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6.xml" ContentType="application/vnd.openxmlformats-officedocument.presentationml.notesSlide+xml"/>
  <Override PartName="/ppt/tags/tag73.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310" r:id="rId2"/>
    <p:sldId id="325" r:id="rId3"/>
    <p:sldId id="321" r:id="rId4"/>
    <p:sldId id="326" r:id="rId5"/>
    <p:sldId id="317" r:id="rId6"/>
    <p:sldId id="268" r:id="rId7"/>
    <p:sldId id="316" r:id="rId8"/>
    <p:sldId id="322" r:id="rId9"/>
    <p:sldId id="262" r:id="rId10"/>
    <p:sldId id="298" r:id="rId11"/>
    <p:sldId id="267" r:id="rId12"/>
    <p:sldId id="263" r:id="rId13"/>
    <p:sldId id="264" r:id="rId14"/>
    <p:sldId id="265" r:id="rId15"/>
    <p:sldId id="323" r:id="rId16"/>
    <p:sldId id="279" r:id="rId17"/>
    <p:sldId id="319" r:id="rId18"/>
    <p:sldId id="302" r:id="rId19"/>
    <p:sldId id="275" r:id="rId20"/>
    <p:sldId id="301" r:id="rId21"/>
    <p:sldId id="324" r:id="rId22"/>
    <p:sldId id="313" r:id="rId23"/>
    <p:sldId id="314" r:id="rId24"/>
    <p:sldId id="274" r:id="rId25"/>
    <p:sldId id="315" r:id="rId26"/>
    <p:sldId id="318" r:id="rId27"/>
    <p:sldId id="320" r:id="rId28"/>
  </p:sldIdLst>
  <p:sldSz cx="12192000" cy="6858000"/>
  <p:notesSz cx="6858000" cy="9144000"/>
  <p:custDataLst>
    <p:tags r:id="rId30"/>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979A"/>
    <a:srgbClr val="E890A0"/>
    <a:srgbClr val="F0E4D0"/>
    <a:srgbClr val="AA988E"/>
    <a:srgbClr val="E9D8BC"/>
    <a:srgbClr val="777D59"/>
    <a:srgbClr val="FDFCEA"/>
    <a:srgbClr val="FCEEE8"/>
    <a:srgbClr val="E0617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9" autoAdjust="0"/>
    <p:restoredTop sz="93554" autoAdjust="0"/>
  </p:normalViewPr>
  <p:slideViewPr>
    <p:cSldViewPr>
      <p:cViewPr varScale="1">
        <p:scale>
          <a:sx n="110" d="100"/>
          <a:sy n="110" d="100"/>
        </p:scale>
        <p:origin x="402" y="78"/>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dPt>
            <c:idx val="0"/>
            <c:invertIfNegative val="0"/>
            <c:bubble3D val="0"/>
            <c:spPr>
              <a:solidFill>
                <a:srgbClr val="E06175"/>
              </a:solidFill>
              <a:ln>
                <a:noFill/>
              </a:ln>
              <a:effectLst/>
            </c:spPr>
            <c:extLst>
              <c:ext xmlns:c16="http://schemas.microsoft.com/office/drawing/2014/chart" uri="{C3380CC4-5D6E-409C-BE32-E72D297353CC}">
                <c16:uniqueId val="{00000001-8963-4F81-8361-7ECC3162C408}"/>
              </c:ext>
            </c:extLst>
          </c:dPt>
          <c:dPt>
            <c:idx val="1"/>
            <c:invertIfNegative val="0"/>
            <c:bubble3D val="0"/>
            <c:spPr>
              <a:solidFill>
                <a:srgbClr val="59979A"/>
              </a:solidFill>
              <a:ln>
                <a:noFill/>
              </a:ln>
              <a:effectLst/>
            </c:spPr>
            <c:extLst>
              <c:ext xmlns:c16="http://schemas.microsoft.com/office/drawing/2014/chart" uri="{C3380CC4-5D6E-409C-BE32-E72D297353CC}">
                <c16:uniqueId val="{00000003-8963-4F81-8361-7ECC3162C408}"/>
              </c:ext>
            </c:extLst>
          </c:dPt>
          <c:dPt>
            <c:idx val="2"/>
            <c:invertIfNegative val="0"/>
            <c:bubble3D val="0"/>
            <c:spPr>
              <a:solidFill>
                <a:srgbClr val="E06175"/>
              </a:solidFill>
              <a:ln>
                <a:noFill/>
              </a:ln>
              <a:effectLst/>
            </c:spPr>
            <c:extLst>
              <c:ext xmlns:c16="http://schemas.microsoft.com/office/drawing/2014/chart" uri="{C3380CC4-5D6E-409C-BE32-E72D297353CC}">
                <c16:uniqueId val="{00000005-8963-4F81-8361-7ECC3162C408}"/>
              </c:ext>
            </c:extLst>
          </c:dPt>
          <c:dPt>
            <c:idx val="3"/>
            <c:invertIfNegative val="0"/>
            <c:bubble3D val="0"/>
            <c:spPr>
              <a:solidFill>
                <a:srgbClr val="59979A"/>
              </a:solidFill>
              <a:ln>
                <a:noFill/>
              </a:ln>
              <a:effectLst/>
            </c:spPr>
            <c:extLst>
              <c:ext xmlns:c16="http://schemas.microsoft.com/office/drawing/2014/chart" uri="{C3380CC4-5D6E-409C-BE32-E72D297353CC}">
                <c16:uniqueId val="{00000007-8963-4F81-8361-7ECC3162C408}"/>
              </c:ext>
            </c:extLst>
          </c:dPt>
          <c:dPt>
            <c:idx val="4"/>
            <c:invertIfNegative val="0"/>
            <c:bubble3D val="0"/>
            <c:spPr>
              <a:solidFill>
                <a:srgbClr val="E06175"/>
              </a:solidFill>
              <a:ln>
                <a:noFill/>
              </a:ln>
              <a:effectLst/>
            </c:spPr>
            <c:extLst>
              <c:ext xmlns:c16="http://schemas.microsoft.com/office/drawing/2014/chart" uri="{C3380CC4-5D6E-409C-BE32-E72D297353CC}">
                <c16:uniqueId val="{00000009-8963-4F81-8361-7ECC3162C408}"/>
              </c:ext>
            </c:extLst>
          </c:dPt>
          <c:dPt>
            <c:idx val="5"/>
            <c:invertIfNegative val="0"/>
            <c:bubble3D val="0"/>
            <c:spPr>
              <a:solidFill>
                <a:srgbClr val="59979A"/>
              </a:solidFill>
              <a:ln>
                <a:noFill/>
              </a:ln>
              <a:effectLst/>
            </c:spPr>
            <c:extLst>
              <c:ext xmlns:c16="http://schemas.microsoft.com/office/drawing/2014/chart" uri="{C3380CC4-5D6E-409C-BE32-E72D297353CC}">
                <c16:uniqueId val="{0000000B-8963-4F81-8361-7ECC3162C408}"/>
              </c:ext>
            </c:extLst>
          </c:dPt>
          <c:cat>
            <c:strRef>
              <c:f>Sheet1!$A$2:$A$7</c:f>
              <c:strCache>
                <c:ptCount val="6"/>
                <c:pt idx="0">
                  <c:v>第一</c:v>
                </c:pt>
                <c:pt idx="1">
                  <c:v>第二</c:v>
                </c:pt>
                <c:pt idx="2">
                  <c:v>第三</c:v>
                </c:pt>
                <c:pt idx="3">
                  <c:v>第四</c:v>
                </c:pt>
                <c:pt idx="4">
                  <c:v>第五</c:v>
                </c:pt>
                <c:pt idx="5">
                  <c:v>第六</c:v>
                </c:pt>
              </c:strCache>
            </c:strRef>
          </c:cat>
          <c:val>
            <c:numRef>
              <c:f>Sheet1!$B$2:$B$7</c:f>
              <c:numCache>
                <c:formatCode>General</c:formatCode>
                <c:ptCount val="6"/>
                <c:pt idx="0">
                  <c:v>4.3</c:v>
                </c:pt>
                <c:pt idx="1">
                  <c:v>2.5</c:v>
                </c:pt>
                <c:pt idx="2">
                  <c:v>3.5</c:v>
                </c:pt>
                <c:pt idx="3">
                  <c:v>4.5</c:v>
                </c:pt>
                <c:pt idx="4">
                  <c:v>1.9</c:v>
                </c:pt>
                <c:pt idx="5">
                  <c:v>3.9</c:v>
                </c:pt>
              </c:numCache>
            </c:numRef>
          </c:val>
          <c:extLst>
            <c:ext xmlns:c16="http://schemas.microsoft.com/office/drawing/2014/chart" uri="{C3380CC4-5D6E-409C-BE32-E72D297353CC}">
              <c16:uniqueId val="{0000000C-8963-4F81-8361-7ECC3162C408}"/>
            </c:ext>
          </c:extLst>
        </c:ser>
        <c:dLbls>
          <c:showLegendKey val="0"/>
          <c:showVal val="0"/>
          <c:showCatName val="0"/>
          <c:showSerName val="0"/>
          <c:showPercent val="0"/>
          <c:showBubbleSize val="0"/>
        </c:dLbls>
        <c:gapWidth val="150"/>
        <c:overlap val="100"/>
        <c:axId val="503314408"/>
        <c:axId val="503314800"/>
      </c:barChart>
      <c:catAx>
        <c:axId val="503314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50000"/>
                    <a:lumOff val="50000"/>
                  </a:schemeClr>
                </a:solidFill>
                <a:latin typeface="+mn-lt"/>
                <a:ea typeface="+mn-ea"/>
                <a:cs typeface="+mn-cs"/>
              </a:defRPr>
            </a:pPr>
            <a:endParaRPr lang="zh-CN"/>
          </a:p>
        </c:txPr>
        <c:crossAx val="503314800"/>
        <c:crosses val="autoZero"/>
        <c:auto val="1"/>
        <c:lblAlgn val="ctr"/>
        <c:lblOffset val="100"/>
        <c:noMultiLvlLbl val="0"/>
      </c:catAx>
      <c:valAx>
        <c:axId val="503314800"/>
        <c:scaling>
          <c:orientation val="minMax"/>
        </c:scaling>
        <c:delete val="0"/>
        <c:axPos val="l"/>
        <c:majorGridlines>
          <c:spPr>
            <a:ln w="9525" cap="flat" cmpd="sng" algn="ctr">
              <a:solidFill>
                <a:schemeClr val="bg1">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50000"/>
                    <a:lumOff val="50000"/>
                  </a:schemeClr>
                </a:solidFill>
                <a:latin typeface="+mn-lt"/>
                <a:ea typeface="+mn-ea"/>
                <a:cs typeface="+mn-cs"/>
              </a:defRPr>
            </a:pPr>
            <a:endParaRPr lang="zh-CN"/>
          </a:p>
        </c:txPr>
        <c:crossAx val="503314408"/>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1"/>
          </a:solidFill>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C0D01-0699-4EBA-BF68-FDE741A90E3B}"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1A9B1-8E13-4C4E-9881-19F1AB1F5FB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1A9B1-8E13-4C4E-9881-19F1AB1F5FB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1A9B1-8E13-4C4E-9881-19F1AB1F5FB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AAF32BB9-1588-4348-93AD-6112F52AC178}" type="slidenum">
              <a:rPr lang="zh-CN" altLang="en-US" smtClean="0">
                <a:latin typeface="Calibri" panose="020F0502020204030204" pitchFamily="34" charset="0"/>
              </a:rPr>
              <a:t>13</a:t>
            </a:fld>
            <a:endParaRPr lang="en-US" altLang="zh-CN">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1A9B1-8E13-4C4E-9881-19F1AB1F5FB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1A9B1-8E13-4C4E-9881-19F1AB1F5FB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62CA4B0-EF34-4759-8F2F-8F81269CBA97}" type="slidenum">
              <a:rPr lang="zh-CN" altLang="en-US">
                <a:latin typeface="Calibri" panose="020F0502020204030204" pitchFamily="34" charset="0"/>
              </a:rPr>
              <a:t>19</a:t>
            </a:fld>
            <a:endParaRPr lang="zh-CN"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1A9B1-8E13-4C4E-9881-19F1AB1F5FB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1A9B1-8E13-4C4E-9881-19F1AB1F5FB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1A9B1-8E13-4C4E-9881-19F1AB1F5FB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1A9B1-8E13-4C4E-9881-19F1AB1F5FB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1A9B1-8E13-4C4E-9881-19F1AB1F5FB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1A9B1-8E13-4C4E-9881-19F1AB1F5FB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1A9B1-8E13-4C4E-9881-19F1AB1F5FBF}"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1A9B1-8E13-4C4E-9881-19F1AB1F5FB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1A9B1-8E13-4C4E-9881-19F1AB1F5FB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1A9B1-8E13-4C4E-9881-19F1AB1F5FB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1A9B1-8E13-4C4E-9881-19F1AB1F5FB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4DA0389-68DE-4DAA-A876-A2D284F6FF4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9D8BC"/>
            </a:gs>
            <a:gs pos="100000">
              <a:srgbClr val="F0E4D0"/>
            </a:gs>
          </a:gsLst>
          <a:lin ang="16200000" scaled="1"/>
          <a:tileRect/>
        </a:gra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92" y="0"/>
            <a:ext cx="12185208"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 Type="http://schemas.openxmlformats.org/officeDocument/2006/relationships/tags" Target="../tags/tag6.xml"/><Relationship Id="rId21" Type="http://schemas.openxmlformats.org/officeDocument/2006/relationships/tags" Target="../tags/tag24.xml"/><Relationship Id="rId34" Type="http://schemas.openxmlformats.org/officeDocument/2006/relationships/notesSlide" Target="../notesSlides/notesSlide12.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slideLayout" Target="../slideLayouts/slideLayout2.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tags" Target="../tags/tag32.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tags" Target="../tags/tag35.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tags" Target="../tags/tag34.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 Id="rId35"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slideLayout" Target="../slideLayouts/slideLayout1.xml"/><Relationship Id="rId3" Type="http://schemas.openxmlformats.org/officeDocument/2006/relationships/tags" Target="../tags/tag38.xml"/><Relationship Id="rId21" Type="http://schemas.openxmlformats.org/officeDocument/2006/relationships/image" Target="../media/image9.png"/><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image" Target="../media/image13.png"/><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tags" Target="../tags/tag50.xml"/><Relationship Id="rId10" Type="http://schemas.openxmlformats.org/officeDocument/2006/relationships/tags" Target="../tags/tag45.xml"/><Relationship Id="rId19" Type="http://schemas.openxmlformats.org/officeDocument/2006/relationships/notesSlide" Target="../notesSlides/notesSlide13.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tags" Target="../tags/tag70.xml"/><Relationship Id="rId3" Type="http://schemas.openxmlformats.org/officeDocument/2006/relationships/tags" Target="../tags/tag55.xml"/><Relationship Id="rId21" Type="http://schemas.openxmlformats.org/officeDocument/2006/relationships/slideLayout" Target="../slideLayouts/slideLayout2.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 Type="http://schemas.openxmlformats.org/officeDocument/2006/relationships/tags" Target="../tags/tag54.xml"/><Relationship Id="rId16" Type="http://schemas.openxmlformats.org/officeDocument/2006/relationships/tags" Target="../tags/tag68.xml"/><Relationship Id="rId20" Type="http://schemas.openxmlformats.org/officeDocument/2006/relationships/tags" Target="../tags/tag72.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tags" Target="../tags/tag67.xml"/><Relationship Id="rId23" Type="http://schemas.openxmlformats.org/officeDocument/2006/relationships/image" Target="../media/image9.png"/><Relationship Id="rId10" Type="http://schemas.openxmlformats.org/officeDocument/2006/relationships/tags" Target="../tags/tag62.xml"/><Relationship Id="rId19" Type="http://schemas.openxmlformats.org/officeDocument/2006/relationships/tags" Target="../tags/tag71.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7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6160" y="826083"/>
            <a:ext cx="4432325" cy="3587454"/>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1" y="3373696"/>
            <a:ext cx="5060398" cy="3553045"/>
          </a:xfrm>
          <a:prstGeom prst="rect">
            <a:avLst/>
          </a:prstGeom>
        </p:spPr>
      </p:pic>
      <p:sp>
        <p:nvSpPr>
          <p:cNvPr id="21" name="TextBox 8"/>
          <p:cNvSpPr txBox="1"/>
          <p:nvPr/>
        </p:nvSpPr>
        <p:spPr>
          <a:xfrm>
            <a:off x="5418393" y="3140968"/>
            <a:ext cx="4931758" cy="1054357"/>
          </a:xfrm>
          <a:prstGeom prst="rect">
            <a:avLst/>
          </a:prstGeom>
          <a:noFill/>
          <a:effectLst>
            <a:outerShdw blurRad="50800" dist="38100" dir="5400000" algn="t" rotWithShape="0">
              <a:prstClr val="black">
                <a:alpha val="40000"/>
              </a:prstClr>
            </a:outerShdw>
          </a:effectLst>
        </p:spPr>
        <p:txBody>
          <a:bodyPr wrap="square" lIns="38319" tIns="19160" rIns="38319" bIns="19160" rtlCol="0">
            <a:spAutoFit/>
          </a:bodyPr>
          <a:lstStyle/>
          <a:p>
            <a:pPr algn="ctr"/>
            <a:r>
              <a:rPr lang="zh-CN" altLang="en-US" sz="6600" dirty="0">
                <a:solidFill>
                  <a:srgbClr val="59979A"/>
                </a:solidFill>
                <a:latin typeface="+mj-ea"/>
                <a:ea typeface="+mj-ea"/>
              </a:rPr>
              <a:t>古典情怀</a:t>
            </a: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360" y="1484784"/>
            <a:ext cx="5410716" cy="41663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prism dir="d"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p:tgtEl>
                                          <p:spTgt spid="21"/>
                                        </p:tgtEl>
                                        <p:attrNameLst>
                                          <p:attrName>ppt_x</p:attrName>
                                        </p:attrNameLst>
                                      </p:cBhvr>
                                      <p:tavLst>
                                        <p:tav tm="0">
                                          <p:val>
                                            <p:strVal val="#ppt_x-#ppt_w*1.125000"/>
                                          </p:val>
                                        </p:tav>
                                        <p:tav tm="100000">
                                          <p:val>
                                            <p:strVal val="#ppt_x"/>
                                          </p:val>
                                        </p:tav>
                                      </p:tavLst>
                                    </p:anim>
                                    <p:animEffect transition="in" filter="wipe(right)">
                                      <p:cBhvr>
                                        <p:cTn id="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1" name="组合 30"/>
          <p:cNvGrpSpPr/>
          <p:nvPr/>
        </p:nvGrpSpPr>
        <p:grpSpPr>
          <a:xfrm>
            <a:off x="3865564" y="3038476"/>
            <a:ext cx="1412875" cy="1604963"/>
            <a:chOff x="3865564" y="3038476"/>
            <a:chExt cx="1412875" cy="1604963"/>
          </a:xfrm>
        </p:grpSpPr>
        <p:sp>
          <p:nvSpPr>
            <p:cNvPr id="3" name="任意多边形 2"/>
            <p:cNvSpPr/>
            <p:nvPr/>
          </p:nvSpPr>
          <p:spPr>
            <a:xfrm>
              <a:off x="3865564" y="3038476"/>
              <a:ext cx="1412875" cy="1604963"/>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59979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1967" tIns="282893" rIns="261967" bIns="282892" spcCol="1270" anchor="ctr"/>
            <a:lstStyle/>
            <a:p>
              <a:pPr algn="ctr" defTabSz="1422400">
                <a:lnSpc>
                  <a:spcPct val="90000"/>
                </a:lnSpc>
                <a:spcAft>
                  <a:spcPct val="35000"/>
                </a:spcAft>
              </a:pPr>
              <a:endParaRPr lang="zh-CN" altLang="en-US" sz="4265" noProof="1">
                <a:solidFill>
                  <a:schemeClr val="tx1">
                    <a:lumMod val="50000"/>
                    <a:lumOff val="50000"/>
                  </a:schemeClr>
                </a:solidFill>
              </a:endParaRPr>
            </a:p>
          </p:txBody>
        </p:sp>
        <p:sp>
          <p:nvSpPr>
            <p:cNvPr id="9" name="KSO_Shape"/>
            <p:cNvSpPr/>
            <p:nvPr/>
          </p:nvSpPr>
          <p:spPr bwMode="auto">
            <a:xfrm>
              <a:off x="4302125" y="3481389"/>
              <a:ext cx="538163" cy="719137"/>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rgbClr val="FCEEE8"/>
            </a:solidFill>
            <a:ln>
              <a:noFill/>
            </a:ln>
          </p:spPr>
          <p:txBody>
            <a:bodyPr anchor="ctr">
              <a:scene3d>
                <a:camera prst="orthographicFront"/>
                <a:lightRig rig="threePt" dir="t"/>
              </a:scene3d>
              <a:sp3d contourW="12700">
                <a:contourClr>
                  <a:srgbClr val="FFFFFF"/>
                </a:contourClr>
              </a:sp3d>
            </a:bodyPr>
            <a:lstStyle/>
            <a:p>
              <a:pPr algn="ctr" fontAlgn="auto">
                <a:defRPr/>
              </a:pPr>
              <a:endParaRPr lang="zh-CN" altLang="en-US" sz="2135" noProof="1">
                <a:solidFill>
                  <a:schemeClr val="tx1">
                    <a:lumMod val="50000"/>
                    <a:lumOff val="50000"/>
                  </a:schemeClr>
                </a:solidFill>
              </a:endParaRPr>
            </a:p>
          </p:txBody>
        </p:sp>
      </p:grpSp>
      <p:grpSp>
        <p:nvGrpSpPr>
          <p:cNvPr id="32" name="组合 31"/>
          <p:cNvGrpSpPr/>
          <p:nvPr/>
        </p:nvGrpSpPr>
        <p:grpSpPr>
          <a:xfrm>
            <a:off x="6913564" y="3038476"/>
            <a:ext cx="1412875" cy="1604963"/>
            <a:chOff x="6913564" y="3038476"/>
            <a:chExt cx="1412875" cy="1604963"/>
          </a:xfrm>
        </p:grpSpPr>
        <p:sp>
          <p:nvSpPr>
            <p:cNvPr id="8" name="任意多边形 7"/>
            <p:cNvSpPr/>
            <p:nvPr/>
          </p:nvSpPr>
          <p:spPr>
            <a:xfrm>
              <a:off x="6913564" y="3038476"/>
              <a:ext cx="1412875" cy="1604963"/>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E0617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1967" tIns="282893" rIns="261967" bIns="282892" spcCol="1270" anchor="ctr"/>
            <a:lstStyle/>
            <a:p>
              <a:pPr algn="ctr" defTabSz="1422400">
                <a:lnSpc>
                  <a:spcPct val="90000"/>
                </a:lnSpc>
                <a:spcAft>
                  <a:spcPct val="35000"/>
                </a:spcAft>
              </a:pPr>
              <a:endParaRPr lang="zh-CN" altLang="en-US" sz="4265" noProof="1">
                <a:solidFill>
                  <a:schemeClr val="tx1">
                    <a:lumMod val="50000"/>
                    <a:lumOff val="50000"/>
                  </a:schemeClr>
                </a:solidFill>
              </a:endParaRPr>
            </a:p>
          </p:txBody>
        </p:sp>
        <p:sp>
          <p:nvSpPr>
            <p:cNvPr id="10" name="KSO_Shape"/>
            <p:cNvSpPr/>
            <p:nvPr/>
          </p:nvSpPr>
          <p:spPr>
            <a:xfrm>
              <a:off x="7259639" y="3481389"/>
              <a:ext cx="720725" cy="719137"/>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FCEE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2135" noProof="1">
                <a:solidFill>
                  <a:schemeClr val="tx1">
                    <a:lumMod val="50000"/>
                    <a:lumOff val="50000"/>
                  </a:schemeClr>
                </a:solidFill>
              </a:endParaRPr>
            </a:p>
          </p:txBody>
        </p:sp>
      </p:grpSp>
      <p:grpSp>
        <p:nvGrpSpPr>
          <p:cNvPr id="33" name="组合 32"/>
          <p:cNvGrpSpPr/>
          <p:nvPr/>
        </p:nvGrpSpPr>
        <p:grpSpPr>
          <a:xfrm>
            <a:off x="6126164" y="4370390"/>
            <a:ext cx="1412875" cy="1603375"/>
            <a:chOff x="6126164" y="4370390"/>
            <a:chExt cx="1412875" cy="1603375"/>
          </a:xfrm>
        </p:grpSpPr>
        <p:sp>
          <p:nvSpPr>
            <p:cNvPr id="7" name="任意多边形 6"/>
            <p:cNvSpPr/>
            <p:nvPr/>
          </p:nvSpPr>
          <p:spPr>
            <a:xfrm>
              <a:off x="6126164" y="4370390"/>
              <a:ext cx="1412875" cy="1603375"/>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59979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1967" tIns="282893" rIns="261967" bIns="282892" spcCol="1270" anchor="ctr"/>
            <a:lstStyle/>
            <a:p>
              <a:pPr algn="ctr" defTabSz="1422400">
                <a:lnSpc>
                  <a:spcPct val="90000"/>
                </a:lnSpc>
                <a:spcAft>
                  <a:spcPct val="35000"/>
                </a:spcAft>
              </a:pPr>
              <a:endParaRPr lang="zh-CN" altLang="en-US" sz="4265" noProof="1">
                <a:solidFill>
                  <a:schemeClr val="tx1">
                    <a:lumMod val="50000"/>
                    <a:lumOff val="50000"/>
                  </a:schemeClr>
                </a:solidFill>
              </a:endParaRPr>
            </a:p>
          </p:txBody>
        </p:sp>
        <p:sp>
          <p:nvSpPr>
            <p:cNvPr id="11" name="KSO_Shape"/>
            <p:cNvSpPr/>
            <p:nvPr/>
          </p:nvSpPr>
          <p:spPr bwMode="auto">
            <a:xfrm>
              <a:off x="6472239" y="4803776"/>
              <a:ext cx="720725" cy="720725"/>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FCEEE8"/>
            </a:solidFill>
            <a:ln>
              <a:noFill/>
            </a:ln>
          </p:spPr>
          <p:txBody>
            <a:bodyPr anchor="ctr">
              <a:scene3d>
                <a:camera prst="orthographicFront"/>
                <a:lightRig rig="threePt" dir="t"/>
              </a:scene3d>
              <a:sp3d contourW="12700">
                <a:contourClr>
                  <a:srgbClr val="FFFFFF"/>
                </a:contourClr>
              </a:sp3d>
            </a:bodyPr>
            <a:lstStyle/>
            <a:p>
              <a:pPr algn="ctr" fontAlgn="auto">
                <a:defRPr/>
              </a:pPr>
              <a:endParaRPr lang="zh-CN" altLang="en-US" sz="2135" noProof="1">
                <a:solidFill>
                  <a:schemeClr val="tx1">
                    <a:lumMod val="50000"/>
                    <a:lumOff val="50000"/>
                  </a:schemeClr>
                </a:solidFill>
              </a:endParaRPr>
            </a:p>
          </p:txBody>
        </p:sp>
      </p:grpSp>
      <p:grpSp>
        <p:nvGrpSpPr>
          <p:cNvPr id="30" name="组合 29"/>
          <p:cNvGrpSpPr/>
          <p:nvPr/>
        </p:nvGrpSpPr>
        <p:grpSpPr>
          <a:xfrm>
            <a:off x="6126164" y="1708151"/>
            <a:ext cx="1412875" cy="1603375"/>
            <a:chOff x="6126164" y="1708151"/>
            <a:chExt cx="1412875" cy="1603375"/>
          </a:xfrm>
        </p:grpSpPr>
        <p:sp>
          <p:nvSpPr>
            <p:cNvPr id="6" name="任意多边形 5"/>
            <p:cNvSpPr/>
            <p:nvPr/>
          </p:nvSpPr>
          <p:spPr>
            <a:xfrm>
              <a:off x="6126164" y="1708151"/>
              <a:ext cx="1412875" cy="1603375"/>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59979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1967" tIns="282893" rIns="261967" bIns="282892" spcCol="1270" anchor="ctr"/>
            <a:lstStyle/>
            <a:p>
              <a:pPr algn="ctr" defTabSz="1422400">
                <a:lnSpc>
                  <a:spcPct val="90000"/>
                </a:lnSpc>
                <a:spcAft>
                  <a:spcPct val="35000"/>
                </a:spcAft>
              </a:pPr>
              <a:endParaRPr lang="zh-CN" altLang="en-US" sz="4265" noProof="1">
                <a:solidFill>
                  <a:schemeClr val="tx1">
                    <a:lumMod val="50000"/>
                    <a:lumOff val="50000"/>
                  </a:schemeClr>
                </a:solidFill>
              </a:endParaRPr>
            </a:p>
          </p:txBody>
        </p:sp>
        <p:sp>
          <p:nvSpPr>
            <p:cNvPr id="12" name="KSO_Shape"/>
            <p:cNvSpPr/>
            <p:nvPr/>
          </p:nvSpPr>
          <p:spPr bwMode="auto">
            <a:xfrm>
              <a:off x="6472239" y="2157414"/>
              <a:ext cx="720725" cy="720725"/>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FCEEE8"/>
            </a:solidFill>
            <a:ln>
              <a:noFill/>
            </a:ln>
          </p:spPr>
          <p:txBody>
            <a:bodyPr anchor="ctr">
              <a:scene3d>
                <a:camera prst="orthographicFront"/>
                <a:lightRig rig="threePt" dir="t"/>
              </a:scene3d>
              <a:sp3d contourW="12700">
                <a:contourClr>
                  <a:srgbClr val="FFFFFF"/>
                </a:contourClr>
              </a:sp3d>
            </a:bodyPr>
            <a:lstStyle/>
            <a:p>
              <a:pPr algn="ctr" fontAlgn="auto">
                <a:defRPr/>
              </a:pPr>
              <a:endParaRPr lang="zh-CN" altLang="en-US" sz="2135" noProof="1">
                <a:solidFill>
                  <a:schemeClr val="tx1">
                    <a:lumMod val="50000"/>
                    <a:lumOff val="50000"/>
                  </a:schemeClr>
                </a:solidFill>
              </a:endParaRPr>
            </a:p>
          </p:txBody>
        </p:sp>
      </p:grpSp>
      <p:grpSp>
        <p:nvGrpSpPr>
          <p:cNvPr id="2" name="组合 1"/>
          <p:cNvGrpSpPr/>
          <p:nvPr/>
        </p:nvGrpSpPr>
        <p:grpSpPr>
          <a:xfrm>
            <a:off x="4633914" y="1708151"/>
            <a:ext cx="1411287" cy="1603375"/>
            <a:chOff x="4633914" y="1708151"/>
            <a:chExt cx="1411287" cy="1603375"/>
          </a:xfrm>
        </p:grpSpPr>
        <p:sp>
          <p:nvSpPr>
            <p:cNvPr id="4" name="任意多边形 3"/>
            <p:cNvSpPr/>
            <p:nvPr/>
          </p:nvSpPr>
          <p:spPr>
            <a:xfrm>
              <a:off x="4633914" y="1708151"/>
              <a:ext cx="1411287" cy="1603375"/>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E0617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1967" tIns="282893" rIns="261967" bIns="282892" spcCol="1270" anchor="ctr"/>
            <a:lstStyle/>
            <a:p>
              <a:pPr algn="ctr" defTabSz="1422400">
                <a:lnSpc>
                  <a:spcPct val="90000"/>
                </a:lnSpc>
                <a:spcAft>
                  <a:spcPct val="35000"/>
                </a:spcAft>
              </a:pPr>
              <a:endParaRPr lang="zh-CN" altLang="en-US" sz="4265" noProof="1">
                <a:solidFill>
                  <a:schemeClr val="tx1">
                    <a:lumMod val="50000"/>
                    <a:lumOff val="50000"/>
                  </a:schemeClr>
                </a:solidFill>
              </a:endParaRPr>
            </a:p>
          </p:txBody>
        </p:sp>
        <p:sp>
          <p:nvSpPr>
            <p:cNvPr id="13" name="KSO_Shape"/>
            <p:cNvSpPr/>
            <p:nvPr/>
          </p:nvSpPr>
          <p:spPr bwMode="auto">
            <a:xfrm>
              <a:off x="5011737" y="2112964"/>
              <a:ext cx="628651" cy="720725"/>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rgbClr val="FCEEE8"/>
            </a:solidFill>
            <a:ln>
              <a:noFill/>
            </a:ln>
          </p:spPr>
          <p:txBody>
            <a:bodyPr anchor="ctr">
              <a:scene3d>
                <a:camera prst="orthographicFront"/>
                <a:lightRig rig="threePt" dir="t"/>
              </a:scene3d>
              <a:sp3d contourW="12700">
                <a:contourClr>
                  <a:srgbClr val="FFFFFF"/>
                </a:contourClr>
              </a:sp3d>
            </a:bodyPr>
            <a:lstStyle/>
            <a:p>
              <a:pPr algn="ctr" fontAlgn="auto">
                <a:defRPr/>
              </a:pPr>
              <a:endParaRPr lang="zh-CN" altLang="en-US" sz="2135" noProof="1">
                <a:solidFill>
                  <a:schemeClr val="tx1">
                    <a:lumMod val="50000"/>
                    <a:lumOff val="50000"/>
                  </a:schemeClr>
                </a:solidFill>
              </a:endParaRPr>
            </a:p>
          </p:txBody>
        </p:sp>
      </p:grpSp>
      <p:grpSp>
        <p:nvGrpSpPr>
          <p:cNvPr id="34" name="组合 33"/>
          <p:cNvGrpSpPr/>
          <p:nvPr/>
        </p:nvGrpSpPr>
        <p:grpSpPr>
          <a:xfrm>
            <a:off x="4633914" y="4370390"/>
            <a:ext cx="1411287" cy="1603375"/>
            <a:chOff x="4633914" y="4370390"/>
            <a:chExt cx="1411287" cy="1603375"/>
          </a:xfrm>
        </p:grpSpPr>
        <p:sp>
          <p:nvSpPr>
            <p:cNvPr id="5" name="任意多边形 4"/>
            <p:cNvSpPr/>
            <p:nvPr/>
          </p:nvSpPr>
          <p:spPr>
            <a:xfrm>
              <a:off x="4633914" y="4370390"/>
              <a:ext cx="1411287" cy="1603375"/>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E0617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1967" tIns="282893" rIns="261967" bIns="282892" spcCol="1270" anchor="ctr"/>
            <a:lstStyle/>
            <a:p>
              <a:pPr algn="ctr" defTabSz="1422400">
                <a:lnSpc>
                  <a:spcPct val="90000"/>
                </a:lnSpc>
                <a:spcAft>
                  <a:spcPct val="35000"/>
                </a:spcAft>
              </a:pPr>
              <a:endParaRPr lang="zh-CN" altLang="en-US" sz="4265" noProof="1">
                <a:solidFill>
                  <a:schemeClr val="tx1">
                    <a:lumMod val="50000"/>
                    <a:lumOff val="50000"/>
                  </a:schemeClr>
                </a:solidFill>
              </a:endParaRPr>
            </a:p>
          </p:txBody>
        </p:sp>
        <p:sp>
          <p:nvSpPr>
            <p:cNvPr id="14" name="KSO_Shape"/>
            <p:cNvSpPr/>
            <p:nvPr/>
          </p:nvSpPr>
          <p:spPr>
            <a:xfrm>
              <a:off x="4979989" y="4803776"/>
              <a:ext cx="719137" cy="720725"/>
            </a:xfrm>
            <a:custGeom>
              <a:avLst/>
              <a:gdLst>
                <a:gd name="connsiteX0" fmla="*/ 788546 w 4295694"/>
                <a:gd name="connsiteY0" fmla="*/ 3262602 h 4602950"/>
                <a:gd name="connsiteX1" fmla="*/ 722065 w 4295694"/>
                <a:gd name="connsiteY1" fmla="*/ 3276024 h 4602950"/>
                <a:gd name="connsiteX2" fmla="*/ 703443 w 4295694"/>
                <a:gd name="connsiteY2" fmla="*/ 3286707 h 4602950"/>
                <a:gd name="connsiteX3" fmla="*/ 667154 w 4295694"/>
                <a:gd name="connsiteY3" fmla="*/ 3311174 h 4602950"/>
                <a:gd name="connsiteX4" fmla="*/ 650940 w 4295694"/>
                <a:gd name="connsiteY4" fmla="*/ 3329902 h 4602950"/>
                <a:gd name="connsiteX5" fmla="*/ 628475 w 4295694"/>
                <a:gd name="connsiteY5" fmla="*/ 3363222 h 4602950"/>
                <a:gd name="connsiteX6" fmla="*/ 611251 w 4295694"/>
                <a:gd name="connsiteY6" fmla="*/ 3407093 h 4602950"/>
                <a:gd name="connsiteX7" fmla="*/ 611248 w 4295694"/>
                <a:gd name="connsiteY7" fmla="*/ 3407104 h 4602950"/>
                <a:gd name="connsiteX8" fmla="*/ 607571 w 4295694"/>
                <a:gd name="connsiteY8" fmla="*/ 3443577 h 4602950"/>
                <a:gd name="connsiteX9" fmla="*/ 788546 w 4295694"/>
                <a:gd name="connsiteY9" fmla="*/ 3624552 h 4602950"/>
                <a:gd name="connsiteX10" fmla="*/ 969521 w 4295694"/>
                <a:gd name="connsiteY10" fmla="*/ 3443577 h 4602950"/>
                <a:gd name="connsiteX11" fmla="*/ 965845 w 4295694"/>
                <a:gd name="connsiteY11" fmla="*/ 3407104 h 4602950"/>
                <a:gd name="connsiteX12" fmla="*/ 962750 w 4295694"/>
                <a:gd name="connsiteY12" fmla="*/ 3397135 h 4602950"/>
                <a:gd name="connsiteX13" fmla="*/ 962749 w 4295694"/>
                <a:gd name="connsiteY13" fmla="*/ 3397136 h 4602950"/>
                <a:gd name="connsiteX14" fmla="*/ 955298 w 4295694"/>
                <a:gd name="connsiteY14" fmla="*/ 3373133 h 4602950"/>
                <a:gd name="connsiteX15" fmla="*/ 955291 w 4295694"/>
                <a:gd name="connsiteY15" fmla="*/ 3373121 h 4602950"/>
                <a:gd name="connsiteX16" fmla="*/ 920412 w 4295694"/>
                <a:gd name="connsiteY16" fmla="*/ 3321388 h 4602950"/>
                <a:gd name="connsiteX17" fmla="*/ 906965 w 4295694"/>
                <a:gd name="connsiteY17" fmla="*/ 3309169 h 4602950"/>
                <a:gd name="connsiteX18" fmla="*/ 868849 w 4295694"/>
                <a:gd name="connsiteY18" fmla="*/ 3283471 h 4602950"/>
                <a:gd name="connsiteX19" fmla="*/ 852148 w 4295694"/>
                <a:gd name="connsiteY19" fmla="*/ 3275443 h 4602950"/>
                <a:gd name="connsiteX20" fmla="*/ 3704648 w 4295694"/>
                <a:gd name="connsiteY20" fmla="*/ 908397 h 4602950"/>
                <a:gd name="connsiteX21" fmla="*/ 2413156 w 4295694"/>
                <a:gd name="connsiteY21" fmla="*/ 1136122 h 4602950"/>
                <a:gd name="connsiteX22" fmla="*/ 3048940 w 4295694"/>
                <a:gd name="connsiteY22" fmla="*/ 2044116 h 4602950"/>
                <a:gd name="connsiteX23" fmla="*/ 1220089 w 4295694"/>
                <a:gd name="connsiteY23" fmla="*/ 619236 h 4602950"/>
                <a:gd name="connsiteX24" fmla="*/ 1204000 w 4295694"/>
                <a:gd name="connsiteY24" fmla="*/ 653307 h 4602950"/>
                <a:gd name="connsiteX25" fmla="*/ 1404665 w 4295694"/>
                <a:gd name="connsiteY25" fmla="*/ 2518863 h 4602950"/>
                <a:gd name="connsiteX26" fmla="*/ 3089083 w 4295694"/>
                <a:gd name="connsiteY26" fmla="*/ 3345485 h 4602950"/>
                <a:gd name="connsiteX27" fmla="*/ 3126598 w 4295694"/>
                <a:gd name="connsiteY27" fmla="*/ 3342019 h 4602950"/>
                <a:gd name="connsiteX28" fmla="*/ 3126489 w 4295694"/>
                <a:gd name="connsiteY28" fmla="*/ 3342009 h 4602950"/>
                <a:gd name="connsiteX29" fmla="*/ 1575619 w 4295694"/>
                <a:gd name="connsiteY29" fmla="*/ 2399160 h 4602950"/>
                <a:gd name="connsiteX30" fmla="*/ 1220060 w 4295694"/>
                <a:gd name="connsiteY30" fmla="*/ 619347 h 4602950"/>
                <a:gd name="connsiteX31" fmla="*/ 1617635 w 4295694"/>
                <a:gd name="connsiteY31" fmla="*/ 0 h 4602950"/>
                <a:gd name="connsiteX32" fmla="*/ 2292594 w 4295694"/>
                <a:gd name="connsiteY32" fmla="*/ 963942 h 4602950"/>
                <a:gd name="connsiteX33" fmla="*/ 3658628 w 4295694"/>
                <a:gd name="connsiteY33" fmla="*/ 723073 h 4602950"/>
                <a:gd name="connsiteX34" fmla="*/ 3663439 w 4295694"/>
                <a:gd name="connsiteY34" fmla="*/ 662289 h 4602950"/>
                <a:gd name="connsiteX35" fmla="*/ 3794430 w 4295694"/>
                <a:gd name="connsiteY35" fmla="*/ 456674 h 4602950"/>
                <a:gd name="connsiteX36" fmla="*/ 4238061 w 4295694"/>
                <a:gd name="connsiteY36" fmla="*/ 534898 h 4602950"/>
                <a:gd name="connsiteX37" fmla="*/ 4159837 w 4295694"/>
                <a:gd name="connsiteY37" fmla="*/ 978529 h 4602950"/>
                <a:gd name="connsiteX38" fmla="*/ 3921820 w 4295694"/>
                <a:gd name="connsiteY38" fmla="*/ 1031296 h 4602950"/>
                <a:gd name="connsiteX39" fmla="*/ 3863056 w 4295694"/>
                <a:gd name="connsiteY39" fmla="*/ 1015027 h 4602950"/>
                <a:gd name="connsiteX40" fmla="*/ 3169503 w 4295694"/>
                <a:gd name="connsiteY40" fmla="*/ 2216297 h 4602950"/>
                <a:gd name="connsiteX41" fmla="*/ 3844461 w 4295694"/>
                <a:gd name="connsiteY41" fmla="*/ 3180237 h 4602950"/>
                <a:gd name="connsiteX42" fmla="*/ 3708278 w 4295694"/>
                <a:gd name="connsiteY42" fmla="*/ 3265695 h 4602950"/>
                <a:gd name="connsiteX43" fmla="*/ 1410024 w 4295694"/>
                <a:gd name="connsiteY43" fmla="*/ 2964151 h 4602950"/>
                <a:gd name="connsiteX44" fmla="*/ 1376409 w 4295694"/>
                <a:gd name="connsiteY44" fmla="*/ 2928277 h 4602950"/>
                <a:gd name="connsiteX45" fmla="*/ 1156105 w 4295694"/>
                <a:gd name="connsiteY45" fmla="*/ 3177978 h 4602950"/>
                <a:gd name="connsiteX46" fmla="*/ 1202745 w 4295694"/>
                <a:gd name="connsiteY46" fmla="*/ 3230084 h 4602950"/>
                <a:gd name="connsiteX47" fmla="*/ 1236231 w 4295694"/>
                <a:gd name="connsiteY47" fmla="*/ 3297943 h 4602950"/>
                <a:gd name="connsiteX48" fmla="*/ 1246620 w 4295694"/>
                <a:gd name="connsiteY48" fmla="*/ 3361214 h 4602950"/>
                <a:gd name="connsiteX49" fmla="*/ 1138418 w 4295694"/>
                <a:gd name="connsiteY49" fmla="*/ 3948390 h 4602950"/>
                <a:gd name="connsiteX50" fmla="*/ 1183839 w 4295694"/>
                <a:gd name="connsiteY50" fmla="*/ 3969580 h 4602950"/>
                <a:gd name="connsiteX51" fmla="*/ 1566559 w 4295694"/>
                <a:gd name="connsiteY51" fmla="*/ 4498463 h 4602950"/>
                <a:gd name="connsiteX52" fmla="*/ 1577092 w 4295694"/>
                <a:gd name="connsiteY52" fmla="*/ 4602950 h 4602950"/>
                <a:gd name="connsiteX53" fmla="*/ 0 w 4295694"/>
                <a:gd name="connsiteY53" fmla="*/ 4602950 h 4602950"/>
                <a:gd name="connsiteX54" fmla="*/ 10534 w 4295694"/>
                <a:gd name="connsiteY54" fmla="*/ 4498463 h 4602950"/>
                <a:gd name="connsiteX55" fmla="*/ 393255 w 4295694"/>
                <a:gd name="connsiteY55" fmla="*/ 3969580 h 4602950"/>
                <a:gd name="connsiteX56" fmla="*/ 438675 w 4295694"/>
                <a:gd name="connsiteY56" fmla="*/ 3948390 h 4602950"/>
                <a:gd name="connsiteX57" fmla="*/ 330473 w 4295694"/>
                <a:gd name="connsiteY57" fmla="*/ 3361214 h 4602950"/>
                <a:gd name="connsiteX58" fmla="*/ 340862 w 4295694"/>
                <a:gd name="connsiteY58" fmla="*/ 3297943 h 4602950"/>
                <a:gd name="connsiteX59" fmla="*/ 374348 w 4295694"/>
                <a:gd name="connsiteY59" fmla="*/ 3230084 h 4602950"/>
                <a:gd name="connsiteX60" fmla="*/ 400339 w 4295694"/>
                <a:gd name="connsiteY60" fmla="*/ 3201047 h 4602950"/>
                <a:gd name="connsiteX61" fmla="*/ 322880 w 4295694"/>
                <a:gd name="connsiteY61" fmla="*/ 3110756 h 4602950"/>
                <a:gd name="connsiteX62" fmla="*/ 353773 w 4295694"/>
                <a:gd name="connsiteY62" fmla="*/ 2837154 h 4602950"/>
                <a:gd name="connsiteX63" fmla="*/ 405273 w 4295694"/>
                <a:gd name="connsiteY63" fmla="*/ 2780511 h 4602950"/>
                <a:gd name="connsiteX64" fmla="*/ 1005359 w 4295694"/>
                <a:gd name="connsiteY64" fmla="*/ 2395676 h 4602950"/>
                <a:gd name="connsiteX65" fmla="*/ 988063 w 4295694"/>
                <a:gd name="connsiteY65" fmla="*/ 2361529 h 4602950"/>
                <a:gd name="connsiteX66" fmla="*/ 1490754 w 4295694"/>
                <a:gd name="connsiteY66" fmla="*/ 98742 h 46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rgbClr val="FCEE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2135" noProof="1">
                <a:solidFill>
                  <a:schemeClr val="tx1">
                    <a:lumMod val="50000"/>
                    <a:lumOff val="50000"/>
                  </a:schemeClr>
                </a:solidFill>
              </a:endParaRPr>
            </a:p>
          </p:txBody>
        </p:sp>
      </p:grpSp>
      <p:sp>
        <p:nvSpPr>
          <p:cNvPr id="15" name="TextBox 42"/>
          <p:cNvSpPr txBox="1">
            <a:spLocks noChangeArrowheads="1"/>
          </p:cNvSpPr>
          <p:nvPr/>
        </p:nvSpPr>
        <p:spPr bwMode="auto">
          <a:xfrm>
            <a:off x="2246314" y="1982789"/>
            <a:ext cx="197802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2135" b="1"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zh-CN" altLang="en-US" sz="37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TextBox 43"/>
          <p:cNvSpPr txBox="1"/>
          <p:nvPr/>
        </p:nvSpPr>
        <p:spPr bwMode="auto">
          <a:xfrm>
            <a:off x="2063751" y="2297114"/>
            <a:ext cx="2160588" cy="646331"/>
          </a:xfrm>
          <a:prstGeom prst="rect">
            <a:avLst/>
          </a:prstGeom>
          <a:noFill/>
        </p:spPr>
        <p:txBody>
          <a:bodyPr>
            <a:spAutoFit/>
          </a:bodyPr>
          <a:lstStyle/>
          <a:p>
            <a:pPr algn="r">
              <a:lnSpc>
                <a:spcPct val="15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5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p>
        </p:txBody>
      </p:sp>
      <p:sp>
        <p:nvSpPr>
          <p:cNvPr id="17" name="TextBox 42"/>
          <p:cNvSpPr txBox="1">
            <a:spLocks noChangeArrowheads="1"/>
          </p:cNvSpPr>
          <p:nvPr/>
        </p:nvSpPr>
        <p:spPr bwMode="auto">
          <a:xfrm>
            <a:off x="2181226" y="4791076"/>
            <a:ext cx="1976439"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2135" b="1">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zh-CN" altLang="en-US" sz="37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TextBox 43"/>
          <p:cNvSpPr txBox="1"/>
          <p:nvPr/>
        </p:nvSpPr>
        <p:spPr bwMode="auto">
          <a:xfrm>
            <a:off x="1997075" y="5105402"/>
            <a:ext cx="2160588" cy="646331"/>
          </a:xfrm>
          <a:prstGeom prst="rect">
            <a:avLst/>
          </a:prstGeom>
          <a:noFill/>
        </p:spPr>
        <p:txBody>
          <a:bodyPr>
            <a:spAutoFit/>
          </a:bodyPr>
          <a:lstStyle/>
          <a:p>
            <a:pPr algn="r">
              <a:lnSpc>
                <a:spcPct val="15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5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p>
        </p:txBody>
      </p:sp>
      <p:sp>
        <p:nvSpPr>
          <p:cNvPr id="19" name="TextBox 42"/>
          <p:cNvSpPr txBox="1">
            <a:spLocks noChangeArrowheads="1"/>
          </p:cNvSpPr>
          <p:nvPr/>
        </p:nvSpPr>
        <p:spPr bwMode="auto">
          <a:xfrm>
            <a:off x="7980365" y="4767264"/>
            <a:ext cx="197802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135" b="1">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zh-CN" altLang="en-US" sz="37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Box 43"/>
          <p:cNvSpPr txBox="1"/>
          <p:nvPr/>
        </p:nvSpPr>
        <p:spPr bwMode="auto">
          <a:xfrm>
            <a:off x="7980364" y="5081590"/>
            <a:ext cx="2160587" cy="646331"/>
          </a:xfrm>
          <a:prstGeom prst="rect">
            <a:avLst/>
          </a:prstGeom>
          <a:noFill/>
        </p:spPr>
        <p:txBody>
          <a:bodyPr>
            <a:spAutoFit/>
          </a:bodyPr>
          <a:lstStyle/>
          <a:p>
            <a:pPr>
              <a:lnSpc>
                <a:spcPct val="15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p>
        </p:txBody>
      </p:sp>
      <p:sp>
        <p:nvSpPr>
          <p:cNvPr id="21" name="TextBox 42"/>
          <p:cNvSpPr txBox="1">
            <a:spLocks noChangeArrowheads="1"/>
          </p:cNvSpPr>
          <p:nvPr/>
        </p:nvSpPr>
        <p:spPr bwMode="auto">
          <a:xfrm>
            <a:off x="8672514" y="3400426"/>
            <a:ext cx="197643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135" b="1">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zh-CN" altLang="en-US" sz="37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43"/>
          <p:cNvSpPr txBox="1"/>
          <p:nvPr/>
        </p:nvSpPr>
        <p:spPr bwMode="auto">
          <a:xfrm>
            <a:off x="8672513" y="3714751"/>
            <a:ext cx="2160587" cy="646331"/>
          </a:xfrm>
          <a:prstGeom prst="rect">
            <a:avLst/>
          </a:prstGeom>
          <a:noFill/>
        </p:spPr>
        <p:txBody>
          <a:bodyPr>
            <a:spAutoFit/>
          </a:bodyPr>
          <a:lstStyle/>
          <a:p>
            <a:pPr>
              <a:lnSpc>
                <a:spcPct val="15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p>
        </p:txBody>
      </p:sp>
      <p:sp>
        <p:nvSpPr>
          <p:cNvPr id="23" name="TextBox 42"/>
          <p:cNvSpPr txBox="1">
            <a:spLocks noChangeArrowheads="1"/>
          </p:cNvSpPr>
          <p:nvPr/>
        </p:nvSpPr>
        <p:spPr bwMode="auto">
          <a:xfrm>
            <a:off x="7885114" y="2044701"/>
            <a:ext cx="197643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135" b="1">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zh-CN" altLang="en-US" sz="37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43"/>
          <p:cNvSpPr txBox="1"/>
          <p:nvPr/>
        </p:nvSpPr>
        <p:spPr bwMode="auto">
          <a:xfrm>
            <a:off x="7885113" y="2360614"/>
            <a:ext cx="2160587" cy="646331"/>
          </a:xfrm>
          <a:prstGeom prst="rect">
            <a:avLst/>
          </a:prstGeom>
          <a:noFill/>
        </p:spPr>
        <p:txBody>
          <a:bodyPr>
            <a:spAutoFit/>
          </a:bodyPr>
          <a:lstStyle/>
          <a:p>
            <a:pPr>
              <a:lnSpc>
                <a:spcPct val="15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p>
        </p:txBody>
      </p:sp>
      <p:sp>
        <p:nvSpPr>
          <p:cNvPr id="25" name="TextBox 42"/>
          <p:cNvSpPr txBox="1">
            <a:spLocks noChangeArrowheads="1"/>
          </p:cNvSpPr>
          <p:nvPr/>
        </p:nvSpPr>
        <p:spPr bwMode="auto">
          <a:xfrm>
            <a:off x="1543050" y="3429001"/>
            <a:ext cx="1976439"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2135" b="1">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zh-CN" altLang="en-US" sz="37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43"/>
          <p:cNvSpPr txBox="1"/>
          <p:nvPr/>
        </p:nvSpPr>
        <p:spPr bwMode="auto">
          <a:xfrm>
            <a:off x="1358901" y="3743326"/>
            <a:ext cx="2160588" cy="646331"/>
          </a:xfrm>
          <a:prstGeom prst="rect">
            <a:avLst/>
          </a:prstGeom>
          <a:noFill/>
        </p:spPr>
        <p:txBody>
          <a:bodyPr>
            <a:spAutoFit/>
          </a:bodyPr>
          <a:lstStyle/>
          <a:p>
            <a:pPr algn="r">
              <a:lnSpc>
                <a:spcPct val="15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5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p>
        </p:txBody>
      </p:sp>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595" y="301952"/>
            <a:ext cx="3844788" cy="881903"/>
          </a:xfrm>
          <a:prstGeom prst="rect">
            <a:avLst/>
          </a:prstGeom>
        </p:spPr>
      </p:pic>
      <p:sp>
        <p:nvSpPr>
          <p:cNvPr id="38" name="文本框 37"/>
          <p:cNvSpPr txBox="1"/>
          <p:nvPr/>
        </p:nvSpPr>
        <p:spPr>
          <a:xfrm>
            <a:off x="5762318" y="526037"/>
            <a:ext cx="3553441" cy="461606"/>
          </a:xfrm>
          <a:prstGeom prst="rect">
            <a:avLst/>
          </a:prstGeom>
          <a:noFill/>
        </p:spPr>
        <p:txBody>
          <a:bodyPr wrap="square" lIns="121861" tIns="60931" rIns="121861" bIns="60931" rtlCol="0" anchor="ctr">
            <a:spAutoFit/>
          </a:bodyPr>
          <a:lstStyle/>
          <a:p>
            <a:pPr>
              <a:lnSpc>
                <a:spcPct val="110000"/>
              </a:lnSpc>
            </a:pPr>
            <a:r>
              <a:rPr kumimoji="1" lang="zh-CN" altLang="en-US" sz="2000" dirty="0">
                <a:solidFill>
                  <a:srgbClr val="E06175"/>
                </a:solidFill>
                <a:latin typeface="方正小标宋简体" panose="03000509000000000000" pitchFamily="65" charset="-122"/>
                <a:ea typeface="方正小标宋简体" panose="03000509000000000000" pitchFamily="65" charset="-122"/>
                <a:cs typeface="微软雅黑" panose="020B0503020204020204" pitchFamily="34" charset="-122"/>
              </a:rPr>
              <a:t>项目标题</a:t>
            </a:r>
          </a:p>
        </p:txBody>
      </p:sp>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8932" y="3311525"/>
            <a:ext cx="1414464" cy="12943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1000" fill="hold"/>
                                        <p:tgtEl>
                                          <p:spTgt spid="30"/>
                                        </p:tgtEl>
                                        <p:attrNameLst>
                                          <p:attrName>ppt_w</p:attrName>
                                        </p:attrNameLst>
                                      </p:cBhvr>
                                      <p:tavLst>
                                        <p:tav tm="0">
                                          <p:val>
                                            <p:fltVal val="0"/>
                                          </p:val>
                                        </p:tav>
                                        <p:tav tm="100000">
                                          <p:val>
                                            <p:strVal val="#ppt_w"/>
                                          </p:val>
                                        </p:tav>
                                      </p:tavLst>
                                    </p:anim>
                                    <p:anim calcmode="lin" valueType="num">
                                      <p:cBhvr>
                                        <p:cTn id="15" dur="1000" fill="hold"/>
                                        <p:tgtEl>
                                          <p:spTgt spid="30"/>
                                        </p:tgtEl>
                                        <p:attrNameLst>
                                          <p:attrName>ppt_h</p:attrName>
                                        </p:attrNameLst>
                                      </p:cBhvr>
                                      <p:tavLst>
                                        <p:tav tm="0">
                                          <p:val>
                                            <p:fltVal val="0"/>
                                          </p:val>
                                        </p:tav>
                                        <p:tav tm="100000">
                                          <p:val>
                                            <p:strVal val="#ppt_h"/>
                                          </p:val>
                                        </p:tav>
                                      </p:tavLst>
                                    </p:anim>
                                    <p:anim calcmode="lin" valueType="num">
                                      <p:cBhvr>
                                        <p:cTn id="16"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1000" fill="hold"/>
                                        <p:tgtEl>
                                          <p:spTgt spid="32"/>
                                        </p:tgtEl>
                                        <p:attrNameLst>
                                          <p:attrName>ppt_w</p:attrName>
                                        </p:attrNameLst>
                                      </p:cBhvr>
                                      <p:tavLst>
                                        <p:tav tm="0">
                                          <p:val>
                                            <p:fltVal val="0"/>
                                          </p:val>
                                        </p:tav>
                                        <p:tav tm="100000">
                                          <p:val>
                                            <p:strVal val="#ppt_w"/>
                                          </p:val>
                                        </p:tav>
                                      </p:tavLst>
                                    </p:anim>
                                    <p:anim calcmode="lin" valueType="num">
                                      <p:cBhvr>
                                        <p:cTn id="22" dur="1000" fill="hold"/>
                                        <p:tgtEl>
                                          <p:spTgt spid="32"/>
                                        </p:tgtEl>
                                        <p:attrNameLst>
                                          <p:attrName>ppt_h</p:attrName>
                                        </p:attrNameLst>
                                      </p:cBhvr>
                                      <p:tavLst>
                                        <p:tav tm="0">
                                          <p:val>
                                            <p:fltVal val="0"/>
                                          </p:val>
                                        </p:tav>
                                        <p:tav tm="100000">
                                          <p:val>
                                            <p:strVal val="#ppt_h"/>
                                          </p:val>
                                        </p:tav>
                                      </p:tavLst>
                                    </p:anim>
                                    <p:anim calcmode="lin" valueType="num">
                                      <p:cBhvr>
                                        <p:cTn id="23"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2"/>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fltVal val="0"/>
                                          </p:val>
                                        </p:tav>
                                        <p:tav tm="100000">
                                          <p:val>
                                            <p:strVal val="#ppt_w"/>
                                          </p:val>
                                        </p:tav>
                                      </p:tavLst>
                                    </p:anim>
                                    <p:anim calcmode="lin" valueType="num">
                                      <p:cBhvr>
                                        <p:cTn id="29" dur="1000" fill="hold"/>
                                        <p:tgtEl>
                                          <p:spTgt spid="33"/>
                                        </p:tgtEl>
                                        <p:attrNameLst>
                                          <p:attrName>ppt_h</p:attrName>
                                        </p:attrNameLst>
                                      </p:cBhvr>
                                      <p:tavLst>
                                        <p:tav tm="0">
                                          <p:val>
                                            <p:fltVal val="0"/>
                                          </p:val>
                                        </p:tav>
                                        <p:tav tm="100000">
                                          <p:val>
                                            <p:strVal val="#ppt_h"/>
                                          </p:val>
                                        </p:tav>
                                      </p:tavLst>
                                    </p:anim>
                                    <p:anim calcmode="lin" valueType="num">
                                      <p:cBhvr>
                                        <p:cTn id="30"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1000" fill="hold"/>
                                        <p:tgtEl>
                                          <p:spTgt spid="34"/>
                                        </p:tgtEl>
                                        <p:attrNameLst>
                                          <p:attrName>ppt_w</p:attrName>
                                        </p:attrNameLst>
                                      </p:cBhvr>
                                      <p:tavLst>
                                        <p:tav tm="0">
                                          <p:val>
                                            <p:fltVal val="0"/>
                                          </p:val>
                                        </p:tav>
                                        <p:tav tm="100000">
                                          <p:val>
                                            <p:strVal val="#ppt_w"/>
                                          </p:val>
                                        </p:tav>
                                      </p:tavLst>
                                    </p:anim>
                                    <p:anim calcmode="lin" valueType="num">
                                      <p:cBhvr>
                                        <p:cTn id="36" dur="1000" fill="hold"/>
                                        <p:tgtEl>
                                          <p:spTgt spid="34"/>
                                        </p:tgtEl>
                                        <p:attrNameLst>
                                          <p:attrName>ppt_h</p:attrName>
                                        </p:attrNameLst>
                                      </p:cBhvr>
                                      <p:tavLst>
                                        <p:tav tm="0">
                                          <p:val>
                                            <p:fltVal val="0"/>
                                          </p:val>
                                        </p:tav>
                                        <p:tav tm="100000">
                                          <p:val>
                                            <p:strVal val="#ppt_h"/>
                                          </p:val>
                                        </p:tav>
                                      </p:tavLst>
                                    </p:anim>
                                    <p:anim calcmode="lin" valueType="num">
                                      <p:cBhvr>
                                        <p:cTn id="37"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4"/>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1000" fill="hold"/>
                                        <p:tgtEl>
                                          <p:spTgt spid="31"/>
                                        </p:tgtEl>
                                        <p:attrNameLst>
                                          <p:attrName>ppt_w</p:attrName>
                                        </p:attrNameLst>
                                      </p:cBhvr>
                                      <p:tavLst>
                                        <p:tav tm="0">
                                          <p:val>
                                            <p:fltVal val="0"/>
                                          </p:val>
                                        </p:tav>
                                        <p:tav tm="100000">
                                          <p:val>
                                            <p:strVal val="#ppt_w"/>
                                          </p:val>
                                        </p:tav>
                                      </p:tavLst>
                                    </p:anim>
                                    <p:anim calcmode="lin" valueType="num">
                                      <p:cBhvr>
                                        <p:cTn id="43" dur="1000" fill="hold"/>
                                        <p:tgtEl>
                                          <p:spTgt spid="31"/>
                                        </p:tgtEl>
                                        <p:attrNameLst>
                                          <p:attrName>ppt_h</p:attrName>
                                        </p:attrNameLst>
                                      </p:cBhvr>
                                      <p:tavLst>
                                        <p:tav tm="0">
                                          <p:val>
                                            <p:fltVal val="0"/>
                                          </p:val>
                                        </p:tav>
                                        <p:tav tm="100000">
                                          <p:val>
                                            <p:strVal val="#ppt_h"/>
                                          </p:val>
                                        </p:tav>
                                      </p:tavLst>
                                    </p:anim>
                                    <p:anim calcmode="lin" valueType="num">
                                      <p:cBhvr>
                                        <p:cTn id="44"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up)">
                                      <p:cBhvr>
                                        <p:cTn id="49" dur="500"/>
                                        <p:tgtEl>
                                          <p:spTgt spid="15"/>
                                        </p:tgtEl>
                                      </p:cBhvr>
                                    </p:animEffect>
                                  </p:childTnLst>
                                </p:cTn>
                              </p:par>
                            </p:childTnLst>
                          </p:cTn>
                        </p:par>
                        <p:par>
                          <p:cTn id="50" fill="hold">
                            <p:stCondLst>
                              <p:cond delay="6500"/>
                            </p:stCondLst>
                            <p:childTnLst>
                              <p:par>
                                <p:cTn id="51" presetID="22" presetClass="entr" presetSubtype="1"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500"/>
                                        <p:tgtEl>
                                          <p:spTgt spid="16"/>
                                        </p:tgtEl>
                                      </p:cBhvr>
                                    </p:animEffect>
                                  </p:childTnLst>
                                </p:cTn>
                              </p:par>
                            </p:childTnLst>
                          </p:cTn>
                        </p:par>
                        <p:par>
                          <p:cTn id="54" fill="hold">
                            <p:stCondLst>
                              <p:cond delay="70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up)">
                                      <p:cBhvr>
                                        <p:cTn id="61" dur="500"/>
                                        <p:tgtEl>
                                          <p:spTgt spid="24"/>
                                        </p:tgtEl>
                                      </p:cBhvr>
                                    </p:animEffect>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par>
                          <p:cTn id="66" fill="hold">
                            <p:stCondLst>
                              <p:cond delay="85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9000"/>
                            </p:stCondLst>
                            <p:childTnLst>
                              <p:par>
                                <p:cTn id="71" presetID="22" presetClass="entr" presetSubtype="1"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up)">
                                      <p:cBhvr>
                                        <p:cTn id="73" dur="500"/>
                                        <p:tgtEl>
                                          <p:spTgt spid="21"/>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up)">
                                      <p:cBhvr>
                                        <p:cTn id="77" dur="500"/>
                                        <p:tgtEl>
                                          <p:spTgt spid="22"/>
                                        </p:tgtEl>
                                      </p:cBhvr>
                                    </p:animEffect>
                                  </p:childTnLst>
                                </p:cTn>
                              </p:par>
                            </p:childTnLst>
                          </p:cTn>
                        </p:par>
                        <p:par>
                          <p:cTn id="78" fill="hold">
                            <p:stCondLst>
                              <p:cond delay="10000"/>
                            </p:stCondLst>
                            <p:childTnLst>
                              <p:par>
                                <p:cTn id="79" presetID="22" presetClass="entr" presetSubtype="1"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up)">
                                      <p:cBhvr>
                                        <p:cTn id="81" dur="500"/>
                                        <p:tgtEl>
                                          <p:spTgt spid="17"/>
                                        </p:tgtEl>
                                      </p:cBhvr>
                                    </p:animEffect>
                                  </p:childTnLst>
                                </p:cTn>
                              </p:par>
                            </p:childTnLst>
                          </p:cTn>
                        </p:par>
                        <p:par>
                          <p:cTn id="82" fill="hold">
                            <p:stCondLst>
                              <p:cond delay="10500"/>
                            </p:stCondLst>
                            <p:childTnLst>
                              <p:par>
                                <p:cTn id="83" presetID="22" presetClass="entr" presetSubtype="1"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up)">
                                      <p:cBhvr>
                                        <p:cTn id="85" dur="500"/>
                                        <p:tgtEl>
                                          <p:spTgt spid="18"/>
                                        </p:tgtEl>
                                      </p:cBhvr>
                                    </p:animEffect>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up)">
                                      <p:cBhvr>
                                        <p:cTn id="89" dur="500"/>
                                        <p:tgtEl>
                                          <p:spTgt spid="19"/>
                                        </p:tgtEl>
                                      </p:cBhvr>
                                    </p:animEffect>
                                  </p:childTnLst>
                                </p:cTn>
                              </p:par>
                            </p:childTnLst>
                          </p:cTn>
                        </p:par>
                        <p:par>
                          <p:cTn id="90" fill="hold">
                            <p:stCondLst>
                              <p:cond delay="11500"/>
                            </p:stCondLst>
                            <p:childTnLst>
                              <p:par>
                                <p:cTn id="91" presetID="22" presetClass="entr" presetSubtype="1"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up)">
                                      <p:cBhvr>
                                        <p:cTn id="9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6"/>
          <p:cNvSpPr/>
          <p:nvPr/>
        </p:nvSpPr>
        <p:spPr bwMode="auto">
          <a:xfrm flipH="1">
            <a:off x="8058417" y="5650379"/>
            <a:ext cx="893635"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E06175"/>
          </a:solidFill>
          <a:ln>
            <a:noFill/>
          </a:ln>
        </p:spPr>
        <p:txBody>
          <a:bodyPr vert="horz" wrap="square" lIns="91416" tIns="45708" rIns="91416" bIns="45708" numCol="1" anchor="t" anchorCtr="0" compatLnSpc="1"/>
          <a:lstStyle/>
          <a:p>
            <a:endParaRPr lang="id-ID" sz="1335"/>
          </a:p>
        </p:txBody>
      </p:sp>
      <p:sp>
        <p:nvSpPr>
          <p:cNvPr id="31" name="Freeform 24"/>
          <p:cNvSpPr/>
          <p:nvPr/>
        </p:nvSpPr>
        <p:spPr>
          <a:xfrm flipH="1">
            <a:off x="7824193" y="5253203"/>
            <a:ext cx="1362084"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E061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id-ID" sz="3200"/>
          </a:p>
        </p:txBody>
      </p:sp>
      <p:sp>
        <p:nvSpPr>
          <p:cNvPr id="32" name="Freeform 25"/>
          <p:cNvSpPr/>
          <p:nvPr/>
        </p:nvSpPr>
        <p:spPr>
          <a:xfrm flipH="1">
            <a:off x="8201431" y="5922846"/>
            <a:ext cx="607608" cy="129743"/>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E061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id-ID" sz="3200"/>
          </a:p>
        </p:txBody>
      </p:sp>
      <p:sp>
        <p:nvSpPr>
          <p:cNvPr id="33" name="Freeform 5"/>
          <p:cNvSpPr/>
          <p:nvPr/>
        </p:nvSpPr>
        <p:spPr bwMode="auto">
          <a:xfrm>
            <a:off x="8395930" y="4485787"/>
            <a:ext cx="177753"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34" name="Freeform 6"/>
          <p:cNvSpPr/>
          <p:nvPr/>
        </p:nvSpPr>
        <p:spPr bwMode="auto">
          <a:xfrm>
            <a:off x="8446716" y="4392124"/>
            <a:ext cx="139664"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35" name="Freeform 7"/>
          <p:cNvSpPr/>
          <p:nvPr/>
        </p:nvSpPr>
        <p:spPr bwMode="auto">
          <a:xfrm>
            <a:off x="8430845" y="4450862"/>
            <a:ext cx="152360" cy="147639"/>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36" name="Freeform 8"/>
          <p:cNvSpPr/>
          <p:nvPr/>
        </p:nvSpPr>
        <p:spPr bwMode="auto">
          <a:xfrm>
            <a:off x="8419736" y="4992199"/>
            <a:ext cx="46027"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37" name="Freeform 9"/>
          <p:cNvSpPr/>
          <p:nvPr/>
        </p:nvSpPr>
        <p:spPr bwMode="auto">
          <a:xfrm>
            <a:off x="8580033" y="4484199"/>
            <a:ext cx="176167"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38" name="Freeform 10"/>
          <p:cNvSpPr/>
          <p:nvPr/>
        </p:nvSpPr>
        <p:spPr bwMode="auto">
          <a:xfrm>
            <a:off x="8629232" y="4387362"/>
            <a:ext cx="139664"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39" name="Freeform 11"/>
          <p:cNvSpPr/>
          <p:nvPr/>
        </p:nvSpPr>
        <p:spPr bwMode="auto">
          <a:xfrm>
            <a:off x="8614948" y="4449273"/>
            <a:ext cx="152360" cy="146051"/>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40" name="Freeform 12"/>
          <p:cNvSpPr/>
          <p:nvPr/>
        </p:nvSpPr>
        <p:spPr bwMode="auto">
          <a:xfrm>
            <a:off x="8603839" y="4987436"/>
            <a:ext cx="46027"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41" name="Freeform 13"/>
          <p:cNvSpPr/>
          <p:nvPr/>
        </p:nvSpPr>
        <p:spPr bwMode="auto">
          <a:xfrm>
            <a:off x="8740328" y="4487374"/>
            <a:ext cx="41264"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59979A"/>
          </a:solidFill>
          <a:ln>
            <a:noFill/>
          </a:ln>
        </p:spPr>
        <p:txBody>
          <a:bodyPr vert="horz" wrap="square" lIns="91416" tIns="45708" rIns="91416" bIns="45708" numCol="1" anchor="t" anchorCtr="0" compatLnSpc="1"/>
          <a:lstStyle/>
          <a:p>
            <a:endParaRPr lang="id-ID" sz="3200"/>
          </a:p>
        </p:txBody>
      </p:sp>
      <p:grpSp>
        <p:nvGrpSpPr>
          <p:cNvPr id="44" name="Group 123"/>
          <p:cNvGrpSpPr/>
          <p:nvPr/>
        </p:nvGrpSpPr>
        <p:grpSpPr>
          <a:xfrm>
            <a:off x="7505575" y="4364742"/>
            <a:ext cx="817351" cy="620713"/>
            <a:chOff x="7170738" y="4168775"/>
            <a:chExt cx="817563" cy="620713"/>
          </a:xfrm>
          <a:solidFill>
            <a:srgbClr val="59979A"/>
          </a:solidFill>
        </p:grpSpPr>
        <p:sp>
          <p:nvSpPr>
            <p:cNvPr id="45"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p>
          </p:txBody>
        </p:sp>
        <p:sp>
          <p:nvSpPr>
            <p:cNvPr id="46"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id-ID" sz="3200"/>
            </a:p>
          </p:txBody>
        </p:sp>
        <p:sp>
          <p:nvSpPr>
            <p:cNvPr id="47"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p>
          </p:txBody>
        </p:sp>
        <p:sp>
          <p:nvSpPr>
            <p:cNvPr id="48"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p>
          </p:txBody>
        </p:sp>
        <p:sp>
          <p:nvSpPr>
            <p:cNvPr id="49"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p>
          </p:txBody>
        </p:sp>
        <p:sp>
          <p:nvSpPr>
            <p:cNvPr id="50"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p>
          </p:txBody>
        </p:sp>
      </p:grpSp>
      <p:sp>
        <p:nvSpPr>
          <p:cNvPr id="51" name="Freeform 20"/>
          <p:cNvSpPr>
            <a:spLocks noEditPoints="1"/>
          </p:cNvSpPr>
          <p:nvPr/>
        </p:nvSpPr>
        <p:spPr bwMode="auto">
          <a:xfrm>
            <a:off x="6840586" y="2245823"/>
            <a:ext cx="477713" cy="503239"/>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52" name="Oval 21"/>
          <p:cNvSpPr>
            <a:spLocks noChangeArrowheads="1"/>
          </p:cNvSpPr>
          <p:nvPr/>
        </p:nvSpPr>
        <p:spPr bwMode="auto">
          <a:xfrm>
            <a:off x="9889379" y="2128348"/>
            <a:ext cx="141251" cy="141288"/>
          </a:xfrm>
          <a:prstGeom prst="ellipse">
            <a:avLst/>
          </a:prstGeom>
          <a:solidFill>
            <a:srgbClr val="59979A"/>
          </a:solidFill>
          <a:ln>
            <a:noFill/>
          </a:ln>
        </p:spPr>
        <p:txBody>
          <a:bodyPr vert="horz" wrap="square" lIns="91416" tIns="45708" rIns="91416" bIns="45708" numCol="1" anchor="t" anchorCtr="0" compatLnSpc="1"/>
          <a:lstStyle/>
          <a:p>
            <a:endParaRPr lang="id-ID" sz="3200"/>
          </a:p>
        </p:txBody>
      </p:sp>
      <p:sp>
        <p:nvSpPr>
          <p:cNvPr id="53" name="Freeform 22"/>
          <p:cNvSpPr/>
          <p:nvPr/>
        </p:nvSpPr>
        <p:spPr bwMode="auto">
          <a:xfrm>
            <a:off x="9940165" y="2233123"/>
            <a:ext cx="222192" cy="463551"/>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54" name="Freeform 23"/>
          <p:cNvSpPr/>
          <p:nvPr/>
        </p:nvSpPr>
        <p:spPr bwMode="auto">
          <a:xfrm>
            <a:off x="9744954" y="2233123"/>
            <a:ext cx="238063"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55" name="Freeform 24"/>
          <p:cNvSpPr/>
          <p:nvPr/>
        </p:nvSpPr>
        <p:spPr bwMode="auto">
          <a:xfrm>
            <a:off x="9952864" y="2077550"/>
            <a:ext cx="25393"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56" name="Freeform 25"/>
          <p:cNvSpPr>
            <a:spLocks noEditPoints="1"/>
          </p:cNvSpPr>
          <p:nvPr/>
        </p:nvSpPr>
        <p:spPr bwMode="auto">
          <a:xfrm>
            <a:off x="8816509" y="1736236"/>
            <a:ext cx="225367"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57" name="Freeform 26"/>
          <p:cNvSpPr>
            <a:spLocks noEditPoints="1"/>
          </p:cNvSpPr>
          <p:nvPr/>
        </p:nvSpPr>
        <p:spPr bwMode="auto">
          <a:xfrm>
            <a:off x="8622883" y="1928323"/>
            <a:ext cx="611029" cy="223839"/>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58" name="Freeform 27"/>
          <p:cNvSpPr>
            <a:spLocks noEditPoints="1"/>
          </p:cNvSpPr>
          <p:nvPr/>
        </p:nvSpPr>
        <p:spPr bwMode="auto">
          <a:xfrm>
            <a:off x="8668910" y="1790212"/>
            <a:ext cx="518977"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59" name="Freeform 28"/>
          <p:cNvSpPr>
            <a:spLocks noEditPoints="1"/>
          </p:cNvSpPr>
          <p:nvPr/>
        </p:nvSpPr>
        <p:spPr bwMode="auto">
          <a:xfrm>
            <a:off x="8668910" y="1790212"/>
            <a:ext cx="518977"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60" name="Oval 29"/>
          <p:cNvSpPr>
            <a:spLocks noChangeArrowheads="1"/>
          </p:cNvSpPr>
          <p:nvPr/>
        </p:nvSpPr>
        <p:spPr bwMode="auto">
          <a:xfrm>
            <a:off x="8883167" y="1993413"/>
            <a:ext cx="93639" cy="93663"/>
          </a:xfrm>
          <a:prstGeom prst="ellipse">
            <a:avLst/>
          </a:prstGeom>
          <a:solidFill>
            <a:srgbClr val="59979A"/>
          </a:solidFill>
          <a:ln>
            <a:noFill/>
          </a:ln>
        </p:spPr>
        <p:txBody>
          <a:bodyPr vert="horz" wrap="square" lIns="91416" tIns="45708" rIns="91416" bIns="45708" numCol="1" anchor="t" anchorCtr="0" compatLnSpc="1"/>
          <a:lstStyle/>
          <a:p>
            <a:endParaRPr lang="id-ID" sz="3200"/>
          </a:p>
        </p:txBody>
      </p:sp>
      <p:sp>
        <p:nvSpPr>
          <p:cNvPr id="61" name="Freeform 30"/>
          <p:cNvSpPr>
            <a:spLocks noEditPoints="1"/>
          </p:cNvSpPr>
          <p:nvPr/>
        </p:nvSpPr>
        <p:spPr bwMode="auto">
          <a:xfrm>
            <a:off x="9602117" y="1563199"/>
            <a:ext cx="257108"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62" name="Rectangle 31"/>
          <p:cNvSpPr>
            <a:spLocks noChangeArrowheads="1"/>
          </p:cNvSpPr>
          <p:nvPr/>
        </p:nvSpPr>
        <p:spPr bwMode="auto">
          <a:xfrm>
            <a:off x="9473563" y="1561613"/>
            <a:ext cx="65071" cy="474663"/>
          </a:xfrm>
          <a:prstGeom prst="rect">
            <a:avLst/>
          </a:prstGeom>
          <a:solidFill>
            <a:srgbClr val="59979A"/>
          </a:solidFill>
          <a:ln>
            <a:noFill/>
          </a:ln>
        </p:spPr>
        <p:txBody>
          <a:bodyPr vert="horz" wrap="square" lIns="91416" tIns="45708" rIns="91416" bIns="45708" numCol="1" anchor="t" anchorCtr="0" compatLnSpc="1"/>
          <a:lstStyle/>
          <a:p>
            <a:endParaRPr lang="id-ID" sz="3200"/>
          </a:p>
        </p:txBody>
      </p:sp>
      <p:sp>
        <p:nvSpPr>
          <p:cNvPr id="63" name="Freeform 32"/>
          <p:cNvSpPr>
            <a:spLocks noEditPoints="1"/>
          </p:cNvSpPr>
          <p:nvPr/>
        </p:nvSpPr>
        <p:spPr bwMode="auto">
          <a:xfrm>
            <a:off x="7365911" y="3952387"/>
            <a:ext cx="561829"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59979A"/>
          </a:solidFill>
          <a:ln>
            <a:noFill/>
          </a:ln>
        </p:spPr>
        <p:txBody>
          <a:bodyPr vert="horz" wrap="square" lIns="91416" tIns="45708" rIns="91416" bIns="45708" numCol="1" anchor="t" anchorCtr="0" compatLnSpc="1"/>
          <a:lstStyle/>
          <a:p>
            <a:endParaRPr lang="id-ID" sz="3200"/>
          </a:p>
        </p:txBody>
      </p:sp>
      <p:grpSp>
        <p:nvGrpSpPr>
          <p:cNvPr id="64" name="Group 127"/>
          <p:cNvGrpSpPr/>
          <p:nvPr/>
        </p:nvGrpSpPr>
        <p:grpSpPr>
          <a:xfrm>
            <a:off x="8945062" y="4363548"/>
            <a:ext cx="507869" cy="654051"/>
            <a:chOff x="8610600" y="4127500"/>
            <a:chExt cx="508001" cy="654050"/>
          </a:xfrm>
          <a:solidFill>
            <a:srgbClr val="59979A"/>
          </a:solidFill>
        </p:grpSpPr>
        <p:sp>
          <p:nvSpPr>
            <p:cNvPr id="65"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p>
          </p:txBody>
        </p:sp>
        <p:sp>
          <p:nvSpPr>
            <p:cNvPr id="66"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p>
          </p:txBody>
        </p:sp>
        <p:sp>
          <p:nvSpPr>
            <p:cNvPr id="67"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p>
          </p:txBody>
        </p:sp>
        <p:sp>
          <p:nvSpPr>
            <p:cNvPr id="68"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p>
          </p:txBody>
        </p:sp>
        <p:sp>
          <p:nvSpPr>
            <p:cNvPr id="69"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p>
          </p:txBody>
        </p:sp>
        <p:sp>
          <p:nvSpPr>
            <p:cNvPr id="70"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p>
          </p:txBody>
        </p:sp>
        <p:sp>
          <p:nvSpPr>
            <p:cNvPr id="71"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p>
          </p:txBody>
        </p:sp>
        <p:sp>
          <p:nvSpPr>
            <p:cNvPr id="72"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p>
          </p:txBody>
        </p:sp>
      </p:grpSp>
      <p:sp>
        <p:nvSpPr>
          <p:cNvPr id="73" name="Freeform 41"/>
          <p:cNvSpPr>
            <a:spLocks noEditPoints="1"/>
          </p:cNvSpPr>
          <p:nvPr/>
        </p:nvSpPr>
        <p:spPr bwMode="auto">
          <a:xfrm>
            <a:off x="9365641" y="3703148"/>
            <a:ext cx="428513"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74" name="Freeform 42"/>
          <p:cNvSpPr/>
          <p:nvPr/>
        </p:nvSpPr>
        <p:spPr bwMode="auto">
          <a:xfrm>
            <a:off x="9476737" y="4063511"/>
            <a:ext cx="92051" cy="198439"/>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75" name="Freeform 43"/>
          <p:cNvSpPr/>
          <p:nvPr/>
        </p:nvSpPr>
        <p:spPr bwMode="auto">
          <a:xfrm>
            <a:off x="9438647" y="4123836"/>
            <a:ext cx="130141"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76" name="Freeform 44"/>
          <p:cNvSpPr/>
          <p:nvPr/>
        </p:nvSpPr>
        <p:spPr bwMode="auto">
          <a:xfrm>
            <a:off x="8249919" y="1118700"/>
            <a:ext cx="523739"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77" name="Freeform 45"/>
          <p:cNvSpPr>
            <a:spLocks noEditPoints="1"/>
          </p:cNvSpPr>
          <p:nvPr/>
        </p:nvSpPr>
        <p:spPr bwMode="auto">
          <a:xfrm>
            <a:off x="8094384" y="3779349"/>
            <a:ext cx="638009" cy="528639"/>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78" name="Freeform 46"/>
          <p:cNvSpPr>
            <a:spLocks noEditPoints="1"/>
          </p:cNvSpPr>
          <p:nvPr/>
        </p:nvSpPr>
        <p:spPr bwMode="auto">
          <a:xfrm>
            <a:off x="9222802" y="2726837"/>
            <a:ext cx="818937"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79" name="Freeform 47"/>
          <p:cNvSpPr>
            <a:spLocks noEditPoints="1"/>
          </p:cNvSpPr>
          <p:nvPr/>
        </p:nvSpPr>
        <p:spPr bwMode="auto">
          <a:xfrm>
            <a:off x="9843354" y="3006236"/>
            <a:ext cx="353921"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84" name="Freeform 48"/>
          <p:cNvSpPr>
            <a:spLocks noEditPoints="1"/>
          </p:cNvSpPr>
          <p:nvPr/>
        </p:nvSpPr>
        <p:spPr bwMode="auto">
          <a:xfrm>
            <a:off x="8608601" y="3095137"/>
            <a:ext cx="579287" cy="579439"/>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85" name="Freeform 49"/>
          <p:cNvSpPr/>
          <p:nvPr/>
        </p:nvSpPr>
        <p:spPr bwMode="auto">
          <a:xfrm>
            <a:off x="8714936" y="3279287"/>
            <a:ext cx="288849"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59979A"/>
          </a:solidFill>
          <a:ln>
            <a:noFill/>
          </a:ln>
        </p:spPr>
        <p:txBody>
          <a:bodyPr vert="horz" wrap="square" lIns="91416" tIns="45708" rIns="91416" bIns="45708" numCol="1" anchor="t" anchorCtr="0" compatLnSpc="1"/>
          <a:lstStyle/>
          <a:p>
            <a:endParaRPr lang="id-ID" sz="3200"/>
          </a:p>
        </p:txBody>
      </p:sp>
      <p:grpSp>
        <p:nvGrpSpPr>
          <p:cNvPr id="86" name="Group 126"/>
          <p:cNvGrpSpPr/>
          <p:nvPr/>
        </p:nvGrpSpPr>
        <p:grpSpPr>
          <a:xfrm>
            <a:off x="8840315" y="3841261"/>
            <a:ext cx="453907" cy="431800"/>
            <a:chOff x="8505825" y="3605213"/>
            <a:chExt cx="454025" cy="431800"/>
          </a:xfrm>
          <a:solidFill>
            <a:srgbClr val="59979A"/>
          </a:solidFill>
        </p:grpSpPr>
        <p:sp>
          <p:nvSpPr>
            <p:cNvPr id="87"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p>
          </p:txBody>
        </p:sp>
        <p:sp>
          <p:nvSpPr>
            <p:cNvPr id="88"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p>
          </p:txBody>
        </p:sp>
      </p:grpSp>
      <p:sp>
        <p:nvSpPr>
          <p:cNvPr id="89" name="Freeform 52"/>
          <p:cNvSpPr/>
          <p:nvPr/>
        </p:nvSpPr>
        <p:spPr bwMode="auto">
          <a:xfrm>
            <a:off x="7440504" y="1271097"/>
            <a:ext cx="679273" cy="552451"/>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90" name="Freeform 53"/>
          <p:cNvSpPr/>
          <p:nvPr/>
        </p:nvSpPr>
        <p:spPr bwMode="auto">
          <a:xfrm>
            <a:off x="7956309" y="1240938"/>
            <a:ext cx="187276"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91" name="Freeform 54"/>
          <p:cNvSpPr/>
          <p:nvPr/>
        </p:nvSpPr>
        <p:spPr bwMode="auto">
          <a:xfrm>
            <a:off x="7529380" y="1417149"/>
            <a:ext cx="514216" cy="336551"/>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92" name="Freeform 55"/>
          <p:cNvSpPr>
            <a:spLocks noEditPoints="1"/>
          </p:cNvSpPr>
          <p:nvPr/>
        </p:nvSpPr>
        <p:spPr bwMode="auto">
          <a:xfrm>
            <a:off x="7110390" y="1712423"/>
            <a:ext cx="296785"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93" name="Freeform 56"/>
          <p:cNvSpPr>
            <a:spLocks noEditPoints="1"/>
          </p:cNvSpPr>
          <p:nvPr/>
        </p:nvSpPr>
        <p:spPr bwMode="auto">
          <a:xfrm>
            <a:off x="6840585" y="2803037"/>
            <a:ext cx="555480" cy="604839"/>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94" name="Freeform 57"/>
          <p:cNvSpPr>
            <a:spLocks noEditPoints="1"/>
          </p:cNvSpPr>
          <p:nvPr/>
        </p:nvSpPr>
        <p:spPr bwMode="auto">
          <a:xfrm>
            <a:off x="8889515" y="1239349"/>
            <a:ext cx="528500"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95" name="Freeform 58"/>
          <p:cNvSpPr>
            <a:spLocks noEditPoints="1"/>
          </p:cNvSpPr>
          <p:nvPr/>
        </p:nvSpPr>
        <p:spPr bwMode="auto">
          <a:xfrm>
            <a:off x="7022592" y="3404973"/>
            <a:ext cx="514216"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96" name="Rectangle 59"/>
          <p:cNvSpPr>
            <a:spLocks noChangeArrowheads="1"/>
          </p:cNvSpPr>
          <p:nvPr/>
        </p:nvSpPr>
        <p:spPr bwMode="auto">
          <a:xfrm>
            <a:off x="9018069" y="2910986"/>
            <a:ext cx="626900" cy="31751"/>
          </a:xfrm>
          <a:prstGeom prst="rect">
            <a:avLst/>
          </a:prstGeom>
          <a:solidFill>
            <a:srgbClr val="59979A"/>
          </a:solidFill>
          <a:ln>
            <a:noFill/>
          </a:ln>
        </p:spPr>
        <p:txBody>
          <a:bodyPr vert="horz" wrap="square" lIns="91416" tIns="45708" rIns="91416" bIns="45708" numCol="1" anchor="t" anchorCtr="0" compatLnSpc="1"/>
          <a:lstStyle/>
          <a:p>
            <a:endParaRPr lang="id-ID" sz="3200"/>
          </a:p>
        </p:txBody>
      </p:sp>
      <p:sp>
        <p:nvSpPr>
          <p:cNvPr id="97" name="Rectangle 60"/>
          <p:cNvSpPr>
            <a:spLocks noChangeArrowheads="1"/>
          </p:cNvSpPr>
          <p:nvPr/>
        </p:nvSpPr>
        <p:spPr bwMode="auto">
          <a:xfrm>
            <a:off x="9043462" y="2847486"/>
            <a:ext cx="576113" cy="31751"/>
          </a:xfrm>
          <a:prstGeom prst="rect">
            <a:avLst/>
          </a:prstGeom>
          <a:solidFill>
            <a:srgbClr val="59979A"/>
          </a:solidFill>
          <a:ln>
            <a:noFill/>
          </a:ln>
        </p:spPr>
        <p:txBody>
          <a:bodyPr vert="horz" wrap="square" lIns="91416" tIns="45708" rIns="91416" bIns="45708" numCol="1" anchor="t" anchorCtr="0" compatLnSpc="1"/>
          <a:lstStyle/>
          <a:p>
            <a:endParaRPr lang="id-ID" sz="3200"/>
          </a:p>
        </p:txBody>
      </p:sp>
      <p:sp>
        <p:nvSpPr>
          <p:cNvPr id="98" name="Rectangle 61"/>
          <p:cNvSpPr>
            <a:spLocks noChangeArrowheads="1"/>
          </p:cNvSpPr>
          <p:nvPr/>
        </p:nvSpPr>
        <p:spPr bwMode="auto">
          <a:xfrm>
            <a:off x="9270415" y="2782398"/>
            <a:ext cx="122207" cy="31751"/>
          </a:xfrm>
          <a:prstGeom prst="rect">
            <a:avLst/>
          </a:prstGeom>
          <a:solidFill>
            <a:srgbClr val="59979A"/>
          </a:solidFill>
          <a:ln>
            <a:noFill/>
          </a:ln>
        </p:spPr>
        <p:txBody>
          <a:bodyPr vert="horz" wrap="square" lIns="91416" tIns="45708" rIns="91416" bIns="45708" numCol="1" anchor="t" anchorCtr="0" compatLnSpc="1"/>
          <a:lstStyle/>
          <a:p>
            <a:endParaRPr lang="id-ID" sz="3200"/>
          </a:p>
        </p:txBody>
      </p:sp>
      <p:sp>
        <p:nvSpPr>
          <p:cNvPr id="99" name="Rectangle 62"/>
          <p:cNvSpPr>
            <a:spLocks noChangeArrowheads="1"/>
          </p:cNvSpPr>
          <p:nvPr/>
        </p:nvSpPr>
        <p:spPr bwMode="auto">
          <a:xfrm>
            <a:off x="9292633" y="2549036"/>
            <a:ext cx="77768" cy="254000"/>
          </a:xfrm>
          <a:prstGeom prst="rect">
            <a:avLst/>
          </a:prstGeom>
          <a:solidFill>
            <a:srgbClr val="59979A"/>
          </a:solidFill>
          <a:ln>
            <a:noFill/>
          </a:ln>
        </p:spPr>
        <p:txBody>
          <a:bodyPr vert="horz" wrap="square" lIns="91416" tIns="45708" rIns="91416" bIns="45708" numCol="1" anchor="t" anchorCtr="0" compatLnSpc="1"/>
          <a:lstStyle/>
          <a:p>
            <a:endParaRPr lang="id-ID" sz="3200"/>
          </a:p>
        </p:txBody>
      </p:sp>
      <p:sp>
        <p:nvSpPr>
          <p:cNvPr id="100" name="Rectangle 63"/>
          <p:cNvSpPr>
            <a:spLocks noChangeArrowheads="1"/>
          </p:cNvSpPr>
          <p:nvPr/>
        </p:nvSpPr>
        <p:spPr bwMode="auto">
          <a:xfrm>
            <a:off x="9270415" y="2536337"/>
            <a:ext cx="122207" cy="31751"/>
          </a:xfrm>
          <a:prstGeom prst="rect">
            <a:avLst/>
          </a:prstGeom>
          <a:solidFill>
            <a:srgbClr val="59979A"/>
          </a:solidFill>
          <a:ln>
            <a:noFill/>
          </a:ln>
        </p:spPr>
        <p:txBody>
          <a:bodyPr vert="horz" wrap="square" lIns="91416" tIns="45708" rIns="91416" bIns="45708" numCol="1" anchor="t" anchorCtr="0" compatLnSpc="1"/>
          <a:lstStyle/>
          <a:p>
            <a:endParaRPr lang="id-ID" sz="3200"/>
          </a:p>
        </p:txBody>
      </p:sp>
      <p:sp>
        <p:nvSpPr>
          <p:cNvPr id="101" name="Rectangle 64"/>
          <p:cNvSpPr>
            <a:spLocks noChangeArrowheads="1"/>
          </p:cNvSpPr>
          <p:nvPr/>
        </p:nvSpPr>
        <p:spPr bwMode="auto">
          <a:xfrm>
            <a:off x="9456104" y="2782398"/>
            <a:ext cx="119032" cy="31751"/>
          </a:xfrm>
          <a:prstGeom prst="rect">
            <a:avLst/>
          </a:prstGeom>
          <a:solidFill>
            <a:srgbClr val="59979A"/>
          </a:solidFill>
          <a:ln>
            <a:noFill/>
          </a:ln>
        </p:spPr>
        <p:txBody>
          <a:bodyPr vert="horz" wrap="square" lIns="91416" tIns="45708" rIns="91416" bIns="45708" numCol="1" anchor="t" anchorCtr="0" compatLnSpc="1"/>
          <a:lstStyle/>
          <a:p>
            <a:endParaRPr lang="id-ID" sz="3200"/>
          </a:p>
        </p:txBody>
      </p:sp>
      <p:sp>
        <p:nvSpPr>
          <p:cNvPr id="102" name="Rectangle 65"/>
          <p:cNvSpPr>
            <a:spLocks noChangeArrowheads="1"/>
          </p:cNvSpPr>
          <p:nvPr/>
        </p:nvSpPr>
        <p:spPr bwMode="auto">
          <a:xfrm>
            <a:off x="9476737" y="2549036"/>
            <a:ext cx="76180" cy="254000"/>
          </a:xfrm>
          <a:prstGeom prst="rect">
            <a:avLst/>
          </a:prstGeom>
          <a:solidFill>
            <a:srgbClr val="59979A"/>
          </a:solidFill>
          <a:ln>
            <a:noFill/>
          </a:ln>
        </p:spPr>
        <p:txBody>
          <a:bodyPr vert="horz" wrap="square" lIns="91416" tIns="45708" rIns="91416" bIns="45708" numCol="1" anchor="t" anchorCtr="0" compatLnSpc="1"/>
          <a:lstStyle/>
          <a:p>
            <a:endParaRPr lang="id-ID" sz="3200"/>
          </a:p>
        </p:txBody>
      </p:sp>
      <p:sp>
        <p:nvSpPr>
          <p:cNvPr id="103" name="Rectangle 66"/>
          <p:cNvSpPr>
            <a:spLocks noChangeArrowheads="1"/>
          </p:cNvSpPr>
          <p:nvPr/>
        </p:nvSpPr>
        <p:spPr bwMode="auto">
          <a:xfrm>
            <a:off x="9456104" y="2536337"/>
            <a:ext cx="119032" cy="31751"/>
          </a:xfrm>
          <a:prstGeom prst="rect">
            <a:avLst/>
          </a:prstGeom>
          <a:solidFill>
            <a:srgbClr val="59979A"/>
          </a:solidFill>
          <a:ln>
            <a:noFill/>
          </a:ln>
        </p:spPr>
        <p:txBody>
          <a:bodyPr vert="horz" wrap="square" lIns="91416" tIns="45708" rIns="91416" bIns="45708" numCol="1" anchor="t" anchorCtr="0" compatLnSpc="1"/>
          <a:lstStyle/>
          <a:p>
            <a:endParaRPr lang="id-ID" sz="3200"/>
          </a:p>
        </p:txBody>
      </p:sp>
      <p:sp>
        <p:nvSpPr>
          <p:cNvPr id="104" name="Rectangle 67"/>
          <p:cNvSpPr>
            <a:spLocks noChangeArrowheads="1"/>
          </p:cNvSpPr>
          <p:nvPr/>
        </p:nvSpPr>
        <p:spPr bwMode="auto">
          <a:xfrm>
            <a:off x="9087899" y="2782398"/>
            <a:ext cx="122207" cy="31751"/>
          </a:xfrm>
          <a:prstGeom prst="rect">
            <a:avLst/>
          </a:prstGeom>
          <a:solidFill>
            <a:srgbClr val="59979A"/>
          </a:solidFill>
          <a:ln>
            <a:noFill/>
          </a:ln>
        </p:spPr>
        <p:txBody>
          <a:bodyPr vert="horz" wrap="square" lIns="91416" tIns="45708" rIns="91416" bIns="45708" numCol="1" anchor="t" anchorCtr="0" compatLnSpc="1"/>
          <a:lstStyle/>
          <a:p>
            <a:endParaRPr lang="id-ID" sz="3200"/>
          </a:p>
        </p:txBody>
      </p:sp>
      <p:sp>
        <p:nvSpPr>
          <p:cNvPr id="105" name="Rectangle 68"/>
          <p:cNvSpPr>
            <a:spLocks noChangeArrowheads="1"/>
          </p:cNvSpPr>
          <p:nvPr/>
        </p:nvSpPr>
        <p:spPr bwMode="auto">
          <a:xfrm>
            <a:off x="9108532" y="2549036"/>
            <a:ext cx="79355" cy="254000"/>
          </a:xfrm>
          <a:prstGeom prst="rect">
            <a:avLst/>
          </a:prstGeom>
          <a:solidFill>
            <a:srgbClr val="59979A"/>
          </a:solidFill>
          <a:ln>
            <a:noFill/>
          </a:ln>
        </p:spPr>
        <p:txBody>
          <a:bodyPr vert="horz" wrap="square" lIns="91416" tIns="45708" rIns="91416" bIns="45708" numCol="1" anchor="t" anchorCtr="0" compatLnSpc="1"/>
          <a:lstStyle/>
          <a:p>
            <a:endParaRPr lang="id-ID" sz="3200"/>
          </a:p>
        </p:txBody>
      </p:sp>
      <p:sp>
        <p:nvSpPr>
          <p:cNvPr id="106" name="Rectangle 69"/>
          <p:cNvSpPr>
            <a:spLocks noChangeArrowheads="1"/>
          </p:cNvSpPr>
          <p:nvPr/>
        </p:nvSpPr>
        <p:spPr bwMode="auto">
          <a:xfrm>
            <a:off x="9087899" y="2536337"/>
            <a:ext cx="122207" cy="31751"/>
          </a:xfrm>
          <a:prstGeom prst="rect">
            <a:avLst/>
          </a:prstGeom>
          <a:solidFill>
            <a:srgbClr val="59979A"/>
          </a:solidFill>
          <a:ln>
            <a:noFill/>
          </a:ln>
        </p:spPr>
        <p:txBody>
          <a:bodyPr vert="horz" wrap="square" lIns="91416" tIns="45708" rIns="91416" bIns="45708" numCol="1" anchor="t" anchorCtr="0" compatLnSpc="1"/>
          <a:lstStyle/>
          <a:p>
            <a:endParaRPr lang="id-ID" sz="3200"/>
          </a:p>
        </p:txBody>
      </p:sp>
      <p:sp>
        <p:nvSpPr>
          <p:cNvPr id="107" name="Rectangle 70"/>
          <p:cNvSpPr>
            <a:spLocks noChangeArrowheads="1"/>
          </p:cNvSpPr>
          <p:nvPr/>
        </p:nvSpPr>
        <p:spPr bwMode="auto">
          <a:xfrm>
            <a:off x="9043462" y="2466486"/>
            <a:ext cx="576113" cy="31751"/>
          </a:xfrm>
          <a:prstGeom prst="rect">
            <a:avLst/>
          </a:prstGeom>
          <a:solidFill>
            <a:srgbClr val="59979A"/>
          </a:solidFill>
          <a:ln>
            <a:noFill/>
          </a:ln>
        </p:spPr>
        <p:txBody>
          <a:bodyPr vert="horz" wrap="square" lIns="91416" tIns="45708" rIns="91416" bIns="45708" numCol="1" anchor="t" anchorCtr="0" compatLnSpc="1"/>
          <a:lstStyle/>
          <a:p>
            <a:endParaRPr lang="id-ID" sz="3200"/>
          </a:p>
        </p:txBody>
      </p:sp>
      <p:sp>
        <p:nvSpPr>
          <p:cNvPr id="108" name="Freeform 71"/>
          <p:cNvSpPr/>
          <p:nvPr/>
        </p:nvSpPr>
        <p:spPr bwMode="auto">
          <a:xfrm>
            <a:off x="9043462" y="2282337"/>
            <a:ext cx="576113" cy="184151"/>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09" name="Freeform 72"/>
          <p:cNvSpPr>
            <a:spLocks noEditPoints="1"/>
          </p:cNvSpPr>
          <p:nvPr/>
        </p:nvSpPr>
        <p:spPr bwMode="auto">
          <a:xfrm>
            <a:off x="7459549" y="2449023"/>
            <a:ext cx="799892"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10" name="Freeform 73"/>
          <p:cNvSpPr>
            <a:spLocks noEditPoints="1"/>
          </p:cNvSpPr>
          <p:nvPr/>
        </p:nvSpPr>
        <p:spPr bwMode="auto">
          <a:xfrm>
            <a:off x="9224390" y="3022113"/>
            <a:ext cx="187276"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11" name="Freeform 74"/>
          <p:cNvSpPr>
            <a:spLocks noEditPoints="1"/>
          </p:cNvSpPr>
          <p:nvPr/>
        </p:nvSpPr>
        <p:spPr bwMode="auto">
          <a:xfrm>
            <a:off x="7589690" y="1901338"/>
            <a:ext cx="376140"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12" name="Freeform 75"/>
          <p:cNvSpPr>
            <a:spLocks noEditPoints="1"/>
          </p:cNvSpPr>
          <p:nvPr/>
        </p:nvSpPr>
        <p:spPr bwMode="auto">
          <a:xfrm>
            <a:off x="8313402" y="2385523"/>
            <a:ext cx="569764"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13" name="Freeform 76"/>
          <p:cNvSpPr>
            <a:spLocks noEditPoints="1"/>
          </p:cNvSpPr>
          <p:nvPr/>
        </p:nvSpPr>
        <p:spPr bwMode="auto">
          <a:xfrm>
            <a:off x="7745224" y="3122124"/>
            <a:ext cx="642771"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14" name="Freeform 77"/>
          <p:cNvSpPr/>
          <p:nvPr/>
        </p:nvSpPr>
        <p:spPr bwMode="auto">
          <a:xfrm>
            <a:off x="8026140" y="2407748"/>
            <a:ext cx="214257" cy="160339"/>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15" name="Freeform 78"/>
          <p:cNvSpPr/>
          <p:nvPr/>
        </p:nvSpPr>
        <p:spPr bwMode="auto">
          <a:xfrm>
            <a:off x="8121364" y="2366474"/>
            <a:ext cx="58723"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16" name="Freeform 79"/>
          <p:cNvSpPr>
            <a:spLocks noEditPoints="1"/>
          </p:cNvSpPr>
          <p:nvPr/>
        </p:nvSpPr>
        <p:spPr bwMode="auto">
          <a:xfrm>
            <a:off x="7788077" y="3703148"/>
            <a:ext cx="225367" cy="312739"/>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17" name="Freeform 80"/>
          <p:cNvSpPr>
            <a:spLocks noEditPoints="1"/>
          </p:cNvSpPr>
          <p:nvPr/>
        </p:nvSpPr>
        <p:spPr bwMode="auto">
          <a:xfrm>
            <a:off x="9519588" y="2099773"/>
            <a:ext cx="282501"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18" name="Freeform 81"/>
          <p:cNvSpPr>
            <a:spLocks noEditPoints="1"/>
          </p:cNvSpPr>
          <p:nvPr/>
        </p:nvSpPr>
        <p:spPr bwMode="auto">
          <a:xfrm>
            <a:off x="8107081" y="1683849"/>
            <a:ext cx="426927"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19" name="Freeform 82"/>
          <p:cNvSpPr>
            <a:spLocks noEditPoints="1"/>
          </p:cNvSpPr>
          <p:nvPr/>
        </p:nvSpPr>
        <p:spPr bwMode="auto">
          <a:xfrm>
            <a:off x="7954721" y="1596536"/>
            <a:ext cx="245999"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20" name="Freeform 83"/>
          <p:cNvSpPr/>
          <p:nvPr/>
        </p:nvSpPr>
        <p:spPr bwMode="auto">
          <a:xfrm>
            <a:off x="7884889" y="1726713"/>
            <a:ext cx="107921"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21" name="Freeform 84"/>
          <p:cNvSpPr/>
          <p:nvPr/>
        </p:nvSpPr>
        <p:spPr bwMode="auto">
          <a:xfrm>
            <a:off x="7816645" y="1736237"/>
            <a:ext cx="146012"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22" name="Freeform 85"/>
          <p:cNvSpPr>
            <a:spLocks noEditPoints="1"/>
          </p:cNvSpPr>
          <p:nvPr/>
        </p:nvSpPr>
        <p:spPr bwMode="auto">
          <a:xfrm>
            <a:off x="7732527" y="2895111"/>
            <a:ext cx="445972" cy="158751"/>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23" name="Freeform 86"/>
          <p:cNvSpPr/>
          <p:nvPr/>
        </p:nvSpPr>
        <p:spPr bwMode="auto">
          <a:xfrm>
            <a:off x="9579898" y="3304688"/>
            <a:ext cx="245999"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24" name="Freeform 87"/>
          <p:cNvSpPr/>
          <p:nvPr/>
        </p:nvSpPr>
        <p:spPr bwMode="auto">
          <a:xfrm>
            <a:off x="9719560" y="3293574"/>
            <a:ext cx="119032" cy="82551"/>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25" name="Freeform 88"/>
          <p:cNvSpPr/>
          <p:nvPr/>
        </p:nvSpPr>
        <p:spPr bwMode="auto">
          <a:xfrm>
            <a:off x="9627510" y="3358662"/>
            <a:ext cx="163471"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26" name="Freeform 89"/>
          <p:cNvSpPr>
            <a:spLocks noEditPoints="1"/>
          </p:cNvSpPr>
          <p:nvPr/>
        </p:nvSpPr>
        <p:spPr bwMode="auto">
          <a:xfrm>
            <a:off x="9246608" y="2066436"/>
            <a:ext cx="222192"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27" name="Freeform 90"/>
          <p:cNvSpPr/>
          <p:nvPr/>
        </p:nvSpPr>
        <p:spPr bwMode="auto">
          <a:xfrm>
            <a:off x="7394480" y="3126887"/>
            <a:ext cx="206321"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28" name="Freeform 91"/>
          <p:cNvSpPr/>
          <p:nvPr/>
        </p:nvSpPr>
        <p:spPr bwMode="auto">
          <a:xfrm>
            <a:off x="7381782" y="3117361"/>
            <a:ext cx="101573" cy="69851"/>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29" name="Freeform 92"/>
          <p:cNvSpPr/>
          <p:nvPr/>
        </p:nvSpPr>
        <p:spPr bwMode="auto">
          <a:xfrm>
            <a:off x="7423045" y="3174511"/>
            <a:ext cx="139664"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30" name="Freeform 93"/>
          <p:cNvSpPr>
            <a:spLocks noEditPoints="1"/>
          </p:cNvSpPr>
          <p:nvPr/>
        </p:nvSpPr>
        <p:spPr bwMode="auto">
          <a:xfrm>
            <a:off x="8754613" y="4777888"/>
            <a:ext cx="219017"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31" name="Freeform 94"/>
          <p:cNvSpPr/>
          <p:nvPr/>
        </p:nvSpPr>
        <p:spPr bwMode="auto">
          <a:xfrm>
            <a:off x="8489569" y="3198324"/>
            <a:ext cx="63484"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32" name="Freeform 95"/>
          <p:cNvSpPr/>
          <p:nvPr/>
        </p:nvSpPr>
        <p:spPr bwMode="auto">
          <a:xfrm>
            <a:off x="8475284" y="3015761"/>
            <a:ext cx="58723" cy="196851"/>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33" name="Freeform 96"/>
          <p:cNvSpPr/>
          <p:nvPr/>
        </p:nvSpPr>
        <p:spPr bwMode="auto">
          <a:xfrm>
            <a:off x="8516549" y="3047513"/>
            <a:ext cx="126967"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34" name="Freeform 97"/>
          <p:cNvSpPr/>
          <p:nvPr/>
        </p:nvSpPr>
        <p:spPr bwMode="auto">
          <a:xfrm>
            <a:off x="8505441" y="3244362"/>
            <a:ext cx="15871" cy="31751"/>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35" name="Freeform 98"/>
          <p:cNvSpPr>
            <a:spLocks noEditPoints="1"/>
          </p:cNvSpPr>
          <p:nvPr/>
        </p:nvSpPr>
        <p:spPr bwMode="auto">
          <a:xfrm>
            <a:off x="8454654" y="1636223"/>
            <a:ext cx="220605" cy="236539"/>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59979A"/>
          </a:solidFill>
          <a:ln>
            <a:noFill/>
          </a:ln>
        </p:spPr>
        <p:txBody>
          <a:bodyPr vert="horz" wrap="square" lIns="91416" tIns="45708" rIns="91416" bIns="45708" numCol="1" anchor="t" anchorCtr="0" compatLnSpc="1"/>
          <a:lstStyle/>
          <a:p>
            <a:endParaRPr lang="id-ID" sz="3200"/>
          </a:p>
        </p:txBody>
      </p:sp>
      <p:sp>
        <p:nvSpPr>
          <p:cNvPr id="136" name="燕尾形 135"/>
          <p:cNvSpPr/>
          <p:nvPr/>
        </p:nvSpPr>
        <p:spPr>
          <a:xfrm rot="5400000">
            <a:off x="2386392" y="2126884"/>
            <a:ext cx="360040" cy="575915"/>
          </a:xfrm>
          <a:prstGeom prst="chevron">
            <a:avLst/>
          </a:prstGeom>
          <a:solidFill>
            <a:srgbClr val="59979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solidFill>
            </a:endParaRPr>
          </a:p>
        </p:txBody>
      </p:sp>
      <p:cxnSp>
        <p:nvCxnSpPr>
          <p:cNvPr id="137" name="直接连接符 136"/>
          <p:cNvCxnSpPr/>
          <p:nvPr/>
        </p:nvCxnSpPr>
        <p:spPr>
          <a:xfrm>
            <a:off x="2566413" y="2702875"/>
            <a:ext cx="3635457" cy="0"/>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8" name="矩形 137"/>
          <p:cNvSpPr/>
          <p:nvPr/>
        </p:nvSpPr>
        <p:spPr>
          <a:xfrm>
            <a:off x="2903324" y="1606739"/>
            <a:ext cx="1281053" cy="420532"/>
          </a:xfrm>
          <a:prstGeom prst="rect">
            <a:avLst/>
          </a:prstGeom>
        </p:spPr>
        <p:txBody>
          <a:bodyPr wrap="none" lIns="91407" tIns="45704" rIns="91407" bIns="45704">
            <a:spAutoFit/>
          </a:bodyPr>
          <a:lstStyle/>
          <a:p>
            <a:r>
              <a:rPr lang="zh-CN" altLang="en-US" sz="2135"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13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9" name="矩形 47"/>
          <p:cNvSpPr>
            <a:spLocks noChangeArrowheads="1"/>
          </p:cNvSpPr>
          <p:nvPr/>
        </p:nvSpPr>
        <p:spPr bwMode="auto">
          <a:xfrm>
            <a:off x="2890365" y="2021477"/>
            <a:ext cx="3311505" cy="58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35" dirty="0">
                <a:solidFill>
                  <a:schemeClr val="tx1">
                    <a:lumMod val="50000"/>
                    <a:lumOff val="50000"/>
                  </a:schemeClr>
                </a:solidFill>
                <a:sym typeface="微软雅黑" panose="020B0503020204020204" pitchFamily="34" charset="-122"/>
              </a:rPr>
              <a:t>在此录入上述图表的综合描述说明，在此录入上述图表的综合描述说明。</a:t>
            </a:r>
          </a:p>
        </p:txBody>
      </p:sp>
      <p:sp>
        <p:nvSpPr>
          <p:cNvPr id="140" name="燕尾形 139"/>
          <p:cNvSpPr/>
          <p:nvPr/>
        </p:nvSpPr>
        <p:spPr>
          <a:xfrm rot="5400000">
            <a:off x="2386392" y="3495037"/>
            <a:ext cx="360040" cy="575915"/>
          </a:xfrm>
          <a:prstGeom prst="chevron">
            <a:avLst/>
          </a:prstGeom>
          <a:solidFill>
            <a:srgbClr val="59979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solidFill>
            </a:endParaRPr>
          </a:p>
        </p:txBody>
      </p:sp>
      <p:cxnSp>
        <p:nvCxnSpPr>
          <p:cNvPr id="141" name="直接连接符 140"/>
          <p:cNvCxnSpPr/>
          <p:nvPr/>
        </p:nvCxnSpPr>
        <p:spPr>
          <a:xfrm>
            <a:off x="2566413" y="4071027"/>
            <a:ext cx="3635457" cy="0"/>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2" name="矩形 141"/>
          <p:cNvSpPr/>
          <p:nvPr/>
        </p:nvSpPr>
        <p:spPr>
          <a:xfrm>
            <a:off x="2903324" y="2974891"/>
            <a:ext cx="1281053" cy="420532"/>
          </a:xfrm>
          <a:prstGeom prst="rect">
            <a:avLst/>
          </a:prstGeom>
        </p:spPr>
        <p:txBody>
          <a:bodyPr wrap="none" lIns="91407" tIns="45704" rIns="91407" bIns="45704">
            <a:spAutoFit/>
          </a:bodyPr>
          <a:lstStyle/>
          <a:p>
            <a:r>
              <a:rPr lang="zh-CN" altLang="en-US" sz="2135"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13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3" name="矩形 47"/>
          <p:cNvSpPr>
            <a:spLocks noChangeArrowheads="1"/>
          </p:cNvSpPr>
          <p:nvPr/>
        </p:nvSpPr>
        <p:spPr bwMode="auto">
          <a:xfrm>
            <a:off x="2890365" y="3389629"/>
            <a:ext cx="3311505" cy="58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35" dirty="0">
                <a:solidFill>
                  <a:schemeClr val="tx1">
                    <a:lumMod val="50000"/>
                    <a:lumOff val="50000"/>
                  </a:schemeClr>
                </a:solidFill>
                <a:sym typeface="微软雅黑" panose="020B0503020204020204" pitchFamily="34" charset="-122"/>
              </a:rPr>
              <a:t>在此录入上述图表的综合描述说明，在此录入上述图表的综合描述说明。</a:t>
            </a:r>
          </a:p>
        </p:txBody>
      </p:sp>
      <p:sp>
        <p:nvSpPr>
          <p:cNvPr id="144" name="燕尾形 143"/>
          <p:cNvSpPr/>
          <p:nvPr/>
        </p:nvSpPr>
        <p:spPr>
          <a:xfrm rot="5400000">
            <a:off x="2386392" y="4935197"/>
            <a:ext cx="360040" cy="575915"/>
          </a:xfrm>
          <a:prstGeom prst="chevron">
            <a:avLst/>
          </a:prstGeom>
          <a:solidFill>
            <a:srgbClr val="59979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solidFill>
            </a:endParaRPr>
          </a:p>
        </p:txBody>
      </p:sp>
      <p:cxnSp>
        <p:nvCxnSpPr>
          <p:cNvPr id="145" name="直接连接符 144"/>
          <p:cNvCxnSpPr/>
          <p:nvPr/>
        </p:nvCxnSpPr>
        <p:spPr>
          <a:xfrm>
            <a:off x="2566413" y="5511187"/>
            <a:ext cx="3635457" cy="0"/>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6" name="矩形 145"/>
          <p:cNvSpPr/>
          <p:nvPr/>
        </p:nvSpPr>
        <p:spPr>
          <a:xfrm>
            <a:off x="2903324" y="4415051"/>
            <a:ext cx="1281053" cy="420532"/>
          </a:xfrm>
          <a:prstGeom prst="rect">
            <a:avLst/>
          </a:prstGeom>
        </p:spPr>
        <p:txBody>
          <a:bodyPr wrap="none" lIns="91407" tIns="45704" rIns="91407" bIns="45704">
            <a:spAutoFit/>
          </a:bodyPr>
          <a:lstStyle/>
          <a:p>
            <a:r>
              <a:rPr lang="zh-CN" altLang="en-US" sz="2135"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13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7" name="矩形 47"/>
          <p:cNvSpPr>
            <a:spLocks noChangeArrowheads="1"/>
          </p:cNvSpPr>
          <p:nvPr/>
        </p:nvSpPr>
        <p:spPr bwMode="auto">
          <a:xfrm>
            <a:off x="2890365" y="4829789"/>
            <a:ext cx="3311505" cy="58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35" dirty="0">
                <a:solidFill>
                  <a:schemeClr val="tx1">
                    <a:lumMod val="50000"/>
                    <a:lumOff val="50000"/>
                  </a:schemeClr>
                </a:solidFill>
                <a:sym typeface="微软雅黑" panose="020B0503020204020204" pitchFamily="34" charset="-122"/>
              </a:rPr>
              <a:t>在此录入上述图表的综合描述说明，在此录入上述图表的综合描述说明。</a:t>
            </a:r>
          </a:p>
        </p:txBody>
      </p:sp>
      <p:pic>
        <p:nvPicPr>
          <p:cNvPr id="148" name="图片 1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595" y="301952"/>
            <a:ext cx="3844788" cy="881903"/>
          </a:xfrm>
          <a:prstGeom prst="rect">
            <a:avLst/>
          </a:prstGeom>
        </p:spPr>
      </p:pic>
      <p:sp>
        <p:nvSpPr>
          <p:cNvPr id="149" name="文本框 148"/>
          <p:cNvSpPr txBox="1"/>
          <p:nvPr/>
        </p:nvSpPr>
        <p:spPr>
          <a:xfrm>
            <a:off x="5773066" y="535939"/>
            <a:ext cx="3553441" cy="461606"/>
          </a:xfrm>
          <a:prstGeom prst="rect">
            <a:avLst/>
          </a:prstGeom>
          <a:noFill/>
        </p:spPr>
        <p:txBody>
          <a:bodyPr wrap="square" lIns="121861" tIns="60931" rIns="121861" bIns="60931" rtlCol="0" anchor="ctr">
            <a:spAutoFit/>
          </a:bodyPr>
          <a:lstStyle/>
          <a:p>
            <a:pPr>
              <a:lnSpc>
                <a:spcPct val="110000"/>
              </a:lnSpc>
            </a:pPr>
            <a:r>
              <a:rPr kumimoji="1" lang="zh-CN" altLang="en-US" sz="2000" dirty="0">
                <a:solidFill>
                  <a:srgbClr val="E06175"/>
                </a:solidFill>
                <a:latin typeface="方正小标宋简体" panose="03000509000000000000" pitchFamily="65" charset="-122"/>
                <a:ea typeface="方正小标宋简体" panose="03000509000000000000" pitchFamily="65" charset="-122"/>
                <a:cs typeface="微软雅黑" panose="020B0503020204020204" pitchFamily="34" charset="-122"/>
              </a:rPr>
              <a:t>项目标题</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070440" y="4016929"/>
            <a:ext cx="3119646" cy="25427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1+#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ppt_x"/>
                                          </p:val>
                                        </p:tav>
                                        <p:tav tm="100000">
                                          <p:val>
                                            <p:strVal val="#ppt_x"/>
                                          </p:val>
                                        </p:tav>
                                      </p:tavLst>
                                    </p:anim>
                                    <p:anim calcmode="lin" valueType="num">
                                      <p:cBhvr additive="base">
                                        <p:cTn id="35" dur="500" fill="hold"/>
                                        <p:tgtEl>
                                          <p:spTgt spid="36"/>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1+#ppt_w/2"/>
                                          </p:val>
                                        </p:tav>
                                        <p:tav tm="100000">
                                          <p:val>
                                            <p:strVal val="#ppt_x"/>
                                          </p:val>
                                        </p:tav>
                                      </p:tavLst>
                                    </p:anim>
                                    <p:anim calcmode="lin" valueType="num">
                                      <p:cBhvr additive="base">
                                        <p:cTn id="39" dur="500" fill="hold"/>
                                        <p:tgtEl>
                                          <p:spTgt spid="37"/>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ppt_x"/>
                                          </p:val>
                                        </p:tav>
                                        <p:tav tm="100000">
                                          <p:val>
                                            <p:strVal val="#ppt_x"/>
                                          </p:val>
                                        </p:tav>
                                      </p:tavLst>
                                    </p:anim>
                                    <p:anim calcmode="lin" valueType="num">
                                      <p:cBhvr additive="base">
                                        <p:cTn id="43" dur="500" fill="hold"/>
                                        <p:tgtEl>
                                          <p:spTgt spid="3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ppt_x"/>
                                          </p:val>
                                        </p:tav>
                                        <p:tav tm="100000">
                                          <p:val>
                                            <p:strVal val="#ppt_x"/>
                                          </p:val>
                                        </p:tav>
                                      </p:tavLst>
                                    </p:anim>
                                    <p:anim calcmode="lin" valueType="num">
                                      <p:cBhvr additive="base">
                                        <p:cTn id="47" dur="500" fill="hold"/>
                                        <p:tgtEl>
                                          <p:spTgt spid="3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ppt_x"/>
                                          </p:val>
                                        </p:tav>
                                        <p:tav tm="100000">
                                          <p:val>
                                            <p:strVal val="#ppt_x"/>
                                          </p:val>
                                        </p:tav>
                                      </p:tavLst>
                                    </p:anim>
                                    <p:anim calcmode="lin" valueType="num">
                                      <p:cBhvr additive="base">
                                        <p:cTn id="51" dur="500" fill="hold"/>
                                        <p:tgtEl>
                                          <p:spTgt spid="4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ppt_x"/>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fill="hold"/>
                                        <p:tgtEl>
                                          <p:spTgt spid="44"/>
                                        </p:tgtEl>
                                        <p:attrNameLst>
                                          <p:attrName>ppt_x</p:attrName>
                                        </p:attrNameLst>
                                      </p:cBhvr>
                                      <p:tavLst>
                                        <p:tav tm="0">
                                          <p:val>
                                            <p:strVal val="1+#ppt_w/2"/>
                                          </p:val>
                                        </p:tav>
                                        <p:tav tm="100000">
                                          <p:val>
                                            <p:strVal val="#ppt_x"/>
                                          </p:val>
                                        </p:tav>
                                      </p:tavLst>
                                    </p:anim>
                                    <p:anim calcmode="lin" valueType="num">
                                      <p:cBhvr additive="base">
                                        <p:cTn id="59" dur="500" fill="hold"/>
                                        <p:tgtEl>
                                          <p:spTgt spid="44"/>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500" fill="hold"/>
                                        <p:tgtEl>
                                          <p:spTgt spid="51"/>
                                        </p:tgtEl>
                                        <p:attrNameLst>
                                          <p:attrName>ppt_x</p:attrName>
                                        </p:attrNameLst>
                                      </p:cBhvr>
                                      <p:tavLst>
                                        <p:tav tm="0">
                                          <p:val>
                                            <p:strVal val="1+#ppt_w/2"/>
                                          </p:val>
                                        </p:tav>
                                        <p:tav tm="100000">
                                          <p:val>
                                            <p:strVal val="#ppt_x"/>
                                          </p:val>
                                        </p:tav>
                                      </p:tavLst>
                                    </p:anim>
                                    <p:anim calcmode="lin" valueType="num">
                                      <p:cBhvr additive="base">
                                        <p:cTn id="63" dur="500" fill="hold"/>
                                        <p:tgtEl>
                                          <p:spTgt spid="51"/>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500" fill="hold"/>
                                        <p:tgtEl>
                                          <p:spTgt spid="52"/>
                                        </p:tgtEl>
                                        <p:attrNameLst>
                                          <p:attrName>ppt_x</p:attrName>
                                        </p:attrNameLst>
                                      </p:cBhvr>
                                      <p:tavLst>
                                        <p:tav tm="0">
                                          <p:val>
                                            <p:strVal val="#ppt_x"/>
                                          </p:val>
                                        </p:tav>
                                        <p:tav tm="100000">
                                          <p:val>
                                            <p:strVal val="#ppt_x"/>
                                          </p:val>
                                        </p:tav>
                                      </p:tavLst>
                                    </p:anim>
                                    <p:anim calcmode="lin" valueType="num">
                                      <p:cBhvr additive="base">
                                        <p:cTn id="67" dur="500" fill="hold"/>
                                        <p:tgtEl>
                                          <p:spTgt spid="5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fill="hold"/>
                                        <p:tgtEl>
                                          <p:spTgt spid="53"/>
                                        </p:tgtEl>
                                        <p:attrNameLst>
                                          <p:attrName>ppt_x</p:attrName>
                                        </p:attrNameLst>
                                      </p:cBhvr>
                                      <p:tavLst>
                                        <p:tav tm="0">
                                          <p:val>
                                            <p:strVal val="#ppt_x"/>
                                          </p:val>
                                        </p:tav>
                                        <p:tav tm="100000">
                                          <p:val>
                                            <p:strVal val="#ppt_x"/>
                                          </p:val>
                                        </p:tav>
                                      </p:tavLst>
                                    </p:anim>
                                    <p:anim calcmode="lin" valueType="num">
                                      <p:cBhvr additive="base">
                                        <p:cTn id="71" dur="500" fill="hold"/>
                                        <p:tgtEl>
                                          <p:spTgt spid="5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500" fill="hold"/>
                                        <p:tgtEl>
                                          <p:spTgt spid="54"/>
                                        </p:tgtEl>
                                        <p:attrNameLst>
                                          <p:attrName>ppt_x</p:attrName>
                                        </p:attrNameLst>
                                      </p:cBhvr>
                                      <p:tavLst>
                                        <p:tav tm="0">
                                          <p:val>
                                            <p:strVal val="#ppt_x"/>
                                          </p:val>
                                        </p:tav>
                                        <p:tav tm="100000">
                                          <p:val>
                                            <p:strVal val="#ppt_x"/>
                                          </p:val>
                                        </p:tav>
                                      </p:tavLst>
                                    </p:anim>
                                    <p:anim calcmode="lin" valueType="num">
                                      <p:cBhvr additive="base">
                                        <p:cTn id="75" dur="500" fill="hold"/>
                                        <p:tgtEl>
                                          <p:spTgt spid="54"/>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 calcmode="lin" valueType="num">
                                      <p:cBhvr additive="base">
                                        <p:cTn id="78" dur="500" fill="hold"/>
                                        <p:tgtEl>
                                          <p:spTgt spid="55"/>
                                        </p:tgtEl>
                                        <p:attrNameLst>
                                          <p:attrName>ppt_x</p:attrName>
                                        </p:attrNameLst>
                                      </p:cBhvr>
                                      <p:tavLst>
                                        <p:tav tm="0">
                                          <p:val>
                                            <p:strVal val="#ppt_x"/>
                                          </p:val>
                                        </p:tav>
                                        <p:tav tm="100000">
                                          <p:val>
                                            <p:strVal val="#ppt_x"/>
                                          </p:val>
                                        </p:tav>
                                      </p:tavLst>
                                    </p:anim>
                                    <p:anim calcmode="lin" valueType="num">
                                      <p:cBhvr additive="base">
                                        <p:cTn id="79" dur="500" fill="hold"/>
                                        <p:tgtEl>
                                          <p:spTgt spid="5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 calcmode="lin" valueType="num">
                                      <p:cBhvr additive="base">
                                        <p:cTn id="82" dur="500" fill="hold"/>
                                        <p:tgtEl>
                                          <p:spTgt spid="56"/>
                                        </p:tgtEl>
                                        <p:attrNameLst>
                                          <p:attrName>ppt_x</p:attrName>
                                        </p:attrNameLst>
                                      </p:cBhvr>
                                      <p:tavLst>
                                        <p:tav tm="0">
                                          <p:val>
                                            <p:strVal val="#ppt_x"/>
                                          </p:val>
                                        </p:tav>
                                        <p:tav tm="100000">
                                          <p:val>
                                            <p:strVal val="#ppt_x"/>
                                          </p:val>
                                        </p:tav>
                                      </p:tavLst>
                                    </p:anim>
                                    <p:anim calcmode="lin" valueType="num">
                                      <p:cBhvr additive="base">
                                        <p:cTn id="83" dur="500" fill="hold"/>
                                        <p:tgtEl>
                                          <p:spTgt spid="56"/>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additive="base">
                                        <p:cTn id="86" dur="500" fill="hold"/>
                                        <p:tgtEl>
                                          <p:spTgt spid="57"/>
                                        </p:tgtEl>
                                        <p:attrNameLst>
                                          <p:attrName>ppt_x</p:attrName>
                                        </p:attrNameLst>
                                      </p:cBhvr>
                                      <p:tavLst>
                                        <p:tav tm="0">
                                          <p:val>
                                            <p:strVal val="#ppt_x"/>
                                          </p:val>
                                        </p:tav>
                                        <p:tav tm="100000">
                                          <p:val>
                                            <p:strVal val="#ppt_x"/>
                                          </p:val>
                                        </p:tav>
                                      </p:tavLst>
                                    </p:anim>
                                    <p:anim calcmode="lin" valueType="num">
                                      <p:cBhvr additive="base">
                                        <p:cTn id="87" dur="500" fill="hold"/>
                                        <p:tgtEl>
                                          <p:spTgt spid="57"/>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58"/>
                                        </p:tgtEl>
                                        <p:attrNameLst>
                                          <p:attrName>style.visibility</p:attrName>
                                        </p:attrNameLst>
                                      </p:cBhvr>
                                      <p:to>
                                        <p:strVal val="visible"/>
                                      </p:to>
                                    </p:set>
                                    <p:anim calcmode="lin" valueType="num">
                                      <p:cBhvr additive="base">
                                        <p:cTn id="90" dur="500" fill="hold"/>
                                        <p:tgtEl>
                                          <p:spTgt spid="58"/>
                                        </p:tgtEl>
                                        <p:attrNameLst>
                                          <p:attrName>ppt_x</p:attrName>
                                        </p:attrNameLst>
                                      </p:cBhvr>
                                      <p:tavLst>
                                        <p:tav tm="0">
                                          <p:val>
                                            <p:strVal val="#ppt_x"/>
                                          </p:val>
                                        </p:tav>
                                        <p:tav tm="100000">
                                          <p:val>
                                            <p:strVal val="#ppt_x"/>
                                          </p:val>
                                        </p:tav>
                                      </p:tavLst>
                                    </p:anim>
                                    <p:anim calcmode="lin" valueType="num">
                                      <p:cBhvr additive="base">
                                        <p:cTn id="91" dur="500" fill="hold"/>
                                        <p:tgtEl>
                                          <p:spTgt spid="58"/>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 calcmode="lin" valueType="num">
                                      <p:cBhvr additive="base">
                                        <p:cTn id="94" dur="500" fill="hold"/>
                                        <p:tgtEl>
                                          <p:spTgt spid="59"/>
                                        </p:tgtEl>
                                        <p:attrNameLst>
                                          <p:attrName>ppt_x</p:attrName>
                                        </p:attrNameLst>
                                      </p:cBhvr>
                                      <p:tavLst>
                                        <p:tav tm="0">
                                          <p:val>
                                            <p:strVal val="#ppt_x"/>
                                          </p:val>
                                        </p:tav>
                                        <p:tav tm="100000">
                                          <p:val>
                                            <p:strVal val="#ppt_x"/>
                                          </p:val>
                                        </p:tav>
                                      </p:tavLst>
                                    </p:anim>
                                    <p:anim calcmode="lin" valueType="num">
                                      <p:cBhvr additive="base">
                                        <p:cTn id="95" dur="500" fill="hold"/>
                                        <p:tgtEl>
                                          <p:spTgt spid="59"/>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60"/>
                                        </p:tgtEl>
                                        <p:attrNameLst>
                                          <p:attrName>style.visibility</p:attrName>
                                        </p:attrNameLst>
                                      </p:cBhvr>
                                      <p:to>
                                        <p:strVal val="visible"/>
                                      </p:to>
                                    </p:set>
                                    <p:anim calcmode="lin" valueType="num">
                                      <p:cBhvr additive="base">
                                        <p:cTn id="98" dur="500" fill="hold"/>
                                        <p:tgtEl>
                                          <p:spTgt spid="60"/>
                                        </p:tgtEl>
                                        <p:attrNameLst>
                                          <p:attrName>ppt_x</p:attrName>
                                        </p:attrNameLst>
                                      </p:cBhvr>
                                      <p:tavLst>
                                        <p:tav tm="0">
                                          <p:val>
                                            <p:strVal val="#ppt_x"/>
                                          </p:val>
                                        </p:tav>
                                        <p:tav tm="100000">
                                          <p:val>
                                            <p:strVal val="#ppt_x"/>
                                          </p:val>
                                        </p:tav>
                                      </p:tavLst>
                                    </p:anim>
                                    <p:anim calcmode="lin" valueType="num">
                                      <p:cBhvr additive="base">
                                        <p:cTn id="99" dur="500" fill="hold"/>
                                        <p:tgtEl>
                                          <p:spTgt spid="60"/>
                                        </p:tgtEl>
                                        <p:attrNameLst>
                                          <p:attrName>ppt_y</p:attrName>
                                        </p:attrNameLst>
                                      </p:cBhvr>
                                      <p:tavLst>
                                        <p:tav tm="0">
                                          <p:val>
                                            <p:strVal val="1+#ppt_h/2"/>
                                          </p:val>
                                        </p:tav>
                                        <p:tav tm="100000">
                                          <p:val>
                                            <p:strVal val="#ppt_y"/>
                                          </p:val>
                                        </p:tav>
                                      </p:tavLst>
                                    </p:anim>
                                  </p:childTnLst>
                                </p:cTn>
                              </p:par>
                              <p:par>
                                <p:cTn id="100" presetID="2" presetClass="entr" presetSubtype="9" fill="hold" grpId="0" nodeType="with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additive="base">
                                        <p:cTn id="102" dur="500" fill="hold"/>
                                        <p:tgtEl>
                                          <p:spTgt spid="61"/>
                                        </p:tgtEl>
                                        <p:attrNameLst>
                                          <p:attrName>ppt_x</p:attrName>
                                        </p:attrNameLst>
                                      </p:cBhvr>
                                      <p:tavLst>
                                        <p:tav tm="0">
                                          <p:val>
                                            <p:strVal val="0-#ppt_w/2"/>
                                          </p:val>
                                        </p:tav>
                                        <p:tav tm="100000">
                                          <p:val>
                                            <p:strVal val="#ppt_x"/>
                                          </p:val>
                                        </p:tav>
                                      </p:tavLst>
                                    </p:anim>
                                    <p:anim calcmode="lin" valueType="num">
                                      <p:cBhvr additive="base">
                                        <p:cTn id="103" dur="500" fill="hold"/>
                                        <p:tgtEl>
                                          <p:spTgt spid="61"/>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62"/>
                                        </p:tgtEl>
                                        <p:attrNameLst>
                                          <p:attrName>style.visibility</p:attrName>
                                        </p:attrNameLst>
                                      </p:cBhvr>
                                      <p:to>
                                        <p:strVal val="visible"/>
                                      </p:to>
                                    </p:set>
                                    <p:anim calcmode="lin" valueType="num">
                                      <p:cBhvr additive="base">
                                        <p:cTn id="106" dur="500" fill="hold"/>
                                        <p:tgtEl>
                                          <p:spTgt spid="62"/>
                                        </p:tgtEl>
                                        <p:attrNameLst>
                                          <p:attrName>ppt_x</p:attrName>
                                        </p:attrNameLst>
                                      </p:cBhvr>
                                      <p:tavLst>
                                        <p:tav tm="0">
                                          <p:val>
                                            <p:strVal val="#ppt_x"/>
                                          </p:val>
                                        </p:tav>
                                        <p:tav tm="100000">
                                          <p:val>
                                            <p:strVal val="#ppt_x"/>
                                          </p:val>
                                        </p:tav>
                                      </p:tavLst>
                                    </p:anim>
                                    <p:anim calcmode="lin" valueType="num">
                                      <p:cBhvr additive="base">
                                        <p:cTn id="107" dur="500" fill="hold"/>
                                        <p:tgtEl>
                                          <p:spTgt spid="62"/>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 calcmode="lin" valueType="num">
                                      <p:cBhvr additive="base">
                                        <p:cTn id="110" dur="500" fill="hold"/>
                                        <p:tgtEl>
                                          <p:spTgt spid="63"/>
                                        </p:tgtEl>
                                        <p:attrNameLst>
                                          <p:attrName>ppt_x</p:attrName>
                                        </p:attrNameLst>
                                      </p:cBhvr>
                                      <p:tavLst>
                                        <p:tav tm="0">
                                          <p:val>
                                            <p:strVal val="0-#ppt_w/2"/>
                                          </p:val>
                                        </p:tav>
                                        <p:tav tm="100000">
                                          <p:val>
                                            <p:strVal val="#ppt_x"/>
                                          </p:val>
                                        </p:tav>
                                      </p:tavLst>
                                    </p:anim>
                                    <p:anim calcmode="lin" valueType="num">
                                      <p:cBhvr additive="base">
                                        <p:cTn id="111" dur="500" fill="hold"/>
                                        <p:tgtEl>
                                          <p:spTgt spid="63"/>
                                        </p:tgtEl>
                                        <p:attrNameLst>
                                          <p:attrName>ppt_y</p:attrName>
                                        </p:attrNameLst>
                                      </p:cBhvr>
                                      <p:tavLst>
                                        <p:tav tm="0">
                                          <p:val>
                                            <p:strVal val="0-#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0-#ppt_w/2"/>
                                          </p:val>
                                        </p:tav>
                                        <p:tav tm="100000">
                                          <p:val>
                                            <p:strVal val="#ppt_x"/>
                                          </p:val>
                                        </p:tav>
                                      </p:tavLst>
                                    </p:anim>
                                    <p:anim calcmode="lin" valueType="num">
                                      <p:cBhvr additive="base">
                                        <p:cTn id="115" dur="500" fill="hold"/>
                                        <p:tgtEl>
                                          <p:spTgt spid="64"/>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73"/>
                                        </p:tgtEl>
                                        <p:attrNameLst>
                                          <p:attrName>style.visibility</p:attrName>
                                        </p:attrNameLst>
                                      </p:cBhvr>
                                      <p:to>
                                        <p:strVal val="visible"/>
                                      </p:to>
                                    </p:set>
                                    <p:anim calcmode="lin" valueType="num">
                                      <p:cBhvr additive="base">
                                        <p:cTn id="118" dur="500" fill="hold"/>
                                        <p:tgtEl>
                                          <p:spTgt spid="73"/>
                                        </p:tgtEl>
                                        <p:attrNameLst>
                                          <p:attrName>ppt_x</p:attrName>
                                        </p:attrNameLst>
                                      </p:cBhvr>
                                      <p:tavLst>
                                        <p:tav tm="0">
                                          <p:val>
                                            <p:strVal val="#ppt_x"/>
                                          </p:val>
                                        </p:tav>
                                        <p:tav tm="100000">
                                          <p:val>
                                            <p:strVal val="#ppt_x"/>
                                          </p:val>
                                        </p:tav>
                                      </p:tavLst>
                                    </p:anim>
                                    <p:anim calcmode="lin" valueType="num">
                                      <p:cBhvr additive="base">
                                        <p:cTn id="119" dur="500" fill="hold"/>
                                        <p:tgtEl>
                                          <p:spTgt spid="73"/>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74"/>
                                        </p:tgtEl>
                                        <p:attrNameLst>
                                          <p:attrName>style.visibility</p:attrName>
                                        </p:attrNameLst>
                                      </p:cBhvr>
                                      <p:to>
                                        <p:strVal val="visible"/>
                                      </p:to>
                                    </p:set>
                                    <p:anim calcmode="lin" valueType="num">
                                      <p:cBhvr additive="base">
                                        <p:cTn id="122" dur="500" fill="hold"/>
                                        <p:tgtEl>
                                          <p:spTgt spid="74"/>
                                        </p:tgtEl>
                                        <p:attrNameLst>
                                          <p:attrName>ppt_x</p:attrName>
                                        </p:attrNameLst>
                                      </p:cBhvr>
                                      <p:tavLst>
                                        <p:tav tm="0">
                                          <p:val>
                                            <p:strVal val="#ppt_x"/>
                                          </p:val>
                                        </p:tav>
                                        <p:tav tm="100000">
                                          <p:val>
                                            <p:strVal val="#ppt_x"/>
                                          </p:val>
                                        </p:tav>
                                      </p:tavLst>
                                    </p:anim>
                                    <p:anim calcmode="lin" valueType="num">
                                      <p:cBhvr additive="base">
                                        <p:cTn id="123" dur="500" fill="hold"/>
                                        <p:tgtEl>
                                          <p:spTgt spid="74"/>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75"/>
                                        </p:tgtEl>
                                        <p:attrNameLst>
                                          <p:attrName>style.visibility</p:attrName>
                                        </p:attrNameLst>
                                      </p:cBhvr>
                                      <p:to>
                                        <p:strVal val="visible"/>
                                      </p:to>
                                    </p:set>
                                    <p:anim calcmode="lin" valueType="num">
                                      <p:cBhvr additive="base">
                                        <p:cTn id="126" dur="500" fill="hold"/>
                                        <p:tgtEl>
                                          <p:spTgt spid="75"/>
                                        </p:tgtEl>
                                        <p:attrNameLst>
                                          <p:attrName>ppt_x</p:attrName>
                                        </p:attrNameLst>
                                      </p:cBhvr>
                                      <p:tavLst>
                                        <p:tav tm="0">
                                          <p:val>
                                            <p:strVal val="#ppt_x"/>
                                          </p:val>
                                        </p:tav>
                                        <p:tav tm="100000">
                                          <p:val>
                                            <p:strVal val="#ppt_x"/>
                                          </p:val>
                                        </p:tav>
                                      </p:tavLst>
                                    </p:anim>
                                    <p:anim calcmode="lin" valueType="num">
                                      <p:cBhvr additive="base">
                                        <p:cTn id="127" dur="500" fill="hold"/>
                                        <p:tgtEl>
                                          <p:spTgt spid="75"/>
                                        </p:tgtEl>
                                        <p:attrNameLst>
                                          <p:attrName>ppt_y</p:attrName>
                                        </p:attrNameLst>
                                      </p:cBhvr>
                                      <p:tavLst>
                                        <p:tav tm="0">
                                          <p:val>
                                            <p:strVal val="1+#ppt_h/2"/>
                                          </p:val>
                                        </p:tav>
                                        <p:tav tm="100000">
                                          <p:val>
                                            <p:strVal val="#ppt_y"/>
                                          </p:val>
                                        </p:tav>
                                      </p:tavLst>
                                    </p:anim>
                                  </p:childTnLst>
                                </p:cTn>
                              </p:par>
                              <p:par>
                                <p:cTn id="128" presetID="2" presetClass="entr" presetSubtype="12" fill="hold" grpId="0" nodeType="withEffect">
                                  <p:stCondLst>
                                    <p:cond delay="0"/>
                                  </p:stCondLst>
                                  <p:childTnLst>
                                    <p:set>
                                      <p:cBhvr>
                                        <p:cTn id="129" dur="1" fill="hold">
                                          <p:stCondLst>
                                            <p:cond delay="0"/>
                                          </p:stCondLst>
                                        </p:cTn>
                                        <p:tgtEl>
                                          <p:spTgt spid="76"/>
                                        </p:tgtEl>
                                        <p:attrNameLst>
                                          <p:attrName>style.visibility</p:attrName>
                                        </p:attrNameLst>
                                      </p:cBhvr>
                                      <p:to>
                                        <p:strVal val="visible"/>
                                      </p:to>
                                    </p:set>
                                    <p:anim calcmode="lin" valueType="num">
                                      <p:cBhvr additive="base">
                                        <p:cTn id="130" dur="500" fill="hold"/>
                                        <p:tgtEl>
                                          <p:spTgt spid="76"/>
                                        </p:tgtEl>
                                        <p:attrNameLst>
                                          <p:attrName>ppt_x</p:attrName>
                                        </p:attrNameLst>
                                      </p:cBhvr>
                                      <p:tavLst>
                                        <p:tav tm="0">
                                          <p:val>
                                            <p:strVal val="0-#ppt_w/2"/>
                                          </p:val>
                                        </p:tav>
                                        <p:tav tm="100000">
                                          <p:val>
                                            <p:strVal val="#ppt_x"/>
                                          </p:val>
                                        </p:tav>
                                      </p:tavLst>
                                    </p:anim>
                                    <p:anim calcmode="lin" valueType="num">
                                      <p:cBhvr additive="base">
                                        <p:cTn id="131" dur="500" fill="hold"/>
                                        <p:tgtEl>
                                          <p:spTgt spid="76"/>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77"/>
                                        </p:tgtEl>
                                        <p:attrNameLst>
                                          <p:attrName>style.visibility</p:attrName>
                                        </p:attrNameLst>
                                      </p:cBhvr>
                                      <p:to>
                                        <p:strVal val="visible"/>
                                      </p:to>
                                    </p:set>
                                    <p:anim calcmode="lin" valueType="num">
                                      <p:cBhvr additive="base">
                                        <p:cTn id="134" dur="500" fill="hold"/>
                                        <p:tgtEl>
                                          <p:spTgt spid="77"/>
                                        </p:tgtEl>
                                        <p:attrNameLst>
                                          <p:attrName>ppt_x</p:attrName>
                                        </p:attrNameLst>
                                      </p:cBhvr>
                                      <p:tavLst>
                                        <p:tav tm="0">
                                          <p:val>
                                            <p:strVal val="#ppt_x"/>
                                          </p:val>
                                        </p:tav>
                                        <p:tav tm="100000">
                                          <p:val>
                                            <p:strVal val="#ppt_x"/>
                                          </p:val>
                                        </p:tav>
                                      </p:tavLst>
                                    </p:anim>
                                    <p:anim calcmode="lin" valueType="num">
                                      <p:cBhvr additive="base">
                                        <p:cTn id="135" dur="500" fill="hold"/>
                                        <p:tgtEl>
                                          <p:spTgt spid="77"/>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78"/>
                                        </p:tgtEl>
                                        <p:attrNameLst>
                                          <p:attrName>style.visibility</p:attrName>
                                        </p:attrNameLst>
                                      </p:cBhvr>
                                      <p:to>
                                        <p:strVal val="visible"/>
                                      </p:to>
                                    </p:set>
                                    <p:anim calcmode="lin" valueType="num">
                                      <p:cBhvr additive="base">
                                        <p:cTn id="138" dur="500" fill="hold"/>
                                        <p:tgtEl>
                                          <p:spTgt spid="78"/>
                                        </p:tgtEl>
                                        <p:attrNameLst>
                                          <p:attrName>ppt_x</p:attrName>
                                        </p:attrNameLst>
                                      </p:cBhvr>
                                      <p:tavLst>
                                        <p:tav tm="0">
                                          <p:val>
                                            <p:strVal val="0-#ppt_w/2"/>
                                          </p:val>
                                        </p:tav>
                                        <p:tav tm="100000">
                                          <p:val>
                                            <p:strVal val="#ppt_x"/>
                                          </p:val>
                                        </p:tav>
                                      </p:tavLst>
                                    </p:anim>
                                    <p:anim calcmode="lin" valueType="num">
                                      <p:cBhvr additive="base">
                                        <p:cTn id="139" dur="500" fill="hold"/>
                                        <p:tgtEl>
                                          <p:spTgt spid="78"/>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79"/>
                                        </p:tgtEl>
                                        <p:attrNameLst>
                                          <p:attrName>style.visibility</p:attrName>
                                        </p:attrNameLst>
                                      </p:cBhvr>
                                      <p:to>
                                        <p:strVal val="visible"/>
                                      </p:to>
                                    </p:set>
                                    <p:anim calcmode="lin" valueType="num">
                                      <p:cBhvr additive="base">
                                        <p:cTn id="142" dur="500" fill="hold"/>
                                        <p:tgtEl>
                                          <p:spTgt spid="79"/>
                                        </p:tgtEl>
                                        <p:attrNameLst>
                                          <p:attrName>ppt_x</p:attrName>
                                        </p:attrNameLst>
                                      </p:cBhvr>
                                      <p:tavLst>
                                        <p:tav tm="0">
                                          <p:val>
                                            <p:strVal val="#ppt_x"/>
                                          </p:val>
                                        </p:tav>
                                        <p:tav tm="100000">
                                          <p:val>
                                            <p:strVal val="#ppt_x"/>
                                          </p:val>
                                        </p:tav>
                                      </p:tavLst>
                                    </p:anim>
                                    <p:anim calcmode="lin" valueType="num">
                                      <p:cBhvr additive="base">
                                        <p:cTn id="143" dur="500" fill="hold"/>
                                        <p:tgtEl>
                                          <p:spTgt spid="79"/>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 calcmode="lin" valueType="num">
                                      <p:cBhvr additive="base">
                                        <p:cTn id="146" dur="500" fill="hold"/>
                                        <p:tgtEl>
                                          <p:spTgt spid="84"/>
                                        </p:tgtEl>
                                        <p:attrNameLst>
                                          <p:attrName>ppt_x</p:attrName>
                                        </p:attrNameLst>
                                      </p:cBhvr>
                                      <p:tavLst>
                                        <p:tav tm="0">
                                          <p:val>
                                            <p:strVal val="#ppt_x"/>
                                          </p:val>
                                        </p:tav>
                                        <p:tav tm="100000">
                                          <p:val>
                                            <p:strVal val="#ppt_x"/>
                                          </p:val>
                                        </p:tav>
                                      </p:tavLst>
                                    </p:anim>
                                    <p:anim calcmode="lin" valueType="num">
                                      <p:cBhvr additive="base">
                                        <p:cTn id="147" dur="500" fill="hold"/>
                                        <p:tgtEl>
                                          <p:spTgt spid="8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85"/>
                                        </p:tgtEl>
                                        <p:attrNameLst>
                                          <p:attrName>style.visibility</p:attrName>
                                        </p:attrNameLst>
                                      </p:cBhvr>
                                      <p:to>
                                        <p:strVal val="visible"/>
                                      </p:to>
                                    </p:set>
                                    <p:anim calcmode="lin" valueType="num">
                                      <p:cBhvr additive="base">
                                        <p:cTn id="150" dur="500" fill="hold"/>
                                        <p:tgtEl>
                                          <p:spTgt spid="85"/>
                                        </p:tgtEl>
                                        <p:attrNameLst>
                                          <p:attrName>ppt_x</p:attrName>
                                        </p:attrNameLst>
                                      </p:cBhvr>
                                      <p:tavLst>
                                        <p:tav tm="0">
                                          <p:val>
                                            <p:strVal val="#ppt_x"/>
                                          </p:val>
                                        </p:tav>
                                        <p:tav tm="100000">
                                          <p:val>
                                            <p:strVal val="#ppt_x"/>
                                          </p:val>
                                        </p:tav>
                                      </p:tavLst>
                                    </p:anim>
                                    <p:anim calcmode="lin" valueType="num">
                                      <p:cBhvr additive="base">
                                        <p:cTn id="151" dur="500" fill="hold"/>
                                        <p:tgtEl>
                                          <p:spTgt spid="85"/>
                                        </p:tgtEl>
                                        <p:attrNameLst>
                                          <p:attrName>ppt_y</p:attrName>
                                        </p:attrNameLst>
                                      </p:cBhvr>
                                      <p:tavLst>
                                        <p:tav tm="0">
                                          <p:val>
                                            <p:strVal val="1+#ppt_h/2"/>
                                          </p:val>
                                        </p:tav>
                                        <p:tav tm="100000">
                                          <p:val>
                                            <p:strVal val="#ppt_y"/>
                                          </p:val>
                                        </p:tav>
                                      </p:tavLst>
                                    </p:anim>
                                  </p:childTnLst>
                                </p:cTn>
                              </p:par>
                              <p:par>
                                <p:cTn id="152" presetID="2" presetClass="entr" presetSubtype="8" fill="hold" nodeType="withEffect">
                                  <p:stCondLst>
                                    <p:cond delay="0"/>
                                  </p:stCondLst>
                                  <p:childTnLst>
                                    <p:set>
                                      <p:cBhvr>
                                        <p:cTn id="153" dur="1" fill="hold">
                                          <p:stCondLst>
                                            <p:cond delay="0"/>
                                          </p:stCondLst>
                                        </p:cTn>
                                        <p:tgtEl>
                                          <p:spTgt spid="86"/>
                                        </p:tgtEl>
                                        <p:attrNameLst>
                                          <p:attrName>style.visibility</p:attrName>
                                        </p:attrNameLst>
                                      </p:cBhvr>
                                      <p:to>
                                        <p:strVal val="visible"/>
                                      </p:to>
                                    </p:set>
                                    <p:anim calcmode="lin" valueType="num">
                                      <p:cBhvr additive="base">
                                        <p:cTn id="154" dur="500" fill="hold"/>
                                        <p:tgtEl>
                                          <p:spTgt spid="86"/>
                                        </p:tgtEl>
                                        <p:attrNameLst>
                                          <p:attrName>ppt_x</p:attrName>
                                        </p:attrNameLst>
                                      </p:cBhvr>
                                      <p:tavLst>
                                        <p:tav tm="0">
                                          <p:val>
                                            <p:strVal val="0-#ppt_w/2"/>
                                          </p:val>
                                        </p:tav>
                                        <p:tav tm="100000">
                                          <p:val>
                                            <p:strVal val="#ppt_x"/>
                                          </p:val>
                                        </p:tav>
                                      </p:tavLst>
                                    </p:anim>
                                    <p:anim calcmode="lin" valueType="num">
                                      <p:cBhvr additive="base">
                                        <p:cTn id="155" dur="500" fill="hold"/>
                                        <p:tgtEl>
                                          <p:spTgt spid="86"/>
                                        </p:tgtEl>
                                        <p:attrNameLst>
                                          <p:attrName>ppt_y</p:attrName>
                                        </p:attrNameLst>
                                      </p:cBhvr>
                                      <p:tavLst>
                                        <p:tav tm="0">
                                          <p:val>
                                            <p:strVal val="#ppt_y"/>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89"/>
                                        </p:tgtEl>
                                        <p:attrNameLst>
                                          <p:attrName>style.visibility</p:attrName>
                                        </p:attrNameLst>
                                      </p:cBhvr>
                                      <p:to>
                                        <p:strVal val="visible"/>
                                      </p:to>
                                    </p:set>
                                    <p:anim calcmode="lin" valueType="num">
                                      <p:cBhvr additive="base">
                                        <p:cTn id="158" dur="500" fill="hold"/>
                                        <p:tgtEl>
                                          <p:spTgt spid="89"/>
                                        </p:tgtEl>
                                        <p:attrNameLst>
                                          <p:attrName>ppt_x</p:attrName>
                                        </p:attrNameLst>
                                      </p:cBhvr>
                                      <p:tavLst>
                                        <p:tav tm="0">
                                          <p:val>
                                            <p:strVal val="#ppt_x"/>
                                          </p:val>
                                        </p:tav>
                                        <p:tav tm="100000">
                                          <p:val>
                                            <p:strVal val="#ppt_x"/>
                                          </p:val>
                                        </p:tav>
                                      </p:tavLst>
                                    </p:anim>
                                    <p:anim calcmode="lin" valueType="num">
                                      <p:cBhvr additive="base">
                                        <p:cTn id="159" dur="500" fill="hold"/>
                                        <p:tgtEl>
                                          <p:spTgt spid="8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0"/>
                                        </p:tgtEl>
                                        <p:attrNameLst>
                                          <p:attrName>style.visibility</p:attrName>
                                        </p:attrNameLst>
                                      </p:cBhvr>
                                      <p:to>
                                        <p:strVal val="visible"/>
                                      </p:to>
                                    </p:set>
                                    <p:anim calcmode="lin" valueType="num">
                                      <p:cBhvr additive="base">
                                        <p:cTn id="162" dur="500" fill="hold"/>
                                        <p:tgtEl>
                                          <p:spTgt spid="90"/>
                                        </p:tgtEl>
                                        <p:attrNameLst>
                                          <p:attrName>ppt_x</p:attrName>
                                        </p:attrNameLst>
                                      </p:cBhvr>
                                      <p:tavLst>
                                        <p:tav tm="0">
                                          <p:val>
                                            <p:strVal val="#ppt_x"/>
                                          </p:val>
                                        </p:tav>
                                        <p:tav tm="100000">
                                          <p:val>
                                            <p:strVal val="#ppt_x"/>
                                          </p:val>
                                        </p:tav>
                                      </p:tavLst>
                                    </p:anim>
                                    <p:anim calcmode="lin" valueType="num">
                                      <p:cBhvr additive="base">
                                        <p:cTn id="163" dur="500" fill="hold"/>
                                        <p:tgtEl>
                                          <p:spTgt spid="9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1"/>
                                        </p:tgtEl>
                                        <p:attrNameLst>
                                          <p:attrName>style.visibility</p:attrName>
                                        </p:attrNameLst>
                                      </p:cBhvr>
                                      <p:to>
                                        <p:strVal val="visible"/>
                                      </p:to>
                                    </p:set>
                                    <p:anim calcmode="lin" valueType="num">
                                      <p:cBhvr additive="base">
                                        <p:cTn id="166" dur="500" fill="hold"/>
                                        <p:tgtEl>
                                          <p:spTgt spid="91"/>
                                        </p:tgtEl>
                                        <p:attrNameLst>
                                          <p:attrName>ppt_x</p:attrName>
                                        </p:attrNameLst>
                                      </p:cBhvr>
                                      <p:tavLst>
                                        <p:tav tm="0">
                                          <p:val>
                                            <p:strVal val="#ppt_x"/>
                                          </p:val>
                                        </p:tav>
                                        <p:tav tm="100000">
                                          <p:val>
                                            <p:strVal val="#ppt_x"/>
                                          </p:val>
                                        </p:tav>
                                      </p:tavLst>
                                    </p:anim>
                                    <p:anim calcmode="lin" valueType="num">
                                      <p:cBhvr additive="base">
                                        <p:cTn id="167" dur="500" fill="hold"/>
                                        <p:tgtEl>
                                          <p:spTgt spid="9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92"/>
                                        </p:tgtEl>
                                        <p:attrNameLst>
                                          <p:attrName>style.visibility</p:attrName>
                                        </p:attrNameLst>
                                      </p:cBhvr>
                                      <p:to>
                                        <p:strVal val="visible"/>
                                      </p:to>
                                    </p:set>
                                    <p:anim calcmode="lin" valueType="num">
                                      <p:cBhvr additive="base">
                                        <p:cTn id="170" dur="500" fill="hold"/>
                                        <p:tgtEl>
                                          <p:spTgt spid="92"/>
                                        </p:tgtEl>
                                        <p:attrNameLst>
                                          <p:attrName>ppt_x</p:attrName>
                                        </p:attrNameLst>
                                      </p:cBhvr>
                                      <p:tavLst>
                                        <p:tav tm="0">
                                          <p:val>
                                            <p:strVal val="#ppt_x"/>
                                          </p:val>
                                        </p:tav>
                                        <p:tav tm="100000">
                                          <p:val>
                                            <p:strVal val="#ppt_x"/>
                                          </p:val>
                                        </p:tav>
                                      </p:tavLst>
                                    </p:anim>
                                    <p:anim calcmode="lin" valueType="num">
                                      <p:cBhvr additive="base">
                                        <p:cTn id="171" dur="500" fill="hold"/>
                                        <p:tgtEl>
                                          <p:spTgt spid="9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93"/>
                                        </p:tgtEl>
                                        <p:attrNameLst>
                                          <p:attrName>style.visibility</p:attrName>
                                        </p:attrNameLst>
                                      </p:cBhvr>
                                      <p:to>
                                        <p:strVal val="visible"/>
                                      </p:to>
                                    </p:set>
                                    <p:anim calcmode="lin" valueType="num">
                                      <p:cBhvr additive="base">
                                        <p:cTn id="174" dur="500" fill="hold"/>
                                        <p:tgtEl>
                                          <p:spTgt spid="93"/>
                                        </p:tgtEl>
                                        <p:attrNameLst>
                                          <p:attrName>ppt_x</p:attrName>
                                        </p:attrNameLst>
                                      </p:cBhvr>
                                      <p:tavLst>
                                        <p:tav tm="0">
                                          <p:val>
                                            <p:strVal val="#ppt_x"/>
                                          </p:val>
                                        </p:tav>
                                        <p:tav tm="100000">
                                          <p:val>
                                            <p:strVal val="#ppt_x"/>
                                          </p:val>
                                        </p:tav>
                                      </p:tavLst>
                                    </p:anim>
                                    <p:anim calcmode="lin" valueType="num">
                                      <p:cBhvr additive="base">
                                        <p:cTn id="175" dur="500" fill="hold"/>
                                        <p:tgtEl>
                                          <p:spTgt spid="93"/>
                                        </p:tgtEl>
                                        <p:attrNameLst>
                                          <p:attrName>ppt_y</p:attrName>
                                        </p:attrNameLst>
                                      </p:cBhvr>
                                      <p:tavLst>
                                        <p:tav tm="0">
                                          <p:val>
                                            <p:strVal val="1+#ppt_h/2"/>
                                          </p:val>
                                        </p:tav>
                                        <p:tav tm="100000">
                                          <p:val>
                                            <p:strVal val="#ppt_y"/>
                                          </p:val>
                                        </p:tav>
                                      </p:tavLst>
                                    </p:anim>
                                  </p:childTnLst>
                                </p:cTn>
                              </p:par>
                              <p:par>
                                <p:cTn id="176" presetID="2" presetClass="entr" presetSubtype="8" fill="hold" grpId="0" nodeType="withEffect">
                                  <p:stCondLst>
                                    <p:cond delay="0"/>
                                  </p:stCondLst>
                                  <p:childTnLst>
                                    <p:set>
                                      <p:cBhvr>
                                        <p:cTn id="177" dur="1" fill="hold">
                                          <p:stCondLst>
                                            <p:cond delay="0"/>
                                          </p:stCondLst>
                                        </p:cTn>
                                        <p:tgtEl>
                                          <p:spTgt spid="94"/>
                                        </p:tgtEl>
                                        <p:attrNameLst>
                                          <p:attrName>style.visibility</p:attrName>
                                        </p:attrNameLst>
                                      </p:cBhvr>
                                      <p:to>
                                        <p:strVal val="visible"/>
                                      </p:to>
                                    </p:set>
                                    <p:anim calcmode="lin" valueType="num">
                                      <p:cBhvr additive="base">
                                        <p:cTn id="178" dur="500" fill="hold"/>
                                        <p:tgtEl>
                                          <p:spTgt spid="94"/>
                                        </p:tgtEl>
                                        <p:attrNameLst>
                                          <p:attrName>ppt_x</p:attrName>
                                        </p:attrNameLst>
                                      </p:cBhvr>
                                      <p:tavLst>
                                        <p:tav tm="0">
                                          <p:val>
                                            <p:strVal val="0-#ppt_w/2"/>
                                          </p:val>
                                        </p:tav>
                                        <p:tav tm="100000">
                                          <p:val>
                                            <p:strVal val="#ppt_x"/>
                                          </p:val>
                                        </p:tav>
                                      </p:tavLst>
                                    </p:anim>
                                    <p:anim calcmode="lin" valueType="num">
                                      <p:cBhvr additive="base">
                                        <p:cTn id="179" dur="500" fill="hold"/>
                                        <p:tgtEl>
                                          <p:spTgt spid="94"/>
                                        </p:tgtEl>
                                        <p:attrNameLst>
                                          <p:attrName>ppt_y</p:attrName>
                                        </p:attrNameLst>
                                      </p:cBhvr>
                                      <p:tavLst>
                                        <p:tav tm="0">
                                          <p:val>
                                            <p:strVal val="#ppt_y"/>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95"/>
                                        </p:tgtEl>
                                        <p:attrNameLst>
                                          <p:attrName>style.visibility</p:attrName>
                                        </p:attrNameLst>
                                      </p:cBhvr>
                                      <p:to>
                                        <p:strVal val="visible"/>
                                      </p:to>
                                    </p:set>
                                    <p:anim calcmode="lin" valueType="num">
                                      <p:cBhvr additive="base">
                                        <p:cTn id="182" dur="500" fill="hold"/>
                                        <p:tgtEl>
                                          <p:spTgt spid="95"/>
                                        </p:tgtEl>
                                        <p:attrNameLst>
                                          <p:attrName>ppt_x</p:attrName>
                                        </p:attrNameLst>
                                      </p:cBhvr>
                                      <p:tavLst>
                                        <p:tav tm="0">
                                          <p:val>
                                            <p:strVal val="#ppt_x"/>
                                          </p:val>
                                        </p:tav>
                                        <p:tav tm="100000">
                                          <p:val>
                                            <p:strVal val="#ppt_x"/>
                                          </p:val>
                                        </p:tav>
                                      </p:tavLst>
                                    </p:anim>
                                    <p:anim calcmode="lin" valueType="num">
                                      <p:cBhvr additive="base">
                                        <p:cTn id="183" dur="500" fill="hold"/>
                                        <p:tgtEl>
                                          <p:spTgt spid="9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96"/>
                                        </p:tgtEl>
                                        <p:attrNameLst>
                                          <p:attrName>style.visibility</p:attrName>
                                        </p:attrNameLst>
                                      </p:cBhvr>
                                      <p:to>
                                        <p:strVal val="visible"/>
                                      </p:to>
                                    </p:set>
                                    <p:anim calcmode="lin" valueType="num">
                                      <p:cBhvr additive="base">
                                        <p:cTn id="186" dur="500" fill="hold"/>
                                        <p:tgtEl>
                                          <p:spTgt spid="96"/>
                                        </p:tgtEl>
                                        <p:attrNameLst>
                                          <p:attrName>ppt_x</p:attrName>
                                        </p:attrNameLst>
                                      </p:cBhvr>
                                      <p:tavLst>
                                        <p:tav tm="0">
                                          <p:val>
                                            <p:strVal val="#ppt_x"/>
                                          </p:val>
                                        </p:tav>
                                        <p:tav tm="100000">
                                          <p:val>
                                            <p:strVal val="#ppt_x"/>
                                          </p:val>
                                        </p:tav>
                                      </p:tavLst>
                                    </p:anim>
                                    <p:anim calcmode="lin" valueType="num">
                                      <p:cBhvr additive="base">
                                        <p:cTn id="187" dur="500" fill="hold"/>
                                        <p:tgtEl>
                                          <p:spTgt spid="9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97"/>
                                        </p:tgtEl>
                                        <p:attrNameLst>
                                          <p:attrName>style.visibility</p:attrName>
                                        </p:attrNameLst>
                                      </p:cBhvr>
                                      <p:to>
                                        <p:strVal val="visible"/>
                                      </p:to>
                                    </p:set>
                                    <p:anim calcmode="lin" valueType="num">
                                      <p:cBhvr additive="base">
                                        <p:cTn id="190" dur="500" fill="hold"/>
                                        <p:tgtEl>
                                          <p:spTgt spid="97"/>
                                        </p:tgtEl>
                                        <p:attrNameLst>
                                          <p:attrName>ppt_x</p:attrName>
                                        </p:attrNameLst>
                                      </p:cBhvr>
                                      <p:tavLst>
                                        <p:tav tm="0">
                                          <p:val>
                                            <p:strVal val="#ppt_x"/>
                                          </p:val>
                                        </p:tav>
                                        <p:tav tm="100000">
                                          <p:val>
                                            <p:strVal val="#ppt_x"/>
                                          </p:val>
                                        </p:tav>
                                      </p:tavLst>
                                    </p:anim>
                                    <p:anim calcmode="lin" valueType="num">
                                      <p:cBhvr additive="base">
                                        <p:cTn id="191" dur="500" fill="hold"/>
                                        <p:tgtEl>
                                          <p:spTgt spid="9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98"/>
                                        </p:tgtEl>
                                        <p:attrNameLst>
                                          <p:attrName>style.visibility</p:attrName>
                                        </p:attrNameLst>
                                      </p:cBhvr>
                                      <p:to>
                                        <p:strVal val="visible"/>
                                      </p:to>
                                    </p:set>
                                    <p:anim calcmode="lin" valueType="num">
                                      <p:cBhvr additive="base">
                                        <p:cTn id="194" dur="500" fill="hold"/>
                                        <p:tgtEl>
                                          <p:spTgt spid="98"/>
                                        </p:tgtEl>
                                        <p:attrNameLst>
                                          <p:attrName>ppt_x</p:attrName>
                                        </p:attrNameLst>
                                      </p:cBhvr>
                                      <p:tavLst>
                                        <p:tav tm="0">
                                          <p:val>
                                            <p:strVal val="#ppt_x"/>
                                          </p:val>
                                        </p:tav>
                                        <p:tav tm="100000">
                                          <p:val>
                                            <p:strVal val="#ppt_x"/>
                                          </p:val>
                                        </p:tav>
                                      </p:tavLst>
                                    </p:anim>
                                    <p:anim calcmode="lin" valueType="num">
                                      <p:cBhvr additive="base">
                                        <p:cTn id="195" dur="500" fill="hold"/>
                                        <p:tgtEl>
                                          <p:spTgt spid="9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99"/>
                                        </p:tgtEl>
                                        <p:attrNameLst>
                                          <p:attrName>style.visibility</p:attrName>
                                        </p:attrNameLst>
                                      </p:cBhvr>
                                      <p:to>
                                        <p:strVal val="visible"/>
                                      </p:to>
                                    </p:set>
                                    <p:anim calcmode="lin" valueType="num">
                                      <p:cBhvr additive="base">
                                        <p:cTn id="198" dur="500" fill="hold"/>
                                        <p:tgtEl>
                                          <p:spTgt spid="99"/>
                                        </p:tgtEl>
                                        <p:attrNameLst>
                                          <p:attrName>ppt_x</p:attrName>
                                        </p:attrNameLst>
                                      </p:cBhvr>
                                      <p:tavLst>
                                        <p:tav tm="0">
                                          <p:val>
                                            <p:strVal val="#ppt_x"/>
                                          </p:val>
                                        </p:tav>
                                        <p:tav tm="100000">
                                          <p:val>
                                            <p:strVal val="#ppt_x"/>
                                          </p:val>
                                        </p:tav>
                                      </p:tavLst>
                                    </p:anim>
                                    <p:anim calcmode="lin" valueType="num">
                                      <p:cBhvr additive="base">
                                        <p:cTn id="199" dur="500" fill="hold"/>
                                        <p:tgtEl>
                                          <p:spTgt spid="9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100"/>
                                        </p:tgtEl>
                                        <p:attrNameLst>
                                          <p:attrName>style.visibility</p:attrName>
                                        </p:attrNameLst>
                                      </p:cBhvr>
                                      <p:to>
                                        <p:strVal val="visible"/>
                                      </p:to>
                                    </p:set>
                                    <p:anim calcmode="lin" valueType="num">
                                      <p:cBhvr additive="base">
                                        <p:cTn id="202" dur="500" fill="hold"/>
                                        <p:tgtEl>
                                          <p:spTgt spid="100"/>
                                        </p:tgtEl>
                                        <p:attrNameLst>
                                          <p:attrName>ppt_x</p:attrName>
                                        </p:attrNameLst>
                                      </p:cBhvr>
                                      <p:tavLst>
                                        <p:tav tm="0">
                                          <p:val>
                                            <p:strVal val="#ppt_x"/>
                                          </p:val>
                                        </p:tav>
                                        <p:tav tm="100000">
                                          <p:val>
                                            <p:strVal val="#ppt_x"/>
                                          </p:val>
                                        </p:tav>
                                      </p:tavLst>
                                    </p:anim>
                                    <p:anim calcmode="lin" valueType="num">
                                      <p:cBhvr additive="base">
                                        <p:cTn id="203" dur="500" fill="hold"/>
                                        <p:tgtEl>
                                          <p:spTgt spid="10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101"/>
                                        </p:tgtEl>
                                        <p:attrNameLst>
                                          <p:attrName>style.visibility</p:attrName>
                                        </p:attrNameLst>
                                      </p:cBhvr>
                                      <p:to>
                                        <p:strVal val="visible"/>
                                      </p:to>
                                    </p:set>
                                    <p:anim calcmode="lin" valueType="num">
                                      <p:cBhvr additive="base">
                                        <p:cTn id="206" dur="500" fill="hold"/>
                                        <p:tgtEl>
                                          <p:spTgt spid="101"/>
                                        </p:tgtEl>
                                        <p:attrNameLst>
                                          <p:attrName>ppt_x</p:attrName>
                                        </p:attrNameLst>
                                      </p:cBhvr>
                                      <p:tavLst>
                                        <p:tav tm="0">
                                          <p:val>
                                            <p:strVal val="#ppt_x"/>
                                          </p:val>
                                        </p:tav>
                                        <p:tav tm="100000">
                                          <p:val>
                                            <p:strVal val="#ppt_x"/>
                                          </p:val>
                                        </p:tav>
                                      </p:tavLst>
                                    </p:anim>
                                    <p:anim calcmode="lin" valueType="num">
                                      <p:cBhvr additive="base">
                                        <p:cTn id="207" dur="500" fill="hold"/>
                                        <p:tgtEl>
                                          <p:spTgt spid="10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102"/>
                                        </p:tgtEl>
                                        <p:attrNameLst>
                                          <p:attrName>style.visibility</p:attrName>
                                        </p:attrNameLst>
                                      </p:cBhvr>
                                      <p:to>
                                        <p:strVal val="visible"/>
                                      </p:to>
                                    </p:set>
                                    <p:anim calcmode="lin" valueType="num">
                                      <p:cBhvr additive="base">
                                        <p:cTn id="210" dur="500" fill="hold"/>
                                        <p:tgtEl>
                                          <p:spTgt spid="102"/>
                                        </p:tgtEl>
                                        <p:attrNameLst>
                                          <p:attrName>ppt_x</p:attrName>
                                        </p:attrNameLst>
                                      </p:cBhvr>
                                      <p:tavLst>
                                        <p:tav tm="0">
                                          <p:val>
                                            <p:strVal val="#ppt_x"/>
                                          </p:val>
                                        </p:tav>
                                        <p:tav tm="100000">
                                          <p:val>
                                            <p:strVal val="#ppt_x"/>
                                          </p:val>
                                        </p:tav>
                                      </p:tavLst>
                                    </p:anim>
                                    <p:anim calcmode="lin" valueType="num">
                                      <p:cBhvr additive="base">
                                        <p:cTn id="211" dur="500" fill="hold"/>
                                        <p:tgtEl>
                                          <p:spTgt spid="10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103"/>
                                        </p:tgtEl>
                                        <p:attrNameLst>
                                          <p:attrName>style.visibility</p:attrName>
                                        </p:attrNameLst>
                                      </p:cBhvr>
                                      <p:to>
                                        <p:strVal val="visible"/>
                                      </p:to>
                                    </p:set>
                                    <p:anim calcmode="lin" valueType="num">
                                      <p:cBhvr additive="base">
                                        <p:cTn id="214" dur="500" fill="hold"/>
                                        <p:tgtEl>
                                          <p:spTgt spid="103"/>
                                        </p:tgtEl>
                                        <p:attrNameLst>
                                          <p:attrName>ppt_x</p:attrName>
                                        </p:attrNameLst>
                                      </p:cBhvr>
                                      <p:tavLst>
                                        <p:tav tm="0">
                                          <p:val>
                                            <p:strVal val="#ppt_x"/>
                                          </p:val>
                                        </p:tav>
                                        <p:tav tm="100000">
                                          <p:val>
                                            <p:strVal val="#ppt_x"/>
                                          </p:val>
                                        </p:tav>
                                      </p:tavLst>
                                    </p:anim>
                                    <p:anim calcmode="lin" valueType="num">
                                      <p:cBhvr additive="base">
                                        <p:cTn id="215" dur="500" fill="hold"/>
                                        <p:tgtEl>
                                          <p:spTgt spid="10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104"/>
                                        </p:tgtEl>
                                        <p:attrNameLst>
                                          <p:attrName>style.visibility</p:attrName>
                                        </p:attrNameLst>
                                      </p:cBhvr>
                                      <p:to>
                                        <p:strVal val="visible"/>
                                      </p:to>
                                    </p:set>
                                    <p:anim calcmode="lin" valueType="num">
                                      <p:cBhvr additive="base">
                                        <p:cTn id="218" dur="500" fill="hold"/>
                                        <p:tgtEl>
                                          <p:spTgt spid="104"/>
                                        </p:tgtEl>
                                        <p:attrNameLst>
                                          <p:attrName>ppt_x</p:attrName>
                                        </p:attrNameLst>
                                      </p:cBhvr>
                                      <p:tavLst>
                                        <p:tav tm="0">
                                          <p:val>
                                            <p:strVal val="#ppt_x"/>
                                          </p:val>
                                        </p:tav>
                                        <p:tav tm="100000">
                                          <p:val>
                                            <p:strVal val="#ppt_x"/>
                                          </p:val>
                                        </p:tav>
                                      </p:tavLst>
                                    </p:anim>
                                    <p:anim calcmode="lin" valueType="num">
                                      <p:cBhvr additive="base">
                                        <p:cTn id="219" dur="500" fill="hold"/>
                                        <p:tgtEl>
                                          <p:spTgt spid="10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105"/>
                                        </p:tgtEl>
                                        <p:attrNameLst>
                                          <p:attrName>style.visibility</p:attrName>
                                        </p:attrNameLst>
                                      </p:cBhvr>
                                      <p:to>
                                        <p:strVal val="visible"/>
                                      </p:to>
                                    </p:set>
                                    <p:anim calcmode="lin" valueType="num">
                                      <p:cBhvr additive="base">
                                        <p:cTn id="222" dur="500" fill="hold"/>
                                        <p:tgtEl>
                                          <p:spTgt spid="105"/>
                                        </p:tgtEl>
                                        <p:attrNameLst>
                                          <p:attrName>ppt_x</p:attrName>
                                        </p:attrNameLst>
                                      </p:cBhvr>
                                      <p:tavLst>
                                        <p:tav tm="0">
                                          <p:val>
                                            <p:strVal val="#ppt_x"/>
                                          </p:val>
                                        </p:tav>
                                        <p:tav tm="100000">
                                          <p:val>
                                            <p:strVal val="#ppt_x"/>
                                          </p:val>
                                        </p:tav>
                                      </p:tavLst>
                                    </p:anim>
                                    <p:anim calcmode="lin" valueType="num">
                                      <p:cBhvr additive="base">
                                        <p:cTn id="223" dur="500" fill="hold"/>
                                        <p:tgtEl>
                                          <p:spTgt spid="10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106"/>
                                        </p:tgtEl>
                                        <p:attrNameLst>
                                          <p:attrName>style.visibility</p:attrName>
                                        </p:attrNameLst>
                                      </p:cBhvr>
                                      <p:to>
                                        <p:strVal val="visible"/>
                                      </p:to>
                                    </p:set>
                                    <p:anim calcmode="lin" valueType="num">
                                      <p:cBhvr additive="base">
                                        <p:cTn id="226" dur="500" fill="hold"/>
                                        <p:tgtEl>
                                          <p:spTgt spid="106"/>
                                        </p:tgtEl>
                                        <p:attrNameLst>
                                          <p:attrName>ppt_x</p:attrName>
                                        </p:attrNameLst>
                                      </p:cBhvr>
                                      <p:tavLst>
                                        <p:tav tm="0">
                                          <p:val>
                                            <p:strVal val="#ppt_x"/>
                                          </p:val>
                                        </p:tav>
                                        <p:tav tm="100000">
                                          <p:val>
                                            <p:strVal val="#ppt_x"/>
                                          </p:val>
                                        </p:tav>
                                      </p:tavLst>
                                    </p:anim>
                                    <p:anim calcmode="lin" valueType="num">
                                      <p:cBhvr additive="base">
                                        <p:cTn id="227" dur="500" fill="hold"/>
                                        <p:tgtEl>
                                          <p:spTgt spid="10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107"/>
                                        </p:tgtEl>
                                        <p:attrNameLst>
                                          <p:attrName>style.visibility</p:attrName>
                                        </p:attrNameLst>
                                      </p:cBhvr>
                                      <p:to>
                                        <p:strVal val="visible"/>
                                      </p:to>
                                    </p:set>
                                    <p:anim calcmode="lin" valueType="num">
                                      <p:cBhvr additive="base">
                                        <p:cTn id="230" dur="500" fill="hold"/>
                                        <p:tgtEl>
                                          <p:spTgt spid="107"/>
                                        </p:tgtEl>
                                        <p:attrNameLst>
                                          <p:attrName>ppt_x</p:attrName>
                                        </p:attrNameLst>
                                      </p:cBhvr>
                                      <p:tavLst>
                                        <p:tav tm="0">
                                          <p:val>
                                            <p:strVal val="#ppt_x"/>
                                          </p:val>
                                        </p:tav>
                                        <p:tav tm="100000">
                                          <p:val>
                                            <p:strVal val="#ppt_x"/>
                                          </p:val>
                                        </p:tav>
                                      </p:tavLst>
                                    </p:anim>
                                    <p:anim calcmode="lin" valueType="num">
                                      <p:cBhvr additive="base">
                                        <p:cTn id="231" dur="500" fill="hold"/>
                                        <p:tgtEl>
                                          <p:spTgt spid="10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108"/>
                                        </p:tgtEl>
                                        <p:attrNameLst>
                                          <p:attrName>style.visibility</p:attrName>
                                        </p:attrNameLst>
                                      </p:cBhvr>
                                      <p:to>
                                        <p:strVal val="visible"/>
                                      </p:to>
                                    </p:set>
                                    <p:anim calcmode="lin" valueType="num">
                                      <p:cBhvr additive="base">
                                        <p:cTn id="234" dur="500" fill="hold"/>
                                        <p:tgtEl>
                                          <p:spTgt spid="108"/>
                                        </p:tgtEl>
                                        <p:attrNameLst>
                                          <p:attrName>ppt_x</p:attrName>
                                        </p:attrNameLst>
                                      </p:cBhvr>
                                      <p:tavLst>
                                        <p:tav tm="0">
                                          <p:val>
                                            <p:strVal val="#ppt_x"/>
                                          </p:val>
                                        </p:tav>
                                        <p:tav tm="100000">
                                          <p:val>
                                            <p:strVal val="#ppt_x"/>
                                          </p:val>
                                        </p:tav>
                                      </p:tavLst>
                                    </p:anim>
                                    <p:anim calcmode="lin" valueType="num">
                                      <p:cBhvr additive="base">
                                        <p:cTn id="235" dur="500" fill="hold"/>
                                        <p:tgtEl>
                                          <p:spTgt spid="108"/>
                                        </p:tgtEl>
                                        <p:attrNameLst>
                                          <p:attrName>ppt_y</p:attrName>
                                        </p:attrNameLst>
                                      </p:cBhvr>
                                      <p:tavLst>
                                        <p:tav tm="0">
                                          <p:val>
                                            <p:strVal val="1+#ppt_h/2"/>
                                          </p:val>
                                        </p:tav>
                                        <p:tav tm="100000">
                                          <p:val>
                                            <p:strVal val="#ppt_y"/>
                                          </p:val>
                                        </p:tav>
                                      </p:tavLst>
                                    </p:anim>
                                  </p:childTnLst>
                                </p:cTn>
                              </p:par>
                              <p:par>
                                <p:cTn id="236" presetID="2" presetClass="entr" presetSubtype="1" fill="hold" grpId="0" nodeType="withEffect">
                                  <p:stCondLst>
                                    <p:cond delay="0"/>
                                  </p:stCondLst>
                                  <p:childTnLst>
                                    <p:set>
                                      <p:cBhvr>
                                        <p:cTn id="237" dur="1" fill="hold">
                                          <p:stCondLst>
                                            <p:cond delay="0"/>
                                          </p:stCondLst>
                                        </p:cTn>
                                        <p:tgtEl>
                                          <p:spTgt spid="109"/>
                                        </p:tgtEl>
                                        <p:attrNameLst>
                                          <p:attrName>style.visibility</p:attrName>
                                        </p:attrNameLst>
                                      </p:cBhvr>
                                      <p:to>
                                        <p:strVal val="visible"/>
                                      </p:to>
                                    </p:set>
                                    <p:anim calcmode="lin" valueType="num">
                                      <p:cBhvr additive="base">
                                        <p:cTn id="238" dur="500" fill="hold"/>
                                        <p:tgtEl>
                                          <p:spTgt spid="109"/>
                                        </p:tgtEl>
                                        <p:attrNameLst>
                                          <p:attrName>ppt_x</p:attrName>
                                        </p:attrNameLst>
                                      </p:cBhvr>
                                      <p:tavLst>
                                        <p:tav tm="0">
                                          <p:val>
                                            <p:strVal val="#ppt_x"/>
                                          </p:val>
                                        </p:tav>
                                        <p:tav tm="100000">
                                          <p:val>
                                            <p:strVal val="#ppt_x"/>
                                          </p:val>
                                        </p:tav>
                                      </p:tavLst>
                                    </p:anim>
                                    <p:anim calcmode="lin" valueType="num">
                                      <p:cBhvr additive="base">
                                        <p:cTn id="239" dur="500" fill="hold"/>
                                        <p:tgtEl>
                                          <p:spTgt spid="109"/>
                                        </p:tgtEl>
                                        <p:attrNameLst>
                                          <p:attrName>ppt_y</p:attrName>
                                        </p:attrNameLst>
                                      </p:cBhvr>
                                      <p:tavLst>
                                        <p:tav tm="0">
                                          <p:val>
                                            <p:strVal val="0-#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110"/>
                                        </p:tgtEl>
                                        <p:attrNameLst>
                                          <p:attrName>style.visibility</p:attrName>
                                        </p:attrNameLst>
                                      </p:cBhvr>
                                      <p:to>
                                        <p:strVal val="visible"/>
                                      </p:to>
                                    </p:set>
                                    <p:anim calcmode="lin" valueType="num">
                                      <p:cBhvr additive="base">
                                        <p:cTn id="242" dur="500" fill="hold"/>
                                        <p:tgtEl>
                                          <p:spTgt spid="110"/>
                                        </p:tgtEl>
                                        <p:attrNameLst>
                                          <p:attrName>ppt_x</p:attrName>
                                        </p:attrNameLst>
                                      </p:cBhvr>
                                      <p:tavLst>
                                        <p:tav tm="0">
                                          <p:val>
                                            <p:strVal val="#ppt_x"/>
                                          </p:val>
                                        </p:tav>
                                        <p:tav tm="100000">
                                          <p:val>
                                            <p:strVal val="#ppt_x"/>
                                          </p:val>
                                        </p:tav>
                                      </p:tavLst>
                                    </p:anim>
                                    <p:anim calcmode="lin" valueType="num">
                                      <p:cBhvr additive="base">
                                        <p:cTn id="243" dur="500" fill="hold"/>
                                        <p:tgtEl>
                                          <p:spTgt spid="11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111"/>
                                        </p:tgtEl>
                                        <p:attrNameLst>
                                          <p:attrName>style.visibility</p:attrName>
                                        </p:attrNameLst>
                                      </p:cBhvr>
                                      <p:to>
                                        <p:strVal val="visible"/>
                                      </p:to>
                                    </p:set>
                                    <p:anim calcmode="lin" valueType="num">
                                      <p:cBhvr additive="base">
                                        <p:cTn id="246" dur="500" fill="hold"/>
                                        <p:tgtEl>
                                          <p:spTgt spid="111"/>
                                        </p:tgtEl>
                                        <p:attrNameLst>
                                          <p:attrName>ppt_x</p:attrName>
                                        </p:attrNameLst>
                                      </p:cBhvr>
                                      <p:tavLst>
                                        <p:tav tm="0">
                                          <p:val>
                                            <p:strVal val="#ppt_x"/>
                                          </p:val>
                                        </p:tav>
                                        <p:tav tm="100000">
                                          <p:val>
                                            <p:strVal val="#ppt_x"/>
                                          </p:val>
                                        </p:tav>
                                      </p:tavLst>
                                    </p:anim>
                                    <p:anim calcmode="lin" valueType="num">
                                      <p:cBhvr additive="base">
                                        <p:cTn id="247" dur="500" fill="hold"/>
                                        <p:tgtEl>
                                          <p:spTgt spid="111"/>
                                        </p:tgtEl>
                                        <p:attrNameLst>
                                          <p:attrName>ppt_y</p:attrName>
                                        </p:attrNameLst>
                                      </p:cBhvr>
                                      <p:tavLst>
                                        <p:tav tm="0">
                                          <p:val>
                                            <p:strVal val="1+#ppt_h/2"/>
                                          </p:val>
                                        </p:tav>
                                        <p:tav tm="100000">
                                          <p:val>
                                            <p:strVal val="#ppt_y"/>
                                          </p:val>
                                        </p:tav>
                                      </p:tavLst>
                                    </p:anim>
                                  </p:childTnLst>
                                </p:cTn>
                              </p:par>
                              <p:par>
                                <p:cTn id="248" presetID="2" presetClass="entr" presetSubtype="3" fill="hold" grpId="0" nodeType="withEffect">
                                  <p:stCondLst>
                                    <p:cond delay="0"/>
                                  </p:stCondLst>
                                  <p:childTnLst>
                                    <p:set>
                                      <p:cBhvr>
                                        <p:cTn id="249" dur="1" fill="hold">
                                          <p:stCondLst>
                                            <p:cond delay="0"/>
                                          </p:stCondLst>
                                        </p:cTn>
                                        <p:tgtEl>
                                          <p:spTgt spid="112"/>
                                        </p:tgtEl>
                                        <p:attrNameLst>
                                          <p:attrName>style.visibility</p:attrName>
                                        </p:attrNameLst>
                                      </p:cBhvr>
                                      <p:to>
                                        <p:strVal val="visible"/>
                                      </p:to>
                                    </p:set>
                                    <p:anim calcmode="lin" valueType="num">
                                      <p:cBhvr additive="base">
                                        <p:cTn id="250" dur="500" fill="hold"/>
                                        <p:tgtEl>
                                          <p:spTgt spid="112"/>
                                        </p:tgtEl>
                                        <p:attrNameLst>
                                          <p:attrName>ppt_x</p:attrName>
                                        </p:attrNameLst>
                                      </p:cBhvr>
                                      <p:tavLst>
                                        <p:tav tm="0">
                                          <p:val>
                                            <p:strVal val="1+#ppt_w/2"/>
                                          </p:val>
                                        </p:tav>
                                        <p:tav tm="100000">
                                          <p:val>
                                            <p:strVal val="#ppt_x"/>
                                          </p:val>
                                        </p:tav>
                                      </p:tavLst>
                                    </p:anim>
                                    <p:anim calcmode="lin" valueType="num">
                                      <p:cBhvr additive="base">
                                        <p:cTn id="251" dur="500" fill="hold"/>
                                        <p:tgtEl>
                                          <p:spTgt spid="112"/>
                                        </p:tgtEl>
                                        <p:attrNameLst>
                                          <p:attrName>ppt_y</p:attrName>
                                        </p:attrNameLst>
                                      </p:cBhvr>
                                      <p:tavLst>
                                        <p:tav tm="0">
                                          <p:val>
                                            <p:strVal val="0-#ppt_h/2"/>
                                          </p:val>
                                        </p:tav>
                                        <p:tav tm="100000">
                                          <p:val>
                                            <p:strVal val="#ppt_y"/>
                                          </p:val>
                                        </p:tav>
                                      </p:tavLst>
                                    </p:anim>
                                  </p:childTnLst>
                                </p:cTn>
                              </p:par>
                              <p:par>
                                <p:cTn id="252" presetID="2" presetClass="entr" presetSubtype="2" fill="hold" grpId="0" nodeType="withEffect">
                                  <p:stCondLst>
                                    <p:cond delay="0"/>
                                  </p:stCondLst>
                                  <p:childTnLst>
                                    <p:set>
                                      <p:cBhvr>
                                        <p:cTn id="253" dur="1" fill="hold">
                                          <p:stCondLst>
                                            <p:cond delay="0"/>
                                          </p:stCondLst>
                                        </p:cTn>
                                        <p:tgtEl>
                                          <p:spTgt spid="113"/>
                                        </p:tgtEl>
                                        <p:attrNameLst>
                                          <p:attrName>style.visibility</p:attrName>
                                        </p:attrNameLst>
                                      </p:cBhvr>
                                      <p:to>
                                        <p:strVal val="visible"/>
                                      </p:to>
                                    </p:set>
                                    <p:anim calcmode="lin" valueType="num">
                                      <p:cBhvr additive="base">
                                        <p:cTn id="254" dur="500" fill="hold"/>
                                        <p:tgtEl>
                                          <p:spTgt spid="113"/>
                                        </p:tgtEl>
                                        <p:attrNameLst>
                                          <p:attrName>ppt_x</p:attrName>
                                        </p:attrNameLst>
                                      </p:cBhvr>
                                      <p:tavLst>
                                        <p:tav tm="0">
                                          <p:val>
                                            <p:strVal val="1+#ppt_w/2"/>
                                          </p:val>
                                        </p:tav>
                                        <p:tav tm="100000">
                                          <p:val>
                                            <p:strVal val="#ppt_x"/>
                                          </p:val>
                                        </p:tav>
                                      </p:tavLst>
                                    </p:anim>
                                    <p:anim calcmode="lin" valueType="num">
                                      <p:cBhvr additive="base">
                                        <p:cTn id="255" dur="500" fill="hold"/>
                                        <p:tgtEl>
                                          <p:spTgt spid="113"/>
                                        </p:tgtEl>
                                        <p:attrNameLst>
                                          <p:attrName>ppt_y</p:attrName>
                                        </p:attrNameLst>
                                      </p:cBhvr>
                                      <p:tavLst>
                                        <p:tav tm="0">
                                          <p:val>
                                            <p:strVal val="#ppt_y"/>
                                          </p:val>
                                        </p:tav>
                                        <p:tav tm="100000">
                                          <p:val>
                                            <p:strVal val="#ppt_y"/>
                                          </p:val>
                                        </p:tav>
                                      </p:tavLst>
                                    </p:anim>
                                  </p:childTnLst>
                                </p:cTn>
                              </p:par>
                              <p:par>
                                <p:cTn id="256" presetID="2" presetClass="entr" presetSubtype="12" fill="hold" grpId="0" nodeType="withEffect">
                                  <p:stCondLst>
                                    <p:cond delay="0"/>
                                  </p:stCondLst>
                                  <p:childTnLst>
                                    <p:set>
                                      <p:cBhvr>
                                        <p:cTn id="257" dur="1" fill="hold">
                                          <p:stCondLst>
                                            <p:cond delay="0"/>
                                          </p:stCondLst>
                                        </p:cTn>
                                        <p:tgtEl>
                                          <p:spTgt spid="114"/>
                                        </p:tgtEl>
                                        <p:attrNameLst>
                                          <p:attrName>style.visibility</p:attrName>
                                        </p:attrNameLst>
                                      </p:cBhvr>
                                      <p:to>
                                        <p:strVal val="visible"/>
                                      </p:to>
                                    </p:set>
                                    <p:anim calcmode="lin" valueType="num">
                                      <p:cBhvr additive="base">
                                        <p:cTn id="258" dur="500" fill="hold"/>
                                        <p:tgtEl>
                                          <p:spTgt spid="114"/>
                                        </p:tgtEl>
                                        <p:attrNameLst>
                                          <p:attrName>ppt_x</p:attrName>
                                        </p:attrNameLst>
                                      </p:cBhvr>
                                      <p:tavLst>
                                        <p:tav tm="0">
                                          <p:val>
                                            <p:strVal val="0-#ppt_w/2"/>
                                          </p:val>
                                        </p:tav>
                                        <p:tav tm="100000">
                                          <p:val>
                                            <p:strVal val="#ppt_x"/>
                                          </p:val>
                                        </p:tav>
                                      </p:tavLst>
                                    </p:anim>
                                    <p:anim calcmode="lin" valueType="num">
                                      <p:cBhvr additive="base">
                                        <p:cTn id="259" dur="500" fill="hold"/>
                                        <p:tgtEl>
                                          <p:spTgt spid="114"/>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115"/>
                                        </p:tgtEl>
                                        <p:attrNameLst>
                                          <p:attrName>style.visibility</p:attrName>
                                        </p:attrNameLst>
                                      </p:cBhvr>
                                      <p:to>
                                        <p:strVal val="visible"/>
                                      </p:to>
                                    </p:set>
                                    <p:anim calcmode="lin" valueType="num">
                                      <p:cBhvr additive="base">
                                        <p:cTn id="262" dur="500" fill="hold"/>
                                        <p:tgtEl>
                                          <p:spTgt spid="115"/>
                                        </p:tgtEl>
                                        <p:attrNameLst>
                                          <p:attrName>ppt_x</p:attrName>
                                        </p:attrNameLst>
                                      </p:cBhvr>
                                      <p:tavLst>
                                        <p:tav tm="0">
                                          <p:val>
                                            <p:strVal val="#ppt_x"/>
                                          </p:val>
                                        </p:tav>
                                        <p:tav tm="100000">
                                          <p:val>
                                            <p:strVal val="#ppt_x"/>
                                          </p:val>
                                        </p:tav>
                                      </p:tavLst>
                                    </p:anim>
                                    <p:anim calcmode="lin" valueType="num">
                                      <p:cBhvr additive="base">
                                        <p:cTn id="263" dur="500" fill="hold"/>
                                        <p:tgtEl>
                                          <p:spTgt spid="115"/>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116"/>
                                        </p:tgtEl>
                                        <p:attrNameLst>
                                          <p:attrName>style.visibility</p:attrName>
                                        </p:attrNameLst>
                                      </p:cBhvr>
                                      <p:to>
                                        <p:strVal val="visible"/>
                                      </p:to>
                                    </p:set>
                                    <p:anim calcmode="lin" valueType="num">
                                      <p:cBhvr additive="base">
                                        <p:cTn id="266" dur="500" fill="hold"/>
                                        <p:tgtEl>
                                          <p:spTgt spid="116"/>
                                        </p:tgtEl>
                                        <p:attrNameLst>
                                          <p:attrName>ppt_x</p:attrName>
                                        </p:attrNameLst>
                                      </p:cBhvr>
                                      <p:tavLst>
                                        <p:tav tm="0">
                                          <p:val>
                                            <p:strVal val="#ppt_x"/>
                                          </p:val>
                                        </p:tav>
                                        <p:tav tm="100000">
                                          <p:val>
                                            <p:strVal val="#ppt_x"/>
                                          </p:val>
                                        </p:tav>
                                      </p:tavLst>
                                    </p:anim>
                                    <p:anim calcmode="lin" valueType="num">
                                      <p:cBhvr additive="base">
                                        <p:cTn id="267" dur="500" fill="hold"/>
                                        <p:tgtEl>
                                          <p:spTgt spid="116"/>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117"/>
                                        </p:tgtEl>
                                        <p:attrNameLst>
                                          <p:attrName>style.visibility</p:attrName>
                                        </p:attrNameLst>
                                      </p:cBhvr>
                                      <p:to>
                                        <p:strVal val="visible"/>
                                      </p:to>
                                    </p:set>
                                    <p:anim calcmode="lin" valueType="num">
                                      <p:cBhvr additive="base">
                                        <p:cTn id="270" dur="500" fill="hold"/>
                                        <p:tgtEl>
                                          <p:spTgt spid="117"/>
                                        </p:tgtEl>
                                        <p:attrNameLst>
                                          <p:attrName>ppt_x</p:attrName>
                                        </p:attrNameLst>
                                      </p:cBhvr>
                                      <p:tavLst>
                                        <p:tav tm="0">
                                          <p:val>
                                            <p:strVal val="#ppt_x"/>
                                          </p:val>
                                        </p:tav>
                                        <p:tav tm="100000">
                                          <p:val>
                                            <p:strVal val="#ppt_x"/>
                                          </p:val>
                                        </p:tav>
                                      </p:tavLst>
                                    </p:anim>
                                    <p:anim calcmode="lin" valueType="num">
                                      <p:cBhvr additive="base">
                                        <p:cTn id="271" dur="500" fill="hold"/>
                                        <p:tgtEl>
                                          <p:spTgt spid="117"/>
                                        </p:tgtEl>
                                        <p:attrNameLst>
                                          <p:attrName>ppt_y</p:attrName>
                                        </p:attrNameLst>
                                      </p:cBhvr>
                                      <p:tavLst>
                                        <p:tav tm="0">
                                          <p:val>
                                            <p:strVal val="1+#ppt_h/2"/>
                                          </p:val>
                                        </p:tav>
                                        <p:tav tm="100000">
                                          <p:val>
                                            <p:strVal val="#ppt_y"/>
                                          </p:val>
                                        </p:tav>
                                      </p:tavLst>
                                    </p:anim>
                                  </p:childTnLst>
                                </p:cTn>
                              </p:par>
                              <p:par>
                                <p:cTn id="272" presetID="2" presetClass="entr" presetSubtype="8" fill="hold" grpId="0" nodeType="withEffect">
                                  <p:stCondLst>
                                    <p:cond delay="0"/>
                                  </p:stCondLst>
                                  <p:childTnLst>
                                    <p:set>
                                      <p:cBhvr>
                                        <p:cTn id="273" dur="1" fill="hold">
                                          <p:stCondLst>
                                            <p:cond delay="0"/>
                                          </p:stCondLst>
                                        </p:cTn>
                                        <p:tgtEl>
                                          <p:spTgt spid="118"/>
                                        </p:tgtEl>
                                        <p:attrNameLst>
                                          <p:attrName>style.visibility</p:attrName>
                                        </p:attrNameLst>
                                      </p:cBhvr>
                                      <p:to>
                                        <p:strVal val="visible"/>
                                      </p:to>
                                    </p:set>
                                    <p:anim calcmode="lin" valueType="num">
                                      <p:cBhvr additive="base">
                                        <p:cTn id="274" dur="500" fill="hold"/>
                                        <p:tgtEl>
                                          <p:spTgt spid="118"/>
                                        </p:tgtEl>
                                        <p:attrNameLst>
                                          <p:attrName>ppt_x</p:attrName>
                                        </p:attrNameLst>
                                      </p:cBhvr>
                                      <p:tavLst>
                                        <p:tav tm="0">
                                          <p:val>
                                            <p:strVal val="0-#ppt_w/2"/>
                                          </p:val>
                                        </p:tav>
                                        <p:tav tm="100000">
                                          <p:val>
                                            <p:strVal val="#ppt_x"/>
                                          </p:val>
                                        </p:tav>
                                      </p:tavLst>
                                    </p:anim>
                                    <p:anim calcmode="lin" valueType="num">
                                      <p:cBhvr additive="base">
                                        <p:cTn id="275" dur="500" fill="hold"/>
                                        <p:tgtEl>
                                          <p:spTgt spid="118"/>
                                        </p:tgtEl>
                                        <p:attrNameLst>
                                          <p:attrName>ppt_y</p:attrName>
                                        </p:attrNameLst>
                                      </p:cBhvr>
                                      <p:tavLst>
                                        <p:tav tm="0">
                                          <p:val>
                                            <p:strVal val="#ppt_y"/>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119"/>
                                        </p:tgtEl>
                                        <p:attrNameLst>
                                          <p:attrName>style.visibility</p:attrName>
                                        </p:attrNameLst>
                                      </p:cBhvr>
                                      <p:to>
                                        <p:strVal val="visible"/>
                                      </p:to>
                                    </p:set>
                                    <p:anim calcmode="lin" valueType="num">
                                      <p:cBhvr additive="base">
                                        <p:cTn id="278" dur="500" fill="hold"/>
                                        <p:tgtEl>
                                          <p:spTgt spid="119"/>
                                        </p:tgtEl>
                                        <p:attrNameLst>
                                          <p:attrName>ppt_x</p:attrName>
                                        </p:attrNameLst>
                                      </p:cBhvr>
                                      <p:tavLst>
                                        <p:tav tm="0">
                                          <p:val>
                                            <p:strVal val="#ppt_x"/>
                                          </p:val>
                                        </p:tav>
                                        <p:tav tm="100000">
                                          <p:val>
                                            <p:strVal val="#ppt_x"/>
                                          </p:val>
                                        </p:tav>
                                      </p:tavLst>
                                    </p:anim>
                                    <p:anim calcmode="lin" valueType="num">
                                      <p:cBhvr additive="base">
                                        <p:cTn id="279" dur="500" fill="hold"/>
                                        <p:tgtEl>
                                          <p:spTgt spid="119"/>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120"/>
                                        </p:tgtEl>
                                        <p:attrNameLst>
                                          <p:attrName>style.visibility</p:attrName>
                                        </p:attrNameLst>
                                      </p:cBhvr>
                                      <p:to>
                                        <p:strVal val="visible"/>
                                      </p:to>
                                    </p:set>
                                    <p:anim calcmode="lin" valueType="num">
                                      <p:cBhvr additive="base">
                                        <p:cTn id="282" dur="500" fill="hold"/>
                                        <p:tgtEl>
                                          <p:spTgt spid="120"/>
                                        </p:tgtEl>
                                        <p:attrNameLst>
                                          <p:attrName>ppt_x</p:attrName>
                                        </p:attrNameLst>
                                      </p:cBhvr>
                                      <p:tavLst>
                                        <p:tav tm="0">
                                          <p:val>
                                            <p:strVal val="#ppt_x"/>
                                          </p:val>
                                        </p:tav>
                                        <p:tav tm="100000">
                                          <p:val>
                                            <p:strVal val="#ppt_x"/>
                                          </p:val>
                                        </p:tav>
                                      </p:tavLst>
                                    </p:anim>
                                    <p:anim calcmode="lin" valueType="num">
                                      <p:cBhvr additive="base">
                                        <p:cTn id="283" dur="500" fill="hold"/>
                                        <p:tgtEl>
                                          <p:spTgt spid="120"/>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121"/>
                                        </p:tgtEl>
                                        <p:attrNameLst>
                                          <p:attrName>style.visibility</p:attrName>
                                        </p:attrNameLst>
                                      </p:cBhvr>
                                      <p:to>
                                        <p:strVal val="visible"/>
                                      </p:to>
                                    </p:set>
                                    <p:anim calcmode="lin" valueType="num">
                                      <p:cBhvr additive="base">
                                        <p:cTn id="286" dur="500" fill="hold"/>
                                        <p:tgtEl>
                                          <p:spTgt spid="121"/>
                                        </p:tgtEl>
                                        <p:attrNameLst>
                                          <p:attrName>ppt_x</p:attrName>
                                        </p:attrNameLst>
                                      </p:cBhvr>
                                      <p:tavLst>
                                        <p:tav tm="0">
                                          <p:val>
                                            <p:strVal val="#ppt_x"/>
                                          </p:val>
                                        </p:tav>
                                        <p:tav tm="100000">
                                          <p:val>
                                            <p:strVal val="#ppt_x"/>
                                          </p:val>
                                        </p:tav>
                                      </p:tavLst>
                                    </p:anim>
                                    <p:anim calcmode="lin" valueType="num">
                                      <p:cBhvr additive="base">
                                        <p:cTn id="287" dur="500" fill="hold"/>
                                        <p:tgtEl>
                                          <p:spTgt spid="121"/>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122"/>
                                        </p:tgtEl>
                                        <p:attrNameLst>
                                          <p:attrName>style.visibility</p:attrName>
                                        </p:attrNameLst>
                                      </p:cBhvr>
                                      <p:to>
                                        <p:strVal val="visible"/>
                                      </p:to>
                                    </p:set>
                                    <p:anim calcmode="lin" valueType="num">
                                      <p:cBhvr additive="base">
                                        <p:cTn id="290" dur="500" fill="hold"/>
                                        <p:tgtEl>
                                          <p:spTgt spid="122"/>
                                        </p:tgtEl>
                                        <p:attrNameLst>
                                          <p:attrName>ppt_x</p:attrName>
                                        </p:attrNameLst>
                                      </p:cBhvr>
                                      <p:tavLst>
                                        <p:tav tm="0">
                                          <p:val>
                                            <p:strVal val="#ppt_x"/>
                                          </p:val>
                                        </p:tav>
                                        <p:tav tm="100000">
                                          <p:val>
                                            <p:strVal val="#ppt_x"/>
                                          </p:val>
                                        </p:tav>
                                      </p:tavLst>
                                    </p:anim>
                                    <p:anim calcmode="lin" valueType="num">
                                      <p:cBhvr additive="base">
                                        <p:cTn id="291" dur="500" fill="hold"/>
                                        <p:tgtEl>
                                          <p:spTgt spid="122"/>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123"/>
                                        </p:tgtEl>
                                        <p:attrNameLst>
                                          <p:attrName>style.visibility</p:attrName>
                                        </p:attrNameLst>
                                      </p:cBhvr>
                                      <p:to>
                                        <p:strVal val="visible"/>
                                      </p:to>
                                    </p:set>
                                    <p:anim calcmode="lin" valueType="num">
                                      <p:cBhvr additive="base">
                                        <p:cTn id="294" dur="500" fill="hold"/>
                                        <p:tgtEl>
                                          <p:spTgt spid="123"/>
                                        </p:tgtEl>
                                        <p:attrNameLst>
                                          <p:attrName>ppt_x</p:attrName>
                                        </p:attrNameLst>
                                      </p:cBhvr>
                                      <p:tavLst>
                                        <p:tav tm="0">
                                          <p:val>
                                            <p:strVal val="#ppt_x"/>
                                          </p:val>
                                        </p:tav>
                                        <p:tav tm="100000">
                                          <p:val>
                                            <p:strVal val="#ppt_x"/>
                                          </p:val>
                                        </p:tav>
                                      </p:tavLst>
                                    </p:anim>
                                    <p:anim calcmode="lin" valueType="num">
                                      <p:cBhvr additive="base">
                                        <p:cTn id="295" dur="500" fill="hold"/>
                                        <p:tgtEl>
                                          <p:spTgt spid="123"/>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124"/>
                                        </p:tgtEl>
                                        <p:attrNameLst>
                                          <p:attrName>style.visibility</p:attrName>
                                        </p:attrNameLst>
                                      </p:cBhvr>
                                      <p:to>
                                        <p:strVal val="visible"/>
                                      </p:to>
                                    </p:set>
                                    <p:anim calcmode="lin" valueType="num">
                                      <p:cBhvr additive="base">
                                        <p:cTn id="298" dur="500" fill="hold"/>
                                        <p:tgtEl>
                                          <p:spTgt spid="124"/>
                                        </p:tgtEl>
                                        <p:attrNameLst>
                                          <p:attrName>ppt_x</p:attrName>
                                        </p:attrNameLst>
                                      </p:cBhvr>
                                      <p:tavLst>
                                        <p:tav tm="0">
                                          <p:val>
                                            <p:strVal val="#ppt_x"/>
                                          </p:val>
                                        </p:tav>
                                        <p:tav tm="100000">
                                          <p:val>
                                            <p:strVal val="#ppt_x"/>
                                          </p:val>
                                        </p:tav>
                                      </p:tavLst>
                                    </p:anim>
                                    <p:anim calcmode="lin" valueType="num">
                                      <p:cBhvr additive="base">
                                        <p:cTn id="299" dur="500" fill="hold"/>
                                        <p:tgtEl>
                                          <p:spTgt spid="124"/>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125"/>
                                        </p:tgtEl>
                                        <p:attrNameLst>
                                          <p:attrName>style.visibility</p:attrName>
                                        </p:attrNameLst>
                                      </p:cBhvr>
                                      <p:to>
                                        <p:strVal val="visible"/>
                                      </p:to>
                                    </p:set>
                                    <p:anim calcmode="lin" valueType="num">
                                      <p:cBhvr additive="base">
                                        <p:cTn id="302" dur="500" fill="hold"/>
                                        <p:tgtEl>
                                          <p:spTgt spid="125"/>
                                        </p:tgtEl>
                                        <p:attrNameLst>
                                          <p:attrName>ppt_x</p:attrName>
                                        </p:attrNameLst>
                                      </p:cBhvr>
                                      <p:tavLst>
                                        <p:tav tm="0">
                                          <p:val>
                                            <p:strVal val="#ppt_x"/>
                                          </p:val>
                                        </p:tav>
                                        <p:tav tm="100000">
                                          <p:val>
                                            <p:strVal val="#ppt_x"/>
                                          </p:val>
                                        </p:tav>
                                      </p:tavLst>
                                    </p:anim>
                                    <p:anim calcmode="lin" valueType="num">
                                      <p:cBhvr additive="base">
                                        <p:cTn id="303" dur="500" fill="hold"/>
                                        <p:tgtEl>
                                          <p:spTgt spid="125"/>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126"/>
                                        </p:tgtEl>
                                        <p:attrNameLst>
                                          <p:attrName>style.visibility</p:attrName>
                                        </p:attrNameLst>
                                      </p:cBhvr>
                                      <p:to>
                                        <p:strVal val="visible"/>
                                      </p:to>
                                    </p:set>
                                    <p:anim calcmode="lin" valueType="num">
                                      <p:cBhvr additive="base">
                                        <p:cTn id="306" dur="500" fill="hold"/>
                                        <p:tgtEl>
                                          <p:spTgt spid="126"/>
                                        </p:tgtEl>
                                        <p:attrNameLst>
                                          <p:attrName>ppt_x</p:attrName>
                                        </p:attrNameLst>
                                      </p:cBhvr>
                                      <p:tavLst>
                                        <p:tav tm="0">
                                          <p:val>
                                            <p:strVal val="#ppt_x"/>
                                          </p:val>
                                        </p:tav>
                                        <p:tav tm="100000">
                                          <p:val>
                                            <p:strVal val="#ppt_x"/>
                                          </p:val>
                                        </p:tav>
                                      </p:tavLst>
                                    </p:anim>
                                    <p:anim calcmode="lin" valueType="num">
                                      <p:cBhvr additive="base">
                                        <p:cTn id="307" dur="500" fill="hold"/>
                                        <p:tgtEl>
                                          <p:spTgt spid="126"/>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127"/>
                                        </p:tgtEl>
                                        <p:attrNameLst>
                                          <p:attrName>style.visibility</p:attrName>
                                        </p:attrNameLst>
                                      </p:cBhvr>
                                      <p:to>
                                        <p:strVal val="visible"/>
                                      </p:to>
                                    </p:set>
                                    <p:anim calcmode="lin" valueType="num">
                                      <p:cBhvr additive="base">
                                        <p:cTn id="310" dur="500" fill="hold"/>
                                        <p:tgtEl>
                                          <p:spTgt spid="127"/>
                                        </p:tgtEl>
                                        <p:attrNameLst>
                                          <p:attrName>ppt_x</p:attrName>
                                        </p:attrNameLst>
                                      </p:cBhvr>
                                      <p:tavLst>
                                        <p:tav tm="0">
                                          <p:val>
                                            <p:strVal val="#ppt_x"/>
                                          </p:val>
                                        </p:tav>
                                        <p:tav tm="100000">
                                          <p:val>
                                            <p:strVal val="#ppt_x"/>
                                          </p:val>
                                        </p:tav>
                                      </p:tavLst>
                                    </p:anim>
                                    <p:anim calcmode="lin" valueType="num">
                                      <p:cBhvr additive="base">
                                        <p:cTn id="311" dur="500" fill="hold"/>
                                        <p:tgtEl>
                                          <p:spTgt spid="127"/>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128"/>
                                        </p:tgtEl>
                                        <p:attrNameLst>
                                          <p:attrName>style.visibility</p:attrName>
                                        </p:attrNameLst>
                                      </p:cBhvr>
                                      <p:to>
                                        <p:strVal val="visible"/>
                                      </p:to>
                                    </p:set>
                                    <p:anim calcmode="lin" valueType="num">
                                      <p:cBhvr additive="base">
                                        <p:cTn id="314" dur="500" fill="hold"/>
                                        <p:tgtEl>
                                          <p:spTgt spid="128"/>
                                        </p:tgtEl>
                                        <p:attrNameLst>
                                          <p:attrName>ppt_x</p:attrName>
                                        </p:attrNameLst>
                                      </p:cBhvr>
                                      <p:tavLst>
                                        <p:tav tm="0">
                                          <p:val>
                                            <p:strVal val="#ppt_x"/>
                                          </p:val>
                                        </p:tav>
                                        <p:tav tm="100000">
                                          <p:val>
                                            <p:strVal val="#ppt_x"/>
                                          </p:val>
                                        </p:tav>
                                      </p:tavLst>
                                    </p:anim>
                                    <p:anim calcmode="lin" valueType="num">
                                      <p:cBhvr additive="base">
                                        <p:cTn id="315" dur="500" fill="hold"/>
                                        <p:tgtEl>
                                          <p:spTgt spid="128"/>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129"/>
                                        </p:tgtEl>
                                        <p:attrNameLst>
                                          <p:attrName>style.visibility</p:attrName>
                                        </p:attrNameLst>
                                      </p:cBhvr>
                                      <p:to>
                                        <p:strVal val="visible"/>
                                      </p:to>
                                    </p:set>
                                    <p:anim calcmode="lin" valueType="num">
                                      <p:cBhvr additive="base">
                                        <p:cTn id="318" dur="500" fill="hold"/>
                                        <p:tgtEl>
                                          <p:spTgt spid="129"/>
                                        </p:tgtEl>
                                        <p:attrNameLst>
                                          <p:attrName>ppt_x</p:attrName>
                                        </p:attrNameLst>
                                      </p:cBhvr>
                                      <p:tavLst>
                                        <p:tav tm="0">
                                          <p:val>
                                            <p:strVal val="#ppt_x"/>
                                          </p:val>
                                        </p:tav>
                                        <p:tav tm="100000">
                                          <p:val>
                                            <p:strVal val="#ppt_x"/>
                                          </p:val>
                                        </p:tav>
                                      </p:tavLst>
                                    </p:anim>
                                    <p:anim calcmode="lin" valueType="num">
                                      <p:cBhvr additive="base">
                                        <p:cTn id="319" dur="500" fill="hold"/>
                                        <p:tgtEl>
                                          <p:spTgt spid="129"/>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130"/>
                                        </p:tgtEl>
                                        <p:attrNameLst>
                                          <p:attrName>style.visibility</p:attrName>
                                        </p:attrNameLst>
                                      </p:cBhvr>
                                      <p:to>
                                        <p:strVal val="visible"/>
                                      </p:to>
                                    </p:set>
                                    <p:anim calcmode="lin" valueType="num">
                                      <p:cBhvr additive="base">
                                        <p:cTn id="322" dur="500" fill="hold"/>
                                        <p:tgtEl>
                                          <p:spTgt spid="130"/>
                                        </p:tgtEl>
                                        <p:attrNameLst>
                                          <p:attrName>ppt_x</p:attrName>
                                        </p:attrNameLst>
                                      </p:cBhvr>
                                      <p:tavLst>
                                        <p:tav tm="0">
                                          <p:val>
                                            <p:strVal val="#ppt_x"/>
                                          </p:val>
                                        </p:tav>
                                        <p:tav tm="100000">
                                          <p:val>
                                            <p:strVal val="#ppt_x"/>
                                          </p:val>
                                        </p:tav>
                                      </p:tavLst>
                                    </p:anim>
                                    <p:anim calcmode="lin" valueType="num">
                                      <p:cBhvr additive="base">
                                        <p:cTn id="323" dur="500" fill="hold"/>
                                        <p:tgtEl>
                                          <p:spTgt spid="130"/>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131"/>
                                        </p:tgtEl>
                                        <p:attrNameLst>
                                          <p:attrName>style.visibility</p:attrName>
                                        </p:attrNameLst>
                                      </p:cBhvr>
                                      <p:to>
                                        <p:strVal val="visible"/>
                                      </p:to>
                                    </p:set>
                                    <p:anim calcmode="lin" valueType="num">
                                      <p:cBhvr additive="base">
                                        <p:cTn id="326" dur="500" fill="hold"/>
                                        <p:tgtEl>
                                          <p:spTgt spid="131"/>
                                        </p:tgtEl>
                                        <p:attrNameLst>
                                          <p:attrName>ppt_x</p:attrName>
                                        </p:attrNameLst>
                                      </p:cBhvr>
                                      <p:tavLst>
                                        <p:tav tm="0">
                                          <p:val>
                                            <p:strVal val="#ppt_x"/>
                                          </p:val>
                                        </p:tav>
                                        <p:tav tm="100000">
                                          <p:val>
                                            <p:strVal val="#ppt_x"/>
                                          </p:val>
                                        </p:tav>
                                      </p:tavLst>
                                    </p:anim>
                                    <p:anim calcmode="lin" valueType="num">
                                      <p:cBhvr additive="base">
                                        <p:cTn id="327" dur="500" fill="hold"/>
                                        <p:tgtEl>
                                          <p:spTgt spid="131"/>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32"/>
                                        </p:tgtEl>
                                        <p:attrNameLst>
                                          <p:attrName>style.visibility</p:attrName>
                                        </p:attrNameLst>
                                      </p:cBhvr>
                                      <p:to>
                                        <p:strVal val="visible"/>
                                      </p:to>
                                    </p:set>
                                    <p:anim calcmode="lin" valueType="num">
                                      <p:cBhvr additive="base">
                                        <p:cTn id="330" dur="500" fill="hold"/>
                                        <p:tgtEl>
                                          <p:spTgt spid="132"/>
                                        </p:tgtEl>
                                        <p:attrNameLst>
                                          <p:attrName>ppt_x</p:attrName>
                                        </p:attrNameLst>
                                      </p:cBhvr>
                                      <p:tavLst>
                                        <p:tav tm="0">
                                          <p:val>
                                            <p:strVal val="#ppt_x"/>
                                          </p:val>
                                        </p:tav>
                                        <p:tav tm="100000">
                                          <p:val>
                                            <p:strVal val="#ppt_x"/>
                                          </p:val>
                                        </p:tav>
                                      </p:tavLst>
                                    </p:anim>
                                    <p:anim calcmode="lin" valueType="num">
                                      <p:cBhvr additive="base">
                                        <p:cTn id="331" dur="500" fill="hold"/>
                                        <p:tgtEl>
                                          <p:spTgt spid="132"/>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33"/>
                                        </p:tgtEl>
                                        <p:attrNameLst>
                                          <p:attrName>style.visibility</p:attrName>
                                        </p:attrNameLst>
                                      </p:cBhvr>
                                      <p:to>
                                        <p:strVal val="visible"/>
                                      </p:to>
                                    </p:set>
                                    <p:anim calcmode="lin" valueType="num">
                                      <p:cBhvr additive="base">
                                        <p:cTn id="334" dur="500" fill="hold"/>
                                        <p:tgtEl>
                                          <p:spTgt spid="133"/>
                                        </p:tgtEl>
                                        <p:attrNameLst>
                                          <p:attrName>ppt_x</p:attrName>
                                        </p:attrNameLst>
                                      </p:cBhvr>
                                      <p:tavLst>
                                        <p:tav tm="0">
                                          <p:val>
                                            <p:strVal val="#ppt_x"/>
                                          </p:val>
                                        </p:tav>
                                        <p:tav tm="100000">
                                          <p:val>
                                            <p:strVal val="#ppt_x"/>
                                          </p:val>
                                        </p:tav>
                                      </p:tavLst>
                                    </p:anim>
                                    <p:anim calcmode="lin" valueType="num">
                                      <p:cBhvr additive="base">
                                        <p:cTn id="335" dur="500" fill="hold"/>
                                        <p:tgtEl>
                                          <p:spTgt spid="133"/>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34"/>
                                        </p:tgtEl>
                                        <p:attrNameLst>
                                          <p:attrName>style.visibility</p:attrName>
                                        </p:attrNameLst>
                                      </p:cBhvr>
                                      <p:to>
                                        <p:strVal val="visible"/>
                                      </p:to>
                                    </p:set>
                                    <p:anim calcmode="lin" valueType="num">
                                      <p:cBhvr additive="base">
                                        <p:cTn id="338" dur="500" fill="hold"/>
                                        <p:tgtEl>
                                          <p:spTgt spid="134"/>
                                        </p:tgtEl>
                                        <p:attrNameLst>
                                          <p:attrName>ppt_x</p:attrName>
                                        </p:attrNameLst>
                                      </p:cBhvr>
                                      <p:tavLst>
                                        <p:tav tm="0">
                                          <p:val>
                                            <p:strVal val="#ppt_x"/>
                                          </p:val>
                                        </p:tav>
                                        <p:tav tm="100000">
                                          <p:val>
                                            <p:strVal val="#ppt_x"/>
                                          </p:val>
                                        </p:tav>
                                      </p:tavLst>
                                    </p:anim>
                                    <p:anim calcmode="lin" valueType="num">
                                      <p:cBhvr additive="base">
                                        <p:cTn id="339" dur="500" fill="hold"/>
                                        <p:tgtEl>
                                          <p:spTgt spid="134"/>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35"/>
                                        </p:tgtEl>
                                        <p:attrNameLst>
                                          <p:attrName>style.visibility</p:attrName>
                                        </p:attrNameLst>
                                      </p:cBhvr>
                                      <p:to>
                                        <p:strVal val="visible"/>
                                      </p:to>
                                    </p:set>
                                    <p:anim calcmode="lin" valueType="num">
                                      <p:cBhvr additive="base">
                                        <p:cTn id="342" dur="500" fill="hold"/>
                                        <p:tgtEl>
                                          <p:spTgt spid="135"/>
                                        </p:tgtEl>
                                        <p:attrNameLst>
                                          <p:attrName>ppt_x</p:attrName>
                                        </p:attrNameLst>
                                      </p:cBhvr>
                                      <p:tavLst>
                                        <p:tav tm="0">
                                          <p:val>
                                            <p:strVal val="#ppt_x"/>
                                          </p:val>
                                        </p:tav>
                                        <p:tav tm="100000">
                                          <p:val>
                                            <p:strVal val="#ppt_x"/>
                                          </p:val>
                                        </p:tav>
                                      </p:tavLst>
                                    </p:anim>
                                    <p:anim calcmode="lin" valueType="num">
                                      <p:cBhvr additive="base">
                                        <p:cTn id="343" dur="500" fill="hold"/>
                                        <p:tgtEl>
                                          <p:spTgt spid="135"/>
                                        </p:tgtEl>
                                        <p:attrNameLst>
                                          <p:attrName>ppt_y</p:attrName>
                                        </p:attrNameLst>
                                      </p:cBhvr>
                                      <p:tavLst>
                                        <p:tav tm="0">
                                          <p:val>
                                            <p:strVal val="1+#ppt_h/2"/>
                                          </p:val>
                                        </p:tav>
                                        <p:tav tm="100000">
                                          <p:val>
                                            <p:strVal val="#ppt_y"/>
                                          </p:val>
                                        </p:tav>
                                      </p:tavLst>
                                    </p:anim>
                                  </p:childTnLst>
                                </p:cTn>
                              </p:par>
                            </p:childTnLst>
                          </p:cTn>
                        </p:par>
                        <p:par>
                          <p:cTn id="344" fill="hold">
                            <p:stCondLst>
                              <p:cond delay="2000"/>
                            </p:stCondLst>
                            <p:childTnLst>
                              <p:par>
                                <p:cTn id="345" presetID="47" presetClass="entr" presetSubtype="0" fill="hold" grpId="0" nodeType="afterEffect">
                                  <p:stCondLst>
                                    <p:cond delay="0"/>
                                  </p:stCondLst>
                                  <p:childTnLst>
                                    <p:set>
                                      <p:cBhvr>
                                        <p:cTn id="346" dur="1" fill="hold">
                                          <p:stCondLst>
                                            <p:cond delay="0"/>
                                          </p:stCondLst>
                                        </p:cTn>
                                        <p:tgtEl>
                                          <p:spTgt spid="136"/>
                                        </p:tgtEl>
                                        <p:attrNameLst>
                                          <p:attrName>style.visibility</p:attrName>
                                        </p:attrNameLst>
                                      </p:cBhvr>
                                      <p:to>
                                        <p:strVal val="visible"/>
                                      </p:to>
                                    </p:set>
                                    <p:animEffect transition="in" filter="fade">
                                      <p:cBhvr>
                                        <p:cTn id="347" dur="1000"/>
                                        <p:tgtEl>
                                          <p:spTgt spid="136"/>
                                        </p:tgtEl>
                                      </p:cBhvr>
                                    </p:animEffect>
                                    <p:anim calcmode="lin" valueType="num">
                                      <p:cBhvr>
                                        <p:cTn id="348" dur="1000" fill="hold"/>
                                        <p:tgtEl>
                                          <p:spTgt spid="136"/>
                                        </p:tgtEl>
                                        <p:attrNameLst>
                                          <p:attrName>ppt_x</p:attrName>
                                        </p:attrNameLst>
                                      </p:cBhvr>
                                      <p:tavLst>
                                        <p:tav tm="0">
                                          <p:val>
                                            <p:strVal val="#ppt_x"/>
                                          </p:val>
                                        </p:tav>
                                        <p:tav tm="100000">
                                          <p:val>
                                            <p:strVal val="#ppt_x"/>
                                          </p:val>
                                        </p:tav>
                                      </p:tavLst>
                                    </p:anim>
                                    <p:anim calcmode="lin" valueType="num">
                                      <p:cBhvr>
                                        <p:cTn id="349" dur="1000" fill="hold"/>
                                        <p:tgtEl>
                                          <p:spTgt spid="136"/>
                                        </p:tgtEl>
                                        <p:attrNameLst>
                                          <p:attrName>ppt_y</p:attrName>
                                        </p:attrNameLst>
                                      </p:cBhvr>
                                      <p:tavLst>
                                        <p:tav tm="0">
                                          <p:val>
                                            <p:strVal val="#ppt_y-.1"/>
                                          </p:val>
                                        </p:tav>
                                        <p:tav tm="100000">
                                          <p:val>
                                            <p:strVal val="#ppt_y"/>
                                          </p:val>
                                        </p:tav>
                                      </p:tavLst>
                                    </p:anim>
                                  </p:childTnLst>
                                </p:cTn>
                              </p:par>
                            </p:childTnLst>
                          </p:cTn>
                        </p:par>
                        <p:par>
                          <p:cTn id="350" fill="hold">
                            <p:stCondLst>
                              <p:cond delay="3000"/>
                            </p:stCondLst>
                            <p:childTnLst>
                              <p:par>
                                <p:cTn id="351" presetID="22" presetClass="entr" presetSubtype="8" fill="hold" nodeType="afterEffect">
                                  <p:stCondLst>
                                    <p:cond delay="0"/>
                                  </p:stCondLst>
                                  <p:childTnLst>
                                    <p:set>
                                      <p:cBhvr>
                                        <p:cTn id="352" dur="1" fill="hold">
                                          <p:stCondLst>
                                            <p:cond delay="0"/>
                                          </p:stCondLst>
                                        </p:cTn>
                                        <p:tgtEl>
                                          <p:spTgt spid="137"/>
                                        </p:tgtEl>
                                        <p:attrNameLst>
                                          <p:attrName>style.visibility</p:attrName>
                                        </p:attrNameLst>
                                      </p:cBhvr>
                                      <p:to>
                                        <p:strVal val="visible"/>
                                      </p:to>
                                    </p:set>
                                    <p:animEffect transition="in" filter="wipe(left)">
                                      <p:cBhvr>
                                        <p:cTn id="353" dur="500"/>
                                        <p:tgtEl>
                                          <p:spTgt spid="137"/>
                                        </p:tgtEl>
                                      </p:cBhvr>
                                    </p:animEffect>
                                  </p:childTnLst>
                                </p:cTn>
                              </p:par>
                            </p:childTnLst>
                          </p:cTn>
                        </p:par>
                        <p:par>
                          <p:cTn id="354" fill="hold">
                            <p:stCondLst>
                              <p:cond delay="3500"/>
                            </p:stCondLst>
                            <p:childTnLst>
                              <p:par>
                                <p:cTn id="355" presetID="22" presetClass="entr" presetSubtype="8" fill="hold" grpId="0" nodeType="afterEffect">
                                  <p:stCondLst>
                                    <p:cond delay="0"/>
                                  </p:stCondLst>
                                  <p:childTnLst>
                                    <p:set>
                                      <p:cBhvr>
                                        <p:cTn id="356" dur="1" fill="hold">
                                          <p:stCondLst>
                                            <p:cond delay="0"/>
                                          </p:stCondLst>
                                        </p:cTn>
                                        <p:tgtEl>
                                          <p:spTgt spid="138"/>
                                        </p:tgtEl>
                                        <p:attrNameLst>
                                          <p:attrName>style.visibility</p:attrName>
                                        </p:attrNameLst>
                                      </p:cBhvr>
                                      <p:to>
                                        <p:strVal val="visible"/>
                                      </p:to>
                                    </p:set>
                                    <p:animEffect transition="in" filter="wipe(left)">
                                      <p:cBhvr>
                                        <p:cTn id="357" dur="500"/>
                                        <p:tgtEl>
                                          <p:spTgt spid="138"/>
                                        </p:tgtEl>
                                      </p:cBhvr>
                                    </p:animEffect>
                                  </p:childTnLst>
                                </p:cTn>
                              </p:par>
                              <p:par>
                                <p:cTn id="358" presetID="22" presetClass="entr" presetSubtype="8" fill="hold" grpId="0" nodeType="withEffect">
                                  <p:stCondLst>
                                    <p:cond delay="0"/>
                                  </p:stCondLst>
                                  <p:childTnLst>
                                    <p:set>
                                      <p:cBhvr>
                                        <p:cTn id="359" dur="1" fill="hold">
                                          <p:stCondLst>
                                            <p:cond delay="0"/>
                                          </p:stCondLst>
                                        </p:cTn>
                                        <p:tgtEl>
                                          <p:spTgt spid="139"/>
                                        </p:tgtEl>
                                        <p:attrNameLst>
                                          <p:attrName>style.visibility</p:attrName>
                                        </p:attrNameLst>
                                      </p:cBhvr>
                                      <p:to>
                                        <p:strVal val="visible"/>
                                      </p:to>
                                    </p:set>
                                    <p:animEffect transition="in" filter="wipe(left)">
                                      <p:cBhvr>
                                        <p:cTn id="360" dur="500"/>
                                        <p:tgtEl>
                                          <p:spTgt spid="139"/>
                                        </p:tgtEl>
                                      </p:cBhvr>
                                    </p:animEffect>
                                  </p:childTnLst>
                                </p:cTn>
                              </p:par>
                            </p:childTnLst>
                          </p:cTn>
                        </p:par>
                        <p:par>
                          <p:cTn id="361" fill="hold">
                            <p:stCondLst>
                              <p:cond delay="4000"/>
                            </p:stCondLst>
                            <p:childTnLst>
                              <p:par>
                                <p:cTn id="362" presetID="47" presetClass="entr" presetSubtype="0" fill="hold" grpId="0" nodeType="afterEffect">
                                  <p:stCondLst>
                                    <p:cond delay="0"/>
                                  </p:stCondLst>
                                  <p:childTnLst>
                                    <p:set>
                                      <p:cBhvr>
                                        <p:cTn id="363" dur="1" fill="hold">
                                          <p:stCondLst>
                                            <p:cond delay="0"/>
                                          </p:stCondLst>
                                        </p:cTn>
                                        <p:tgtEl>
                                          <p:spTgt spid="140"/>
                                        </p:tgtEl>
                                        <p:attrNameLst>
                                          <p:attrName>style.visibility</p:attrName>
                                        </p:attrNameLst>
                                      </p:cBhvr>
                                      <p:to>
                                        <p:strVal val="visible"/>
                                      </p:to>
                                    </p:set>
                                    <p:animEffect transition="in" filter="fade">
                                      <p:cBhvr>
                                        <p:cTn id="364" dur="1000"/>
                                        <p:tgtEl>
                                          <p:spTgt spid="140"/>
                                        </p:tgtEl>
                                      </p:cBhvr>
                                    </p:animEffect>
                                    <p:anim calcmode="lin" valueType="num">
                                      <p:cBhvr>
                                        <p:cTn id="365" dur="1000" fill="hold"/>
                                        <p:tgtEl>
                                          <p:spTgt spid="140"/>
                                        </p:tgtEl>
                                        <p:attrNameLst>
                                          <p:attrName>ppt_x</p:attrName>
                                        </p:attrNameLst>
                                      </p:cBhvr>
                                      <p:tavLst>
                                        <p:tav tm="0">
                                          <p:val>
                                            <p:strVal val="#ppt_x"/>
                                          </p:val>
                                        </p:tav>
                                        <p:tav tm="100000">
                                          <p:val>
                                            <p:strVal val="#ppt_x"/>
                                          </p:val>
                                        </p:tav>
                                      </p:tavLst>
                                    </p:anim>
                                    <p:anim calcmode="lin" valueType="num">
                                      <p:cBhvr>
                                        <p:cTn id="366" dur="1000" fill="hold"/>
                                        <p:tgtEl>
                                          <p:spTgt spid="140"/>
                                        </p:tgtEl>
                                        <p:attrNameLst>
                                          <p:attrName>ppt_y</p:attrName>
                                        </p:attrNameLst>
                                      </p:cBhvr>
                                      <p:tavLst>
                                        <p:tav tm="0">
                                          <p:val>
                                            <p:strVal val="#ppt_y-.1"/>
                                          </p:val>
                                        </p:tav>
                                        <p:tav tm="100000">
                                          <p:val>
                                            <p:strVal val="#ppt_y"/>
                                          </p:val>
                                        </p:tav>
                                      </p:tavLst>
                                    </p:anim>
                                  </p:childTnLst>
                                </p:cTn>
                              </p:par>
                            </p:childTnLst>
                          </p:cTn>
                        </p:par>
                        <p:par>
                          <p:cTn id="367" fill="hold">
                            <p:stCondLst>
                              <p:cond delay="5000"/>
                            </p:stCondLst>
                            <p:childTnLst>
                              <p:par>
                                <p:cTn id="368" presetID="22" presetClass="entr" presetSubtype="8" fill="hold" nodeType="afterEffect">
                                  <p:stCondLst>
                                    <p:cond delay="0"/>
                                  </p:stCondLst>
                                  <p:childTnLst>
                                    <p:set>
                                      <p:cBhvr>
                                        <p:cTn id="369" dur="1" fill="hold">
                                          <p:stCondLst>
                                            <p:cond delay="0"/>
                                          </p:stCondLst>
                                        </p:cTn>
                                        <p:tgtEl>
                                          <p:spTgt spid="141"/>
                                        </p:tgtEl>
                                        <p:attrNameLst>
                                          <p:attrName>style.visibility</p:attrName>
                                        </p:attrNameLst>
                                      </p:cBhvr>
                                      <p:to>
                                        <p:strVal val="visible"/>
                                      </p:to>
                                    </p:set>
                                    <p:animEffect transition="in" filter="wipe(left)">
                                      <p:cBhvr>
                                        <p:cTn id="370" dur="500"/>
                                        <p:tgtEl>
                                          <p:spTgt spid="141"/>
                                        </p:tgtEl>
                                      </p:cBhvr>
                                    </p:animEffect>
                                  </p:childTnLst>
                                </p:cTn>
                              </p:par>
                            </p:childTnLst>
                          </p:cTn>
                        </p:par>
                        <p:par>
                          <p:cTn id="371" fill="hold">
                            <p:stCondLst>
                              <p:cond delay="5500"/>
                            </p:stCondLst>
                            <p:childTnLst>
                              <p:par>
                                <p:cTn id="372" presetID="22" presetClass="entr" presetSubtype="8" fill="hold" grpId="0" nodeType="afterEffect">
                                  <p:stCondLst>
                                    <p:cond delay="0"/>
                                  </p:stCondLst>
                                  <p:childTnLst>
                                    <p:set>
                                      <p:cBhvr>
                                        <p:cTn id="373" dur="1" fill="hold">
                                          <p:stCondLst>
                                            <p:cond delay="0"/>
                                          </p:stCondLst>
                                        </p:cTn>
                                        <p:tgtEl>
                                          <p:spTgt spid="142"/>
                                        </p:tgtEl>
                                        <p:attrNameLst>
                                          <p:attrName>style.visibility</p:attrName>
                                        </p:attrNameLst>
                                      </p:cBhvr>
                                      <p:to>
                                        <p:strVal val="visible"/>
                                      </p:to>
                                    </p:set>
                                    <p:animEffect transition="in" filter="wipe(left)">
                                      <p:cBhvr>
                                        <p:cTn id="374" dur="500"/>
                                        <p:tgtEl>
                                          <p:spTgt spid="142"/>
                                        </p:tgtEl>
                                      </p:cBhvr>
                                    </p:animEffect>
                                  </p:childTnLst>
                                </p:cTn>
                              </p:par>
                              <p:par>
                                <p:cTn id="375" presetID="22" presetClass="entr" presetSubtype="8" fill="hold" grpId="0" nodeType="withEffect">
                                  <p:stCondLst>
                                    <p:cond delay="0"/>
                                  </p:stCondLst>
                                  <p:childTnLst>
                                    <p:set>
                                      <p:cBhvr>
                                        <p:cTn id="376" dur="1" fill="hold">
                                          <p:stCondLst>
                                            <p:cond delay="0"/>
                                          </p:stCondLst>
                                        </p:cTn>
                                        <p:tgtEl>
                                          <p:spTgt spid="143"/>
                                        </p:tgtEl>
                                        <p:attrNameLst>
                                          <p:attrName>style.visibility</p:attrName>
                                        </p:attrNameLst>
                                      </p:cBhvr>
                                      <p:to>
                                        <p:strVal val="visible"/>
                                      </p:to>
                                    </p:set>
                                    <p:animEffect transition="in" filter="wipe(left)">
                                      <p:cBhvr>
                                        <p:cTn id="377" dur="500"/>
                                        <p:tgtEl>
                                          <p:spTgt spid="143"/>
                                        </p:tgtEl>
                                      </p:cBhvr>
                                    </p:animEffect>
                                  </p:childTnLst>
                                </p:cTn>
                              </p:par>
                            </p:childTnLst>
                          </p:cTn>
                        </p:par>
                        <p:par>
                          <p:cTn id="378" fill="hold">
                            <p:stCondLst>
                              <p:cond delay="6000"/>
                            </p:stCondLst>
                            <p:childTnLst>
                              <p:par>
                                <p:cTn id="379" presetID="47" presetClass="entr" presetSubtype="0" fill="hold" grpId="0" nodeType="afterEffect">
                                  <p:stCondLst>
                                    <p:cond delay="0"/>
                                  </p:stCondLst>
                                  <p:childTnLst>
                                    <p:set>
                                      <p:cBhvr>
                                        <p:cTn id="380" dur="1" fill="hold">
                                          <p:stCondLst>
                                            <p:cond delay="0"/>
                                          </p:stCondLst>
                                        </p:cTn>
                                        <p:tgtEl>
                                          <p:spTgt spid="144"/>
                                        </p:tgtEl>
                                        <p:attrNameLst>
                                          <p:attrName>style.visibility</p:attrName>
                                        </p:attrNameLst>
                                      </p:cBhvr>
                                      <p:to>
                                        <p:strVal val="visible"/>
                                      </p:to>
                                    </p:set>
                                    <p:animEffect transition="in" filter="fade">
                                      <p:cBhvr>
                                        <p:cTn id="381" dur="1000"/>
                                        <p:tgtEl>
                                          <p:spTgt spid="144"/>
                                        </p:tgtEl>
                                      </p:cBhvr>
                                    </p:animEffect>
                                    <p:anim calcmode="lin" valueType="num">
                                      <p:cBhvr>
                                        <p:cTn id="382" dur="1000" fill="hold"/>
                                        <p:tgtEl>
                                          <p:spTgt spid="144"/>
                                        </p:tgtEl>
                                        <p:attrNameLst>
                                          <p:attrName>ppt_x</p:attrName>
                                        </p:attrNameLst>
                                      </p:cBhvr>
                                      <p:tavLst>
                                        <p:tav tm="0">
                                          <p:val>
                                            <p:strVal val="#ppt_x"/>
                                          </p:val>
                                        </p:tav>
                                        <p:tav tm="100000">
                                          <p:val>
                                            <p:strVal val="#ppt_x"/>
                                          </p:val>
                                        </p:tav>
                                      </p:tavLst>
                                    </p:anim>
                                    <p:anim calcmode="lin" valueType="num">
                                      <p:cBhvr>
                                        <p:cTn id="383" dur="1000" fill="hold"/>
                                        <p:tgtEl>
                                          <p:spTgt spid="144"/>
                                        </p:tgtEl>
                                        <p:attrNameLst>
                                          <p:attrName>ppt_y</p:attrName>
                                        </p:attrNameLst>
                                      </p:cBhvr>
                                      <p:tavLst>
                                        <p:tav tm="0">
                                          <p:val>
                                            <p:strVal val="#ppt_y-.1"/>
                                          </p:val>
                                        </p:tav>
                                        <p:tav tm="100000">
                                          <p:val>
                                            <p:strVal val="#ppt_y"/>
                                          </p:val>
                                        </p:tav>
                                      </p:tavLst>
                                    </p:anim>
                                  </p:childTnLst>
                                </p:cTn>
                              </p:par>
                            </p:childTnLst>
                          </p:cTn>
                        </p:par>
                        <p:par>
                          <p:cTn id="384" fill="hold">
                            <p:stCondLst>
                              <p:cond delay="7000"/>
                            </p:stCondLst>
                            <p:childTnLst>
                              <p:par>
                                <p:cTn id="385" presetID="22" presetClass="entr" presetSubtype="8" fill="hold" nodeType="afterEffect">
                                  <p:stCondLst>
                                    <p:cond delay="0"/>
                                  </p:stCondLst>
                                  <p:childTnLst>
                                    <p:set>
                                      <p:cBhvr>
                                        <p:cTn id="386" dur="1" fill="hold">
                                          <p:stCondLst>
                                            <p:cond delay="0"/>
                                          </p:stCondLst>
                                        </p:cTn>
                                        <p:tgtEl>
                                          <p:spTgt spid="145"/>
                                        </p:tgtEl>
                                        <p:attrNameLst>
                                          <p:attrName>style.visibility</p:attrName>
                                        </p:attrNameLst>
                                      </p:cBhvr>
                                      <p:to>
                                        <p:strVal val="visible"/>
                                      </p:to>
                                    </p:set>
                                    <p:animEffect transition="in" filter="wipe(left)">
                                      <p:cBhvr>
                                        <p:cTn id="387" dur="500"/>
                                        <p:tgtEl>
                                          <p:spTgt spid="145"/>
                                        </p:tgtEl>
                                      </p:cBhvr>
                                    </p:animEffect>
                                  </p:childTnLst>
                                </p:cTn>
                              </p:par>
                            </p:childTnLst>
                          </p:cTn>
                        </p:par>
                        <p:par>
                          <p:cTn id="388" fill="hold">
                            <p:stCondLst>
                              <p:cond delay="7500"/>
                            </p:stCondLst>
                            <p:childTnLst>
                              <p:par>
                                <p:cTn id="389" presetID="22" presetClass="entr" presetSubtype="8" fill="hold" grpId="0" nodeType="afterEffect">
                                  <p:stCondLst>
                                    <p:cond delay="0"/>
                                  </p:stCondLst>
                                  <p:childTnLst>
                                    <p:set>
                                      <p:cBhvr>
                                        <p:cTn id="390" dur="1" fill="hold">
                                          <p:stCondLst>
                                            <p:cond delay="0"/>
                                          </p:stCondLst>
                                        </p:cTn>
                                        <p:tgtEl>
                                          <p:spTgt spid="146"/>
                                        </p:tgtEl>
                                        <p:attrNameLst>
                                          <p:attrName>style.visibility</p:attrName>
                                        </p:attrNameLst>
                                      </p:cBhvr>
                                      <p:to>
                                        <p:strVal val="visible"/>
                                      </p:to>
                                    </p:set>
                                    <p:animEffect transition="in" filter="wipe(left)">
                                      <p:cBhvr>
                                        <p:cTn id="391" dur="500"/>
                                        <p:tgtEl>
                                          <p:spTgt spid="146"/>
                                        </p:tgtEl>
                                      </p:cBhvr>
                                    </p:animEffect>
                                  </p:childTnLst>
                                </p:cTn>
                              </p:par>
                              <p:par>
                                <p:cTn id="392" presetID="22" presetClass="entr" presetSubtype="8" fill="hold" grpId="0" nodeType="withEffect">
                                  <p:stCondLst>
                                    <p:cond delay="0"/>
                                  </p:stCondLst>
                                  <p:childTnLst>
                                    <p:set>
                                      <p:cBhvr>
                                        <p:cTn id="393" dur="1" fill="hold">
                                          <p:stCondLst>
                                            <p:cond delay="0"/>
                                          </p:stCondLst>
                                        </p:cTn>
                                        <p:tgtEl>
                                          <p:spTgt spid="147"/>
                                        </p:tgtEl>
                                        <p:attrNameLst>
                                          <p:attrName>style.visibility</p:attrName>
                                        </p:attrNameLst>
                                      </p:cBhvr>
                                      <p:to>
                                        <p:strVal val="visible"/>
                                      </p:to>
                                    </p:set>
                                    <p:animEffect transition="in" filter="wipe(left)">
                                      <p:cBhvr>
                                        <p:cTn id="39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73" grpId="0" animBg="1"/>
      <p:bldP spid="74" grpId="0" animBg="1"/>
      <p:bldP spid="75" grpId="0" animBg="1"/>
      <p:bldP spid="76" grpId="0" animBg="1"/>
      <p:bldP spid="77" grpId="0" animBg="1"/>
      <p:bldP spid="78" grpId="0" animBg="1"/>
      <p:bldP spid="79" grpId="0" animBg="1"/>
      <p:bldP spid="84" grpId="0" animBg="1"/>
      <p:bldP spid="85"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8" grpId="0"/>
      <p:bldP spid="139" grpId="0"/>
      <p:bldP spid="140" grpId="0" animBg="1"/>
      <p:bldP spid="142" grpId="0"/>
      <p:bldP spid="143" grpId="0"/>
      <p:bldP spid="144" grpId="0" animBg="1"/>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39590" y="1364132"/>
            <a:ext cx="5936887" cy="4905864"/>
            <a:chOff x="3186112" y="1934766"/>
            <a:chExt cx="3318273" cy="2742009"/>
          </a:xfrm>
          <a:solidFill>
            <a:srgbClr val="59979A"/>
          </a:solidFill>
        </p:grpSpPr>
        <p:sp>
          <p:nvSpPr>
            <p:cNvPr id="25" name="MH_Other_2"/>
            <p:cNvSpPr/>
            <p:nvPr>
              <p:custDataLst>
                <p:tags r:id="rId1"/>
              </p:custDataLst>
            </p:nvPr>
          </p:nvSpPr>
          <p:spPr bwMode="auto">
            <a:xfrm>
              <a:off x="4579144" y="1965723"/>
              <a:ext cx="1454944" cy="1240631"/>
            </a:xfrm>
            <a:custGeom>
              <a:avLst/>
              <a:gdLst>
                <a:gd name="T0" fmla="*/ 1322 w 1428"/>
                <a:gd name="T1" fmla="*/ 106 h 1218"/>
                <a:gd name="T2" fmla="*/ 1262 w 1428"/>
                <a:gd name="T3" fmla="*/ 116 h 1218"/>
                <a:gd name="T4" fmla="*/ 1216 w 1428"/>
                <a:gd name="T5" fmla="*/ 60 h 1218"/>
                <a:gd name="T6" fmla="*/ 1168 w 1428"/>
                <a:gd name="T7" fmla="*/ 58 h 1218"/>
                <a:gd name="T8" fmla="*/ 1136 w 1428"/>
                <a:gd name="T9" fmla="*/ 8 h 1218"/>
                <a:gd name="T10" fmla="*/ 1142 w 1428"/>
                <a:gd name="T11" fmla="*/ 44 h 1218"/>
                <a:gd name="T12" fmla="*/ 1118 w 1428"/>
                <a:gd name="T13" fmla="*/ 154 h 1218"/>
                <a:gd name="T14" fmla="*/ 1106 w 1428"/>
                <a:gd name="T15" fmla="*/ 244 h 1218"/>
                <a:gd name="T16" fmla="*/ 1014 w 1428"/>
                <a:gd name="T17" fmla="*/ 280 h 1218"/>
                <a:gd name="T18" fmla="*/ 974 w 1428"/>
                <a:gd name="T19" fmla="*/ 430 h 1218"/>
                <a:gd name="T20" fmla="*/ 1106 w 1428"/>
                <a:gd name="T21" fmla="*/ 400 h 1218"/>
                <a:gd name="T22" fmla="*/ 1192 w 1428"/>
                <a:gd name="T23" fmla="*/ 480 h 1218"/>
                <a:gd name="T24" fmla="*/ 1084 w 1428"/>
                <a:gd name="T25" fmla="*/ 512 h 1218"/>
                <a:gd name="T26" fmla="*/ 996 w 1428"/>
                <a:gd name="T27" fmla="*/ 606 h 1218"/>
                <a:gd name="T28" fmla="*/ 910 w 1428"/>
                <a:gd name="T29" fmla="*/ 664 h 1218"/>
                <a:gd name="T30" fmla="*/ 790 w 1428"/>
                <a:gd name="T31" fmla="*/ 662 h 1218"/>
                <a:gd name="T32" fmla="*/ 794 w 1428"/>
                <a:gd name="T33" fmla="*/ 748 h 1218"/>
                <a:gd name="T34" fmla="*/ 750 w 1428"/>
                <a:gd name="T35" fmla="*/ 786 h 1218"/>
                <a:gd name="T36" fmla="*/ 688 w 1428"/>
                <a:gd name="T37" fmla="*/ 864 h 1218"/>
                <a:gd name="T38" fmla="*/ 450 w 1428"/>
                <a:gd name="T39" fmla="*/ 914 h 1218"/>
                <a:gd name="T40" fmla="*/ 350 w 1428"/>
                <a:gd name="T41" fmla="*/ 922 h 1218"/>
                <a:gd name="T42" fmla="*/ 214 w 1428"/>
                <a:gd name="T43" fmla="*/ 856 h 1218"/>
                <a:gd name="T44" fmla="*/ 0 w 1428"/>
                <a:gd name="T45" fmla="*/ 844 h 1218"/>
                <a:gd name="T46" fmla="*/ 24 w 1428"/>
                <a:gd name="T47" fmla="*/ 908 h 1218"/>
                <a:gd name="T48" fmla="*/ 54 w 1428"/>
                <a:gd name="T49" fmla="*/ 994 h 1218"/>
                <a:gd name="T50" fmla="*/ 150 w 1428"/>
                <a:gd name="T51" fmla="*/ 984 h 1218"/>
                <a:gd name="T52" fmla="*/ 148 w 1428"/>
                <a:gd name="T53" fmla="*/ 1052 h 1218"/>
                <a:gd name="T54" fmla="*/ 192 w 1428"/>
                <a:gd name="T55" fmla="*/ 1092 h 1218"/>
                <a:gd name="T56" fmla="*/ 250 w 1428"/>
                <a:gd name="T57" fmla="*/ 1124 h 1218"/>
                <a:gd name="T58" fmla="*/ 334 w 1428"/>
                <a:gd name="T59" fmla="*/ 1080 h 1218"/>
                <a:gd name="T60" fmla="*/ 378 w 1428"/>
                <a:gd name="T61" fmla="*/ 1084 h 1218"/>
                <a:gd name="T62" fmla="*/ 366 w 1428"/>
                <a:gd name="T63" fmla="*/ 1142 h 1218"/>
                <a:gd name="T64" fmla="*/ 418 w 1428"/>
                <a:gd name="T65" fmla="*/ 1210 h 1218"/>
                <a:gd name="T66" fmla="*/ 458 w 1428"/>
                <a:gd name="T67" fmla="*/ 1148 h 1218"/>
                <a:gd name="T68" fmla="*/ 536 w 1428"/>
                <a:gd name="T69" fmla="*/ 1102 h 1218"/>
                <a:gd name="T70" fmla="*/ 552 w 1428"/>
                <a:gd name="T71" fmla="*/ 1180 h 1218"/>
                <a:gd name="T72" fmla="*/ 638 w 1428"/>
                <a:gd name="T73" fmla="*/ 1204 h 1218"/>
                <a:gd name="T74" fmla="*/ 712 w 1428"/>
                <a:gd name="T75" fmla="*/ 1098 h 1218"/>
                <a:gd name="T76" fmla="*/ 754 w 1428"/>
                <a:gd name="T77" fmla="*/ 1066 h 1218"/>
                <a:gd name="T78" fmla="*/ 826 w 1428"/>
                <a:gd name="T79" fmla="*/ 1016 h 1218"/>
                <a:gd name="T80" fmla="*/ 876 w 1428"/>
                <a:gd name="T81" fmla="*/ 986 h 1218"/>
                <a:gd name="T82" fmla="*/ 914 w 1428"/>
                <a:gd name="T83" fmla="*/ 940 h 1218"/>
                <a:gd name="T84" fmla="*/ 958 w 1428"/>
                <a:gd name="T85" fmla="*/ 840 h 1218"/>
                <a:gd name="T86" fmla="*/ 990 w 1428"/>
                <a:gd name="T87" fmla="*/ 896 h 1218"/>
                <a:gd name="T88" fmla="*/ 1068 w 1428"/>
                <a:gd name="T89" fmla="*/ 848 h 1218"/>
                <a:gd name="T90" fmla="*/ 1124 w 1428"/>
                <a:gd name="T91" fmla="*/ 796 h 1218"/>
                <a:gd name="T92" fmla="*/ 1162 w 1428"/>
                <a:gd name="T93" fmla="*/ 834 h 1218"/>
                <a:gd name="T94" fmla="*/ 1208 w 1428"/>
                <a:gd name="T95" fmla="*/ 892 h 1218"/>
                <a:gd name="T96" fmla="*/ 1266 w 1428"/>
                <a:gd name="T97" fmla="*/ 832 h 1218"/>
                <a:gd name="T98" fmla="*/ 1356 w 1428"/>
                <a:gd name="T99" fmla="*/ 756 h 1218"/>
                <a:gd name="T100" fmla="*/ 1396 w 1428"/>
                <a:gd name="T101" fmla="*/ 700 h 1218"/>
                <a:gd name="T102" fmla="*/ 1362 w 1428"/>
                <a:gd name="T103" fmla="*/ 636 h 1218"/>
                <a:gd name="T104" fmla="*/ 1314 w 1428"/>
                <a:gd name="T105" fmla="*/ 588 h 1218"/>
                <a:gd name="T106" fmla="*/ 1290 w 1428"/>
                <a:gd name="T107" fmla="*/ 508 h 1218"/>
                <a:gd name="T108" fmla="*/ 1344 w 1428"/>
                <a:gd name="T109" fmla="*/ 464 h 1218"/>
                <a:gd name="T110" fmla="*/ 1314 w 1428"/>
                <a:gd name="T111" fmla="*/ 378 h 1218"/>
                <a:gd name="T112" fmla="*/ 1358 w 1428"/>
                <a:gd name="T113" fmla="*/ 320 h 1218"/>
                <a:gd name="T114" fmla="*/ 1388 w 1428"/>
                <a:gd name="T115" fmla="*/ 260 h 1218"/>
                <a:gd name="T116" fmla="*/ 1402 w 1428"/>
                <a:gd name="T117" fmla="*/ 16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6" y="102"/>
                  </a:lnTo>
                  <a:lnTo>
                    <a:pt x="1344" y="102"/>
                  </a:lnTo>
                  <a:lnTo>
                    <a:pt x="1322" y="106"/>
                  </a:lnTo>
                  <a:lnTo>
                    <a:pt x="1322" y="106"/>
                  </a:lnTo>
                  <a:lnTo>
                    <a:pt x="1318" y="108"/>
                  </a:lnTo>
                  <a:lnTo>
                    <a:pt x="1316" y="112"/>
                  </a:lnTo>
                  <a:lnTo>
                    <a:pt x="1310" y="116"/>
                  </a:lnTo>
                  <a:lnTo>
                    <a:pt x="1298" y="126"/>
                  </a:lnTo>
                  <a:lnTo>
                    <a:pt x="1296" y="128"/>
                  </a:lnTo>
                  <a:lnTo>
                    <a:pt x="1286" y="130"/>
                  </a:lnTo>
                  <a:lnTo>
                    <a:pt x="1286" y="130"/>
                  </a:lnTo>
                  <a:lnTo>
                    <a:pt x="1276" y="126"/>
                  </a:lnTo>
                  <a:lnTo>
                    <a:pt x="1264" y="118"/>
                  </a:lnTo>
                  <a:lnTo>
                    <a:pt x="1262" y="116"/>
                  </a:lnTo>
                  <a:lnTo>
                    <a:pt x="1262" y="116"/>
                  </a:lnTo>
                  <a:lnTo>
                    <a:pt x="1244" y="96"/>
                  </a:lnTo>
                  <a:lnTo>
                    <a:pt x="1240" y="90"/>
                  </a:lnTo>
                  <a:lnTo>
                    <a:pt x="1238" y="84"/>
                  </a:lnTo>
                  <a:lnTo>
                    <a:pt x="1238" y="62"/>
                  </a:lnTo>
                  <a:lnTo>
                    <a:pt x="1238" y="62"/>
                  </a:lnTo>
                  <a:lnTo>
                    <a:pt x="1238" y="60"/>
                  </a:lnTo>
                  <a:lnTo>
                    <a:pt x="1242" y="56"/>
                  </a:lnTo>
                  <a:lnTo>
                    <a:pt x="1218" y="48"/>
                  </a:lnTo>
                  <a:lnTo>
                    <a:pt x="1218" y="56"/>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8" y="58"/>
                  </a:lnTo>
                  <a:lnTo>
                    <a:pt x="1168" y="58"/>
                  </a:lnTo>
                  <a:lnTo>
                    <a:pt x="1164" y="46"/>
                  </a:lnTo>
                  <a:lnTo>
                    <a:pt x="1162" y="32"/>
                  </a:lnTo>
                  <a:lnTo>
                    <a:pt x="1162" y="32"/>
                  </a:lnTo>
                  <a:lnTo>
                    <a:pt x="1164" y="22"/>
                  </a:lnTo>
                  <a:lnTo>
                    <a:pt x="1166" y="16"/>
                  </a:lnTo>
                  <a:lnTo>
                    <a:pt x="1172" y="6"/>
                  </a:lnTo>
                  <a:lnTo>
                    <a:pt x="1170" y="0"/>
                  </a:lnTo>
                  <a:lnTo>
                    <a:pt x="1150" y="2"/>
                  </a:lnTo>
                  <a:lnTo>
                    <a:pt x="1150" y="2"/>
                  </a:lnTo>
                  <a:lnTo>
                    <a:pt x="1142" y="4"/>
                  </a:lnTo>
                  <a:lnTo>
                    <a:pt x="1136" y="8"/>
                  </a:lnTo>
                  <a:lnTo>
                    <a:pt x="1132" y="14"/>
                  </a:lnTo>
                  <a:lnTo>
                    <a:pt x="1128" y="22"/>
                  </a:lnTo>
                  <a:lnTo>
                    <a:pt x="1128" y="22"/>
                  </a:lnTo>
                  <a:lnTo>
                    <a:pt x="1128" y="22"/>
                  </a:lnTo>
                  <a:lnTo>
                    <a:pt x="1116" y="40"/>
                  </a:lnTo>
                  <a:lnTo>
                    <a:pt x="1128" y="40"/>
                  </a:lnTo>
                  <a:lnTo>
                    <a:pt x="1128" y="40"/>
                  </a:lnTo>
                  <a:lnTo>
                    <a:pt x="1130" y="40"/>
                  </a:lnTo>
                  <a:lnTo>
                    <a:pt x="1130" y="40"/>
                  </a:lnTo>
                  <a:lnTo>
                    <a:pt x="1140" y="44"/>
                  </a:lnTo>
                  <a:lnTo>
                    <a:pt x="1142" y="44"/>
                  </a:lnTo>
                  <a:lnTo>
                    <a:pt x="1142" y="46"/>
                  </a:lnTo>
                  <a:lnTo>
                    <a:pt x="1142" y="48"/>
                  </a:lnTo>
                  <a:lnTo>
                    <a:pt x="1144" y="64"/>
                  </a:lnTo>
                  <a:lnTo>
                    <a:pt x="1150" y="80"/>
                  </a:lnTo>
                  <a:lnTo>
                    <a:pt x="1150" y="82"/>
                  </a:lnTo>
                  <a:lnTo>
                    <a:pt x="1150" y="82"/>
                  </a:lnTo>
                  <a:lnTo>
                    <a:pt x="1150" y="84"/>
                  </a:lnTo>
                  <a:lnTo>
                    <a:pt x="1122" y="136"/>
                  </a:lnTo>
                  <a:lnTo>
                    <a:pt x="1122" y="136"/>
                  </a:lnTo>
                  <a:lnTo>
                    <a:pt x="1120" y="142"/>
                  </a:lnTo>
                  <a:lnTo>
                    <a:pt x="1118" y="154"/>
                  </a:lnTo>
                  <a:lnTo>
                    <a:pt x="1114" y="190"/>
                  </a:lnTo>
                  <a:lnTo>
                    <a:pt x="1114" y="192"/>
                  </a:lnTo>
                  <a:lnTo>
                    <a:pt x="1104" y="212"/>
                  </a:lnTo>
                  <a:lnTo>
                    <a:pt x="1110" y="220"/>
                  </a:lnTo>
                  <a:lnTo>
                    <a:pt x="1110" y="222"/>
                  </a:lnTo>
                  <a:lnTo>
                    <a:pt x="1110" y="222"/>
                  </a:lnTo>
                  <a:lnTo>
                    <a:pt x="1110" y="236"/>
                  </a:lnTo>
                  <a:lnTo>
                    <a:pt x="1110" y="242"/>
                  </a:lnTo>
                  <a:lnTo>
                    <a:pt x="1108" y="244"/>
                  </a:lnTo>
                  <a:lnTo>
                    <a:pt x="1106" y="244"/>
                  </a:lnTo>
                  <a:lnTo>
                    <a:pt x="1106" y="244"/>
                  </a:lnTo>
                  <a:lnTo>
                    <a:pt x="1098" y="250"/>
                  </a:lnTo>
                  <a:lnTo>
                    <a:pt x="1088" y="262"/>
                  </a:lnTo>
                  <a:lnTo>
                    <a:pt x="1052" y="302"/>
                  </a:lnTo>
                  <a:lnTo>
                    <a:pt x="1050" y="304"/>
                  </a:lnTo>
                  <a:lnTo>
                    <a:pt x="1048" y="304"/>
                  </a:lnTo>
                  <a:lnTo>
                    <a:pt x="1046" y="302"/>
                  </a:lnTo>
                  <a:lnTo>
                    <a:pt x="1046" y="302"/>
                  </a:lnTo>
                  <a:lnTo>
                    <a:pt x="1030" y="292"/>
                  </a:lnTo>
                  <a:lnTo>
                    <a:pt x="1020" y="282"/>
                  </a:lnTo>
                  <a:lnTo>
                    <a:pt x="1020" y="282"/>
                  </a:lnTo>
                  <a:lnTo>
                    <a:pt x="1014" y="280"/>
                  </a:lnTo>
                  <a:lnTo>
                    <a:pt x="1008" y="278"/>
                  </a:lnTo>
                  <a:lnTo>
                    <a:pt x="982" y="276"/>
                  </a:lnTo>
                  <a:lnTo>
                    <a:pt x="982" y="314"/>
                  </a:lnTo>
                  <a:lnTo>
                    <a:pt x="982" y="314"/>
                  </a:lnTo>
                  <a:lnTo>
                    <a:pt x="966" y="384"/>
                  </a:lnTo>
                  <a:lnTo>
                    <a:pt x="966" y="384"/>
                  </a:lnTo>
                  <a:lnTo>
                    <a:pt x="964" y="392"/>
                  </a:lnTo>
                  <a:lnTo>
                    <a:pt x="964" y="402"/>
                  </a:lnTo>
                  <a:lnTo>
                    <a:pt x="962" y="432"/>
                  </a:lnTo>
                  <a:lnTo>
                    <a:pt x="968" y="440"/>
                  </a:lnTo>
                  <a:lnTo>
                    <a:pt x="974" y="430"/>
                  </a:lnTo>
                  <a:lnTo>
                    <a:pt x="974" y="430"/>
                  </a:lnTo>
                  <a:lnTo>
                    <a:pt x="974" y="428"/>
                  </a:lnTo>
                  <a:lnTo>
                    <a:pt x="994" y="420"/>
                  </a:lnTo>
                  <a:lnTo>
                    <a:pt x="1044" y="428"/>
                  </a:lnTo>
                  <a:lnTo>
                    <a:pt x="1050" y="420"/>
                  </a:lnTo>
                  <a:lnTo>
                    <a:pt x="1058" y="408"/>
                  </a:lnTo>
                  <a:lnTo>
                    <a:pt x="1058" y="408"/>
                  </a:lnTo>
                  <a:lnTo>
                    <a:pt x="1058" y="408"/>
                  </a:lnTo>
                  <a:lnTo>
                    <a:pt x="1060" y="406"/>
                  </a:lnTo>
                  <a:lnTo>
                    <a:pt x="1080" y="402"/>
                  </a:lnTo>
                  <a:lnTo>
                    <a:pt x="1106" y="400"/>
                  </a:lnTo>
                  <a:lnTo>
                    <a:pt x="1106" y="400"/>
                  </a:lnTo>
                  <a:lnTo>
                    <a:pt x="1112" y="404"/>
                  </a:lnTo>
                  <a:lnTo>
                    <a:pt x="1120" y="410"/>
                  </a:lnTo>
                  <a:lnTo>
                    <a:pt x="1136" y="428"/>
                  </a:lnTo>
                  <a:lnTo>
                    <a:pt x="1136" y="428"/>
                  </a:lnTo>
                  <a:lnTo>
                    <a:pt x="1158" y="440"/>
                  </a:lnTo>
                  <a:lnTo>
                    <a:pt x="1174" y="452"/>
                  </a:lnTo>
                  <a:lnTo>
                    <a:pt x="1184" y="462"/>
                  </a:lnTo>
                  <a:lnTo>
                    <a:pt x="1190" y="472"/>
                  </a:lnTo>
                  <a:lnTo>
                    <a:pt x="1190" y="472"/>
                  </a:lnTo>
                  <a:lnTo>
                    <a:pt x="1192" y="480"/>
                  </a:lnTo>
                  <a:lnTo>
                    <a:pt x="1190" y="488"/>
                  </a:lnTo>
                  <a:lnTo>
                    <a:pt x="1190" y="488"/>
                  </a:lnTo>
                  <a:lnTo>
                    <a:pt x="1186" y="492"/>
                  </a:lnTo>
                  <a:lnTo>
                    <a:pt x="1184" y="496"/>
                  </a:lnTo>
                  <a:lnTo>
                    <a:pt x="1174" y="498"/>
                  </a:lnTo>
                  <a:lnTo>
                    <a:pt x="1172" y="498"/>
                  </a:lnTo>
                  <a:lnTo>
                    <a:pt x="1172" y="498"/>
                  </a:lnTo>
                  <a:lnTo>
                    <a:pt x="1126" y="498"/>
                  </a:lnTo>
                  <a:lnTo>
                    <a:pt x="1112" y="498"/>
                  </a:lnTo>
                  <a:lnTo>
                    <a:pt x="1102" y="500"/>
                  </a:lnTo>
                  <a:lnTo>
                    <a:pt x="1084" y="512"/>
                  </a:lnTo>
                  <a:lnTo>
                    <a:pt x="1084" y="512"/>
                  </a:lnTo>
                  <a:lnTo>
                    <a:pt x="1054" y="532"/>
                  </a:lnTo>
                  <a:lnTo>
                    <a:pt x="1042" y="536"/>
                  </a:lnTo>
                  <a:lnTo>
                    <a:pt x="1034" y="538"/>
                  </a:lnTo>
                  <a:lnTo>
                    <a:pt x="1018" y="540"/>
                  </a:lnTo>
                  <a:lnTo>
                    <a:pt x="1010" y="580"/>
                  </a:lnTo>
                  <a:lnTo>
                    <a:pt x="1010" y="580"/>
                  </a:lnTo>
                  <a:lnTo>
                    <a:pt x="1004" y="596"/>
                  </a:lnTo>
                  <a:lnTo>
                    <a:pt x="1000" y="602"/>
                  </a:lnTo>
                  <a:lnTo>
                    <a:pt x="996" y="606"/>
                  </a:lnTo>
                  <a:lnTo>
                    <a:pt x="996" y="606"/>
                  </a:lnTo>
                  <a:lnTo>
                    <a:pt x="990" y="610"/>
                  </a:lnTo>
                  <a:lnTo>
                    <a:pt x="984" y="614"/>
                  </a:lnTo>
                  <a:lnTo>
                    <a:pt x="966" y="620"/>
                  </a:lnTo>
                  <a:lnTo>
                    <a:pt x="966" y="620"/>
                  </a:lnTo>
                  <a:lnTo>
                    <a:pt x="956" y="622"/>
                  </a:lnTo>
                  <a:lnTo>
                    <a:pt x="946" y="626"/>
                  </a:lnTo>
                  <a:lnTo>
                    <a:pt x="926" y="634"/>
                  </a:lnTo>
                  <a:lnTo>
                    <a:pt x="914" y="664"/>
                  </a:lnTo>
                  <a:lnTo>
                    <a:pt x="912" y="664"/>
                  </a:lnTo>
                  <a:lnTo>
                    <a:pt x="912" y="664"/>
                  </a:lnTo>
                  <a:lnTo>
                    <a:pt x="910" y="664"/>
                  </a:lnTo>
                  <a:lnTo>
                    <a:pt x="874" y="680"/>
                  </a:lnTo>
                  <a:lnTo>
                    <a:pt x="872" y="680"/>
                  </a:lnTo>
                  <a:lnTo>
                    <a:pt x="854" y="676"/>
                  </a:lnTo>
                  <a:lnTo>
                    <a:pt x="854" y="676"/>
                  </a:lnTo>
                  <a:lnTo>
                    <a:pt x="834" y="670"/>
                  </a:lnTo>
                  <a:lnTo>
                    <a:pt x="820" y="664"/>
                  </a:lnTo>
                  <a:lnTo>
                    <a:pt x="820" y="664"/>
                  </a:lnTo>
                  <a:lnTo>
                    <a:pt x="814" y="662"/>
                  </a:lnTo>
                  <a:lnTo>
                    <a:pt x="806" y="660"/>
                  </a:lnTo>
                  <a:lnTo>
                    <a:pt x="798" y="660"/>
                  </a:lnTo>
                  <a:lnTo>
                    <a:pt x="790" y="662"/>
                  </a:lnTo>
                  <a:lnTo>
                    <a:pt x="790" y="662"/>
                  </a:lnTo>
                  <a:lnTo>
                    <a:pt x="784" y="672"/>
                  </a:lnTo>
                  <a:lnTo>
                    <a:pt x="778" y="684"/>
                  </a:lnTo>
                  <a:lnTo>
                    <a:pt x="776" y="698"/>
                  </a:lnTo>
                  <a:lnTo>
                    <a:pt x="776" y="710"/>
                  </a:lnTo>
                  <a:lnTo>
                    <a:pt x="776" y="710"/>
                  </a:lnTo>
                  <a:lnTo>
                    <a:pt x="778" y="722"/>
                  </a:lnTo>
                  <a:lnTo>
                    <a:pt x="782" y="728"/>
                  </a:lnTo>
                  <a:lnTo>
                    <a:pt x="786" y="728"/>
                  </a:lnTo>
                  <a:lnTo>
                    <a:pt x="794" y="724"/>
                  </a:lnTo>
                  <a:lnTo>
                    <a:pt x="794" y="748"/>
                  </a:lnTo>
                  <a:lnTo>
                    <a:pt x="794" y="748"/>
                  </a:lnTo>
                  <a:lnTo>
                    <a:pt x="794" y="756"/>
                  </a:lnTo>
                  <a:lnTo>
                    <a:pt x="792" y="760"/>
                  </a:lnTo>
                  <a:lnTo>
                    <a:pt x="790" y="764"/>
                  </a:lnTo>
                  <a:lnTo>
                    <a:pt x="786" y="768"/>
                  </a:lnTo>
                  <a:lnTo>
                    <a:pt x="786" y="768"/>
                  </a:lnTo>
                  <a:lnTo>
                    <a:pt x="776" y="774"/>
                  </a:lnTo>
                  <a:lnTo>
                    <a:pt x="764" y="778"/>
                  </a:lnTo>
                  <a:lnTo>
                    <a:pt x="758" y="780"/>
                  </a:lnTo>
                  <a:lnTo>
                    <a:pt x="758" y="780"/>
                  </a:lnTo>
                  <a:lnTo>
                    <a:pt x="750" y="786"/>
                  </a:lnTo>
                  <a:lnTo>
                    <a:pt x="738" y="798"/>
                  </a:lnTo>
                  <a:lnTo>
                    <a:pt x="724" y="818"/>
                  </a:lnTo>
                  <a:lnTo>
                    <a:pt x="708" y="844"/>
                  </a:lnTo>
                  <a:lnTo>
                    <a:pt x="708" y="844"/>
                  </a:lnTo>
                  <a:lnTo>
                    <a:pt x="706" y="844"/>
                  </a:lnTo>
                  <a:lnTo>
                    <a:pt x="682" y="860"/>
                  </a:lnTo>
                  <a:lnTo>
                    <a:pt x="682" y="860"/>
                  </a:lnTo>
                  <a:lnTo>
                    <a:pt x="688" y="860"/>
                  </a:lnTo>
                  <a:lnTo>
                    <a:pt x="688" y="862"/>
                  </a:lnTo>
                  <a:lnTo>
                    <a:pt x="688" y="864"/>
                  </a:lnTo>
                  <a:lnTo>
                    <a:pt x="688" y="864"/>
                  </a:lnTo>
                  <a:lnTo>
                    <a:pt x="686" y="868"/>
                  </a:lnTo>
                  <a:lnTo>
                    <a:pt x="678" y="868"/>
                  </a:lnTo>
                  <a:lnTo>
                    <a:pt x="610"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30" y="930"/>
                  </a:lnTo>
                  <a:lnTo>
                    <a:pt x="402" y="934"/>
                  </a:lnTo>
                  <a:lnTo>
                    <a:pt x="400" y="934"/>
                  </a:lnTo>
                  <a:lnTo>
                    <a:pt x="398" y="934"/>
                  </a:lnTo>
                  <a:lnTo>
                    <a:pt x="390" y="916"/>
                  </a:lnTo>
                  <a:lnTo>
                    <a:pt x="362" y="922"/>
                  </a:lnTo>
                  <a:lnTo>
                    <a:pt x="362" y="922"/>
                  </a:lnTo>
                  <a:lnTo>
                    <a:pt x="350" y="922"/>
                  </a:lnTo>
                  <a:lnTo>
                    <a:pt x="336" y="920"/>
                  </a:lnTo>
                  <a:lnTo>
                    <a:pt x="320" y="916"/>
                  </a:lnTo>
                  <a:lnTo>
                    <a:pt x="304" y="908"/>
                  </a:lnTo>
                  <a:lnTo>
                    <a:pt x="304" y="908"/>
                  </a:lnTo>
                  <a:lnTo>
                    <a:pt x="290" y="900"/>
                  </a:lnTo>
                  <a:lnTo>
                    <a:pt x="274" y="892"/>
                  </a:lnTo>
                  <a:lnTo>
                    <a:pt x="246" y="872"/>
                  </a:lnTo>
                  <a:lnTo>
                    <a:pt x="246" y="872"/>
                  </a:lnTo>
                  <a:lnTo>
                    <a:pt x="238" y="866"/>
                  </a:lnTo>
                  <a:lnTo>
                    <a:pt x="226" y="860"/>
                  </a:lnTo>
                  <a:lnTo>
                    <a:pt x="214" y="856"/>
                  </a:lnTo>
                  <a:lnTo>
                    <a:pt x="202" y="854"/>
                  </a:lnTo>
                  <a:lnTo>
                    <a:pt x="176" y="852"/>
                  </a:lnTo>
                  <a:lnTo>
                    <a:pt x="148" y="856"/>
                  </a:lnTo>
                  <a:lnTo>
                    <a:pt x="148" y="856"/>
                  </a:lnTo>
                  <a:lnTo>
                    <a:pt x="116" y="858"/>
                  </a:lnTo>
                  <a:lnTo>
                    <a:pt x="86" y="856"/>
                  </a:lnTo>
                  <a:lnTo>
                    <a:pt x="86" y="856"/>
                  </a:lnTo>
                  <a:lnTo>
                    <a:pt x="68" y="854"/>
                  </a:lnTo>
                  <a:lnTo>
                    <a:pt x="48" y="852"/>
                  </a:lnTo>
                  <a:lnTo>
                    <a:pt x="2" y="838"/>
                  </a:lnTo>
                  <a:lnTo>
                    <a:pt x="0" y="844"/>
                  </a:lnTo>
                  <a:lnTo>
                    <a:pt x="0" y="844"/>
                  </a:lnTo>
                  <a:lnTo>
                    <a:pt x="2" y="844"/>
                  </a:lnTo>
                  <a:lnTo>
                    <a:pt x="2" y="844"/>
                  </a:lnTo>
                  <a:lnTo>
                    <a:pt x="2" y="844"/>
                  </a:lnTo>
                  <a:lnTo>
                    <a:pt x="2" y="852"/>
                  </a:lnTo>
                  <a:lnTo>
                    <a:pt x="10" y="868"/>
                  </a:lnTo>
                  <a:lnTo>
                    <a:pt x="26" y="888"/>
                  </a:lnTo>
                  <a:lnTo>
                    <a:pt x="28" y="892"/>
                  </a:lnTo>
                  <a:lnTo>
                    <a:pt x="24" y="906"/>
                  </a:lnTo>
                  <a:lnTo>
                    <a:pt x="24" y="908"/>
                  </a:lnTo>
                  <a:lnTo>
                    <a:pt x="24" y="908"/>
                  </a:lnTo>
                  <a:lnTo>
                    <a:pt x="14" y="920"/>
                  </a:lnTo>
                  <a:lnTo>
                    <a:pt x="24" y="93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0" y="990"/>
                  </a:lnTo>
                  <a:lnTo>
                    <a:pt x="64" y="982"/>
                  </a:lnTo>
                  <a:lnTo>
                    <a:pt x="72" y="980"/>
                  </a:lnTo>
                  <a:lnTo>
                    <a:pt x="78" y="976"/>
                  </a:lnTo>
                  <a:lnTo>
                    <a:pt x="120" y="972"/>
                  </a:lnTo>
                  <a:lnTo>
                    <a:pt x="138" y="966"/>
                  </a:lnTo>
                  <a:lnTo>
                    <a:pt x="138" y="966"/>
                  </a:lnTo>
                  <a:lnTo>
                    <a:pt x="142" y="964"/>
                  </a:lnTo>
                  <a:lnTo>
                    <a:pt x="150" y="984"/>
                  </a:lnTo>
                  <a:lnTo>
                    <a:pt x="150" y="984"/>
                  </a:lnTo>
                  <a:lnTo>
                    <a:pt x="150" y="984"/>
                  </a:lnTo>
                  <a:lnTo>
                    <a:pt x="150" y="984"/>
                  </a:lnTo>
                  <a:lnTo>
                    <a:pt x="150" y="990"/>
                  </a:lnTo>
                  <a:lnTo>
                    <a:pt x="148" y="996"/>
                  </a:lnTo>
                  <a:lnTo>
                    <a:pt x="126" y="1028"/>
                  </a:lnTo>
                  <a:lnTo>
                    <a:pt x="126" y="1034"/>
                  </a:lnTo>
                  <a:lnTo>
                    <a:pt x="138" y="1044"/>
                  </a:lnTo>
                  <a:lnTo>
                    <a:pt x="148" y="1052"/>
                  </a:lnTo>
                  <a:lnTo>
                    <a:pt x="148" y="1052"/>
                  </a:lnTo>
                  <a:lnTo>
                    <a:pt x="148" y="1052"/>
                  </a:lnTo>
                  <a:lnTo>
                    <a:pt x="156" y="1060"/>
                  </a:lnTo>
                  <a:lnTo>
                    <a:pt x="162" y="1064"/>
                  </a:lnTo>
                  <a:lnTo>
                    <a:pt x="162" y="1064"/>
                  </a:lnTo>
                  <a:lnTo>
                    <a:pt x="170" y="1068"/>
                  </a:lnTo>
                  <a:lnTo>
                    <a:pt x="178" y="1076"/>
                  </a:lnTo>
                  <a:lnTo>
                    <a:pt x="178" y="1078"/>
                  </a:lnTo>
                  <a:lnTo>
                    <a:pt x="186" y="1082"/>
                  </a:lnTo>
                  <a:lnTo>
                    <a:pt x="190" y="1082"/>
                  </a:lnTo>
                  <a:lnTo>
                    <a:pt x="190" y="1082"/>
                  </a:lnTo>
                  <a:lnTo>
                    <a:pt x="192" y="1092"/>
                  </a:lnTo>
                  <a:lnTo>
                    <a:pt x="192" y="1092"/>
                  </a:lnTo>
                  <a:lnTo>
                    <a:pt x="194" y="1100"/>
                  </a:lnTo>
                  <a:lnTo>
                    <a:pt x="196" y="1112"/>
                  </a:lnTo>
                  <a:lnTo>
                    <a:pt x="216" y="1116"/>
                  </a:lnTo>
                  <a:lnTo>
                    <a:pt x="218" y="1116"/>
                  </a:lnTo>
                  <a:lnTo>
                    <a:pt x="218" y="1116"/>
                  </a:lnTo>
                  <a:lnTo>
                    <a:pt x="218" y="1118"/>
                  </a:lnTo>
                  <a:lnTo>
                    <a:pt x="220" y="1120"/>
                  </a:lnTo>
                  <a:lnTo>
                    <a:pt x="226" y="1130"/>
                  </a:lnTo>
                  <a:lnTo>
                    <a:pt x="242" y="1136"/>
                  </a:lnTo>
                  <a:lnTo>
                    <a:pt x="252" y="1130"/>
                  </a:lnTo>
                  <a:lnTo>
                    <a:pt x="250" y="1124"/>
                  </a:lnTo>
                  <a:lnTo>
                    <a:pt x="240" y="1114"/>
                  </a:lnTo>
                  <a:lnTo>
                    <a:pt x="242" y="1112"/>
                  </a:lnTo>
                  <a:lnTo>
                    <a:pt x="242" y="1112"/>
                  </a:lnTo>
                  <a:lnTo>
                    <a:pt x="250" y="1094"/>
                  </a:lnTo>
                  <a:lnTo>
                    <a:pt x="270" y="1094"/>
                  </a:lnTo>
                  <a:lnTo>
                    <a:pt x="270" y="1096"/>
                  </a:lnTo>
                  <a:lnTo>
                    <a:pt x="298" y="1104"/>
                  </a:lnTo>
                  <a:lnTo>
                    <a:pt x="314" y="1102"/>
                  </a:lnTo>
                  <a:lnTo>
                    <a:pt x="326" y="1092"/>
                  </a:lnTo>
                  <a:lnTo>
                    <a:pt x="326" y="1092"/>
                  </a:lnTo>
                  <a:lnTo>
                    <a:pt x="334" y="1080"/>
                  </a:lnTo>
                  <a:lnTo>
                    <a:pt x="342" y="1074"/>
                  </a:lnTo>
                  <a:lnTo>
                    <a:pt x="348" y="1070"/>
                  </a:lnTo>
                  <a:lnTo>
                    <a:pt x="354" y="1072"/>
                  </a:lnTo>
                  <a:lnTo>
                    <a:pt x="360" y="1070"/>
                  </a:lnTo>
                  <a:lnTo>
                    <a:pt x="360" y="1070"/>
                  </a:lnTo>
                  <a:lnTo>
                    <a:pt x="368" y="1072"/>
                  </a:lnTo>
                  <a:lnTo>
                    <a:pt x="374" y="1072"/>
                  </a:lnTo>
                  <a:lnTo>
                    <a:pt x="374" y="1072"/>
                  </a:lnTo>
                  <a:lnTo>
                    <a:pt x="374" y="1076"/>
                  </a:lnTo>
                  <a:lnTo>
                    <a:pt x="374" y="1076"/>
                  </a:lnTo>
                  <a:lnTo>
                    <a:pt x="378" y="1084"/>
                  </a:lnTo>
                  <a:lnTo>
                    <a:pt x="382" y="1096"/>
                  </a:lnTo>
                  <a:lnTo>
                    <a:pt x="382" y="1096"/>
                  </a:lnTo>
                  <a:lnTo>
                    <a:pt x="382" y="1096"/>
                  </a:lnTo>
                  <a:lnTo>
                    <a:pt x="386" y="1108"/>
                  </a:lnTo>
                  <a:lnTo>
                    <a:pt x="386" y="1110"/>
                  </a:lnTo>
                  <a:lnTo>
                    <a:pt x="382" y="1124"/>
                  </a:lnTo>
                  <a:lnTo>
                    <a:pt x="382" y="1124"/>
                  </a:lnTo>
                  <a:lnTo>
                    <a:pt x="382" y="1124"/>
                  </a:lnTo>
                  <a:lnTo>
                    <a:pt x="382" y="1124"/>
                  </a:lnTo>
                  <a:lnTo>
                    <a:pt x="368" y="1140"/>
                  </a:lnTo>
                  <a:lnTo>
                    <a:pt x="366" y="1142"/>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18" y="1210"/>
                  </a:lnTo>
                  <a:lnTo>
                    <a:pt x="424" y="1204"/>
                  </a:lnTo>
                  <a:lnTo>
                    <a:pt x="428" y="1204"/>
                  </a:lnTo>
                  <a:lnTo>
                    <a:pt x="448" y="1206"/>
                  </a:lnTo>
                  <a:lnTo>
                    <a:pt x="450" y="1204"/>
                  </a:lnTo>
                  <a:lnTo>
                    <a:pt x="450" y="1204"/>
                  </a:lnTo>
                  <a:lnTo>
                    <a:pt x="448" y="1196"/>
                  </a:lnTo>
                  <a:lnTo>
                    <a:pt x="450" y="1188"/>
                  </a:lnTo>
                  <a:lnTo>
                    <a:pt x="458" y="1174"/>
                  </a:lnTo>
                  <a:lnTo>
                    <a:pt x="458" y="1148"/>
                  </a:lnTo>
                  <a:lnTo>
                    <a:pt x="458" y="1148"/>
                  </a:lnTo>
                  <a:lnTo>
                    <a:pt x="474" y="1106"/>
                  </a:lnTo>
                  <a:lnTo>
                    <a:pt x="474" y="1106"/>
                  </a:lnTo>
                  <a:lnTo>
                    <a:pt x="474" y="1104"/>
                  </a:lnTo>
                  <a:lnTo>
                    <a:pt x="474" y="1104"/>
                  </a:lnTo>
                  <a:lnTo>
                    <a:pt x="474" y="1104"/>
                  </a:lnTo>
                  <a:lnTo>
                    <a:pt x="500" y="1084"/>
                  </a:lnTo>
                  <a:lnTo>
                    <a:pt x="502" y="1082"/>
                  </a:lnTo>
                  <a:lnTo>
                    <a:pt x="522" y="1092"/>
                  </a:lnTo>
                  <a:lnTo>
                    <a:pt x="522" y="109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2" y="1180"/>
                  </a:lnTo>
                  <a:lnTo>
                    <a:pt x="556" y="1182"/>
                  </a:lnTo>
                  <a:lnTo>
                    <a:pt x="560" y="1186"/>
                  </a:lnTo>
                  <a:lnTo>
                    <a:pt x="566" y="1196"/>
                  </a:lnTo>
                  <a:lnTo>
                    <a:pt x="572" y="1200"/>
                  </a:lnTo>
                  <a:lnTo>
                    <a:pt x="574" y="1200"/>
                  </a:lnTo>
                  <a:lnTo>
                    <a:pt x="574" y="1200"/>
                  </a:lnTo>
                  <a:lnTo>
                    <a:pt x="574" y="1200"/>
                  </a:lnTo>
                  <a:lnTo>
                    <a:pt x="602" y="1212"/>
                  </a:lnTo>
                  <a:lnTo>
                    <a:pt x="614" y="1216"/>
                  </a:lnTo>
                  <a:lnTo>
                    <a:pt x="630" y="1214"/>
                  </a:lnTo>
                  <a:lnTo>
                    <a:pt x="638" y="1204"/>
                  </a:lnTo>
                  <a:lnTo>
                    <a:pt x="646" y="1164"/>
                  </a:lnTo>
                  <a:lnTo>
                    <a:pt x="648" y="1144"/>
                  </a:lnTo>
                  <a:lnTo>
                    <a:pt x="648" y="1142"/>
                  </a:lnTo>
                  <a:lnTo>
                    <a:pt x="650" y="1140"/>
                  </a:lnTo>
                  <a:lnTo>
                    <a:pt x="650" y="1140"/>
                  </a:lnTo>
                  <a:lnTo>
                    <a:pt x="666" y="1128"/>
                  </a:lnTo>
                  <a:lnTo>
                    <a:pt x="674" y="1116"/>
                  </a:lnTo>
                  <a:lnTo>
                    <a:pt x="674" y="1116"/>
                  </a:lnTo>
                  <a:lnTo>
                    <a:pt x="690" y="1108"/>
                  </a:lnTo>
                  <a:lnTo>
                    <a:pt x="700" y="1102"/>
                  </a:lnTo>
                  <a:lnTo>
                    <a:pt x="712" y="1098"/>
                  </a:lnTo>
                  <a:lnTo>
                    <a:pt x="706" y="1074"/>
                  </a:lnTo>
                  <a:lnTo>
                    <a:pt x="734" y="1076"/>
                  </a:lnTo>
                  <a:lnTo>
                    <a:pt x="734" y="1076"/>
                  </a:lnTo>
                  <a:lnTo>
                    <a:pt x="734" y="1078"/>
                  </a:lnTo>
                  <a:lnTo>
                    <a:pt x="734" y="1078"/>
                  </a:lnTo>
                  <a:lnTo>
                    <a:pt x="748" y="1084"/>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6" y="1016"/>
                  </a:lnTo>
                  <a:lnTo>
                    <a:pt x="828" y="1010"/>
                  </a:lnTo>
                  <a:lnTo>
                    <a:pt x="834" y="1004"/>
                  </a:lnTo>
                  <a:lnTo>
                    <a:pt x="834" y="1004"/>
                  </a:lnTo>
                  <a:lnTo>
                    <a:pt x="834" y="1004"/>
                  </a:lnTo>
                  <a:lnTo>
                    <a:pt x="836" y="1004"/>
                  </a:lnTo>
                  <a:lnTo>
                    <a:pt x="850" y="1006"/>
                  </a:lnTo>
                  <a:lnTo>
                    <a:pt x="858" y="1002"/>
                  </a:lnTo>
                  <a:lnTo>
                    <a:pt x="860" y="992"/>
                  </a:lnTo>
                  <a:lnTo>
                    <a:pt x="876" y="986"/>
                  </a:lnTo>
                  <a:lnTo>
                    <a:pt x="876" y="986"/>
                  </a:lnTo>
                  <a:lnTo>
                    <a:pt x="878" y="986"/>
                  </a:lnTo>
                  <a:lnTo>
                    <a:pt x="878" y="986"/>
                  </a:lnTo>
                  <a:lnTo>
                    <a:pt x="898" y="988"/>
                  </a:lnTo>
                  <a:lnTo>
                    <a:pt x="914" y="984"/>
                  </a:lnTo>
                  <a:lnTo>
                    <a:pt x="922" y="976"/>
                  </a:lnTo>
                  <a:lnTo>
                    <a:pt x="930" y="962"/>
                  </a:lnTo>
                  <a:lnTo>
                    <a:pt x="918" y="950"/>
                  </a:lnTo>
                  <a:lnTo>
                    <a:pt x="918" y="948"/>
                  </a:lnTo>
                  <a:lnTo>
                    <a:pt x="918" y="948"/>
                  </a:lnTo>
                  <a:lnTo>
                    <a:pt x="914" y="940"/>
                  </a:lnTo>
                  <a:lnTo>
                    <a:pt x="914" y="940"/>
                  </a:lnTo>
                  <a:lnTo>
                    <a:pt x="912" y="924"/>
                  </a:lnTo>
                  <a:lnTo>
                    <a:pt x="912" y="924"/>
                  </a:lnTo>
                  <a:lnTo>
                    <a:pt x="918" y="912"/>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4" y="874"/>
                  </a:lnTo>
                  <a:lnTo>
                    <a:pt x="976" y="890"/>
                  </a:lnTo>
                  <a:lnTo>
                    <a:pt x="986" y="896"/>
                  </a:lnTo>
                  <a:lnTo>
                    <a:pt x="988" y="896"/>
                  </a:lnTo>
                  <a:lnTo>
                    <a:pt x="988" y="896"/>
                  </a:lnTo>
                  <a:lnTo>
                    <a:pt x="988" y="896"/>
                  </a:lnTo>
                  <a:lnTo>
                    <a:pt x="990" y="896"/>
                  </a:lnTo>
                  <a:lnTo>
                    <a:pt x="992" y="896"/>
                  </a:lnTo>
                  <a:lnTo>
                    <a:pt x="1002" y="880"/>
                  </a:lnTo>
                  <a:lnTo>
                    <a:pt x="1006" y="864"/>
                  </a:lnTo>
                  <a:lnTo>
                    <a:pt x="1010" y="864"/>
                  </a:lnTo>
                  <a:lnTo>
                    <a:pt x="1012" y="864"/>
                  </a:lnTo>
                  <a:lnTo>
                    <a:pt x="1034" y="872"/>
                  </a:lnTo>
                  <a:lnTo>
                    <a:pt x="1046" y="864"/>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4" y="796"/>
                  </a:lnTo>
                  <a:lnTo>
                    <a:pt x="1126" y="796"/>
                  </a:lnTo>
                  <a:lnTo>
                    <a:pt x="1134" y="808"/>
                  </a:lnTo>
                  <a:lnTo>
                    <a:pt x="1134" y="808"/>
                  </a:lnTo>
                  <a:lnTo>
                    <a:pt x="1134" y="810"/>
                  </a:lnTo>
                  <a:lnTo>
                    <a:pt x="1134" y="812"/>
                  </a:lnTo>
                  <a:lnTo>
                    <a:pt x="1136" y="828"/>
                  </a:lnTo>
                  <a:lnTo>
                    <a:pt x="1144" y="834"/>
                  </a:lnTo>
                  <a:lnTo>
                    <a:pt x="1154" y="824"/>
                  </a:lnTo>
                  <a:lnTo>
                    <a:pt x="1158" y="828"/>
                  </a:lnTo>
                  <a:lnTo>
                    <a:pt x="1158" y="828"/>
                  </a:lnTo>
                  <a:lnTo>
                    <a:pt x="1162" y="834"/>
                  </a:lnTo>
                  <a:lnTo>
                    <a:pt x="1162" y="840"/>
                  </a:lnTo>
                  <a:lnTo>
                    <a:pt x="1162" y="854"/>
                  </a:lnTo>
                  <a:lnTo>
                    <a:pt x="1158" y="868"/>
                  </a:lnTo>
                  <a:lnTo>
                    <a:pt x="1162" y="876"/>
                  </a:lnTo>
                  <a:lnTo>
                    <a:pt x="1170" y="884"/>
                  </a:lnTo>
                  <a:lnTo>
                    <a:pt x="1202" y="888"/>
                  </a:lnTo>
                  <a:lnTo>
                    <a:pt x="1204" y="890"/>
                  </a:lnTo>
                  <a:lnTo>
                    <a:pt x="1204" y="890"/>
                  </a:lnTo>
                  <a:lnTo>
                    <a:pt x="1206" y="890"/>
                  </a:lnTo>
                  <a:lnTo>
                    <a:pt x="1206" y="890"/>
                  </a:lnTo>
                  <a:lnTo>
                    <a:pt x="1208" y="892"/>
                  </a:lnTo>
                  <a:lnTo>
                    <a:pt x="1218" y="880"/>
                  </a:lnTo>
                  <a:lnTo>
                    <a:pt x="1218" y="880"/>
                  </a:lnTo>
                  <a:lnTo>
                    <a:pt x="1226" y="872"/>
                  </a:lnTo>
                  <a:lnTo>
                    <a:pt x="1222" y="860"/>
                  </a:lnTo>
                  <a:lnTo>
                    <a:pt x="1214" y="808"/>
                  </a:lnTo>
                  <a:lnTo>
                    <a:pt x="1238" y="820"/>
                  </a:lnTo>
                  <a:lnTo>
                    <a:pt x="1238" y="820"/>
                  </a:lnTo>
                  <a:lnTo>
                    <a:pt x="1238" y="820"/>
                  </a:lnTo>
                  <a:lnTo>
                    <a:pt x="1250" y="832"/>
                  </a:lnTo>
                  <a:lnTo>
                    <a:pt x="1256" y="838"/>
                  </a:lnTo>
                  <a:lnTo>
                    <a:pt x="1266" y="832"/>
                  </a:lnTo>
                  <a:lnTo>
                    <a:pt x="1298" y="796"/>
                  </a:lnTo>
                  <a:lnTo>
                    <a:pt x="1298" y="796"/>
                  </a:lnTo>
                  <a:lnTo>
                    <a:pt x="1300" y="796"/>
                  </a:lnTo>
                  <a:lnTo>
                    <a:pt x="1312" y="786"/>
                  </a:lnTo>
                  <a:lnTo>
                    <a:pt x="1326" y="768"/>
                  </a:lnTo>
                  <a:lnTo>
                    <a:pt x="1326" y="766"/>
                  </a:lnTo>
                  <a:lnTo>
                    <a:pt x="1344" y="770"/>
                  </a:lnTo>
                  <a:lnTo>
                    <a:pt x="135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8" y="606"/>
                  </a:lnTo>
                  <a:lnTo>
                    <a:pt x="1314" y="590"/>
                  </a:lnTo>
                  <a:lnTo>
                    <a:pt x="1314" y="588"/>
                  </a:lnTo>
                  <a:lnTo>
                    <a:pt x="1314" y="588"/>
                  </a:lnTo>
                  <a:lnTo>
                    <a:pt x="1314" y="564"/>
                  </a:lnTo>
                  <a:lnTo>
                    <a:pt x="1312" y="550"/>
                  </a:lnTo>
                  <a:lnTo>
                    <a:pt x="1300" y="546"/>
                  </a:lnTo>
                  <a:lnTo>
                    <a:pt x="1300" y="546"/>
                  </a:lnTo>
                  <a:lnTo>
                    <a:pt x="1300" y="546"/>
                  </a:lnTo>
                  <a:lnTo>
                    <a:pt x="1274" y="526"/>
                  </a:lnTo>
                  <a:lnTo>
                    <a:pt x="1276" y="524"/>
                  </a:lnTo>
                  <a:lnTo>
                    <a:pt x="1288" y="510"/>
                  </a:lnTo>
                  <a:lnTo>
                    <a:pt x="1288" y="510"/>
                  </a:lnTo>
                  <a:lnTo>
                    <a:pt x="1288" y="508"/>
                  </a:lnTo>
                  <a:lnTo>
                    <a:pt x="1290" y="508"/>
                  </a:lnTo>
                  <a:lnTo>
                    <a:pt x="1290" y="508"/>
                  </a:lnTo>
                  <a:lnTo>
                    <a:pt x="1302" y="508"/>
                  </a:lnTo>
                  <a:lnTo>
                    <a:pt x="1304"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298" y="402"/>
                  </a:lnTo>
                  <a:lnTo>
                    <a:pt x="1314" y="380"/>
                  </a:lnTo>
                  <a:lnTo>
                    <a:pt x="1314" y="378"/>
                  </a:lnTo>
                  <a:lnTo>
                    <a:pt x="1316" y="378"/>
                  </a:lnTo>
                  <a:lnTo>
                    <a:pt x="1316" y="376"/>
                  </a:lnTo>
                  <a:lnTo>
                    <a:pt x="1318" y="376"/>
                  </a:lnTo>
                  <a:lnTo>
                    <a:pt x="1324" y="376"/>
                  </a:lnTo>
                  <a:lnTo>
                    <a:pt x="1334" y="368"/>
                  </a:lnTo>
                  <a:lnTo>
                    <a:pt x="1344" y="336"/>
                  </a:lnTo>
                  <a:lnTo>
                    <a:pt x="1344" y="336"/>
                  </a:lnTo>
                  <a:lnTo>
                    <a:pt x="1344" y="336"/>
                  </a:lnTo>
                  <a:lnTo>
                    <a:pt x="1358" y="322"/>
                  </a:lnTo>
                  <a:lnTo>
                    <a:pt x="1358" y="320"/>
                  </a:lnTo>
                  <a:lnTo>
                    <a:pt x="1358" y="320"/>
                  </a:lnTo>
                  <a:lnTo>
                    <a:pt x="1358" y="320"/>
                  </a:lnTo>
                  <a:lnTo>
                    <a:pt x="1374" y="316"/>
                  </a:lnTo>
                  <a:lnTo>
                    <a:pt x="1374" y="318"/>
                  </a:lnTo>
                  <a:lnTo>
                    <a:pt x="1382" y="326"/>
                  </a:lnTo>
                  <a:lnTo>
                    <a:pt x="1386" y="328"/>
                  </a:lnTo>
                  <a:lnTo>
                    <a:pt x="1392" y="302"/>
                  </a:lnTo>
                  <a:lnTo>
                    <a:pt x="1386" y="284"/>
                  </a:lnTo>
                  <a:lnTo>
                    <a:pt x="1386" y="284"/>
                  </a:lnTo>
                  <a:lnTo>
                    <a:pt x="1386" y="282"/>
                  </a:lnTo>
                  <a:lnTo>
                    <a:pt x="1388" y="262"/>
                  </a:lnTo>
                  <a:lnTo>
                    <a:pt x="1388" y="260"/>
                  </a:lnTo>
                  <a:lnTo>
                    <a:pt x="1398" y="250"/>
                  </a:lnTo>
                  <a:lnTo>
                    <a:pt x="1404" y="240"/>
                  </a:lnTo>
                  <a:lnTo>
                    <a:pt x="1404" y="230"/>
                  </a:lnTo>
                  <a:lnTo>
                    <a:pt x="1404" y="230"/>
                  </a:lnTo>
                  <a:lnTo>
                    <a:pt x="1402" y="220"/>
                  </a:lnTo>
                  <a:lnTo>
                    <a:pt x="1398" y="204"/>
                  </a:lnTo>
                  <a:lnTo>
                    <a:pt x="1398" y="204"/>
                  </a:lnTo>
                  <a:lnTo>
                    <a:pt x="1398" y="204"/>
                  </a:lnTo>
                  <a:lnTo>
                    <a:pt x="1398" y="186"/>
                  </a:lnTo>
                  <a:lnTo>
                    <a:pt x="1398" y="184"/>
                  </a:lnTo>
                  <a:lnTo>
                    <a:pt x="1402" y="168"/>
                  </a:lnTo>
                  <a:lnTo>
                    <a:pt x="1402" y="168"/>
                  </a:lnTo>
                  <a:lnTo>
                    <a:pt x="1398" y="158"/>
                  </a:lnTo>
                  <a:lnTo>
                    <a:pt x="1396" y="152"/>
                  </a:lnTo>
                  <a:lnTo>
                    <a:pt x="1398" y="128"/>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26" name="MH_Other_3"/>
            <p:cNvSpPr/>
            <p:nvPr>
              <p:custDataLst>
                <p:tags r:id="rId2"/>
              </p:custDataLst>
            </p:nvPr>
          </p:nvSpPr>
          <p:spPr bwMode="auto">
            <a:xfrm>
              <a:off x="4300537" y="2805112"/>
              <a:ext cx="928688" cy="785813"/>
            </a:xfrm>
            <a:custGeom>
              <a:avLst/>
              <a:gdLst>
                <a:gd name="T0" fmla="*/ 536 w 912"/>
                <a:gd name="T1" fmla="*/ 308 h 772"/>
                <a:gd name="T2" fmla="*/ 516 w 912"/>
                <a:gd name="T3" fmla="*/ 320 h 772"/>
                <a:gd name="T4" fmla="*/ 456 w 912"/>
                <a:gd name="T5" fmla="*/ 264 h 772"/>
                <a:gd name="T6" fmla="*/ 424 w 912"/>
                <a:gd name="T7" fmla="*/ 242 h 772"/>
                <a:gd name="T8" fmla="*/ 390 w 912"/>
                <a:gd name="T9" fmla="*/ 204 h 772"/>
                <a:gd name="T10" fmla="*/ 396 w 912"/>
                <a:gd name="T11" fmla="*/ 156 h 772"/>
                <a:gd name="T12" fmla="*/ 334 w 912"/>
                <a:gd name="T13" fmla="*/ 178 h 772"/>
                <a:gd name="T14" fmla="*/ 304 w 912"/>
                <a:gd name="T15" fmla="*/ 142 h 772"/>
                <a:gd name="T16" fmla="*/ 276 w 912"/>
                <a:gd name="T17" fmla="*/ 48 h 772"/>
                <a:gd name="T18" fmla="*/ 256 w 912"/>
                <a:gd name="T19" fmla="*/ 14 h 772"/>
                <a:gd name="T20" fmla="*/ 210 w 912"/>
                <a:gd name="T21" fmla="*/ 56 h 772"/>
                <a:gd name="T22" fmla="*/ 168 w 912"/>
                <a:gd name="T23" fmla="*/ 70 h 772"/>
                <a:gd name="T24" fmla="*/ 108 w 912"/>
                <a:gd name="T25" fmla="*/ 86 h 772"/>
                <a:gd name="T26" fmla="*/ 60 w 912"/>
                <a:gd name="T27" fmla="*/ 132 h 772"/>
                <a:gd name="T28" fmla="*/ 8 w 912"/>
                <a:gd name="T29" fmla="*/ 158 h 772"/>
                <a:gd name="T30" fmla="*/ 40 w 912"/>
                <a:gd name="T31" fmla="*/ 236 h 772"/>
                <a:gd name="T32" fmla="*/ 112 w 912"/>
                <a:gd name="T33" fmla="*/ 254 h 772"/>
                <a:gd name="T34" fmla="*/ 220 w 912"/>
                <a:gd name="T35" fmla="*/ 278 h 772"/>
                <a:gd name="T36" fmla="*/ 302 w 912"/>
                <a:gd name="T37" fmla="*/ 284 h 772"/>
                <a:gd name="T38" fmla="*/ 372 w 912"/>
                <a:gd name="T39" fmla="*/ 312 h 772"/>
                <a:gd name="T40" fmla="*/ 430 w 912"/>
                <a:gd name="T41" fmla="*/ 336 h 772"/>
                <a:gd name="T42" fmla="*/ 524 w 912"/>
                <a:gd name="T43" fmla="*/ 406 h 772"/>
                <a:gd name="T44" fmla="*/ 560 w 912"/>
                <a:gd name="T45" fmla="*/ 494 h 772"/>
                <a:gd name="T46" fmla="*/ 528 w 912"/>
                <a:gd name="T47" fmla="*/ 598 h 772"/>
                <a:gd name="T48" fmla="*/ 508 w 912"/>
                <a:gd name="T49" fmla="*/ 630 h 772"/>
                <a:gd name="T50" fmla="*/ 488 w 912"/>
                <a:gd name="T51" fmla="*/ 658 h 772"/>
                <a:gd name="T52" fmla="*/ 498 w 912"/>
                <a:gd name="T53" fmla="*/ 706 h 772"/>
                <a:gd name="T54" fmla="*/ 524 w 912"/>
                <a:gd name="T55" fmla="*/ 696 h 772"/>
                <a:gd name="T56" fmla="*/ 528 w 912"/>
                <a:gd name="T57" fmla="*/ 668 h 772"/>
                <a:gd name="T58" fmla="*/ 554 w 912"/>
                <a:gd name="T59" fmla="*/ 642 h 772"/>
                <a:gd name="T60" fmla="*/ 596 w 912"/>
                <a:gd name="T61" fmla="*/ 684 h 772"/>
                <a:gd name="T62" fmla="*/ 666 w 912"/>
                <a:gd name="T63" fmla="*/ 724 h 772"/>
                <a:gd name="T64" fmla="*/ 670 w 912"/>
                <a:gd name="T65" fmla="*/ 760 h 772"/>
                <a:gd name="T66" fmla="*/ 730 w 912"/>
                <a:gd name="T67" fmla="*/ 744 h 772"/>
                <a:gd name="T68" fmla="*/ 728 w 912"/>
                <a:gd name="T69" fmla="*/ 712 h 772"/>
                <a:gd name="T70" fmla="*/ 780 w 912"/>
                <a:gd name="T71" fmla="*/ 688 h 772"/>
                <a:gd name="T72" fmla="*/ 766 w 912"/>
                <a:gd name="T73" fmla="*/ 626 h 772"/>
                <a:gd name="T74" fmla="*/ 796 w 912"/>
                <a:gd name="T75" fmla="*/ 580 h 772"/>
                <a:gd name="T76" fmla="*/ 838 w 912"/>
                <a:gd name="T77" fmla="*/ 586 h 772"/>
                <a:gd name="T78" fmla="*/ 876 w 912"/>
                <a:gd name="T79" fmla="*/ 556 h 772"/>
                <a:gd name="T80" fmla="*/ 906 w 912"/>
                <a:gd name="T81" fmla="*/ 512 h 772"/>
                <a:gd name="T82" fmla="*/ 868 w 912"/>
                <a:gd name="T83" fmla="*/ 472 h 772"/>
                <a:gd name="T84" fmla="*/ 810 w 912"/>
                <a:gd name="T85" fmla="*/ 436 h 772"/>
                <a:gd name="T86" fmla="*/ 808 w 912"/>
                <a:gd name="T87" fmla="*/ 496 h 772"/>
                <a:gd name="T88" fmla="*/ 812 w 912"/>
                <a:gd name="T89" fmla="*/ 538 h 772"/>
                <a:gd name="T90" fmla="*/ 792 w 912"/>
                <a:gd name="T91" fmla="*/ 544 h 772"/>
                <a:gd name="T92" fmla="*/ 776 w 912"/>
                <a:gd name="T93" fmla="*/ 580 h 772"/>
                <a:gd name="T94" fmla="*/ 746 w 912"/>
                <a:gd name="T95" fmla="*/ 566 h 772"/>
                <a:gd name="T96" fmla="*/ 712 w 912"/>
                <a:gd name="T97" fmla="*/ 538 h 772"/>
                <a:gd name="T98" fmla="*/ 716 w 912"/>
                <a:gd name="T99" fmla="*/ 506 h 772"/>
                <a:gd name="T100" fmla="*/ 688 w 912"/>
                <a:gd name="T101" fmla="*/ 434 h 772"/>
                <a:gd name="T102" fmla="*/ 624 w 912"/>
                <a:gd name="T103" fmla="*/ 402 h 772"/>
                <a:gd name="T104" fmla="*/ 598 w 912"/>
                <a:gd name="T105" fmla="*/ 376 h 772"/>
                <a:gd name="T106" fmla="*/ 604 w 912"/>
                <a:gd name="T107" fmla="*/ 324 h 772"/>
                <a:gd name="T108" fmla="*/ 648 w 912"/>
                <a:gd name="T109" fmla="*/ 276 h 772"/>
                <a:gd name="T110" fmla="*/ 592 w 912"/>
                <a:gd name="T111" fmla="*/ 28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2" h="772">
                  <a:moveTo>
                    <a:pt x="542" y="280"/>
                  </a:moveTo>
                  <a:lnTo>
                    <a:pt x="530" y="280"/>
                  </a:lnTo>
                  <a:lnTo>
                    <a:pt x="526" y="288"/>
                  </a:lnTo>
                  <a:lnTo>
                    <a:pt x="532" y="296"/>
                  </a:lnTo>
                  <a:lnTo>
                    <a:pt x="532" y="296"/>
                  </a:lnTo>
                  <a:lnTo>
                    <a:pt x="532" y="296"/>
                  </a:lnTo>
                  <a:lnTo>
                    <a:pt x="536" y="308"/>
                  </a:lnTo>
                  <a:lnTo>
                    <a:pt x="536" y="308"/>
                  </a:lnTo>
                  <a:lnTo>
                    <a:pt x="536" y="310"/>
                  </a:lnTo>
                  <a:lnTo>
                    <a:pt x="536" y="312"/>
                  </a:lnTo>
                  <a:lnTo>
                    <a:pt x="518" y="320"/>
                  </a:lnTo>
                  <a:lnTo>
                    <a:pt x="516" y="320"/>
                  </a:lnTo>
                  <a:lnTo>
                    <a:pt x="516" y="320"/>
                  </a:lnTo>
                  <a:lnTo>
                    <a:pt x="516" y="320"/>
                  </a:lnTo>
                  <a:lnTo>
                    <a:pt x="516" y="320"/>
                  </a:lnTo>
                  <a:lnTo>
                    <a:pt x="516" y="320"/>
                  </a:lnTo>
                  <a:lnTo>
                    <a:pt x="506" y="320"/>
                  </a:lnTo>
                  <a:lnTo>
                    <a:pt x="500" y="316"/>
                  </a:lnTo>
                  <a:lnTo>
                    <a:pt x="494" y="314"/>
                  </a:lnTo>
                  <a:lnTo>
                    <a:pt x="492" y="310"/>
                  </a:lnTo>
                  <a:lnTo>
                    <a:pt x="488" y="300"/>
                  </a:lnTo>
                  <a:lnTo>
                    <a:pt x="464" y="296"/>
                  </a:lnTo>
                  <a:lnTo>
                    <a:pt x="456" y="264"/>
                  </a:lnTo>
                  <a:lnTo>
                    <a:pt x="456" y="264"/>
                  </a:lnTo>
                  <a:lnTo>
                    <a:pt x="450" y="262"/>
                  </a:lnTo>
                  <a:lnTo>
                    <a:pt x="446" y="258"/>
                  </a:lnTo>
                  <a:lnTo>
                    <a:pt x="444" y="256"/>
                  </a:lnTo>
                  <a:lnTo>
                    <a:pt x="444" y="256"/>
                  </a:lnTo>
                  <a:lnTo>
                    <a:pt x="440" y="250"/>
                  </a:lnTo>
                  <a:lnTo>
                    <a:pt x="432" y="248"/>
                  </a:lnTo>
                  <a:lnTo>
                    <a:pt x="432" y="248"/>
                  </a:lnTo>
                  <a:lnTo>
                    <a:pt x="424" y="242"/>
                  </a:lnTo>
                  <a:lnTo>
                    <a:pt x="416" y="232"/>
                  </a:lnTo>
                  <a:lnTo>
                    <a:pt x="406" y="228"/>
                  </a:lnTo>
                  <a:lnTo>
                    <a:pt x="406" y="228"/>
                  </a:lnTo>
                  <a:lnTo>
                    <a:pt x="406" y="228"/>
                  </a:lnTo>
                  <a:lnTo>
                    <a:pt x="406" y="228"/>
                  </a:lnTo>
                  <a:lnTo>
                    <a:pt x="392" y="214"/>
                  </a:lnTo>
                  <a:lnTo>
                    <a:pt x="392" y="214"/>
                  </a:lnTo>
                  <a:lnTo>
                    <a:pt x="390" y="204"/>
                  </a:lnTo>
                  <a:lnTo>
                    <a:pt x="390" y="202"/>
                  </a:lnTo>
                  <a:lnTo>
                    <a:pt x="416" y="168"/>
                  </a:lnTo>
                  <a:lnTo>
                    <a:pt x="416" y="168"/>
                  </a:lnTo>
                  <a:lnTo>
                    <a:pt x="416" y="164"/>
                  </a:lnTo>
                  <a:lnTo>
                    <a:pt x="416" y="162"/>
                  </a:lnTo>
                  <a:lnTo>
                    <a:pt x="412" y="152"/>
                  </a:lnTo>
                  <a:lnTo>
                    <a:pt x="398" y="156"/>
                  </a:lnTo>
                  <a:lnTo>
                    <a:pt x="396" y="156"/>
                  </a:lnTo>
                  <a:lnTo>
                    <a:pt x="396" y="158"/>
                  </a:lnTo>
                  <a:lnTo>
                    <a:pt x="396" y="158"/>
                  </a:lnTo>
                  <a:lnTo>
                    <a:pt x="360" y="160"/>
                  </a:lnTo>
                  <a:lnTo>
                    <a:pt x="348" y="164"/>
                  </a:lnTo>
                  <a:lnTo>
                    <a:pt x="342" y="168"/>
                  </a:lnTo>
                  <a:lnTo>
                    <a:pt x="340" y="172"/>
                  </a:lnTo>
                  <a:lnTo>
                    <a:pt x="340" y="172"/>
                  </a:lnTo>
                  <a:lnTo>
                    <a:pt x="334" y="178"/>
                  </a:lnTo>
                  <a:lnTo>
                    <a:pt x="330" y="178"/>
                  </a:lnTo>
                  <a:lnTo>
                    <a:pt x="324" y="178"/>
                  </a:lnTo>
                  <a:lnTo>
                    <a:pt x="324" y="178"/>
                  </a:lnTo>
                  <a:lnTo>
                    <a:pt x="324" y="176"/>
                  </a:lnTo>
                  <a:lnTo>
                    <a:pt x="312" y="168"/>
                  </a:lnTo>
                  <a:lnTo>
                    <a:pt x="312" y="148"/>
                  </a:lnTo>
                  <a:lnTo>
                    <a:pt x="312" y="148"/>
                  </a:lnTo>
                  <a:lnTo>
                    <a:pt x="304" y="142"/>
                  </a:lnTo>
                  <a:lnTo>
                    <a:pt x="300" y="134"/>
                  </a:lnTo>
                  <a:lnTo>
                    <a:pt x="296" y="116"/>
                  </a:lnTo>
                  <a:lnTo>
                    <a:pt x="288" y="108"/>
                  </a:lnTo>
                  <a:lnTo>
                    <a:pt x="280" y="100"/>
                  </a:lnTo>
                  <a:lnTo>
                    <a:pt x="276" y="98"/>
                  </a:lnTo>
                  <a:lnTo>
                    <a:pt x="290" y="80"/>
                  </a:lnTo>
                  <a:lnTo>
                    <a:pt x="292" y="68"/>
                  </a:lnTo>
                  <a:lnTo>
                    <a:pt x="276" y="48"/>
                  </a:lnTo>
                  <a:lnTo>
                    <a:pt x="276" y="48"/>
                  </a:lnTo>
                  <a:lnTo>
                    <a:pt x="276" y="48"/>
                  </a:lnTo>
                  <a:lnTo>
                    <a:pt x="268" y="32"/>
                  </a:lnTo>
                  <a:lnTo>
                    <a:pt x="268" y="32"/>
                  </a:lnTo>
                  <a:lnTo>
                    <a:pt x="268" y="32"/>
                  </a:lnTo>
                  <a:lnTo>
                    <a:pt x="268" y="24"/>
                  </a:lnTo>
                  <a:lnTo>
                    <a:pt x="256" y="16"/>
                  </a:lnTo>
                  <a:lnTo>
                    <a:pt x="256" y="14"/>
                  </a:lnTo>
                  <a:lnTo>
                    <a:pt x="256" y="14"/>
                  </a:lnTo>
                  <a:lnTo>
                    <a:pt x="256" y="14"/>
                  </a:lnTo>
                  <a:lnTo>
                    <a:pt x="246" y="2"/>
                  </a:lnTo>
                  <a:lnTo>
                    <a:pt x="232" y="0"/>
                  </a:lnTo>
                  <a:lnTo>
                    <a:pt x="216" y="4"/>
                  </a:lnTo>
                  <a:lnTo>
                    <a:pt x="212" y="8"/>
                  </a:lnTo>
                  <a:lnTo>
                    <a:pt x="210" y="30"/>
                  </a:lnTo>
                  <a:lnTo>
                    <a:pt x="210" y="56"/>
                  </a:lnTo>
                  <a:lnTo>
                    <a:pt x="208" y="56"/>
                  </a:lnTo>
                  <a:lnTo>
                    <a:pt x="192" y="62"/>
                  </a:lnTo>
                  <a:lnTo>
                    <a:pt x="192" y="62"/>
                  </a:lnTo>
                  <a:lnTo>
                    <a:pt x="192" y="62"/>
                  </a:lnTo>
                  <a:lnTo>
                    <a:pt x="192" y="62"/>
                  </a:lnTo>
                  <a:lnTo>
                    <a:pt x="178" y="64"/>
                  </a:lnTo>
                  <a:lnTo>
                    <a:pt x="178" y="64"/>
                  </a:lnTo>
                  <a:lnTo>
                    <a:pt x="168" y="70"/>
                  </a:lnTo>
                  <a:lnTo>
                    <a:pt x="154" y="74"/>
                  </a:lnTo>
                  <a:lnTo>
                    <a:pt x="152" y="76"/>
                  </a:lnTo>
                  <a:lnTo>
                    <a:pt x="152" y="76"/>
                  </a:lnTo>
                  <a:lnTo>
                    <a:pt x="152" y="76"/>
                  </a:lnTo>
                  <a:lnTo>
                    <a:pt x="124" y="68"/>
                  </a:lnTo>
                  <a:lnTo>
                    <a:pt x="114" y="80"/>
                  </a:lnTo>
                  <a:lnTo>
                    <a:pt x="114" y="80"/>
                  </a:lnTo>
                  <a:lnTo>
                    <a:pt x="108" y="86"/>
                  </a:lnTo>
                  <a:lnTo>
                    <a:pt x="98" y="88"/>
                  </a:lnTo>
                  <a:lnTo>
                    <a:pt x="82" y="102"/>
                  </a:lnTo>
                  <a:lnTo>
                    <a:pt x="72" y="116"/>
                  </a:lnTo>
                  <a:lnTo>
                    <a:pt x="72" y="116"/>
                  </a:lnTo>
                  <a:lnTo>
                    <a:pt x="72" y="118"/>
                  </a:lnTo>
                  <a:lnTo>
                    <a:pt x="72" y="118"/>
                  </a:lnTo>
                  <a:lnTo>
                    <a:pt x="66" y="128"/>
                  </a:lnTo>
                  <a:lnTo>
                    <a:pt x="60" y="132"/>
                  </a:lnTo>
                  <a:lnTo>
                    <a:pt x="50" y="144"/>
                  </a:lnTo>
                  <a:lnTo>
                    <a:pt x="50" y="146"/>
                  </a:lnTo>
                  <a:lnTo>
                    <a:pt x="50" y="146"/>
                  </a:lnTo>
                  <a:lnTo>
                    <a:pt x="44" y="150"/>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72" y="312"/>
                  </a:lnTo>
                  <a:lnTo>
                    <a:pt x="380" y="320"/>
                  </a:lnTo>
                  <a:lnTo>
                    <a:pt x="388" y="330"/>
                  </a:lnTo>
                  <a:lnTo>
                    <a:pt x="398" y="340"/>
                  </a:lnTo>
                  <a:lnTo>
                    <a:pt x="404" y="338"/>
                  </a:lnTo>
                  <a:lnTo>
                    <a:pt x="412" y="324"/>
                  </a:lnTo>
                  <a:lnTo>
                    <a:pt x="430" y="336"/>
                  </a:lnTo>
                  <a:lnTo>
                    <a:pt x="430" y="336"/>
                  </a:lnTo>
                  <a:lnTo>
                    <a:pt x="432" y="336"/>
                  </a:lnTo>
                  <a:lnTo>
                    <a:pt x="432" y="336"/>
                  </a:lnTo>
                  <a:lnTo>
                    <a:pt x="444" y="352"/>
                  </a:lnTo>
                  <a:lnTo>
                    <a:pt x="480" y="380"/>
                  </a:lnTo>
                  <a:lnTo>
                    <a:pt x="480" y="380"/>
                  </a:lnTo>
                  <a:lnTo>
                    <a:pt x="492" y="392"/>
                  </a:lnTo>
                  <a:lnTo>
                    <a:pt x="522" y="382"/>
                  </a:lnTo>
                  <a:lnTo>
                    <a:pt x="524" y="406"/>
                  </a:lnTo>
                  <a:lnTo>
                    <a:pt x="538" y="420"/>
                  </a:lnTo>
                  <a:lnTo>
                    <a:pt x="538" y="420"/>
                  </a:lnTo>
                  <a:lnTo>
                    <a:pt x="538" y="420"/>
                  </a:lnTo>
                  <a:lnTo>
                    <a:pt x="548" y="436"/>
                  </a:lnTo>
                  <a:lnTo>
                    <a:pt x="548" y="438"/>
                  </a:lnTo>
                  <a:lnTo>
                    <a:pt x="548" y="438"/>
                  </a:lnTo>
                  <a:lnTo>
                    <a:pt x="548" y="440"/>
                  </a:lnTo>
                  <a:lnTo>
                    <a:pt x="560" y="494"/>
                  </a:lnTo>
                  <a:lnTo>
                    <a:pt x="572" y="516"/>
                  </a:lnTo>
                  <a:lnTo>
                    <a:pt x="556" y="558"/>
                  </a:lnTo>
                  <a:lnTo>
                    <a:pt x="556" y="560"/>
                  </a:lnTo>
                  <a:lnTo>
                    <a:pt x="544" y="564"/>
                  </a:lnTo>
                  <a:lnTo>
                    <a:pt x="544" y="576"/>
                  </a:lnTo>
                  <a:lnTo>
                    <a:pt x="542" y="576"/>
                  </a:lnTo>
                  <a:lnTo>
                    <a:pt x="528" y="598"/>
                  </a:lnTo>
                  <a:lnTo>
                    <a:pt x="528" y="598"/>
                  </a:lnTo>
                  <a:lnTo>
                    <a:pt x="508" y="600"/>
                  </a:lnTo>
                  <a:lnTo>
                    <a:pt x="488" y="616"/>
                  </a:lnTo>
                  <a:lnTo>
                    <a:pt x="488" y="616"/>
                  </a:lnTo>
                  <a:lnTo>
                    <a:pt x="494" y="620"/>
                  </a:lnTo>
                  <a:lnTo>
                    <a:pt x="500" y="622"/>
                  </a:lnTo>
                  <a:lnTo>
                    <a:pt x="500" y="622"/>
                  </a:lnTo>
                  <a:lnTo>
                    <a:pt x="504" y="626"/>
                  </a:lnTo>
                  <a:lnTo>
                    <a:pt x="508" y="630"/>
                  </a:lnTo>
                  <a:lnTo>
                    <a:pt x="508" y="634"/>
                  </a:lnTo>
                  <a:lnTo>
                    <a:pt x="504" y="642"/>
                  </a:lnTo>
                  <a:lnTo>
                    <a:pt x="504" y="644"/>
                  </a:lnTo>
                  <a:lnTo>
                    <a:pt x="492" y="656"/>
                  </a:lnTo>
                  <a:lnTo>
                    <a:pt x="490" y="656"/>
                  </a:lnTo>
                  <a:lnTo>
                    <a:pt x="490" y="658"/>
                  </a:lnTo>
                  <a:lnTo>
                    <a:pt x="488" y="658"/>
                  </a:lnTo>
                  <a:lnTo>
                    <a:pt x="488" y="658"/>
                  </a:lnTo>
                  <a:lnTo>
                    <a:pt x="450" y="652"/>
                  </a:lnTo>
                  <a:lnTo>
                    <a:pt x="448" y="666"/>
                  </a:lnTo>
                  <a:lnTo>
                    <a:pt x="452" y="696"/>
                  </a:lnTo>
                  <a:lnTo>
                    <a:pt x="484" y="708"/>
                  </a:lnTo>
                  <a:lnTo>
                    <a:pt x="484" y="710"/>
                  </a:lnTo>
                  <a:lnTo>
                    <a:pt x="484" y="710"/>
                  </a:lnTo>
                  <a:lnTo>
                    <a:pt x="496" y="706"/>
                  </a:lnTo>
                  <a:lnTo>
                    <a:pt x="498" y="706"/>
                  </a:lnTo>
                  <a:lnTo>
                    <a:pt x="500" y="704"/>
                  </a:lnTo>
                  <a:lnTo>
                    <a:pt x="500" y="706"/>
                  </a:lnTo>
                  <a:lnTo>
                    <a:pt x="500" y="706"/>
                  </a:lnTo>
                  <a:lnTo>
                    <a:pt x="510" y="712"/>
                  </a:lnTo>
                  <a:lnTo>
                    <a:pt x="524" y="712"/>
                  </a:lnTo>
                  <a:lnTo>
                    <a:pt x="528" y="710"/>
                  </a:lnTo>
                  <a:lnTo>
                    <a:pt x="524" y="696"/>
                  </a:lnTo>
                  <a:lnTo>
                    <a:pt x="524" y="696"/>
                  </a:lnTo>
                  <a:lnTo>
                    <a:pt x="524" y="696"/>
                  </a:lnTo>
                  <a:lnTo>
                    <a:pt x="520" y="680"/>
                  </a:lnTo>
                  <a:lnTo>
                    <a:pt x="520" y="678"/>
                  </a:lnTo>
                  <a:lnTo>
                    <a:pt x="520" y="676"/>
                  </a:lnTo>
                  <a:lnTo>
                    <a:pt x="520" y="676"/>
                  </a:lnTo>
                  <a:lnTo>
                    <a:pt x="520" y="676"/>
                  </a:lnTo>
                  <a:lnTo>
                    <a:pt x="526" y="670"/>
                  </a:lnTo>
                  <a:lnTo>
                    <a:pt x="528" y="668"/>
                  </a:lnTo>
                  <a:lnTo>
                    <a:pt x="528" y="668"/>
                  </a:lnTo>
                  <a:lnTo>
                    <a:pt x="528" y="668"/>
                  </a:lnTo>
                  <a:lnTo>
                    <a:pt x="536" y="656"/>
                  </a:lnTo>
                  <a:lnTo>
                    <a:pt x="538" y="654"/>
                  </a:lnTo>
                  <a:lnTo>
                    <a:pt x="552" y="644"/>
                  </a:lnTo>
                  <a:lnTo>
                    <a:pt x="552" y="644"/>
                  </a:lnTo>
                  <a:lnTo>
                    <a:pt x="552" y="642"/>
                  </a:lnTo>
                  <a:lnTo>
                    <a:pt x="554" y="642"/>
                  </a:lnTo>
                  <a:lnTo>
                    <a:pt x="554" y="642"/>
                  </a:lnTo>
                  <a:lnTo>
                    <a:pt x="572" y="640"/>
                  </a:lnTo>
                  <a:lnTo>
                    <a:pt x="572" y="644"/>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4"/>
                  </a:lnTo>
                  <a:lnTo>
                    <a:pt x="668" y="726"/>
                  </a:lnTo>
                  <a:lnTo>
                    <a:pt x="668" y="732"/>
                  </a:lnTo>
                  <a:lnTo>
                    <a:pt x="668" y="740"/>
                  </a:lnTo>
                  <a:lnTo>
                    <a:pt x="664" y="756"/>
                  </a:lnTo>
                  <a:lnTo>
                    <a:pt x="670" y="760"/>
                  </a:lnTo>
                  <a:lnTo>
                    <a:pt x="670" y="760"/>
                  </a:lnTo>
                  <a:lnTo>
                    <a:pt x="678" y="760"/>
                  </a:lnTo>
                  <a:lnTo>
                    <a:pt x="684" y="762"/>
                  </a:lnTo>
                  <a:lnTo>
                    <a:pt x="688" y="764"/>
                  </a:lnTo>
                  <a:lnTo>
                    <a:pt x="706" y="772"/>
                  </a:lnTo>
                  <a:lnTo>
                    <a:pt x="716" y="764"/>
                  </a:lnTo>
                  <a:lnTo>
                    <a:pt x="728" y="750"/>
                  </a:lnTo>
                  <a:lnTo>
                    <a:pt x="730" y="744"/>
                  </a:lnTo>
                  <a:lnTo>
                    <a:pt x="730" y="744"/>
                  </a:lnTo>
                  <a:lnTo>
                    <a:pt x="732" y="742"/>
                  </a:lnTo>
                  <a:lnTo>
                    <a:pt x="734" y="740"/>
                  </a:lnTo>
                  <a:lnTo>
                    <a:pt x="734" y="740"/>
                  </a:lnTo>
                  <a:lnTo>
                    <a:pt x="730" y="722"/>
                  </a:lnTo>
                  <a:lnTo>
                    <a:pt x="728" y="714"/>
                  </a:lnTo>
                  <a:lnTo>
                    <a:pt x="728" y="712"/>
                  </a:lnTo>
                  <a:lnTo>
                    <a:pt x="728" y="712"/>
                  </a:lnTo>
                  <a:lnTo>
                    <a:pt x="728" y="712"/>
                  </a:lnTo>
                  <a:lnTo>
                    <a:pt x="728" y="710"/>
                  </a:lnTo>
                  <a:lnTo>
                    <a:pt x="736" y="700"/>
                  </a:lnTo>
                  <a:lnTo>
                    <a:pt x="736" y="700"/>
                  </a:lnTo>
                  <a:lnTo>
                    <a:pt x="736" y="700"/>
                  </a:lnTo>
                  <a:lnTo>
                    <a:pt x="748" y="690"/>
                  </a:lnTo>
                  <a:lnTo>
                    <a:pt x="750" y="690"/>
                  </a:lnTo>
                  <a:lnTo>
                    <a:pt x="776" y="690"/>
                  </a:lnTo>
                  <a:lnTo>
                    <a:pt x="780" y="688"/>
                  </a:lnTo>
                  <a:lnTo>
                    <a:pt x="780" y="676"/>
                  </a:lnTo>
                  <a:lnTo>
                    <a:pt x="776" y="664"/>
                  </a:lnTo>
                  <a:lnTo>
                    <a:pt x="766" y="648"/>
                  </a:lnTo>
                  <a:lnTo>
                    <a:pt x="766" y="648"/>
                  </a:lnTo>
                  <a:lnTo>
                    <a:pt x="766" y="648"/>
                  </a:lnTo>
                  <a:lnTo>
                    <a:pt x="766" y="628"/>
                  </a:lnTo>
                  <a:lnTo>
                    <a:pt x="766" y="626"/>
                  </a:lnTo>
                  <a:lnTo>
                    <a:pt x="766" y="626"/>
                  </a:lnTo>
                  <a:lnTo>
                    <a:pt x="770" y="614"/>
                  </a:lnTo>
                  <a:lnTo>
                    <a:pt x="770" y="614"/>
                  </a:lnTo>
                  <a:lnTo>
                    <a:pt x="772" y="614"/>
                  </a:lnTo>
                  <a:lnTo>
                    <a:pt x="772" y="614"/>
                  </a:lnTo>
                  <a:lnTo>
                    <a:pt x="792" y="582"/>
                  </a:lnTo>
                  <a:lnTo>
                    <a:pt x="794" y="582"/>
                  </a:lnTo>
                  <a:lnTo>
                    <a:pt x="794" y="582"/>
                  </a:lnTo>
                  <a:lnTo>
                    <a:pt x="796" y="580"/>
                  </a:lnTo>
                  <a:lnTo>
                    <a:pt x="800" y="580"/>
                  </a:lnTo>
                  <a:lnTo>
                    <a:pt x="808" y="582"/>
                  </a:lnTo>
                  <a:lnTo>
                    <a:pt x="828" y="592"/>
                  </a:lnTo>
                  <a:lnTo>
                    <a:pt x="840" y="596"/>
                  </a:lnTo>
                  <a:lnTo>
                    <a:pt x="840" y="590"/>
                  </a:lnTo>
                  <a:lnTo>
                    <a:pt x="838" y="588"/>
                  </a:lnTo>
                  <a:lnTo>
                    <a:pt x="838" y="586"/>
                  </a:lnTo>
                  <a:lnTo>
                    <a:pt x="838" y="586"/>
                  </a:lnTo>
                  <a:lnTo>
                    <a:pt x="840" y="580"/>
                  </a:lnTo>
                  <a:lnTo>
                    <a:pt x="846" y="572"/>
                  </a:lnTo>
                  <a:lnTo>
                    <a:pt x="860" y="562"/>
                  </a:lnTo>
                  <a:lnTo>
                    <a:pt x="860" y="562"/>
                  </a:lnTo>
                  <a:lnTo>
                    <a:pt x="860" y="562"/>
                  </a:lnTo>
                  <a:lnTo>
                    <a:pt x="860" y="560"/>
                  </a:lnTo>
                  <a:lnTo>
                    <a:pt x="860" y="560"/>
                  </a:lnTo>
                  <a:lnTo>
                    <a:pt x="876" y="556"/>
                  </a:lnTo>
                  <a:lnTo>
                    <a:pt x="890" y="556"/>
                  </a:lnTo>
                  <a:lnTo>
                    <a:pt x="892" y="556"/>
                  </a:lnTo>
                  <a:lnTo>
                    <a:pt x="892" y="556"/>
                  </a:lnTo>
                  <a:lnTo>
                    <a:pt x="900" y="556"/>
                  </a:lnTo>
                  <a:lnTo>
                    <a:pt x="904" y="536"/>
                  </a:lnTo>
                  <a:lnTo>
                    <a:pt x="904" y="524"/>
                  </a:lnTo>
                  <a:lnTo>
                    <a:pt x="904" y="524"/>
                  </a:lnTo>
                  <a:lnTo>
                    <a:pt x="906" y="512"/>
                  </a:lnTo>
                  <a:lnTo>
                    <a:pt x="906" y="510"/>
                  </a:lnTo>
                  <a:lnTo>
                    <a:pt x="908" y="508"/>
                  </a:lnTo>
                  <a:lnTo>
                    <a:pt x="912" y="496"/>
                  </a:lnTo>
                  <a:lnTo>
                    <a:pt x="906" y="488"/>
                  </a:lnTo>
                  <a:lnTo>
                    <a:pt x="896" y="480"/>
                  </a:lnTo>
                  <a:lnTo>
                    <a:pt x="876" y="476"/>
                  </a:lnTo>
                  <a:lnTo>
                    <a:pt x="876" y="476"/>
                  </a:lnTo>
                  <a:lnTo>
                    <a:pt x="868" y="472"/>
                  </a:lnTo>
                  <a:lnTo>
                    <a:pt x="852" y="460"/>
                  </a:lnTo>
                  <a:lnTo>
                    <a:pt x="840" y="456"/>
                  </a:lnTo>
                  <a:lnTo>
                    <a:pt x="840" y="456"/>
                  </a:lnTo>
                  <a:lnTo>
                    <a:pt x="840" y="454"/>
                  </a:lnTo>
                  <a:lnTo>
                    <a:pt x="824" y="436"/>
                  </a:lnTo>
                  <a:lnTo>
                    <a:pt x="812" y="436"/>
                  </a:lnTo>
                  <a:lnTo>
                    <a:pt x="810" y="436"/>
                  </a:lnTo>
                  <a:lnTo>
                    <a:pt x="810" y="436"/>
                  </a:lnTo>
                  <a:lnTo>
                    <a:pt x="798" y="430"/>
                  </a:lnTo>
                  <a:lnTo>
                    <a:pt x="790" y="440"/>
                  </a:lnTo>
                  <a:lnTo>
                    <a:pt x="788" y="476"/>
                  </a:lnTo>
                  <a:lnTo>
                    <a:pt x="792" y="492"/>
                  </a:lnTo>
                  <a:lnTo>
                    <a:pt x="796" y="492"/>
                  </a:lnTo>
                  <a:lnTo>
                    <a:pt x="798" y="492"/>
                  </a:lnTo>
                  <a:lnTo>
                    <a:pt x="808" y="496"/>
                  </a:lnTo>
                  <a:lnTo>
                    <a:pt x="808" y="496"/>
                  </a:lnTo>
                  <a:lnTo>
                    <a:pt x="808" y="496"/>
                  </a:lnTo>
                  <a:lnTo>
                    <a:pt x="814" y="510"/>
                  </a:lnTo>
                  <a:lnTo>
                    <a:pt x="816" y="510"/>
                  </a:lnTo>
                  <a:lnTo>
                    <a:pt x="816" y="512"/>
                  </a:lnTo>
                  <a:lnTo>
                    <a:pt x="816" y="512"/>
                  </a:lnTo>
                  <a:lnTo>
                    <a:pt x="816" y="512"/>
                  </a:lnTo>
                  <a:lnTo>
                    <a:pt x="812" y="536"/>
                  </a:lnTo>
                  <a:lnTo>
                    <a:pt x="812" y="538"/>
                  </a:lnTo>
                  <a:lnTo>
                    <a:pt x="812" y="540"/>
                  </a:lnTo>
                  <a:lnTo>
                    <a:pt x="812" y="540"/>
                  </a:lnTo>
                  <a:lnTo>
                    <a:pt x="812" y="540"/>
                  </a:lnTo>
                  <a:lnTo>
                    <a:pt x="800" y="546"/>
                  </a:lnTo>
                  <a:lnTo>
                    <a:pt x="798" y="548"/>
                  </a:lnTo>
                  <a:lnTo>
                    <a:pt x="798" y="546"/>
                  </a:lnTo>
                  <a:lnTo>
                    <a:pt x="796" y="546"/>
                  </a:lnTo>
                  <a:lnTo>
                    <a:pt x="792" y="544"/>
                  </a:lnTo>
                  <a:lnTo>
                    <a:pt x="778" y="550"/>
                  </a:lnTo>
                  <a:lnTo>
                    <a:pt x="778" y="550"/>
                  </a:lnTo>
                  <a:lnTo>
                    <a:pt x="778" y="552"/>
                  </a:lnTo>
                  <a:lnTo>
                    <a:pt x="780" y="552"/>
                  </a:lnTo>
                  <a:lnTo>
                    <a:pt x="782" y="574"/>
                  </a:lnTo>
                  <a:lnTo>
                    <a:pt x="782" y="574"/>
                  </a:lnTo>
                  <a:lnTo>
                    <a:pt x="780" y="578"/>
                  </a:lnTo>
                  <a:lnTo>
                    <a:pt x="776" y="580"/>
                  </a:lnTo>
                  <a:lnTo>
                    <a:pt x="768" y="580"/>
                  </a:lnTo>
                  <a:lnTo>
                    <a:pt x="768" y="580"/>
                  </a:lnTo>
                  <a:lnTo>
                    <a:pt x="762" y="578"/>
                  </a:lnTo>
                  <a:lnTo>
                    <a:pt x="758" y="576"/>
                  </a:lnTo>
                  <a:lnTo>
                    <a:pt x="748" y="568"/>
                  </a:lnTo>
                  <a:lnTo>
                    <a:pt x="748" y="568"/>
                  </a:lnTo>
                  <a:lnTo>
                    <a:pt x="746" y="568"/>
                  </a:lnTo>
                  <a:lnTo>
                    <a:pt x="746" y="566"/>
                  </a:lnTo>
                  <a:lnTo>
                    <a:pt x="740" y="552"/>
                  </a:lnTo>
                  <a:lnTo>
                    <a:pt x="740" y="552"/>
                  </a:lnTo>
                  <a:lnTo>
                    <a:pt x="736" y="550"/>
                  </a:lnTo>
                  <a:lnTo>
                    <a:pt x="728" y="546"/>
                  </a:lnTo>
                  <a:lnTo>
                    <a:pt x="726" y="546"/>
                  </a:lnTo>
                  <a:lnTo>
                    <a:pt x="726" y="546"/>
                  </a:lnTo>
                  <a:lnTo>
                    <a:pt x="714" y="538"/>
                  </a:lnTo>
                  <a:lnTo>
                    <a:pt x="712" y="538"/>
                  </a:lnTo>
                  <a:lnTo>
                    <a:pt x="712" y="536"/>
                  </a:lnTo>
                  <a:lnTo>
                    <a:pt x="712" y="536"/>
                  </a:lnTo>
                  <a:lnTo>
                    <a:pt x="710" y="524"/>
                  </a:lnTo>
                  <a:lnTo>
                    <a:pt x="712" y="512"/>
                  </a:lnTo>
                  <a:lnTo>
                    <a:pt x="712" y="512"/>
                  </a:lnTo>
                  <a:lnTo>
                    <a:pt x="712" y="512"/>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8" y="434"/>
                  </a:lnTo>
                  <a:lnTo>
                    <a:pt x="682" y="420"/>
                  </a:lnTo>
                  <a:lnTo>
                    <a:pt x="652" y="416"/>
                  </a:lnTo>
                  <a:lnTo>
                    <a:pt x="652" y="416"/>
                  </a:lnTo>
                  <a:lnTo>
                    <a:pt x="644" y="410"/>
                  </a:lnTo>
                  <a:lnTo>
                    <a:pt x="638" y="402"/>
                  </a:lnTo>
                  <a:lnTo>
                    <a:pt x="624" y="402"/>
                  </a:lnTo>
                  <a:lnTo>
                    <a:pt x="624" y="402"/>
                  </a:lnTo>
                  <a:lnTo>
                    <a:pt x="618" y="398"/>
                  </a:lnTo>
                  <a:lnTo>
                    <a:pt x="610" y="392"/>
                  </a:lnTo>
                  <a:lnTo>
                    <a:pt x="608" y="390"/>
                  </a:lnTo>
                  <a:lnTo>
                    <a:pt x="608" y="390"/>
                  </a:lnTo>
                  <a:lnTo>
                    <a:pt x="604" y="384"/>
                  </a:lnTo>
                  <a:lnTo>
                    <a:pt x="598" y="376"/>
                  </a:lnTo>
                  <a:lnTo>
                    <a:pt x="598" y="376"/>
                  </a:lnTo>
                  <a:lnTo>
                    <a:pt x="598" y="376"/>
                  </a:lnTo>
                  <a:lnTo>
                    <a:pt x="596" y="362"/>
                  </a:lnTo>
                  <a:lnTo>
                    <a:pt x="596" y="362"/>
                  </a:lnTo>
                  <a:lnTo>
                    <a:pt x="596" y="362"/>
                  </a:lnTo>
                  <a:lnTo>
                    <a:pt x="596" y="360"/>
                  </a:lnTo>
                  <a:lnTo>
                    <a:pt x="596" y="360"/>
                  </a:lnTo>
                  <a:lnTo>
                    <a:pt x="600" y="336"/>
                  </a:lnTo>
                  <a:lnTo>
                    <a:pt x="600" y="336"/>
                  </a:lnTo>
                  <a:lnTo>
                    <a:pt x="604" y="324"/>
                  </a:lnTo>
                  <a:lnTo>
                    <a:pt x="604" y="324"/>
                  </a:lnTo>
                  <a:lnTo>
                    <a:pt x="604" y="324"/>
                  </a:lnTo>
                  <a:lnTo>
                    <a:pt x="606" y="324"/>
                  </a:lnTo>
                  <a:lnTo>
                    <a:pt x="636" y="310"/>
                  </a:lnTo>
                  <a:lnTo>
                    <a:pt x="648" y="296"/>
                  </a:lnTo>
                  <a:lnTo>
                    <a:pt x="650" y="284"/>
                  </a:lnTo>
                  <a:lnTo>
                    <a:pt x="648" y="276"/>
                  </a:lnTo>
                  <a:lnTo>
                    <a:pt x="648" y="276"/>
                  </a:lnTo>
                  <a:lnTo>
                    <a:pt x="644" y="262"/>
                  </a:lnTo>
                  <a:lnTo>
                    <a:pt x="640" y="254"/>
                  </a:lnTo>
                  <a:lnTo>
                    <a:pt x="634" y="256"/>
                  </a:lnTo>
                  <a:lnTo>
                    <a:pt x="624" y="254"/>
                  </a:lnTo>
                  <a:lnTo>
                    <a:pt x="624" y="254"/>
                  </a:lnTo>
                  <a:lnTo>
                    <a:pt x="616" y="260"/>
                  </a:lnTo>
                  <a:lnTo>
                    <a:pt x="606" y="272"/>
                  </a:lnTo>
                  <a:lnTo>
                    <a:pt x="592" y="286"/>
                  </a:lnTo>
                  <a:lnTo>
                    <a:pt x="592" y="286"/>
                  </a:lnTo>
                  <a:lnTo>
                    <a:pt x="590" y="286"/>
                  </a:lnTo>
                  <a:lnTo>
                    <a:pt x="590" y="286"/>
                  </a:lnTo>
                  <a:lnTo>
                    <a:pt x="578" y="290"/>
                  </a:lnTo>
                  <a:lnTo>
                    <a:pt x="568" y="288"/>
                  </a:lnTo>
                  <a:lnTo>
                    <a:pt x="542" y="280"/>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27" name="MH_Other_4"/>
            <p:cNvSpPr/>
            <p:nvPr>
              <p:custDataLst>
                <p:tags r:id="rId3"/>
              </p:custDataLst>
            </p:nvPr>
          </p:nvSpPr>
          <p:spPr bwMode="auto">
            <a:xfrm>
              <a:off x="4960144" y="3077766"/>
              <a:ext cx="188119" cy="309563"/>
            </a:xfrm>
            <a:custGeom>
              <a:avLst/>
              <a:gdLst>
                <a:gd name="T0" fmla="*/ 92 w 184"/>
                <a:gd name="T1" fmla="*/ 58 h 304"/>
                <a:gd name="T2" fmla="*/ 92 w 184"/>
                <a:gd name="T3" fmla="*/ 86 h 304"/>
                <a:gd name="T4" fmla="*/ 84 w 184"/>
                <a:gd name="T5" fmla="*/ 108 h 304"/>
                <a:gd name="T6" fmla="*/ 84 w 184"/>
                <a:gd name="T7" fmla="*/ 112 h 304"/>
                <a:gd name="T8" fmla="*/ 80 w 184"/>
                <a:gd name="T9" fmla="*/ 120 h 304"/>
                <a:gd name="T10" fmla="*/ 76 w 184"/>
                <a:gd name="T11" fmla="*/ 124 h 304"/>
                <a:gd name="T12" fmla="*/ 74 w 184"/>
                <a:gd name="T13" fmla="*/ 122 h 304"/>
                <a:gd name="T14" fmla="*/ 44 w 184"/>
                <a:gd name="T15" fmla="*/ 130 h 304"/>
                <a:gd name="T16" fmla="*/ 12 w 184"/>
                <a:gd name="T17" fmla="*/ 134 h 304"/>
                <a:gd name="T18" fmla="*/ 8 w 184"/>
                <a:gd name="T19" fmla="*/ 140 h 304"/>
                <a:gd name="T20" fmla="*/ 38 w 184"/>
                <a:gd name="T21" fmla="*/ 144 h 304"/>
                <a:gd name="T22" fmla="*/ 40 w 184"/>
                <a:gd name="T23" fmla="*/ 144 h 304"/>
                <a:gd name="T24" fmla="*/ 48 w 184"/>
                <a:gd name="T25" fmla="*/ 162 h 304"/>
                <a:gd name="T26" fmla="*/ 56 w 184"/>
                <a:gd name="T27" fmla="*/ 168 h 304"/>
                <a:gd name="T28" fmla="*/ 60 w 184"/>
                <a:gd name="T29" fmla="*/ 184 h 304"/>
                <a:gd name="T30" fmla="*/ 70 w 184"/>
                <a:gd name="T31" fmla="*/ 216 h 304"/>
                <a:gd name="T32" fmla="*/ 72 w 184"/>
                <a:gd name="T33" fmla="*/ 216 h 304"/>
                <a:gd name="T34" fmla="*/ 76 w 184"/>
                <a:gd name="T35" fmla="*/ 232 h 304"/>
                <a:gd name="T36" fmla="*/ 72 w 184"/>
                <a:gd name="T37" fmla="*/ 248 h 304"/>
                <a:gd name="T38" fmla="*/ 72 w 184"/>
                <a:gd name="T39" fmla="*/ 264 h 304"/>
                <a:gd name="T40" fmla="*/ 82 w 184"/>
                <a:gd name="T41" fmla="*/ 270 h 304"/>
                <a:gd name="T42" fmla="*/ 100 w 184"/>
                <a:gd name="T43" fmla="*/ 280 h 304"/>
                <a:gd name="T44" fmla="*/ 106 w 184"/>
                <a:gd name="T45" fmla="*/ 292 h 304"/>
                <a:gd name="T46" fmla="*/ 116 w 184"/>
                <a:gd name="T47" fmla="*/ 302 h 304"/>
                <a:gd name="T48" fmla="*/ 124 w 184"/>
                <a:gd name="T49" fmla="*/ 304 h 304"/>
                <a:gd name="T50" fmla="*/ 122 w 184"/>
                <a:gd name="T51" fmla="*/ 288 h 304"/>
                <a:gd name="T52" fmla="*/ 122 w 184"/>
                <a:gd name="T53" fmla="*/ 278 h 304"/>
                <a:gd name="T54" fmla="*/ 126 w 184"/>
                <a:gd name="T55" fmla="*/ 274 h 304"/>
                <a:gd name="T56" fmla="*/ 140 w 184"/>
                <a:gd name="T57" fmla="*/ 268 h 304"/>
                <a:gd name="T58" fmla="*/ 142 w 184"/>
                <a:gd name="T59" fmla="*/ 268 h 304"/>
                <a:gd name="T60" fmla="*/ 144 w 184"/>
                <a:gd name="T61" fmla="*/ 268 h 304"/>
                <a:gd name="T62" fmla="*/ 156 w 184"/>
                <a:gd name="T63" fmla="*/ 266 h 304"/>
                <a:gd name="T64" fmla="*/ 158 w 184"/>
                <a:gd name="T65" fmla="*/ 244 h 304"/>
                <a:gd name="T66" fmla="*/ 148 w 184"/>
                <a:gd name="T67" fmla="*/ 232 h 304"/>
                <a:gd name="T68" fmla="*/ 138 w 184"/>
                <a:gd name="T69" fmla="*/ 232 h 304"/>
                <a:gd name="T70" fmla="*/ 132 w 184"/>
                <a:gd name="T71" fmla="*/ 210 h 304"/>
                <a:gd name="T72" fmla="*/ 136 w 184"/>
                <a:gd name="T73" fmla="*/ 168 h 304"/>
                <a:gd name="T74" fmla="*/ 164 w 184"/>
                <a:gd name="T75" fmla="*/ 160 h 304"/>
                <a:gd name="T76" fmla="*/ 184 w 184"/>
                <a:gd name="T77" fmla="*/ 108 h 304"/>
                <a:gd name="T78" fmla="*/ 180 w 184"/>
                <a:gd name="T79" fmla="*/ 100 h 304"/>
                <a:gd name="T80" fmla="*/ 168 w 184"/>
                <a:gd name="T81" fmla="*/ 96 h 304"/>
                <a:gd name="T82" fmla="*/ 166 w 184"/>
                <a:gd name="T83" fmla="*/ 96 h 304"/>
                <a:gd name="T84" fmla="*/ 152 w 184"/>
                <a:gd name="T85" fmla="*/ 96 h 304"/>
                <a:gd name="T86" fmla="*/ 144 w 184"/>
                <a:gd name="T87" fmla="*/ 84 h 304"/>
                <a:gd name="T88" fmla="*/ 142 w 184"/>
                <a:gd name="T89" fmla="*/ 84 h 304"/>
                <a:gd name="T90" fmla="*/ 146 w 184"/>
                <a:gd name="T91" fmla="*/ 52 h 304"/>
                <a:gd name="T92" fmla="*/ 148 w 184"/>
                <a:gd name="T93" fmla="*/ 48 h 304"/>
                <a:gd name="T94" fmla="*/ 152 w 184"/>
                <a:gd name="T95" fmla="*/ 36 h 304"/>
                <a:gd name="T96" fmla="*/ 156 w 184"/>
                <a:gd name="T97" fmla="*/ 20 h 304"/>
                <a:gd name="T98" fmla="*/ 128 w 184"/>
                <a:gd name="T99"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04">
                  <a:moveTo>
                    <a:pt x="108" y="18"/>
                  </a:moveTo>
                  <a:lnTo>
                    <a:pt x="92" y="58"/>
                  </a:lnTo>
                  <a:lnTo>
                    <a:pt x="92" y="84"/>
                  </a:lnTo>
                  <a:lnTo>
                    <a:pt x="92" y="86"/>
                  </a:lnTo>
                  <a:lnTo>
                    <a:pt x="84" y="100"/>
                  </a:lnTo>
                  <a:lnTo>
                    <a:pt x="84" y="108"/>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12" y="134"/>
                  </a:lnTo>
                  <a:lnTo>
                    <a:pt x="0" y="134"/>
                  </a:lnTo>
                  <a:lnTo>
                    <a:pt x="8" y="140"/>
                  </a:lnTo>
                  <a:lnTo>
                    <a:pt x="36" y="144"/>
                  </a:lnTo>
                  <a:lnTo>
                    <a:pt x="38" y="144"/>
                  </a:lnTo>
                  <a:lnTo>
                    <a:pt x="40" y="144"/>
                  </a:lnTo>
                  <a:lnTo>
                    <a:pt x="40" y="144"/>
                  </a:lnTo>
                  <a:lnTo>
                    <a:pt x="40" y="144"/>
                  </a:lnTo>
                  <a:lnTo>
                    <a:pt x="48" y="162"/>
                  </a:lnTo>
                  <a:lnTo>
                    <a:pt x="56" y="168"/>
                  </a:lnTo>
                  <a:lnTo>
                    <a:pt x="56" y="168"/>
                  </a:lnTo>
                  <a:lnTo>
                    <a:pt x="60" y="174"/>
                  </a:lnTo>
                  <a:lnTo>
                    <a:pt x="60" y="184"/>
                  </a:lnTo>
                  <a:lnTo>
                    <a:pt x="60" y="206"/>
                  </a:lnTo>
                  <a:lnTo>
                    <a:pt x="70" y="216"/>
                  </a:lnTo>
                  <a:lnTo>
                    <a:pt x="72" y="216"/>
                  </a:lnTo>
                  <a:lnTo>
                    <a:pt x="72" y="216"/>
                  </a:lnTo>
                  <a:lnTo>
                    <a:pt x="72" y="216"/>
                  </a:lnTo>
                  <a:lnTo>
                    <a:pt x="76" y="232"/>
                  </a:lnTo>
                  <a:lnTo>
                    <a:pt x="76" y="240"/>
                  </a:lnTo>
                  <a:lnTo>
                    <a:pt x="72" y="248"/>
                  </a:lnTo>
                  <a:lnTo>
                    <a:pt x="70" y="256"/>
                  </a:lnTo>
                  <a:lnTo>
                    <a:pt x="72" y="264"/>
                  </a:lnTo>
                  <a:lnTo>
                    <a:pt x="82" y="270"/>
                  </a:lnTo>
                  <a:lnTo>
                    <a:pt x="82" y="270"/>
                  </a:lnTo>
                  <a:lnTo>
                    <a:pt x="94" y="276"/>
                  </a:lnTo>
                  <a:lnTo>
                    <a:pt x="100" y="280"/>
                  </a:lnTo>
                  <a:lnTo>
                    <a:pt x="106" y="292"/>
                  </a:lnTo>
                  <a:lnTo>
                    <a:pt x="106" y="292"/>
                  </a:lnTo>
                  <a:lnTo>
                    <a:pt x="114" y="298"/>
                  </a:lnTo>
                  <a:lnTo>
                    <a:pt x="116" y="302"/>
                  </a:lnTo>
                  <a:lnTo>
                    <a:pt x="124" y="304"/>
                  </a:lnTo>
                  <a:lnTo>
                    <a:pt x="124" y="304"/>
                  </a:lnTo>
                  <a:lnTo>
                    <a:pt x="122" y="288"/>
                  </a:lnTo>
                  <a:lnTo>
                    <a:pt x="122" y="288"/>
                  </a:lnTo>
                  <a:lnTo>
                    <a:pt x="122" y="282"/>
                  </a:lnTo>
                  <a:lnTo>
                    <a:pt x="122" y="278"/>
                  </a:lnTo>
                  <a:lnTo>
                    <a:pt x="122" y="278"/>
                  </a:lnTo>
                  <a:lnTo>
                    <a:pt x="126" y="274"/>
                  </a:lnTo>
                  <a:lnTo>
                    <a:pt x="128" y="272"/>
                  </a:lnTo>
                  <a:lnTo>
                    <a:pt x="140" y="268"/>
                  </a:lnTo>
                  <a:lnTo>
                    <a:pt x="140" y="268"/>
                  </a:lnTo>
                  <a:lnTo>
                    <a:pt x="142"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4" y="108"/>
                  </a:lnTo>
                  <a:lnTo>
                    <a:pt x="180" y="100"/>
                  </a:lnTo>
                  <a:lnTo>
                    <a:pt x="174" y="96"/>
                  </a:lnTo>
                  <a:lnTo>
                    <a:pt x="168" y="96"/>
                  </a:lnTo>
                  <a:lnTo>
                    <a:pt x="168" y="96"/>
                  </a:lnTo>
                  <a:lnTo>
                    <a:pt x="166" y="96"/>
                  </a:lnTo>
                  <a:lnTo>
                    <a:pt x="154" y="98"/>
                  </a:lnTo>
                  <a:lnTo>
                    <a:pt x="152" y="96"/>
                  </a:lnTo>
                  <a:lnTo>
                    <a:pt x="152" y="96"/>
                  </a:lnTo>
                  <a:lnTo>
                    <a:pt x="144" y="84"/>
                  </a:lnTo>
                  <a:lnTo>
                    <a:pt x="144" y="84"/>
                  </a:lnTo>
                  <a:lnTo>
                    <a:pt x="142" y="84"/>
                  </a:lnTo>
                  <a:lnTo>
                    <a:pt x="142" y="64"/>
                  </a:lnTo>
                  <a:lnTo>
                    <a:pt x="146" y="52"/>
                  </a:lnTo>
                  <a:lnTo>
                    <a:pt x="148" y="48"/>
                  </a:lnTo>
                  <a:lnTo>
                    <a:pt x="148" y="48"/>
                  </a:lnTo>
                  <a:lnTo>
                    <a:pt x="150" y="42"/>
                  </a:lnTo>
                  <a:lnTo>
                    <a:pt x="152" y="36"/>
                  </a:lnTo>
                  <a:lnTo>
                    <a:pt x="156" y="32"/>
                  </a:lnTo>
                  <a:lnTo>
                    <a:pt x="156" y="20"/>
                  </a:lnTo>
                  <a:lnTo>
                    <a:pt x="144" y="8"/>
                  </a:lnTo>
                  <a:lnTo>
                    <a:pt x="128" y="0"/>
                  </a:lnTo>
                  <a:lnTo>
                    <a:pt x="108" y="18"/>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28" name="MH_Other_5"/>
            <p:cNvSpPr/>
            <p:nvPr>
              <p:custDataLst>
                <p:tags r:id="rId4"/>
              </p:custDataLst>
            </p:nvPr>
          </p:nvSpPr>
          <p:spPr bwMode="auto">
            <a:xfrm>
              <a:off x="3186112" y="2263378"/>
              <a:ext cx="1328738" cy="1003697"/>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800">
                <a:solidFill>
                  <a:schemeClr val="tx1">
                    <a:lumMod val="50000"/>
                    <a:lumOff val="50000"/>
                  </a:schemeClr>
                </a:solidFill>
              </a:endParaRPr>
            </a:p>
          </p:txBody>
        </p:sp>
        <p:sp>
          <p:nvSpPr>
            <p:cNvPr id="29" name="MH_Other_6"/>
            <p:cNvSpPr/>
            <p:nvPr>
              <p:custDataLst>
                <p:tags r:id="rId5"/>
              </p:custDataLst>
            </p:nvPr>
          </p:nvSpPr>
          <p:spPr bwMode="auto">
            <a:xfrm>
              <a:off x="4048125" y="3051573"/>
              <a:ext cx="826294" cy="591740"/>
            </a:xfrm>
            <a:custGeom>
              <a:avLst/>
              <a:gdLst>
                <a:gd name="T0" fmla="*/ 482 w 812"/>
                <a:gd name="T1" fmla="*/ 58 h 582"/>
                <a:gd name="T2" fmla="*/ 436 w 812"/>
                <a:gd name="T3" fmla="*/ 74 h 582"/>
                <a:gd name="T4" fmla="*/ 356 w 812"/>
                <a:gd name="T5" fmla="*/ 18 h 582"/>
                <a:gd name="T6" fmla="*/ 314 w 812"/>
                <a:gd name="T7" fmla="*/ 6 h 582"/>
                <a:gd name="T8" fmla="*/ 248 w 812"/>
                <a:gd name="T9" fmla="*/ 6 h 582"/>
                <a:gd name="T10" fmla="*/ 196 w 812"/>
                <a:gd name="T11" fmla="*/ 20 h 582"/>
                <a:gd name="T12" fmla="*/ 158 w 812"/>
                <a:gd name="T13" fmla="*/ 28 h 582"/>
                <a:gd name="T14" fmla="*/ 82 w 812"/>
                <a:gd name="T15" fmla="*/ 40 h 582"/>
                <a:gd name="T16" fmla="*/ 98 w 812"/>
                <a:gd name="T17" fmla="*/ 90 h 582"/>
                <a:gd name="T18" fmla="*/ 120 w 812"/>
                <a:gd name="T19" fmla="*/ 118 h 582"/>
                <a:gd name="T20" fmla="*/ 102 w 812"/>
                <a:gd name="T21" fmla="*/ 166 h 582"/>
                <a:gd name="T22" fmla="*/ 112 w 812"/>
                <a:gd name="T23" fmla="*/ 204 h 582"/>
                <a:gd name="T24" fmla="*/ 96 w 812"/>
                <a:gd name="T25" fmla="*/ 216 h 582"/>
                <a:gd name="T26" fmla="*/ 44 w 812"/>
                <a:gd name="T27" fmla="*/ 202 h 582"/>
                <a:gd name="T28" fmla="*/ 16 w 812"/>
                <a:gd name="T29" fmla="*/ 248 h 582"/>
                <a:gd name="T30" fmla="*/ 4 w 812"/>
                <a:gd name="T31" fmla="*/ 262 h 582"/>
                <a:gd name="T32" fmla="*/ 18 w 812"/>
                <a:gd name="T33" fmla="*/ 310 h 582"/>
                <a:gd name="T34" fmla="*/ 0 w 812"/>
                <a:gd name="T35" fmla="*/ 370 h 582"/>
                <a:gd name="T36" fmla="*/ 40 w 812"/>
                <a:gd name="T37" fmla="*/ 422 h 582"/>
                <a:gd name="T38" fmla="*/ 76 w 812"/>
                <a:gd name="T39" fmla="*/ 418 h 582"/>
                <a:gd name="T40" fmla="*/ 92 w 812"/>
                <a:gd name="T41" fmla="*/ 426 h 582"/>
                <a:gd name="T42" fmla="*/ 126 w 812"/>
                <a:gd name="T43" fmla="*/ 458 h 582"/>
                <a:gd name="T44" fmla="*/ 160 w 812"/>
                <a:gd name="T45" fmla="*/ 474 h 582"/>
                <a:gd name="T46" fmla="*/ 232 w 812"/>
                <a:gd name="T47" fmla="*/ 498 h 582"/>
                <a:gd name="T48" fmla="*/ 304 w 812"/>
                <a:gd name="T49" fmla="*/ 496 h 582"/>
                <a:gd name="T50" fmla="*/ 340 w 812"/>
                <a:gd name="T51" fmla="*/ 536 h 582"/>
                <a:gd name="T52" fmla="*/ 350 w 812"/>
                <a:gd name="T53" fmla="*/ 554 h 582"/>
                <a:gd name="T54" fmla="*/ 366 w 812"/>
                <a:gd name="T55" fmla="*/ 578 h 582"/>
                <a:gd name="T56" fmla="*/ 404 w 812"/>
                <a:gd name="T57" fmla="*/ 554 h 582"/>
                <a:gd name="T58" fmla="*/ 444 w 812"/>
                <a:gd name="T59" fmla="*/ 554 h 582"/>
                <a:gd name="T60" fmla="*/ 452 w 812"/>
                <a:gd name="T61" fmla="*/ 522 h 582"/>
                <a:gd name="T62" fmla="*/ 484 w 812"/>
                <a:gd name="T63" fmla="*/ 458 h 582"/>
                <a:gd name="T64" fmla="*/ 480 w 812"/>
                <a:gd name="T65" fmla="*/ 418 h 582"/>
                <a:gd name="T66" fmla="*/ 532 w 812"/>
                <a:gd name="T67" fmla="*/ 414 h 582"/>
                <a:gd name="T68" fmla="*/ 560 w 812"/>
                <a:gd name="T69" fmla="*/ 452 h 582"/>
                <a:gd name="T70" fmla="*/ 580 w 812"/>
                <a:gd name="T71" fmla="*/ 468 h 582"/>
                <a:gd name="T72" fmla="*/ 598 w 812"/>
                <a:gd name="T73" fmla="*/ 498 h 582"/>
                <a:gd name="T74" fmla="*/ 650 w 812"/>
                <a:gd name="T75" fmla="*/ 518 h 582"/>
                <a:gd name="T76" fmla="*/ 664 w 812"/>
                <a:gd name="T77" fmla="*/ 522 h 582"/>
                <a:gd name="T78" fmla="*/ 700 w 812"/>
                <a:gd name="T79" fmla="*/ 508 h 582"/>
                <a:gd name="T80" fmla="*/ 698 w 812"/>
                <a:gd name="T81" fmla="*/ 480 h 582"/>
                <a:gd name="T82" fmla="*/ 696 w 812"/>
                <a:gd name="T83" fmla="*/ 460 h 582"/>
                <a:gd name="T84" fmla="*/ 690 w 812"/>
                <a:gd name="T85" fmla="*/ 406 h 582"/>
                <a:gd name="T86" fmla="*/ 746 w 812"/>
                <a:gd name="T87" fmla="*/ 392 h 582"/>
                <a:gd name="T88" fmla="*/ 728 w 812"/>
                <a:gd name="T89" fmla="*/ 374 h 582"/>
                <a:gd name="T90" fmla="*/ 782 w 812"/>
                <a:gd name="T91" fmla="*/ 314 h 582"/>
                <a:gd name="T92" fmla="*/ 800 w 812"/>
                <a:gd name="T93" fmla="*/ 256 h 582"/>
                <a:gd name="T94" fmla="*/ 778 w 812"/>
                <a:gd name="T95" fmla="*/ 182 h 582"/>
                <a:gd name="T96" fmla="*/ 736 w 812"/>
                <a:gd name="T97" fmla="*/ 158 h 582"/>
                <a:gd name="T98" fmla="*/ 664 w 812"/>
                <a:gd name="T99" fmla="*/ 94 h 582"/>
                <a:gd name="T100" fmla="*/ 644 w 812"/>
                <a:gd name="T101" fmla="*/ 106 h 582"/>
                <a:gd name="T102" fmla="*/ 596 w 812"/>
                <a:gd name="T103" fmla="*/ 62 h 582"/>
                <a:gd name="T104" fmla="*/ 560 w 812"/>
                <a:gd name="T105" fmla="*/ 52 h 582"/>
                <a:gd name="T106" fmla="*/ 542 w 812"/>
                <a:gd name="T107" fmla="*/ 5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2" h="582">
                  <a:moveTo>
                    <a:pt x="484" y="30"/>
                  </a:moveTo>
                  <a:lnTo>
                    <a:pt x="476" y="36"/>
                  </a:lnTo>
                  <a:lnTo>
                    <a:pt x="476" y="36"/>
                  </a:lnTo>
                  <a:lnTo>
                    <a:pt x="480" y="56"/>
                  </a:lnTo>
                  <a:lnTo>
                    <a:pt x="480" y="58"/>
                  </a:lnTo>
                  <a:lnTo>
                    <a:pt x="482" y="58"/>
                  </a:lnTo>
                  <a:lnTo>
                    <a:pt x="480" y="58"/>
                  </a:lnTo>
                  <a:lnTo>
                    <a:pt x="472" y="78"/>
                  </a:lnTo>
                  <a:lnTo>
                    <a:pt x="460" y="82"/>
                  </a:lnTo>
                  <a:lnTo>
                    <a:pt x="458" y="84"/>
                  </a:lnTo>
                  <a:lnTo>
                    <a:pt x="456" y="84"/>
                  </a:lnTo>
                  <a:lnTo>
                    <a:pt x="436" y="74"/>
                  </a:lnTo>
                  <a:lnTo>
                    <a:pt x="436" y="74"/>
                  </a:lnTo>
                  <a:lnTo>
                    <a:pt x="436" y="74"/>
                  </a:lnTo>
                  <a:lnTo>
                    <a:pt x="396" y="38"/>
                  </a:lnTo>
                  <a:lnTo>
                    <a:pt x="380" y="28"/>
                  </a:lnTo>
                  <a:lnTo>
                    <a:pt x="356" y="20"/>
                  </a:lnTo>
                  <a:lnTo>
                    <a:pt x="356" y="18"/>
                  </a:lnTo>
                  <a:lnTo>
                    <a:pt x="356" y="18"/>
                  </a:lnTo>
                  <a:lnTo>
                    <a:pt x="356" y="18"/>
                  </a:lnTo>
                  <a:lnTo>
                    <a:pt x="356" y="18"/>
                  </a:lnTo>
                  <a:lnTo>
                    <a:pt x="344" y="10"/>
                  </a:lnTo>
                  <a:lnTo>
                    <a:pt x="324" y="4"/>
                  </a:lnTo>
                  <a:lnTo>
                    <a:pt x="314" y="6"/>
                  </a:lnTo>
                  <a:lnTo>
                    <a:pt x="312" y="6"/>
                  </a:lnTo>
                  <a:lnTo>
                    <a:pt x="288" y="4"/>
                  </a:lnTo>
                  <a:lnTo>
                    <a:pt x="286" y="4"/>
                  </a:lnTo>
                  <a:lnTo>
                    <a:pt x="268" y="0"/>
                  </a:lnTo>
                  <a:lnTo>
                    <a:pt x="256" y="0"/>
                  </a:lnTo>
                  <a:lnTo>
                    <a:pt x="248" y="6"/>
                  </a:lnTo>
                  <a:lnTo>
                    <a:pt x="248" y="6"/>
                  </a:lnTo>
                  <a:lnTo>
                    <a:pt x="240" y="8"/>
                  </a:lnTo>
                  <a:lnTo>
                    <a:pt x="228" y="10"/>
                  </a:lnTo>
                  <a:lnTo>
                    <a:pt x="212" y="14"/>
                  </a:lnTo>
                  <a:lnTo>
                    <a:pt x="198" y="18"/>
                  </a:lnTo>
                  <a:lnTo>
                    <a:pt x="196" y="20"/>
                  </a:lnTo>
                  <a:lnTo>
                    <a:pt x="196" y="20"/>
                  </a:lnTo>
                  <a:lnTo>
                    <a:pt x="196" y="20"/>
                  </a:lnTo>
                  <a:lnTo>
                    <a:pt x="180" y="22"/>
                  </a:lnTo>
                  <a:lnTo>
                    <a:pt x="160" y="28"/>
                  </a:lnTo>
                  <a:lnTo>
                    <a:pt x="160" y="28"/>
                  </a:lnTo>
                  <a:lnTo>
                    <a:pt x="158" y="28"/>
                  </a:lnTo>
                  <a:lnTo>
                    <a:pt x="144" y="26"/>
                  </a:lnTo>
                  <a:lnTo>
                    <a:pt x="120" y="30"/>
                  </a:lnTo>
                  <a:lnTo>
                    <a:pt x="100" y="30"/>
                  </a:lnTo>
                  <a:lnTo>
                    <a:pt x="92" y="38"/>
                  </a:lnTo>
                  <a:lnTo>
                    <a:pt x="92" y="38"/>
                  </a:lnTo>
                  <a:lnTo>
                    <a:pt x="82" y="40"/>
                  </a:lnTo>
                  <a:lnTo>
                    <a:pt x="86" y="50"/>
                  </a:lnTo>
                  <a:lnTo>
                    <a:pt x="86" y="66"/>
                  </a:lnTo>
                  <a:lnTo>
                    <a:pt x="84" y="78"/>
                  </a:lnTo>
                  <a:lnTo>
                    <a:pt x="98" y="90"/>
                  </a:lnTo>
                  <a:lnTo>
                    <a:pt x="98" y="90"/>
                  </a:lnTo>
                  <a:lnTo>
                    <a:pt x="98" y="90"/>
                  </a:lnTo>
                  <a:lnTo>
                    <a:pt x="98" y="90"/>
                  </a:lnTo>
                  <a:lnTo>
                    <a:pt x="110" y="102"/>
                  </a:lnTo>
                  <a:lnTo>
                    <a:pt x="110" y="102"/>
                  </a:lnTo>
                  <a:lnTo>
                    <a:pt x="118" y="110"/>
                  </a:lnTo>
                  <a:lnTo>
                    <a:pt x="120" y="114"/>
                  </a:lnTo>
                  <a:lnTo>
                    <a:pt x="120" y="118"/>
                  </a:lnTo>
                  <a:lnTo>
                    <a:pt x="124" y="130"/>
                  </a:lnTo>
                  <a:lnTo>
                    <a:pt x="130" y="142"/>
                  </a:lnTo>
                  <a:lnTo>
                    <a:pt x="130" y="142"/>
                  </a:lnTo>
                  <a:lnTo>
                    <a:pt x="128" y="142"/>
                  </a:lnTo>
                  <a:lnTo>
                    <a:pt x="112" y="154"/>
                  </a:lnTo>
                  <a:lnTo>
                    <a:pt x="102" y="166"/>
                  </a:lnTo>
                  <a:lnTo>
                    <a:pt x="104" y="178"/>
                  </a:lnTo>
                  <a:lnTo>
                    <a:pt x="112" y="196"/>
                  </a:lnTo>
                  <a:lnTo>
                    <a:pt x="112" y="198"/>
                  </a:lnTo>
                  <a:lnTo>
                    <a:pt x="112" y="198"/>
                  </a:lnTo>
                  <a:lnTo>
                    <a:pt x="112" y="198"/>
                  </a:lnTo>
                  <a:lnTo>
                    <a:pt x="112" y="204"/>
                  </a:lnTo>
                  <a:lnTo>
                    <a:pt x="112" y="204"/>
                  </a:lnTo>
                  <a:lnTo>
                    <a:pt x="108" y="210"/>
                  </a:lnTo>
                  <a:lnTo>
                    <a:pt x="106" y="214"/>
                  </a:lnTo>
                  <a:lnTo>
                    <a:pt x="106" y="214"/>
                  </a:lnTo>
                  <a:lnTo>
                    <a:pt x="102" y="216"/>
                  </a:lnTo>
                  <a:lnTo>
                    <a:pt x="96" y="216"/>
                  </a:lnTo>
                  <a:lnTo>
                    <a:pt x="80" y="214"/>
                  </a:lnTo>
                  <a:lnTo>
                    <a:pt x="60" y="210"/>
                  </a:lnTo>
                  <a:lnTo>
                    <a:pt x="60" y="210"/>
                  </a:lnTo>
                  <a:lnTo>
                    <a:pt x="60" y="210"/>
                  </a:lnTo>
                  <a:lnTo>
                    <a:pt x="58" y="210"/>
                  </a:lnTo>
                  <a:lnTo>
                    <a:pt x="44" y="202"/>
                  </a:lnTo>
                  <a:lnTo>
                    <a:pt x="20" y="202"/>
                  </a:lnTo>
                  <a:lnTo>
                    <a:pt x="22" y="202"/>
                  </a:lnTo>
                  <a:lnTo>
                    <a:pt x="20" y="242"/>
                  </a:lnTo>
                  <a:lnTo>
                    <a:pt x="20" y="242"/>
                  </a:lnTo>
                  <a:lnTo>
                    <a:pt x="18" y="246"/>
                  </a:lnTo>
                  <a:lnTo>
                    <a:pt x="16" y="248"/>
                  </a:lnTo>
                  <a:lnTo>
                    <a:pt x="8" y="250"/>
                  </a:lnTo>
                  <a:lnTo>
                    <a:pt x="8" y="250"/>
                  </a:lnTo>
                  <a:lnTo>
                    <a:pt x="6" y="254"/>
                  </a:lnTo>
                  <a:lnTo>
                    <a:pt x="6" y="262"/>
                  </a:lnTo>
                  <a:lnTo>
                    <a:pt x="6" y="262"/>
                  </a:lnTo>
                  <a:lnTo>
                    <a:pt x="4" y="262"/>
                  </a:lnTo>
                  <a:lnTo>
                    <a:pt x="4" y="272"/>
                  </a:lnTo>
                  <a:lnTo>
                    <a:pt x="4" y="272"/>
                  </a:lnTo>
                  <a:lnTo>
                    <a:pt x="10" y="280"/>
                  </a:lnTo>
                  <a:lnTo>
                    <a:pt x="14" y="284"/>
                  </a:lnTo>
                  <a:lnTo>
                    <a:pt x="18" y="304"/>
                  </a:lnTo>
                  <a:lnTo>
                    <a:pt x="18" y="310"/>
                  </a:lnTo>
                  <a:lnTo>
                    <a:pt x="18" y="310"/>
                  </a:lnTo>
                  <a:lnTo>
                    <a:pt x="16" y="322"/>
                  </a:lnTo>
                  <a:lnTo>
                    <a:pt x="10" y="338"/>
                  </a:lnTo>
                  <a:lnTo>
                    <a:pt x="0" y="358"/>
                  </a:lnTo>
                  <a:lnTo>
                    <a:pt x="0" y="362"/>
                  </a:lnTo>
                  <a:lnTo>
                    <a:pt x="0" y="370"/>
                  </a:lnTo>
                  <a:lnTo>
                    <a:pt x="12" y="384"/>
                  </a:lnTo>
                  <a:lnTo>
                    <a:pt x="12" y="384"/>
                  </a:lnTo>
                  <a:lnTo>
                    <a:pt x="16" y="394"/>
                  </a:lnTo>
                  <a:lnTo>
                    <a:pt x="26" y="406"/>
                  </a:lnTo>
                  <a:lnTo>
                    <a:pt x="40" y="422"/>
                  </a:lnTo>
                  <a:lnTo>
                    <a:pt x="40" y="422"/>
                  </a:lnTo>
                  <a:lnTo>
                    <a:pt x="48" y="430"/>
                  </a:lnTo>
                  <a:lnTo>
                    <a:pt x="52" y="430"/>
                  </a:lnTo>
                  <a:lnTo>
                    <a:pt x="68" y="422"/>
                  </a:lnTo>
                  <a:lnTo>
                    <a:pt x="68" y="422"/>
                  </a:lnTo>
                  <a:lnTo>
                    <a:pt x="72" y="418"/>
                  </a:lnTo>
                  <a:lnTo>
                    <a:pt x="76" y="418"/>
                  </a:lnTo>
                  <a:lnTo>
                    <a:pt x="76" y="418"/>
                  </a:lnTo>
                  <a:lnTo>
                    <a:pt x="84" y="420"/>
                  </a:lnTo>
                  <a:lnTo>
                    <a:pt x="92" y="424"/>
                  </a:lnTo>
                  <a:lnTo>
                    <a:pt x="92" y="424"/>
                  </a:lnTo>
                  <a:lnTo>
                    <a:pt x="92" y="424"/>
                  </a:lnTo>
                  <a:lnTo>
                    <a:pt x="92" y="426"/>
                  </a:lnTo>
                  <a:lnTo>
                    <a:pt x="100" y="434"/>
                  </a:lnTo>
                  <a:lnTo>
                    <a:pt x="104" y="444"/>
                  </a:lnTo>
                  <a:lnTo>
                    <a:pt x="108" y="448"/>
                  </a:lnTo>
                  <a:lnTo>
                    <a:pt x="110" y="450"/>
                  </a:lnTo>
                  <a:lnTo>
                    <a:pt x="120" y="458"/>
                  </a:lnTo>
                  <a:lnTo>
                    <a:pt x="126" y="458"/>
                  </a:lnTo>
                  <a:lnTo>
                    <a:pt x="126" y="458"/>
                  </a:lnTo>
                  <a:lnTo>
                    <a:pt x="132" y="460"/>
                  </a:lnTo>
                  <a:lnTo>
                    <a:pt x="136" y="464"/>
                  </a:lnTo>
                  <a:lnTo>
                    <a:pt x="136" y="464"/>
                  </a:lnTo>
                  <a:lnTo>
                    <a:pt x="144" y="468"/>
                  </a:lnTo>
                  <a:lnTo>
                    <a:pt x="160" y="474"/>
                  </a:lnTo>
                  <a:lnTo>
                    <a:pt x="162" y="474"/>
                  </a:lnTo>
                  <a:lnTo>
                    <a:pt x="186" y="482"/>
                  </a:lnTo>
                  <a:lnTo>
                    <a:pt x="186" y="482"/>
                  </a:lnTo>
                  <a:lnTo>
                    <a:pt x="188" y="482"/>
                  </a:lnTo>
                  <a:lnTo>
                    <a:pt x="204" y="490"/>
                  </a:lnTo>
                  <a:lnTo>
                    <a:pt x="232" y="498"/>
                  </a:lnTo>
                  <a:lnTo>
                    <a:pt x="234" y="498"/>
                  </a:lnTo>
                  <a:lnTo>
                    <a:pt x="272" y="500"/>
                  </a:lnTo>
                  <a:lnTo>
                    <a:pt x="288" y="494"/>
                  </a:lnTo>
                  <a:lnTo>
                    <a:pt x="304" y="494"/>
                  </a:lnTo>
                  <a:lnTo>
                    <a:pt x="304" y="494"/>
                  </a:lnTo>
                  <a:lnTo>
                    <a:pt x="304" y="496"/>
                  </a:lnTo>
                  <a:lnTo>
                    <a:pt x="316" y="512"/>
                  </a:lnTo>
                  <a:lnTo>
                    <a:pt x="316" y="512"/>
                  </a:lnTo>
                  <a:lnTo>
                    <a:pt x="316" y="512"/>
                  </a:lnTo>
                  <a:lnTo>
                    <a:pt x="324" y="526"/>
                  </a:lnTo>
                  <a:lnTo>
                    <a:pt x="332" y="532"/>
                  </a:lnTo>
                  <a:lnTo>
                    <a:pt x="340" y="536"/>
                  </a:lnTo>
                  <a:lnTo>
                    <a:pt x="340" y="538"/>
                  </a:lnTo>
                  <a:lnTo>
                    <a:pt x="340" y="538"/>
                  </a:lnTo>
                  <a:lnTo>
                    <a:pt x="342" y="538"/>
                  </a:lnTo>
                  <a:lnTo>
                    <a:pt x="348" y="554"/>
                  </a:lnTo>
                  <a:lnTo>
                    <a:pt x="348" y="554"/>
                  </a:lnTo>
                  <a:lnTo>
                    <a:pt x="350" y="554"/>
                  </a:lnTo>
                  <a:lnTo>
                    <a:pt x="350" y="556"/>
                  </a:lnTo>
                  <a:lnTo>
                    <a:pt x="354" y="574"/>
                  </a:lnTo>
                  <a:lnTo>
                    <a:pt x="364" y="578"/>
                  </a:lnTo>
                  <a:lnTo>
                    <a:pt x="366" y="578"/>
                  </a:lnTo>
                  <a:lnTo>
                    <a:pt x="366" y="578"/>
                  </a:lnTo>
                  <a:lnTo>
                    <a:pt x="366" y="578"/>
                  </a:lnTo>
                  <a:lnTo>
                    <a:pt x="376" y="582"/>
                  </a:lnTo>
                  <a:lnTo>
                    <a:pt x="388" y="580"/>
                  </a:lnTo>
                  <a:lnTo>
                    <a:pt x="390" y="568"/>
                  </a:lnTo>
                  <a:lnTo>
                    <a:pt x="390" y="568"/>
                  </a:lnTo>
                  <a:lnTo>
                    <a:pt x="392" y="566"/>
                  </a:lnTo>
                  <a:lnTo>
                    <a:pt x="404" y="554"/>
                  </a:lnTo>
                  <a:lnTo>
                    <a:pt x="420" y="558"/>
                  </a:lnTo>
                  <a:lnTo>
                    <a:pt x="420" y="558"/>
                  </a:lnTo>
                  <a:lnTo>
                    <a:pt x="428" y="574"/>
                  </a:lnTo>
                  <a:lnTo>
                    <a:pt x="442" y="570"/>
                  </a:lnTo>
                  <a:lnTo>
                    <a:pt x="444" y="554"/>
                  </a:lnTo>
                  <a:lnTo>
                    <a:pt x="444" y="554"/>
                  </a:lnTo>
                  <a:lnTo>
                    <a:pt x="444" y="552"/>
                  </a:lnTo>
                  <a:lnTo>
                    <a:pt x="444" y="552"/>
                  </a:lnTo>
                  <a:lnTo>
                    <a:pt x="456" y="546"/>
                  </a:lnTo>
                  <a:lnTo>
                    <a:pt x="452" y="524"/>
                  </a:lnTo>
                  <a:lnTo>
                    <a:pt x="452" y="522"/>
                  </a:lnTo>
                  <a:lnTo>
                    <a:pt x="452" y="522"/>
                  </a:lnTo>
                  <a:lnTo>
                    <a:pt x="452" y="522"/>
                  </a:lnTo>
                  <a:lnTo>
                    <a:pt x="464" y="496"/>
                  </a:lnTo>
                  <a:lnTo>
                    <a:pt x="476" y="492"/>
                  </a:lnTo>
                  <a:lnTo>
                    <a:pt x="472" y="470"/>
                  </a:lnTo>
                  <a:lnTo>
                    <a:pt x="484" y="470"/>
                  </a:lnTo>
                  <a:lnTo>
                    <a:pt x="484" y="458"/>
                  </a:lnTo>
                  <a:lnTo>
                    <a:pt x="476" y="438"/>
                  </a:lnTo>
                  <a:lnTo>
                    <a:pt x="476" y="438"/>
                  </a:lnTo>
                  <a:lnTo>
                    <a:pt x="476" y="436"/>
                  </a:lnTo>
                  <a:lnTo>
                    <a:pt x="478" y="420"/>
                  </a:lnTo>
                  <a:lnTo>
                    <a:pt x="478" y="418"/>
                  </a:lnTo>
                  <a:lnTo>
                    <a:pt x="480" y="418"/>
                  </a:lnTo>
                  <a:lnTo>
                    <a:pt x="488" y="406"/>
                  </a:lnTo>
                  <a:lnTo>
                    <a:pt x="490" y="406"/>
                  </a:lnTo>
                  <a:lnTo>
                    <a:pt x="492" y="406"/>
                  </a:lnTo>
                  <a:lnTo>
                    <a:pt x="514" y="410"/>
                  </a:lnTo>
                  <a:lnTo>
                    <a:pt x="514" y="410"/>
                  </a:lnTo>
                  <a:lnTo>
                    <a:pt x="532" y="414"/>
                  </a:lnTo>
                  <a:lnTo>
                    <a:pt x="548" y="410"/>
                  </a:lnTo>
                  <a:lnTo>
                    <a:pt x="556" y="426"/>
                  </a:lnTo>
                  <a:lnTo>
                    <a:pt x="556" y="428"/>
                  </a:lnTo>
                  <a:lnTo>
                    <a:pt x="556" y="440"/>
                  </a:lnTo>
                  <a:lnTo>
                    <a:pt x="560" y="452"/>
                  </a:lnTo>
                  <a:lnTo>
                    <a:pt x="560" y="452"/>
                  </a:lnTo>
                  <a:lnTo>
                    <a:pt x="562" y="458"/>
                  </a:lnTo>
                  <a:lnTo>
                    <a:pt x="568" y="462"/>
                  </a:lnTo>
                  <a:lnTo>
                    <a:pt x="568" y="462"/>
                  </a:lnTo>
                  <a:lnTo>
                    <a:pt x="568" y="462"/>
                  </a:lnTo>
                  <a:lnTo>
                    <a:pt x="578" y="464"/>
                  </a:lnTo>
                  <a:lnTo>
                    <a:pt x="580" y="468"/>
                  </a:lnTo>
                  <a:lnTo>
                    <a:pt x="580" y="470"/>
                  </a:lnTo>
                  <a:lnTo>
                    <a:pt x="580" y="470"/>
                  </a:lnTo>
                  <a:lnTo>
                    <a:pt x="584" y="478"/>
                  </a:lnTo>
                  <a:lnTo>
                    <a:pt x="590" y="486"/>
                  </a:lnTo>
                  <a:lnTo>
                    <a:pt x="598" y="498"/>
                  </a:lnTo>
                  <a:lnTo>
                    <a:pt x="598" y="498"/>
                  </a:lnTo>
                  <a:lnTo>
                    <a:pt x="598" y="498"/>
                  </a:lnTo>
                  <a:lnTo>
                    <a:pt x="602" y="506"/>
                  </a:lnTo>
                  <a:lnTo>
                    <a:pt x="610" y="506"/>
                  </a:lnTo>
                  <a:lnTo>
                    <a:pt x="624" y="494"/>
                  </a:lnTo>
                  <a:lnTo>
                    <a:pt x="632" y="512"/>
                  </a:lnTo>
                  <a:lnTo>
                    <a:pt x="650" y="518"/>
                  </a:lnTo>
                  <a:lnTo>
                    <a:pt x="650" y="518"/>
                  </a:lnTo>
                  <a:lnTo>
                    <a:pt x="652" y="518"/>
                  </a:lnTo>
                  <a:lnTo>
                    <a:pt x="660" y="534"/>
                  </a:lnTo>
                  <a:lnTo>
                    <a:pt x="664" y="538"/>
                  </a:lnTo>
                  <a:lnTo>
                    <a:pt x="664" y="522"/>
                  </a:lnTo>
                  <a:lnTo>
                    <a:pt x="664" y="522"/>
                  </a:lnTo>
                  <a:lnTo>
                    <a:pt x="664" y="518"/>
                  </a:lnTo>
                  <a:lnTo>
                    <a:pt x="700" y="518"/>
                  </a:lnTo>
                  <a:lnTo>
                    <a:pt x="700" y="514"/>
                  </a:lnTo>
                  <a:lnTo>
                    <a:pt x="700" y="514"/>
                  </a:lnTo>
                  <a:lnTo>
                    <a:pt x="702" y="512"/>
                  </a:lnTo>
                  <a:lnTo>
                    <a:pt x="700" y="508"/>
                  </a:lnTo>
                  <a:lnTo>
                    <a:pt x="700" y="508"/>
                  </a:lnTo>
                  <a:lnTo>
                    <a:pt x="698" y="500"/>
                  </a:lnTo>
                  <a:lnTo>
                    <a:pt x="696" y="494"/>
                  </a:lnTo>
                  <a:lnTo>
                    <a:pt x="696" y="494"/>
                  </a:lnTo>
                  <a:lnTo>
                    <a:pt x="696" y="486"/>
                  </a:lnTo>
                  <a:lnTo>
                    <a:pt x="698" y="480"/>
                  </a:lnTo>
                  <a:lnTo>
                    <a:pt x="698" y="480"/>
                  </a:lnTo>
                  <a:lnTo>
                    <a:pt x="702" y="478"/>
                  </a:lnTo>
                  <a:lnTo>
                    <a:pt x="706" y="478"/>
                  </a:lnTo>
                  <a:lnTo>
                    <a:pt x="720" y="482"/>
                  </a:lnTo>
                  <a:lnTo>
                    <a:pt x="722" y="472"/>
                  </a:lnTo>
                  <a:lnTo>
                    <a:pt x="696" y="460"/>
                  </a:lnTo>
                  <a:lnTo>
                    <a:pt x="694" y="460"/>
                  </a:lnTo>
                  <a:lnTo>
                    <a:pt x="692" y="458"/>
                  </a:lnTo>
                  <a:lnTo>
                    <a:pt x="692" y="458"/>
                  </a:lnTo>
                  <a:lnTo>
                    <a:pt x="692" y="458"/>
                  </a:lnTo>
                  <a:lnTo>
                    <a:pt x="688" y="426"/>
                  </a:lnTo>
                  <a:lnTo>
                    <a:pt x="690" y="406"/>
                  </a:lnTo>
                  <a:lnTo>
                    <a:pt x="690" y="402"/>
                  </a:lnTo>
                  <a:lnTo>
                    <a:pt x="690" y="402"/>
                  </a:lnTo>
                  <a:lnTo>
                    <a:pt x="734" y="406"/>
                  </a:lnTo>
                  <a:lnTo>
                    <a:pt x="744" y="396"/>
                  </a:lnTo>
                  <a:lnTo>
                    <a:pt x="744" y="396"/>
                  </a:lnTo>
                  <a:lnTo>
                    <a:pt x="746" y="392"/>
                  </a:lnTo>
                  <a:lnTo>
                    <a:pt x="744" y="388"/>
                  </a:lnTo>
                  <a:lnTo>
                    <a:pt x="744" y="388"/>
                  </a:lnTo>
                  <a:lnTo>
                    <a:pt x="732" y="382"/>
                  </a:lnTo>
                  <a:lnTo>
                    <a:pt x="730" y="378"/>
                  </a:lnTo>
                  <a:lnTo>
                    <a:pt x="728" y="374"/>
                  </a:lnTo>
                  <a:lnTo>
                    <a:pt x="728" y="374"/>
                  </a:lnTo>
                  <a:lnTo>
                    <a:pt x="730" y="372"/>
                  </a:lnTo>
                  <a:lnTo>
                    <a:pt x="732" y="368"/>
                  </a:lnTo>
                  <a:lnTo>
                    <a:pt x="752" y="350"/>
                  </a:lnTo>
                  <a:lnTo>
                    <a:pt x="772" y="348"/>
                  </a:lnTo>
                  <a:lnTo>
                    <a:pt x="782" y="330"/>
                  </a:lnTo>
                  <a:lnTo>
                    <a:pt x="782" y="314"/>
                  </a:lnTo>
                  <a:lnTo>
                    <a:pt x="796" y="310"/>
                  </a:lnTo>
                  <a:lnTo>
                    <a:pt x="796" y="310"/>
                  </a:lnTo>
                  <a:lnTo>
                    <a:pt x="804" y="290"/>
                  </a:lnTo>
                  <a:lnTo>
                    <a:pt x="812" y="276"/>
                  </a:lnTo>
                  <a:lnTo>
                    <a:pt x="800" y="256"/>
                  </a:lnTo>
                  <a:lnTo>
                    <a:pt x="800" y="256"/>
                  </a:lnTo>
                  <a:lnTo>
                    <a:pt x="800" y="256"/>
                  </a:lnTo>
                  <a:lnTo>
                    <a:pt x="800" y="254"/>
                  </a:lnTo>
                  <a:lnTo>
                    <a:pt x="792" y="228"/>
                  </a:lnTo>
                  <a:lnTo>
                    <a:pt x="792" y="226"/>
                  </a:lnTo>
                  <a:lnTo>
                    <a:pt x="788" y="198"/>
                  </a:lnTo>
                  <a:lnTo>
                    <a:pt x="778" y="182"/>
                  </a:lnTo>
                  <a:lnTo>
                    <a:pt x="764" y="168"/>
                  </a:lnTo>
                  <a:lnTo>
                    <a:pt x="764" y="168"/>
                  </a:lnTo>
                  <a:lnTo>
                    <a:pt x="764" y="166"/>
                  </a:lnTo>
                  <a:lnTo>
                    <a:pt x="764" y="166"/>
                  </a:lnTo>
                  <a:lnTo>
                    <a:pt x="762" y="150"/>
                  </a:lnTo>
                  <a:lnTo>
                    <a:pt x="736" y="158"/>
                  </a:lnTo>
                  <a:lnTo>
                    <a:pt x="736" y="158"/>
                  </a:lnTo>
                  <a:lnTo>
                    <a:pt x="724" y="144"/>
                  </a:lnTo>
                  <a:lnTo>
                    <a:pt x="688" y="118"/>
                  </a:lnTo>
                  <a:lnTo>
                    <a:pt x="686" y="118"/>
                  </a:lnTo>
                  <a:lnTo>
                    <a:pt x="672" y="100"/>
                  </a:lnTo>
                  <a:lnTo>
                    <a:pt x="664" y="94"/>
                  </a:lnTo>
                  <a:lnTo>
                    <a:pt x="658" y="102"/>
                  </a:lnTo>
                  <a:lnTo>
                    <a:pt x="658" y="104"/>
                  </a:lnTo>
                  <a:lnTo>
                    <a:pt x="658" y="106"/>
                  </a:lnTo>
                  <a:lnTo>
                    <a:pt x="656" y="106"/>
                  </a:lnTo>
                  <a:lnTo>
                    <a:pt x="656" y="106"/>
                  </a:lnTo>
                  <a:lnTo>
                    <a:pt x="644" y="106"/>
                  </a:lnTo>
                  <a:lnTo>
                    <a:pt x="642" y="106"/>
                  </a:lnTo>
                  <a:lnTo>
                    <a:pt x="642" y="106"/>
                  </a:lnTo>
                  <a:lnTo>
                    <a:pt x="616" y="78"/>
                  </a:lnTo>
                  <a:lnTo>
                    <a:pt x="616" y="78"/>
                  </a:lnTo>
                  <a:lnTo>
                    <a:pt x="606" y="72"/>
                  </a:lnTo>
                  <a:lnTo>
                    <a:pt x="596" y="62"/>
                  </a:lnTo>
                  <a:lnTo>
                    <a:pt x="584" y="54"/>
                  </a:lnTo>
                  <a:lnTo>
                    <a:pt x="584" y="52"/>
                  </a:lnTo>
                  <a:lnTo>
                    <a:pt x="570" y="44"/>
                  </a:lnTo>
                  <a:lnTo>
                    <a:pt x="562" y="50"/>
                  </a:lnTo>
                  <a:lnTo>
                    <a:pt x="560" y="52"/>
                  </a:lnTo>
                  <a:lnTo>
                    <a:pt x="560" y="52"/>
                  </a:lnTo>
                  <a:lnTo>
                    <a:pt x="560" y="52"/>
                  </a:lnTo>
                  <a:lnTo>
                    <a:pt x="552" y="50"/>
                  </a:lnTo>
                  <a:lnTo>
                    <a:pt x="544" y="54"/>
                  </a:lnTo>
                  <a:lnTo>
                    <a:pt x="544" y="54"/>
                  </a:lnTo>
                  <a:lnTo>
                    <a:pt x="542" y="56"/>
                  </a:lnTo>
                  <a:lnTo>
                    <a:pt x="542" y="56"/>
                  </a:lnTo>
                  <a:lnTo>
                    <a:pt x="530" y="58"/>
                  </a:lnTo>
                  <a:lnTo>
                    <a:pt x="530" y="58"/>
                  </a:lnTo>
                  <a:lnTo>
                    <a:pt x="484" y="30"/>
                  </a:lnTo>
                  <a:lnTo>
                    <a:pt x="484" y="30"/>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30" name="MH_Other_7"/>
            <p:cNvSpPr/>
            <p:nvPr>
              <p:custDataLst>
                <p:tags r:id="rId6"/>
              </p:custDataLst>
            </p:nvPr>
          </p:nvSpPr>
          <p:spPr bwMode="auto">
            <a:xfrm>
              <a:off x="4521994" y="3467100"/>
              <a:ext cx="715566" cy="627460"/>
            </a:xfrm>
            <a:custGeom>
              <a:avLst/>
              <a:gdLst>
                <a:gd name="T0" fmla="*/ 20 w 702"/>
                <a:gd name="T1" fmla="*/ 28 h 616"/>
                <a:gd name="T2" fmla="*/ 6 w 702"/>
                <a:gd name="T3" fmla="*/ 94 h 616"/>
                <a:gd name="T4" fmla="*/ 38 w 702"/>
                <a:gd name="T5" fmla="*/ 138 h 616"/>
                <a:gd name="T6" fmla="*/ 56 w 702"/>
                <a:gd name="T7" fmla="*/ 178 h 616"/>
                <a:gd name="T8" fmla="*/ 70 w 702"/>
                <a:gd name="T9" fmla="*/ 196 h 616"/>
                <a:gd name="T10" fmla="*/ 82 w 702"/>
                <a:gd name="T11" fmla="*/ 258 h 616"/>
                <a:gd name="T12" fmla="*/ 90 w 702"/>
                <a:gd name="T13" fmla="*/ 286 h 616"/>
                <a:gd name="T14" fmla="*/ 88 w 702"/>
                <a:gd name="T15" fmla="*/ 320 h 616"/>
                <a:gd name="T16" fmla="*/ 100 w 702"/>
                <a:gd name="T17" fmla="*/ 350 h 616"/>
                <a:gd name="T18" fmla="*/ 86 w 702"/>
                <a:gd name="T19" fmla="*/ 418 h 616"/>
                <a:gd name="T20" fmla="*/ 102 w 702"/>
                <a:gd name="T21" fmla="*/ 442 h 616"/>
                <a:gd name="T22" fmla="*/ 110 w 702"/>
                <a:gd name="T23" fmla="*/ 462 h 616"/>
                <a:gd name="T24" fmla="*/ 122 w 702"/>
                <a:gd name="T25" fmla="*/ 444 h 616"/>
                <a:gd name="T26" fmla="*/ 126 w 702"/>
                <a:gd name="T27" fmla="*/ 420 h 616"/>
                <a:gd name="T28" fmla="*/ 156 w 702"/>
                <a:gd name="T29" fmla="*/ 440 h 616"/>
                <a:gd name="T30" fmla="*/ 170 w 702"/>
                <a:gd name="T31" fmla="*/ 474 h 616"/>
                <a:gd name="T32" fmla="*/ 200 w 702"/>
                <a:gd name="T33" fmla="*/ 470 h 616"/>
                <a:gd name="T34" fmla="*/ 238 w 702"/>
                <a:gd name="T35" fmla="*/ 558 h 616"/>
                <a:gd name="T36" fmla="*/ 246 w 702"/>
                <a:gd name="T37" fmla="*/ 598 h 616"/>
                <a:gd name="T38" fmla="*/ 262 w 702"/>
                <a:gd name="T39" fmla="*/ 592 h 616"/>
                <a:gd name="T40" fmla="*/ 270 w 702"/>
                <a:gd name="T41" fmla="*/ 614 h 616"/>
                <a:gd name="T42" fmla="*/ 306 w 702"/>
                <a:gd name="T43" fmla="*/ 586 h 616"/>
                <a:gd name="T44" fmla="*/ 330 w 702"/>
                <a:gd name="T45" fmla="*/ 546 h 616"/>
                <a:gd name="T46" fmla="*/ 332 w 702"/>
                <a:gd name="T47" fmla="*/ 518 h 616"/>
                <a:gd name="T48" fmla="*/ 374 w 702"/>
                <a:gd name="T49" fmla="*/ 470 h 616"/>
                <a:gd name="T50" fmla="*/ 402 w 702"/>
                <a:gd name="T51" fmla="*/ 426 h 616"/>
                <a:gd name="T52" fmla="*/ 442 w 702"/>
                <a:gd name="T53" fmla="*/ 472 h 616"/>
                <a:gd name="T54" fmla="*/ 458 w 702"/>
                <a:gd name="T55" fmla="*/ 474 h 616"/>
                <a:gd name="T56" fmla="*/ 480 w 702"/>
                <a:gd name="T57" fmla="*/ 466 h 616"/>
                <a:gd name="T58" fmla="*/ 498 w 702"/>
                <a:gd name="T59" fmla="*/ 494 h 616"/>
                <a:gd name="T60" fmla="*/ 556 w 702"/>
                <a:gd name="T61" fmla="*/ 472 h 616"/>
                <a:gd name="T62" fmla="*/ 528 w 702"/>
                <a:gd name="T63" fmla="*/ 458 h 616"/>
                <a:gd name="T64" fmla="*/ 530 w 702"/>
                <a:gd name="T65" fmla="*/ 416 h 616"/>
                <a:gd name="T66" fmla="*/ 550 w 702"/>
                <a:gd name="T67" fmla="*/ 414 h 616"/>
                <a:gd name="T68" fmla="*/ 516 w 702"/>
                <a:gd name="T69" fmla="*/ 372 h 616"/>
                <a:gd name="T70" fmla="*/ 606 w 702"/>
                <a:gd name="T71" fmla="*/ 288 h 616"/>
                <a:gd name="T72" fmla="*/ 654 w 702"/>
                <a:gd name="T73" fmla="*/ 242 h 616"/>
                <a:gd name="T74" fmla="*/ 674 w 702"/>
                <a:gd name="T75" fmla="*/ 214 h 616"/>
                <a:gd name="T76" fmla="*/ 702 w 702"/>
                <a:gd name="T77" fmla="*/ 158 h 616"/>
                <a:gd name="T78" fmla="*/ 638 w 702"/>
                <a:gd name="T79" fmla="*/ 146 h 616"/>
                <a:gd name="T80" fmla="*/ 624 w 702"/>
                <a:gd name="T81" fmla="*/ 142 h 616"/>
                <a:gd name="T82" fmla="*/ 608 w 702"/>
                <a:gd name="T83" fmla="*/ 146 h 616"/>
                <a:gd name="T84" fmla="*/ 596 w 702"/>
                <a:gd name="T85" fmla="*/ 126 h 616"/>
                <a:gd name="T86" fmla="*/ 576 w 702"/>
                <a:gd name="T87" fmla="*/ 124 h 616"/>
                <a:gd name="T88" fmla="*/ 526 w 702"/>
                <a:gd name="T89" fmla="*/ 116 h 616"/>
                <a:gd name="T90" fmla="*/ 506 w 702"/>
                <a:gd name="T91" fmla="*/ 118 h 616"/>
                <a:gd name="T92" fmla="*/ 452 w 702"/>
                <a:gd name="T93" fmla="*/ 118 h 616"/>
                <a:gd name="T94" fmla="*/ 442 w 702"/>
                <a:gd name="T95" fmla="*/ 80 h 616"/>
                <a:gd name="T96" fmla="*/ 360 w 702"/>
                <a:gd name="T97" fmla="*/ 32 h 616"/>
                <a:gd name="T98" fmla="*/ 338 w 702"/>
                <a:gd name="T99" fmla="*/ 0 h 616"/>
                <a:gd name="T100" fmla="*/ 320 w 702"/>
                <a:gd name="T101" fmla="*/ 62 h 616"/>
                <a:gd name="T102" fmla="*/ 306 w 702"/>
                <a:gd name="T103" fmla="*/ 70 h 616"/>
                <a:gd name="T104" fmla="*/ 262 w 702"/>
                <a:gd name="T105" fmla="*/ 82 h 616"/>
                <a:gd name="T106" fmla="*/ 240 w 702"/>
                <a:gd name="T107" fmla="*/ 88 h 616"/>
                <a:gd name="T108" fmla="*/ 242 w 702"/>
                <a:gd name="T109" fmla="*/ 116 h 616"/>
                <a:gd name="T110" fmla="*/ 188 w 702"/>
                <a:gd name="T111" fmla="*/ 134 h 616"/>
                <a:gd name="T112" fmla="*/ 146 w 702"/>
                <a:gd name="T113" fmla="*/ 106 h 616"/>
                <a:gd name="T114" fmla="*/ 118 w 702"/>
                <a:gd name="T115" fmla="*/ 84 h 616"/>
                <a:gd name="T116" fmla="*/ 98 w 702"/>
                <a:gd name="T117" fmla="*/ 62 h 616"/>
                <a:gd name="T118" fmla="*/ 78 w 702"/>
                <a:gd name="T119" fmla="*/ 1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2" h="616">
                  <a:moveTo>
                    <a:pt x="66" y="14"/>
                  </a:moveTo>
                  <a:lnTo>
                    <a:pt x="46" y="10"/>
                  </a:lnTo>
                  <a:lnTo>
                    <a:pt x="28" y="6"/>
                  </a:lnTo>
                  <a:lnTo>
                    <a:pt x="22" y="14"/>
                  </a:lnTo>
                  <a:lnTo>
                    <a:pt x="20" y="28"/>
                  </a:lnTo>
                  <a:lnTo>
                    <a:pt x="20" y="28"/>
                  </a:lnTo>
                  <a:lnTo>
                    <a:pt x="26" y="50"/>
                  </a:lnTo>
                  <a:lnTo>
                    <a:pt x="26" y="66"/>
                  </a:lnTo>
                  <a:lnTo>
                    <a:pt x="26" y="70"/>
                  </a:lnTo>
                  <a:lnTo>
                    <a:pt x="18" y="70"/>
                  </a:lnTo>
                  <a:lnTo>
                    <a:pt x="22" y="90"/>
                  </a:lnTo>
                  <a:lnTo>
                    <a:pt x="6" y="94"/>
                  </a:lnTo>
                  <a:lnTo>
                    <a:pt x="0" y="106"/>
                  </a:lnTo>
                  <a:lnTo>
                    <a:pt x="8" y="114"/>
                  </a:lnTo>
                  <a:lnTo>
                    <a:pt x="10" y="114"/>
                  </a:lnTo>
                  <a:lnTo>
                    <a:pt x="10" y="114"/>
                  </a:lnTo>
                  <a:lnTo>
                    <a:pt x="38" y="136"/>
                  </a:lnTo>
                  <a:lnTo>
                    <a:pt x="38" y="138"/>
                  </a:lnTo>
                  <a:lnTo>
                    <a:pt x="38" y="138"/>
                  </a:lnTo>
                  <a:lnTo>
                    <a:pt x="38" y="138"/>
                  </a:lnTo>
                  <a:lnTo>
                    <a:pt x="38" y="138"/>
                  </a:lnTo>
                  <a:lnTo>
                    <a:pt x="42" y="158"/>
                  </a:lnTo>
                  <a:lnTo>
                    <a:pt x="56" y="178"/>
                  </a:lnTo>
                  <a:lnTo>
                    <a:pt x="56" y="178"/>
                  </a:lnTo>
                  <a:lnTo>
                    <a:pt x="62" y="184"/>
                  </a:lnTo>
                  <a:lnTo>
                    <a:pt x="70" y="194"/>
                  </a:lnTo>
                  <a:lnTo>
                    <a:pt x="70" y="194"/>
                  </a:lnTo>
                  <a:lnTo>
                    <a:pt x="72" y="194"/>
                  </a:lnTo>
                  <a:lnTo>
                    <a:pt x="72" y="194"/>
                  </a:lnTo>
                  <a:lnTo>
                    <a:pt x="70" y="196"/>
                  </a:lnTo>
                  <a:lnTo>
                    <a:pt x="70" y="214"/>
                  </a:lnTo>
                  <a:lnTo>
                    <a:pt x="70" y="214"/>
                  </a:lnTo>
                  <a:lnTo>
                    <a:pt x="74" y="226"/>
                  </a:lnTo>
                  <a:lnTo>
                    <a:pt x="74" y="244"/>
                  </a:lnTo>
                  <a:lnTo>
                    <a:pt x="74" y="244"/>
                  </a:lnTo>
                  <a:lnTo>
                    <a:pt x="82" y="258"/>
                  </a:lnTo>
                  <a:lnTo>
                    <a:pt x="84" y="266"/>
                  </a:lnTo>
                  <a:lnTo>
                    <a:pt x="84" y="266"/>
                  </a:lnTo>
                  <a:lnTo>
                    <a:pt x="86" y="274"/>
                  </a:lnTo>
                  <a:lnTo>
                    <a:pt x="90" y="286"/>
                  </a:lnTo>
                  <a:lnTo>
                    <a:pt x="90" y="286"/>
                  </a:lnTo>
                  <a:lnTo>
                    <a:pt x="90" y="286"/>
                  </a:lnTo>
                  <a:lnTo>
                    <a:pt x="90" y="286"/>
                  </a:lnTo>
                  <a:lnTo>
                    <a:pt x="90" y="286"/>
                  </a:lnTo>
                  <a:lnTo>
                    <a:pt x="92" y="302"/>
                  </a:lnTo>
                  <a:lnTo>
                    <a:pt x="90" y="314"/>
                  </a:lnTo>
                  <a:lnTo>
                    <a:pt x="90" y="314"/>
                  </a:lnTo>
                  <a:lnTo>
                    <a:pt x="88" y="320"/>
                  </a:lnTo>
                  <a:lnTo>
                    <a:pt x="90" y="326"/>
                  </a:lnTo>
                  <a:lnTo>
                    <a:pt x="94" y="336"/>
                  </a:lnTo>
                  <a:lnTo>
                    <a:pt x="98" y="346"/>
                  </a:lnTo>
                  <a:lnTo>
                    <a:pt x="100" y="346"/>
                  </a:lnTo>
                  <a:lnTo>
                    <a:pt x="100" y="348"/>
                  </a:lnTo>
                  <a:lnTo>
                    <a:pt x="100" y="350"/>
                  </a:lnTo>
                  <a:lnTo>
                    <a:pt x="86" y="378"/>
                  </a:lnTo>
                  <a:lnTo>
                    <a:pt x="86" y="378"/>
                  </a:lnTo>
                  <a:lnTo>
                    <a:pt x="90" y="386"/>
                  </a:lnTo>
                  <a:lnTo>
                    <a:pt x="90" y="392"/>
                  </a:lnTo>
                  <a:lnTo>
                    <a:pt x="86" y="418"/>
                  </a:lnTo>
                  <a:lnTo>
                    <a:pt x="86" y="418"/>
                  </a:lnTo>
                  <a:lnTo>
                    <a:pt x="86" y="428"/>
                  </a:lnTo>
                  <a:lnTo>
                    <a:pt x="88" y="432"/>
                  </a:lnTo>
                  <a:lnTo>
                    <a:pt x="90" y="434"/>
                  </a:lnTo>
                  <a:lnTo>
                    <a:pt x="94" y="436"/>
                  </a:lnTo>
                  <a:lnTo>
                    <a:pt x="94" y="436"/>
                  </a:lnTo>
                  <a:lnTo>
                    <a:pt x="102" y="442"/>
                  </a:lnTo>
                  <a:lnTo>
                    <a:pt x="104" y="448"/>
                  </a:lnTo>
                  <a:lnTo>
                    <a:pt x="102" y="462"/>
                  </a:lnTo>
                  <a:lnTo>
                    <a:pt x="106" y="462"/>
                  </a:lnTo>
                  <a:lnTo>
                    <a:pt x="108" y="464"/>
                  </a:lnTo>
                  <a:lnTo>
                    <a:pt x="110" y="462"/>
                  </a:lnTo>
                  <a:lnTo>
                    <a:pt x="110" y="462"/>
                  </a:lnTo>
                  <a:lnTo>
                    <a:pt x="114" y="458"/>
                  </a:lnTo>
                  <a:lnTo>
                    <a:pt x="116" y="452"/>
                  </a:lnTo>
                  <a:lnTo>
                    <a:pt x="118" y="450"/>
                  </a:lnTo>
                  <a:lnTo>
                    <a:pt x="118" y="448"/>
                  </a:lnTo>
                  <a:lnTo>
                    <a:pt x="118" y="448"/>
                  </a:lnTo>
                  <a:lnTo>
                    <a:pt x="122" y="444"/>
                  </a:lnTo>
                  <a:lnTo>
                    <a:pt x="126" y="440"/>
                  </a:lnTo>
                  <a:lnTo>
                    <a:pt x="126" y="440"/>
                  </a:lnTo>
                  <a:lnTo>
                    <a:pt x="126" y="434"/>
                  </a:lnTo>
                  <a:lnTo>
                    <a:pt x="124" y="426"/>
                  </a:lnTo>
                  <a:lnTo>
                    <a:pt x="122" y="422"/>
                  </a:lnTo>
                  <a:lnTo>
                    <a:pt x="126" y="420"/>
                  </a:lnTo>
                  <a:lnTo>
                    <a:pt x="126" y="420"/>
                  </a:lnTo>
                  <a:lnTo>
                    <a:pt x="136" y="418"/>
                  </a:lnTo>
                  <a:lnTo>
                    <a:pt x="142" y="418"/>
                  </a:lnTo>
                  <a:lnTo>
                    <a:pt x="146" y="420"/>
                  </a:lnTo>
                  <a:lnTo>
                    <a:pt x="150" y="424"/>
                  </a:lnTo>
                  <a:lnTo>
                    <a:pt x="156" y="440"/>
                  </a:lnTo>
                  <a:lnTo>
                    <a:pt x="156" y="440"/>
                  </a:lnTo>
                  <a:lnTo>
                    <a:pt x="156" y="442"/>
                  </a:lnTo>
                  <a:lnTo>
                    <a:pt x="158" y="468"/>
                  </a:lnTo>
                  <a:lnTo>
                    <a:pt x="170" y="474"/>
                  </a:lnTo>
                  <a:lnTo>
                    <a:pt x="170" y="474"/>
                  </a:lnTo>
                  <a:lnTo>
                    <a:pt x="170" y="474"/>
                  </a:lnTo>
                  <a:lnTo>
                    <a:pt x="178" y="478"/>
                  </a:lnTo>
                  <a:lnTo>
                    <a:pt x="184" y="472"/>
                  </a:lnTo>
                  <a:lnTo>
                    <a:pt x="190" y="466"/>
                  </a:lnTo>
                  <a:lnTo>
                    <a:pt x="194" y="466"/>
                  </a:lnTo>
                  <a:lnTo>
                    <a:pt x="194" y="466"/>
                  </a:lnTo>
                  <a:lnTo>
                    <a:pt x="200" y="470"/>
                  </a:lnTo>
                  <a:lnTo>
                    <a:pt x="204" y="478"/>
                  </a:lnTo>
                  <a:lnTo>
                    <a:pt x="206" y="498"/>
                  </a:lnTo>
                  <a:lnTo>
                    <a:pt x="208" y="502"/>
                  </a:lnTo>
                  <a:lnTo>
                    <a:pt x="230" y="548"/>
                  </a:lnTo>
                  <a:lnTo>
                    <a:pt x="238" y="556"/>
                  </a:lnTo>
                  <a:lnTo>
                    <a:pt x="238" y="558"/>
                  </a:lnTo>
                  <a:lnTo>
                    <a:pt x="238" y="558"/>
                  </a:lnTo>
                  <a:lnTo>
                    <a:pt x="242" y="578"/>
                  </a:lnTo>
                  <a:lnTo>
                    <a:pt x="242" y="578"/>
                  </a:lnTo>
                  <a:lnTo>
                    <a:pt x="244" y="596"/>
                  </a:lnTo>
                  <a:lnTo>
                    <a:pt x="246" y="598"/>
                  </a:lnTo>
                  <a:lnTo>
                    <a:pt x="246" y="598"/>
                  </a:lnTo>
                  <a:lnTo>
                    <a:pt x="254" y="588"/>
                  </a:lnTo>
                  <a:lnTo>
                    <a:pt x="256" y="586"/>
                  </a:lnTo>
                  <a:lnTo>
                    <a:pt x="258" y="586"/>
                  </a:lnTo>
                  <a:lnTo>
                    <a:pt x="258" y="586"/>
                  </a:lnTo>
                  <a:lnTo>
                    <a:pt x="262" y="588"/>
                  </a:lnTo>
                  <a:lnTo>
                    <a:pt x="262" y="592"/>
                  </a:lnTo>
                  <a:lnTo>
                    <a:pt x="262" y="598"/>
                  </a:lnTo>
                  <a:lnTo>
                    <a:pt x="262" y="612"/>
                  </a:lnTo>
                  <a:lnTo>
                    <a:pt x="262" y="616"/>
                  </a:lnTo>
                  <a:lnTo>
                    <a:pt x="262" y="616"/>
                  </a:lnTo>
                  <a:lnTo>
                    <a:pt x="268" y="616"/>
                  </a:lnTo>
                  <a:lnTo>
                    <a:pt x="270" y="614"/>
                  </a:lnTo>
                  <a:lnTo>
                    <a:pt x="278" y="602"/>
                  </a:lnTo>
                  <a:lnTo>
                    <a:pt x="288" y="594"/>
                  </a:lnTo>
                  <a:lnTo>
                    <a:pt x="288" y="594"/>
                  </a:lnTo>
                  <a:lnTo>
                    <a:pt x="296" y="588"/>
                  </a:lnTo>
                  <a:lnTo>
                    <a:pt x="306" y="586"/>
                  </a:lnTo>
                  <a:lnTo>
                    <a:pt x="306" y="586"/>
                  </a:lnTo>
                  <a:lnTo>
                    <a:pt x="322" y="590"/>
                  </a:lnTo>
                  <a:lnTo>
                    <a:pt x="328" y="588"/>
                  </a:lnTo>
                  <a:lnTo>
                    <a:pt x="336" y="576"/>
                  </a:lnTo>
                  <a:lnTo>
                    <a:pt x="334" y="558"/>
                  </a:lnTo>
                  <a:lnTo>
                    <a:pt x="334" y="558"/>
                  </a:lnTo>
                  <a:lnTo>
                    <a:pt x="330" y="546"/>
                  </a:lnTo>
                  <a:lnTo>
                    <a:pt x="328" y="540"/>
                  </a:lnTo>
                  <a:lnTo>
                    <a:pt x="328" y="536"/>
                  </a:lnTo>
                  <a:lnTo>
                    <a:pt x="330" y="522"/>
                  </a:lnTo>
                  <a:lnTo>
                    <a:pt x="330" y="520"/>
                  </a:lnTo>
                  <a:lnTo>
                    <a:pt x="332" y="518"/>
                  </a:lnTo>
                  <a:lnTo>
                    <a:pt x="332" y="518"/>
                  </a:lnTo>
                  <a:lnTo>
                    <a:pt x="346" y="510"/>
                  </a:lnTo>
                  <a:lnTo>
                    <a:pt x="348" y="510"/>
                  </a:lnTo>
                  <a:lnTo>
                    <a:pt x="348" y="510"/>
                  </a:lnTo>
                  <a:lnTo>
                    <a:pt x="358" y="502"/>
                  </a:lnTo>
                  <a:lnTo>
                    <a:pt x="372" y="484"/>
                  </a:lnTo>
                  <a:lnTo>
                    <a:pt x="374" y="470"/>
                  </a:lnTo>
                  <a:lnTo>
                    <a:pt x="358" y="436"/>
                  </a:lnTo>
                  <a:lnTo>
                    <a:pt x="390" y="450"/>
                  </a:lnTo>
                  <a:lnTo>
                    <a:pt x="390" y="438"/>
                  </a:lnTo>
                  <a:lnTo>
                    <a:pt x="390" y="438"/>
                  </a:lnTo>
                  <a:lnTo>
                    <a:pt x="390" y="436"/>
                  </a:lnTo>
                  <a:lnTo>
                    <a:pt x="402" y="426"/>
                  </a:lnTo>
                  <a:lnTo>
                    <a:pt x="426" y="420"/>
                  </a:lnTo>
                  <a:lnTo>
                    <a:pt x="428" y="420"/>
                  </a:lnTo>
                  <a:lnTo>
                    <a:pt x="442" y="450"/>
                  </a:lnTo>
                  <a:lnTo>
                    <a:pt x="442" y="450"/>
                  </a:lnTo>
                  <a:lnTo>
                    <a:pt x="440" y="462"/>
                  </a:lnTo>
                  <a:lnTo>
                    <a:pt x="442" y="472"/>
                  </a:lnTo>
                  <a:lnTo>
                    <a:pt x="442" y="472"/>
                  </a:lnTo>
                  <a:lnTo>
                    <a:pt x="444" y="478"/>
                  </a:lnTo>
                  <a:lnTo>
                    <a:pt x="448" y="480"/>
                  </a:lnTo>
                  <a:lnTo>
                    <a:pt x="448" y="480"/>
                  </a:lnTo>
                  <a:lnTo>
                    <a:pt x="454" y="478"/>
                  </a:lnTo>
                  <a:lnTo>
                    <a:pt x="458" y="474"/>
                  </a:lnTo>
                  <a:lnTo>
                    <a:pt x="458" y="472"/>
                  </a:lnTo>
                  <a:lnTo>
                    <a:pt x="458" y="472"/>
                  </a:lnTo>
                  <a:lnTo>
                    <a:pt x="460" y="472"/>
                  </a:lnTo>
                  <a:lnTo>
                    <a:pt x="478" y="466"/>
                  </a:lnTo>
                  <a:lnTo>
                    <a:pt x="478" y="466"/>
                  </a:lnTo>
                  <a:lnTo>
                    <a:pt x="480" y="466"/>
                  </a:lnTo>
                  <a:lnTo>
                    <a:pt x="480" y="466"/>
                  </a:lnTo>
                  <a:lnTo>
                    <a:pt x="492" y="468"/>
                  </a:lnTo>
                  <a:lnTo>
                    <a:pt x="496" y="470"/>
                  </a:lnTo>
                  <a:lnTo>
                    <a:pt x="498" y="472"/>
                  </a:lnTo>
                  <a:lnTo>
                    <a:pt x="498" y="494"/>
                  </a:lnTo>
                  <a:lnTo>
                    <a:pt x="498" y="494"/>
                  </a:lnTo>
                  <a:lnTo>
                    <a:pt x="502" y="496"/>
                  </a:lnTo>
                  <a:lnTo>
                    <a:pt x="510" y="498"/>
                  </a:lnTo>
                  <a:lnTo>
                    <a:pt x="522" y="498"/>
                  </a:lnTo>
                  <a:lnTo>
                    <a:pt x="542" y="492"/>
                  </a:lnTo>
                  <a:lnTo>
                    <a:pt x="554" y="482"/>
                  </a:lnTo>
                  <a:lnTo>
                    <a:pt x="556" y="472"/>
                  </a:lnTo>
                  <a:lnTo>
                    <a:pt x="550" y="466"/>
                  </a:lnTo>
                  <a:lnTo>
                    <a:pt x="530" y="458"/>
                  </a:lnTo>
                  <a:lnTo>
                    <a:pt x="530" y="458"/>
                  </a:lnTo>
                  <a:lnTo>
                    <a:pt x="528" y="458"/>
                  </a:lnTo>
                  <a:lnTo>
                    <a:pt x="528" y="458"/>
                  </a:lnTo>
                  <a:lnTo>
                    <a:pt x="528" y="458"/>
                  </a:lnTo>
                  <a:lnTo>
                    <a:pt x="504" y="434"/>
                  </a:lnTo>
                  <a:lnTo>
                    <a:pt x="506" y="432"/>
                  </a:lnTo>
                  <a:lnTo>
                    <a:pt x="518" y="422"/>
                  </a:lnTo>
                  <a:lnTo>
                    <a:pt x="518" y="420"/>
                  </a:lnTo>
                  <a:lnTo>
                    <a:pt x="518" y="420"/>
                  </a:lnTo>
                  <a:lnTo>
                    <a:pt x="530" y="416"/>
                  </a:lnTo>
                  <a:lnTo>
                    <a:pt x="530" y="416"/>
                  </a:lnTo>
                  <a:lnTo>
                    <a:pt x="534" y="416"/>
                  </a:lnTo>
                  <a:lnTo>
                    <a:pt x="550" y="418"/>
                  </a:lnTo>
                  <a:lnTo>
                    <a:pt x="550" y="418"/>
                  </a:lnTo>
                  <a:lnTo>
                    <a:pt x="550" y="420"/>
                  </a:lnTo>
                  <a:lnTo>
                    <a:pt x="550" y="414"/>
                  </a:lnTo>
                  <a:lnTo>
                    <a:pt x="544" y="402"/>
                  </a:lnTo>
                  <a:lnTo>
                    <a:pt x="532" y="396"/>
                  </a:lnTo>
                  <a:lnTo>
                    <a:pt x="518" y="374"/>
                  </a:lnTo>
                  <a:lnTo>
                    <a:pt x="518" y="374"/>
                  </a:lnTo>
                  <a:lnTo>
                    <a:pt x="516" y="372"/>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4" y="224"/>
                  </a:lnTo>
                  <a:lnTo>
                    <a:pt x="666" y="224"/>
                  </a:lnTo>
                  <a:lnTo>
                    <a:pt x="666" y="222"/>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8" y="146"/>
                  </a:lnTo>
                  <a:lnTo>
                    <a:pt x="638" y="146"/>
                  </a:lnTo>
                  <a:lnTo>
                    <a:pt x="638" y="146"/>
                  </a:lnTo>
                  <a:lnTo>
                    <a:pt x="630" y="136"/>
                  </a:lnTo>
                  <a:lnTo>
                    <a:pt x="630" y="138"/>
                  </a:lnTo>
                  <a:lnTo>
                    <a:pt x="628" y="138"/>
                  </a:lnTo>
                  <a:lnTo>
                    <a:pt x="628" y="138"/>
                  </a:lnTo>
                  <a:lnTo>
                    <a:pt x="624" y="142"/>
                  </a:lnTo>
                  <a:lnTo>
                    <a:pt x="618" y="142"/>
                  </a:lnTo>
                  <a:lnTo>
                    <a:pt x="614" y="144"/>
                  </a:lnTo>
                  <a:lnTo>
                    <a:pt x="614" y="144"/>
                  </a:lnTo>
                  <a:lnTo>
                    <a:pt x="612" y="146"/>
                  </a:lnTo>
                  <a:lnTo>
                    <a:pt x="608" y="146"/>
                  </a:lnTo>
                  <a:lnTo>
                    <a:pt x="608" y="146"/>
                  </a:lnTo>
                  <a:lnTo>
                    <a:pt x="606" y="144"/>
                  </a:lnTo>
                  <a:lnTo>
                    <a:pt x="604" y="138"/>
                  </a:lnTo>
                  <a:lnTo>
                    <a:pt x="604" y="138"/>
                  </a:lnTo>
                  <a:lnTo>
                    <a:pt x="602" y="132"/>
                  </a:lnTo>
                  <a:lnTo>
                    <a:pt x="598" y="126"/>
                  </a:lnTo>
                  <a:lnTo>
                    <a:pt x="596" y="126"/>
                  </a:lnTo>
                  <a:lnTo>
                    <a:pt x="596" y="126"/>
                  </a:lnTo>
                  <a:lnTo>
                    <a:pt x="596" y="126"/>
                  </a:lnTo>
                  <a:lnTo>
                    <a:pt x="592" y="114"/>
                  </a:lnTo>
                  <a:lnTo>
                    <a:pt x="588" y="114"/>
                  </a:lnTo>
                  <a:lnTo>
                    <a:pt x="576" y="122"/>
                  </a:lnTo>
                  <a:lnTo>
                    <a:pt x="576" y="124"/>
                  </a:lnTo>
                  <a:lnTo>
                    <a:pt x="574" y="124"/>
                  </a:lnTo>
                  <a:lnTo>
                    <a:pt x="546" y="130"/>
                  </a:lnTo>
                  <a:lnTo>
                    <a:pt x="546" y="130"/>
                  </a:lnTo>
                  <a:lnTo>
                    <a:pt x="544" y="128"/>
                  </a:lnTo>
                  <a:lnTo>
                    <a:pt x="526" y="116"/>
                  </a:lnTo>
                  <a:lnTo>
                    <a:pt x="526" y="116"/>
                  </a:lnTo>
                  <a:lnTo>
                    <a:pt x="524" y="114"/>
                  </a:lnTo>
                  <a:lnTo>
                    <a:pt x="524" y="114"/>
                  </a:lnTo>
                  <a:lnTo>
                    <a:pt x="524" y="114"/>
                  </a:lnTo>
                  <a:lnTo>
                    <a:pt x="518" y="104"/>
                  </a:lnTo>
                  <a:lnTo>
                    <a:pt x="506" y="118"/>
                  </a:lnTo>
                  <a:lnTo>
                    <a:pt x="506" y="118"/>
                  </a:lnTo>
                  <a:lnTo>
                    <a:pt x="498" y="126"/>
                  </a:lnTo>
                  <a:lnTo>
                    <a:pt x="492" y="130"/>
                  </a:lnTo>
                  <a:lnTo>
                    <a:pt x="488" y="132"/>
                  </a:lnTo>
                  <a:lnTo>
                    <a:pt x="484" y="130"/>
                  </a:lnTo>
                  <a:lnTo>
                    <a:pt x="466" y="120"/>
                  </a:lnTo>
                  <a:lnTo>
                    <a:pt x="452" y="118"/>
                  </a:lnTo>
                  <a:lnTo>
                    <a:pt x="450" y="120"/>
                  </a:lnTo>
                  <a:lnTo>
                    <a:pt x="438" y="110"/>
                  </a:lnTo>
                  <a:lnTo>
                    <a:pt x="438" y="110"/>
                  </a:lnTo>
                  <a:lnTo>
                    <a:pt x="436" y="110"/>
                  </a:lnTo>
                  <a:lnTo>
                    <a:pt x="442" y="88"/>
                  </a:lnTo>
                  <a:lnTo>
                    <a:pt x="442" y="80"/>
                  </a:lnTo>
                  <a:lnTo>
                    <a:pt x="434" y="78"/>
                  </a:lnTo>
                  <a:lnTo>
                    <a:pt x="434" y="78"/>
                  </a:lnTo>
                  <a:lnTo>
                    <a:pt x="416" y="58"/>
                  </a:lnTo>
                  <a:lnTo>
                    <a:pt x="418" y="46"/>
                  </a:lnTo>
                  <a:lnTo>
                    <a:pt x="376" y="42"/>
                  </a:lnTo>
                  <a:lnTo>
                    <a:pt x="360" y="3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2"/>
                  </a:lnTo>
                  <a:lnTo>
                    <a:pt x="318" y="62"/>
                  </a:lnTo>
                  <a:lnTo>
                    <a:pt x="318" y="66"/>
                  </a:lnTo>
                  <a:lnTo>
                    <a:pt x="314" y="68"/>
                  </a:lnTo>
                  <a:lnTo>
                    <a:pt x="306" y="70"/>
                  </a:lnTo>
                  <a:lnTo>
                    <a:pt x="290" y="70"/>
                  </a:lnTo>
                  <a:lnTo>
                    <a:pt x="280" y="66"/>
                  </a:lnTo>
                  <a:lnTo>
                    <a:pt x="268" y="70"/>
                  </a:lnTo>
                  <a:lnTo>
                    <a:pt x="266" y="70"/>
                  </a:lnTo>
                  <a:lnTo>
                    <a:pt x="264" y="70"/>
                  </a:lnTo>
                  <a:lnTo>
                    <a:pt x="262" y="82"/>
                  </a:lnTo>
                  <a:lnTo>
                    <a:pt x="262" y="82"/>
                  </a:lnTo>
                  <a:lnTo>
                    <a:pt x="262" y="86"/>
                  </a:lnTo>
                  <a:lnTo>
                    <a:pt x="258" y="86"/>
                  </a:lnTo>
                  <a:lnTo>
                    <a:pt x="238" y="78"/>
                  </a:lnTo>
                  <a:lnTo>
                    <a:pt x="238" y="78"/>
                  </a:lnTo>
                  <a:lnTo>
                    <a:pt x="240" y="88"/>
                  </a:lnTo>
                  <a:lnTo>
                    <a:pt x="242" y="96"/>
                  </a:lnTo>
                  <a:lnTo>
                    <a:pt x="242" y="96"/>
                  </a:lnTo>
                  <a:lnTo>
                    <a:pt x="246" y="104"/>
                  </a:lnTo>
                  <a:lnTo>
                    <a:pt x="244" y="110"/>
                  </a:lnTo>
                  <a:lnTo>
                    <a:pt x="242" y="116"/>
                  </a:lnTo>
                  <a:lnTo>
                    <a:pt x="242" y="116"/>
                  </a:lnTo>
                  <a:lnTo>
                    <a:pt x="234" y="118"/>
                  </a:lnTo>
                  <a:lnTo>
                    <a:pt x="222" y="118"/>
                  </a:lnTo>
                  <a:lnTo>
                    <a:pt x="208" y="118"/>
                  </a:lnTo>
                  <a:lnTo>
                    <a:pt x="206" y="142"/>
                  </a:lnTo>
                  <a:lnTo>
                    <a:pt x="190" y="134"/>
                  </a:lnTo>
                  <a:lnTo>
                    <a:pt x="188"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8" y="84"/>
                  </a:lnTo>
                  <a:lnTo>
                    <a:pt x="110" y="74"/>
                  </a:lnTo>
                  <a:lnTo>
                    <a:pt x="106" y="66"/>
                  </a:lnTo>
                  <a:lnTo>
                    <a:pt x="106" y="66"/>
                  </a:lnTo>
                  <a:lnTo>
                    <a:pt x="106" y="64"/>
                  </a:lnTo>
                  <a:lnTo>
                    <a:pt x="102" y="62"/>
                  </a:lnTo>
                  <a:lnTo>
                    <a:pt x="98" y="62"/>
                  </a:lnTo>
                  <a:lnTo>
                    <a:pt x="98" y="62"/>
                  </a:lnTo>
                  <a:lnTo>
                    <a:pt x="90" y="56"/>
                  </a:lnTo>
                  <a:lnTo>
                    <a:pt x="86" y="46"/>
                  </a:lnTo>
                  <a:lnTo>
                    <a:pt x="82" y="34"/>
                  </a:lnTo>
                  <a:lnTo>
                    <a:pt x="82" y="22"/>
                  </a:lnTo>
                  <a:lnTo>
                    <a:pt x="78" y="12"/>
                  </a:lnTo>
                  <a:lnTo>
                    <a:pt x="68" y="14"/>
                  </a:lnTo>
                  <a:lnTo>
                    <a:pt x="66" y="14"/>
                  </a:lnTo>
                  <a:lnTo>
                    <a:pt x="66" y="14"/>
                  </a:lnTo>
                  <a:lnTo>
                    <a:pt x="66" y="14"/>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31" name="MH_Other_8"/>
            <p:cNvSpPr/>
            <p:nvPr>
              <p:custDataLst>
                <p:tags r:id="rId7"/>
              </p:custDataLst>
            </p:nvPr>
          </p:nvSpPr>
          <p:spPr bwMode="auto">
            <a:xfrm>
              <a:off x="3334942" y="3212306"/>
              <a:ext cx="1278731" cy="777479"/>
            </a:xfrm>
            <a:custGeom>
              <a:avLst/>
              <a:gdLst>
                <a:gd name="T0" fmla="*/ 138 w 1256"/>
                <a:gd name="T1" fmla="*/ 22 h 764"/>
                <a:gd name="T2" fmla="*/ 122 w 1256"/>
                <a:gd name="T3" fmla="*/ 56 h 764"/>
                <a:gd name="T4" fmla="*/ 66 w 1256"/>
                <a:gd name="T5" fmla="*/ 58 h 764"/>
                <a:gd name="T6" fmla="*/ 48 w 1256"/>
                <a:gd name="T7" fmla="*/ 92 h 764"/>
                <a:gd name="T8" fmla="*/ 56 w 1256"/>
                <a:gd name="T9" fmla="*/ 150 h 764"/>
                <a:gd name="T10" fmla="*/ 56 w 1256"/>
                <a:gd name="T11" fmla="*/ 196 h 764"/>
                <a:gd name="T12" fmla="*/ 16 w 1256"/>
                <a:gd name="T13" fmla="*/ 232 h 764"/>
                <a:gd name="T14" fmla="*/ 2 w 1256"/>
                <a:gd name="T15" fmla="*/ 262 h 764"/>
                <a:gd name="T16" fmla="*/ 28 w 1256"/>
                <a:gd name="T17" fmla="*/ 300 h 764"/>
                <a:gd name="T18" fmla="*/ 60 w 1256"/>
                <a:gd name="T19" fmla="*/ 332 h 764"/>
                <a:gd name="T20" fmla="*/ 138 w 1256"/>
                <a:gd name="T21" fmla="*/ 408 h 764"/>
                <a:gd name="T22" fmla="*/ 182 w 1256"/>
                <a:gd name="T23" fmla="*/ 394 h 764"/>
                <a:gd name="T24" fmla="*/ 240 w 1256"/>
                <a:gd name="T25" fmla="*/ 464 h 764"/>
                <a:gd name="T26" fmla="*/ 294 w 1256"/>
                <a:gd name="T27" fmla="*/ 504 h 764"/>
                <a:gd name="T28" fmla="*/ 376 w 1256"/>
                <a:gd name="T29" fmla="*/ 586 h 764"/>
                <a:gd name="T30" fmla="*/ 426 w 1256"/>
                <a:gd name="T31" fmla="*/ 628 h 764"/>
                <a:gd name="T32" fmla="*/ 524 w 1256"/>
                <a:gd name="T33" fmla="*/ 648 h 764"/>
                <a:gd name="T34" fmla="*/ 590 w 1256"/>
                <a:gd name="T35" fmla="*/ 644 h 764"/>
                <a:gd name="T36" fmla="*/ 588 w 1256"/>
                <a:gd name="T37" fmla="*/ 670 h 764"/>
                <a:gd name="T38" fmla="*/ 592 w 1256"/>
                <a:gd name="T39" fmla="*/ 698 h 764"/>
                <a:gd name="T40" fmla="*/ 616 w 1256"/>
                <a:gd name="T41" fmla="*/ 676 h 764"/>
                <a:gd name="T42" fmla="*/ 660 w 1256"/>
                <a:gd name="T43" fmla="*/ 638 h 764"/>
                <a:gd name="T44" fmla="*/ 772 w 1256"/>
                <a:gd name="T45" fmla="*/ 682 h 764"/>
                <a:gd name="T46" fmla="*/ 808 w 1256"/>
                <a:gd name="T47" fmla="*/ 762 h 764"/>
                <a:gd name="T48" fmla="*/ 928 w 1256"/>
                <a:gd name="T49" fmla="*/ 716 h 764"/>
                <a:gd name="T50" fmla="*/ 1024 w 1256"/>
                <a:gd name="T51" fmla="*/ 680 h 764"/>
                <a:gd name="T52" fmla="*/ 1122 w 1256"/>
                <a:gd name="T53" fmla="*/ 712 h 764"/>
                <a:gd name="T54" fmla="*/ 1138 w 1256"/>
                <a:gd name="T55" fmla="*/ 716 h 764"/>
                <a:gd name="T56" fmla="*/ 1144 w 1256"/>
                <a:gd name="T57" fmla="*/ 674 h 764"/>
                <a:gd name="T58" fmla="*/ 1182 w 1256"/>
                <a:gd name="T59" fmla="*/ 682 h 764"/>
                <a:gd name="T60" fmla="*/ 1214 w 1256"/>
                <a:gd name="T61" fmla="*/ 686 h 764"/>
                <a:gd name="T62" fmla="*/ 1214 w 1256"/>
                <a:gd name="T63" fmla="*/ 660 h 764"/>
                <a:gd name="T64" fmla="*/ 1256 w 1256"/>
                <a:gd name="T65" fmla="*/ 598 h 764"/>
                <a:gd name="T66" fmla="*/ 1248 w 1256"/>
                <a:gd name="T67" fmla="*/ 540 h 764"/>
                <a:gd name="T68" fmla="*/ 1232 w 1256"/>
                <a:gd name="T69" fmla="*/ 498 h 764"/>
                <a:gd name="T70" fmla="*/ 1228 w 1256"/>
                <a:gd name="T71" fmla="*/ 448 h 764"/>
                <a:gd name="T72" fmla="*/ 1200 w 1256"/>
                <a:gd name="T73" fmla="*/ 412 h 764"/>
                <a:gd name="T74" fmla="*/ 1162 w 1256"/>
                <a:gd name="T75" fmla="*/ 366 h 764"/>
                <a:gd name="T76" fmla="*/ 1152 w 1256"/>
                <a:gd name="T77" fmla="*/ 418 h 764"/>
                <a:gd name="T78" fmla="*/ 1074 w 1256"/>
                <a:gd name="T79" fmla="*/ 436 h 764"/>
                <a:gd name="T80" fmla="*/ 1024 w 1256"/>
                <a:gd name="T81" fmla="*/ 380 h 764"/>
                <a:gd name="T82" fmla="*/ 974 w 1256"/>
                <a:gd name="T83" fmla="*/ 350 h 764"/>
                <a:gd name="T84" fmla="*/ 860 w 1256"/>
                <a:gd name="T85" fmla="*/ 324 h 764"/>
                <a:gd name="T86" fmla="*/ 820 w 1256"/>
                <a:gd name="T87" fmla="*/ 308 h 764"/>
                <a:gd name="T88" fmla="*/ 788 w 1256"/>
                <a:gd name="T89" fmla="*/ 272 h 764"/>
                <a:gd name="T90" fmla="*/ 760 w 1256"/>
                <a:gd name="T91" fmla="*/ 280 h 764"/>
                <a:gd name="T92" fmla="*/ 736 w 1256"/>
                <a:gd name="T93" fmla="*/ 272 h 764"/>
                <a:gd name="T94" fmla="*/ 704 w 1256"/>
                <a:gd name="T95" fmla="*/ 232 h 764"/>
                <a:gd name="T96" fmla="*/ 692 w 1256"/>
                <a:gd name="T97" fmla="*/ 196 h 764"/>
                <a:gd name="T98" fmla="*/ 694 w 1256"/>
                <a:gd name="T99" fmla="*/ 118 h 764"/>
                <a:gd name="T100" fmla="*/ 708 w 1256"/>
                <a:gd name="T101" fmla="*/ 84 h 764"/>
                <a:gd name="T102" fmla="*/ 712 w 1256"/>
                <a:gd name="T103" fmla="*/ 62 h 764"/>
                <a:gd name="T104" fmla="*/ 710 w 1256"/>
                <a:gd name="T105" fmla="*/ 42 h 764"/>
                <a:gd name="T106" fmla="*/ 692 w 1256"/>
                <a:gd name="T107" fmla="*/ 30 h 764"/>
                <a:gd name="T108" fmla="*/ 608 w 1256"/>
                <a:gd name="T109" fmla="*/ 4 h 764"/>
                <a:gd name="T110" fmla="*/ 532 w 1256"/>
                <a:gd name="T111" fmla="*/ 16 h 764"/>
                <a:gd name="T112" fmla="*/ 472 w 1256"/>
                <a:gd name="T113" fmla="*/ 40 h 764"/>
                <a:gd name="T114" fmla="*/ 438 w 1256"/>
                <a:gd name="T115" fmla="*/ 36 h 764"/>
                <a:gd name="T116" fmla="*/ 356 w 1256"/>
                <a:gd name="T117" fmla="*/ 36 h 764"/>
                <a:gd name="T118" fmla="*/ 318 w 1256"/>
                <a:gd name="T119" fmla="*/ 20 h 764"/>
                <a:gd name="T120" fmla="*/ 296 w 1256"/>
                <a:gd name="T121" fmla="*/ 8 h 764"/>
                <a:gd name="T122" fmla="*/ 226 w 1256"/>
                <a:gd name="T123" fmla="*/ 20 h 764"/>
                <a:gd name="T124" fmla="*/ 152 w 1256"/>
                <a:gd name="T125" fmla="*/ 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6" h="764">
                  <a:moveTo>
                    <a:pt x="152" y="4"/>
                  </a:moveTo>
                  <a:lnTo>
                    <a:pt x="152" y="4"/>
                  </a:lnTo>
                  <a:lnTo>
                    <a:pt x="152" y="4"/>
                  </a:lnTo>
                  <a:lnTo>
                    <a:pt x="146" y="14"/>
                  </a:lnTo>
                  <a:lnTo>
                    <a:pt x="138" y="22"/>
                  </a:lnTo>
                  <a:lnTo>
                    <a:pt x="138" y="22"/>
                  </a:lnTo>
                  <a:lnTo>
                    <a:pt x="132" y="26"/>
                  </a:lnTo>
                  <a:lnTo>
                    <a:pt x="132" y="32"/>
                  </a:lnTo>
                  <a:lnTo>
                    <a:pt x="132" y="36"/>
                  </a:lnTo>
                  <a:lnTo>
                    <a:pt x="132" y="36"/>
                  </a:lnTo>
                  <a:lnTo>
                    <a:pt x="130" y="44"/>
                  </a:lnTo>
                  <a:lnTo>
                    <a:pt x="122" y="56"/>
                  </a:lnTo>
                  <a:lnTo>
                    <a:pt x="122" y="60"/>
                  </a:lnTo>
                  <a:lnTo>
                    <a:pt x="122" y="60"/>
                  </a:lnTo>
                  <a:lnTo>
                    <a:pt x="118" y="62"/>
                  </a:lnTo>
                  <a:lnTo>
                    <a:pt x="112" y="64"/>
                  </a:lnTo>
                  <a:lnTo>
                    <a:pt x="66" y="58"/>
                  </a:lnTo>
                  <a:lnTo>
                    <a:pt x="66" y="58"/>
                  </a:lnTo>
                  <a:lnTo>
                    <a:pt x="62" y="68"/>
                  </a:lnTo>
                  <a:lnTo>
                    <a:pt x="62" y="70"/>
                  </a:lnTo>
                  <a:lnTo>
                    <a:pt x="62" y="70"/>
                  </a:lnTo>
                  <a:lnTo>
                    <a:pt x="62" y="70"/>
                  </a:lnTo>
                  <a:lnTo>
                    <a:pt x="62" y="70"/>
                  </a:lnTo>
                  <a:lnTo>
                    <a:pt x="48" y="92"/>
                  </a:lnTo>
                  <a:lnTo>
                    <a:pt x="42" y="100"/>
                  </a:lnTo>
                  <a:lnTo>
                    <a:pt x="40" y="108"/>
                  </a:lnTo>
                  <a:lnTo>
                    <a:pt x="40" y="108"/>
                  </a:lnTo>
                  <a:lnTo>
                    <a:pt x="42" y="112"/>
                  </a:lnTo>
                  <a:lnTo>
                    <a:pt x="44" y="122"/>
                  </a:lnTo>
                  <a:lnTo>
                    <a:pt x="56" y="150"/>
                  </a:lnTo>
                  <a:lnTo>
                    <a:pt x="62" y="168"/>
                  </a:lnTo>
                  <a:lnTo>
                    <a:pt x="62" y="168"/>
                  </a:lnTo>
                  <a:lnTo>
                    <a:pt x="64" y="174"/>
                  </a:lnTo>
                  <a:lnTo>
                    <a:pt x="64" y="180"/>
                  </a:lnTo>
                  <a:lnTo>
                    <a:pt x="60" y="188"/>
                  </a:lnTo>
                  <a:lnTo>
                    <a:pt x="56" y="196"/>
                  </a:lnTo>
                  <a:lnTo>
                    <a:pt x="42" y="210"/>
                  </a:lnTo>
                  <a:lnTo>
                    <a:pt x="18" y="210"/>
                  </a:lnTo>
                  <a:lnTo>
                    <a:pt x="12" y="184"/>
                  </a:lnTo>
                  <a:lnTo>
                    <a:pt x="6" y="216"/>
                  </a:lnTo>
                  <a:lnTo>
                    <a:pt x="16" y="232"/>
                  </a:lnTo>
                  <a:lnTo>
                    <a:pt x="16" y="232"/>
                  </a:lnTo>
                  <a:lnTo>
                    <a:pt x="16" y="236"/>
                  </a:lnTo>
                  <a:lnTo>
                    <a:pt x="16" y="238"/>
                  </a:lnTo>
                  <a:lnTo>
                    <a:pt x="16" y="238"/>
                  </a:lnTo>
                  <a:lnTo>
                    <a:pt x="10" y="246"/>
                  </a:lnTo>
                  <a:lnTo>
                    <a:pt x="2" y="262"/>
                  </a:lnTo>
                  <a:lnTo>
                    <a:pt x="2" y="262"/>
                  </a:lnTo>
                  <a:lnTo>
                    <a:pt x="0" y="272"/>
                  </a:lnTo>
                  <a:lnTo>
                    <a:pt x="0" y="280"/>
                  </a:lnTo>
                  <a:lnTo>
                    <a:pt x="4" y="290"/>
                  </a:lnTo>
                  <a:lnTo>
                    <a:pt x="10" y="300"/>
                  </a:lnTo>
                  <a:lnTo>
                    <a:pt x="28" y="300"/>
                  </a:lnTo>
                  <a:lnTo>
                    <a:pt x="28" y="300"/>
                  </a:lnTo>
                  <a:lnTo>
                    <a:pt x="34" y="302"/>
                  </a:lnTo>
                  <a:lnTo>
                    <a:pt x="42" y="308"/>
                  </a:lnTo>
                  <a:lnTo>
                    <a:pt x="58" y="330"/>
                  </a:lnTo>
                  <a:lnTo>
                    <a:pt x="60" y="332"/>
                  </a:lnTo>
                  <a:lnTo>
                    <a:pt x="60" y="332"/>
                  </a:lnTo>
                  <a:lnTo>
                    <a:pt x="60" y="332"/>
                  </a:lnTo>
                  <a:lnTo>
                    <a:pt x="62" y="338"/>
                  </a:lnTo>
                  <a:lnTo>
                    <a:pt x="66" y="344"/>
                  </a:lnTo>
                  <a:lnTo>
                    <a:pt x="108" y="384"/>
                  </a:lnTo>
                  <a:lnTo>
                    <a:pt x="108" y="384"/>
                  </a:lnTo>
                  <a:lnTo>
                    <a:pt x="128" y="408"/>
                  </a:lnTo>
                  <a:lnTo>
                    <a:pt x="138" y="408"/>
                  </a:lnTo>
                  <a:lnTo>
                    <a:pt x="150" y="386"/>
                  </a:lnTo>
                  <a:lnTo>
                    <a:pt x="152" y="384"/>
                  </a:lnTo>
                  <a:lnTo>
                    <a:pt x="152" y="384"/>
                  </a:lnTo>
                  <a:lnTo>
                    <a:pt x="182" y="392"/>
                  </a:lnTo>
                  <a:lnTo>
                    <a:pt x="182" y="392"/>
                  </a:lnTo>
                  <a:lnTo>
                    <a:pt x="182" y="394"/>
                  </a:lnTo>
                  <a:lnTo>
                    <a:pt x="186" y="414"/>
                  </a:lnTo>
                  <a:lnTo>
                    <a:pt x="222" y="454"/>
                  </a:lnTo>
                  <a:lnTo>
                    <a:pt x="234" y="460"/>
                  </a:lnTo>
                  <a:lnTo>
                    <a:pt x="234" y="460"/>
                  </a:lnTo>
                  <a:lnTo>
                    <a:pt x="240" y="464"/>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376" y="586"/>
                  </a:lnTo>
                  <a:lnTo>
                    <a:pt x="404" y="602"/>
                  </a:lnTo>
                  <a:lnTo>
                    <a:pt x="404" y="602"/>
                  </a:lnTo>
                  <a:lnTo>
                    <a:pt x="404" y="602"/>
                  </a:lnTo>
                  <a:lnTo>
                    <a:pt x="406" y="604"/>
                  </a:lnTo>
                  <a:lnTo>
                    <a:pt x="426" y="628"/>
                  </a:lnTo>
                  <a:lnTo>
                    <a:pt x="456" y="624"/>
                  </a:lnTo>
                  <a:lnTo>
                    <a:pt x="458" y="624"/>
                  </a:lnTo>
                  <a:lnTo>
                    <a:pt x="470" y="628"/>
                  </a:lnTo>
                  <a:lnTo>
                    <a:pt x="470" y="628"/>
                  </a:lnTo>
                  <a:lnTo>
                    <a:pt x="490" y="644"/>
                  </a:lnTo>
                  <a:lnTo>
                    <a:pt x="524" y="648"/>
                  </a:lnTo>
                  <a:lnTo>
                    <a:pt x="544" y="644"/>
                  </a:lnTo>
                  <a:lnTo>
                    <a:pt x="544" y="644"/>
                  </a:lnTo>
                  <a:lnTo>
                    <a:pt x="544" y="644"/>
                  </a:lnTo>
                  <a:lnTo>
                    <a:pt x="564" y="642"/>
                  </a:lnTo>
                  <a:lnTo>
                    <a:pt x="580" y="642"/>
                  </a:lnTo>
                  <a:lnTo>
                    <a:pt x="590" y="644"/>
                  </a:lnTo>
                  <a:lnTo>
                    <a:pt x="596" y="648"/>
                  </a:lnTo>
                  <a:lnTo>
                    <a:pt x="596" y="648"/>
                  </a:lnTo>
                  <a:lnTo>
                    <a:pt x="598" y="654"/>
                  </a:lnTo>
                  <a:lnTo>
                    <a:pt x="598" y="658"/>
                  </a:lnTo>
                  <a:lnTo>
                    <a:pt x="594" y="664"/>
                  </a:lnTo>
                  <a:lnTo>
                    <a:pt x="588" y="670"/>
                  </a:lnTo>
                  <a:lnTo>
                    <a:pt x="580" y="678"/>
                  </a:lnTo>
                  <a:lnTo>
                    <a:pt x="580" y="678"/>
                  </a:lnTo>
                  <a:lnTo>
                    <a:pt x="580" y="682"/>
                  </a:lnTo>
                  <a:lnTo>
                    <a:pt x="582" y="686"/>
                  </a:lnTo>
                  <a:lnTo>
                    <a:pt x="586" y="692"/>
                  </a:lnTo>
                  <a:lnTo>
                    <a:pt x="592" y="698"/>
                  </a:lnTo>
                  <a:lnTo>
                    <a:pt x="592" y="700"/>
                  </a:lnTo>
                  <a:lnTo>
                    <a:pt x="592" y="700"/>
                  </a:lnTo>
                  <a:lnTo>
                    <a:pt x="598" y="704"/>
                  </a:lnTo>
                  <a:lnTo>
                    <a:pt x="600" y="702"/>
                  </a:lnTo>
                  <a:lnTo>
                    <a:pt x="600" y="702"/>
                  </a:lnTo>
                  <a:lnTo>
                    <a:pt x="616" y="676"/>
                  </a:lnTo>
                  <a:lnTo>
                    <a:pt x="628" y="658"/>
                  </a:lnTo>
                  <a:lnTo>
                    <a:pt x="638" y="646"/>
                  </a:lnTo>
                  <a:lnTo>
                    <a:pt x="648" y="640"/>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792" y="738"/>
                  </a:lnTo>
                  <a:lnTo>
                    <a:pt x="802" y="754"/>
                  </a:lnTo>
                  <a:lnTo>
                    <a:pt x="808" y="762"/>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24" y="680"/>
                  </a:lnTo>
                  <a:lnTo>
                    <a:pt x="1024"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38" y="716"/>
                  </a:lnTo>
                  <a:lnTo>
                    <a:pt x="1138" y="716"/>
                  </a:lnTo>
                  <a:lnTo>
                    <a:pt x="1144" y="692"/>
                  </a:lnTo>
                  <a:lnTo>
                    <a:pt x="1144" y="692"/>
                  </a:lnTo>
                  <a:lnTo>
                    <a:pt x="1142" y="682"/>
                  </a:lnTo>
                  <a:lnTo>
                    <a:pt x="1144" y="674"/>
                  </a:lnTo>
                  <a:lnTo>
                    <a:pt x="1144" y="674"/>
                  </a:lnTo>
                  <a:lnTo>
                    <a:pt x="1148" y="668"/>
                  </a:lnTo>
                  <a:lnTo>
                    <a:pt x="1156" y="666"/>
                  </a:lnTo>
                  <a:lnTo>
                    <a:pt x="1156" y="666"/>
                  </a:lnTo>
                  <a:lnTo>
                    <a:pt x="1164" y="666"/>
                  </a:lnTo>
                  <a:lnTo>
                    <a:pt x="1172" y="672"/>
                  </a:lnTo>
                  <a:lnTo>
                    <a:pt x="1182" y="682"/>
                  </a:lnTo>
                  <a:lnTo>
                    <a:pt x="1190" y="696"/>
                  </a:lnTo>
                  <a:lnTo>
                    <a:pt x="1192" y="696"/>
                  </a:lnTo>
                  <a:lnTo>
                    <a:pt x="1192" y="696"/>
                  </a:lnTo>
                  <a:lnTo>
                    <a:pt x="1212" y="688"/>
                  </a:lnTo>
                  <a:lnTo>
                    <a:pt x="1212" y="688"/>
                  </a:lnTo>
                  <a:lnTo>
                    <a:pt x="1214" y="686"/>
                  </a:lnTo>
                  <a:lnTo>
                    <a:pt x="1216" y="684"/>
                  </a:lnTo>
                  <a:lnTo>
                    <a:pt x="1218" y="680"/>
                  </a:lnTo>
                  <a:lnTo>
                    <a:pt x="1214" y="664"/>
                  </a:lnTo>
                  <a:lnTo>
                    <a:pt x="1214" y="664"/>
                  </a:lnTo>
                  <a:lnTo>
                    <a:pt x="1214" y="664"/>
                  </a:lnTo>
                  <a:lnTo>
                    <a:pt x="1214" y="660"/>
                  </a:lnTo>
                  <a:lnTo>
                    <a:pt x="1214" y="656"/>
                  </a:lnTo>
                  <a:lnTo>
                    <a:pt x="1216" y="652"/>
                  </a:lnTo>
                  <a:lnTo>
                    <a:pt x="1220" y="650"/>
                  </a:lnTo>
                  <a:lnTo>
                    <a:pt x="1228" y="644"/>
                  </a:lnTo>
                  <a:lnTo>
                    <a:pt x="1244" y="624"/>
                  </a:lnTo>
                  <a:lnTo>
                    <a:pt x="1256" y="598"/>
                  </a:lnTo>
                  <a:lnTo>
                    <a:pt x="1256" y="598"/>
                  </a:lnTo>
                  <a:lnTo>
                    <a:pt x="1250" y="586"/>
                  </a:lnTo>
                  <a:lnTo>
                    <a:pt x="1246" y="576"/>
                  </a:lnTo>
                  <a:lnTo>
                    <a:pt x="1246" y="568"/>
                  </a:lnTo>
                  <a:lnTo>
                    <a:pt x="1246" y="562"/>
                  </a:lnTo>
                  <a:lnTo>
                    <a:pt x="1248" y="540"/>
                  </a:lnTo>
                  <a:lnTo>
                    <a:pt x="1248" y="540"/>
                  </a:lnTo>
                  <a:lnTo>
                    <a:pt x="1244" y="528"/>
                  </a:lnTo>
                  <a:lnTo>
                    <a:pt x="1242" y="518"/>
                  </a:lnTo>
                  <a:lnTo>
                    <a:pt x="1242" y="518"/>
                  </a:lnTo>
                  <a:lnTo>
                    <a:pt x="1240" y="510"/>
                  </a:lnTo>
                  <a:lnTo>
                    <a:pt x="1232" y="498"/>
                  </a:lnTo>
                  <a:lnTo>
                    <a:pt x="1232" y="498"/>
                  </a:lnTo>
                  <a:lnTo>
                    <a:pt x="1232" y="496"/>
                  </a:lnTo>
                  <a:lnTo>
                    <a:pt x="1228" y="468"/>
                  </a:lnTo>
                  <a:lnTo>
                    <a:pt x="1228" y="468"/>
                  </a:lnTo>
                  <a:lnTo>
                    <a:pt x="1228" y="458"/>
                  </a:lnTo>
                  <a:lnTo>
                    <a:pt x="1228" y="448"/>
                  </a:lnTo>
                  <a:lnTo>
                    <a:pt x="1228" y="448"/>
                  </a:lnTo>
                  <a:lnTo>
                    <a:pt x="1220" y="440"/>
                  </a:lnTo>
                  <a:lnTo>
                    <a:pt x="1214" y="432"/>
                  </a:lnTo>
                  <a:lnTo>
                    <a:pt x="1202" y="416"/>
                  </a:lnTo>
                  <a:lnTo>
                    <a:pt x="1200" y="414"/>
                  </a:lnTo>
                  <a:lnTo>
                    <a:pt x="1200" y="412"/>
                  </a:lnTo>
                  <a:lnTo>
                    <a:pt x="1200" y="412"/>
                  </a:lnTo>
                  <a:lnTo>
                    <a:pt x="1196" y="392"/>
                  </a:lnTo>
                  <a:lnTo>
                    <a:pt x="1184" y="382"/>
                  </a:lnTo>
                  <a:lnTo>
                    <a:pt x="1184" y="384"/>
                  </a:lnTo>
                  <a:lnTo>
                    <a:pt x="1162" y="364"/>
                  </a:lnTo>
                  <a:lnTo>
                    <a:pt x="1162" y="366"/>
                  </a:lnTo>
                  <a:lnTo>
                    <a:pt x="1164" y="392"/>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8" y="372"/>
                  </a:lnTo>
                  <a:lnTo>
                    <a:pt x="1010" y="360"/>
                  </a:lnTo>
                  <a:lnTo>
                    <a:pt x="1000" y="344"/>
                  </a:lnTo>
                  <a:lnTo>
                    <a:pt x="990" y="344"/>
                  </a:lnTo>
                  <a:lnTo>
                    <a:pt x="974" y="350"/>
                  </a:lnTo>
                  <a:lnTo>
                    <a:pt x="972" y="352"/>
                  </a:lnTo>
                  <a:lnTo>
                    <a:pt x="932" y="348"/>
                  </a:lnTo>
                  <a:lnTo>
                    <a:pt x="900" y="342"/>
                  </a:lnTo>
                  <a:lnTo>
                    <a:pt x="900" y="342"/>
                  </a:lnTo>
                  <a:lnTo>
                    <a:pt x="884" y="332"/>
                  </a:lnTo>
                  <a:lnTo>
                    <a:pt x="860" y="324"/>
                  </a:lnTo>
                  <a:lnTo>
                    <a:pt x="860" y="324"/>
                  </a:lnTo>
                  <a:lnTo>
                    <a:pt x="838" y="318"/>
                  </a:lnTo>
                  <a:lnTo>
                    <a:pt x="832" y="314"/>
                  </a:lnTo>
                  <a:lnTo>
                    <a:pt x="828" y="312"/>
                  </a:lnTo>
                  <a:lnTo>
                    <a:pt x="824" y="308"/>
                  </a:lnTo>
                  <a:lnTo>
                    <a:pt x="820" y="308"/>
                  </a:lnTo>
                  <a:lnTo>
                    <a:pt x="804" y="300"/>
                  </a:lnTo>
                  <a:lnTo>
                    <a:pt x="804" y="298"/>
                  </a:lnTo>
                  <a:lnTo>
                    <a:pt x="804" y="298"/>
                  </a:lnTo>
                  <a:lnTo>
                    <a:pt x="796" y="290"/>
                  </a:lnTo>
                  <a:lnTo>
                    <a:pt x="794" y="282"/>
                  </a:lnTo>
                  <a:lnTo>
                    <a:pt x="788" y="272"/>
                  </a:lnTo>
                  <a:lnTo>
                    <a:pt x="776" y="268"/>
                  </a:lnTo>
                  <a:lnTo>
                    <a:pt x="772" y="270"/>
                  </a:lnTo>
                  <a:lnTo>
                    <a:pt x="768" y="274"/>
                  </a:lnTo>
                  <a:lnTo>
                    <a:pt x="766" y="276"/>
                  </a:lnTo>
                  <a:lnTo>
                    <a:pt x="766" y="276"/>
                  </a:lnTo>
                  <a:lnTo>
                    <a:pt x="760" y="280"/>
                  </a:lnTo>
                  <a:lnTo>
                    <a:pt x="756" y="280"/>
                  </a:lnTo>
                  <a:lnTo>
                    <a:pt x="756" y="280"/>
                  </a:lnTo>
                  <a:lnTo>
                    <a:pt x="750" y="282"/>
                  </a:lnTo>
                  <a:lnTo>
                    <a:pt x="746" y="280"/>
                  </a:lnTo>
                  <a:lnTo>
                    <a:pt x="740" y="276"/>
                  </a:lnTo>
                  <a:lnTo>
                    <a:pt x="736" y="272"/>
                  </a:lnTo>
                  <a:lnTo>
                    <a:pt x="720" y="256"/>
                  </a:lnTo>
                  <a:lnTo>
                    <a:pt x="720" y="256"/>
                  </a:lnTo>
                  <a:lnTo>
                    <a:pt x="714" y="246"/>
                  </a:lnTo>
                  <a:lnTo>
                    <a:pt x="708" y="238"/>
                  </a:lnTo>
                  <a:lnTo>
                    <a:pt x="704" y="232"/>
                  </a:lnTo>
                  <a:lnTo>
                    <a:pt x="704" y="232"/>
                  </a:lnTo>
                  <a:lnTo>
                    <a:pt x="698" y="224"/>
                  </a:lnTo>
                  <a:lnTo>
                    <a:pt x="692" y="216"/>
                  </a:lnTo>
                  <a:lnTo>
                    <a:pt x="692" y="216"/>
                  </a:lnTo>
                  <a:lnTo>
                    <a:pt x="690" y="206"/>
                  </a:lnTo>
                  <a:lnTo>
                    <a:pt x="692" y="196"/>
                  </a:lnTo>
                  <a:lnTo>
                    <a:pt x="692" y="196"/>
                  </a:lnTo>
                  <a:lnTo>
                    <a:pt x="692" y="196"/>
                  </a:lnTo>
                  <a:lnTo>
                    <a:pt x="702" y="178"/>
                  </a:lnTo>
                  <a:lnTo>
                    <a:pt x="708" y="160"/>
                  </a:lnTo>
                  <a:lnTo>
                    <a:pt x="710" y="148"/>
                  </a:lnTo>
                  <a:lnTo>
                    <a:pt x="706" y="128"/>
                  </a:lnTo>
                  <a:lnTo>
                    <a:pt x="694" y="118"/>
                  </a:lnTo>
                  <a:lnTo>
                    <a:pt x="696" y="104"/>
                  </a:lnTo>
                  <a:lnTo>
                    <a:pt x="696" y="104"/>
                  </a:lnTo>
                  <a:lnTo>
                    <a:pt x="698" y="96"/>
                  </a:lnTo>
                  <a:lnTo>
                    <a:pt x="700" y="90"/>
                  </a:lnTo>
                  <a:lnTo>
                    <a:pt x="704" y="86"/>
                  </a:lnTo>
                  <a:lnTo>
                    <a:pt x="708" y="84"/>
                  </a:lnTo>
                  <a:lnTo>
                    <a:pt x="708" y="84"/>
                  </a:lnTo>
                  <a:lnTo>
                    <a:pt x="712" y="84"/>
                  </a:lnTo>
                  <a:lnTo>
                    <a:pt x="712" y="80"/>
                  </a:lnTo>
                  <a:lnTo>
                    <a:pt x="712" y="78"/>
                  </a:lnTo>
                  <a:lnTo>
                    <a:pt x="712" y="62"/>
                  </a:lnTo>
                  <a:lnTo>
                    <a:pt x="712" y="62"/>
                  </a:lnTo>
                  <a:lnTo>
                    <a:pt x="712" y="62"/>
                  </a:lnTo>
                  <a:lnTo>
                    <a:pt x="712" y="44"/>
                  </a:lnTo>
                  <a:lnTo>
                    <a:pt x="712" y="44"/>
                  </a:lnTo>
                  <a:lnTo>
                    <a:pt x="710" y="42"/>
                  </a:lnTo>
                  <a:lnTo>
                    <a:pt x="710" y="42"/>
                  </a:lnTo>
                  <a:lnTo>
                    <a:pt x="710" y="42"/>
                  </a:lnTo>
                  <a:lnTo>
                    <a:pt x="708" y="40"/>
                  </a:lnTo>
                  <a:lnTo>
                    <a:pt x="708" y="40"/>
                  </a:lnTo>
                  <a:lnTo>
                    <a:pt x="706" y="40"/>
                  </a:lnTo>
                  <a:lnTo>
                    <a:pt x="692" y="30"/>
                  </a:lnTo>
                  <a:lnTo>
                    <a:pt x="692" y="30"/>
                  </a:lnTo>
                  <a:lnTo>
                    <a:pt x="692" y="30"/>
                  </a:lnTo>
                  <a:lnTo>
                    <a:pt x="680" y="20"/>
                  </a:lnTo>
                  <a:lnTo>
                    <a:pt x="642" y="14"/>
                  </a:lnTo>
                  <a:lnTo>
                    <a:pt x="642" y="14"/>
                  </a:lnTo>
                  <a:lnTo>
                    <a:pt x="630" y="4"/>
                  </a:lnTo>
                  <a:lnTo>
                    <a:pt x="608" y="4"/>
                  </a:lnTo>
                  <a:lnTo>
                    <a:pt x="608" y="4"/>
                  </a:lnTo>
                  <a:lnTo>
                    <a:pt x="602" y="6"/>
                  </a:lnTo>
                  <a:lnTo>
                    <a:pt x="596" y="10"/>
                  </a:lnTo>
                  <a:lnTo>
                    <a:pt x="594" y="10"/>
                  </a:lnTo>
                  <a:lnTo>
                    <a:pt x="576" y="16"/>
                  </a:lnTo>
                  <a:lnTo>
                    <a:pt x="532" y="16"/>
                  </a:lnTo>
                  <a:lnTo>
                    <a:pt x="532" y="16"/>
                  </a:lnTo>
                  <a:lnTo>
                    <a:pt x="524" y="20"/>
                  </a:lnTo>
                  <a:lnTo>
                    <a:pt x="518" y="24"/>
                  </a:lnTo>
                  <a:lnTo>
                    <a:pt x="518" y="24"/>
                  </a:lnTo>
                  <a:lnTo>
                    <a:pt x="508" y="28"/>
                  </a:lnTo>
                  <a:lnTo>
                    <a:pt x="492" y="34"/>
                  </a:lnTo>
                  <a:lnTo>
                    <a:pt x="472" y="40"/>
                  </a:lnTo>
                  <a:lnTo>
                    <a:pt x="472" y="40"/>
                  </a:lnTo>
                  <a:lnTo>
                    <a:pt x="470" y="40"/>
                  </a:lnTo>
                  <a:lnTo>
                    <a:pt x="440" y="36"/>
                  </a:lnTo>
                  <a:lnTo>
                    <a:pt x="438" y="36"/>
                  </a:lnTo>
                  <a:lnTo>
                    <a:pt x="438" y="36"/>
                  </a:lnTo>
                  <a:lnTo>
                    <a:pt x="438" y="36"/>
                  </a:lnTo>
                  <a:lnTo>
                    <a:pt x="428" y="36"/>
                  </a:lnTo>
                  <a:lnTo>
                    <a:pt x="410" y="40"/>
                  </a:lnTo>
                  <a:lnTo>
                    <a:pt x="374" y="44"/>
                  </a:lnTo>
                  <a:lnTo>
                    <a:pt x="374" y="44"/>
                  </a:lnTo>
                  <a:lnTo>
                    <a:pt x="372" y="44"/>
                  </a:lnTo>
                  <a:lnTo>
                    <a:pt x="356" y="36"/>
                  </a:lnTo>
                  <a:lnTo>
                    <a:pt x="340" y="36"/>
                  </a:lnTo>
                  <a:lnTo>
                    <a:pt x="340" y="36"/>
                  </a:lnTo>
                  <a:lnTo>
                    <a:pt x="330" y="32"/>
                  </a:lnTo>
                  <a:lnTo>
                    <a:pt x="320" y="20"/>
                  </a:lnTo>
                  <a:lnTo>
                    <a:pt x="318" y="20"/>
                  </a:lnTo>
                  <a:lnTo>
                    <a:pt x="318" y="20"/>
                  </a:lnTo>
                  <a:lnTo>
                    <a:pt x="316" y="12"/>
                  </a:lnTo>
                  <a:lnTo>
                    <a:pt x="314" y="8"/>
                  </a:lnTo>
                  <a:lnTo>
                    <a:pt x="310" y="4"/>
                  </a:lnTo>
                  <a:lnTo>
                    <a:pt x="302" y="0"/>
                  </a:lnTo>
                  <a:lnTo>
                    <a:pt x="296" y="8"/>
                  </a:lnTo>
                  <a:lnTo>
                    <a:pt x="296" y="8"/>
                  </a:lnTo>
                  <a:lnTo>
                    <a:pt x="270" y="20"/>
                  </a:lnTo>
                  <a:lnTo>
                    <a:pt x="268" y="20"/>
                  </a:lnTo>
                  <a:lnTo>
                    <a:pt x="268" y="20"/>
                  </a:lnTo>
                  <a:lnTo>
                    <a:pt x="236" y="22"/>
                  </a:lnTo>
                  <a:lnTo>
                    <a:pt x="236" y="22"/>
                  </a:lnTo>
                  <a:lnTo>
                    <a:pt x="226" y="20"/>
                  </a:lnTo>
                  <a:lnTo>
                    <a:pt x="210" y="16"/>
                  </a:lnTo>
                  <a:lnTo>
                    <a:pt x="184" y="12"/>
                  </a:lnTo>
                  <a:lnTo>
                    <a:pt x="182" y="12"/>
                  </a:lnTo>
                  <a:lnTo>
                    <a:pt x="182" y="12"/>
                  </a:lnTo>
                  <a:lnTo>
                    <a:pt x="166" y="4"/>
                  </a:lnTo>
                  <a:lnTo>
                    <a:pt x="152" y="4"/>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32" name="MH_Other_9"/>
            <p:cNvSpPr/>
            <p:nvPr>
              <p:custDataLst>
                <p:tags r:id="rId8"/>
              </p:custDataLst>
            </p:nvPr>
          </p:nvSpPr>
          <p:spPr bwMode="auto">
            <a:xfrm>
              <a:off x="4500563" y="3860007"/>
              <a:ext cx="578644" cy="602456"/>
            </a:xfrm>
            <a:custGeom>
              <a:avLst/>
              <a:gdLst>
                <a:gd name="T0" fmla="*/ 20 w 568"/>
                <a:gd name="T1" fmla="*/ 364 h 592"/>
                <a:gd name="T2" fmla="*/ 74 w 568"/>
                <a:gd name="T3" fmla="*/ 378 h 592"/>
                <a:gd name="T4" fmla="*/ 136 w 568"/>
                <a:gd name="T5" fmla="*/ 442 h 592"/>
                <a:gd name="T6" fmla="*/ 110 w 568"/>
                <a:gd name="T7" fmla="*/ 506 h 592"/>
                <a:gd name="T8" fmla="*/ 144 w 568"/>
                <a:gd name="T9" fmla="*/ 520 h 592"/>
                <a:gd name="T10" fmla="*/ 236 w 568"/>
                <a:gd name="T11" fmla="*/ 562 h 592"/>
                <a:gd name="T12" fmla="*/ 252 w 568"/>
                <a:gd name="T13" fmla="*/ 586 h 592"/>
                <a:gd name="T14" fmla="*/ 262 w 568"/>
                <a:gd name="T15" fmla="*/ 522 h 592"/>
                <a:gd name="T16" fmla="*/ 320 w 568"/>
                <a:gd name="T17" fmla="*/ 470 h 592"/>
                <a:gd name="T18" fmla="*/ 362 w 568"/>
                <a:gd name="T19" fmla="*/ 490 h 592"/>
                <a:gd name="T20" fmla="*/ 438 w 568"/>
                <a:gd name="T21" fmla="*/ 466 h 592"/>
                <a:gd name="T22" fmla="*/ 528 w 568"/>
                <a:gd name="T23" fmla="*/ 426 h 592"/>
                <a:gd name="T24" fmla="*/ 540 w 568"/>
                <a:gd name="T25" fmla="*/ 432 h 592"/>
                <a:gd name="T26" fmla="*/ 566 w 568"/>
                <a:gd name="T27" fmla="*/ 386 h 592"/>
                <a:gd name="T28" fmla="*/ 534 w 568"/>
                <a:gd name="T29" fmla="*/ 392 h 592"/>
                <a:gd name="T30" fmla="*/ 504 w 568"/>
                <a:gd name="T31" fmla="*/ 360 h 592"/>
                <a:gd name="T32" fmla="*/ 468 w 568"/>
                <a:gd name="T33" fmla="*/ 364 h 592"/>
                <a:gd name="T34" fmla="*/ 468 w 568"/>
                <a:gd name="T35" fmla="*/ 310 h 592"/>
                <a:gd name="T36" fmla="*/ 452 w 568"/>
                <a:gd name="T37" fmla="*/ 272 h 592"/>
                <a:gd name="T38" fmla="*/ 440 w 568"/>
                <a:gd name="T39" fmla="*/ 190 h 592"/>
                <a:gd name="T40" fmla="*/ 400 w 568"/>
                <a:gd name="T41" fmla="*/ 168 h 592"/>
                <a:gd name="T42" fmla="*/ 412 w 568"/>
                <a:gd name="T43" fmla="*/ 132 h 592"/>
                <a:gd name="T44" fmla="*/ 472 w 568"/>
                <a:gd name="T45" fmla="*/ 126 h 592"/>
                <a:gd name="T46" fmla="*/ 512 w 568"/>
                <a:gd name="T47" fmla="*/ 112 h 592"/>
                <a:gd name="T48" fmla="*/ 478 w 568"/>
                <a:gd name="T49" fmla="*/ 100 h 592"/>
                <a:gd name="T50" fmla="*/ 454 w 568"/>
                <a:gd name="T51" fmla="*/ 90 h 592"/>
                <a:gd name="T52" fmla="*/ 454 w 568"/>
                <a:gd name="T53" fmla="*/ 66 h 592"/>
                <a:gd name="T54" fmla="*/ 404 w 568"/>
                <a:gd name="T55" fmla="*/ 82 h 592"/>
                <a:gd name="T56" fmla="*/ 386 w 568"/>
                <a:gd name="T57" fmla="*/ 124 h 592"/>
                <a:gd name="T58" fmla="*/ 364 w 568"/>
                <a:gd name="T59" fmla="*/ 170 h 592"/>
                <a:gd name="T60" fmla="*/ 356 w 568"/>
                <a:gd name="T61" fmla="*/ 208 h 592"/>
                <a:gd name="T62" fmla="*/ 346 w 568"/>
                <a:gd name="T63" fmla="*/ 214 h 592"/>
                <a:gd name="T64" fmla="*/ 316 w 568"/>
                <a:gd name="T65" fmla="*/ 214 h 592"/>
                <a:gd name="T66" fmla="*/ 288 w 568"/>
                <a:gd name="T67" fmla="*/ 240 h 592"/>
                <a:gd name="T68" fmla="*/ 276 w 568"/>
                <a:gd name="T69" fmla="*/ 224 h 592"/>
                <a:gd name="T70" fmla="*/ 264 w 568"/>
                <a:gd name="T71" fmla="*/ 222 h 592"/>
                <a:gd name="T72" fmla="*/ 252 w 568"/>
                <a:gd name="T73" fmla="*/ 176 h 592"/>
                <a:gd name="T74" fmla="*/ 220 w 568"/>
                <a:gd name="T75" fmla="*/ 116 h 592"/>
                <a:gd name="T76" fmla="*/ 212 w 568"/>
                <a:gd name="T77" fmla="*/ 92 h 592"/>
                <a:gd name="T78" fmla="*/ 188 w 568"/>
                <a:gd name="T79" fmla="*/ 96 h 592"/>
                <a:gd name="T80" fmla="*/ 172 w 568"/>
                <a:gd name="T81" fmla="*/ 70 h 592"/>
                <a:gd name="T82" fmla="*/ 156 w 568"/>
                <a:gd name="T83" fmla="*/ 50 h 592"/>
                <a:gd name="T84" fmla="*/ 142 w 568"/>
                <a:gd name="T85" fmla="*/ 78 h 592"/>
                <a:gd name="T86" fmla="*/ 124 w 568"/>
                <a:gd name="T87" fmla="*/ 84 h 592"/>
                <a:gd name="T88" fmla="*/ 116 w 568"/>
                <a:gd name="T89" fmla="*/ 62 h 592"/>
                <a:gd name="T90" fmla="*/ 104 w 568"/>
                <a:gd name="T91" fmla="*/ 6 h 592"/>
                <a:gd name="T92" fmla="*/ 82 w 568"/>
                <a:gd name="T93" fmla="*/ 36 h 592"/>
                <a:gd name="T94" fmla="*/ 72 w 568"/>
                <a:gd name="T95" fmla="*/ 60 h 592"/>
                <a:gd name="T96" fmla="*/ 54 w 568"/>
                <a:gd name="T97" fmla="*/ 104 h 592"/>
                <a:gd name="T98" fmla="*/ 72 w 568"/>
                <a:gd name="T99" fmla="*/ 106 h 592"/>
                <a:gd name="T100" fmla="*/ 92 w 568"/>
                <a:gd name="T101" fmla="*/ 140 h 592"/>
                <a:gd name="T102" fmla="*/ 68 w 568"/>
                <a:gd name="T103" fmla="*/ 254 h 592"/>
                <a:gd name="T104" fmla="*/ 22 w 568"/>
                <a:gd name="T105" fmla="*/ 298 h 592"/>
                <a:gd name="T106" fmla="*/ 4 w 568"/>
                <a:gd name="T107" fmla="*/ 326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8" h="592">
                  <a:moveTo>
                    <a:pt x="4" y="364"/>
                  </a:moveTo>
                  <a:lnTo>
                    <a:pt x="0" y="374"/>
                  </a:lnTo>
                  <a:lnTo>
                    <a:pt x="0" y="374"/>
                  </a:lnTo>
                  <a:lnTo>
                    <a:pt x="10" y="372"/>
                  </a:lnTo>
                  <a:lnTo>
                    <a:pt x="18" y="366"/>
                  </a:lnTo>
                  <a:lnTo>
                    <a:pt x="20" y="364"/>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30" y="450"/>
                  </a:lnTo>
                  <a:lnTo>
                    <a:pt x="104" y="486"/>
                  </a:lnTo>
                  <a:lnTo>
                    <a:pt x="98" y="496"/>
                  </a:lnTo>
                  <a:lnTo>
                    <a:pt x="96" y="502"/>
                  </a:lnTo>
                  <a:lnTo>
                    <a:pt x="110" y="506"/>
                  </a:lnTo>
                  <a:lnTo>
                    <a:pt x="110" y="506"/>
                  </a:lnTo>
                  <a:lnTo>
                    <a:pt x="122" y="508"/>
                  </a:lnTo>
                  <a:lnTo>
                    <a:pt x="132" y="510"/>
                  </a:lnTo>
                  <a:lnTo>
                    <a:pt x="140" y="516"/>
                  </a:lnTo>
                  <a:lnTo>
                    <a:pt x="144" y="520"/>
                  </a:lnTo>
                  <a:lnTo>
                    <a:pt x="144" y="520"/>
                  </a:lnTo>
                  <a:lnTo>
                    <a:pt x="152" y="534"/>
                  </a:lnTo>
                  <a:lnTo>
                    <a:pt x="158" y="550"/>
                  </a:lnTo>
                  <a:lnTo>
                    <a:pt x="180" y="562"/>
                  </a:lnTo>
                  <a:lnTo>
                    <a:pt x="192" y="564"/>
                  </a:lnTo>
                  <a:lnTo>
                    <a:pt x="220" y="540"/>
                  </a:lnTo>
                  <a:lnTo>
                    <a:pt x="236" y="562"/>
                  </a:lnTo>
                  <a:lnTo>
                    <a:pt x="236" y="564"/>
                  </a:lnTo>
                  <a:lnTo>
                    <a:pt x="236" y="564"/>
                  </a:lnTo>
                  <a:lnTo>
                    <a:pt x="236" y="564"/>
                  </a:lnTo>
                  <a:lnTo>
                    <a:pt x="240" y="584"/>
                  </a:lnTo>
                  <a:lnTo>
                    <a:pt x="252" y="586"/>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24" y="472"/>
                  </a:lnTo>
                  <a:lnTo>
                    <a:pt x="342" y="486"/>
                  </a:lnTo>
                  <a:lnTo>
                    <a:pt x="352" y="498"/>
                  </a:lnTo>
                  <a:lnTo>
                    <a:pt x="352" y="498"/>
                  </a:lnTo>
                  <a:lnTo>
                    <a:pt x="362" y="490"/>
                  </a:lnTo>
                  <a:lnTo>
                    <a:pt x="378" y="474"/>
                  </a:lnTo>
                  <a:lnTo>
                    <a:pt x="378" y="472"/>
                  </a:lnTo>
                  <a:lnTo>
                    <a:pt x="380" y="472"/>
                  </a:lnTo>
                  <a:lnTo>
                    <a:pt x="420" y="482"/>
                  </a:lnTo>
                  <a:lnTo>
                    <a:pt x="438" y="468"/>
                  </a:lnTo>
                  <a:lnTo>
                    <a:pt x="438" y="466"/>
                  </a:lnTo>
                  <a:lnTo>
                    <a:pt x="440" y="466"/>
                  </a:lnTo>
                  <a:lnTo>
                    <a:pt x="440" y="466"/>
                  </a:lnTo>
                  <a:lnTo>
                    <a:pt x="440" y="466"/>
                  </a:lnTo>
                  <a:lnTo>
                    <a:pt x="458" y="470"/>
                  </a:lnTo>
                  <a:lnTo>
                    <a:pt x="512" y="422"/>
                  </a:lnTo>
                  <a:lnTo>
                    <a:pt x="528" y="426"/>
                  </a:lnTo>
                  <a:lnTo>
                    <a:pt x="528" y="426"/>
                  </a:lnTo>
                  <a:lnTo>
                    <a:pt x="530" y="428"/>
                  </a:lnTo>
                  <a:lnTo>
                    <a:pt x="530" y="428"/>
                  </a:lnTo>
                  <a:lnTo>
                    <a:pt x="532" y="428"/>
                  </a:lnTo>
                  <a:lnTo>
                    <a:pt x="536" y="436"/>
                  </a:lnTo>
                  <a:lnTo>
                    <a:pt x="540" y="432"/>
                  </a:lnTo>
                  <a:lnTo>
                    <a:pt x="540" y="432"/>
                  </a:lnTo>
                  <a:lnTo>
                    <a:pt x="540" y="430"/>
                  </a:lnTo>
                  <a:lnTo>
                    <a:pt x="540" y="430"/>
                  </a:lnTo>
                  <a:lnTo>
                    <a:pt x="556" y="422"/>
                  </a:lnTo>
                  <a:lnTo>
                    <a:pt x="568" y="410"/>
                  </a:lnTo>
                  <a:lnTo>
                    <a:pt x="566" y="386"/>
                  </a:lnTo>
                  <a:lnTo>
                    <a:pt x="564" y="382"/>
                  </a:lnTo>
                  <a:lnTo>
                    <a:pt x="548" y="388"/>
                  </a:lnTo>
                  <a:lnTo>
                    <a:pt x="548" y="388"/>
                  </a:lnTo>
                  <a:lnTo>
                    <a:pt x="548" y="388"/>
                  </a:lnTo>
                  <a:lnTo>
                    <a:pt x="542" y="392"/>
                  </a:lnTo>
                  <a:lnTo>
                    <a:pt x="534" y="392"/>
                  </a:lnTo>
                  <a:lnTo>
                    <a:pt x="516" y="392"/>
                  </a:lnTo>
                  <a:lnTo>
                    <a:pt x="516" y="392"/>
                  </a:lnTo>
                  <a:lnTo>
                    <a:pt x="510" y="390"/>
                  </a:lnTo>
                  <a:lnTo>
                    <a:pt x="504" y="386"/>
                  </a:lnTo>
                  <a:lnTo>
                    <a:pt x="504" y="360"/>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0" y="340"/>
                  </a:lnTo>
                  <a:lnTo>
                    <a:pt x="468" y="310"/>
                  </a:lnTo>
                  <a:lnTo>
                    <a:pt x="468" y="310"/>
                  </a:lnTo>
                  <a:lnTo>
                    <a:pt x="468" y="310"/>
                  </a:lnTo>
                  <a:lnTo>
                    <a:pt x="468" y="308"/>
                  </a:lnTo>
                  <a:lnTo>
                    <a:pt x="476" y="294"/>
                  </a:lnTo>
                  <a:lnTo>
                    <a:pt x="452" y="274"/>
                  </a:lnTo>
                  <a:lnTo>
                    <a:pt x="452" y="272"/>
                  </a:lnTo>
                  <a:lnTo>
                    <a:pt x="452" y="272"/>
                  </a:lnTo>
                  <a:lnTo>
                    <a:pt x="452" y="248"/>
                  </a:lnTo>
                  <a:lnTo>
                    <a:pt x="452" y="248"/>
                  </a:lnTo>
                  <a:lnTo>
                    <a:pt x="464" y="212"/>
                  </a:lnTo>
                  <a:lnTo>
                    <a:pt x="456" y="192"/>
                  </a:lnTo>
                  <a:lnTo>
                    <a:pt x="450" y="190"/>
                  </a:lnTo>
                  <a:lnTo>
                    <a:pt x="440" y="190"/>
                  </a:lnTo>
                  <a:lnTo>
                    <a:pt x="432" y="204"/>
                  </a:lnTo>
                  <a:lnTo>
                    <a:pt x="420" y="196"/>
                  </a:lnTo>
                  <a:lnTo>
                    <a:pt x="410" y="190"/>
                  </a:lnTo>
                  <a:lnTo>
                    <a:pt x="400" y="168"/>
                  </a:lnTo>
                  <a:lnTo>
                    <a:pt x="400" y="168"/>
                  </a:lnTo>
                  <a:lnTo>
                    <a:pt x="400" y="168"/>
                  </a:lnTo>
                  <a:lnTo>
                    <a:pt x="398" y="152"/>
                  </a:lnTo>
                  <a:lnTo>
                    <a:pt x="398" y="150"/>
                  </a:lnTo>
                  <a:lnTo>
                    <a:pt x="396" y="148"/>
                  </a:lnTo>
                  <a:lnTo>
                    <a:pt x="400" y="148"/>
                  </a:lnTo>
                  <a:lnTo>
                    <a:pt x="410" y="132"/>
                  </a:lnTo>
                  <a:lnTo>
                    <a:pt x="412" y="132"/>
                  </a:lnTo>
                  <a:lnTo>
                    <a:pt x="412" y="132"/>
                  </a:lnTo>
                  <a:lnTo>
                    <a:pt x="412" y="132"/>
                  </a:lnTo>
                  <a:lnTo>
                    <a:pt x="420" y="130"/>
                  </a:lnTo>
                  <a:lnTo>
                    <a:pt x="430" y="128"/>
                  </a:lnTo>
                  <a:lnTo>
                    <a:pt x="472" y="126"/>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86" y="94"/>
                  </a:lnTo>
                  <a:lnTo>
                    <a:pt x="478" y="100"/>
                  </a:lnTo>
                  <a:lnTo>
                    <a:pt x="474" y="102"/>
                  </a:lnTo>
                  <a:lnTo>
                    <a:pt x="470" y="104"/>
                  </a:lnTo>
                  <a:lnTo>
                    <a:pt x="470" y="104"/>
                  </a:lnTo>
                  <a:lnTo>
                    <a:pt x="466" y="102"/>
                  </a:lnTo>
                  <a:lnTo>
                    <a:pt x="462" y="100"/>
                  </a:lnTo>
                  <a:lnTo>
                    <a:pt x="454" y="90"/>
                  </a:lnTo>
                  <a:lnTo>
                    <a:pt x="454" y="9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2"/>
                  </a:lnTo>
                  <a:lnTo>
                    <a:pt x="404" y="84"/>
                  </a:lnTo>
                  <a:lnTo>
                    <a:pt x="402" y="100"/>
                  </a:lnTo>
                  <a:lnTo>
                    <a:pt x="402" y="102"/>
                  </a:lnTo>
                  <a:lnTo>
                    <a:pt x="400" y="102"/>
                  </a:lnTo>
                  <a:lnTo>
                    <a:pt x="386" y="124"/>
                  </a:lnTo>
                  <a:lnTo>
                    <a:pt x="386" y="124"/>
                  </a:lnTo>
                  <a:lnTo>
                    <a:pt x="360" y="138"/>
                  </a:lnTo>
                  <a:lnTo>
                    <a:pt x="358" y="152"/>
                  </a:lnTo>
                  <a:lnTo>
                    <a:pt x="358" y="152"/>
                  </a:lnTo>
                  <a:lnTo>
                    <a:pt x="360" y="160"/>
                  </a:lnTo>
                  <a:lnTo>
                    <a:pt x="364" y="170"/>
                  </a:lnTo>
                  <a:lnTo>
                    <a:pt x="366" y="170"/>
                  </a:lnTo>
                  <a:lnTo>
                    <a:pt x="366" y="172"/>
                  </a:lnTo>
                  <a:lnTo>
                    <a:pt x="368" y="192"/>
                  </a:lnTo>
                  <a:lnTo>
                    <a:pt x="368" y="194"/>
                  </a:lnTo>
                  <a:lnTo>
                    <a:pt x="366" y="196"/>
                  </a:lnTo>
                  <a:lnTo>
                    <a:pt x="356" y="208"/>
                  </a:lnTo>
                  <a:lnTo>
                    <a:pt x="356" y="208"/>
                  </a:lnTo>
                  <a:lnTo>
                    <a:pt x="356" y="208"/>
                  </a:lnTo>
                  <a:lnTo>
                    <a:pt x="356" y="208"/>
                  </a:lnTo>
                  <a:lnTo>
                    <a:pt x="348" y="214"/>
                  </a:lnTo>
                  <a:lnTo>
                    <a:pt x="348" y="214"/>
                  </a:lnTo>
                  <a:lnTo>
                    <a:pt x="346" y="214"/>
                  </a:lnTo>
                  <a:lnTo>
                    <a:pt x="346" y="214"/>
                  </a:lnTo>
                  <a:lnTo>
                    <a:pt x="344" y="214"/>
                  </a:lnTo>
                  <a:lnTo>
                    <a:pt x="326" y="210"/>
                  </a:lnTo>
                  <a:lnTo>
                    <a:pt x="326" y="210"/>
                  </a:lnTo>
                  <a:lnTo>
                    <a:pt x="322" y="210"/>
                  </a:lnTo>
                  <a:lnTo>
                    <a:pt x="316" y="214"/>
                  </a:lnTo>
                  <a:lnTo>
                    <a:pt x="308" y="224"/>
                  </a:lnTo>
                  <a:lnTo>
                    <a:pt x="300" y="232"/>
                  </a:lnTo>
                  <a:lnTo>
                    <a:pt x="300" y="232"/>
                  </a:lnTo>
                  <a:lnTo>
                    <a:pt x="298" y="236"/>
                  </a:lnTo>
                  <a:lnTo>
                    <a:pt x="294" y="238"/>
                  </a:lnTo>
                  <a:lnTo>
                    <a:pt x="288" y="240"/>
                  </a:lnTo>
                  <a:lnTo>
                    <a:pt x="282" y="238"/>
                  </a:lnTo>
                  <a:lnTo>
                    <a:pt x="282" y="238"/>
                  </a:lnTo>
                  <a:lnTo>
                    <a:pt x="280" y="238"/>
                  </a:lnTo>
                  <a:lnTo>
                    <a:pt x="278" y="234"/>
                  </a:lnTo>
                  <a:lnTo>
                    <a:pt x="276" y="230"/>
                  </a:lnTo>
                  <a:lnTo>
                    <a:pt x="276" y="224"/>
                  </a:lnTo>
                  <a:lnTo>
                    <a:pt x="276" y="220"/>
                  </a:lnTo>
                  <a:lnTo>
                    <a:pt x="276" y="214"/>
                  </a:lnTo>
                  <a:lnTo>
                    <a:pt x="272" y="218"/>
                  </a:lnTo>
                  <a:lnTo>
                    <a:pt x="272" y="218"/>
                  </a:lnTo>
                  <a:lnTo>
                    <a:pt x="270" y="220"/>
                  </a:lnTo>
                  <a:lnTo>
                    <a:pt x="264" y="222"/>
                  </a:lnTo>
                  <a:lnTo>
                    <a:pt x="264" y="222"/>
                  </a:lnTo>
                  <a:lnTo>
                    <a:pt x="260" y="218"/>
                  </a:lnTo>
                  <a:lnTo>
                    <a:pt x="258" y="212"/>
                  </a:lnTo>
                  <a:lnTo>
                    <a:pt x="258" y="212"/>
                  </a:lnTo>
                  <a:lnTo>
                    <a:pt x="256" y="192"/>
                  </a:lnTo>
                  <a:lnTo>
                    <a:pt x="252" y="176"/>
                  </a:lnTo>
                  <a:lnTo>
                    <a:pt x="244" y="168"/>
                  </a:lnTo>
                  <a:lnTo>
                    <a:pt x="244" y="168"/>
                  </a:lnTo>
                  <a:lnTo>
                    <a:pt x="244" y="166"/>
                  </a:lnTo>
                  <a:lnTo>
                    <a:pt x="226" y="128"/>
                  </a:lnTo>
                  <a:lnTo>
                    <a:pt x="226" y="128"/>
                  </a:lnTo>
                  <a:lnTo>
                    <a:pt x="220" y="116"/>
                  </a:lnTo>
                  <a:lnTo>
                    <a:pt x="220" y="116"/>
                  </a:lnTo>
                  <a:lnTo>
                    <a:pt x="220" y="116"/>
                  </a:lnTo>
                  <a:lnTo>
                    <a:pt x="220" y="114"/>
                  </a:lnTo>
                  <a:lnTo>
                    <a:pt x="216" y="94"/>
                  </a:lnTo>
                  <a:lnTo>
                    <a:pt x="214" y="90"/>
                  </a:lnTo>
                  <a:lnTo>
                    <a:pt x="212" y="92"/>
                  </a:lnTo>
                  <a:lnTo>
                    <a:pt x="212" y="92"/>
                  </a:lnTo>
                  <a:lnTo>
                    <a:pt x="204" y="100"/>
                  </a:lnTo>
                  <a:lnTo>
                    <a:pt x="200" y="104"/>
                  </a:lnTo>
                  <a:lnTo>
                    <a:pt x="200" y="104"/>
                  </a:lnTo>
                  <a:lnTo>
                    <a:pt x="196" y="102"/>
                  </a:lnTo>
                  <a:lnTo>
                    <a:pt x="188" y="96"/>
                  </a:lnTo>
                  <a:lnTo>
                    <a:pt x="176" y="90"/>
                  </a:lnTo>
                  <a:lnTo>
                    <a:pt x="174" y="88"/>
                  </a:lnTo>
                  <a:lnTo>
                    <a:pt x="172" y="88"/>
                  </a:lnTo>
                  <a:lnTo>
                    <a:pt x="172" y="88"/>
                  </a:lnTo>
                  <a:lnTo>
                    <a:pt x="172" y="86"/>
                  </a:lnTo>
                  <a:lnTo>
                    <a:pt x="172" y="70"/>
                  </a:lnTo>
                  <a:lnTo>
                    <a:pt x="172" y="70"/>
                  </a:lnTo>
                  <a:lnTo>
                    <a:pt x="168" y="58"/>
                  </a:lnTo>
                  <a:lnTo>
                    <a:pt x="162" y="42"/>
                  </a:lnTo>
                  <a:lnTo>
                    <a:pt x="156" y="42"/>
                  </a:lnTo>
                  <a:lnTo>
                    <a:pt x="156" y="42"/>
                  </a:lnTo>
                  <a:lnTo>
                    <a:pt x="156" y="50"/>
                  </a:lnTo>
                  <a:lnTo>
                    <a:pt x="154" y="58"/>
                  </a:lnTo>
                  <a:lnTo>
                    <a:pt x="154" y="58"/>
                  </a:lnTo>
                  <a:lnTo>
                    <a:pt x="150" y="64"/>
                  </a:lnTo>
                  <a:lnTo>
                    <a:pt x="144" y="70"/>
                  </a:lnTo>
                  <a:lnTo>
                    <a:pt x="144" y="70"/>
                  </a:lnTo>
                  <a:lnTo>
                    <a:pt x="142" y="78"/>
                  </a:lnTo>
                  <a:lnTo>
                    <a:pt x="138" y="82"/>
                  </a:lnTo>
                  <a:lnTo>
                    <a:pt x="138" y="82"/>
                  </a:lnTo>
                  <a:lnTo>
                    <a:pt x="134" y="86"/>
                  </a:lnTo>
                  <a:lnTo>
                    <a:pt x="130" y="86"/>
                  </a:lnTo>
                  <a:lnTo>
                    <a:pt x="128" y="86"/>
                  </a:lnTo>
                  <a:lnTo>
                    <a:pt x="124" y="84"/>
                  </a:lnTo>
                  <a:lnTo>
                    <a:pt x="122" y="84"/>
                  </a:lnTo>
                  <a:lnTo>
                    <a:pt x="122" y="84"/>
                  </a:lnTo>
                  <a:lnTo>
                    <a:pt x="118" y="82"/>
                  </a:lnTo>
                  <a:lnTo>
                    <a:pt x="118" y="78"/>
                  </a:lnTo>
                  <a:lnTo>
                    <a:pt x="116" y="66"/>
                  </a:lnTo>
                  <a:lnTo>
                    <a:pt x="116" y="62"/>
                  </a:lnTo>
                  <a:lnTo>
                    <a:pt x="106" y="56"/>
                  </a:lnTo>
                  <a:lnTo>
                    <a:pt x="106" y="56"/>
                  </a:lnTo>
                  <a:lnTo>
                    <a:pt x="104" y="54"/>
                  </a:lnTo>
                  <a:lnTo>
                    <a:pt x="102" y="50"/>
                  </a:lnTo>
                  <a:lnTo>
                    <a:pt x="100" y="42"/>
                  </a:lnTo>
                  <a:lnTo>
                    <a:pt x="104" y="6"/>
                  </a:lnTo>
                  <a:lnTo>
                    <a:pt x="102" y="0"/>
                  </a:lnTo>
                  <a:lnTo>
                    <a:pt x="88" y="14"/>
                  </a:lnTo>
                  <a:lnTo>
                    <a:pt x="80" y="20"/>
                  </a:lnTo>
                  <a:lnTo>
                    <a:pt x="78" y="26"/>
                  </a:lnTo>
                  <a:lnTo>
                    <a:pt x="78" y="26"/>
                  </a:lnTo>
                  <a:lnTo>
                    <a:pt x="82" y="36"/>
                  </a:lnTo>
                  <a:lnTo>
                    <a:pt x="82" y="44"/>
                  </a:lnTo>
                  <a:lnTo>
                    <a:pt x="82" y="44"/>
                  </a:lnTo>
                  <a:lnTo>
                    <a:pt x="82" y="48"/>
                  </a:lnTo>
                  <a:lnTo>
                    <a:pt x="80" y="54"/>
                  </a:lnTo>
                  <a:lnTo>
                    <a:pt x="76" y="58"/>
                  </a:lnTo>
                  <a:lnTo>
                    <a:pt x="72" y="60"/>
                  </a:lnTo>
                  <a:lnTo>
                    <a:pt x="56" y="66"/>
                  </a:lnTo>
                  <a:lnTo>
                    <a:pt x="52" y="68"/>
                  </a:lnTo>
                  <a:lnTo>
                    <a:pt x="52" y="74"/>
                  </a:lnTo>
                  <a:lnTo>
                    <a:pt x="52" y="96"/>
                  </a:lnTo>
                  <a:lnTo>
                    <a:pt x="52" y="96"/>
                  </a:lnTo>
                  <a:lnTo>
                    <a:pt x="54" y="104"/>
                  </a:lnTo>
                  <a:lnTo>
                    <a:pt x="54" y="106"/>
                  </a:lnTo>
                  <a:lnTo>
                    <a:pt x="56" y="108"/>
                  </a:lnTo>
                  <a:lnTo>
                    <a:pt x="56" y="108"/>
                  </a:lnTo>
                  <a:lnTo>
                    <a:pt x="64" y="108"/>
                  </a:lnTo>
                  <a:lnTo>
                    <a:pt x="68" y="108"/>
                  </a:lnTo>
                  <a:lnTo>
                    <a:pt x="72" y="106"/>
                  </a:lnTo>
                  <a:lnTo>
                    <a:pt x="76" y="104"/>
                  </a:lnTo>
                  <a:lnTo>
                    <a:pt x="92" y="138"/>
                  </a:lnTo>
                  <a:lnTo>
                    <a:pt x="92" y="140"/>
                  </a:lnTo>
                  <a:lnTo>
                    <a:pt x="92" y="140"/>
                  </a:lnTo>
                  <a:lnTo>
                    <a:pt x="92" y="140"/>
                  </a:lnTo>
                  <a:lnTo>
                    <a:pt x="92" y="140"/>
                  </a:lnTo>
                  <a:lnTo>
                    <a:pt x="88" y="184"/>
                  </a:lnTo>
                  <a:lnTo>
                    <a:pt x="82" y="216"/>
                  </a:lnTo>
                  <a:lnTo>
                    <a:pt x="78" y="238"/>
                  </a:lnTo>
                  <a:lnTo>
                    <a:pt x="72" y="250"/>
                  </a:lnTo>
                  <a:lnTo>
                    <a:pt x="72" y="250"/>
                  </a:lnTo>
                  <a:lnTo>
                    <a:pt x="68" y="254"/>
                  </a:lnTo>
                  <a:lnTo>
                    <a:pt x="62" y="256"/>
                  </a:lnTo>
                  <a:lnTo>
                    <a:pt x="62" y="256"/>
                  </a:lnTo>
                  <a:lnTo>
                    <a:pt x="54" y="254"/>
                  </a:lnTo>
                  <a:lnTo>
                    <a:pt x="48" y="252"/>
                  </a:lnTo>
                  <a:lnTo>
                    <a:pt x="48" y="252"/>
                  </a:lnTo>
                  <a:lnTo>
                    <a:pt x="22" y="298"/>
                  </a:lnTo>
                  <a:lnTo>
                    <a:pt x="12" y="312"/>
                  </a:lnTo>
                  <a:lnTo>
                    <a:pt x="6" y="318"/>
                  </a:lnTo>
                  <a:lnTo>
                    <a:pt x="8" y="318"/>
                  </a:lnTo>
                  <a:lnTo>
                    <a:pt x="8" y="318"/>
                  </a:lnTo>
                  <a:lnTo>
                    <a:pt x="6" y="320"/>
                  </a:lnTo>
                  <a:lnTo>
                    <a:pt x="4" y="326"/>
                  </a:lnTo>
                  <a:lnTo>
                    <a:pt x="4" y="348"/>
                  </a:lnTo>
                  <a:lnTo>
                    <a:pt x="8" y="352"/>
                  </a:lnTo>
                  <a:lnTo>
                    <a:pt x="10" y="352"/>
                  </a:lnTo>
                  <a:lnTo>
                    <a:pt x="12" y="354"/>
                  </a:lnTo>
                  <a:lnTo>
                    <a:pt x="4" y="364"/>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33" name="MH_Other_10"/>
            <p:cNvSpPr/>
            <p:nvPr>
              <p:custDataLst>
                <p:tags r:id="rId9"/>
              </p:custDataLst>
            </p:nvPr>
          </p:nvSpPr>
          <p:spPr bwMode="auto">
            <a:xfrm>
              <a:off x="4916091" y="3851672"/>
              <a:ext cx="390525" cy="338138"/>
            </a:xfrm>
            <a:custGeom>
              <a:avLst/>
              <a:gdLst>
                <a:gd name="T0" fmla="*/ 284 w 384"/>
                <a:gd name="T1" fmla="*/ 14 h 332"/>
                <a:gd name="T2" fmla="*/ 272 w 384"/>
                <a:gd name="T3" fmla="*/ 26 h 332"/>
                <a:gd name="T4" fmla="*/ 262 w 384"/>
                <a:gd name="T5" fmla="*/ 20 h 332"/>
                <a:gd name="T6" fmla="*/ 260 w 384"/>
                <a:gd name="T7" fmla="*/ 10 h 332"/>
                <a:gd name="T8" fmla="*/ 250 w 384"/>
                <a:gd name="T9" fmla="*/ 8 h 332"/>
                <a:gd name="T10" fmla="*/ 240 w 384"/>
                <a:gd name="T11" fmla="*/ 34 h 332"/>
                <a:gd name="T12" fmla="*/ 216 w 384"/>
                <a:gd name="T13" fmla="*/ 34 h 332"/>
                <a:gd name="T14" fmla="*/ 208 w 384"/>
                <a:gd name="T15" fmla="*/ 44 h 332"/>
                <a:gd name="T16" fmla="*/ 188 w 384"/>
                <a:gd name="T17" fmla="*/ 58 h 332"/>
                <a:gd name="T18" fmla="*/ 182 w 384"/>
                <a:gd name="T19" fmla="*/ 58 h 332"/>
                <a:gd name="T20" fmla="*/ 160 w 384"/>
                <a:gd name="T21" fmla="*/ 54 h 332"/>
                <a:gd name="T22" fmla="*/ 160 w 384"/>
                <a:gd name="T23" fmla="*/ 50 h 332"/>
                <a:gd name="T24" fmla="*/ 148 w 384"/>
                <a:gd name="T25" fmla="*/ 74 h 332"/>
                <a:gd name="T26" fmla="*/ 170 w 384"/>
                <a:gd name="T27" fmla="*/ 82 h 332"/>
                <a:gd name="T28" fmla="*/ 176 w 384"/>
                <a:gd name="T29" fmla="*/ 110 h 332"/>
                <a:gd name="T30" fmla="*/ 160 w 384"/>
                <a:gd name="T31" fmla="*/ 122 h 332"/>
                <a:gd name="T32" fmla="*/ 124 w 384"/>
                <a:gd name="T33" fmla="*/ 130 h 332"/>
                <a:gd name="T34" fmla="*/ 114 w 384"/>
                <a:gd name="T35" fmla="*/ 126 h 332"/>
                <a:gd name="T36" fmla="*/ 104 w 384"/>
                <a:gd name="T37" fmla="*/ 134 h 332"/>
                <a:gd name="T38" fmla="*/ 78 w 384"/>
                <a:gd name="T39" fmla="*/ 148 h 332"/>
                <a:gd name="T40" fmla="*/ 16 w 384"/>
                <a:gd name="T41" fmla="*/ 146 h 332"/>
                <a:gd name="T42" fmla="*/ 0 w 384"/>
                <a:gd name="T43" fmla="*/ 172 h 332"/>
                <a:gd name="T44" fmla="*/ 18 w 384"/>
                <a:gd name="T45" fmla="*/ 196 h 332"/>
                <a:gd name="T46" fmla="*/ 28 w 384"/>
                <a:gd name="T47" fmla="*/ 190 h 332"/>
                <a:gd name="T48" fmla="*/ 44 w 384"/>
                <a:gd name="T49" fmla="*/ 188 h 332"/>
                <a:gd name="T50" fmla="*/ 66 w 384"/>
                <a:gd name="T51" fmla="*/ 220 h 332"/>
                <a:gd name="T52" fmla="*/ 58 w 384"/>
                <a:gd name="T53" fmla="*/ 246 h 332"/>
                <a:gd name="T54" fmla="*/ 62 w 384"/>
                <a:gd name="T55" fmla="*/ 286 h 332"/>
                <a:gd name="T56" fmla="*/ 68 w 384"/>
                <a:gd name="T57" fmla="*/ 320 h 332"/>
                <a:gd name="T58" fmla="*/ 78 w 384"/>
                <a:gd name="T59" fmla="*/ 326 h 332"/>
                <a:gd name="T60" fmla="*/ 110 w 384"/>
                <a:gd name="T61" fmla="*/ 320 h 332"/>
                <a:gd name="T62" fmla="*/ 168 w 384"/>
                <a:gd name="T63" fmla="*/ 320 h 332"/>
                <a:gd name="T64" fmla="*/ 196 w 384"/>
                <a:gd name="T65" fmla="*/ 302 h 332"/>
                <a:gd name="T66" fmla="*/ 216 w 384"/>
                <a:gd name="T67" fmla="*/ 290 h 332"/>
                <a:gd name="T68" fmla="*/ 248 w 384"/>
                <a:gd name="T69" fmla="*/ 282 h 332"/>
                <a:gd name="T70" fmla="*/ 256 w 384"/>
                <a:gd name="T71" fmla="*/ 292 h 332"/>
                <a:gd name="T72" fmla="*/ 276 w 384"/>
                <a:gd name="T73" fmla="*/ 292 h 332"/>
                <a:gd name="T74" fmla="*/ 294 w 384"/>
                <a:gd name="T75" fmla="*/ 296 h 332"/>
                <a:gd name="T76" fmla="*/ 296 w 384"/>
                <a:gd name="T77" fmla="*/ 288 h 332"/>
                <a:gd name="T78" fmla="*/ 312 w 384"/>
                <a:gd name="T79" fmla="*/ 276 h 332"/>
                <a:gd name="T80" fmla="*/ 322 w 384"/>
                <a:gd name="T81" fmla="*/ 276 h 332"/>
                <a:gd name="T82" fmla="*/ 330 w 384"/>
                <a:gd name="T83" fmla="*/ 262 h 332"/>
                <a:gd name="T84" fmla="*/ 348 w 384"/>
                <a:gd name="T85" fmla="*/ 252 h 332"/>
                <a:gd name="T86" fmla="*/ 352 w 384"/>
                <a:gd name="T87" fmla="*/ 248 h 332"/>
                <a:gd name="T88" fmla="*/ 374 w 384"/>
                <a:gd name="T89" fmla="*/ 244 h 332"/>
                <a:gd name="T90" fmla="*/ 384 w 384"/>
                <a:gd name="T91" fmla="*/ 228 h 332"/>
                <a:gd name="T92" fmla="*/ 372 w 384"/>
                <a:gd name="T93" fmla="*/ 206 h 332"/>
                <a:gd name="T94" fmla="*/ 372 w 384"/>
                <a:gd name="T95" fmla="*/ 204 h 332"/>
                <a:gd name="T96" fmla="*/ 380 w 384"/>
                <a:gd name="T97" fmla="*/ 174 h 332"/>
                <a:gd name="T98" fmla="*/ 372 w 384"/>
                <a:gd name="T99" fmla="*/ 156 h 332"/>
                <a:gd name="T100" fmla="*/ 350 w 384"/>
                <a:gd name="T101" fmla="*/ 136 h 332"/>
                <a:gd name="T102" fmla="*/ 366 w 384"/>
                <a:gd name="T103" fmla="*/ 92 h 332"/>
                <a:gd name="T104" fmla="*/ 372 w 384"/>
                <a:gd name="T105" fmla="*/ 68 h 332"/>
                <a:gd name="T106" fmla="*/ 356 w 384"/>
                <a:gd name="T107" fmla="*/ 76 h 332"/>
                <a:gd name="T108" fmla="*/ 346 w 384"/>
                <a:gd name="T109" fmla="*/ 82 h 332"/>
                <a:gd name="T110" fmla="*/ 336 w 384"/>
                <a:gd name="T111" fmla="*/ 76 h 332"/>
                <a:gd name="T112" fmla="*/ 332 w 384"/>
                <a:gd name="T113" fmla="*/ 60 h 332"/>
                <a:gd name="T114" fmla="*/ 316 w 384"/>
                <a:gd name="T115" fmla="*/ 60 h 332"/>
                <a:gd name="T116" fmla="*/ 304 w 384"/>
                <a:gd name="T117" fmla="*/ 1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332">
                  <a:moveTo>
                    <a:pt x="300" y="6"/>
                  </a:moveTo>
                  <a:lnTo>
                    <a:pt x="296" y="4"/>
                  </a:lnTo>
                  <a:lnTo>
                    <a:pt x="288" y="8"/>
                  </a:lnTo>
                  <a:lnTo>
                    <a:pt x="284" y="14"/>
                  </a:lnTo>
                  <a:lnTo>
                    <a:pt x="284" y="14"/>
                  </a:lnTo>
                  <a:lnTo>
                    <a:pt x="280" y="22"/>
                  </a:lnTo>
                  <a:lnTo>
                    <a:pt x="276" y="24"/>
                  </a:lnTo>
                  <a:lnTo>
                    <a:pt x="272" y="26"/>
                  </a:lnTo>
                  <a:lnTo>
                    <a:pt x="272" y="26"/>
                  </a:lnTo>
                  <a:lnTo>
                    <a:pt x="268" y="24"/>
                  </a:lnTo>
                  <a:lnTo>
                    <a:pt x="264" y="20"/>
                  </a:lnTo>
                  <a:lnTo>
                    <a:pt x="262" y="20"/>
                  </a:lnTo>
                  <a:lnTo>
                    <a:pt x="262" y="20"/>
                  </a:lnTo>
                  <a:lnTo>
                    <a:pt x="262" y="20"/>
                  </a:lnTo>
                  <a:lnTo>
                    <a:pt x="260" y="12"/>
                  </a:lnTo>
                  <a:lnTo>
                    <a:pt x="260" y="10"/>
                  </a:lnTo>
                  <a:lnTo>
                    <a:pt x="258" y="0"/>
                  </a:lnTo>
                  <a:lnTo>
                    <a:pt x="254" y="0"/>
                  </a:lnTo>
                  <a:lnTo>
                    <a:pt x="252" y="0"/>
                  </a:lnTo>
                  <a:lnTo>
                    <a:pt x="250" y="8"/>
                  </a:lnTo>
                  <a:lnTo>
                    <a:pt x="250" y="20"/>
                  </a:lnTo>
                  <a:lnTo>
                    <a:pt x="250" y="20"/>
                  </a:lnTo>
                  <a:lnTo>
                    <a:pt x="248" y="20"/>
                  </a:lnTo>
                  <a:lnTo>
                    <a:pt x="240" y="34"/>
                  </a:lnTo>
                  <a:lnTo>
                    <a:pt x="238" y="36"/>
                  </a:lnTo>
                  <a:lnTo>
                    <a:pt x="236" y="36"/>
                  </a:lnTo>
                  <a:lnTo>
                    <a:pt x="216" y="34"/>
                  </a:lnTo>
                  <a:lnTo>
                    <a:pt x="216" y="34"/>
                  </a:lnTo>
                  <a:lnTo>
                    <a:pt x="216" y="34"/>
                  </a:lnTo>
                  <a:lnTo>
                    <a:pt x="216" y="34"/>
                  </a:lnTo>
                  <a:lnTo>
                    <a:pt x="216" y="36"/>
                  </a:lnTo>
                  <a:lnTo>
                    <a:pt x="208" y="44"/>
                  </a:lnTo>
                  <a:lnTo>
                    <a:pt x="212" y="50"/>
                  </a:lnTo>
                  <a:lnTo>
                    <a:pt x="212" y="50"/>
                  </a:lnTo>
                  <a:lnTo>
                    <a:pt x="206" y="58"/>
                  </a:lnTo>
                  <a:lnTo>
                    <a:pt x="188" y="58"/>
                  </a:lnTo>
                  <a:lnTo>
                    <a:pt x="188" y="56"/>
                  </a:lnTo>
                  <a:lnTo>
                    <a:pt x="188" y="54"/>
                  </a:lnTo>
                  <a:lnTo>
                    <a:pt x="184" y="52"/>
                  </a:lnTo>
                  <a:lnTo>
                    <a:pt x="182" y="58"/>
                  </a:lnTo>
                  <a:lnTo>
                    <a:pt x="180" y="60"/>
                  </a:lnTo>
                  <a:lnTo>
                    <a:pt x="168" y="60"/>
                  </a:lnTo>
                  <a:lnTo>
                    <a:pt x="168" y="60"/>
                  </a:lnTo>
                  <a:lnTo>
                    <a:pt x="160" y="54"/>
                  </a:lnTo>
                  <a:lnTo>
                    <a:pt x="160" y="52"/>
                  </a:lnTo>
                  <a:lnTo>
                    <a:pt x="160" y="52"/>
                  </a:lnTo>
                  <a:lnTo>
                    <a:pt x="160" y="52"/>
                  </a:lnTo>
                  <a:lnTo>
                    <a:pt x="160" y="50"/>
                  </a:lnTo>
                  <a:lnTo>
                    <a:pt x="146" y="48"/>
                  </a:lnTo>
                  <a:lnTo>
                    <a:pt x="136" y="52"/>
                  </a:lnTo>
                  <a:lnTo>
                    <a:pt x="132" y="56"/>
                  </a:lnTo>
                  <a:lnTo>
                    <a:pt x="148" y="74"/>
                  </a:lnTo>
                  <a:lnTo>
                    <a:pt x="168" y="80"/>
                  </a:lnTo>
                  <a:lnTo>
                    <a:pt x="168" y="80"/>
                  </a:lnTo>
                  <a:lnTo>
                    <a:pt x="168" y="80"/>
                  </a:lnTo>
                  <a:lnTo>
                    <a:pt x="170" y="82"/>
                  </a:lnTo>
                  <a:lnTo>
                    <a:pt x="180" y="92"/>
                  </a:lnTo>
                  <a:lnTo>
                    <a:pt x="176" y="108"/>
                  </a:lnTo>
                  <a:lnTo>
                    <a:pt x="176" y="108"/>
                  </a:lnTo>
                  <a:lnTo>
                    <a:pt x="176" y="110"/>
                  </a:lnTo>
                  <a:lnTo>
                    <a:pt x="176" y="110"/>
                  </a:lnTo>
                  <a:lnTo>
                    <a:pt x="162" y="120"/>
                  </a:lnTo>
                  <a:lnTo>
                    <a:pt x="162" y="122"/>
                  </a:lnTo>
                  <a:lnTo>
                    <a:pt x="160" y="122"/>
                  </a:lnTo>
                  <a:lnTo>
                    <a:pt x="138" y="128"/>
                  </a:lnTo>
                  <a:lnTo>
                    <a:pt x="138" y="128"/>
                  </a:lnTo>
                  <a:lnTo>
                    <a:pt x="124" y="130"/>
                  </a:lnTo>
                  <a:lnTo>
                    <a:pt x="124" y="130"/>
                  </a:lnTo>
                  <a:lnTo>
                    <a:pt x="124" y="130"/>
                  </a:lnTo>
                  <a:lnTo>
                    <a:pt x="124" y="130"/>
                  </a:lnTo>
                  <a:lnTo>
                    <a:pt x="124" y="130"/>
                  </a:lnTo>
                  <a:lnTo>
                    <a:pt x="114" y="126"/>
                  </a:lnTo>
                  <a:lnTo>
                    <a:pt x="110" y="126"/>
                  </a:lnTo>
                  <a:lnTo>
                    <a:pt x="104" y="134"/>
                  </a:lnTo>
                  <a:lnTo>
                    <a:pt x="104" y="134"/>
                  </a:lnTo>
                  <a:lnTo>
                    <a:pt x="104" y="134"/>
                  </a:lnTo>
                  <a:lnTo>
                    <a:pt x="94" y="142"/>
                  </a:lnTo>
                  <a:lnTo>
                    <a:pt x="92" y="142"/>
                  </a:lnTo>
                  <a:lnTo>
                    <a:pt x="92" y="142"/>
                  </a:lnTo>
                  <a:lnTo>
                    <a:pt x="78" y="148"/>
                  </a:lnTo>
                  <a:lnTo>
                    <a:pt x="78" y="148"/>
                  </a:lnTo>
                  <a:lnTo>
                    <a:pt x="60" y="142"/>
                  </a:lnTo>
                  <a:lnTo>
                    <a:pt x="24" y="144"/>
                  </a:lnTo>
                  <a:lnTo>
                    <a:pt x="16" y="146"/>
                  </a:lnTo>
                  <a:lnTo>
                    <a:pt x="16" y="148"/>
                  </a:lnTo>
                  <a:lnTo>
                    <a:pt x="8" y="148"/>
                  </a:lnTo>
                  <a:lnTo>
                    <a:pt x="0" y="160"/>
                  </a:lnTo>
                  <a:lnTo>
                    <a:pt x="0" y="172"/>
                  </a:lnTo>
                  <a:lnTo>
                    <a:pt x="8" y="192"/>
                  </a:lnTo>
                  <a:lnTo>
                    <a:pt x="18" y="196"/>
                  </a:lnTo>
                  <a:lnTo>
                    <a:pt x="18" y="196"/>
                  </a:lnTo>
                  <a:lnTo>
                    <a:pt x="18" y="196"/>
                  </a:lnTo>
                  <a:lnTo>
                    <a:pt x="22" y="200"/>
                  </a:lnTo>
                  <a:lnTo>
                    <a:pt x="28" y="192"/>
                  </a:lnTo>
                  <a:lnTo>
                    <a:pt x="28" y="190"/>
                  </a:lnTo>
                  <a:lnTo>
                    <a:pt x="28" y="190"/>
                  </a:lnTo>
                  <a:lnTo>
                    <a:pt x="30" y="190"/>
                  </a:lnTo>
                  <a:lnTo>
                    <a:pt x="42" y="188"/>
                  </a:lnTo>
                  <a:lnTo>
                    <a:pt x="44" y="188"/>
                  </a:lnTo>
                  <a:lnTo>
                    <a:pt x="44" y="188"/>
                  </a:lnTo>
                  <a:lnTo>
                    <a:pt x="56" y="192"/>
                  </a:lnTo>
                  <a:lnTo>
                    <a:pt x="68" y="220"/>
                  </a:lnTo>
                  <a:lnTo>
                    <a:pt x="66" y="220"/>
                  </a:lnTo>
                  <a:lnTo>
                    <a:pt x="66" y="220"/>
                  </a:lnTo>
                  <a:lnTo>
                    <a:pt x="62" y="236"/>
                  </a:lnTo>
                  <a:lnTo>
                    <a:pt x="62" y="236"/>
                  </a:lnTo>
                  <a:lnTo>
                    <a:pt x="58" y="244"/>
                  </a:lnTo>
                  <a:lnTo>
                    <a:pt x="58" y="246"/>
                  </a:lnTo>
                  <a:lnTo>
                    <a:pt x="52" y="260"/>
                  </a:lnTo>
                  <a:lnTo>
                    <a:pt x="52" y="276"/>
                  </a:lnTo>
                  <a:lnTo>
                    <a:pt x="62" y="286"/>
                  </a:lnTo>
                  <a:lnTo>
                    <a:pt x="62" y="286"/>
                  </a:lnTo>
                  <a:lnTo>
                    <a:pt x="76" y="296"/>
                  </a:lnTo>
                  <a:lnTo>
                    <a:pt x="76" y="298"/>
                  </a:lnTo>
                  <a:lnTo>
                    <a:pt x="78" y="298"/>
                  </a:lnTo>
                  <a:lnTo>
                    <a:pt x="68" y="320"/>
                  </a:lnTo>
                  <a:lnTo>
                    <a:pt x="66" y="332"/>
                  </a:lnTo>
                  <a:lnTo>
                    <a:pt x="68" y="330"/>
                  </a:lnTo>
                  <a:lnTo>
                    <a:pt x="70" y="330"/>
                  </a:lnTo>
                  <a:lnTo>
                    <a:pt x="78" y="326"/>
                  </a:lnTo>
                  <a:lnTo>
                    <a:pt x="92" y="318"/>
                  </a:lnTo>
                  <a:lnTo>
                    <a:pt x="92" y="318"/>
                  </a:lnTo>
                  <a:lnTo>
                    <a:pt x="108" y="320"/>
                  </a:lnTo>
                  <a:lnTo>
                    <a:pt x="110" y="320"/>
                  </a:lnTo>
                  <a:lnTo>
                    <a:pt x="110" y="320"/>
                  </a:lnTo>
                  <a:lnTo>
                    <a:pt x="134" y="330"/>
                  </a:lnTo>
                  <a:lnTo>
                    <a:pt x="160" y="330"/>
                  </a:lnTo>
                  <a:lnTo>
                    <a:pt x="168" y="320"/>
                  </a:lnTo>
                  <a:lnTo>
                    <a:pt x="168" y="320"/>
                  </a:lnTo>
                  <a:lnTo>
                    <a:pt x="168" y="320"/>
                  </a:lnTo>
                  <a:lnTo>
                    <a:pt x="182" y="312"/>
                  </a:lnTo>
                  <a:lnTo>
                    <a:pt x="196" y="302"/>
                  </a:lnTo>
                  <a:lnTo>
                    <a:pt x="196" y="300"/>
                  </a:lnTo>
                  <a:lnTo>
                    <a:pt x="196" y="300"/>
                  </a:lnTo>
                  <a:lnTo>
                    <a:pt x="206" y="298"/>
                  </a:lnTo>
                  <a:lnTo>
                    <a:pt x="216" y="290"/>
                  </a:lnTo>
                  <a:lnTo>
                    <a:pt x="228" y="274"/>
                  </a:lnTo>
                  <a:lnTo>
                    <a:pt x="246" y="280"/>
                  </a:lnTo>
                  <a:lnTo>
                    <a:pt x="248" y="280"/>
                  </a:lnTo>
                  <a:lnTo>
                    <a:pt x="248" y="282"/>
                  </a:lnTo>
                  <a:lnTo>
                    <a:pt x="248" y="282"/>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90"/>
                  </a:lnTo>
                  <a:lnTo>
                    <a:pt x="296" y="288"/>
                  </a:lnTo>
                  <a:lnTo>
                    <a:pt x="296" y="288"/>
                  </a:lnTo>
                  <a:lnTo>
                    <a:pt x="296" y="288"/>
                  </a:lnTo>
                  <a:lnTo>
                    <a:pt x="302" y="284"/>
                  </a:lnTo>
                  <a:lnTo>
                    <a:pt x="302" y="284"/>
                  </a:lnTo>
                  <a:lnTo>
                    <a:pt x="312" y="276"/>
                  </a:lnTo>
                  <a:lnTo>
                    <a:pt x="312" y="276"/>
                  </a:lnTo>
                  <a:lnTo>
                    <a:pt x="312" y="276"/>
                  </a:lnTo>
                  <a:lnTo>
                    <a:pt x="314" y="276"/>
                  </a:lnTo>
                  <a:lnTo>
                    <a:pt x="322" y="276"/>
                  </a:lnTo>
                  <a:lnTo>
                    <a:pt x="322" y="276"/>
                  </a:lnTo>
                  <a:lnTo>
                    <a:pt x="324" y="268"/>
                  </a:lnTo>
                  <a:lnTo>
                    <a:pt x="330" y="262"/>
                  </a:lnTo>
                  <a:lnTo>
                    <a:pt x="330" y="262"/>
                  </a:lnTo>
                  <a:lnTo>
                    <a:pt x="336" y="258"/>
                  </a:lnTo>
                  <a:lnTo>
                    <a:pt x="342" y="256"/>
                  </a:lnTo>
                  <a:lnTo>
                    <a:pt x="346" y="252"/>
                  </a:lnTo>
                  <a:lnTo>
                    <a:pt x="348" y="252"/>
                  </a:lnTo>
                  <a:lnTo>
                    <a:pt x="348" y="252"/>
                  </a:lnTo>
                  <a:lnTo>
                    <a:pt x="352" y="248"/>
                  </a:lnTo>
                  <a:lnTo>
                    <a:pt x="352" y="248"/>
                  </a:lnTo>
                  <a:lnTo>
                    <a:pt x="352" y="248"/>
                  </a:lnTo>
                  <a:lnTo>
                    <a:pt x="352" y="246"/>
                  </a:lnTo>
                  <a:lnTo>
                    <a:pt x="354" y="246"/>
                  </a:lnTo>
                  <a:lnTo>
                    <a:pt x="366" y="244"/>
                  </a:lnTo>
                  <a:lnTo>
                    <a:pt x="374" y="244"/>
                  </a:lnTo>
                  <a:lnTo>
                    <a:pt x="376" y="240"/>
                  </a:lnTo>
                  <a:lnTo>
                    <a:pt x="380" y="236"/>
                  </a:lnTo>
                  <a:lnTo>
                    <a:pt x="380" y="236"/>
                  </a:lnTo>
                  <a:lnTo>
                    <a:pt x="384" y="228"/>
                  </a:lnTo>
                  <a:lnTo>
                    <a:pt x="382" y="228"/>
                  </a:lnTo>
                  <a:lnTo>
                    <a:pt x="382" y="228"/>
                  </a:lnTo>
                  <a:lnTo>
                    <a:pt x="376" y="218"/>
                  </a:lnTo>
                  <a:lnTo>
                    <a:pt x="372" y="206"/>
                  </a:lnTo>
                  <a:lnTo>
                    <a:pt x="372" y="206"/>
                  </a:lnTo>
                  <a:lnTo>
                    <a:pt x="372" y="206"/>
                  </a:lnTo>
                  <a:lnTo>
                    <a:pt x="372" y="206"/>
                  </a:lnTo>
                  <a:lnTo>
                    <a:pt x="372" y="204"/>
                  </a:lnTo>
                  <a:lnTo>
                    <a:pt x="376" y="188"/>
                  </a:lnTo>
                  <a:lnTo>
                    <a:pt x="376" y="188"/>
                  </a:lnTo>
                  <a:lnTo>
                    <a:pt x="376" y="180"/>
                  </a:lnTo>
                  <a:lnTo>
                    <a:pt x="380" y="174"/>
                  </a:lnTo>
                  <a:lnTo>
                    <a:pt x="380" y="160"/>
                  </a:lnTo>
                  <a:lnTo>
                    <a:pt x="380" y="160"/>
                  </a:lnTo>
                  <a:lnTo>
                    <a:pt x="378" y="158"/>
                  </a:lnTo>
                  <a:lnTo>
                    <a:pt x="372" y="156"/>
                  </a:lnTo>
                  <a:lnTo>
                    <a:pt x="348" y="166"/>
                  </a:lnTo>
                  <a:lnTo>
                    <a:pt x="348" y="140"/>
                  </a:lnTo>
                  <a:lnTo>
                    <a:pt x="348" y="140"/>
                  </a:lnTo>
                  <a:lnTo>
                    <a:pt x="350" y="136"/>
                  </a:lnTo>
                  <a:lnTo>
                    <a:pt x="356" y="132"/>
                  </a:lnTo>
                  <a:lnTo>
                    <a:pt x="372" y="120"/>
                  </a:lnTo>
                  <a:lnTo>
                    <a:pt x="366" y="92"/>
                  </a:lnTo>
                  <a:lnTo>
                    <a:pt x="366" y="92"/>
                  </a:lnTo>
                  <a:lnTo>
                    <a:pt x="366" y="84"/>
                  </a:lnTo>
                  <a:lnTo>
                    <a:pt x="366" y="78"/>
                  </a:lnTo>
                  <a:lnTo>
                    <a:pt x="368" y="74"/>
                  </a:lnTo>
                  <a:lnTo>
                    <a:pt x="372" y="68"/>
                  </a:lnTo>
                  <a:lnTo>
                    <a:pt x="372" y="64"/>
                  </a:lnTo>
                  <a:lnTo>
                    <a:pt x="364" y="64"/>
                  </a:lnTo>
                  <a:lnTo>
                    <a:pt x="360" y="64"/>
                  </a:lnTo>
                  <a:lnTo>
                    <a:pt x="356" y="76"/>
                  </a:lnTo>
                  <a:lnTo>
                    <a:pt x="356" y="76"/>
                  </a:lnTo>
                  <a:lnTo>
                    <a:pt x="352" y="80"/>
                  </a:lnTo>
                  <a:lnTo>
                    <a:pt x="348" y="82"/>
                  </a:lnTo>
                  <a:lnTo>
                    <a:pt x="346" y="82"/>
                  </a:lnTo>
                  <a:lnTo>
                    <a:pt x="338" y="76"/>
                  </a:lnTo>
                  <a:lnTo>
                    <a:pt x="336" y="76"/>
                  </a:lnTo>
                  <a:lnTo>
                    <a:pt x="336" y="76"/>
                  </a:lnTo>
                  <a:lnTo>
                    <a:pt x="336" y="76"/>
                  </a:lnTo>
                  <a:lnTo>
                    <a:pt x="336" y="74"/>
                  </a:lnTo>
                  <a:lnTo>
                    <a:pt x="334" y="68"/>
                  </a:lnTo>
                  <a:lnTo>
                    <a:pt x="332" y="60"/>
                  </a:lnTo>
                  <a:lnTo>
                    <a:pt x="332" y="60"/>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34" name="MH_Other_11"/>
            <p:cNvSpPr/>
            <p:nvPr>
              <p:custDataLst>
                <p:tags r:id="rId10"/>
              </p:custDataLst>
            </p:nvPr>
          </p:nvSpPr>
          <p:spPr bwMode="auto">
            <a:xfrm>
              <a:off x="4979194" y="4058841"/>
              <a:ext cx="510779" cy="389334"/>
            </a:xfrm>
            <a:custGeom>
              <a:avLst/>
              <a:gdLst>
                <a:gd name="T0" fmla="*/ 394 w 502"/>
                <a:gd name="T1" fmla="*/ 28 h 382"/>
                <a:gd name="T2" fmla="*/ 376 w 502"/>
                <a:gd name="T3" fmla="*/ 36 h 382"/>
                <a:gd name="T4" fmla="*/ 344 w 502"/>
                <a:gd name="T5" fmla="*/ 44 h 382"/>
                <a:gd name="T6" fmla="*/ 322 w 502"/>
                <a:gd name="T7" fmla="*/ 42 h 382"/>
                <a:gd name="T8" fmla="*/ 322 w 502"/>
                <a:gd name="T9" fmla="*/ 42 h 382"/>
                <a:gd name="T10" fmla="*/ 282 w 502"/>
                <a:gd name="T11" fmla="*/ 60 h 382"/>
                <a:gd name="T12" fmla="*/ 270 w 502"/>
                <a:gd name="T13" fmla="*/ 70 h 382"/>
                <a:gd name="T14" fmla="*/ 254 w 502"/>
                <a:gd name="T15" fmla="*/ 80 h 382"/>
                <a:gd name="T16" fmla="*/ 238 w 502"/>
                <a:gd name="T17" fmla="*/ 100 h 382"/>
                <a:gd name="T18" fmla="*/ 210 w 502"/>
                <a:gd name="T19" fmla="*/ 96 h 382"/>
                <a:gd name="T20" fmla="*/ 190 w 502"/>
                <a:gd name="T21" fmla="*/ 96 h 382"/>
                <a:gd name="T22" fmla="*/ 162 w 502"/>
                <a:gd name="T23" fmla="*/ 92 h 382"/>
                <a:gd name="T24" fmla="*/ 148 w 502"/>
                <a:gd name="T25" fmla="*/ 100 h 382"/>
                <a:gd name="T26" fmla="*/ 126 w 502"/>
                <a:gd name="T27" fmla="*/ 116 h 382"/>
                <a:gd name="T28" fmla="*/ 70 w 502"/>
                <a:gd name="T29" fmla="*/ 134 h 382"/>
                <a:gd name="T30" fmla="*/ 20 w 502"/>
                <a:gd name="T31" fmla="*/ 130 h 382"/>
                <a:gd name="T32" fmla="*/ 10 w 502"/>
                <a:gd name="T33" fmla="*/ 132 h 382"/>
                <a:gd name="T34" fmla="*/ 4 w 502"/>
                <a:gd name="T35" fmla="*/ 158 h 382"/>
                <a:gd name="T36" fmla="*/ 40 w 502"/>
                <a:gd name="T37" fmla="*/ 158 h 382"/>
                <a:gd name="T38" fmla="*/ 46 w 502"/>
                <a:gd name="T39" fmla="*/ 188 h 382"/>
                <a:gd name="T40" fmla="*/ 76 w 502"/>
                <a:gd name="T41" fmla="*/ 184 h 382"/>
                <a:gd name="T42" fmla="*/ 100 w 502"/>
                <a:gd name="T43" fmla="*/ 178 h 382"/>
                <a:gd name="T44" fmla="*/ 106 w 502"/>
                <a:gd name="T45" fmla="*/ 218 h 382"/>
                <a:gd name="T46" fmla="*/ 74 w 502"/>
                <a:gd name="T47" fmla="*/ 242 h 382"/>
                <a:gd name="T48" fmla="*/ 106 w 502"/>
                <a:gd name="T49" fmla="*/ 256 h 382"/>
                <a:gd name="T50" fmla="*/ 152 w 502"/>
                <a:gd name="T51" fmla="*/ 264 h 382"/>
                <a:gd name="T52" fmla="*/ 154 w 502"/>
                <a:gd name="T53" fmla="*/ 286 h 382"/>
                <a:gd name="T54" fmla="*/ 142 w 502"/>
                <a:gd name="T55" fmla="*/ 320 h 382"/>
                <a:gd name="T56" fmla="*/ 194 w 502"/>
                <a:gd name="T57" fmla="*/ 356 h 382"/>
                <a:gd name="T58" fmla="*/ 216 w 502"/>
                <a:gd name="T59" fmla="*/ 348 h 382"/>
                <a:gd name="T60" fmla="*/ 254 w 502"/>
                <a:gd name="T61" fmla="*/ 360 h 382"/>
                <a:gd name="T62" fmla="*/ 270 w 502"/>
                <a:gd name="T63" fmla="*/ 360 h 382"/>
                <a:gd name="T64" fmla="*/ 312 w 502"/>
                <a:gd name="T65" fmla="*/ 370 h 382"/>
                <a:gd name="T66" fmla="*/ 320 w 502"/>
                <a:gd name="T67" fmla="*/ 380 h 382"/>
                <a:gd name="T68" fmla="*/ 358 w 502"/>
                <a:gd name="T69" fmla="*/ 356 h 382"/>
                <a:gd name="T70" fmla="*/ 372 w 502"/>
                <a:gd name="T71" fmla="*/ 328 h 382"/>
                <a:gd name="T72" fmla="*/ 400 w 502"/>
                <a:gd name="T73" fmla="*/ 306 h 382"/>
                <a:gd name="T74" fmla="*/ 410 w 502"/>
                <a:gd name="T75" fmla="*/ 286 h 382"/>
                <a:gd name="T76" fmla="*/ 416 w 502"/>
                <a:gd name="T77" fmla="*/ 274 h 382"/>
                <a:gd name="T78" fmla="*/ 456 w 502"/>
                <a:gd name="T79" fmla="*/ 230 h 382"/>
                <a:gd name="T80" fmla="*/ 466 w 502"/>
                <a:gd name="T81" fmla="*/ 210 h 382"/>
                <a:gd name="T82" fmla="*/ 490 w 502"/>
                <a:gd name="T83" fmla="*/ 168 h 382"/>
                <a:gd name="T84" fmla="*/ 502 w 502"/>
                <a:gd name="T85" fmla="*/ 146 h 382"/>
                <a:gd name="T86" fmla="*/ 496 w 502"/>
                <a:gd name="T87" fmla="*/ 120 h 382"/>
                <a:gd name="T88" fmla="*/ 472 w 502"/>
                <a:gd name="T89" fmla="*/ 128 h 382"/>
                <a:gd name="T90" fmla="*/ 454 w 502"/>
                <a:gd name="T91" fmla="*/ 122 h 382"/>
                <a:gd name="T92" fmla="*/ 446 w 502"/>
                <a:gd name="T93" fmla="*/ 98 h 382"/>
                <a:gd name="T94" fmla="*/ 428 w 502"/>
                <a:gd name="T95" fmla="*/ 114 h 382"/>
                <a:gd name="T96" fmla="*/ 422 w 502"/>
                <a:gd name="T97" fmla="*/ 108 h 382"/>
                <a:gd name="T98" fmla="*/ 424 w 502"/>
                <a:gd name="T99" fmla="*/ 88 h 382"/>
                <a:gd name="T100" fmla="*/ 444 w 502"/>
                <a:gd name="T101" fmla="*/ 58 h 382"/>
                <a:gd name="T102" fmla="*/ 442 w 502"/>
                <a:gd name="T103" fmla="*/ 28 h 382"/>
                <a:gd name="T104" fmla="*/ 440 w 502"/>
                <a:gd name="T105" fmla="*/ 8 h 382"/>
                <a:gd name="T106" fmla="*/ 432 w 502"/>
                <a:gd name="T107" fmla="*/ 2 h 382"/>
                <a:gd name="T108" fmla="*/ 422 w 502"/>
                <a:gd name="T109" fmla="*/ 10 h 382"/>
                <a:gd name="T110" fmla="*/ 402 w 502"/>
                <a:gd name="T111" fmla="*/ 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2" h="382">
                  <a:moveTo>
                    <a:pt x="402" y="8"/>
                  </a:moveTo>
                  <a:lnTo>
                    <a:pt x="402" y="10"/>
                  </a:lnTo>
                  <a:lnTo>
                    <a:pt x="404" y="12"/>
                  </a:lnTo>
                  <a:lnTo>
                    <a:pt x="394" y="28"/>
                  </a:lnTo>
                  <a:lnTo>
                    <a:pt x="394" y="28"/>
                  </a:lnTo>
                  <a:lnTo>
                    <a:pt x="386" y="34"/>
                  </a:lnTo>
                  <a:lnTo>
                    <a:pt x="378" y="36"/>
                  </a:lnTo>
                  <a:lnTo>
                    <a:pt x="376" y="36"/>
                  </a:lnTo>
                  <a:lnTo>
                    <a:pt x="368" y="30"/>
                  </a:lnTo>
                  <a:lnTo>
                    <a:pt x="360" y="32"/>
                  </a:lnTo>
                  <a:lnTo>
                    <a:pt x="344" y="44"/>
                  </a:lnTo>
                  <a:lnTo>
                    <a:pt x="344" y="44"/>
                  </a:lnTo>
                  <a:lnTo>
                    <a:pt x="340" y="44"/>
                  </a:lnTo>
                  <a:lnTo>
                    <a:pt x="336" y="42"/>
                  </a:lnTo>
                  <a:lnTo>
                    <a:pt x="328" y="32"/>
                  </a:lnTo>
                  <a:lnTo>
                    <a:pt x="322" y="42"/>
                  </a:lnTo>
                  <a:lnTo>
                    <a:pt x="322" y="42"/>
                  </a:lnTo>
                  <a:lnTo>
                    <a:pt x="322" y="42"/>
                  </a:lnTo>
                  <a:lnTo>
                    <a:pt x="322" y="42"/>
                  </a:lnTo>
                  <a:lnTo>
                    <a:pt x="322" y="42"/>
                  </a:lnTo>
                  <a:lnTo>
                    <a:pt x="316" y="48"/>
                  </a:lnTo>
                  <a:lnTo>
                    <a:pt x="306" y="48"/>
                  </a:lnTo>
                  <a:lnTo>
                    <a:pt x="294" y="52"/>
                  </a:lnTo>
                  <a:lnTo>
                    <a:pt x="282" y="60"/>
                  </a:lnTo>
                  <a:lnTo>
                    <a:pt x="278" y="60"/>
                  </a:lnTo>
                  <a:lnTo>
                    <a:pt x="274" y="64"/>
                  </a:lnTo>
                  <a:lnTo>
                    <a:pt x="274" y="64"/>
                  </a:lnTo>
                  <a:lnTo>
                    <a:pt x="270" y="70"/>
                  </a:lnTo>
                  <a:lnTo>
                    <a:pt x="270" y="72"/>
                  </a:lnTo>
                  <a:lnTo>
                    <a:pt x="270" y="74"/>
                  </a:lnTo>
                  <a:lnTo>
                    <a:pt x="276" y="82"/>
                  </a:lnTo>
                  <a:lnTo>
                    <a:pt x="254" y="80"/>
                  </a:lnTo>
                  <a:lnTo>
                    <a:pt x="242" y="90"/>
                  </a:lnTo>
                  <a:lnTo>
                    <a:pt x="240" y="94"/>
                  </a:lnTo>
                  <a:lnTo>
                    <a:pt x="240" y="94"/>
                  </a:lnTo>
                  <a:lnTo>
                    <a:pt x="238" y="100"/>
                  </a:lnTo>
                  <a:lnTo>
                    <a:pt x="236" y="102"/>
                  </a:lnTo>
                  <a:lnTo>
                    <a:pt x="236" y="102"/>
                  </a:lnTo>
                  <a:lnTo>
                    <a:pt x="224" y="102"/>
                  </a:lnTo>
                  <a:lnTo>
                    <a:pt x="210" y="96"/>
                  </a:lnTo>
                  <a:lnTo>
                    <a:pt x="206" y="96"/>
                  </a:lnTo>
                  <a:lnTo>
                    <a:pt x="194" y="98"/>
                  </a:lnTo>
                  <a:lnTo>
                    <a:pt x="194" y="98"/>
                  </a:lnTo>
                  <a:lnTo>
                    <a:pt x="190" y="96"/>
                  </a:lnTo>
                  <a:lnTo>
                    <a:pt x="186" y="94"/>
                  </a:lnTo>
                  <a:lnTo>
                    <a:pt x="178" y="84"/>
                  </a:lnTo>
                  <a:lnTo>
                    <a:pt x="170" y="80"/>
                  </a:lnTo>
                  <a:lnTo>
                    <a:pt x="162" y="92"/>
                  </a:lnTo>
                  <a:lnTo>
                    <a:pt x="162" y="92"/>
                  </a:lnTo>
                  <a:lnTo>
                    <a:pt x="160" y="92"/>
                  </a:lnTo>
                  <a:lnTo>
                    <a:pt x="150" y="100"/>
                  </a:lnTo>
                  <a:lnTo>
                    <a:pt x="148" y="100"/>
                  </a:lnTo>
                  <a:lnTo>
                    <a:pt x="148" y="102"/>
                  </a:lnTo>
                  <a:lnTo>
                    <a:pt x="146" y="102"/>
                  </a:lnTo>
                  <a:lnTo>
                    <a:pt x="138" y="104"/>
                  </a:lnTo>
                  <a:lnTo>
                    <a:pt x="126" y="116"/>
                  </a:lnTo>
                  <a:lnTo>
                    <a:pt x="126" y="116"/>
                  </a:lnTo>
                  <a:lnTo>
                    <a:pt x="112" y="122"/>
                  </a:lnTo>
                  <a:lnTo>
                    <a:pt x="102" y="134"/>
                  </a:lnTo>
                  <a:lnTo>
                    <a:pt x="70" y="134"/>
                  </a:lnTo>
                  <a:lnTo>
                    <a:pt x="70" y="134"/>
                  </a:lnTo>
                  <a:lnTo>
                    <a:pt x="46" y="124"/>
                  </a:lnTo>
                  <a:lnTo>
                    <a:pt x="32" y="124"/>
                  </a:lnTo>
                  <a:lnTo>
                    <a:pt x="20" y="130"/>
                  </a:lnTo>
                  <a:lnTo>
                    <a:pt x="18" y="130"/>
                  </a:lnTo>
                  <a:lnTo>
                    <a:pt x="18" y="130"/>
                  </a:lnTo>
                  <a:lnTo>
                    <a:pt x="10" y="132"/>
                  </a:lnTo>
                  <a:lnTo>
                    <a:pt x="10" y="132"/>
                  </a:lnTo>
                  <a:lnTo>
                    <a:pt x="2" y="138"/>
                  </a:lnTo>
                  <a:lnTo>
                    <a:pt x="0" y="142"/>
                  </a:lnTo>
                  <a:lnTo>
                    <a:pt x="0" y="152"/>
                  </a:lnTo>
                  <a:lnTo>
                    <a:pt x="4" y="158"/>
                  </a:lnTo>
                  <a:lnTo>
                    <a:pt x="22" y="152"/>
                  </a:lnTo>
                  <a:lnTo>
                    <a:pt x="22" y="152"/>
                  </a:lnTo>
                  <a:lnTo>
                    <a:pt x="30" y="154"/>
                  </a:lnTo>
                  <a:lnTo>
                    <a:pt x="40" y="158"/>
                  </a:lnTo>
                  <a:lnTo>
                    <a:pt x="42" y="158"/>
                  </a:lnTo>
                  <a:lnTo>
                    <a:pt x="42" y="160"/>
                  </a:lnTo>
                  <a:lnTo>
                    <a:pt x="42" y="186"/>
                  </a:lnTo>
                  <a:lnTo>
                    <a:pt x="46" y="188"/>
                  </a:lnTo>
                  <a:lnTo>
                    <a:pt x="64" y="188"/>
                  </a:lnTo>
                  <a:lnTo>
                    <a:pt x="74" y="184"/>
                  </a:lnTo>
                  <a:lnTo>
                    <a:pt x="76" y="184"/>
                  </a:lnTo>
                  <a:lnTo>
                    <a:pt x="76" y="184"/>
                  </a:lnTo>
                  <a:lnTo>
                    <a:pt x="86" y="180"/>
                  </a:lnTo>
                  <a:lnTo>
                    <a:pt x="94" y="176"/>
                  </a:lnTo>
                  <a:lnTo>
                    <a:pt x="98" y="176"/>
                  </a:lnTo>
                  <a:lnTo>
                    <a:pt x="100" y="178"/>
                  </a:lnTo>
                  <a:lnTo>
                    <a:pt x="104" y="188"/>
                  </a:lnTo>
                  <a:lnTo>
                    <a:pt x="104" y="188"/>
                  </a:lnTo>
                  <a:lnTo>
                    <a:pt x="106" y="216"/>
                  </a:lnTo>
                  <a:lnTo>
                    <a:pt x="106" y="218"/>
                  </a:lnTo>
                  <a:lnTo>
                    <a:pt x="92" y="232"/>
                  </a:lnTo>
                  <a:lnTo>
                    <a:pt x="92" y="232"/>
                  </a:lnTo>
                  <a:lnTo>
                    <a:pt x="92" y="234"/>
                  </a:lnTo>
                  <a:lnTo>
                    <a:pt x="74" y="242"/>
                  </a:lnTo>
                  <a:lnTo>
                    <a:pt x="70" y="248"/>
                  </a:lnTo>
                  <a:lnTo>
                    <a:pt x="72" y="252"/>
                  </a:lnTo>
                  <a:lnTo>
                    <a:pt x="106" y="256"/>
                  </a:lnTo>
                  <a:lnTo>
                    <a:pt x="106" y="256"/>
                  </a:lnTo>
                  <a:lnTo>
                    <a:pt x="106" y="256"/>
                  </a:lnTo>
                  <a:lnTo>
                    <a:pt x="108" y="258"/>
                  </a:lnTo>
                  <a:lnTo>
                    <a:pt x="122" y="266"/>
                  </a:lnTo>
                  <a:lnTo>
                    <a:pt x="152" y="264"/>
                  </a:lnTo>
                  <a:lnTo>
                    <a:pt x="152" y="268"/>
                  </a:lnTo>
                  <a:lnTo>
                    <a:pt x="154" y="284"/>
                  </a:lnTo>
                  <a:lnTo>
                    <a:pt x="154" y="286"/>
                  </a:lnTo>
                  <a:lnTo>
                    <a:pt x="154" y="286"/>
                  </a:lnTo>
                  <a:lnTo>
                    <a:pt x="140" y="300"/>
                  </a:lnTo>
                  <a:lnTo>
                    <a:pt x="140" y="300"/>
                  </a:lnTo>
                  <a:lnTo>
                    <a:pt x="140" y="312"/>
                  </a:lnTo>
                  <a:lnTo>
                    <a:pt x="142" y="320"/>
                  </a:lnTo>
                  <a:lnTo>
                    <a:pt x="144" y="326"/>
                  </a:lnTo>
                  <a:lnTo>
                    <a:pt x="150" y="330"/>
                  </a:lnTo>
                  <a:lnTo>
                    <a:pt x="174" y="344"/>
                  </a:lnTo>
                  <a:lnTo>
                    <a:pt x="194" y="356"/>
                  </a:lnTo>
                  <a:lnTo>
                    <a:pt x="212" y="348"/>
                  </a:lnTo>
                  <a:lnTo>
                    <a:pt x="214" y="348"/>
                  </a:lnTo>
                  <a:lnTo>
                    <a:pt x="214" y="348"/>
                  </a:lnTo>
                  <a:lnTo>
                    <a:pt x="216" y="348"/>
                  </a:lnTo>
                  <a:lnTo>
                    <a:pt x="242" y="368"/>
                  </a:lnTo>
                  <a:lnTo>
                    <a:pt x="246" y="368"/>
                  </a:lnTo>
                  <a:lnTo>
                    <a:pt x="252" y="360"/>
                  </a:lnTo>
                  <a:lnTo>
                    <a:pt x="254" y="360"/>
                  </a:lnTo>
                  <a:lnTo>
                    <a:pt x="254" y="358"/>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58" y="356"/>
                  </a:lnTo>
                  <a:lnTo>
                    <a:pt x="358" y="356"/>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6"/>
                  </a:lnTo>
                  <a:lnTo>
                    <a:pt x="414" y="274"/>
                  </a:lnTo>
                  <a:lnTo>
                    <a:pt x="416" y="274"/>
                  </a:lnTo>
                  <a:lnTo>
                    <a:pt x="416" y="274"/>
                  </a:lnTo>
                  <a:lnTo>
                    <a:pt x="458" y="252"/>
                  </a:lnTo>
                  <a:lnTo>
                    <a:pt x="456" y="230"/>
                  </a:lnTo>
                  <a:lnTo>
                    <a:pt x="456" y="230"/>
                  </a:lnTo>
                  <a:lnTo>
                    <a:pt x="456" y="228"/>
                  </a:lnTo>
                  <a:lnTo>
                    <a:pt x="464" y="212"/>
                  </a:lnTo>
                  <a:lnTo>
                    <a:pt x="466" y="210"/>
                  </a:lnTo>
                  <a:lnTo>
                    <a:pt x="466" y="210"/>
                  </a:lnTo>
                  <a:lnTo>
                    <a:pt x="478" y="180"/>
                  </a:lnTo>
                  <a:lnTo>
                    <a:pt x="478" y="180"/>
                  </a:lnTo>
                  <a:lnTo>
                    <a:pt x="478" y="180"/>
                  </a:lnTo>
                  <a:lnTo>
                    <a:pt x="490" y="168"/>
                  </a:lnTo>
                  <a:lnTo>
                    <a:pt x="496" y="156"/>
                  </a:lnTo>
                  <a:lnTo>
                    <a:pt x="496" y="156"/>
                  </a:lnTo>
                  <a:lnTo>
                    <a:pt x="496" y="156"/>
                  </a:lnTo>
                  <a:lnTo>
                    <a:pt x="502" y="146"/>
                  </a:lnTo>
                  <a:lnTo>
                    <a:pt x="496" y="134"/>
                  </a:lnTo>
                  <a:lnTo>
                    <a:pt x="496" y="132"/>
                  </a:lnTo>
                  <a:lnTo>
                    <a:pt x="496" y="132"/>
                  </a:lnTo>
                  <a:lnTo>
                    <a:pt x="496" y="120"/>
                  </a:lnTo>
                  <a:lnTo>
                    <a:pt x="490" y="120"/>
                  </a:lnTo>
                  <a:lnTo>
                    <a:pt x="478" y="126"/>
                  </a:lnTo>
                  <a:lnTo>
                    <a:pt x="478" y="126"/>
                  </a:lnTo>
                  <a:lnTo>
                    <a:pt x="472" y="128"/>
                  </a:lnTo>
                  <a:lnTo>
                    <a:pt x="468" y="128"/>
                  </a:lnTo>
                  <a:lnTo>
                    <a:pt x="460" y="126"/>
                  </a:lnTo>
                  <a:lnTo>
                    <a:pt x="454" y="122"/>
                  </a:lnTo>
                  <a:lnTo>
                    <a:pt x="454" y="122"/>
                  </a:lnTo>
                  <a:lnTo>
                    <a:pt x="452" y="118"/>
                  </a:lnTo>
                  <a:lnTo>
                    <a:pt x="450" y="114"/>
                  </a:lnTo>
                  <a:lnTo>
                    <a:pt x="452" y="98"/>
                  </a:lnTo>
                  <a:lnTo>
                    <a:pt x="446" y="98"/>
                  </a:lnTo>
                  <a:lnTo>
                    <a:pt x="442" y="102"/>
                  </a:lnTo>
                  <a:lnTo>
                    <a:pt x="442" y="102"/>
                  </a:lnTo>
                  <a:lnTo>
                    <a:pt x="432" y="112"/>
                  </a:lnTo>
                  <a:lnTo>
                    <a:pt x="428" y="114"/>
                  </a:lnTo>
                  <a:lnTo>
                    <a:pt x="428" y="114"/>
                  </a:lnTo>
                  <a:lnTo>
                    <a:pt x="424" y="114"/>
                  </a:lnTo>
                  <a:lnTo>
                    <a:pt x="424" y="114"/>
                  </a:lnTo>
                  <a:lnTo>
                    <a:pt x="422" y="108"/>
                  </a:lnTo>
                  <a:lnTo>
                    <a:pt x="422" y="100"/>
                  </a:lnTo>
                  <a:lnTo>
                    <a:pt x="422" y="100"/>
                  </a:lnTo>
                  <a:lnTo>
                    <a:pt x="422" y="92"/>
                  </a:lnTo>
                  <a:lnTo>
                    <a:pt x="424" y="88"/>
                  </a:lnTo>
                  <a:lnTo>
                    <a:pt x="424" y="88"/>
                  </a:lnTo>
                  <a:lnTo>
                    <a:pt x="426" y="86"/>
                  </a:lnTo>
                  <a:lnTo>
                    <a:pt x="428" y="86"/>
                  </a:lnTo>
                  <a:lnTo>
                    <a:pt x="444" y="58"/>
                  </a:lnTo>
                  <a:lnTo>
                    <a:pt x="448" y="48"/>
                  </a:lnTo>
                  <a:lnTo>
                    <a:pt x="450" y="36"/>
                  </a:lnTo>
                  <a:lnTo>
                    <a:pt x="442" y="28"/>
                  </a:lnTo>
                  <a:lnTo>
                    <a:pt x="442" y="28"/>
                  </a:lnTo>
                  <a:lnTo>
                    <a:pt x="440" y="22"/>
                  </a:lnTo>
                  <a:lnTo>
                    <a:pt x="440" y="12"/>
                  </a:lnTo>
                  <a:lnTo>
                    <a:pt x="440" y="8"/>
                  </a:lnTo>
                  <a:lnTo>
                    <a:pt x="440" y="8"/>
                  </a:lnTo>
                  <a:lnTo>
                    <a:pt x="438" y="4"/>
                  </a:lnTo>
                  <a:lnTo>
                    <a:pt x="434" y="0"/>
                  </a:lnTo>
                  <a:lnTo>
                    <a:pt x="434" y="0"/>
                  </a:lnTo>
                  <a:lnTo>
                    <a:pt x="432" y="2"/>
                  </a:lnTo>
                  <a:lnTo>
                    <a:pt x="432" y="2"/>
                  </a:lnTo>
                  <a:lnTo>
                    <a:pt x="430" y="6"/>
                  </a:lnTo>
                  <a:lnTo>
                    <a:pt x="426" y="8"/>
                  </a:lnTo>
                  <a:lnTo>
                    <a:pt x="422" y="10"/>
                  </a:lnTo>
                  <a:lnTo>
                    <a:pt x="416" y="8"/>
                  </a:lnTo>
                  <a:lnTo>
                    <a:pt x="416" y="8"/>
                  </a:lnTo>
                  <a:lnTo>
                    <a:pt x="410" y="8"/>
                  </a:lnTo>
                  <a:lnTo>
                    <a:pt x="402" y="8"/>
                  </a:lnTo>
                  <a:lnTo>
                    <a:pt x="402" y="8"/>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35" name="MH_Other_12"/>
            <p:cNvSpPr/>
            <p:nvPr>
              <p:custDataLst>
                <p:tags r:id="rId11"/>
              </p:custDataLst>
            </p:nvPr>
          </p:nvSpPr>
          <p:spPr bwMode="auto">
            <a:xfrm>
              <a:off x="5050632" y="3631407"/>
              <a:ext cx="289322" cy="294085"/>
            </a:xfrm>
            <a:custGeom>
              <a:avLst/>
              <a:gdLst>
                <a:gd name="T0" fmla="*/ 268 w 284"/>
                <a:gd name="T1" fmla="*/ 32 h 288"/>
                <a:gd name="T2" fmla="*/ 258 w 284"/>
                <a:gd name="T3" fmla="*/ 28 h 288"/>
                <a:gd name="T4" fmla="*/ 250 w 284"/>
                <a:gd name="T5" fmla="*/ 24 h 288"/>
                <a:gd name="T6" fmla="*/ 234 w 284"/>
                <a:gd name="T7" fmla="*/ 28 h 288"/>
                <a:gd name="T8" fmla="*/ 222 w 284"/>
                <a:gd name="T9" fmla="*/ 22 h 288"/>
                <a:gd name="T10" fmla="*/ 220 w 284"/>
                <a:gd name="T11" fmla="*/ 20 h 288"/>
                <a:gd name="T12" fmla="*/ 204 w 284"/>
                <a:gd name="T13" fmla="*/ 4 h 288"/>
                <a:gd name="T14" fmla="*/ 176 w 284"/>
                <a:gd name="T15" fmla="*/ 16 h 288"/>
                <a:gd name="T16" fmla="*/ 172 w 284"/>
                <a:gd name="T17" fmla="*/ 40 h 288"/>
                <a:gd name="T18" fmla="*/ 162 w 284"/>
                <a:gd name="T19" fmla="*/ 60 h 288"/>
                <a:gd name="T20" fmla="*/ 144 w 284"/>
                <a:gd name="T21" fmla="*/ 86 h 288"/>
                <a:gd name="T22" fmla="*/ 124 w 284"/>
                <a:gd name="T23" fmla="*/ 104 h 288"/>
                <a:gd name="T24" fmla="*/ 114 w 284"/>
                <a:gd name="T25" fmla="*/ 120 h 288"/>
                <a:gd name="T26" fmla="*/ 88 w 284"/>
                <a:gd name="T27" fmla="*/ 144 h 288"/>
                <a:gd name="T28" fmla="*/ 72 w 284"/>
                <a:gd name="T29" fmla="*/ 164 h 288"/>
                <a:gd name="T30" fmla="*/ 8 w 284"/>
                <a:gd name="T31" fmla="*/ 160 h 288"/>
                <a:gd name="T32" fmla="*/ 6 w 284"/>
                <a:gd name="T33" fmla="*/ 208 h 288"/>
                <a:gd name="T34" fmla="*/ 32 w 284"/>
                <a:gd name="T35" fmla="*/ 234 h 288"/>
                <a:gd name="T36" fmla="*/ 32 w 284"/>
                <a:gd name="T37" fmla="*/ 234 h 288"/>
                <a:gd name="T38" fmla="*/ 42 w 284"/>
                <a:gd name="T39" fmla="*/ 262 h 288"/>
                <a:gd name="T40" fmla="*/ 44 w 284"/>
                <a:gd name="T41" fmla="*/ 268 h 288"/>
                <a:gd name="T42" fmla="*/ 62 w 284"/>
                <a:gd name="T43" fmla="*/ 262 h 288"/>
                <a:gd name="T44" fmla="*/ 70 w 284"/>
                <a:gd name="T45" fmla="*/ 266 h 288"/>
                <a:gd name="T46" fmla="*/ 76 w 284"/>
                <a:gd name="T47" fmla="*/ 246 h 288"/>
                <a:gd name="T48" fmla="*/ 80 w 284"/>
                <a:gd name="T49" fmla="*/ 242 h 288"/>
                <a:gd name="T50" fmla="*/ 110 w 284"/>
                <a:gd name="T51" fmla="*/ 232 h 288"/>
                <a:gd name="T52" fmla="*/ 112 w 284"/>
                <a:gd name="T53" fmla="*/ 212 h 288"/>
                <a:gd name="T54" fmla="*/ 120 w 284"/>
                <a:gd name="T55" fmla="*/ 206 h 288"/>
                <a:gd name="T56" fmla="*/ 122 w 284"/>
                <a:gd name="T57" fmla="*/ 206 h 288"/>
                <a:gd name="T58" fmla="*/ 136 w 284"/>
                <a:gd name="T59" fmla="*/ 220 h 288"/>
                <a:gd name="T60" fmla="*/ 140 w 284"/>
                <a:gd name="T61" fmla="*/ 232 h 288"/>
                <a:gd name="T62" fmla="*/ 152 w 284"/>
                <a:gd name="T63" fmla="*/ 216 h 288"/>
                <a:gd name="T64" fmla="*/ 162 w 284"/>
                <a:gd name="T65" fmla="*/ 212 h 288"/>
                <a:gd name="T66" fmla="*/ 174 w 284"/>
                <a:gd name="T67" fmla="*/ 214 h 288"/>
                <a:gd name="T68" fmla="*/ 180 w 284"/>
                <a:gd name="T69" fmla="*/ 236 h 288"/>
                <a:gd name="T70" fmla="*/ 188 w 284"/>
                <a:gd name="T71" fmla="*/ 254 h 288"/>
                <a:gd name="T72" fmla="*/ 194 w 284"/>
                <a:gd name="T73" fmla="*/ 270 h 288"/>
                <a:gd name="T74" fmla="*/ 208 w 284"/>
                <a:gd name="T75" fmla="*/ 270 h 288"/>
                <a:gd name="T76" fmla="*/ 208 w 284"/>
                <a:gd name="T77" fmla="*/ 272 h 288"/>
                <a:gd name="T78" fmla="*/ 216 w 284"/>
                <a:gd name="T79" fmla="*/ 288 h 288"/>
                <a:gd name="T80" fmla="*/ 220 w 284"/>
                <a:gd name="T81" fmla="*/ 276 h 288"/>
                <a:gd name="T82" fmla="*/ 224 w 284"/>
                <a:gd name="T83" fmla="*/ 274 h 288"/>
                <a:gd name="T84" fmla="*/ 230 w 284"/>
                <a:gd name="T85" fmla="*/ 270 h 288"/>
                <a:gd name="T86" fmla="*/ 236 w 284"/>
                <a:gd name="T87" fmla="*/ 264 h 288"/>
                <a:gd name="T88" fmla="*/ 188 w 284"/>
                <a:gd name="T89" fmla="*/ 168 h 288"/>
                <a:gd name="T90" fmla="*/ 176 w 284"/>
                <a:gd name="T91" fmla="*/ 128 h 288"/>
                <a:gd name="T92" fmla="*/ 174 w 284"/>
                <a:gd name="T93" fmla="*/ 128 h 288"/>
                <a:gd name="T94" fmla="*/ 182 w 284"/>
                <a:gd name="T95" fmla="*/ 104 h 288"/>
                <a:gd name="T96" fmla="*/ 260 w 284"/>
                <a:gd name="T97" fmla="*/ 88 h 288"/>
                <a:gd name="T98" fmla="*/ 262 w 284"/>
                <a:gd name="T99" fmla="*/ 86 h 288"/>
                <a:gd name="T100" fmla="*/ 280 w 284"/>
                <a:gd name="T101" fmla="*/ 76 h 288"/>
                <a:gd name="T102" fmla="*/ 284 w 284"/>
                <a:gd name="T103" fmla="*/ 5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4" h="288">
                  <a:moveTo>
                    <a:pt x="284" y="58"/>
                  </a:moveTo>
                  <a:lnTo>
                    <a:pt x="278" y="44"/>
                  </a:lnTo>
                  <a:lnTo>
                    <a:pt x="268" y="32"/>
                  </a:lnTo>
                  <a:lnTo>
                    <a:pt x="260" y="30"/>
                  </a:lnTo>
                  <a:lnTo>
                    <a:pt x="258" y="30"/>
                  </a:lnTo>
                  <a:lnTo>
                    <a:pt x="258" y="28"/>
                  </a:lnTo>
                  <a:lnTo>
                    <a:pt x="258" y="28"/>
                  </a:lnTo>
                  <a:lnTo>
                    <a:pt x="250" y="24"/>
                  </a:lnTo>
                  <a:lnTo>
                    <a:pt x="250" y="24"/>
                  </a:lnTo>
                  <a:lnTo>
                    <a:pt x="248" y="24"/>
                  </a:lnTo>
                  <a:lnTo>
                    <a:pt x="244" y="26"/>
                  </a:lnTo>
                  <a:lnTo>
                    <a:pt x="234" y="28"/>
                  </a:lnTo>
                  <a:lnTo>
                    <a:pt x="234" y="28"/>
                  </a:lnTo>
                  <a:lnTo>
                    <a:pt x="232" y="26"/>
                  </a:lnTo>
                  <a:lnTo>
                    <a:pt x="222" y="22"/>
                  </a:lnTo>
                  <a:lnTo>
                    <a:pt x="222" y="22"/>
                  </a:lnTo>
                  <a:lnTo>
                    <a:pt x="220" y="22"/>
                  </a:lnTo>
                  <a:lnTo>
                    <a:pt x="220" y="20"/>
                  </a:lnTo>
                  <a:lnTo>
                    <a:pt x="220" y="20"/>
                  </a:lnTo>
                  <a:lnTo>
                    <a:pt x="212" y="12"/>
                  </a:lnTo>
                  <a:lnTo>
                    <a:pt x="204" y="4"/>
                  </a:lnTo>
                  <a:lnTo>
                    <a:pt x="196" y="0"/>
                  </a:lnTo>
                  <a:lnTo>
                    <a:pt x="188" y="8"/>
                  </a:lnTo>
                  <a:lnTo>
                    <a:pt x="176" y="16"/>
                  </a:lnTo>
                  <a:lnTo>
                    <a:pt x="172" y="40"/>
                  </a:lnTo>
                  <a:lnTo>
                    <a:pt x="172" y="40"/>
                  </a:lnTo>
                  <a:lnTo>
                    <a:pt x="172" y="40"/>
                  </a:lnTo>
                  <a:lnTo>
                    <a:pt x="162" y="58"/>
                  </a:lnTo>
                  <a:lnTo>
                    <a:pt x="162" y="60"/>
                  </a:lnTo>
                  <a:lnTo>
                    <a:pt x="162" y="60"/>
                  </a:lnTo>
                  <a:lnTo>
                    <a:pt x="154" y="68"/>
                  </a:lnTo>
                  <a:lnTo>
                    <a:pt x="144" y="86"/>
                  </a:lnTo>
                  <a:lnTo>
                    <a:pt x="144" y="86"/>
                  </a:lnTo>
                  <a:lnTo>
                    <a:pt x="144" y="88"/>
                  </a:lnTo>
                  <a:lnTo>
                    <a:pt x="144" y="88"/>
                  </a:lnTo>
                  <a:lnTo>
                    <a:pt x="124" y="104"/>
                  </a:lnTo>
                  <a:lnTo>
                    <a:pt x="116" y="118"/>
                  </a:lnTo>
                  <a:lnTo>
                    <a:pt x="116" y="118"/>
                  </a:lnTo>
                  <a:lnTo>
                    <a:pt x="114" y="120"/>
                  </a:lnTo>
                  <a:lnTo>
                    <a:pt x="110" y="124"/>
                  </a:lnTo>
                  <a:lnTo>
                    <a:pt x="96" y="132"/>
                  </a:lnTo>
                  <a:lnTo>
                    <a:pt x="88" y="144"/>
                  </a:lnTo>
                  <a:lnTo>
                    <a:pt x="88" y="144"/>
                  </a:lnTo>
                  <a:lnTo>
                    <a:pt x="74" y="164"/>
                  </a:lnTo>
                  <a:lnTo>
                    <a:pt x="72" y="164"/>
                  </a:lnTo>
                  <a:lnTo>
                    <a:pt x="72" y="164"/>
                  </a:lnTo>
                  <a:lnTo>
                    <a:pt x="72" y="164"/>
                  </a:lnTo>
                  <a:lnTo>
                    <a:pt x="8" y="160"/>
                  </a:lnTo>
                  <a:lnTo>
                    <a:pt x="0" y="168"/>
                  </a:lnTo>
                  <a:lnTo>
                    <a:pt x="0" y="180"/>
                  </a:lnTo>
                  <a:lnTo>
                    <a:pt x="6" y="208"/>
                  </a:lnTo>
                  <a:lnTo>
                    <a:pt x="20" y="226"/>
                  </a:lnTo>
                  <a:lnTo>
                    <a:pt x="32" y="232"/>
                  </a:lnTo>
                  <a:lnTo>
                    <a:pt x="32" y="234"/>
                  </a:lnTo>
                  <a:lnTo>
                    <a:pt x="32" y="234"/>
                  </a:lnTo>
                  <a:lnTo>
                    <a:pt x="32" y="234"/>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70" y="266"/>
                  </a:lnTo>
                  <a:lnTo>
                    <a:pt x="68" y="260"/>
                  </a:lnTo>
                  <a:lnTo>
                    <a:pt x="68" y="260"/>
                  </a:lnTo>
                  <a:lnTo>
                    <a:pt x="76" y="246"/>
                  </a:lnTo>
                  <a:lnTo>
                    <a:pt x="76" y="246"/>
                  </a:lnTo>
                  <a:lnTo>
                    <a:pt x="78" y="244"/>
                  </a:lnTo>
                  <a:lnTo>
                    <a:pt x="80" y="242"/>
                  </a:lnTo>
                  <a:lnTo>
                    <a:pt x="88" y="242"/>
                  </a:lnTo>
                  <a:lnTo>
                    <a:pt x="102" y="242"/>
                  </a:lnTo>
                  <a:lnTo>
                    <a:pt x="110" y="232"/>
                  </a:lnTo>
                  <a:lnTo>
                    <a:pt x="110" y="222"/>
                  </a:lnTo>
                  <a:lnTo>
                    <a:pt x="112" y="212"/>
                  </a:lnTo>
                  <a:lnTo>
                    <a:pt x="112" y="212"/>
                  </a:lnTo>
                  <a:lnTo>
                    <a:pt x="114" y="210"/>
                  </a:lnTo>
                  <a:lnTo>
                    <a:pt x="114" y="210"/>
                  </a:lnTo>
                  <a:lnTo>
                    <a:pt x="120" y="206"/>
                  </a:lnTo>
                  <a:lnTo>
                    <a:pt x="120" y="206"/>
                  </a:lnTo>
                  <a:lnTo>
                    <a:pt x="120" y="206"/>
                  </a:lnTo>
                  <a:lnTo>
                    <a:pt x="122" y="206"/>
                  </a:lnTo>
                  <a:lnTo>
                    <a:pt x="134" y="208"/>
                  </a:lnTo>
                  <a:lnTo>
                    <a:pt x="134" y="210"/>
                  </a:lnTo>
                  <a:lnTo>
                    <a:pt x="136" y="220"/>
                  </a:lnTo>
                  <a:lnTo>
                    <a:pt x="136" y="224"/>
                  </a:lnTo>
                  <a:lnTo>
                    <a:pt x="138" y="232"/>
                  </a:lnTo>
                  <a:lnTo>
                    <a:pt x="140" y="232"/>
                  </a:lnTo>
                  <a:lnTo>
                    <a:pt x="144" y="226"/>
                  </a:lnTo>
                  <a:lnTo>
                    <a:pt x="144" y="226"/>
                  </a:lnTo>
                  <a:lnTo>
                    <a:pt x="152" y="21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2"/>
                  </a:lnTo>
                  <a:lnTo>
                    <a:pt x="188" y="254"/>
                  </a:lnTo>
                  <a:lnTo>
                    <a:pt x="188" y="264"/>
                  </a:lnTo>
                  <a:lnTo>
                    <a:pt x="192" y="270"/>
                  </a:lnTo>
                  <a:lnTo>
                    <a:pt x="194" y="270"/>
                  </a:lnTo>
                  <a:lnTo>
                    <a:pt x="196" y="266"/>
                  </a:lnTo>
                  <a:lnTo>
                    <a:pt x="198" y="264"/>
                  </a:lnTo>
                  <a:lnTo>
                    <a:pt x="208" y="270"/>
                  </a:lnTo>
                  <a:lnTo>
                    <a:pt x="208" y="270"/>
                  </a:lnTo>
                  <a:lnTo>
                    <a:pt x="208" y="270"/>
                  </a:lnTo>
                  <a:lnTo>
                    <a:pt x="208" y="272"/>
                  </a:lnTo>
                  <a:lnTo>
                    <a:pt x="208" y="272"/>
                  </a:lnTo>
                  <a:lnTo>
                    <a:pt x="212" y="286"/>
                  </a:lnTo>
                  <a:lnTo>
                    <a:pt x="216" y="288"/>
                  </a:lnTo>
                  <a:lnTo>
                    <a:pt x="216" y="286"/>
                  </a:lnTo>
                  <a:lnTo>
                    <a:pt x="220" y="276"/>
                  </a:lnTo>
                  <a:lnTo>
                    <a:pt x="220" y="276"/>
                  </a:lnTo>
                  <a:lnTo>
                    <a:pt x="222" y="274"/>
                  </a:lnTo>
                  <a:lnTo>
                    <a:pt x="222" y="274"/>
                  </a:lnTo>
                  <a:lnTo>
                    <a:pt x="224" y="274"/>
                  </a:lnTo>
                  <a:lnTo>
                    <a:pt x="228" y="270"/>
                  </a:lnTo>
                  <a:lnTo>
                    <a:pt x="230"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6" y="128"/>
                  </a:lnTo>
                  <a:lnTo>
                    <a:pt x="174" y="128"/>
                  </a:lnTo>
                  <a:lnTo>
                    <a:pt x="174" y="128"/>
                  </a:lnTo>
                  <a:lnTo>
                    <a:pt x="176" y="126"/>
                  </a:lnTo>
                  <a:lnTo>
                    <a:pt x="180" y="104"/>
                  </a:lnTo>
                  <a:lnTo>
                    <a:pt x="182" y="104"/>
                  </a:lnTo>
                  <a:lnTo>
                    <a:pt x="184" y="104"/>
                  </a:lnTo>
                  <a:lnTo>
                    <a:pt x="234" y="102"/>
                  </a:lnTo>
                  <a:lnTo>
                    <a:pt x="260" y="88"/>
                  </a:lnTo>
                  <a:lnTo>
                    <a:pt x="260" y="88"/>
                  </a:lnTo>
                  <a:lnTo>
                    <a:pt x="262" y="86"/>
                  </a:lnTo>
                  <a:lnTo>
                    <a:pt x="262" y="86"/>
                  </a:lnTo>
                  <a:lnTo>
                    <a:pt x="274" y="82"/>
                  </a:lnTo>
                  <a:lnTo>
                    <a:pt x="278" y="78"/>
                  </a:lnTo>
                  <a:lnTo>
                    <a:pt x="280" y="76"/>
                  </a:lnTo>
                  <a:lnTo>
                    <a:pt x="280" y="76"/>
                  </a:lnTo>
                  <a:lnTo>
                    <a:pt x="282" y="68"/>
                  </a:lnTo>
                  <a:lnTo>
                    <a:pt x="284" y="58"/>
                  </a:lnTo>
                  <a:lnTo>
                    <a:pt x="284" y="58"/>
                  </a:lnTo>
                  <a:close/>
                </a:path>
              </a:pathLst>
            </a:custGeom>
            <a:solidFill>
              <a:srgbClr val="E06175"/>
            </a:solidFill>
            <a:ln>
              <a:noFill/>
            </a:ln>
          </p:spPr>
          <p:txBody>
            <a:bodyPr/>
            <a:lstStyle/>
            <a:p>
              <a:pPr>
                <a:defRPr/>
              </a:pPr>
              <a:endParaRPr lang="zh-CN" altLang="en-US" sz="1400">
                <a:solidFill>
                  <a:schemeClr val="tx1">
                    <a:lumMod val="50000"/>
                    <a:lumOff val="50000"/>
                  </a:schemeClr>
                </a:solidFill>
              </a:endParaRPr>
            </a:p>
          </p:txBody>
        </p:sp>
        <p:sp>
          <p:nvSpPr>
            <p:cNvPr id="36" name="MH_Other_13"/>
            <p:cNvSpPr/>
            <p:nvPr>
              <p:custDataLst>
                <p:tags r:id="rId12"/>
              </p:custDataLst>
            </p:nvPr>
          </p:nvSpPr>
          <p:spPr bwMode="auto">
            <a:xfrm>
              <a:off x="5050631" y="3061097"/>
              <a:ext cx="329804" cy="589359"/>
            </a:xfrm>
            <a:custGeom>
              <a:avLst/>
              <a:gdLst>
                <a:gd name="T0" fmla="*/ 108 w 324"/>
                <a:gd name="T1" fmla="*/ 196 h 578"/>
                <a:gd name="T2" fmla="*/ 124 w 324"/>
                <a:gd name="T3" fmla="*/ 202 h 578"/>
                <a:gd name="T4" fmla="*/ 176 w 324"/>
                <a:gd name="T5" fmla="*/ 228 h 578"/>
                <a:gd name="T6" fmla="*/ 186 w 324"/>
                <a:gd name="T7" fmla="*/ 244 h 578"/>
                <a:gd name="T8" fmla="*/ 178 w 324"/>
                <a:gd name="T9" fmla="*/ 260 h 578"/>
                <a:gd name="T10" fmla="*/ 178 w 324"/>
                <a:gd name="T11" fmla="*/ 286 h 578"/>
                <a:gd name="T12" fmla="*/ 168 w 324"/>
                <a:gd name="T13" fmla="*/ 316 h 578"/>
                <a:gd name="T14" fmla="*/ 140 w 324"/>
                <a:gd name="T15" fmla="*/ 312 h 578"/>
                <a:gd name="T16" fmla="*/ 130 w 324"/>
                <a:gd name="T17" fmla="*/ 340 h 578"/>
                <a:gd name="T18" fmla="*/ 116 w 324"/>
                <a:gd name="T19" fmla="*/ 354 h 578"/>
                <a:gd name="T20" fmla="*/ 88 w 324"/>
                <a:gd name="T21" fmla="*/ 348 h 578"/>
                <a:gd name="T22" fmla="*/ 40 w 324"/>
                <a:gd name="T23" fmla="*/ 376 h 578"/>
                <a:gd name="T24" fmla="*/ 48 w 324"/>
                <a:gd name="T25" fmla="*/ 408 h 578"/>
                <a:gd name="T26" fmla="*/ 52 w 324"/>
                <a:gd name="T27" fmla="*/ 440 h 578"/>
                <a:gd name="T28" fmla="*/ 16 w 324"/>
                <a:gd name="T29" fmla="*/ 446 h 578"/>
                <a:gd name="T30" fmla="*/ 6 w 324"/>
                <a:gd name="T31" fmla="*/ 486 h 578"/>
                <a:gd name="T32" fmla="*/ 30 w 324"/>
                <a:gd name="T33" fmla="*/ 518 h 578"/>
                <a:gd name="T34" fmla="*/ 80 w 324"/>
                <a:gd name="T35" fmla="*/ 504 h 578"/>
                <a:gd name="T36" fmla="*/ 94 w 324"/>
                <a:gd name="T37" fmla="*/ 532 h 578"/>
                <a:gd name="T38" fmla="*/ 104 w 324"/>
                <a:gd name="T39" fmla="*/ 530 h 578"/>
                <a:gd name="T40" fmla="*/ 152 w 324"/>
                <a:gd name="T41" fmla="*/ 546 h 578"/>
                <a:gd name="T42" fmla="*/ 196 w 324"/>
                <a:gd name="T43" fmla="*/ 548 h 578"/>
                <a:gd name="T44" fmla="*/ 208 w 324"/>
                <a:gd name="T45" fmla="*/ 556 h 578"/>
                <a:gd name="T46" fmla="*/ 226 w 324"/>
                <a:gd name="T47" fmla="*/ 574 h 578"/>
                <a:gd name="T48" fmla="*/ 240 w 324"/>
                <a:gd name="T49" fmla="*/ 548 h 578"/>
                <a:gd name="T50" fmla="*/ 246 w 324"/>
                <a:gd name="T51" fmla="*/ 516 h 578"/>
                <a:gd name="T52" fmla="*/ 268 w 324"/>
                <a:gd name="T53" fmla="*/ 512 h 578"/>
                <a:gd name="T54" fmla="*/ 236 w 324"/>
                <a:gd name="T55" fmla="*/ 476 h 578"/>
                <a:gd name="T56" fmla="*/ 242 w 324"/>
                <a:gd name="T57" fmla="*/ 460 h 578"/>
                <a:gd name="T58" fmla="*/ 302 w 324"/>
                <a:gd name="T59" fmla="*/ 466 h 578"/>
                <a:gd name="T60" fmla="*/ 320 w 324"/>
                <a:gd name="T61" fmla="*/ 438 h 578"/>
                <a:gd name="T62" fmla="*/ 296 w 324"/>
                <a:gd name="T63" fmla="*/ 420 h 578"/>
                <a:gd name="T64" fmla="*/ 276 w 324"/>
                <a:gd name="T65" fmla="*/ 368 h 578"/>
                <a:gd name="T66" fmla="*/ 274 w 324"/>
                <a:gd name="T67" fmla="*/ 364 h 578"/>
                <a:gd name="T68" fmla="*/ 280 w 324"/>
                <a:gd name="T69" fmla="*/ 232 h 578"/>
                <a:gd name="T70" fmla="*/ 278 w 324"/>
                <a:gd name="T71" fmla="*/ 162 h 578"/>
                <a:gd name="T72" fmla="*/ 296 w 324"/>
                <a:gd name="T73" fmla="*/ 136 h 578"/>
                <a:gd name="T74" fmla="*/ 280 w 324"/>
                <a:gd name="T75" fmla="*/ 110 h 578"/>
                <a:gd name="T76" fmla="*/ 276 w 324"/>
                <a:gd name="T77" fmla="*/ 88 h 578"/>
                <a:gd name="T78" fmla="*/ 298 w 324"/>
                <a:gd name="T79" fmla="*/ 60 h 578"/>
                <a:gd name="T80" fmla="*/ 290 w 324"/>
                <a:gd name="T81" fmla="*/ 34 h 578"/>
                <a:gd name="T82" fmla="*/ 312 w 324"/>
                <a:gd name="T83" fmla="*/ 12 h 578"/>
                <a:gd name="T84" fmla="*/ 292 w 324"/>
                <a:gd name="T85" fmla="*/ 18 h 578"/>
                <a:gd name="T86" fmla="*/ 260 w 324"/>
                <a:gd name="T87" fmla="*/ 28 h 578"/>
                <a:gd name="T88" fmla="*/ 210 w 324"/>
                <a:gd name="T89" fmla="*/ 56 h 578"/>
                <a:gd name="T90" fmla="*/ 192 w 324"/>
                <a:gd name="T91" fmla="*/ 88 h 578"/>
                <a:gd name="T92" fmla="*/ 184 w 324"/>
                <a:gd name="T93" fmla="*/ 130 h 578"/>
                <a:gd name="T94" fmla="*/ 174 w 324"/>
                <a:gd name="T95" fmla="*/ 144 h 578"/>
                <a:gd name="T96" fmla="*/ 172 w 324"/>
                <a:gd name="T97" fmla="*/ 146 h 578"/>
                <a:gd name="T98" fmla="*/ 152 w 324"/>
                <a:gd name="T99" fmla="*/ 148 h 578"/>
                <a:gd name="T100" fmla="*/ 108 w 324"/>
                <a:gd name="T101" fmla="*/ 13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 h="578">
                  <a:moveTo>
                    <a:pt x="108" y="132"/>
                  </a:moveTo>
                  <a:lnTo>
                    <a:pt x="104" y="130"/>
                  </a:lnTo>
                  <a:lnTo>
                    <a:pt x="96" y="180"/>
                  </a:lnTo>
                  <a:lnTo>
                    <a:pt x="108" y="196"/>
                  </a:lnTo>
                  <a:lnTo>
                    <a:pt x="122" y="200"/>
                  </a:lnTo>
                  <a:lnTo>
                    <a:pt x="122" y="200"/>
                  </a:lnTo>
                  <a:lnTo>
                    <a:pt x="122" y="200"/>
                  </a:lnTo>
                  <a:lnTo>
                    <a:pt x="124" y="202"/>
                  </a:lnTo>
                  <a:lnTo>
                    <a:pt x="140" y="216"/>
                  </a:lnTo>
                  <a:lnTo>
                    <a:pt x="164" y="220"/>
                  </a:lnTo>
                  <a:lnTo>
                    <a:pt x="164" y="220"/>
                  </a:lnTo>
                  <a:lnTo>
                    <a:pt x="176" y="228"/>
                  </a:lnTo>
                  <a:lnTo>
                    <a:pt x="176" y="228"/>
                  </a:lnTo>
                  <a:lnTo>
                    <a:pt x="176" y="228"/>
                  </a:lnTo>
                  <a:lnTo>
                    <a:pt x="176" y="230"/>
                  </a:lnTo>
                  <a:lnTo>
                    <a:pt x="186" y="244"/>
                  </a:lnTo>
                  <a:lnTo>
                    <a:pt x="188" y="244"/>
                  </a:lnTo>
                  <a:lnTo>
                    <a:pt x="186" y="246"/>
                  </a:lnTo>
                  <a:lnTo>
                    <a:pt x="178" y="260"/>
                  </a:lnTo>
                  <a:lnTo>
                    <a:pt x="178" y="260"/>
                  </a:lnTo>
                  <a:lnTo>
                    <a:pt x="178" y="264"/>
                  </a:lnTo>
                  <a:lnTo>
                    <a:pt x="176" y="272"/>
                  </a:lnTo>
                  <a:lnTo>
                    <a:pt x="178" y="272"/>
                  </a:lnTo>
                  <a:lnTo>
                    <a:pt x="178" y="286"/>
                  </a:lnTo>
                  <a:lnTo>
                    <a:pt x="176" y="288"/>
                  </a:lnTo>
                  <a:lnTo>
                    <a:pt x="176" y="288"/>
                  </a:lnTo>
                  <a:lnTo>
                    <a:pt x="170" y="312"/>
                  </a:lnTo>
                  <a:lnTo>
                    <a:pt x="168" y="316"/>
                  </a:lnTo>
                  <a:lnTo>
                    <a:pt x="168" y="316"/>
                  </a:lnTo>
                  <a:lnTo>
                    <a:pt x="164" y="314"/>
                  </a:lnTo>
                  <a:lnTo>
                    <a:pt x="154" y="312"/>
                  </a:lnTo>
                  <a:lnTo>
                    <a:pt x="140" y="312"/>
                  </a:lnTo>
                  <a:lnTo>
                    <a:pt x="128" y="316"/>
                  </a:lnTo>
                  <a:lnTo>
                    <a:pt x="116" y="328"/>
                  </a:lnTo>
                  <a:lnTo>
                    <a:pt x="112" y="332"/>
                  </a:lnTo>
                  <a:lnTo>
                    <a:pt x="130" y="340"/>
                  </a:lnTo>
                  <a:lnTo>
                    <a:pt x="128" y="344"/>
                  </a:lnTo>
                  <a:lnTo>
                    <a:pt x="128" y="344"/>
                  </a:lnTo>
                  <a:lnTo>
                    <a:pt x="124" y="350"/>
                  </a:lnTo>
                  <a:lnTo>
                    <a:pt x="116" y="354"/>
                  </a:lnTo>
                  <a:lnTo>
                    <a:pt x="106" y="354"/>
                  </a:lnTo>
                  <a:lnTo>
                    <a:pt x="88" y="348"/>
                  </a:lnTo>
                  <a:lnTo>
                    <a:pt x="88" y="348"/>
                  </a:lnTo>
                  <a:lnTo>
                    <a:pt x="88" y="348"/>
                  </a:lnTo>
                  <a:lnTo>
                    <a:pt x="70" y="338"/>
                  </a:lnTo>
                  <a:lnTo>
                    <a:pt x="64" y="338"/>
                  </a:lnTo>
                  <a:lnTo>
                    <a:pt x="44" y="366"/>
                  </a:lnTo>
                  <a:lnTo>
                    <a:pt x="40" y="376"/>
                  </a:lnTo>
                  <a:lnTo>
                    <a:pt x="40" y="392"/>
                  </a:lnTo>
                  <a:lnTo>
                    <a:pt x="48" y="406"/>
                  </a:lnTo>
                  <a:lnTo>
                    <a:pt x="48" y="408"/>
                  </a:lnTo>
                  <a:lnTo>
                    <a:pt x="48" y="408"/>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48"/>
                  </a:lnTo>
                  <a:lnTo>
                    <a:pt x="196" y="550"/>
                  </a:lnTo>
                  <a:lnTo>
                    <a:pt x="208" y="556"/>
                  </a:lnTo>
                  <a:lnTo>
                    <a:pt x="208" y="556"/>
                  </a:lnTo>
                  <a:lnTo>
                    <a:pt x="208" y="556"/>
                  </a:lnTo>
                  <a:lnTo>
                    <a:pt x="208" y="558"/>
                  </a:lnTo>
                  <a:lnTo>
                    <a:pt x="220" y="566"/>
                  </a:lnTo>
                  <a:lnTo>
                    <a:pt x="220" y="566"/>
                  </a:lnTo>
                  <a:lnTo>
                    <a:pt x="226" y="574"/>
                  </a:lnTo>
                  <a:lnTo>
                    <a:pt x="234" y="578"/>
                  </a:lnTo>
                  <a:lnTo>
                    <a:pt x="248" y="576"/>
                  </a:lnTo>
                  <a:lnTo>
                    <a:pt x="248" y="560"/>
                  </a:lnTo>
                  <a:lnTo>
                    <a:pt x="240" y="548"/>
                  </a:lnTo>
                  <a:lnTo>
                    <a:pt x="240" y="548"/>
                  </a:lnTo>
                  <a:lnTo>
                    <a:pt x="240" y="548"/>
                  </a:lnTo>
                  <a:lnTo>
                    <a:pt x="236" y="526"/>
                  </a:lnTo>
                  <a:lnTo>
                    <a:pt x="246" y="516"/>
                  </a:lnTo>
                  <a:lnTo>
                    <a:pt x="248" y="514"/>
                  </a:lnTo>
                  <a:lnTo>
                    <a:pt x="248" y="514"/>
                  </a:lnTo>
                  <a:lnTo>
                    <a:pt x="258" y="512"/>
                  </a:lnTo>
                  <a:lnTo>
                    <a:pt x="268" y="512"/>
                  </a:lnTo>
                  <a:lnTo>
                    <a:pt x="272" y="508"/>
                  </a:lnTo>
                  <a:lnTo>
                    <a:pt x="264" y="500"/>
                  </a:lnTo>
                  <a:lnTo>
                    <a:pt x="242" y="484"/>
                  </a:lnTo>
                  <a:lnTo>
                    <a:pt x="236" y="476"/>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4" y="428"/>
                  </a:lnTo>
                  <a:lnTo>
                    <a:pt x="300" y="424"/>
                  </a:lnTo>
                  <a:lnTo>
                    <a:pt x="296" y="420"/>
                  </a:lnTo>
                  <a:lnTo>
                    <a:pt x="292" y="410"/>
                  </a:lnTo>
                  <a:lnTo>
                    <a:pt x="290" y="394"/>
                  </a:lnTo>
                  <a:lnTo>
                    <a:pt x="290" y="374"/>
                  </a:lnTo>
                  <a:lnTo>
                    <a:pt x="276" y="368"/>
                  </a:lnTo>
                  <a:lnTo>
                    <a:pt x="276" y="368"/>
                  </a:lnTo>
                  <a:lnTo>
                    <a:pt x="274" y="368"/>
                  </a:lnTo>
                  <a:lnTo>
                    <a:pt x="274" y="366"/>
                  </a:lnTo>
                  <a:lnTo>
                    <a:pt x="274" y="364"/>
                  </a:lnTo>
                  <a:lnTo>
                    <a:pt x="272" y="344"/>
                  </a:lnTo>
                  <a:lnTo>
                    <a:pt x="288" y="262"/>
                  </a:lnTo>
                  <a:lnTo>
                    <a:pt x="288" y="262"/>
                  </a:lnTo>
                  <a:lnTo>
                    <a:pt x="280" y="232"/>
                  </a:lnTo>
                  <a:lnTo>
                    <a:pt x="278" y="214"/>
                  </a:lnTo>
                  <a:lnTo>
                    <a:pt x="276" y="190"/>
                  </a:lnTo>
                  <a:lnTo>
                    <a:pt x="278" y="164"/>
                  </a:lnTo>
                  <a:lnTo>
                    <a:pt x="278" y="162"/>
                  </a:lnTo>
                  <a:lnTo>
                    <a:pt x="280" y="160"/>
                  </a:lnTo>
                  <a:lnTo>
                    <a:pt x="280" y="160"/>
                  </a:lnTo>
                  <a:lnTo>
                    <a:pt x="296" y="148"/>
                  </a:lnTo>
                  <a:lnTo>
                    <a:pt x="296" y="136"/>
                  </a:lnTo>
                  <a:lnTo>
                    <a:pt x="296" y="136"/>
                  </a:lnTo>
                  <a:lnTo>
                    <a:pt x="294" y="130"/>
                  </a:lnTo>
                  <a:lnTo>
                    <a:pt x="290" y="122"/>
                  </a:lnTo>
                  <a:lnTo>
                    <a:pt x="280" y="110"/>
                  </a:lnTo>
                  <a:lnTo>
                    <a:pt x="278" y="110"/>
                  </a:lnTo>
                  <a:lnTo>
                    <a:pt x="278" y="108"/>
                  </a:lnTo>
                  <a:lnTo>
                    <a:pt x="276" y="88"/>
                  </a:lnTo>
                  <a:lnTo>
                    <a:pt x="276" y="88"/>
                  </a:lnTo>
                  <a:lnTo>
                    <a:pt x="276" y="88"/>
                  </a:lnTo>
                  <a:lnTo>
                    <a:pt x="276" y="86"/>
                  </a:lnTo>
                  <a:lnTo>
                    <a:pt x="276" y="86"/>
                  </a:lnTo>
                  <a:lnTo>
                    <a:pt x="298" y="60"/>
                  </a:lnTo>
                  <a:lnTo>
                    <a:pt x="298" y="48"/>
                  </a:lnTo>
                  <a:lnTo>
                    <a:pt x="292" y="36"/>
                  </a:lnTo>
                  <a:lnTo>
                    <a:pt x="292" y="36"/>
                  </a:lnTo>
                  <a:lnTo>
                    <a:pt x="290" y="34"/>
                  </a:lnTo>
                  <a:lnTo>
                    <a:pt x="300" y="20"/>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6"/>
                  </a:lnTo>
                  <a:lnTo>
                    <a:pt x="210" y="58"/>
                  </a:lnTo>
                  <a:lnTo>
                    <a:pt x="208" y="58"/>
                  </a:lnTo>
                  <a:lnTo>
                    <a:pt x="196" y="70"/>
                  </a:lnTo>
                  <a:lnTo>
                    <a:pt x="192" y="88"/>
                  </a:lnTo>
                  <a:lnTo>
                    <a:pt x="192" y="90"/>
                  </a:lnTo>
                  <a:lnTo>
                    <a:pt x="186" y="118"/>
                  </a:lnTo>
                  <a:lnTo>
                    <a:pt x="186" y="118"/>
                  </a:lnTo>
                  <a:lnTo>
                    <a:pt x="184" y="130"/>
                  </a:lnTo>
                  <a:lnTo>
                    <a:pt x="184" y="132"/>
                  </a:lnTo>
                  <a:lnTo>
                    <a:pt x="184" y="132"/>
                  </a:lnTo>
                  <a:lnTo>
                    <a:pt x="182" y="132"/>
                  </a:lnTo>
                  <a:lnTo>
                    <a:pt x="174" y="144"/>
                  </a:lnTo>
                  <a:lnTo>
                    <a:pt x="172" y="144"/>
                  </a:lnTo>
                  <a:lnTo>
                    <a:pt x="172" y="144"/>
                  </a:lnTo>
                  <a:lnTo>
                    <a:pt x="172" y="146"/>
                  </a:lnTo>
                  <a:lnTo>
                    <a:pt x="172" y="146"/>
                  </a:lnTo>
                  <a:lnTo>
                    <a:pt x="152" y="148"/>
                  </a:lnTo>
                  <a:lnTo>
                    <a:pt x="152" y="148"/>
                  </a:lnTo>
                  <a:lnTo>
                    <a:pt x="152" y="148"/>
                  </a:lnTo>
                  <a:lnTo>
                    <a:pt x="152" y="148"/>
                  </a:lnTo>
                  <a:lnTo>
                    <a:pt x="152" y="148"/>
                  </a:lnTo>
                  <a:lnTo>
                    <a:pt x="122" y="138"/>
                  </a:lnTo>
                  <a:lnTo>
                    <a:pt x="122" y="138"/>
                  </a:lnTo>
                  <a:lnTo>
                    <a:pt x="108" y="132"/>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37" name="MH_Other_14"/>
            <p:cNvSpPr/>
            <p:nvPr>
              <p:custDataLst>
                <p:tags r:id="rId13"/>
              </p:custDataLst>
            </p:nvPr>
          </p:nvSpPr>
          <p:spPr bwMode="auto">
            <a:xfrm>
              <a:off x="5335192" y="2951560"/>
              <a:ext cx="220265" cy="482203"/>
            </a:xfrm>
            <a:custGeom>
              <a:avLst/>
              <a:gdLst>
                <a:gd name="T0" fmla="*/ 200 w 216"/>
                <a:gd name="T1" fmla="*/ 8 h 474"/>
                <a:gd name="T2" fmla="*/ 188 w 216"/>
                <a:gd name="T3" fmla="*/ 12 h 474"/>
                <a:gd name="T4" fmla="*/ 176 w 216"/>
                <a:gd name="T5" fmla="*/ 24 h 474"/>
                <a:gd name="T6" fmla="*/ 174 w 216"/>
                <a:gd name="T7" fmla="*/ 24 h 474"/>
                <a:gd name="T8" fmla="*/ 136 w 216"/>
                <a:gd name="T9" fmla="*/ 28 h 474"/>
                <a:gd name="T10" fmla="*/ 122 w 216"/>
                <a:gd name="T11" fmla="*/ 40 h 474"/>
                <a:gd name="T12" fmla="*/ 112 w 216"/>
                <a:gd name="T13" fmla="*/ 48 h 474"/>
                <a:gd name="T14" fmla="*/ 92 w 216"/>
                <a:gd name="T15" fmla="*/ 48 h 474"/>
                <a:gd name="T16" fmla="*/ 84 w 216"/>
                <a:gd name="T17" fmla="*/ 76 h 474"/>
                <a:gd name="T18" fmla="*/ 82 w 216"/>
                <a:gd name="T19" fmla="*/ 76 h 474"/>
                <a:gd name="T20" fmla="*/ 66 w 216"/>
                <a:gd name="T21" fmla="*/ 92 h 474"/>
                <a:gd name="T22" fmla="*/ 42 w 216"/>
                <a:gd name="T23" fmla="*/ 120 h 474"/>
                <a:gd name="T24" fmla="*/ 28 w 216"/>
                <a:gd name="T25" fmla="*/ 136 h 474"/>
                <a:gd name="T26" fmla="*/ 26 w 216"/>
                <a:gd name="T27" fmla="*/ 154 h 474"/>
                <a:gd name="T28" fmla="*/ 26 w 216"/>
                <a:gd name="T29" fmla="*/ 170 h 474"/>
                <a:gd name="T30" fmla="*/ 16 w 216"/>
                <a:gd name="T31" fmla="*/ 184 h 474"/>
                <a:gd name="T32" fmla="*/ 16 w 216"/>
                <a:gd name="T33" fmla="*/ 224 h 474"/>
                <a:gd name="T34" fmla="*/ 16 w 216"/>
                <a:gd name="T35" fmla="*/ 224 h 474"/>
                <a:gd name="T36" fmla="*/ 24 w 216"/>
                <a:gd name="T37" fmla="*/ 262 h 474"/>
                <a:gd name="T38" fmla="*/ 6 w 216"/>
                <a:gd name="T39" fmla="*/ 276 h 474"/>
                <a:gd name="T40" fmla="*/ 6 w 216"/>
                <a:gd name="T41" fmla="*/ 324 h 474"/>
                <a:gd name="T42" fmla="*/ 18 w 216"/>
                <a:gd name="T43" fmla="*/ 370 h 474"/>
                <a:gd name="T44" fmla="*/ 2 w 216"/>
                <a:gd name="T45" fmla="*/ 468 h 474"/>
                <a:gd name="T46" fmla="*/ 32 w 216"/>
                <a:gd name="T47" fmla="*/ 456 h 474"/>
                <a:gd name="T48" fmla="*/ 112 w 216"/>
                <a:gd name="T49" fmla="*/ 416 h 474"/>
                <a:gd name="T50" fmla="*/ 116 w 216"/>
                <a:gd name="T51" fmla="*/ 416 h 474"/>
                <a:gd name="T52" fmla="*/ 162 w 216"/>
                <a:gd name="T53" fmla="*/ 416 h 474"/>
                <a:gd name="T54" fmla="*/ 182 w 216"/>
                <a:gd name="T55" fmla="*/ 392 h 474"/>
                <a:gd name="T56" fmla="*/ 190 w 216"/>
                <a:gd name="T57" fmla="*/ 372 h 474"/>
                <a:gd name="T58" fmla="*/ 190 w 216"/>
                <a:gd name="T59" fmla="*/ 368 h 474"/>
                <a:gd name="T60" fmla="*/ 194 w 216"/>
                <a:gd name="T61" fmla="*/ 364 h 474"/>
                <a:gd name="T62" fmla="*/ 190 w 216"/>
                <a:gd name="T63" fmla="*/ 356 h 474"/>
                <a:gd name="T64" fmla="*/ 198 w 216"/>
                <a:gd name="T65" fmla="*/ 336 h 474"/>
                <a:gd name="T66" fmla="*/ 184 w 216"/>
                <a:gd name="T67" fmla="*/ 310 h 474"/>
                <a:gd name="T68" fmla="*/ 180 w 216"/>
                <a:gd name="T69" fmla="*/ 302 h 474"/>
                <a:gd name="T70" fmla="*/ 182 w 216"/>
                <a:gd name="T71" fmla="*/ 294 h 474"/>
                <a:gd name="T72" fmla="*/ 192 w 216"/>
                <a:gd name="T73" fmla="*/ 268 h 474"/>
                <a:gd name="T74" fmla="*/ 202 w 216"/>
                <a:gd name="T75" fmla="*/ 248 h 474"/>
                <a:gd name="T76" fmla="*/ 208 w 216"/>
                <a:gd name="T77" fmla="*/ 200 h 474"/>
                <a:gd name="T78" fmla="*/ 182 w 216"/>
                <a:gd name="T79" fmla="*/ 184 h 474"/>
                <a:gd name="T80" fmla="*/ 176 w 216"/>
                <a:gd name="T81" fmla="*/ 170 h 474"/>
                <a:gd name="T82" fmla="*/ 180 w 216"/>
                <a:gd name="T83" fmla="*/ 146 h 474"/>
                <a:gd name="T84" fmla="*/ 184 w 216"/>
                <a:gd name="T85" fmla="*/ 130 h 474"/>
                <a:gd name="T86" fmla="*/ 188 w 216"/>
                <a:gd name="T87" fmla="*/ 116 h 474"/>
                <a:gd name="T88" fmla="*/ 208 w 216"/>
                <a:gd name="T89" fmla="*/ 112 h 474"/>
                <a:gd name="T90" fmla="*/ 214 w 216"/>
                <a:gd name="T91" fmla="*/ 66 h 474"/>
                <a:gd name="T92" fmla="*/ 200 w 216"/>
                <a:gd name="T93" fmla="*/ 64 h 474"/>
                <a:gd name="T94" fmla="*/ 182 w 216"/>
                <a:gd name="T95" fmla="*/ 52 h 474"/>
                <a:gd name="T96" fmla="*/ 180 w 216"/>
                <a:gd name="T97" fmla="*/ 3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6" h="474">
                  <a:moveTo>
                    <a:pt x="202" y="24"/>
                  </a:moveTo>
                  <a:lnTo>
                    <a:pt x="204" y="20"/>
                  </a:lnTo>
                  <a:lnTo>
                    <a:pt x="200" y="8"/>
                  </a:lnTo>
                  <a:lnTo>
                    <a:pt x="194" y="0"/>
                  </a:lnTo>
                  <a:lnTo>
                    <a:pt x="188" y="12"/>
                  </a:lnTo>
                  <a:lnTo>
                    <a:pt x="188" y="12"/>
                  </a:lnTo>
                  <a:lnTo>
                    <a:pt x="188" y="12"/>
                  </a:lnTo>
                  <a:lnTo>
                    <a:pt x="188" y="12"/>
                  </a:lnTo>
                  <a:lnTo>
                    <a:pt x="176" y="24"/>
                  </a:lnTo>
                  <a:lnTo>
                    <a:pt x="176" y="24"/>
                  </a:lnTo>
                  <a:lnTo>
                    <a:pt x="176" y="24"/>
                  </a:lnTo>
                  <a:lnTo>
                    <a:pt x="174" y="24"/>
                  </a:lnTo>
                  <a:lnTo>
                    <a:pt x="156" y="30"/>
                  </a:lnTo>
                  <a:lnTo>
                    <a:pt x="154" y="30"/>
                  </a:lnTo>
                  <a:lnTo>
                    <a:pt x="136" y="28"/>
                  </a:lnTo>
                  <a:lnTo>
                    <a:pt x="124" y="30"/>
                  </a:lnTo>
                  <a:lnTo>
                    <a:pt x="122" y="40"/>
                  </a:lnTo>
                  <a:lnTo>
                    <a:pt x="122" y="40"/>
                  </a:lnTo>
                  <a:lnTo>
                    <a:pt x="122" y="40"/>
                  </a:lnTo>
                  <a:lnTo>
                    <a:pt x="112" y="46"/>
                  </a:lnTo>
                  <a:lnTo>
                    <a:pt x="112" y="48"/>
                  </a:lnTo>
                  <a:lnTo>
                    <a:pt x="110" y="48"/>
                  </a:lnTo>
                  <a:lnTo>
                    <a:pt x="94" y="46"/>
                  </a:lnTo>
                  <a:lnTo>
                    <a:pt x="92" y="48"/>
                  </a:lnTo>
                  <a:lnTo>
                    <a:pt x="92" y="64"/>
                  </a:lnTo>
                  <a:lnTo>
                    <a:pt x="92" y="64"/>
                  </a:lnTo>
                  <a:lnTo>
                    <a:pt x="84" y="76"/>
                  </a:lnTo>
                  <a:lnTo>
                    <a:pt x="84" y="76"/>
                  </a:lnTo>
                  <a:lnTo>
                    <a:pt x="84" y="76"/>
                  </a:lnTo>
                  <a:lnTo>
                    <a:pt x="82" y="76"/>
                  </a:lnTo>
                  <a:lnTo>
                    <a:pt x="68" y="92"/>
                  </a:lnTo>
                  <a:lnTo>
                    <a:pt x="66" y="92"/>
                  </a:lnTo>
                  <a:lnTo>
                    <a:pt x="66" y="92"/>
                  </a:lnTo>
                  <a:lnTo>
                    <a:pt x="50" y="96"/>
                  </a:lnTo>
                  <a:lnTo>
                    <a:pt x="40" y="106"/>
                  </a:lnTo>
                  <a:lnTo>
                    <a:pt x="42" y="120"/>
                  </a:lnTo>
                  <a:lnTo>
                    <a:pt x="42" y="124"/>
                  </a:lnTo>
                  <a:lnTo>
                    <a:pt x="40" y="124"/>
                  </a:lnTo>
                  <a:lnTo>
                    <a:pt x="28" y="136"/>
                  </a:lnTo>
                  <a:lnTo>
                    <a:pt x="20" y="144"/>
                  </a:lnTo>
                  <a:lnTo>
                    <a:pt x="26" y="154"/>
                  </a:lnTo>
                  <a:lnTo>
                    <a:pt x="26" y="154"/>
                  </a:lnTo>
                  <a:lnTo>
                    <a:pt x="26" y="156"/>
                  </a:lnTo>
                  <a:lnTo>
                    <a:pt x="26" y="170"/>
                  </a:lnTo>
                  <a:lnTo>
                    <a:pt x="26" y="170"/>
                  </a:lnTo>
                  <a:lnTo>
                    <a:pt x="26" y="172"/>
                  </a:lnTo>
                  <a:lnTo>
                    <a:pt x="16" y="184"/>
                  </a:lnTo>
                  <a:lnTo>
                    <a:pt x="16" y="184"/>
                  </a:lnTo>
                  <a:lnTo>
                    <a:pt x="4" y="198"/>
                  </a:lnTo>
                  <a:lnTo>
                    <a:pt x="6" y="214"/>
                  </a:lnTo>
                  <a:lnTo>
                    <a:pt x="16" y="224"/>
                  </a:lnTo>
                  <a:lnTo>
                    <a:pt x="16" y="224"/>
                  </a:lnTo>
                  <a:lnTo>
                    <a:pt x="16" y="224"/>
                  </a:lnTo>
                  <a:lnTo>
                    <a:pt x="16" y="224"/>
                  </a:lnTo>
                  <a:lnTo>
                    <a:pt x="22" y="236"/>
                  </a:lnTo>
                  <a:lnTo>
                    <a:pt x="24" y="244"/>
                  </a:lnTo>
                  <a:lnTo>
                    <a:pt x="24" y="262"/>
                  </a:lnTo>
                  <a:lnTo>
                    <a:pt x="24" y="262"/>
                  </a:lnTo>
                  <a:lnTo>
                    <a:pt x="22" y="264"/>
                  </a:lnTo>
                  <a:lnTo>
                    <a:pt x="6" y="276"/>
                  </a:lnTo>
                  <a:lnTo>
                    <a:pt x="4" y="300"/>
                  </a:lnTo>
                  <a:lnTo>
                    <a:pt x="6" y="324"/>
                  </a:lnTo>
                  <a:lnTo>
                    <a:pt x="6" y="324"/>
                  </a:lnTo>
                  <a:lnTo>
                    <a:pt x="10" y="340"/>
                  </a:lnTo>
                  <a:lnTo>
                    <a:pt x="18" y="368"/>
                  </a:lnTo>
                  <a:lnTo>
                    <a:pt x="18" y="370"/>
                  </a:lnTo>
                  <a:lnTo>
                    <a:pt x="18" y="372"/>
                  </a:lnTo>
                  <a:lnTo>
                    <a:pt x="0" y="452"/>
                  </a:lnTo>
                  <a:lnTo>
                    <a:pt x="2" y="468"/>
                  </a:lnTo>
                  <a:lnTo>
                    <a:pt x="14" y="474"/>
                  </a:lnTo>
                  <a:lnTo>
                    <a:pt x="32" y="456"/>
                  </a:lnTo>
                  <a:lnTo>
                    <a:pt x="32" y="456"/>
                  </a:lnTo>
                  <a:lnTo>
                    <a:pt x="34" y="456"/>
                  </a:lnTo>
                  <a:lnTo>
                    <a:pt x="96" y="432"/>
                  </a:lnTo>
                  <a:lnTo>
                    <a:pt x="112" y="416"/>
                  </a:lnTo>
                  <a:lnTo>
                    <a:pt x="112" y="416"/>
                  </a:lnTo>
                  <a:lnTo>
                    <a:pt x="114" y="416"/>
                  </a:lnTo>
                  <a:lnTo>
                    <a:pt x="116" y="416"/>
                  </a:lnTo>
                  <a:lnTo>
                    <a:pt x="150" y="420"/>
                  </a:lnTo>
                  <a:lnTo>
                    <a:pt x="150" y="420"/>
                  </a:lnTo>
                  <a:lnTo>
                    <a:pt x="162" y="416"/>
                  </a:lnTo>
                  <a:lnTo>
                    <a:pt x="180" y="408"/>
                  </a:lnTo>
                  <a:lnTo>
                    <a:pt x="180" y="392"/>
                  </a:lnTo>
                  <a:lnTo>
                    <a:pt x="182" y="392"/>
                  </a:lnTo>
                  <a:lnTo>
                    <a:pt x="182" y="392"/>
                  </a:lnTo>
                  <a:lnTo>
                    <a:pt x="192" y="382"/>
                  </a:lnTo>
                  <a:lnTo>
                    <a:pt x="190" y="372"/>
                  </a:lnTo>
                  <a:lnTo>
                    <a:pt x="190" y="372"/>
                  </a:lnTo>
                  <a:lnTo>
                    <a:pt x="190" y="370"/>
                  </a:lnTo>
                  <a:lnTo>
                    <a:pt x="190" y="368"/>
                  </a:lnTo>
                  <a:lnTo>
                    <a:pt x="190" y="368"/>
                  </a:lnTo>
                  <a:lnTo>
                    <a:pt x="190" y="368"/>
                  </a:lnTo>
                  <a:lnTo>
                    <a:pt x="194" y="364"/>
                  </a:lnTo>
                  <a:lnTo>
                    <a:pt x="192" y="360"/>
                  </a:lnTo>
                  <a:lnTo>
                    <a:pt x="192" y="360"/>
                  </a:lnTo>
                  <a:lnTo>
                    <a:pt x="190" y="356"/>
                  </a:lnTo>
                  <a:lnTo>
                    <a:pt x="190" y="352"/>
                  </a:lnTo>
                  <a:lnTo>
                    <a:pt x="194" y="340"/>
                  </a:lnTo>
                  <a:lnTo>
                    <a:pt x="198" y="336"/>
                  </a:lnTo>
                  <a:lnTo>
                    <a:pt x="198" y="336"/>
                  </a:lnTo>
                  <a:lnTo>
                    <a:pt x="196" y="324"/>
                  </a:lnTo>
                  <a:lnTo>
                    <a:pt x="184" y="310"/>
                  </a:lnTo>
                  <a:lnTo>
                    <a:pt x="184" y="310"/>
                  </a:lnTo>
                  <a:lnTo>
                    <a:pt x="182" y="306"/>
                  </a:lnTo>
                  <a:lnTo>
                    <a:pt x="180" y="302"/>
                  </a:lnTo>
                  <a:lnTo>
                    <a:pt x="180" y="298"/>
                  </a:lnTo>
                  <a:lnTo>
                    <a:pt x="182" y="294"/>
                  </a:lnTo>
                  <a:lnTo>
                    <a:pt x="182" y="294"/>
                  </a:lnTo>
                  <a:lnTo>
                    <a:pt x="184" y="288"/>
                  </a:lnTo>
                  <a:lnTo>
                    <a:pt x="190" y="280"/>
                  </a:lnTo>
                  <a:lnTo>
                    <a:pt x="192" y="268"/>
                  </a:lnTo>
                  <a:lnTo>
                    <a:pt x="192" y="268"/>
                  </a:lnTo>
                  <a:lnTo>
                    <a:pt x="192" y="268"/>
                  </a:lnTo>
                  <a:lnTo>
                    <a:pt x="202" y="248"/>
                  </a:lnTo>
                  <a:lnTo>
                    <a:pt x="204" y="240"/>
                  </a:lnTo>
                  <a:lnTo>
                    <a:pt x="216" y="216"/>
                  </a:lnTo>
                  <a:lnTo>
                    <a:pt x="208" y="200"/>
                  </a:lnTo>
                  <a:lnTo>
                    <a:pt x="184" y="184"/>
                  </a:lnTo>
                  <a:lnTo>
                    <a:pt x="182" y="184"/>
                  </a:lnTo>
                  <a:lnTo>
                    <a:pt x="182" y="184"/>
                  </a:lnTo>
                  <a:lnTo>
                    <a:pt x="182" y="184"/>
                  </a:lnTo>
                  <a:lnTo>
                    <a:pt x="176" y="170"/>
                  </a:lnTo>
                  <a:lnTo>
                    <a:pt x="176" y="170"/>
                  </a:lnTo>
                  <a:lnTo>
                    <a:pt x="176" y="168"/>
                  </a:lnTo>
                  <a:lnTo>
                    <a:pt x="180" y="146"/>
                  </a:lnTo>
                  <a:lnTo>
                    <a:pt x="180" y="146"/>
                  </a:lnTo>
                  <a:lnTo>
                    <a:pt x="180" y="146"/>
                  </a:lnTo>
                  <a:lnTo>
                    <a:pt x="184" y="130"/>
                  </a:lnTo>
                  <a:lnTo>
                    <a:pt x="184" y="130"/>
                  </a:lnTo>
                  <a:lnTo>
                    <a:pt x="184" y="122"/>
                  </a:lnTo>
                  <a:lnTo>
                    <a:pt x="188" y="116"/>
                  </a:lnTo>
                  <a:lnTo>
                    <a:pt x="188" y="116"/>
                  </a:lnTo>
                  <a:lnTo>
                    <a:pt x="190" y="114"/>
                  </a:lnTo>
                  <a:lnTo>
                    <a:pt x="194" y="114"/>
                  </a:lnTo>
                  <a:lnTo>
                    <a:pt x="208" y="112"/>
                  </a:lnTo>
                  <a:lnTo>
                    <a:pt x="212" y="102"/>
                  </a:lnTo>
                  <a:lnTo>
                    <a:pt x="216" y="76"/>
                  </a:lnTo>
                  <a:lnTo>
                    <a:pt x="214" y="66"/>
                  </a:lnTo>
                  <a:lnTo>
                    <a:pt x="200" y="64"/>
                  </a:lnTo>
                  <a:lnTo>
                    <a:pt x="200" y="64"/>
                  </a:lnTo>
                  <a:lnTo>
                    <a:pt x="200" y="64"/>
                  </a:lnTo>
                  <a:lnTo>
                    <a:pt x="184" y="56"/>
                  </a:lnTo>
                  <a:lnTo>
                    <a:pt x="182" y="54"/>
                  </a:lnTo>
                  <a:lnTo>
                    <a:pt x="182" y="52"/>
                  </a:lnTo>
                  <a:lnTo>
                    <a:pt x="182" y="52"/>
                  </a:lnTo>
                  <a:lnTo>
                    <a:pt x="180" y="32"/>
                  </a:lnTo>
                  <a:lnTo>
                    <a:pt x="180" y="32"/>
                  </a:lnTo>
                  <a:lnTo>
                    <a:pt x="180" y="28"/>
                  </a:lnTo>
                  <a:lnTo>
                    <a:pt x="202" y="24"/>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38" name="MH_Other_15"/>
            <p:cNvSpPr/>
            <p:nvPr>
              <p:custDataLst>
                <p:tags r:id="rId14"/>
              </p:custDataLst>
            </p:nvPr>
          </p:nvSpPr>
          <p:spPr bwMode="auto">
            <a:xfrm>
              <a:off x="5278041" y="3774282"/>
              <a:ext cx="350044" cy="407194"/>
            </a:xfrm>
            <a:custGeom>
              <a:avLst/>
              <a:gdLst>
                <a:gd name="T0" fmla="*/ 300 w 344"/>
                <a:gd name="T1" fmla="*/ 66 h 400"/>
                <a:gd name="T2" fmla="*/ 294 w 344"/>
                <a:gd name="T3" fmla="*/ 32 h 400"/>
                <a:gd name="T4" fmla="*/ 282 w 344"/>
                <a:gd name="T5" fmla="*/ 24 h 400"/>
                <a:gd name="T6" fmla="*/ 252 w 344"/>
                <a:gd name="T7" fmla="*/ 44 h 400"/>
                <a:gd name="T8" fmla="*/ 250 w 344"/>
                <a:gd name="T9" fmla="*/ 14 h 400"/>
                <a:gd name="T10" fmla="*/ 244 w 344"/>
                <a:gd name="T11" fmla="*/ 20 h 400"/>
                <a:gd name="T12" fmla="*/ 216 w 344"/>
                <a:gd name="T13" fmla="*/ 44 h 400"/>
                <a:gd name="T14" fmla="*/ 198 w 344"/>
                <a:gd name="T15" fmla="*/ 32 h 400"/>
                <a:gd name="T16" fmla="*/ 176 w 344"/>
                <a:gd name="T17" fmla="*/ 20 h 400"/>
                <a:gd name="T18" fmla="*/ 132 w 344"/>
                <a:gd name="T19" fmla="*/ 6 h 400"/>
                <a:gd name="T20" fmla="*/ 94 w 344"/>
                <a:gd name="T21" fmla="*/ 0 h 400"/>
                <a:gd name="T22" fmla="*/ 70 w 344"/>
                <a:gd name="T23" fmla="*/ 32 h 400"/>
                <a:gd name="T24" fmla="*/ 44 w 344"/>
                <a:gd name="T25" fmla="*/ 32 h 400"/>
                <a:gd name="T26" fmla="*/ 26 w 344"/>
                <a:gd name="T27" fmla="*/ 144 h 400"/>
                <a:gd name="T28" fmla="*/ 24 w 344"/>
                <a:gd name="T29" fmla="*/ 150 h 400"/>
                <a:gd name="T30" fmla="*/ 26 w 344"/>
                <a:gd name="T31" fmla="*/ 198 h 400"/>
                <a:gd name="T32" fmla="*/ 4 w 344"/>
                <a:gd name="T33" fmla="*/ 214 h 400"/>
                <a:gd name="T34" fmla="*/ 14 w 344"/>
                <a:gd name="T35" fmla="*/ 222 h 400"/>
                <a:gd name="T36" fmla="*/ 26 w 344"/>
                <a:gd name="T37" fmla="*/ 226 h 400"/>
                <a:gd name="T38" fmla="*/ 32 w 344"/>
                <a:gd name="T39" fmla="*/ 254 h 400"/>
                <a:gd name="T40" fmla="*/ 28 w 344"/>
                <a:gd name="T41" fmla="*/ 264 h 400"/>
                <a:gd name="T42" fmla="*/ 32 w 344"/>
                <a:gd name="T43" fmla="*/ 296 h 400"/>
                <a:gd name="T44" fmla="*/ 76 w 344"/>
                <a:gd name="T45" fmla="*/ 302 h 400"/>
                <a:gd name="T46" fmla="*/ 88 w 344"/>
                <a:gd name="T47" fmla="*/ 306 h 400"/>
                <a:gd name="T48" fmla="*/ 98 w 344"/>
                <a:gd name="T49" fmla="*/ 286 h 400"/>
                <a:gd name="T50" fmla="*/ 124 w 344"/>
                <a:gd name="T51" fmla="*/ 280 h 400"/>
                <a:gd name="T52" fmla="*/ 134 w 344"/>
                <a:gd name="T53" fmla="*/ 274 h 400"/>
                <a:gd name="T54" fmla="*/ 146 w 344"/>
                <a:gd name="T55" fmla="*/ 272 h 400"/>
                <a:gd name="T56" fmla="*/ 156 w 344"/>
                <a:gd name="T57" fmla="*/ 288 h 400"/>
                <a:gd name="T58" fmla="*/ 162 w 344"/>
                <a:gd name="T59" fmla="*/ 310 h 400"/>
                <a:gd name="T60" fmla="*/ 158 w 344"/>
                <a:gd name="T61" fmla="*/ 340 h 400"/>
                <a:gd name="T62" fmla="*/ 146 w 344"/>
                <a:gd name="T63" fmla="*/ 372 h 400"/>
                <a:gd name="T64" fmla="*/ 168 w 344"/>
                <a:gd name="T65" fmla="*/ 376 h 400"/>
                <a:gd name="T66" fmla="*/ 172 w 344"/>
                <a:gd name="T67" fmla="*/ 398 h 400"/>
                <a:gd name="T68" fmla="*/ 194 w 344"/>
                <a:gd name="T69" fmla="*/ 392 h 400"/>
                <a:gd name="T70" fmla="*/ 216 w 344"/>
                <a:gd name="T71" fmla="*/ 366 h 400"/>
                <a:gd name="T72" fmla="*/ 220 w 344"/>
                <a:gd name="T73" fmla="*/ 354 h 400"/>
                <a:gd name="T74" fmla="*/ 256 w 344"/>
                <a:gd name="T75" fmla="*/ 372 h 400"/>
                <a:gd name="T76" fmla="*/ 270 w 344"/>
                <a:gd name="T77" fmla="*/ 376 h 400"/>
                <a:gd name="T78" fmla="*/ 256 w 344"/>
                <a:gd name="T79" fmla="*/ 344 h 400"/>
                <a:gd name="T80" fmla="*/ 256 w 344"/>
                <a:gd name="T81" fmla="*/ 340 h 400"/>
                <a:gd name="T82" fmla="*/ 292 w 344"/>
                <a:gd name="T83" fmla="*/ 326 h 400"/>
                <a:gd name="T84" fmla="*/ 334 w 344"/>
                <a:gd name="T85" fmla="*/ 330 h 400"/>
                <a:gd name="T86" fmla="*/ 334 w 344"/>
                <a:gd name="T87" fmla="*/ 326 h 400"/>
                <a:gd name="T88" fmla="*/ 344 w 344"/>
                <a:gd name="T89" fmla="*/ 298 h 400"/>
                <a:gd name="T90" fmla="*/ 334 w 344"/>
                <a:gd name="T91" fmla="*/ 284 h 400"/>
                <a:gd name="T92" fmla="*/ 332 w 344"/>
                <a:gd name="T93" fmla="*/ 276 h 400"/>
                <a:gd name="T94" fmla="*/ 326 w 344"/>
                <a:gd name="T95" fmla="*/ 252 h 400"/>
                <a:gd name="T96" fmla="*/ 320 w 344"/>
                <a:gd name="T97" fmla="*/ 232 h 400"/>
                <a:gd name="T98" fmla="*/ 308 w 344"/>
                <a:gd name="T99" fmla="*/ 196 h 400"/>
                <a:gd name="T100" fmla="*/ 300 w 344"/>
                <a:gd name="T101" fmla="*/ 168 h 400"/>
                <a:gd name="T102" fmla="*/ 334 w 344"/>
                <a:gd name="T103" fmla="*/ 124 h 400"/>
                <a:gd name="T104" fmla="*/ 308 w 344"/>
                <a:gd name="T105" fmla="*/ 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4" h="400">
                  <a:moveTo>
                    <a:pt x="300" y="68"/>
                  </a:moveTo>
                  <a:lnTo>
                    <a:pt x="300" y="68"/>
                  </a:lnTo>
                  <a:lnTo>
                    <a:pt x="300" y="68"/>
                  </a:lnTo>
                  <a:lnTo>
                    <a:pt x="300" y="66"/>
                  </a:lnTo>
                  <a:lnTo>
                    <a:pt x="292" y="54"/>
                  </a:lnTo>
                  <a:lnTo>
                    <a:pt x="292" y="52"/>
                  </a:lnTo>
                  <a:lnTo>
                    <a:pt x="292" y="52"/>
                  </a:lnTo>
                  <a:lnTo>
                    <a:pt x="294" y="32"/>
                  </a:lnTo>
                  <a:lnTo>
                    <a:pt x="294" y="32"/>
                  </a:lnTo>
                  <a:lnTo>
                    <a:pt x="292" y="28"/>
                  </a:lnTo>
                  <a:lnTo>
                    <a:pt x="286" y="24"/>
                  </a:lnTo>
                  <a:lnTo>
                    <a:pt x="282" y="24"/>
                  </a:lnTo>
                  <a:lnTo>
                    <a:pt x="274" y="34"/>
                  </a:lnTo>
                  <a:lnTo>
                    <a:pt x="272" y="34"/>
                  </a:lnTo>
                  <a:lnTo>
                    <a:pt x="272" y="34"/>
                  </a:lnTo>
                  <a:lnTo>
                    <a:pt x="252" y="44"/>
                  </a:lnTo>
                  <a:lnTo>
                    <a:pt x="250" y="30"/>
                  </a:lnTo>
                  <a:lnTo>
                    <a:pt x="250" y="28"/>
                  </a:lnTo>
                  <a:lnTo>
                    <a:pt x="252" y="22"/>
                  </a:lnTo>
                  <a:lnTo>
                    <a:pt x="250" y="14"/>
                  </a:lnTo>
                  <a:lnTo>
                    <a:pt x="248" y="12"/>
                  </a:lnTo>
                  <a:lnTo>
                    <a:pt x="244" y="20"/>
                  </a:lnTo>
                  <a:lnTo>
                    <a:pt x="244" y="20"/>
                  </a:lnTo>
                  <a:lnTo>
                    <a:pt x="244" y="20"/>
                  </a:lnTo>
                  <a:lnTo>
                    <a:pt x="218" y="42"/>
                  </a:lnTo>
                  <a:lnTo>
                    <a:pt x="218" y="44"/>
                  </a:lnTo>
                  <a:lnTo>
                    <a:pt x="216" y="44"/>
                  </a:lnTo>
                  <a:lnTo>
                    <a:pt x="216" y="44"/>
                  </a:lnTo>
                  <a:lnTo>
                    <a:pt x="214" y="44"/>
                  </a:lnTo>
                  <a:lnTo>
                    <a:pt x="206" y="40"/>
                  </a:lnTo>
                  <a:lnTo>
                    <a:pt x="206" y="40"/>
                  </a:lnTo>
                  <a:lnTo>
                    <a:pt x="198" y="32"/>
                  </a:lnTo>
                  <a:lnTo>
                    <a:pt x="184" y="28"/>
                  </a:lnTo>
                  <a:lnTo>
                    <a:pt x="184" y="28"/>
                  </a:lnTo>
                  <a:lnTo>
                    <a:pt x="184" y="26"/>
                  </a:lnTo>
                  <a:lnTo>
                    <a:pt x="176" y="20"/>
                  </a:lnTo>
                  <a:lnTo>
                    <a:pt x="150" y="16"/>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8" y="32"/>
                  </a:lnTo>
                  <a:lnTo>
                    <a:pt x="60" y="24"/>
                  </a:lnTo>
                  <a:lnTo>
                    <a:pt x="44" y="32"/>
                  </a:lnTo>
                  <a:lnTo>
                    <a:pt x="28" y="52"/>
                  </a:lnTo>
                  <a:lnTo>
                    <a:pt x="16" y="86"/>
                  </a:lnTo>
                  <a:lnTo>
                    <a:pt x="20" y="124"/>
                  </a:lnTo>
                  <a:lnTo>
                    <a:pt x="26" y="144"/>
                  </a:lnTo>
                  <a:lnTo>
                    <a:pt x="26" y="144"/>
                  </a:lnTo>
                  <a:lnTo>
                    <a:pt x="26" y="148"/>
                  </a:lnTo>
                  <a:lnTo>
                    <a:pt x="24" y="150"/>
                  </a:lnTo>
                  <a:lnTo>
                    <a:pt x="24" y="150"/>
                  </a:lnTo>
                  <a:lnTo>
                    <a:pt x="20" y="152"/>
                  </a:lnTo>
                  <a:lnTo>
                    <a:pt x="20" y="156"/>
                  </a:lnTo>
                  <a:lnTo>
                    <a:pt x="18" y="166"/>
                  </a:lnTo>
                  <a:lnTo>
                    <a:pt x="26" y="198"/>
                  </a:lnTo>
                  <a:lnTo>
                    <a:pt x="24" y="200"/>
                  </a:lnTo>
                  <a:lnTo>
                    <a:pt x="24" y="200"/>
                  </a:lnTo>
                  <a:lnTo>
                    <a:pt x="8" y="210"/>
                  </a:lnTo>
                  <a:lnTo>
                    <a:pt x="4" y="214"/>
                  </a:lnTo>
                  <a:lnTo>
                    <a:pt x="2" y="218"/>
                  </a:lnTo>
                  <a:lnTo>
                    <a:pt x="0" y="228"/>
                  </a:lnTo>
                  <a:lnTo>
                    <a:pt x="14" y="224"/>
                  </a:lnTo>
                  <a:lnTo>
                    <a:pt x="14" y="222"/>
                  </a:lnTo>
                  <a:lnTo>
                    <a:pt x="16" y="222"/>
                  </a:lnTo>
                  <a:lnTo>
                    <a:pt x="16" y="222"/>
                  </a:lnTo>
                  <a:lnTo>
                    <a:pt x="22" y="224"/>
                  </a:lnTo>
                  <a:lnTo>
                    <a:pt x="26" y="226"/>
                  </a:lnTo>
                  <a:lnTo>
                    <a:pt x="30" y="228"/>
                  </a:lnTo>
                  <a:lnTo>
                    <a:pt x="32" y="234"/>
                  </a:lnTo>
                  <a:lnTo>
                    <a:pt x="34" y="252"/>
                  </a:lnTo>
                  <a:lnTo>
                    <a:pt x="32" y="254"/>
                  </a:lnTo>
                  <a:lnTo>
                    <a:pt x="32" y="256"/>
                  </a:lnTo>
                  <a:lnTo>
                    <a:pt x="32" y="256"/>
                  </a:lnTo>
                  <a:lnTo>
                    <a:pt x="28" y="260"/>
                  </a:lnTo>
                  <a:lnTo>
                    <a:pt x="28" y="264"/>
                  </a:lnTo>
                  <a:lnTo>
                    <a:pt x="24" y="282"/>
                  </a:lnTo>
                  <a:lnTo>
                    <a:pt x="24" y="282"/>
                  </a:lnTo>
                  <a:lnTo>
                    <a:pt x="28" y="290"/>
                  </a:lnTo>
                  <a:lnTo>
                    <a:pt x="32" y="296"/>
                  </a:lnTo>
                  <a:lnTo>
                    <a:pt x="48" y="316"/>
                  </a:lnTo>
                  <a:lnTo>
                    <a:pt x="64" y="304"/>
                  </a:lnTo>
                  <a:lnTo>
                    <a:pt x="76" y="302"/>
                  </a:lnTo>
                  <a:lnTo>
                    <a:pt x="76" y="302"/>
                  </a:lnTo>
                  <a:lnTo>
                    <a:pt x="76" y="304"/>
                  </a:lnTo>
                  <a:lnTo>
                    <a:pt x="84" y="306"/>
                  </a:lnTo>
                  <a:lnTo>
                    <a:pt x="84" y="306"/>
                  </a:lnTo>
                  <a:lnTo>
                    <a:pt x="88" y="306"/>
                  </a:lnTo>
                  <a:lnTo>
                    <a:pt x="92" y="302"/>
                  </a:lnTo>
                  <a:lnTo>
                    <a:pt x="100" y="292"/>
                  </a:lnTo>
                  <a:lnTo>
                    <a:pt x="98" y="286"/>
                  </a:lnTo>
                  <a:lnTo>
                    <a:pt x="98" y="286"/>
                  </a:lnTo>
                  <a:lnTo>
                    <a:pt x="100" y="282"/>
                  </a:lnTo>
                  <a:lnTo>
                    <a:pt x="104" y="280"/>
                  </a:lnTo>
                  <a:lnTo>
                    <a:pt x="124" y="280"/>
                  </a:lnTo>
                  <a:lnTo>
                    <a:pt x="124" y="280"/>
                  </a:lnTo>
                  <a:lnTo>
                    <a:pt x="128" y="280"/>
                  </a:lnTo>
                  <a:lnTo>
                    <a:pt x="130" y="280"/>
                  </a:lnTo>
                  <a:lnTo>
                    <a:pt x="130" y="280"/>
                  </a:lnTo>
                  <a:lnTo>
                    <a:pt x="134" y="274"/>
                  </a:lnTo>
                  <a:lnTo>
                    <a:pt x="136" y="270"/>
                  </a:lnTo>
                  <a:lnTo>
                    <a:pt x="136" y="270"/>
                  </a:lnTo>
                  <a:lnTo>
                    <a:pt x="142" y="270"/>
                  </a:lnTo>
                  <a:lnTo>
                    <a:pt x="146" y="272"/>
                  </a:lnTo>
                  <a:lnTo>
                    <a:pt x="146" y="272"/>
                  </a:lnTo>
                  <a:lnTo>
                    <a:pt x="152" y="280"/>
                  </a:lnTo>
                  <a:lnTo>
                    <a:pt x="154" y="284"/>
                  </a:lnTo>
                  <a:lnTo>
                    <a:pt x="156" y="288"/>
                  </a:lnTo>
                  <a:lnTo>
                    <a:pt x="154" y="302"/>
                  </a:lnTo>
                  <a:lnTo>
                    <a:pt x="156" y="304"/>
                  </a:lnTo>
                  <a:lnTo>
                    <a:pt x="156" y="304"/>
                  </a:lnTo>
                  <a:lnTo>
                    <a:pt x="162" y="310"/>
                  </a:lnTo>
                  <a:lnTo>
                    <a:pt x="164" y="316"/>
                  </a:lnTo>
                  <a:lnTo>
                    <a:pt x="162" y="330"/>
                  </a:lnTo>
                  <a:lnTo>
                    <a:pt x="162" y="330"/>
                  </a:lnTo>
                  <a:lnTo>
                    <a:pt x="158" y="340"/>
                  </a:lnTo>
                  <a:lnTo>
                    <a:pt x="154" y="344"/>
                  </a:lnTo>
                  <a:lnTo>
                    <a:pt x="154" y="344"/>
                  </a:lnTo>
                  <a:lnTo>
                    <a:pt x="142" y="370"/>
                  </a:lnTo>
                  <a:lnTo>
                    <a:pt x="146" y="372"/>
                  </a:lnTo>
                  <a:lnTo>
                    <a:pt x="164" y="372"/>
                  </a:lnTo>
                  <a:lnTo>
                    <a:pt x="168" y="374"/>
                  </a:lnTo>
                  <a:lnTo>
                    <a:pt x="168" y="376"/>
                  </a:lnTo>
                  <a:lnTo>
                    <a:pt x="168" y="376"/>
                  </a:lnTo>
                  <a:lnTo>
                    <a:pt x="164" y="388"/>
                  </a:lnTo>
                  <a:lnTo>
                    <a:pt x="164" y="394"/>
                  </a:lnTo>
                  <a:lnTo>
                    <a:pt x="164" y="394"/>
                  </a:lnTo>
                  <a:lnTo>
                    <a:pt x="172" y="398"/>
                  </a:lnTo>
                  <a:lnTo>
                    <a:pt x="176" y="400"/>
                  </a:lnTo>
                  <a:lnTo>
                    <a:pt x="178" y="398"/>
                  </a:lnTo>
                  <a:lnTo>
                    <a:pt x="188" y="394"/>
                  </a:lnTo>
                  <a:lnTo>
                    <a:pt x="194" y="392"/>
                  </a:lnTo>
                  <a:lnTo>
                    <a:pt x="204" y="392"/>
                  </a:lnTo>
                  <a:lnTo>
                    <a:pt x="216" y="380"/>
                  </a:lnTo>
                  <a:lnTo>
                    <a:pt x="216" y="366"/>
                  </a:lnTo>
                  <a:lnTo>
                    <a:pt x="216" y="366"/>
                  </a:lnTo>
                  <a:lnTo>
                    <a:pt x="216" y="360"/>
                  </a:lnTo>
                  <a:lnTo>
                    <a:pt x="216" y="356"/>
                  </a:lnTo>
                  <a:lnTo>
                    <a:pt x="216" y="356"/>
                  </a:lnTo>
                  <a:lnTo>
                    <a:pt x="220" y="354"/>
                  </a:lnTo>
                  <a:lnTo>
                    <a:pt x="224" y="354"/>
                  </a:lnTo>
                  <a:lnTo>
                    <a:pt x="230" y="356"/>
                  </a:lnTo>
                  <a:lnTo>
                    <a:pt x="236" y="360"/>
                  </a:lnTo>
                  <a:lnTo>
                    <a:pt x="256" y="372"/>
                  </a:lnTo>
                  <a:lnTo>
                    <a:pt x="256" y="372"/>
                  </a:lnTo>
                  <a:lnTo>
                    <a:pt x="264" y="376"/>
                  </a:lnTo>
                  <a:lnTo>
                    <a:pt x="270" y="378"/>
                  </a:lnTo>
                  <a:lnTo>
                    <a:pt x="270" y="376"/>
                  </a:lnTo>
                  <a:lnTo>
                    <a:pt x="270" y="376"/>
                  </a:lnTo>
                  <a:lnTo>
                    <a:pt x="270" y="370"/>
                  </a:lnTo>
                  <a:lnTo>
                    <a:pt x="266" y="360"/>
                  </a:lnTo>
                  <a:lnTo>
                    <a:pt x="256" y="344"/>
                  </a:lnTo>
                  <a:lnTo>
                    <a:pt x="256" y="342"/>
                  </a:lnTo>
                  <a:lnTo>
                    <a:pt x="256" y="342"/>
                  </a:lnTo>
                  <a:lnTo>
                    <a:pt x="256" y="340"/>
                  </a:lnTo>
                  <a:lnTo>
                    <a:pt x="256" y="340"/>
                  </a:lnTo>
                  <a:lnTo>
                    <a:pt x="264" y="332"/>
                  </a:lnTo>
                  <a:lnTo>
                    <a:pt x="274" y="326"/>
                  </a:lnTo>
                  <a:lnTo>
                    <a:pt x="282" y="324"/>
                  </a:lnTo>
                  <a:lnTo>
                    <a:pt x="292" y="326"/>
                  </a:lnTo>
                  <a:lnTo>
                    <a:pt x="320" y="340"/>
                  </a:lnTo>
                  <a:lnTo>
                    <a:pt x="332" y="332"/>
                  </a:lnTo>
                  <a:lnTo>
                    <a:pt x="334" y="332"/>
                  </a:lnTo>
                  <a:lnTo>
                    <a:pt x="334" y="330"/>
                  </a:lnTo>
                  <a:lnTo>
                    <a:pt x="334" y="330"/>
                  </a:lnTo>
                  <a:lnTo>
                    <a:pt x="332" y="328"/>
                  </a:lnTo>
                  <a:lnTo>
                    <a:pt x="332" y="328"/>
                  </a:lnTo>
                  <a:lnTo>
                    <a:pt x="334" y="326"/>
                  </a:lnTo>
                  <a:lnTo>
                    <a:pt x="334" y="326"/>
                  </a:lnTo>
                  <a:lnTo>
                    <a:pt x="340" y="314"/>
                  </a:lnTo>
                  <a:lnTo>
                    <a:pt x="344" y="304"/>
                  </a:lnTo>
                  <a:lnTo>
                    <a:pt x="344" y="298"/>
                  </a:lnTo>
                  <a:lnTo>
                    <a:pt x="344" y="292"/>
                  </a:lnTo>
                  <a:lnTo>
                    <a:pt x="344" y="292"/>
                  </a:lnTo>
                  <a:lnTo>
                    <a:pt x="338" y="286"/>
                  </a:lnTo>
                  <a:lnTo>
                    <a:pt x="334" y="284"/>
                  </a:lnTo>
                  <a:lnTo>
                    <a:pt x="332" y="284"/>
                  </a:lnTo>
                  <a:lnTo>
                    <a:pt x="330" y="276"/>
                  </a:lnTo>
                  <a:lnTo>
                    <a:pt x="332" y="276"/>
                  </a:lnTo>
                  <a:lnTo>
                    <a:pt x="332" y="276"/>
                  </a:lnTo>
                  <a:lnTo>
                    <a:pt x="338" y="272"/>
                  </a:lnTo>
                  <a:lnTo>
                    <a:pt x="340" y="268"/>
                  </a:lnTo>
                  <a:lnTo>
                    <a:pt x="338" y="264"/>
                  </a:lnTo>
                  <a:lnTo>
                    <a:pt x="326" y="252"/>
                  </a:lnTo>
                  <a:lnTo>
                    <a:pt x="326" y="252"/>
                  </a:lnTo>
                  <a:lnTo>
                    <a:pt x="326" y="250"/>
                  </a:lnTo>
                  <a:lnTo>
                    <a:pt x="320" y="232"/>
                  </a:lnTo>
                  <a:lnTo>
                    <a:pt x="320" y="232"/>
                  </a:lnTo>
                  <a:lnTo>
                    <a:pt x="316" y="214"/>
                  </a:lnTo>
                  <a:lnTo>
                    <a:pt x="316" y="196"/>
                  </a:lnTo>
                  <a:lnTo>
                    <a:pt x="316" y="188"/>
                  </a:lnTo>
                  <a:lnTo>
                    <a:pt x="308" y="196"/>
                  </a:lnTo>
                  <a:lnTo>
                    <a:pt x="302" y="204"/>
                  </a:lnTo>
                  <a:lnTo>
                    <a:pt x="300" y="170"/>
                  </a:lnTo>
                  <a:lnTo>
                    <a:pt x="300" y="170"/>
                  </a:lnTo>
                  <a:lnTo>
                    <a:pt x="300" y="168"/>
                  </a:lnTo>
                  <a:lnTo>
                    <a:pt x="300" y="168"/>
                  </a:lnTo>
                  <a:lnTo>
                    <a:pt x="300" y="168"/>
                  </a:lnTo>
                  <a:lnTo>
                    <a:pt x="322" y="138"/>
                  </a:lnTo>
                  <a:lnTo>
                    <a:pt x="334" y="124"/>
                  </a:lnTo>
                  <a:lnTo>
                    <a:pt x="326" y="100"/>
                  </a:lnTo>
                  <a:lnTo>
                    <a:pt x="326" y="100"/>
                  </a:lnTo>
                  <a:lnTo>
                    <a:pt x="322" y="76"/>
                  </a:lnTo>
                  <a:lnTo>
                    <a:pt x="308" y="70"/>
                  </a:lnTo>
                  <a:lnTo>
                    <a:pt x="300" y="68"/>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39" name="MH_Other_16"/>
            <p:cNvSpPr/>
            <p:nvPr>
              <p:custDataLst>
                <p:tags r:id="rId15"/>
              </p:custDataLst>
            </p:nvPr>
          </p:nvSpPr>
          <p:spPr bwMode="auto">
            <a:xfrm>
              <a:off x="5237560" y="3539729"/>
              <a:ext cx="496490" cy="311944"/>
            </a:xfrm>
            <a:custGeom>
              <a:avLst/>
              <a:gdLst>
                <a:gd name="T0" fmla="*/ 64 w 488"/>
                <a:gd name="T1" fmla="*/ 10 h 306"/>
                <a:gd name="T2" fmla="*/ 86 w 488"/>
                <a:gd name="T3" fmla="*/ 24 h 306"/>
                <a:gd name="T4" fmla="*/ 98 w 488"/>
                <a:gd name="T5" fmla="*/ 40 h 306"/>
                <a:gd name="T6" fmla="*/ 88 w 488"/>
                <a:gd name="T7" fmla="*/ 52 h 306"/>
                <a:gd name="T8" fmla="*/ 60 w 488"/>
                <a:gd name="T9" fmla="*/ 58 h 306"/>
                <a:gd name="T10" fmla="*/ 64 w 488"/>
                <a:gd name="T11" fmla="*/ 74 h 306"/>
                <a:gd name="T12" fmla="*/ 72 w 488"/>
                <a:gd name="T13" fmla="*/ 108 h 306"/>
                <a:gd name="T14" fmla="*/ 90 w 488"/>
                <a:gd name="T15" fmla="*/ 114 h 306"/>
                <a:gd name="T16" fmla="*/ 92 w 488"/>
                <a:gd name="T17" fmla="*/ 116 h 306"/>
                <a:gd name="T18" fmla="*/ 102 w 488"/>
                <a:gd name="T19" fmla="*/ 130 h 306"/>
                <a:gd name="T20" fmla="*/ 108 w 488"/>
                <a:gd name="T21" fmla="*/ 146 h 306"/>
                <a:gd name="T22" fmla="*/ 106 w 488"/>
                <a:gd name="T23" fmla="*/ 164 h 306"/>
                <a:gd name="T24" fmla="*/ 94 w 488"/>
                <a:gd name="T25" fmla="*/ 178 h 306"/>
                <a:gd name="T26" fmla="*/ 52 w 488"/>
                <a:gd name="T27" fmla="*/ 200 h 306"/>
                <a:gd name="T28" fmla="*/ 8 w 488"/>
                <a:gd name="T29" fmla="*/ 232 h 306"/>
                <a:gd name="T30" fmla="*/ 12 w 488"/>
                <a:gd name="T31" fmla="*/ 254 h 306"/>
                <a:gd name="T32" fmla="*/ 40 w 488"/>
                <a:gd name="T33" fmla="*/ 286 h 306"/>
                <a:gd name="T34" fmla="*/ 52 w 488"/>
                <a:gd name="T35" fmla="*/ 302 h 306"/>
                <a:gd name="T36" fmla="*/ 60 w 488"/>
                <a:gd name="T37" fmla="*/ 278 h 306"/>
                <a:gd name="T38" fmla="*/ 76 w 488"/>
                <a:gd name="T39" fmla="*/ 256 h 306"/>
                <a:gd name="T40" fmla="*/ 100 w 488"/>
                <a:gd name="T41" fmla="*/ 246 h 306"/>
                <a:gd name="T42" fmla="*/ 124 w 488"/>
                <a:gd name="T43" fmla="*/ 224 h 306"/>
                <a:gd name="T44" fmla="*/ 158 w 488"/>
                <a:gd name="T45" fmla="*/ 222 h 306"/>
                <a:gd name="T46" fmla="*/ 192 w 488"/>
                <a:gd name="T47" fmla="*/ 238 h 306"/>
                <a:gd name="T48" fmla="*/ 220 w 488"/>
                <a:gd name="T49" fmla="*/ 242 h 306"/>
                <a:gd name="T50" fmla="*/ 242 w 488"/>
                <a:gd name="T51" fmla="*/ 254 h 306"/>
                <a:gd name="T52" fmla="*/ 242 w 488"/>
                <a:gd name="T53" fmla="*/ 254 h 306"/>
                <a:gd name="T54" fmla="*/ 254 w 488"/>
                <a:gd name="T55" fmla="*/ 264 h 306"/>
                <a:gd name="T56" fmla="*/ 276 w 488"/>
                <a:gd name="T57" fmla="*/ 244 h 306"/>
                <a:gd name="T58" fmla="*/ 296 w 488"/>
                <a:gd name="T59" fmla="*/ 238 h 306"/>
                <a:gd name="T60" fmla="*/ 300 w 488"/>
                <a:gd name="T61" fmla="*/ 252 h 306"/>
                <a:gd name="T62" fmla="*/ 308 w 488"/>
                <a:gd name="T63" fmla="*/ 256 h 306"/>
                <a:gd name="T64" fmla="*/ 328 w 488"/>
                <a:gd name="T65" fmla="*/ 246 h 306"/>
                <a:gd name="T66" fmla="*/ 336 w 488"/>
                <a:gd name="T67" fmla="*/ 250 h 306"/>
                <a:gd name="T68" fmla="*/ 342 w 488"/>
                <a:gd name="T69" fmla="*/ 264 h 306"/>
                <a:gd name="T70" fmla="*/ 348 w 488"/>
                <a:gd name="T71" fmla="*/ 290 h 306"/>
                <a:gd name="T72" fmla="*/ 372 w 488"/>
                <a:gd name="T73" fmla="*/ 268 h 306"/>
                <a:gd name="T74" fmla="*/ 408 w 488"/>
                <a:gd name="T75" fmla="*/ 260 h 306"/>
                <a:gd name="T76" fmla="*/ 432 w 488"/>
                <a:gd name="T77" fmla="*/ 242 h 306"/>
                <a:gd name="T78" fmla="*/ 474 w 488"/>
                <a:gd name="T79" fmla="*/ 228 h 306"/>
                <a:gd name="T80" fmla="*/ 486 w 488"/>
                <a:gd name="T81" fmla="*/ 220 h 306"/>
                <a:gd name="T82" fmla="*/ 460 w 488"/>
                <a:gd name="T83" fmla="*/ 152 h 306"/>
                <a:gd name="T84" fmla="*/ 468 w 488"/>
                <a:gd name="T85" fmla="*/ 130 h 306"/>
                <a:gd name="T86" fmla="*/ 444 w 488"/>
                <a:gd name="T87" fmla="*/ 126 h 306"/>
                <a:gd name="T88" fmla="*/ 430 w 488"/>
                <a:gd name="T89" fmla="*/ 106 h 306"/>
                <a:gd name="T90" fmla="*/ 416 w 488"/>
                <a:gd name="T91" fmla="*/ 100 h 306"/>
                <a:gd name="T92" fmla="*/ 400 w 488"/>
                <a:gd name="T93" fmla="*/ 114 h 306"/>
                <a:gd name="T94" fmla="*/ 388 w 488"/>
                <a:gd name="T95" fmla="*/ 110 h 306"/>
                <a:gd name="T96" fmla="*/ 366 w 488"/>
                <a:gd name="T97" fmla="*/ 86 h 306"/>
                <a:gd name="T98" fmla="*/ 352 w 488"/>
                <a:gd name="T99" fmla="*/ 90 h 306"/>
                <a:gd name="T100" fmla="*/ 328 w 488"/>
                <a:gd name="T101" fmla="*/ 94 h 306"/>
                <a:gd name="T102" fmla="*/ 322 w 488"/>
                <a:gd name="T103" fmla="*/ 90 h 306"/>
                <a:gd name="T104" fmla="*/ 320 w 488"/>
                <a:gd name="T105" fmla="*/ 70 h 306"/>
                <a:gd name="T106" fmla="*/ 216 w 488"/>
                <a:gd name="T107" fmla="*/ 50 h 306"/>
                <a:gd name="T108" fmla="*/ 194 w 488"/>
                <a:gd name="T109" fmla="*/ 38 h 306"/>
                <a:gd name="T110" fmla="*/ 172 w 488"/>
                <a:gd name="T111" fmla="*/ 30 h 306"/>
                <a:gd name="T112" fmla="*/ 132 w 488"/>
                <a:gd name="T113" fmla="*/ 10 h 306"/>
                <a:gd name="T114" fmla="*/ 74 w 488"/>
                <a:gd name="T115"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306">
                  <a:moveTo>
                    <a:pt x="62" y="2"/>
                  </a:moveTo>
                  <a:lnTo>
                    <a:pt x="60" y="4"/>
                  </a:lnTo>
                  <a:lnTo>
                    <a:pt x="64" y="10"/>
                  </a:lnTo>
                  <a:lnTo>
                    <a:pt x="86" y="24"/>
                  </a:lnTo>
                  <a:lnTo>
                    <a:pt x="86" y="24"/>
                  </a:lnTo>
                  <a:lnTo>
                    <a:pt x="86" y="24"/>
                  </a:lnTo>
                  <a:lnTo>
                    <a:pt x="86" y="24"/>
                  </a:lnTo>
                  <a:lnTo>
                    <a:pt x="100" y="38"/>
                  </a:lnTo>
                  <a:lnTo>
                    <a:pt x="98" y="40"/>
                  </a:lnTo>
                  <a:lnTo>
                    <a:pt x="90" y="50"/>
                  </a:lnTo>
                  <a:lnTo>
                    <a:pt x="88" y="50"/>
                  </a:lnTo>
                  <a:lnTo>
                    <a:pt x="88" y="52"/>
                  </a:lnTo>
                  <a:lnTo>
                    <a:pt x="74" y="52"/>
                  </a:lnTo>
                  <a:lnTo>
                    <a:pt x="66" y="54"/>
                  </a:lnTo>
                  <a:lnTo>
                    <a:pt x="60" y="58"/>
                  </a:lnTo>
                  <a:lnTo>
                    <a:pt x="64" y="66"/>
                  </a:lnTo>
                  <a:lnTo>
                    <a:pt x="64" y="66"/>
                  </a:lnTo>
                  <a:lnTo>
                    <a:pt x="64" y="74"/>
                  </a:lnTo>
                  <a:lnTo>
                    <a:pt x="72" y="86"/>
                  </a:lnTo>
                  <a:lnTo>
                    <a:pt x="72" y="86"/>
                  </a:lnTo>
                  <a:lnTo>
                    <a:pt x="72" y="108"/>
                  </a:lnTo>
                  <a:lnTo>
                    <a:pt x="78" y="110"/>
                  </a:lnTo>
                  <a:lnTo>
                    <a:pt x="88" y="114"/>
                  </a:lnTo>
                  <a:lnTo>
                    <a:pt x="90" y="114"/>
                  </a:lnTo>
                  <a:lnTo>
                    <a:pt x="90" y="114"/>
                  </a:lnTo>
                  <a:lnTo>
                    <a:pt x="90" y="114"/>
                  </a:lnTo>
                  <a:lnTo>
                    <a:pt x="92" y="116"/>
                  </a:lnTo>
                  <a:lnTo>
                    <a:pt x="102" y="130"/>
                  </a:lnTo>
                  <a:lnTo>
                    <a:pt x="102" y="130"/>
                  </a:lnTo>
                  <a:lnTo>
                    <a:pt x="102" y="130"/>
                  </a:lnTo>
                  <a:lnTo>
                    <a:pt x="108" y="146"/>
                  </a:lnTo>
                  <a:lnTo>
                    <a:pt x="108" y="146"/>
                  </a:lnTo>
                  <a:lnTo>
                    <a:pt x="108" y="146"/>
                  </a:lnTo>
                  <a:lnTo>
                    <a:pt x="108" y="156"/>
                  </a:lnTo>
                  <a:lnTo>
                    <a:pt x="108" y="156"/>
                  </a:lnTo>
                  <a:lnTo>
                    <a:pt x="106" y="164"/>
                  </a:lnTo>
                  <a:lnTo>
                    <a:pt x="104" y="170"/>
                  </a:lnTo>
                  <a:lnTo>
                    <a:pt x="104" y="170"/>
                  </a:lnTo>
                  <a:lnTo>
                    <a:pt x="94" y="178"/>
                  </a:lnTo>
                  <a:lnTo>
                    <a:pt x="80" y="184"/>
                  </a:lnTo>
                  <a:lnTo>
                    <a:pt x="54" y="200"/>
                  </a:lnTo>
                  <a:lnTo>
                    <a:pt x="52" y="200"/>
                  </a:lnTo>
                  <a:lnTo>
                    <a:pt x="4" y="204"/>
                  </a:lnTo>
                  <a:lnTo>
                    <a:pt x="0" y="216"/>
                  </a:lnTo>
                  <a:lnTo>
                    <a:pt x="8" y="232"/>
                  </a:lnTo>
                  <a:lnTo>
                    <a:pt x="8" y="232"/>
                  </a:lnTo>
                  <a:lnTo>
                    <a:pt x="8" y="234"/>
                  </a:lnTo>
                  <a:lnTo>
                    <a:pt x="12" y="254"/>
                  </a:lnTo>
                  <a:lnTo>
                    <a:pt x="38" y="286"/>
                  </a:lnTo>
                  <a:lnTo>
                    <a:pt x="40" y="286"/>
                  </a:lnTo>
                  <a:lnTo>
                    <a:pt x="40" y="286"/>
                  </a:lnTo>
                  <a:lnTo>
                    <a:pt x="40" y="286"/>
                  </a:lnTo>
                  <a:lnTo>
                    <a:pt x="50" y="306"/>
                  </a:lnTo>
                  <a:lnTo>
                    <a:pt x="52" y="302"/>
                  </a:lnTo>
                  <a:lnTo>
                    <a:pt x="52" y="302"/>
                  </a:lnTo>
                  <a:lnTo>
                    <a:pt x="60" y="278"/>
                  </a:lnTo>
                  <a:lnTo>
                    <a:pt x="60" y="278"/>
                  </a:lnTo>
                  <a:lnTo>
                    <a:pt x="60" y="276"/>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60" y="222"/>
                  </a:lnTo>
                  <a:lnTo>
                    <a:pt x="192" y="238"/>
                  </a:lnTo>
                  <a:lnTo>
                    <a:pt x="218" y="242"/>
                  </a:lnTo>
                  <a:lnTo>
                    <a:pt x="220" y="242"/>
                  </a:lnTo>
                  <a:lnTo>
                    <a:pt x="220" y="242"/>
                  </a:lnTo>
                  <a:lnTo>
                    <a:pt x="220" y="242"/>
                  </a:lnTo>
                  <a:lnTo>
                    <a:pt x="228" y="250"/>
                  </a:lnTo>
                  <a:lnTo>
                    <a:pt x="242" y="254"/>
                  </a:lnTo>
                  <a:lnTo>
                    <a:pt x="242" y="254"/>
                  </a:lnTo>
                  <a:lnTo>
                    <a:pt x="242" y="254"/>
                  </a:lnTo>
                  <a:lnTo>
                    <a:pt x="242" y="254"/>
                  </a:lnTo>
                  <a:lnTo>
                    <a:pt x="242" y="254"/>
                  </a:lnTo>
                  <a:lnTo>
                    <a:pt x="250" y="262"/>
                  </a:lnTo>
                  <a:lnTo>
                    <a:pt x="254" y="264"/>
                  </a:lnTo>
                  <a:lnTo>
                    <a:pt x="264" y="256"/>
                  </a:lnTo>
                  <a:lnTo>
                    <a:pt x="264" y="254"/>
                  </a:lnTo>
                  <a:lnTo>
                    <a:pt x="276" y="244"/>
                  </a:lnTo>
                  <a:lnTo>
                    <a:pt x="284" y="230"/>
                  </a:lnTo>
                  <a:lnTo>
                    <a:pt x="296" y="238"/>
                  </a:lnTo>
                  <a:lnTo>
                    <a:pt x="296" y="238"/>
                  </a:lnTo>
                  <a:lnTo>
                    <a:pt x="296" y="240"/>
                  </a:lnTo>
                  <a:lnTo>
                    <a:pt x="300" y="250"/>
                  </a:lnTo>
                  <a:lnTo>
                    <a:pt x="300" y="252"/>
                  </a:lnTo>
                  <a:lnTo>
                    <a:pt x="298" y="258"/>
                  </a:lnTo>
                  <a:lnTo>
                    <a:pt x="300" y="260"/>
                  </a:lnTo>
                  <a:lnTo>
                    <a:pt x="308" y="256"/>
                  </a:lnTo>
                  <a:lnTo>
                    <a:pt x="318" y="246"/>
                  </a:lnTo>
                  <a:lnTo>
                    <a:pt x="328" y="246"/>
                  </a:lnTo>
                  <a:lnTo>
                    <a:pt x="328" y="246"/>
                  </a:lnTo>
                  <a:lnTo>
                    <a:pt x="330" y="246"/>
                  </a:lnTo>
                  <a:lnTo>
                    <a:pt x="336" y="250"/>
                  </a:lnTo>
                  <a:lnTo>
                    <a:pt x="336" y="250"/>
                  </a:lnTo>
                  <a:lnTo>
                    <a:pt x="342" y="258"/>
                  </a:lnTo>
                  <a:lnTo>
                    <a:pt x="342" y="260"/>
                  </a:lnTo>
                  <a:lnTo>
                    <a:pt x="342" y="264"/>
                  </a:lnTo>
                  <a:lnTo>
                    <a:pt x="340" y="282"/>
                  </a:lnTo>
                  <a:lnTo>
                    <a:pt x="346" y="290"/>
                  </a:lnTo>
                  <a:lnTo>
                    <a:pt x="348"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6"/>
                  </a:lnTo>
                  <a:lnTo>
                    <a:pt x="444" y="124"/>
                  </a:lnTo>
                  <a:lnTo>
                    <a:pt x="430" y="110"/>
                  </a:lnTo>
                  <a:lnTo>
                    <a:pt x="430" y="106"/>
                  </a:lnTo>
                  <a:lnTo>
                    <a:pt x="430" y="106"/>
                  </a:lnTo>
                  <a:lnTo>
                    <a:pt x="428" y="108"/>
                  </a:lnTo>
                  <a:lnTo>
                    <a:pt x="416" y="100"/>
                  </a:lnTo>
                  <a:lnTo>
                    <a:pt x="416" y="100"/>
                  </a:lnTo>
                  <a:lnTo>
                    <a:pt x="408" y="108"/>
                  </a:lnTo>
                  <a:lnTo>
                    <a:pt x="400" y="114"/>
                  </a:lnTo>
                  <a:lnTo>
                    <a:pt x="400" y="114"/>
                  </a:lnTo>
                  <a:lnTo>
                    <a:pt x="394" y="114"/>
                  </a:lnTo>
                  <a:lnTo>
                    <a:pt x="388" y="110"/>
                  </a:lnTo>
                  <a:lnTo>
                    <a:pt x="382" y="104"/>
                  </a:lnTo>
                  <a:lnTo>
                    <a:pt x="372" y="94"/>
                  </a:lnTo>
                  <a:lnTo>
                    <a:pt x="366" y="86"/>
                  </a:lnTo>
                  <a:lnTo>
                    <a:pt x="366" y="86"/>
                  </a:lnTo>
                  <a:lnTo>
                    <a:pt x="362" y="86"/>
                  </a:lnTo>
                  <a:lnTo>
                    <a:pt x="352" y="90"/>
                  </a:lnTo>
                  <a:lnTo>
                    <a:pt x="352" y="90"/>
                  </a:lnTo>
                  <a:lnTo>
                    <a:pt x="334" y="94"/>
                  </a:lnTo>
                  <a:lnTo>
                    <a:pt x="328" y="94"/>
                  </a:lnTo>
                  <a:lnTo>
                    <a:pt x="324" y="94"/>
                  </a:lnTo>
                  <a:lnTo>
                    <a:pt x="324" y="94"/>
                  </a:lnTo>
                  <a:lnTo>
                    <a:pt x="322" y="90"/>
                  </a:lnTo>
                  <a:lnTo>
                    <a:pt x="320" y="84"/>
                  </a:lnTo>
                  <a:lnTo>
                    <a:pt x="320" y="70"/>
                  </a:lnTo>
                  <a:lnTo>
                    <a:pt x="320" y="70"/>
                  </a:lnTo>
                  <a:lnTo>
                    <a:pt x="322" y="60"/>
                  </a:lnTo>
                  <a:lnTo>
                    <a:pt x="320" y="54"/>
                  </a:lnTo>
                  <a:lnTo>
                    <a:pt x="216" y="50"/>
                  </a:lnTo>
                  <a:lnTo>
                    <a:pt x="216" y="50"/>
                  </a:lnTo>
                  <a:lnTo>
                    <a:pt x="202" y="44"/>
                  </a:lnTo>
                  <a:lnTo>
                    <a:pt x="194" y="38"/>
                  </a:lnTo>
                  <a:lnTo>
                    <a:pt x="178" y="34"/>
                  </a:lnTo>
                  <a:lnTo>
                    <a:pt x="178" y="34"/>
                  </a:lnTo>
                  <a:lnTo>
                    <a:pt x="172" y="30"/>
                  </a:lnTo>
                  <a:lnTo>
                    <a:pt x="164" y="24"/>
                  </a:lnTo>
                  <a:lnTo>
                    <a:pt x="144" y="0"/>
                  </a:lnTo>
                  <a:lnTo>
                    <a:pt x="132" y="10"/>
                  </a:lnTo>
                  <a:lnTo>
                    <a:pt x="116" y="4"/>
                  </a:lnTo>
                  <a:lnTo>
                    <a:pt x="74" y="6"/>
                  </a:lnTo>
                  <a:lnTo>
                    <a:pt x="74" y="6"/>
                  </a:lnTo>
                  <a:lnTo>
                    <a:pt x="74" y="6"/>
                  </a:lnTo>
                  <a:lnTo>
                    <a:pt x="62" y="2"/>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40" name="MH_Other_17"/>
            <p:cNvSpPr/>
            <p:nvPr>
              <p:custDataLst>
                <p:tags r:id="rId16"/>
              </p:custDataLst>
            </p:nvPr>
          </p:nvSpPr>
          <p:spPr bwMode="auto">
            <a:xfrm>
              <a:off x="5347097" y="4112419"/>
              <a:ext cx="517922" cy="409575"/>
            </a:xfrm>
            <a:custGeom>
              <a:avLst/>
              <a:gdLst>
                <a:gd name="T0" fmla="*/ 488 w 508"/>
                <a:gd name="T1" fmla="*/ 130 h 402"/>
                <a:gd name="T2" fmla="*/ 508 w 508"/>
                <a:gd name="T3" fmla="*/ 126 h 402"/>
                <a:gd name="T4" fmla="*/ 496 w 508"/>
                <a:gd name="T5" fmla="*/ 110 h 402"/>
                <a:gd name="T6" fmla="*/ 446 w 508"/>
                <a:gd name="T7" fmla="*/ 44 h 402"/>
                <a:gd name="T8" fmla="*/ 402 w 508"/>
                <a:gd name="T9" fmla="*/ 44 h 402"/>
                <a:gd name="T10" fmla="*/ 400 w 508"/>
                <a:gd name="T11" fmla="*/ 58 h 402"/>
                <a:gd name="T12" fmla="*/ 372 w 508"/>
                <a:gd name="T13" fmla="*/ 50 h 402"/>
                <a:gd name="T14" fmla="*/ 332 w 508"/>
                <a:gd name="T15" fmla="*/ 64 h 402"/>
                <a:gd name="T16" fmla="*/ 310 w 508"/>
                <a:gd name="T17" fmla="*/ 70 h 402"/>
                <a:gd name="T18" fmla="*/ 298 w 508"/>
                <a:gd name="T19" fmla="*/ 76 h 402"/>
                <a:gd name="T20" fmla="*/ 286 w 508"/>
                <a:gd name="T21" fmla="*/ 58 h 402"/>
                <a:gd name="T22" fmla="*/ 314 w 508"/>
                <a:gd name="T23" fmla="*/ 22 h 402"/>
                <a:gd name="T24" fmla="*/ 312 w 508"/>
                <a:gd name="T25" fmla="*/ 12 h 402"/>
                <a:gd name="T26" fmla="*/ 288 w 508"/>
                <a:gd name="T27" fmla="*/ 26 h 402"/>
                <a:gd name="T28" fmla="*/ 278 w 508"/>
                <a:gd name="T29" fmla="*/ 20 h 402"/>
                <a:gd name="T30" fmla="*/ 252 w 508"/>
                <a:gd name="T31" fmla="*/ 18 h 402"/>
                <a:gd name="T32" fmla="*/ 236 w 508"/>
                <a:gd name="T33" fmla="*/ 8 h 402"/>
                <a:gd name="T34" fmla="*/ 208 w 508"/>
                <a:gd name="T35" fmla="*/ 2 h 402"/>
                <a:gd name="T36" fmla="*/ 204 w 508"/>
                <a:gd name="T37" fmla="*/ 24 h 402"/>
                <a:gd name="T38" fmla="*/ 210 w 508"/>
                <a:gd name="T39" fmla="*/ 48 h 402"/>
                <a:gd name="T40" fmla="*/ 200 w 508"/>
                <a:gd name="T41" fmla="*/ 54 h 402"/>
                <a:gd name="T42" fmla="*/ 182 w 508"/>
                <a:gd name="T43" fmla="*/ 46 h 402"/>
                <a:gd name="T44" fmla="*/ 156 w 508"/>
                <a:gd name="T45" fmla="*/ 32 h 402"/>
                <a:gd name="T46" fmla="*/ 144 w 508"/>
                <a:gd name="T47" fmla="*/ 80 h 402"/>
                <a:gd name="T48" fmla="*/ 136 w 508"/>
                <a:gd name="T49" fmla="*/ 120 h 402"/>
                <a:gd name="T50" fmla="*/ 104 w 508"/>
                <a:gd name="T51" fmla="*/ 204 h 402"/>
                <a:gd name="T52" fmla="*/ 64 w 508"/>
                <a:gd name="T53" fmla="*/ 248 h 402"/>
                <a:gd name="T54" fmla="*/ 42 w 508"/>
                <a:gd name="T55" fmla="*/ 264 h 402"/>
                <a:gd name="T56" fmla="*/ 10 w 508"/>
                <a:gd name="T57" fmla="*/ 292 h 402"/>
                <a:gd name="T58" fmla="*/ 6 w 508"/>
                <a:gd name="T59" fmla="*/ 368 h 402"/>
                <a:gd name="T60" fmla="*/ 16 w 508"/>
                <a:gd name="T61" fmla="*/ 402 h 402"/>
                <a:gd name="T62" fmla="*/ 44 w 508"/>
                <a:gd name="T63" fmla="*/ 398 h 402"/>
                <a:gd name="T64" fmla="*/ 34 w 508"/>
                <a:gd name="T65" fmla="*/ 372 h 402"/>
                <a:gd name="T66" fmla="*/ 24 w 508"/>
                <a:gd name="T67" fmla="*/ 346 h 402"/>
                <a:gd name="T68" fmla="*/ 64 w 508"/>
                <a:gd name="T69" fmla="*/ 324 h 402"/>
                <a:gd name="T70" fmla="*/ 140 w 508"/>
                <a:gd name="T71" fmla="*/ 288 h 402"/>
                <a:gd name="T72" fmla="*/ 152 w 508"/>
                <a:gd name="T73" fmla="*/ 294 h 402"/>
                <a:gd name="T74" fmla="*/ 192 w 508"/>
                <a:gd name="T75" fmla="*/ 274 h 402"/>
                <a:gd name="T76" fmla="*/ 214 w 508"/>
                <a:gd name="T77" fmla="*/ 266 h 402"/>
                <a:gd name="T78" fmla="*/ 250 w 508"/>
                <a:gd name="T79" fmla="*/ 252 h 402"/>
                <a:gd name="T80" fmla="*/ 260 w 508"/>
                <a:gd name="T81" fmla="*/ 188 h 402"/>
                <a:gd name="T82" fmla="*/ 286 w 508"/>
                <a:gd name="T83" fmla="*/ 230 h 402"/>
                <a:gd name="T84" fmla="*/ 314 w 508"/>
                <a:gd name="T85" fmla="*/ 208 h 402"/>
                <a:gd name="T86" fmla="*/ 332 w 508"/>
                <a:gd name="T87" fmla="*/ 198 h 402"/>
                <a:gd name="T88" fmla="*/ 350 w 508"/>
                <a:gd name="T89" fmla="*/ 190 h 402"/>
                <a:gd name="T90" fmla="*/ 376 w 508"/>
                <a:gd name="T91" fmla="*/ 194 h 402"/>
                <a:gd name="T92" fmla="*/ 392 w 508"/>
                <a:gd name="T93" fmla="*/ 186 h 402"/>
                <a:gd name="T94" fmla="*/ 406 w 508"/>
                <a:gd name="T95" fmla="*/ 182 h 402"/>
                <a:gd name="T96" fmla="*/ 414 w 508"/>
                <a:gd name="T97" fmla="*/ 188 h 402"/>
                <a:gd name="T98" fmla="*/ 432 w 508"/>
                <a:gd name="T99" fmla="*/ 180 h 402"/>
                <a:gd name="T100" fmla="*/ 464 w 508"/>
                <a:gd name="T101" fmla="*/ 14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8" y="116"/>
                  </a:lnTo>
                  <a:lnTo>
                    <a:pt x="502" y="114"/>
                  </a:lnTo>
                  <a:lnTo>
                    <a:pt x="496" y="110"/>
                  </a:lnTo>
                  <a:lnTo>
                    <a:pt x="472" y="88"/>
                  </a:lnTo>
                  <a:lnTo>
                    <a:pt x="472" y="88"/>
                  </a:lnTo>
                  <a:lnTo>
                    <a:pt x="460" y="58"/>
                  </a:lnTo>
                  <a:lnTo>
                    <a:pt x="446" y="44"/>
                  </a:lnTo>
                  <a:lnTo>
                    <a:pt x="446" y="44"/>
                  </a:lnTo>
                  <a:lnTo>
                    <a:pt x="424" y="42"/>
                  </a:lnTo>
                  <a:lnTo>
                    <a:pt x="406" y="44"/>
                  </a:lnTo>
                  <a:lnTo>
                    <a:pt x="402" y="44"/>
                  </a:lnTo>
                  <a:lnTo>
                    <a:pt x="404" y="54"/>
                  </a:lnTo>
                  <a:lnTo>
                    <a:pt x="404" y="56"/>
                  </a:lnTo>
                  <a:lnTo>
                    <a:pt x="404" y="58"/>
                  </a:lnTo>
                  <a:lnTo>
                    <a:pt x="400" y="58"/>
                  </a:lnTo>
                  <a:lnTo>
                    <a:pt x="388" y="64"/>
                  </a:lnTo>
                  <a:lnTo>
                    <a:pt x="386" y="62"/>
                  </a:lnTo>
                  <a:lnTo>
                    <a:pt x="386" y="62"/>
                  </a:lnTo>
                  <a:lnTo>
                    <a:pt x="372" y="50"/>
                  </a:lnTo>
                  <a:lnTo>
                    <a:pt x="368" y="50"/>
                  </a:lnTo>
                  <a:lnTo>
                    <a:pt x="364" y="50"/>
                  </a:lnTo>
                  <a:lnTo>
                    <a:pt x="364" y="50"/>
                  </a:lnTo>
                  <a:lnTo>
                    <a:pt x="332" y="64"/>
                  </a:lnTo>
                  <a:lnTo>
                    <a:pt x="322" y="68"/>
                  </a:lnTo>
                  <a:lnTo>
                    <a:pt x="316" y="66"/>
                  </a:lnTo>
                  <a:lnTo>
                    <a:pt x="316" y="66"/>
                  </a:lnTo>
                  <a:lnTo>
                    <a:pt x="310" y="70"/>
                  </a:lnTo>
                  <a:lnTo>
                    <a:pt x="304" y="76"/>
                  </a:lnTo>
                  <a:lnTo>
                    <a:pt x="300" y="80"/>
                  </a:lnTo>
                  <a:lnTo>
                    <a:pt x="298" y="76"/>
                  </a:lnTo>
                  <a:lnTo>
                    <a:pt x="298" y="76"/>
                  </a:lnTo>
                  <a:lnTo>
                    <a:pt x="288" y="66"/>
                  </a:lnTo>
                  <a:lnTo>
                    <a:pt x="286" y="62"/>
                  </a:lnTo>
                  <a:lnTo>
                    <a:pt x="286" y="58"/>
                  </a:lnTo>
                  <a:lnTo>
                    <a:pt x="286" y="58"/>
                  </a:lnTo>
                  <a:lnTo>
                    <a:pt x="290" y="50"/>
                  </a:lnTo>
                  <a:lnTo>
                    <a:pt x="300" y="38"/>
                  </a:lnTo>
                  <a:lnTo>
                    <a:pt x="300" y="38"/>
                  </a:lnTo>
                  <a:lnTo>
                    <a:pt x="314" y="22"/>
                  </a:lnTo>
                  <a:lnTo>
                    <a:pt x="318" y="16"/>
                  </a:lnTo>
                  <a:lnTo>
                    <a:pt x="316" y="12"/>
                  </a:lnTo>
                  <a:lnTo>
                    <a:pt x="316" y="12"/>
                  </a:lnTo>
                  <a:lnTo>
                    <a:pt x="312" y="12"/>
                  </a:lnTo>
                  <a:lnTo>
                    <a:pt x="308" y="14"/>
                  </a:lnTo>
                  <a:lnTo>
                    <a:pt x="298" y="20"/>
                  </a:lnTo>
                  <a:lnTo>
                    <a:pt x="298" y="20"/>
                  </a:lnTo>
                  <a:lnTo>
                    <a:pt x="288" y="26"/>
                  </a:lnTo>
                  <a:lnTo>
                    <a:pt x="282" y="28"/>
                  </a:lnTo>
                  <a:lnTo>
                    <a:pt x="282" y="28"/>
                  </a:lnTo>
                  <a:lnTo>
                    <a:pt x="280" y="26"/>
                  </a:lnTo>
                  <a:lnTo>
                    <a:pt x="278" y="20"/>
                  </a:lnTo>
                  <a:lnTo>
                    <a:pt x="276" y="20"/>
                  </a:lnTo>
                  <a:lnTo>
                    <a:pt x="270" y="6"/>
                  </a:lnTo>
                  <a:lnTo>
                    <a:pt x="254" y="16"/>
                  </a:lnTo>
                  <a:lnTo>
                    <a:pt x="252" y="18"/>
                  </a:lnTo>
                  <a:lnTo>
                    <a:pt x="252" y="16"/>
                  </a:lnTo>
                  <a:lnTo>
                    <a:pt x="252" y="16"/>
                  </a:lnTo>
                  <a:lnTo>
                    <a:pt x="252" y="16"/>
                  </a:lnTo>
                  <a:lnTo>
                    <a:pt x="236" y="8"/>
                  </a:lnTo>
                  <a:lnTo>
                    <a:pt x="220" y="2"/>
                  </a:lnTo>
                  <a:lnTo>
                    <a:pt x="220" y="2"/>
                  </a:lnTo>
                  <a:lnTo>
                    <a:pt x="214" y="0"/>
                  </a:lnTo>
                  <a:lnTo>
                    <a:pt x="208" y="2"/>
                  </a:lnTo>
                  <a:lnTo>
                    <a:pt x="204" y="6"/>
                  </a:lnTo>
                  <a:lnTo>
                    <a:pt x="198" y="12"/>
                  </a:lnTo>
                  <a:lnTo>
                    <a:pt x="204" y="24"/>
                  </a:lnTo>
                  <a:lnTo>
                    <a:pt x="204" y="24"/>
                  </a:lnTo>
                  <a:lnTo>
                    <a:pt x="210" y="38"/>
                  </a:lnTo>
                  <a:lnTo>
                    <a:pt x="210" y="44"/>
                  </a:lnTo>
                  <a:lnTo>
                    <a:pt x="210" y="48"/>
                  </a:lnTo>
                  <a:lnTo>
                    <a:pt x="210" y="48"/>
                  </a:lnTo>
                  <a:lnTo>
                    <a:pt x="208" y="52"/>
                  </a:lnTo>
                  <a:lnTo>
                    <a:pt x="204" y="54"/>
                  </a:lnTo>
                  <a:lnTo>
                    <a:pt x="204" y="54"/>
                  </a:lnTo>
                  <a:lnTo>
                    <a:pt x="200" y="54"/>
                  </a:lnTo>
                  <a:lnTo>
                    <a:pt x="194" y="54"/>
                  </a:lnTo>
                  <a:lnTo>
                    <a:pt x="188" y="50"/>
                  </a:lnTo>
                  <a:lnTo>
                    <a:pt x="182" y="46"/>
                  </a:lnTo>
                  <a:lnTo>
                    <a:pt x="182" y="46"/>
                  </a:lnTo>
                  <a:lnTo>
                    <a:pt x="164" y="36"/>
                  </a:lnTo>
                  <a:lnTo>
                    <a:pt x="156" y="32"/>
                  </a:lnTo>
                  <a:lnTo>
                    <a:pt x="156" y="32"/>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104" y="204"/>
                  </a:lnTo>
                  <a:lnTo>
                    <a:pt x="60" y="230"/>
                  </a:lnTo>
                  <a:lnTo>
                    <a:pt x="58" y="234"/>
                  </a:lnTo>
                  <a:lnTo>
                    <a:pt x="64" y="248"/>
                  </a:lnTo>
                  <a:lnTo>
                    <a:pt x="64" y="248"/>
                  </a:lnTo>
                  <a:lnTo>
                    <a:pt x="64" y="248"/>
                  </a:lnTo>
                  <a:lnTo>
                    <a:pt x="60" y="266"/>
                  </a:lnTo>
                  <a:lnTo>
                    <a:pt x="42" y="264"/>
                  </a:lnTo>
                  <a:lnTo>
                    <a:pt x="38" y="284"/>
                  </a:lnTo>
                  <a:lnTo>
                    <a:pt x="16" y="284"/>
                  </a:lnTo>
                  <a:lnTo>
                    <a:pt x="10" y="292"/>
                  </a:lnTo>
                  <a:lnTo>
                    <a:pt x="10" y="292"/>
                  </a:lnTo>
                  <a:lnTo>
                    <a:pt x="4" y="306"/>
                  </a:lnTo>
                  <a:lnTo>
                    <a:pt x="0" y="356"/>
                  </a:lnTo>
                  <a:lnTo>
                    <a:pt x="4" y="368"/>
                  </a:lnTo>
                  <a:lnTo>
                    <a:pt x="6" y="368"/>
                  </a:lnTo>
                  <a:lnTo>
                    <a:pt x="6" y="380"/>
                  </a:lnTo>
                  <a:lnTo>
                    <a:pt x="16" y="392"/>
                  </a:lnTo>
                  <a:lnTo>
                    <a:pt x="16" y="392"/>
                  </a:lnTo>
                  <a:lnTo>
                    <a:pt x="16" y="402"/>
                  </a:lnTo>
                  <a:lnTo>
                    <a:pt x="42" y="400"/>
                  </a:lnTo>
                  <a:lnTo>
                    <a:pt x="44" y="398"/>
                  </a:lnTo>
                  <a:lnTo>
                    <a:pt x="44" y="398"/>
                  </a:lnTo>
                  <a:lnTo>
                    <a:pt x="44" y="398"/>
                  </a:lnTo>
                  <a:lnTo>
                    <a:pt x="44" y="396"/>
                  </a:lnTo>
                  <a:lnTo>
                    <a:pt x="52" y="388"/>
                  </a:lnTo>
                  <a:lnTo>
                    <a:pt x="36" y="372"/>
                  </a:lnTo>
                  <a:lnTo>
                    <a:pt x="34" y="372"/>
                  </a:lnTo>
                  <a:lnTo>
                    <a:pt x="24" y="364"/>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88"/>
                  </a:lnTo>
                  <a:lnTo>
                    <a:pt x="140" y="290"/>
                  </a:lnTo>
                  <a:lnTo>
                    <a:pt x="146" y="296"/>
                  </a:lnTo>
                  <a:lnTo>
                    <a:pt x="152" y="294"/>
                  </a:lnTo>
                  <a:lnTo>
                    <a:pt x="150" y="282"/>
                  </a:lnTo>
                  <a:lnTo>
                    <a:pt x="168" y="282"/>
                  </a:lnTo>
                  <a:lnTo>
                    <a:pt x="186" y="286"/>
                  </a:lnTo>
                  <a:lnTo>
                    <a:pt x="192" y="274"/>
                  </a:lnTo>
                  <a:lnTo>
                    <a:pt x="194" y="272"/>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64" y="190"/>
                  </a:lnTo>
                  <a:lnTo>
                    <a:pt x="286" y="230"/>
                  </a:lnTo>
                  <a:lnTo>
                    <a:pt x="312" y="226"/>
                  </a:lnTo>
                  <a:lnTo>
                    <a:pt x="318" y="224"/>
                  </a:lnTo>
                  <a:lnTo>
                    <a:pt x="322" y="216"/>
                  </a:lnTo>
                  <a:lnTo>
                    <a:pt x="314" y="208"/>
                  </a:lnTo>
                  <a:lnTo>
                    <a:pt x="312" y="206"/>
                  </a:lnTo>
                  <a:lnTo>
                    <a:pt x="330" y="200"/>
                  </a:lnTo>
                  <a:lnTo>
                    <a:pt x="332" y="198"/>
                  </a:lnTo>
                  <a:lnTo>
                    <a:pt x="332" y="198"/>
                  </a:lnTo>
                  <a:lnTo>
                    <a:pt x="340" y="206"/>
                  </a:lnTo>
                  <a:lnTo>
                    <a:pt x="346" y="202"/>
                  </a:lnTo>
                  <a:lnTo>
                    <a:pt x="346" y="190"/>
                  </a:lnTo>
                  <a:lnTo>
                    <a:pt x="350" y="190"/>
                  </a:lnTo>
                  <a:lnTo>
                    <a:pt x="364" y="190"/>
                  </a:lnTo>
                  <a:lnTo>
                    <a:pt x="364" y="190"/>
                  </a:lnTo>
                  <a:lnTo>
                    <a:pt x="370" y="192"/>
                  </a:lnTo>
                  <a:lnTo>
                    <a:pt x="376" y="194"/>
                  </a:lnTo>
                  <a:lnTo>
                    <a:pt x="382" y="198"/>
                  </a:lnTo>
                  <a:lnTo>
                    <a:pt x="386" y="202"/>
                  </a:lnTo>
                  <a:lnTo>
                    <a:pt x="388" y="206"/>
                  </a:lnTo>
                  <a:lnTo>
                    <a:pt x="392" y="186"/>
                  </a:lnTo>
                  <a:lnTo>
                    <a:pt x="392" y="186"/>
                  </a:lnTo>
                  <a:lnTo>
                    <a:pt x="396" y="184"/>
                  </a:lnTo>
                  <a:lnTo>
                    <a:pt x="400" y="182"/>
                  </a:lnTo>
                  <a:lnTo>
                    <a:pt x="406" y="182"/>
                  </a:lnTo>
                  <a:lnTo>
                    <a:pt x="412" y="184"/>
                  </a:lnTo>
                  <a:lnTo>
                    <a:pt x="414" y="186"/>
                  </a:lnTo>
                  <a:lnTo>
                    <a:pt x="414" y="186"/>
                  </a:lnTo>
                  <a:lnTo>
                    <a:pt x="414" y="188"/>
                  </a:lnTo>
                  <a:lnTo>
                    <a:pt x="414" y="188"/>
                  </a:lnTo>
                  <a:lnTo>
                    <a:pt x="418" y="188"/>
                  </a:lnTo>
                  <a:lnTo>
                    <a:pt x="418" y="188"/>
                  </a:lnTo>
                  <a:lnTo>
                    <a:pt x="432" y="180"/>
                  </a:lnTo>
                  <a:lnTo>
                    <a:pt x="460" y="160"/>
                  </a:lnTo>
                  <a:lnTo>
                    <a:pt x="460" y="160"/>
                  </a:lnTo>
                  <a:lnTo>
                    <a:pt x="460" y="152"/>
                  </a:lnTo>
                  <a:lnTo>
                    <a:pt x="464" y="146"/>
                  </a:lnTo>
                  <a:lnTo>
                    <a:pt x="470" y="140"/>
                  </a:lnTo>
                  <a:lnTo>
                    <a:pt x="476" y="138"/>
                  </a:lnTo>
                  <a:lnTo>
                    <a:pt x="476" y="138"/>
                  </a:lnTo>
                  <a:close/>
                </a:path>
              </a:pathLst>
            </a:custGeom>
            <a:solidFill>
              <a:srgbClr val="E06175"/>
            </a:solidFill>
            <a:ln>
              <a:noFill/>
            </a:ln>
          </p:spPr>
          <p:txBody>
            <a:bodyPr/>
            <a:lstStyle/>
            <a:p>
              <a:pPr>
                <a:defRPr/>
              </a:pPr>
              <a:endParaRPr lang="zh-CN" altLang="en-US" sz="1400">
                <a:solidFill>
                  <a:schemeClr val="tx1">
                    <a:lumMod val="50000"/>
                    <a:lumOff val="50000"/>
                  </a:schemeClr>
                </a:solidFill>
              </a:endParaRPr>
            </a:p>
          </p:txBody>
        </p:sp>
        <p:sp>
          <p:nvSpPr>
            <p:cNvPr id="41" name="MH_Other_18"/>
            <p:cNvSpPr/>
            <p:nvPr>
              <p:custDataLst>
                <p:tags r:id="rId17"/>
              </p:custDataLst>
            </p:nvPr>
          </p:nvSpPr>
          <p:spPr bwMode="auto">
            <a:xfrm>
              <a:off x="5592366" y="3757613"/>
              <a:ext cx="309563" cy="421481"/>
            </a:xfrm>
            <a:custGeom>
              <a:avLst/>
              <a:gdLst>
                <a:gd name="T0" fmla="*/ 220 w 304"/>
                <a:gd name="T1" fmla="*/ 0 h 414"/>
                <a:gd name="T2" fmla="*/ 206 w 304"/>
                <a:gd name="T3" fmla="*/ 16 h 414"/>
                <a:gd name="T4" fmla="*/ 184 w 304"/>
                <a:gd name="T5" fmla="*/ 32 h 414"/>
                <a:gd name="T6" fmla="*/ 176 w 304"/>
                <a:gd name="T7" fmla="*/ 32 h 414"/>
                <a:gd name="T8" fmla="*/ 174 w 304"/>
                <a:gd name="T9" fmla="*/ 22 h 414"/>
                <a:gd name="T10" fmla="*/ 152 w 304"/>
                <a:gd name="T11" fmla="*/ 24 h 414"/>
                <a:gd name="T12" fmla="*/ 108 w 304"/>
                <a:gd name="T13" fmla="*/ 34 h 414"/>
                <a:gd name="T14" fmla="*/ 72 w 304"/>
                <a:gd name="T15" fmla="*/ 42 h 414"/>
                <a:gd name="T16" fmla="*/ 40 w 304"/>
                <a:gd name="T17" fmla="*/ 56 h 414"/>
                <a:gd name="T18" fmla="*/ 28 w 304"/>
                <a:gd name="T19" fmla="*/ 62 h 414"/>
                <a:gd name="T20" fmla="*/ 16 w 304"/>
                <a:gd name="T21" fmla="*/ 84 h 414"/>
                <a:gd name="T22" fmla="*/ 22 w 304"/>
                <a:gd name="T23" fmla="*/ 92 h 414"/>
                <a:gd name="T24" fmla="*/ 34 w 304"/>
                <a:gd name="T25" fmla="*/ 140 h 414"/>
                <a:gd name="T26" fmla="*/ 32 w 304"/>
                <a:gd name="T27" fmla="*/ 144 h 414"/>
                <a:gd name="T28" fmla="*/ 0 w 304"/>
                <a:gd name="T29" fmla="*/ 200 h 414"/>
                <a:gd name="T30" fmla="*/ 12 w 304"/>
                <a:gd name="T31" fmla="*/ 196 h 414"/>
                <a:gd name="T32" fmla="*/ 18 w 304"/>
                <a:gd name="T33" fmla="*/ 202 h 414"/>
                <a:gd name="T34" fmla="*/ 16 w 304"/>
                <a:gd name="T35" fmla="*/ 226 h 414"/>
                <a:gd name="T36" fmla="*/ 24 w 304"/>
                <a:gd name="T37" fmla="*/ 262 h 414"/>
                <a:gd name="T38" fmla="*/ 40 w 304"/>
                <a:gd name="T39" fmla="*/ 280 h 414"/>
                <a:gd name="T40" fmla="*/ 42 w 304"/>
                <a:gd name="T41" fmla="*/ 304 h 414"/>
                <a:gd name="T42" fmla="*/ 44 w 304"/>
                <a:gd name="T43" fmla="*/ 320 h 414"/>
                <a:gd name="T44" fmla="*/ 44 w 304"/>
                <a:gd name="T45" fmla="*/ 362 h 414"/>
                <a:gd name="T46" fmla="*/ 52 w 304"/>
                <a:gd name="T47" fmla="*/ 362 h 414"/>
                <a:gd name="T48" fmla="*/ 72 w 304"/>
                <a:gd name="T49" fmla="*/ 352 h 414"/>
                <a:gd name="T50" fmla="*/ 84 w 304"/>
                <a:gd name="T51" fmla="*/ 356 h 414"/>
                <a:gd name="T52" fmla="*/ 86 w 304"/>
                <a:gd name="T53" fmla="*/ 366 h 414"/>
                <a:gd name="T54" fmla="*/ 56 w 304"/>
                <a:gd name="T55" fmla="*/ 406 h 414"/>
                <a:gd name="T56" fmla="*/ 72 w 304"/>
                <a:gd name="T57" fmla="*/ 408 h 414"/>
                <a:gd name="T58" fmla="*/ 80 w 304"/>
                <a:gd name="T59" fmla="*/ 406 h 414"/>
                <a:gd name="T60" fmla="*/ 120 w 304"/>
                <a:gd name="T61" fmla="*/ 390 h 414"/>
                <a:gd name="T62" fmla="*/ 142 w 304"/>
                <a:gd name="T63" fmla="*/ 394 h 414"/>
                <a:gd name="T64" fmla="*/ 154 w 304"/>
                <a:gd name="T65" fmla="*/ 390 h 414"/>
                <a:gd name="T66" fmla="*/ 152 w 304"/>
                <a:gd name="T67" fmla="*/ 384 h 414"/>
                <a:gd name="T68" fmla="*/ 150 w 304"/>
                <a:gd name="T69" fmla="*/ 366 h 414"/>
                <a:gd name="T70" fmla="*/ 150 w 304"/>
                <a:gd name="T71" fmla="*/ 358 h 414"/>
                <a:gd name="T72" fmla="*/ 162 w 304"/>
                <a:gd name="T73" fmla="*/ 336 h 414"/>
                <a:gd name="T74" fmla="*/ 162 w 304"/>
                <a:gd name="T75" fmla="*/ 334 h 414"/>
                <a:gd name="T76" fmla="*/ 164 w 304"/>
                <a:gd name="T77" fmla="*/ 324 h 414"/>
                <a:gd name="T78" fmla="*/ 164 w 304"/>
                <a:gd name="T79" fmla="*/ 316 h 414"/>
                <a:gd name="T80" fmla="*/ 178 w 304"/>
                <a:gd name="T81" fmla="*/ 298 h 414"/>
                <a:gd name="T82" fmla="*/ 186 w 304"/>
                <a:gd name="T83" fmla="*/ 278 h 414"/>
                <a:gd name="T84" fmla="*/ 190 w 304"/>
                <a:gd name="T85" fmla="*/ 270 h 414"/>
                <a:gd name="T86" fmla="*/ 206 w 304"/>
                <a:gd name="T87" fmla="*/ 256 h 414"/>
                <a:gd name="T88" fmla="*/ 194 w 304"/>
                <a:gd name="T89" fmla="*/ 242 h 414"/>
                <a:gd name="T90" fmla="*/ 194 w 304"/>
                <a:gd name="T91" fmla="*/ 228 h 414"/>
                <a:gd name="T92" fmla="*/ 224 w 304"/>
                <a:gd name="T93" fmla="*/ 200 h 414"/>
                <a:gd name="T94" fmla="*/ 222 w 304"/>
                <a:gd name="T95" fmla="*/ 192 h 414"/>
                <a:gd name="T96" fmla="*/ 220 w 304"/>
                <a:gd name="T97" fmla="*/ 170 h 414"/>
                <a:gd name="T98" fmla="*/ 230 w 304"/>
                <a:gd name="T99" fmla="*/ 146 h 414"/>
                <a:gd name="T100" fmla="*/ 250 w 304"/>
                <a:gd name="T101" fmla="*/ 136 h 414"/>
                <a:gd name="T102" fmla="*/ 272 w 304"/>
                <a:gd name="T103" fmla="*/ 140 h 414"/>
                <a:gd name="T104" fmla="*/ 284 w 304"/>
                <a:gd name="T105" fmla="*/ 128 h 414"/>
                <a:gd name="T106" fmla="*/ 296 w 304"/>
                <a:gd name="T107" fmla="*/ 108 h 414"/>
                <a:gd name="T108" fmla="*/ 300 w 304"/>
                <a:gd name="T109" fmla="*/ 102 h 414"/>
                <a:gd name="T110" fmla="*/ 296 w 304"/>
                <a:gd name="T111" fmla="*/ 84 h 414"/>
                <a:gd name="T112" fmla="*/ 276 w 304"/>
                <a:gd name="T113" fmla="*/ 52 h 414"/>
                <a:gd name="T114" fmla="*/ 274 w 304"/>
                <a:gd name="T115" fmla="*/ 40 h 414"/>
                <a:gd name="T116" fmla="*/ 264 w 304"/>
                <a:gd name="T117" fmla="*/ 2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4" h="414">
                  <a:moveTo>
                    <a:pt x="240" y="16"/>
                  </a:moveTo>
                  <a:lnTo>
                    <a:pt x="238" y="16"/>
                  </a:lnTo>
                  <a:lnTo>
                    <a:pt x="220" y="0"/>
                  </a:lnTo>
                  <a:lnTo>
                    <a:pt x="212" y="6"/>
                  </a:lnTo>
                  <a:lnTo>
                    <a:pt x="212" y="6"/>
                  </a:lnTo>
                  <a:lnTo>
                    <a:pt x="206" y="16"/>
                  </a:lnTo>
                  <a:lnTo>
                    <a:pt x="200" y="24"/>
                  </a:lnTo>
                  <a:lnTo>
                    <a:pt x="192" y="28"/>
                  </a:lnTo>
                  <a:lnTo>
                    <a:pt x="184" y="32"/>
                  </a:lnTo>
                  <a:lnTo>
                    <a:pt x="184" y="32"/>
                  </a:lnTo>
                  <a:lnTo>
                    <a:pt x="180" y="34"/>
                  </a:lnTo>
                  <a:lnTo>
                    <a:pt x="176" y="32"/>
                  </a:lnTo>
                  <a:lnTo>
                    <a:pt x="176" y="32"/>
                  </a:lnTo>
                  <a:lnTo>
                    <a:pt x="174" y="28"/>
                  </a:lnTo>
                  <a:lnTo>
                    <a:pt x="174" y="22"/>
                  </a:lnTo>
                  <a:lnTo>
                    <a:pt x="180" y="4"/>
                  </a:lnTo>
                  <a:lnTo>
                    <a:pt x="152" y="22"/>
                  </a:lnTo>
                  <a:lnTo>
                    <a:pt x="152" y="24"/>
                  </a:lnTo>
                  <a:lnTo>
                    <a:pt x="152" y="24"/>
                  </a:lnTo>
                  <a:lnTo>
                    <a:pt x="128" y="24"/>
                  </a:lnTo>
                  <a:lnTo>
                    <a:pt x="108" y="34"/>
                  </a:lnTo>
                  <a:lnTo>
                    <a:pt x="108" y="36"/>
                  </a:lnTo>
                  <a:lnTo>
                    <a:pt x="84" y="36"/>
                  </a:lnTo>
                  <a:lnTo>
                    <a:pt x="72" y="42"/>
                  </a:lnTo>
                  <a:lnTo>
                    <a:pt x="68" y="54"/>
                  </a:lnTo>
                  <a:lnTo>
                    <a:pt x="66" y="56"/>
                  </a:lnTo>
                  <a:lnTo>
                    <a:pt x="40" y="56"/>
                  </a:lnTo>
                  <a:lnTo>
                    <a:pt x="40" y="56"/>
                  </a:lnTo>
                  <a:lnTo>
                    <a:pt x="34" y="56"/>
                  </a:lnTo>
                  <a:lnTo>
                    <a:pt x="28" y="62"/>
                  </a:lnTo>
                  <a:lnTo>
                    <a:pt x="8" y="80"/>
                  </a:lnTo>
                  <a:lnTo>
                    <a:pt x="8" y="80"/>
                  </a:lnTo>
                  <a:lnTo>
                    <a:pt x="16" y="84"/>
                  </a:lnTo>
                  <a:lnTo>
                    <a:pt x="20" y="88"/>
                  </a:lnTo>
                  <a:lnTo>
                    <a:pt x="22" y="94"/>
                  </a:lnTo>
                  <a:lnTo>
                    <a:pt x="22" y="92"/>
                  </a:lnTo>
                  <a:lnTo>
                    <a:pt x="34" y="138"/>
                  </a:lnTo>
                  <a:lnTo>
                    <a:pt x="34" y="138"/>
                  </a:lnTo>
                  <a:lnTo>
                    <a:pt x="34" y="140"/>
                  </a:lnTo>
                  <a:lnTo>
                    <a:pt x="34" y="144"/>
                  </a:lnTo>
                  <a:lnTo>
                    <a:pt x="34" y="144"/>
                  </a:lnTo>
                  <a:lnTo>
                    <a:pt x="32" y="144"/>
                  </a:lnTo>
                  <a:lnTo>
                    <a:pt x="32" y="144"/>
                  </a:lnTo>
                  <a:lnTo>
                    <a:pt x="0" y="188"/>
                  </a:lnTo>
                  <a:lnTo>
                    <a:pt x="0" y="200"/>
                  </a:lnTo>
                  <a:lnTo>
                    <a:pt x="0" y="200"/>
                  </a:lnTo>
                  <a:lnTo>
                    <a:pt x="8" y="196"/>
                  </a:lnTo>
                  <a:lnTo>
                    <a:pt x="12" y="196"/>
                  </a:lnTo>
                  <a:lnTo>
                    <a:pt x="12" y="196"/>
                  </a:lnTo>
                  <a:lnTo>
                    <a:pt x="16" y="198"/>
                  </a:lnTo>
                  <a:lnTo>
                    <a:pt x="18" y="202"/>
                  </a:lnTo>
                  <a:lnTo>
                    <a:pt x="16" y="214"/>
                  </a:lnTo>
                  <a:lnTo>
                    <a:pt x="16" y="214"/>
                  </a:lnTo>
                  <a:lnTo>
                    <a:pt x="16" y="226"/>
                  </a:lnTo>
                  <a:lnTo>
                    <a:pt x="18" y="238"/>
                  </a:lnTo>
                  <a:lnTo>
                    <a:pt x="20" y="250"/>
                  </a:lnTo>
                  <a:lnTo>
                    <a:pt x="24" y="262"/>
                  </a:lnTo>
                  <a:lnTo>
                    <a:pt x="36" y="274"/>
                  </a:lnTo>
                  <a:lnTo>
                    <a:pt x="36" y="274"/>
                  </a:lnTo>
                  <a:lnTo>
                    <a:pt x="40" y="280"/>
                  </a:lnTo>
                  <a:lnTo>
                    <a:pt x="40" y="286"/>
                  </a:lnTo>
                  <a:lnTo>
                    <a:pt x="36" y="294"/>
                  </a:lnTo>
                  <a:lnTo>
                    <a:pt x="42" y="304"/>
                  </a:lnTo>
                  <a:lnTo>
                    <a:pt x="42" y="304"/>
                  </a:lnTo>
                  <a:lnTo>
                    <a:pt x="44" y="310"/>
                  </a:lnTo>
                  <a:lnTo>
                    <a:pt x="44" y="320"/>
                  </a:lnTo>
                  <a:lnTo>
                    <a:pt x="40" y="330"/>
                  </a:lnTo>
                  <a:lnTo>
                    <a:pt x="34" y="344"/>
                  </a:lnTo>
                  <a:lnTo>
                    <a:pt x="44" y="362"/>
                  </a:lnTo>
                  <a:lnTo>
                    <a:pt x="46" y="366"/>
                  </a:lnTo>
                  <a:lnTo>
                    <a:pt x="52" y="362"/>
                  </a:lnTo>
                  <a:lnTo>
                    <a:pt x="52" y="362"/>
                  </a:lnTo>
                  <a:lnTo>
                    <a:pt x="60" y="356"/>
                  </a:lnTo>
                  <a:lnTo>
                    <a:pt x="66" y="352"/>
                  </a:lnTo>
                  <a:lnTo>
                    <a:pt x="72" y="352"/>
                  </a:lnTo>
                  <a:lnTo>
                    <a:pt x="78" y="352"/>
                  </a:lnTo>
                  <a:lnTo>
                    <a:pt x="78" y="352"/>
                  </a:lnTo>
                  <a:lnTo>
                    <a:pt x="84" y="356"/>
                  </a:lnTo>
                  <a:lnTo>
                    <a:pt x="86" y="362"/>
                  </a:lnTo>
                  <a:lnTo>
                    <a:pt x="86" y="362"/>
                  </a:lnTo>
                  <a:lnTo>
                    <a:pt x="86" y="366"/>
                  </a:lnTo>
                  <a:lnTo>
                    <a:pt x="82" y="374"/>
                  </a:lnTo>
                  <a:lnTo>
                    <a:pt x="66" y="392"/>
                  </a:lnTo>
                  <a:lnTo>
                    <a:pt x="56" y="406"/>
                  </a:lnTo>
                  <a:lnTo>
                    <a:pt x="60" y="414"/>
                  </a:lnTo>
                  <a:lnTo>
                    <a:pt x="60" y="414"/>
                  </a:lnTo>
                  <a:lnTo>
                    <a:pt x="72" y="408"/>
                  </a:lnTo>
                  <a:lnTo>
                    <a:pt x="76" y="406"/>
                  </a:lnTo>
                  <a:lnTo>
                    <a:pt x="80" y="406"/>
                  </a:lnTo>
                  <a:lnTo>
                    <a:pt x="80" y="406"/>
                  </a:lnTo>
                  <a:lnTo>
                    <a:pt x="94" y="402"/>
                  </a:lnTo>
                  <a:lnTo>
                    <a:pt x="120" y="390"/>
                  </a:lnTo>
                  <a:lnTo>
                    <a:pt x="120" y="390"/>
                  </a:lnTo>
                  <a:lnTo>
                    <a:pt x="126" y="388"/>
                  </a:lnTo>
                  <a:lnTo>
                    <a:pt x="134" y="390"/>
                  </a:lnTo>
                  <a:lnTo>
                    <a:pt x="142" y="394"/>
                  </a:lnTo>
                  <a:lnTo>
                    <a:pt x="150" y="402"/>
                  </a:lnTo>
                  <a:lnTo>
                    <a:pt x="154" y="400"/>
                  </a:lnTo>
                  <a:lnTo>
                    <a:pt x="154" y="390"/>
                  </a:lnTo>
                  <a:lnTo>
                    <a:pt x="152" y="388"/>
                  </a:lnTo>
                  <a:lnTo>
                    <a:pt x="152" y="388"/>
                  </a:lnTo>
                  <a:lnTo>
                    <a:pt x="152" y="384"/>
                  </a:lnTo>
                  <a:lnTo>
                    <a:pt x="154" y="380"/>
                  </a:lnTo>
                  <a:lnTo>
                    <a:pt x="150" y="366"/>
                  </a:lnTo>
                  <a:lnTo>
                    <a:pt x="150" y="366"/>
                  </a:lnTo>
                  <a:lnTo>
                    <a:pt x="150" y="362"/>
                  </a:lnTo>
                  <a:lnTo>
                    <a:pt x="150" y="358"/>
                  </a:lnTo>
                  <a:lnTo>
                    <a:pt x="150" y="358"/>
                  </a:lnTo>
                  <a:lnTo>
                    <a:pt x="158" y="352"/>
                  </a:lnTo>
                  <a:lnTo>
                    <a:pt x="166" y="346"/>
                  </a:lnTo>
                  <a:lnTo>
                    <a:pt x="162" y="336"/>
                  </a:lnTo>
                  <a:lnTo>
                    <a:pt x="162" y="336"/>
                  </a:lnTo>
                  <a:lnTo>
                    <a:pt x="162" y="336"/>
                  </a:lnTo>
                  <a:lnTo>
                    <a:pt x="162" y="334"/>
                  </a:lnTo>
                  <a:lnTo>
                    <a:pt x="162" y="334"/>
                  </a:lnTo>
                  <a:lnTo>
                    <a:pt x="166" y="328"/>
                  </a:lnTo>
                  <a:lnTo>
                    <a:pt x="164" y="324"/>
                  </a:lnTo>
                  <a:lnTo>
                    <a:pt x="164" y="324"/>
                  </a:lnTo>
                  <a:lnTo>
                    <a:pt x="164" y="320"/>
                  </a:lnTo>
                  <a:lnTo>
                    <a:pt x="164" y="316"/>
                  </a:lnTo>
                  <a:lnTo>
                    <a:pt x="170" y="308"/>
                  </a:lnTo>
                  <a:lnTo>
                    <a:pt x="180" y="300"/>
                  </a:lnTo>
                  <a:lnTo>
                    <a:pt x="178" y="298"/>
                  </a:lnTo>
                  <a:lnTo>
                    <a:pt x="176" y="296"/>
                  </a:lnTo>
                  <a:lnTo>
                    <a:pt x="186" y="292"/>
                  </a:lnTo>
                  <a:lnTo>
                    <a:pt x="186" y="278"/>
                  </a:lnTo>
                  <a:lnTo>
                    <a:pt x="186" y="278"/>
                  </a:lnTo>
                  <a:lnTo>
                    <a:pt x="186" y="274"/>
                  </a:lnTo>
                  <a:lnTo>
                    <a:pt x="190" y="270"/>
                  </a:lnTo>
                  <a:lnTo>
                    <a:pt x="194" y="266"/>
                  </a:lnTo>
                  <a:lnTo>
                    <a:pt x="200" y="260"/>
                  </a:lnTo>
                  <a:lnTo>
                    <a:pt x="206" y="256"/>
                  </a:lnTo>
                  <a:lnTo>
                    <a:pt x="206" y="256"/>
                  </a:lnTo>
                  <a:lnTo>
                    <a:pt x="194" y="242"/>
                  </a:lnTo>
                  <a:lnTo>
                    <a:pt x="194" y="242"/>
                  </a:lnTo>
                  <a:lnTo>
                    <a:pt x="192" y="238"/>
                  </a:lnTo>
                  <a:lnTo>
                    <a:pt x="192" y="232"/>
                  </a:lnTo>
                  <a:lnTo>
                    <a:pt x="194" y="228"/>
                  </a:lnTo>
                  <a:lnTo>
                    <a:pt x="198" y="222"/>
                  </a:lnTo>
                  <a:lnTo>
                    <a:pt x="198" y="220"/>
                  </a:lnTo>
                  <a:lnTo>
                    <a:pt x="224" y="200"/>
                  </a:lnTo>
                  <a:lnTo>
                    <a:pt x="224" y="194"/>
                  </a:lnTo>
                  <a:lnTo>
                    <a:pt x="224" y="194"/>
                  </a:lnTo>
                  <a:lnTo>
                    <a:pt x="222" y="192"/>
                  </a:lnTo>
                  <a:lnTo>
                    <a:pt x="220" y="186"/>
                  </a:lnTo>
                  <a:lnTo>
                    <a:pt x="220" y="178"/>
                  </a:lnTo>
                  <a:lnTo>
                    <a:pt x="220" y="170"/>
                  </a:lnTo>
                  <a:lnTo>
                    <a:pt x="220" y="170"/>
                  </a:lnTo>
                  <a:lnTo>
                    <a:pt x="224" y="156"/>
                  </a:lnTo>
                  <a:lnTo>
                    <a:pt x="230" y="146"/>
                  </a:lnTo>
                  <a:lnTo>
                    <a:pt x="238" y="138"/>
                  </a:lnTo>
                  <a:lnTo>
                    <a:pt x="250" y="136"/>
                  </a:lnTo>
                  <a:lnTo>
                    <a:pt x="250" y="136"/>
                  </a:lnTo>
                  <a:lnTo>
                    <a:pt x="252" y="136"/>
                  </a:lnTo>
                  <a:lnTo>
                    <a:pt x="262" y="140"/>
                  </a:lnTo>
                  <a:lnTo>
                    <a:pt x="272" y="140"/>
                  </a:lnTo>
                  <a:lnTo>
                    <a:pt x="284" y="128"/>
                  </a:lnTo>
                  <a:lnTo>
                    <a:pt x="284" y="128"/>
                  </a:lnTo>
                  <a:lnTo>
                    <a:pt x="284" y="128"/>
                  </a:lnTo>
                  <a:lnTo>
                    <a:pt x="284" y="128"/>
                  </a:lnTo>
                  <a:lnTo>
                    <a:pt x="296" y="120"/>
                  </a:lnTo>
                  <a:lnTo>
                    <a:pt x="296" y="108"/>
                  </a:lnTo>
                  <a:lnTo>
                    <a:pt x="296" y="106"/>
                  </a:lnTo>
                  <a:lnTo>
                    <a:pt x="296" y="104"/>
                  </a:lnTo>
                  <a:lnTo>
                    <a:pt x="300" y="102"/>
                  </a:lnTo>
                  <a:lnTo>
                    <a:pt x="304" y="98"/>
                  </a:lnTo>
                  <a:lnTo>
                    <a:pt x="304" y="96"/>
                  </a:lnTo>
                  <a:lnTo>
                    <a:pt x="296" y="84"/>
                  </a:lnTo>
                  <a:lnTo>
                    <a:pt x="296" y="84"/>
                  </a:lnTo>
                  <a:lnTo>
                    <a:pt x="286" y="68"/>
                  </a:lnTo>
                  <a:lnTo>
                    <a:pt x="276" y="52"/>
                  </a:lnTo>
                  <a:lnTo>
                    <a:pt x="276" y="52"/>
                  </a:lnTo>
                  <a:lnTo>
                    <a:pt x="274" y="46"/>
                  </a:lnTo>
                  <a:lnTo>
                    <a:pt x="274" y="40"/>
                  </a:lnTo>
                  <a:lnTo>
                    <a:pt x="276" y="34"/>
                  </a:lnTo>
                  <a:lnTo>
                    <a:pt x="280" y="28"/>
                  </a:lnTo>
                  <a:lnTo>
                    <a:pt x="264" y="20"/>
                  </a:lnTo>
                  <a:lnTo>
                    <a:pt x="240" y="16"/>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42" name="MH_Other_19"/>
            <p:cNvSpPr/>
            <p:nvPr>
              <p:custDataLst>
                <p:tags r:id="rId18"/>
              </p:custDataLst>
            </p:nvPr>
          </p:nvSpPr>
          <p:spPr bwMode="auto">
            <a:xfrm>
              <a:off x="5753100" y="3869532"/>
              <a:ext cx="286941" cy="351235"/>
            </a:xfrm>
            <a:custGeom>
              <a:avLst/>
              <a:gdLst>
                <a:gd name="T0" fmla="*/ 132 w 282"/>
                <a:gd name="T1" fmla="*/ 24 h 344"/>
                <a:gd name="T2" fmla="*/ 118 w 282"/>
                <a:gd name="T3" fmla="*/ 40 h 344"/>
                <a:gd name="T4" fmla="*/ 92 w 282"/>
                <a:gd name="T5" fmla="*/ 34 h 344"/>
                <a:gd name="T6" fmla="*/ 78 w 282"/>
                <a:gd name="T7" fmla="*/ 42 h 344"/>
                <a:gd name="T8" fmla="*/ 70 w 282"/>
                <a:gd name="T9" fmla="*/ 74 h 344"/>
                <a:gd name="T10" fmla="*/ 74 w 282"/>
                <a:gd name="T11" fmla="*/ 92 h 344"/>
                <a:gd name="T12" fmla="*/ 46 w 282"/>
                <a:gd name="T13" fmla="*/ 116 h 344"/>
                <a:gd name="T14" fmla="*/ 48 w 282"/>
                <a:gd name="T15" fmla="*/ 134 h 344"/>
                <a:gd name="T16" fmla="*/ 56 w 282"/>
                <a:gd name="T17" fmla="*/ 142 h 344"/>
                <a:gd name="T18" fmla="*/ 56 w 282"/>
                <a:gd name="T19" fmla="*/ 148 h 344"/>
                <a:gd name="T20" fmla="*/ 36 w 282"/>
                <a:gd name="T21" fmla="*/ 166 h 344"/>
                <a:gd name="T22" fmla="*/ 36 w 282"/>
                <a:gd name="T23" fmla="*/ 186 h 344"/>
                <a:gd name="T24" fmla="*/ 30 w 282"/>
                <a:gd name="T25" fmla="*/ 190 h 344"/>
                <a:gd name="T26" fmla="*/ 14 w 282"/>
                <a:gd name="T27" fmla="*/ 208 h 344"/>
                <a:gd name="T28" fmla="*/ 16 w 282"/>
                <a:gd name="T29" fmla="*/ 216 h 344"/>
                <a:gd name="T30" fmla="*/ 16 w 282"/>
                <a:gd name="T31" fmla="*/ 236 h 344"/>
                <a:gd name="T32" fmla="*/ 6 w 282"/>
                <a:gd name="T33" fmla="*/ 250 h 344"/>
                <a:gd name="T34" fmla="*/ 0 w 282"/>
                <a:gd name="T35" fmla="*/ 254 h 344"/>
                <a:gd name="T36" fmla="*/ 6 w 282"/>
                <a:gd name="T37" fmla="*/ 272 h 344"/>
                <a:gd name="T38" fmla="*/ 52 w 282"/>
                <a:gd name="T39" fmla="*/ 272 h 344"/>
                <a:gd name="T40" fmla="*/ 70 w 282"/>
                <a:gd name="T41" fmla="*/ 292 h 344"/>
                <a:gd name="T42" fmla="*/ 102 w 282"/>
                <a:gd name="T43" fmla="*/ 342 h 344"/>
                <a:gd name="T44" fmla="*/ 132 w 282"/>
                <a:gd name="T45" fmla="*/ 340 h 344"/>
                <a:gd name="T46" fmla="*/ 152 w 282"/>
                <a:gd name="T47" fmla="*/ 290 h 344"/>
                <a:gd name="T48" fmla="*/ 172 w 282"/>
                <a:gd name="T49" fmla="*/ 292 h 344"/>
                <a:gd name="T50" fmla="*/ 170 w 282"/>
                <a:gd name="T51" fmla="*/ 276 h 344"/>
                <a:gd name="T52" fmla="*/ 194 w 282"/>
                <a:gd name="T53" fmla="*/ 276 h 344"/>
                <a:gd name="T54" fmla="*/ 208 w 282"/>
                <a:gd name="T55" fmla="*/ 256 h 344"/>
                <a:gd name="T56" fmla="*/ 222 w 282"/>
                <a:gd name="T57" fmla="*/ 226 h 344"/>
                <a:gd name="T58" fmla="*/ 218 w 282"/>
                <a:gd name="T59" fmla="*/ 208 h 344"/>
                <a:gd name="T60" fmla="*/ 236 w 282"/>
                <a:gd name="T61" fmla="*/ 194 h 344"/>
                <a:gd name="T62" fmla="*/ 238 w 282"/>
                <a:gd name="T63" fmla="*/ 182 h 344"/>
                <a:gd name="T64" fmla="*/ 244 w 282"/>
                <a:gd name="T65" fmla="*/ 172 h 344"/>
                <a:gd name="T66" fmla="*/ 238 w 282"/>
                <a:gd name="T67" fmla="*/ 154 h 344"/>
                <a:gd name="T68" fmla="*/ 262 w 282"/>
                <a:gd name="T69" fmla="*/ 134 h 344"/>
                <a:gd name="T70" fmla="*/ 234 w 282"/>
                <a:gd name="T71" fmla="*/ 112 h 344"/>
                <a:gd name="T72" fmla="*/ 242 w 282"/>
                <a:gd name="T73" fmla="*/ 108 h 344"/>
                <a:gd name="T74" fmla="*/ 266 w 282"/>
                <a:gd name="T75" fmla="*/ 96 h 344"/>
                <a:gd name="T76" fmla="*/ 282 w 282"/>
                <a:gd name="T77" fmla="*/ 74 h 344"/>
                <a:gd name="T78" fmla="*/ 270 w 282"/>
                <a:gd name="T79" fmla="*/ 66 h 344"/>
                <a:gd name="T80" fmla="*/ 270 w 282"/>
                <a:gd name="T81" fmla="*/ 58 h 344"/>
                <a:gd name="T82" fmla="*/ 266 w 282"/>
                <a:gd name="T83" fmla="*/ 58 h 344"/>
                <a:gd name="T84" fmla="*/ 256 w 282"/>
                <a:gd name="T85" fmla="*/ 64 h 344"/>
                <a:gd name="T86" fmla="*/ 234 w 282"/>
                <a:gd name="T87" fmla="*/ 54 h 344"/>
                <a:gd name="T88" fmla="*/ 226 w 282"/>
                <a:gd name="T89" fmla="*/ 42 h 344"/>
                <a:gd name="T90" fmla="*/ 222 w 282"/>
                <a:gd name="T91" fmla="*/ 50 h 344"/>
                <a:gd name="T92" fmla="*/ 208 w 282"/>
                <a:gd name="T93" fmla="*/ 60 h 344"/>
                <a:gd name="T94" fmla="*/ 186 w 282"/>
                <a:gd name="T95" fmla="*/ 60 h 344"/>
                <a:gd name="T96" fmla="*/ 178 w 282"/>
                <a:gd name="T97" fmla="*/ 54 h 344"/>
                <a:gd name="T98" fmla="*/ 170 w 282"/>
                <a:gd name="T99" fmla="*/ 30 h 344"/>
                <a:gd name="T100" fmla="*/ 160 w 282"/>
                <a:gd name="T101" fmla="*/ 2 h 344"/>
                <a:gd name="T102" fmla="*/ 146 w 282"/>
                <a:gd name="T103"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2" h="344">
                  <a:moveTo>
                    <a:pt x="146" y="14"/>
                  </a:moveTo>
                  <a:lnTo>
                    <a:pt x="146" y="14"/>
                  </a:lnTo>
                  <a:lnTo>
                    <a:pt x="132" y="24"/>
                  </a:lnTo>
                  <a:lnTo>
                    <a:pt x="120" y="38"/>
                  </a:lnTo>
                  <a:lnTo>
                    <a:pt x="118" y="38"/>
                  </a:lnTo>
                  <a:lnTo>
                    <a:pt x="118" y="40"/>
                  </a:lnTo>
                  <a:lnTo>
                    <a:pt x="102" y="40"/>
                  </a:lnTo>
                  <a:lnTo>
                    <a:pt x="102" y="40"/>
                  </a:lnTo>
                  <a:lnTo>
                    <a:pt x="92" y="34"/>
                  </a:lnTo>
                  <a:lnTo>
                    <a:pt x="92" y="34"/>
                  </a:lnTo>
                  <a:lnTo>
                    <a:pt x="84" y="38"/>
                  </a:lnTo>
                  <a:lnTo>
                    <a:pt x="78" y="42"/>
                  </a:lnTo>
                  <a:lnTo>
                    <a:pt x="74" y="50"/>
                  </a:lnTo>
                  <a:lnTo>
                    <a:pt x="70" y="60"/>
                  </a:lnTo>
                  <a:lnTo>
                    <a:pt x="70" y="74"/>
                  </a:lnTo>
                  <a:lnTo>
                    <a:pt x="80" y="66"/>
                  </a:lnTo>
                  <a:lnTo>
                    <a:pt x="74" y="92"/>
                  </a:lnTo>
                  <a:lnTo>
                    <a:pt x="74" y="92"/>
                  </a:lnTo>
                  <a:lnTo>
                    <a:pt x="74" y="94"/>
                  </a:lnTo>
                  <a:lnTo>
                    <a:pt x="46" y="116"/>
                  </a:lnTo>
                  <a:lnTo>
                    <a:pt x="46" y="116"/>
                  </a:lnTo>
                  <a:lnTo>
                    <a:pt x="42" y="124"/>
                  </a:lnTo>
                  <a:lnTo>
                    <a:pt x="42" y="128"/>
                  </a:lnTo>
                  <a:lnTo>
                    <a:pt x="48" y="134"/>
                  </a:lnTo>
                  <a:lnTo>
                    <a:pt x="48" y="134"/>
                  </a:lnTo>
                  <a:lnTo>
                    <a:pt x="54" y="140"/>
                  </a:lnTo>
                  <a:lnTo>
                    <a:pt x="56" y="142"/>
                  </a:lnTo>
                  <a:lnTo>
                    <a:pt x="56" y="146"/>
                  </a:lnTo>
                  <a:lnTo>
                    <a:pt x="56" y="146"/>
                  </a:lnTo>
                  <a:lnTo>
                    <a:pt x="56" y="148"/>
                  </a:lnTo>
                  <a:lnTo>
                    <a:pt x="54" y="152"/>
                  </a:lnTo>
                  <a:lnTo>
                    <a:pt x="36" y="166"/>
                  </a:lnTo>
                  <a:lnTo>
                    <a:pt x="36" y="166"/>
                  </a:lnTo>
                  <a:lnTo>
                    <a:pt x="38" y="174"/>
                  </a:lnTo>
                  <a:lnTo>
                    <a:pt x="36" y="184"/>
                  </a:lnTo>
                  <a:lnTo>
                    <a:pt x="36" y="186"/>
                  </a:lnTo>
                  <a:lnTo>
                    <a:pt x="36" y="186"/>
                  </a:lnTo>
                  <a:lnTo>
                    <a:pt x="30" y="190"/>
                  </a:lnTo>
                  <a:lnTo>
                    <a:pt x="30" y="190"/>
                  </a:lnTo>
                  <a:lnTo>
                    <a:pt x="28" y="194"/>
                  </a:lnTo>
                  <a:lnTo>
                    <a:pt x="24" y="200"/>
                  </a:lnTo>
                  <a:lnTo>
                    <a:pt x="14" y="208"/>
                  </a:lnTo>
                  <a:lnTo>
                    <a:pt x="14" y="210"/>
                  </a:lnTo>
                  <a:lnTo>
                    <a:pt x="14" y="210"/>
                  </a:lnTo>
                  <a:lnTo>
                    <a:pt x="16" y="216"/>
                  </a:lnTo>
                  <a:lnTo>
                    <a:pt x="14" y="226"/>
                  </a:lnTo>
                  <a:lnTo>
                    <a:pt x="14" y="226"/>
                  </a:lnTo>
                  <a:lnTo>
                    <a:pt x="16" y="236"/>
                  </a:lnTo>
                  <a:lnTo>
                    <a:pt x="16" y="238"/>
                  </a:lnTo>
                  <a:lnTo>
                    <a:pt x="14" y="242"/>
                  </a:lnTo>
                  <a:lnTo>
                    <a:pt x="6" y="250"/>
                  </a:lnTo>
                  <a:lnTo>
                    <a:pt x="4" y="250"/>
                  </a:lnTo>
                  <a:lnTo>
                    <a:pt x="0" y="252"/>
                  </a:lnTo>
                  <a:lnTo>
                    <a:pt x="0" y="254"/>
                  </a:lnTo>
                  <a:lnTo>
                    <a:pt x="6" y="272"/>
                  </a:lnTo>
                  <a:lnTo>
                    <a:pt x="6" y="272"/>
                  </a:lnTo>
                  <a:lnTo>
                    <a:pt x="6" y="272"/>
                  </a:lnTo>
                  <a:lnTo>
                    <a:pt x="28" y="272"/>
                  </a:lnTo>
                  <a:lnTo>
                    <a:pt x="50" y="272"/>
                  </a:lnTo>
                  <a:lnTo>
                    <a:pt x="52" y="272"/>
                  </a:lnTo>
                  <a:lnTo>
                    <a:pt x="52" y="274"/>
                  </a:lnTo>
                  <a:lnTo>
                    <a:pt x="70" y="290"/>
                  </a:lnTo>
                  <a:lnTo>
                    <a:pt x="70" y="292"/>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62" y="134"/>
                  </a:lnTo>
                  <a:lnTo>
                    <a:pt x="240" y="120"/>
                  </a:lnTo>
                  <a:lnTo>
                    <a:pt x="236" y="116"/>
                  </a:lnTo>
                  <a:lnTo>
                    <a:pt x="234" y="112"/>
                  </a:lnTo>
                  <a:lnTo>
                    <a:pt x="234" y="112"/>
                  </a:lnTo>
                  <a:lnTo>
                    <a:pt x="236" y="108"/>
                  </a:lnTo>
                  <a:lnTo>
                    <a:pt x="242" y="108"/>
                  </a:lnTo>
                  <a:lnTo>
                    <a:pt x="266" y="112"/>
                  </a:lnTo>
                  <a:lnTo>
                    <a:pt x="266" y="98"/>
                  </a:lnTo>
                  <a:lnTo>
                    <a:pt x="266" y="96"/>
                  </a:lnTo>
                  <a:lnTo>
                    <a:pt x="278" y="84"/>
                  </a:lnTo>
                  <a:lnTo>
                    <a:pt x="282" y="74"/>
                  </a:lnTo>
                  <a:lnTo>
                    <a:pt x="282" y="74"/>
                  </a:lnTo>
                  <a:lnTo>
                    <a:pt x="276" y="72"/>
                  </a:lnTo>
                  <a:lnTo>
                    <a:pt x="270" y="66"/>
                  </a:lnTo>
                  <a:lnTo>
                    <a:pt x="270" y="66"/>
                  </a:lnTo>
                  <a:lnTo>
                    <a:pt x="270" y="64"/>
                  </a:lnTo>
                  <a:lnTo>
                    <a:pt x="270" y="60"/>
                  </a:lnTo>
                  <a:lnTo>
                    <a:pt x="270" y="58"/>
                  </a:lnTo>
                  <a:lnTo>
                    <a:pt x="268" y="58"/>
                  </a:lnTo>
                  <a:lnTo>
                    <a:pt x="266" y="58"/>
                  </a:lnTo>
                  <a:lnTo>
                    <a:pt x="266" y="58"/>
                  </a:lnTo>
                  <a:lnTo>
                    <a:pt x="262" y="62"/>
                  </a:lnTo>
                  <a:lnTo>
                    <a:pt x="256" y="64"/>
                  </a:lnTo>
                  <a:lnTo>
                    <a:pt x="256" y="64"/>
                  </a:lnTo>
                  <a:lnTo>
                    <a:pt x="250" y="62"/>
                  </a:lnTo>
                  <a:lnTo>
                    <a:pt x="244" y="62"/>
                  </a:lnTo>
                  <a:lnTo>
                    <a:pt x="234" y="54"/>
                  </a:lnTo>
                  <a:lnTo>
                    <a:pt x="234" y="54"/>
                  </a:lnTo>
                  <a:lnTo>
                    <a:pt x="234" y="54"/>
                  </a:lnTo>
                  <a:lnTo>
                    <a:pt x="226" y="42"/>
                  </a:lnTo>
                  <a:lnTo>
                    <a:pt x="226" y="44"/>
                  </a:lnTo>
                  <a:lnTo>
                    <a:pt x="226" y="44"/>
                  </a:lnTo>
                  <a:lnTo>
                    <a:pt x="222" y="50"/>
                  </a:lnTo>
                  <a:lnTo>
                    <a:pt x="216" y="58"/>
                  </a:lnTo>
                  <a:lnTo>
                    <a:pt x="216" y="58"/>
                  </a:lnTo>
                  <a:lnTo>
                    <a:pt x="208" y="60"/>
                  </a:lnTo>
                  <a:lnTo>
                    <a:pt x="200" y="62"/>
                  </a:lnTo>
                  <a:lnTo>
                    <a:pt x="194" y="62"/>
                  </a:lnTo>
                  <a:lnTo>
                    <a:pt x="186" y="60"/>
                  </a:lnTo>
                  <a:lnTo>
                    <a:pt x="186" y="60"/>
                  </a:lnTo>
                  <a:lnTo>
                    <a:pt x="182" y="58"/>
                  </a:lnTo>
                  <a:lnTo>
                    <a:pt x="178" y="54"/>
                  </a:lnTo>
                  <a:lnTo>
                    <a:pt x="174" y="46"/>
                  </a:lnTo>
                  <a:lnTo>
                    <a:pt x="170" y="30"/>
                  </a:lnTo>
                  <a:lnTo>
                    <a:pt x="170" y="30"/>
                  </a:lnTo>
                  <a:lnTo>
                    <a:pt x="166" y="12"/>
                  </a:lnTo>
                  <a:lnTo>
                    <a:pt x="164" y="6"/>
                  </a:lnTo>
                  <a:lnTo>
                    <a:pt x="160" y="2"/>
                  </a:lnTo>
                  <a:lnTo>
                    <a:pt x="160" y="2"/>
                  </a:lnTo>
                  <a:lnTo>
                    <a:pt x="154" y="0"/>
                  </a:lnTo>
                  <a:lnTo>
                    <a:pt x="146" y="0"/>
                  </a:lnTo>
                  <a:lnTo>
                    <a:pt x="148" y="14"/>
                  </a:lnTo>
                  <a:lnTo>
                    <a:pt x="146" y="14"/>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43" name="MH_Other_20"/>
            <p:cNvSpPr/>
            <p:nvPr>
              <p:custDataLst>
                <p:tags r:id="rId19"/>
              </p:custDataLst>
            </p:nvPr>
          </p:nvSpPr>
          <p:spPr bwMode="auto">
            <a:xfrm>
              <a:off x="5881688" y="3648075"/>
              <a:ext cx="246460" cy="284560"/>
            </a:xfrm>
            <a:custGeom>
              <a:avLst/>
              <a:gdLst>
                <a:gd name="T0" fmla="*/ 136 w 242"/>
                <a:gd name="T1" fmla="*/ 8 h 280"/>
                <a:gd name="T2" fmla="*/ 116 w 242"/>
                <a:gd name="T3" fmla="*/ 10 h 280"/>
                <a:gd name="T4" fmla="*/ 84 w 242"/>
                <a:gd name="T5" fmla="*/ 4 h 280"/>
                <a:gd name="T6" fmla="*/ 62 w 242"/>
                <a:gd name="T7" fmla="*/ 28 h 280"/>
                <a:gd name="T8" fmla="*/ 54 w 242"/>
                <a:gd name="T9" fmla="*/ 64 h 280"/>
                <a:gd name="T10" fmla="*/ 44 w 242"/>
                <a:gd name="T11" fmla="*/ 74 h 280"/>
                <a:gd name="T12" fmla="*/ 42 w 242"/>
                <a:gd name="T13" fmla="*/ 88 h 280"/>
                <a:gd name="T14" fmla="*/ 32 w 242"/>
                <a:gd name="T15" fmla="*/ 106 h 280"/>
                <a:gd name="T16" fmla="*/ 6 w 242"/>
                <a:gd name="T17" fmla="*/ 140 h 280"/>
                <a:gd name="T18" fmla="*/ 0 w 242"/>
                <a:gd name="T19" fmla="*/ 148 h 280"/>
                <a:gd name="T20" fmla="*/ 20 w 242"/>
                <a:gd name="T21" fmla="*/ 186 h 280"/>
                <a:gd name="T22" fmla="*/ 30 w 242"/>
                <a:gd name="T23" fmla="*/ 202 h 280"/>
                <a:gd name="T24" fmla="*/ 30 w 242"/>
                <a:gd name="T25" fmla="*/ 206 h 280"/>
                <a:gd name="T26" fmla="*/ 28 w 242"/>
                <a:gd name="T27" fmla="*/ 210 h 280"/>
                <a:gd name="T28" fmla="*/ 40 w 242"/>
                <a:gd name="T29" fmla="*/ 214 h 280"/>
                <a:gd name="T30" fmla="*/ 48 w 242"/>
                <a:gd name="T31" fmla="*/ 224 h 280"/>
                <a:gd name="T32" fmla="*/ 56 w 242"/>
                <a:gd name="T33" fmla="*/ 262 h 280"/>
                <a:gd name="T34" fmla="*/ 64 w 242"/>
                <a:gd name="T35" fmla="*/ 270 h 280"/>
                <a:gd name="T36" fmla="*/ 74 w 242"/>
                <a:gd name="T37" fmla="*/ 272 h 280"/>
                <a:gd name="T38" fmla="*/ 84 w 242"/>
                <a:gd name="T39" fmla="*/ 268 h 280"/>
                <a:gd name="T40" fmla="*/ 90 w 242"/>
                <a:gd name="T41" fmla="*/ 260 h 280"/>
                <a:gd name="T42" fmla="*/ 104 w 242"/>
                <a:gd name="T43" fmla="*/ 250 h 280"/>
                <a:gd name="T44" fmla="*/ 122 w 242"/>
                <a:gd name="T45" fmla="*/ 270 h 280"/>
                <a:gd name="T46" fmla="*/ 134 w 242"/>
                <a:gd name="T47" fmla="*/ 272 h 280"/>
                <a:gd name="T48" fmla="*/ 150 w 242"/>
                <a:gd name="T49" fmla="*/ 268 h 280"/>
                <a:gd name="T50" fmla="*/ 166 w 242"/>
                <a:gd name="T51" fmla="*/ 280 h 280"/>
                <a:gd name="T52" fmla="*/ 170 w 242"/>
                <a:gd name="T53" fmla="*/ 246 h 280"/>
                <a:gd name="T54" fmla="*/ 180 w 242"/>
                <a:gd name="T55" fmla="*/ 234 h 280"/>
                <a:gd name="T56" fmla="*/ 172 w 242"/>
                <a:gd name="T57" fmla="*/ 224 h 280"/>
                <a:gd name="T58" fmla="*/ 178 w 242"/>
                <a:gd name="T59" fmla="*/ 220 h 280"/>
                <a:gd name="T60" fmla="*/ 204 w 242"/>
                <a:gd name="T61" fmla="*/ 188 h 280"/>
                <a:gd name="T62" fmla="*/ 204 w 242"/>
                <a:gd name="T63" fmla="*/ 204 h 280"/>
                <a:gd name="T64" fmla="*/ 226 w 242"/>
                <a:gd name="T65" fmla="*/ 172 h 280"/>
                <a:gd name="T66" fmla="*/ 228 w 242"/>
                <a:gd name="T67" fmla="*/ 136 h 280"/>
                <a:gd name="T68" fmla="*/ 214 w 242"/>
                <a:gd name="T69" fmla="*/ 136 h 280"/>
                <a:gd name="T70" fmla="*/ 210 w 242"/>
                <a:gd name="T71" fmla="*/ 128 h 280"/>
                <a:gd name="T72" fmla="*/ 230 w 242"/>
                <a:gd name="T73" fmla="*/ 116 h 280"/>
                <a:gd name="T74" fmla="*/ 240 w 242"/>
                <a:gd name="T75" fmla="*/ 106 h 280"/>
                <a:gd name="T76" fmla="*/ 232 w 242"/>
                <a:gd name="T77" fmla="*/ 70 h 280"/>
                <a:gd name="T78" fmla="*/ 220 w 242"/>
                <a:gd name="T79" fmla="*/ 68 h 280"/>
                <a:gd name="T80" fmla="*/ 220 w 242"/>
                <a:gd name="T81" fmla="*/ 64 h 280"/>
                <a:gd name="T82" fmla="*/ 214 w 242"/>
                <a:gd name="T83" fmla="*/ 54 h 280"/>
                <a:gd name="T84" fmla="*/ 172 w 242"/>
                <a:gd name="T85" fmla="*/ 48 h 280"/>
                <a:gd name="T86" fmla="*/ 156 w 242"/>
                <a:gd name="T87" fmla="*/ 64 h 280"/>
                <a:gd name="T88" fmla="*/ 154 w 242"/>
                <a:gd name="T89" fmla="*/ 36 h 280"/>
                <a:gd name="T90" fmla="*/ 178 w 242"/>
                <a:gd name="T91" fmla="*/ 1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 h="280">
                  <a:moveTo>
                    <a:pt x="148" y="4"/>
                  </a:moveTo>
                  <a:lnTo>
                    <a:pt x="148" y="4"/>
                  </a:lnTo>
                  <a:lnTo>
                    <a:pt x="136" y="8"/>
                  </a:lnTo>
                  <a:lnTo>
                    <a:pt x="126" y="12"/>
                  </a:lnTo>
                  <a:lnTo>
                    <a:pt x="126" y="12"/>
                  </a:lnTo>
                  <a:lnTo>
                    <a:pt x="116" y="10"/>
                  </a:lnTo>
                  <a:lnTo>
                    <a:pt x="102" y="6"/>
                  </a:lnTo>
                  <a:lnTo>
                    <a:pt x="84" y="4"/>
                  </a:lnTo>
                  <a:lnTo>
                    <a:pt x="84" y="4"/>
                  </a:lnTo>
                  <a:lnTo>
                    <a:pt x="78" y="6"/>
                  </a:lnTo>
                  <a:lnTo>
                    <a:pt x="74" y="12"/>
                  </a:lnTo>
                  <a:lnTo>
                    <a:pt x="62" y="28"/>
                  </a:lnTo>
                  <a:lnTo>
                    <a:pt x="74" y="52"/>
                  </a:lnTo>
                  <a:lnTo>
                    <a:pt x="54" y="64"/>
                  </a:lnTo>
                  <a:lnTo>
                    <a:pt x="54" y="64"/>
                  </a:lnTo>
                  <a:lnTo>
                    <a:pt x="38" y="60"/>
                  </a:lnTo>
                  <a:lnTo>
                    <a:pt x="38" y="60"/>
                  </a:lnTo>
                  <a:lnTo>
                    <a:pt x="44" y="74"/>
                  </a:lnTo>
                  <a:lnTo>
                    <a:pt x="44" y="78"/>
                  </a:lnTo>
                  <a:lnTo>
                    <a:pt x="44" y="82"/>
                  </a:lnTo>
                  <a:lnTo>
                    <a:pt x="42" y="88"/>
                  </a:lnTo>
                  <a:lnTo>
                    <a:pt x="42" y="88"/>
                  </a:lnTo>
                  <a:lnTo>
                    <a:pt x="36" y="100"/>
                  </a:lnTo>
                  <a:lnTo>
                    <a:pt x="32" y="106"/>
                  </a:lnTo>
                  <a:lnTo>
                    <a:pt x="4" y="132"/>
                  </a:lnTo>
                  <a:lnTo>
                    <a:pt x="10" y="136"/>
                  </a:lnTo>
                  <a:lnTo>
                    <a:pt x="6" y="140"/>
                  </a:lnTo>
                  <a:lnTo>
                    <a:pt x="6" y="140"/>
                  </a:lnTo>
                  <a:lnTo>
                    <a:pt x="2" y="144"/>
                  </a:lnTo>
                  <a:lnTo>
                    <a:pt x="0" y="148"/>
                  </a:lnTo>
                  <a:lnTo>
                    <a:pt x="0" y="152"/>
                  </a:lnTo>
                  <a:lnTo>
                    <a:pt x="0" y="156"/>
                  </a:lnTo>
                  <a:lnTo>
                    <a:pt x="20" y="186"/>
                  </a:lnTo>
                  <a:lnTo>
                    <a:pt x="20" y="186"/>
                  </a:lnTo>
                  <a:lnTo>
                    <a:pt x="20" y="186"/>
                  </a:lnTo>
                  <a:lnTo>
                    <a:pt x="30" y="202"/>
                  </a:lnTo>
                  <a:lnTo>
                    <a:pt x="30" y="204"/>
                  </a:lnTo>
                  <a:lnTo>
                    <a:pt x="30" y="204"/>
                  </a:lnTo>
                  <a:lnTo>
                    <a:pt x="30" y="206"/>
                  </a:lnTo>
                  <a:lnTo>
                    <a:pt x="30" y="208"/>
                  </a:lnTo>
                  <a:lnTo>
                    <a:pt x="30" y="208"/>
                  </a:lnTo>
                  <a:lnTo>
                    <a:pt x="28" y="210"/>
                  </a:lnTo>
                  <a:lnTo>
                    <a:pt x="28" y="210"/>
                  </a:lnTo>
                  <a:lnTo>
                    <a:pt x="34" y="210"/>
                  </a:lnTo>
                  <a:lnTo>
                    <a:pt x="40" y="214"/>
                  </a:lnTo>
                  <a:lnTo>
                    <a:pt x="40" y="214"/>
                  </a:lnTo>
                  <a:lnTo>
                    <a:pt x="44" y="218"/>
                  </a:lnTo>
                  <a:lnTo>
                    <a:pt x="48" y="224"/>
                  </a:lnTo>
                  <a:lnTo>
                    <a:pt x="50" y="234"/>
                  </a:lnTo>
                  <a:lnTo>
                    <a:pt x="52" y="246"/>
                  </a:lnTo>
                  <a:lnTo>
                    <a:pt x="56" y="262"/>
                  </a:lnTo>
                  <a:lnTo>
                    <a:pt x="56" y="262"/>
                  </a:lnTo>
                  <a:lnTo>
                    <a:pt x="58" y="266"/>
                  </a:lnTo>
                  <a:lnTo>
                    <a:pt x="64" y="270"/>
                  </a:lnTo>
                  <a:lnTo>
                    <a:pt x="64" y="270"/>
                  </a:lnTo>
                  <a:lnTo>
                    <a:pt x="68" y="272"/>
                  </a:lnTo>
                  <a:lnTo>
                    <a:pt x="74" y="272"/>
                  </a:lnTo>
                  <a:lnTo>
                    <a:pt x="80" y="270"/>
                  </a:lnTo>
                  <a:lnTo>
                    <a:pt x="84" y="268"/>
                  </a:lnTo>
                  <a:lnTo>
                    <a:pt x="84" y="268"/>
                  </a:lnTo>
                  <a:lnTo>
                    <a:pt x="90" y="264"/>
                  </a:lnTo>
                  <a:lnTo>
                    <a:pt x="90" y="260"/>
                  </a:lnTo>
                  <a:lnTo>
                    <a:pt x="90" y="260"/>
                  </a:lnTo>
                  <a:lnTo>
                    <a:pt x="90" y="258"/>
                  </a:lnTo>
                  <a:lnTo>
                    <a:pt x="104" y="248"/>
                  </a:lnTo>
                  <a:lnTo>
                    <a:pt x="104" y="250"/>
                  </a:lnTo>
                  <a:lnTo>
                    <a:pt x="116" y="268"/>
                  </a:lnTo>
                  <a:lnTo>
                    <a:pt x="116" y="268"/>
                  </a:lnTo>
                  <a:lnTo>
                    <a:pt x="122" y="270"/>
                  </a:lnTo>
                  <a:lnTo>
                    <a:pt x="130" y="272"/>
                  </a:lnTo>
                  <a:lnTo>
                    <a:pt x="134" y="272"/>
                  </a:lnTo>
                  <a:lnTo>
                    <a:pt x="134" y="272"/>
                  </a:lnTo>
                  <a:lnTo>
                    <a:pt x="130" y="262"/>
                  </a:lnTo>
                  <a:lnTo>
                    <a:pt x="146" y="268"/>
                  </a:lnTo>
                  <a:lnTo>
                    <a:pt x="150" y="268"/>
                  </a:lnTo>
                  <a:lnTo>
                    <a:pt x="150" y="268"/>
                  </a:lnTo>
                  <a:lnTo>
                    <a:pt x="152" y="270"/>
                  </a:lnTo>
                  <a:lnTo>
                    <a:pt x="166" y="280"/>
                  </a:lnTo>
                  <a:lnTo>
                    <a:pt x="170" y="274"/>
                  </a:lnTo>
                  <a:lnTo>
                    <a:pt x="168" y="248"/>
                  </a:lnTo>
                  <a:lnTo>
                    <a:pt x="170" y="246"/>
                  </a:lnTo>
                  <a:lnTo>
                    <a:pt x="170" y="246"/>
                  </a:lnTo>
                  <a:lnTo>
                    <a:pt x="180" y="234"/>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88"/>
                  </a:lnTo>
                  <a:lnTo>
                    <a:pt x="204" y="190"/>
                  </a:lnTo>
                  <a:lnTo>
                    <a:pt x="204" y="204"/>
                  </a:lnTo>
                  <a:lnTo>
                    <a:pt x="204" y="204"/>
                  </a:lnTo>
                  <a:lnTo>
                    <a:pt x="228" y="184"/>
                  </a:lnTo>
                  <a:lnTo>
                    <a:pt x="226" y="172"/>
                  </a:lnTo>
                  <a:lnTo>
                    <a:pt x="222" y="172"/>
                  </a:lnTo>
                  <a:lnTo>
                    <a:pt x="214" y="174"/>
                  </a:lnTo>
                  <a:lnTo>
                    <a:pt x="228" y="136"/>
                  </a:lnTo>
                  <a:lnTo>
                    <a:pt x="216" y="136"/>
                  </a:lnTo>
                  <a:lnTo>
                    <a:pt x="216" y="136"/>
                  </a:lnTo>
                  <a:lnTo>
                    <a:pt x="214" y="136"/>
                  </a:lnTo>
                  <a:lnTo>
                    <a:pt x="214" y="134"/>
                  </a:lnTo>
                  <a:lnTo>
                    <a:pt x="210" y="128"/>
                  </a:lnTo>
                  <a:lnTo>
                    <a:pt x="210" y="128"/>
                  </a:lnTo>
                  <a:lnTo>
                    <a:pt x="208" y="122"/>
                  </a:lnTo>
                  <a:lnTo>
                    <a:pt x="210" y="116"/>
                  </a:lnTo>
                  <a:lnTo>
                    <a:pt x="230" y="116"/>
                  </a:lnTo>
                  <a:lnTo>
                    <a:pt x="242" y="116"/>
                  </a:lnTo>
                  <a:lnTo>
                    <a:pt x="242" y="116"/>
                  </a:lnTo>
                  <a:lnTo>
                    <a:pt x="240" y="106"/>
                  </a:lnTo>
                  <a:lnTo>
                    <a:pt x="232" y="92"/>
                  </a:lnTo>
                  <a:lnTo>
                    <a:pt x="216" y="86"/>
                  </a:lnTo>
                  <a:lnTo>
                    <a:pt x="232" y="70"/>
                  </a:lnTo>
                  <a:lnTo>
                    <a:pt x="232" y="66"/>
                  </a:lnTo>
                  <a:lnTo>
                    <a:pt x="224" y="68"/>
                  </a:lnTo>
                  <a:lnTo>
                    <a:pt x="220" y="68"/>
                  </a:lnTo>
                  <a:lnTo>
                    <a:pt x="220" y="66"/>
                  </a:lnTo>
                  <a:lnTo>
                    <a:pt x="220" y="66"/>
                  </a:lnTo>
                  <a:lnTo>
                    <a:pt x="220" y="64"/>
                  </a:lnTo>
                  <a:lnTo>
                    <a:pt x="220" y="64"/>
                  </a:lnTo>
                  <a:lnTo>
                    <a:pt x="218" y="58"/>
                  </a:lnTo>
                  <a:lnTo>
                    <a:pt x="214" y="54"/>
                  </a:lnTo>
                  <a:lnTo>
                    <a:pt x="210" y="50"/>
                  </a:lnTo>
                  <a:lnTo>
                    <a:pt x="204" y="48"/>
                  </a:lnTo>
                  <a:lnTo>
                    <a:pt x="172" y="48"/>
                  </a:lnTo>
                  <a:lnTo>
                    <a:pt x="160" y="64"/>
                  </a:lnTo>
                  <a:lnTo>
                    <a:pt x="160" y="64"/>
                  </a:lnTo>
                  <a:lnTo>
                    <a:pt x="156" y="64"/>
                  </a:lnTo>
                  <a:lnTo>
                    <a:pt x="104" y="48"/>
                  </a:lnTo>
                  <a:lnTo>
                    <a:pt x="154" y="36"/>
                  </a:lnTo>
                  <a:lnTo>
                    <a:pt x="154" y="36"/>
                  </a:lnTo>
                  <a:lnTo>
                    <a:pt x="158" y="34"/>
                  </a:lnTo>
                  <a:lnTo>
                    <a:pt x="162" y="30"/>
                  </a:lnTo>
                  <a:lnTo>
                    <a:pt x="178" y="12"/>
                  </a:lnTo>
                  <a:lnTo>
                    <a:pt x="162" y="0"/>
                  </a:lnTo>
                  <a:lnTo>
                    <a:pt x="148" y="4"/>
                  </a:lnTo>
                  <a:close/>
                </a:path>
              </a:pathLst>
            </a:custGeom>
            <a:solidFill>
              <a:srgbClr val="E06175"/>
            </a:solidFill>
            <a:ln>
              <a:noFill/>
            </a:ln>
          </p:spPr>
          <p:txBody>
            <a:bodyPr/>
            <a:lstStyle/>
            <a:p>
              <a:pPr>
                <a:defRPr/>
              </a:pPr>
              <a:endParaRPr lang="zh-CN" altLang="en-US" sz="1400">
                <a:solidFill>
                  <a:schemeClr val="tx1">
                    <a:lumMod val="50000"/>
                    <a:lumOff val="50000"/>
                  </a:schemeClr>
                </a:solidFill>
              </a:endParaRPr>
            </a:p>
          </p:txBody>
        </p:sp>
        <p:sp>
          <p:nvSpPr>
            <p:cNvPr id="44" name="MH_Other_21"/>
            <p:cNvSpPr/>
            <p:nvPr>
              <p:custDataLst>
                <p:tags r:id="rId20"/>
              </p:custDataLst>
            </p:nvPr>
          </p:nvSpPr>
          <p:spPr bwMode="auto">
            <a:xfrm>
              <a:off x="5641181" y="3401616"/>
              <a:ext cx="310754" cy="381000"/>
            </a:xfrm>
            <a:custGeom>
              <a:avLst/>
              <a:gdLst>
                <a:gd name="T0" fmla="*/ 192 w 306"/>
                <a:gd name="T1" fmla="*/ 106 h 374"/>
                <a:gd name="T2" fmla="*/ 180 w 306"/>
                <a:gd name="T3" fmla="*/ 70 h 374"/>
                <a:gd name="T4" fmla="*/ 142 w 306"/>
                <a:gd name="T5" fmla="*/ 46 h 374"/>
                <a:gd name="T6" fmla="*/ 110 w 306"/>
                <a:gd name="T7" fmla="*/ 34 h 374"/>
                <a:gd name="T8" fmla="*/ 96 w 306"/>
                <a:gd name="T9" fmla="*/ 22 h 374"/>
                <a:gd name="T10" fmla="*/ 76 w 306"/>
                <a:gd name="T11" fmla="*/ 2 h 374"/>
                <a:gd name="T12" fmla="*/ 96 w 306"/>
                <a:gd name="T13" fmla="*/ 34 h 374"/>
                <a:gd name="T14" fmla="*/ 86 w 306"/>
                <a:gd name="T15" fmla="*/ 60 h 374"/>
                <a:gd name="T16" fmla="*/ 74 w 306"/>
                <a:gd name="T17" fmla="*/ 72 h 374"/>
                <a:gd name="T18" fmla="*/ 64 w 306"/>
                <a:gd name="T19" fmla="*/ 66 h 374"/>
                <a:gd name="T20" fmla="*/ 38 w 306"/>
                <a:gd name="T21" fmla="*/ 46 h 374"/>
                <a:gd name="T22" fmla="*/ 46 w 306"/>
                <a:gd name="T23" fmla="*/ 70 h 374"/>
                <a:gd name="T24" fmla="*/ 46 w 306"/>
                <a:gd name="T25" fmla="*/ 74 h 374"/>
                <a:gd name="T26" fmla="*/ 28 w 306"/>
                <a:gd name="T27" fmla="*/ 88 h 374"/>
                <a:gd name="T28" fmla="*/ 22 w 306"/>
                <a:gd name="T29" fmla="*/ 94 h 374"/>
                <a:gd name="T30" fmla="*/ 24 w 306"/>
                <a:gd name="T31" fmla="*/ 116 h 374"/>
                <a:gd name="T32" fmla="*/ 18 w 306"/>
                <a:gd name="T33" fmla="*/ 126 h 374"/>
                <a:gd name="T34" fmla="*/ 16 w 306"/>
                <a:gd name="T35" fmla="*/ 126 h 374"/>
                <a:gd name="T36" fmla="*/ 2 w 306"/>
                <a:gd name="T37" fmla="*/ 126 h 374"/>
                <a:gd name="T38" fmla="*/ 18 w 306"/>
                <a:gd name="T39" fmla="*/ 144 h 374"/>
                <a:gd name="T40" fmla="*/ 28 w 306"/>
                <a:gd name="T41" fmla="*/ 162 h 374"/>
                <a:gd name="T42" fmla="*/ 42 w 306"/>
                <a:gd name="T43" fmla="*/ 160 h 374"/>
                <a:gd name="T44" fmla="*/ 60 w 306"/>
                <a:gd name="T45" fmla="*/ 166 h 374"/>
                <a:gd name="T46" fmla="*/ 70 w 306"/>
                <a:gd name="T47" fmla="*/ 178 h 374"/>
                <a:gd name="T48" fmla="*/ 68 w 306"/>
                <a:gd name="T49" fmla="*/ 200 h 374"/>
                <a:gd name="T50" fmla="*/ 72 w 306"/>
                <a:gd name="T51" fmla="*/ 210 h 374"/>
                <a:gd name="T52" fmla="*/ 60 w 306"/>
                <a:gd name="T53" fmla="*/ 218 h 374"/>
                <a:gd name="T54" fmla="*/ 52 w 306"/>
                <a:gd name="T55" fmla="*/ 224 h 374"/>
                <a:gd name="T56" fmla="*/ 50 w 306"/>
                <a:gd name="T57" fmla="*/ 230 h 374"/>
                <a:gd name="T58" fmla="*/ 52 w 306"/>
                <a:gd name="T59" fmla="*/ 254 h 374"/>
                <a:gd name="T60" fmla="*/ 76 w 306"/>
                <a:gd name="T61" fmla="*/ 258 h 374"/>
                <a:gd name="T62" fmla="*/ 102 w 306"/>
                <a:gd name="T63" fmla="*/ 352 h 374"/>
                <a:gd name="T64" fmla="*/ 100 w 306"/>
                <a:gd name="T65" fmla="*/ 364 h 374"/>
                <a:gd name="T66" fmla="*/ 146 w 306"/>
                <a:gd name="T67" fmla="*/ 346 h 374"/>
                <a:gd name="T68" fmla="*/ 134 w 306"/>
                <a:gd name="T69" fmla="*/ 374 h 374"/>
                <a:gd name="T70" fmla="*/ 146 w 306"/>
                <a:gd name="T71" fmla="*/ 366 h 374"/>
                <a:gd name="T72" fmla="*/ 156 w 306"/>
                <a:gd name="T73" fmla="*/ 350 h 374"/>
                <a:gd name="T74" fmla="*/ 174 w 306"/>
                <a:gd name="T75" fmla="*/ 340 h 374"/>
                <a:gd name="T76" fmla="*/ 220 w 306"/>
                <a:gd name="T77" fmla="*/ 360 h 374"/>
                <a:gd name="T78" fmla="*/ 260 w 306"/>
                <a:gd name="T79" fmla="*/ 342 h 374"/>
                <a:gd name="T80" fmla="*/ 272 w 306"/>
                <a:gd name="T81" fmla="*/ 320 h 374"/>
                <a:gd name="T82" fmla="*/ 260 w 306"/>
                <a:gd name="T83" fmla="*/ 296 h 374"/>
                <a:gd name="T84" fmla="*/ 300 w 306"/>
                <a:gd name="T85" fmla="*/ 292 h 374"/>
                <a:gd name="T86" fmla="*/ 306 w 306"/>
                <a:gd name="T87" fmla="*/ 246 h 374"/>
                <a:gd name="T88" fmla="*/ 290 w 306"/>
                <a:gd name="T89" fmla="*/ 226 h 374"/>
                <a:gd name="T90" fmla="*/ 272 w 306"/>
                <a:gd name="T91" fmla="*/ 232 h 374"/>
                <a:gd name="T92" fmla="*/ 256 w 306"/>
                <a:gd name="T93" fmla="*/ 226 h 374"/>
                <a:gd name="T94" fmla="*/ 244 w 306"/>
                <a:gd name="T95" fmla="*/ 210 h 374"/>
                <a:gd name="T96" fmla="*/ 226 w 306"/>
                <a:gd name="T97" fmla="*/ 198 h 374"/>
                <a:gd name="T98" fmla="*/ 216 w 306"/>
                <a:gd name="T99" fmla="*/ 186 h 374"/>
                <a:gd name="T100" fmla="*/ 216 w 306"/>
                <a:gd name="T101" fmla="*/ 180 h 374"/>
                <a:gd name="T102" fmla="*/ 230 w 306"/>
                <a:gd name="T103" fmla="*/ 152 h 374"/>
                <a:gd name="T104" fmla="*/ 234 w 306"/>
                <a:gd name="T105" fmla="*/ 128 h 374"/>
                <a:gd name="T106" fmla="*/ 258 w 306"/>
                <a:gd name="T107" fmla="*/ 130 h 374"/>
                <a:gd name="T108" fmla="*/ 260 w 306"/>
                <a:gd name="T109" fmla="*/ 104 h 374"/>
                <a:gd name="T110" fmla="*/ 230 w 306"/>
                <a:gd name="T111" fmla="*/ 122 h 374"/>
                <a:gd name="T112" fmla="*/ 214 w 306"/>
                <a:gd name="T113" fmla="*/ 120 h 374"/>
                <a:gd name="T114" fmla="*/ 194 w 306"/>
                <a:gd name="T115" fmla="*/ 10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374">
                  <a:moveTo>
                    <a:pt x="192" y="106"/>
                  </a:moveTo>
                  <a:lnTo>
                    <a:pt x="192" y="106"/>
                  </a:lnTo>
                  <a:lnTo>
                    <a:pt x="192" y="106"/>
                  </a:lnTo>
                  <a:lnTo>
                    <a:pt x="192" y="106"/>
                  </a:lnTo>
                  <a:lnTo>
                    <a:pt x="186" y="86"/>
                  </a:lnTo>
                  <a:lnTo>
                    <a:pt x="180" y="70"/>
                  </a:lnTo>
                  <a:lnTo>
                    <a:pt x="174" y="60"/>
                  </a:lnTo>
                  <a:lnTo>
                    <a:pt x="170" y="56"/>
                  </a:lnTo>
                  <a:lnTo>
                    <a:pt x="142" y="46"/>
                  </a:lnTo>
                  <a:lnTo>
                    <a:pt x="142" y="46"/>
                  </a:lnTo>
                  <a:lnTo>
                    <a:pt x="122" y="40"/>
                  </a:lnTo>
                  <a:lnTo>
                    <a:pt x="110" y="34"/>
                  </a:lnTo>
                  <a:lnTo>
                    <a:pt x="110" y="34"/>
                  </a:lnTo>
                  <a:lnTo>
                    <a:pt x="104" y="30"/>
                  </a:lnTo>
                  <a:lnTo>
                    <a:pt x="96" y="22"/>
                  </a:lnTo>
                  <a:lnTo>
                    <a:pt x="80" y="0"/>
                  </a:lnTo>
                  <a:lnTo>
                    <a:pt x="74" y="0"/>
                  </a:lnTo>
                  <a:lnTo>
                    <a:pt x="76" y="2"/>
                  </a:lnTo>
                  <a:lnTo>
                    <a:pt x="76" y="2"/>
                  </a:lnTo>
                  <a:lnTo>
                    <a:pt x="82" y="14"/>
                  </a:lnTo>
                  <a:lnTo>
                    <a:pt x="96" y="34"/>
                  </a:lnTo>
                  <a:lnTo>
                    <a:pt x="98" y="36"/>
                  </a:lnTo>
                  <a:lnTo>
                    <a:pt x="98" y="38"/>
                  </a:lnTo>
                  <a:lnTo>
                    <a:pt x="86" y="60"/>
                  </a:lnTo>
                  <a:lnTo>
                    <a:pt x="86" y="60"/>
                  </a:lnTo>
                  <a:lnTo>
                    <a:pt x="78" y="70"/>
                  </a:lnTo>
                  <a:lnTo>
                    <a:pt x="74" y="72"/>
                  </a:lnTo>
                  <a:lnTo>
                    <a:pt x="72" y="72"/>
                  </a:lnTo>
                  <a:lnTo>
                    <a:pt x="72" y="72"/>
                  </a:lnTo>
                  <a:lnTo>
                    <a:pt x="64" y="66"/>
                  </a:lnTo>
                  <a:lnTo>
                    <a:pt x="52" y="50"/>
                  </a:lnTo>
                  <a:lnTo>
                    <a:pt x="38" y="46"/>
                  </a:lnTo>
                  <a:lnTo>
                    <a:pt x="38" y="46"/>
                  </a:lnTo>
                  <a:lnTo>
                    <a:pt x="40" y="54"/>
                  </a:lnTo>
                  <a:lnTo>
                    <a:pt x="46" y="70"/>
                  </a:lnTo>
                  <a:lnTo>
                    <a:pt x="46" y="70"/>
                  </a:lnTo>
                  <a:lnTo>
                    <a:pt x="46" y="72"/>
                  </a:lnTo>
                  <a:lnTo>
                    <a:pt x="46" y="72"/>
                  </a:lnTo>
                  <a:lnTo>
                    <a:pt x="46" y="74"/>
                  </a:lnTo>
                  <a:lnTo>
                    <a:pt x="44" y="82"/>
                  </a:lnTo>
                  <a:lnTo>
                    <a:pt x="28" y="88"/>
                  </a:lnTo>
                  <a:lnTo>
                    <a:pt x="28" y="88"/>
                  </a:lnTo>
                  <a:lnTo>
                    <a:pt x="24" y="90"/>
                  </a:lnTo>
                  <a:lnTo>
                    <a:pt x="24" y="90"/>
                  </a:lnTo>
                  <a:lnTo>
                    <a:pt x="22" y="94"/>
                  </a:lnTo>
                  <a:lnTo>
                    <a:pt x="22" y="102"/>
                  </a:lnTo>
                  <a:lnTo>
                    <a:pt x="22" y="102"/>
                  </a:lnTo>
                  <a:lnTo>
                    <a:pt x="24" y="116"/>
                  </a:lnTo>
                  <a:lnTo>
                    <a:pt x="20" y="124"/>
                  </a:lnTo>
                  <a:lnTo>
                    <a:pt x="20" y="124"/>
                  </a:lnTo>
                  <a:lnTo>
                    <a:pt x="18" y="126"/>
                  </a:lnTo>
                  <a:lnTo>
                    <a:pt x="16" y="126"/>
                  </a:lnTo>
                  <a:lnTo>
                    <a:pt x="16" y="126"/>
                  </a:lnTo>
                  <a:lnTo>
                    <a:pt x="16" y="126"/>
                  </a:lnTo>
                  <a:lnTo>
                    <a:pt x="0" y="122"/>
                  </a:lnTo>
                  <a:lnTo>
                    <a:pt x="0" y="122"/>
                  </a:lnTo>
                  <a:lnTo>
                    <a:pt x="2" y="126"/>
                  </a:lnTo>
                  <a:lnTo>
                    <a:pt x="8" y="130"/>
                  </a:lnTo>
                  <a:lnTo>
                    <a:pt x="8" y="130"/>
                  </a:lnTo>
                  <a:lnTo>
                    <a:pt x="18" y="144"/>
                  </a:lnTo>
                  <a:lnTo>
                    <a:pt x="28" y="160"/>
                  </a:lnTo>
                  <a:lnTo>
                    <a:pt x="28" y="162"/>
                  </a:lnTo>
                  <a:lnTo>
                    <a:pt x="28" y="162"/>
                  </a:lnTo>
                  <a:lnTo>
                    <a:pt x="36" y="162"/>
                  </a:lnTo>
                  <a:lnTo>
                    <a:pt x="36" y="162"/>
                  </a:lnTo>
                  <a:lnTo>
                    <a:pt x="42" y="160"/>
                  </a:lnTo>
                  <a:lnTo>
                    <a:pt x="48" y="162"/>
                  </a:lnTo>
                  <a:lnTo>
                    <a:pt x="54" y="164"/>
                  </a:lnTo>
                  <a:lnTo>
                    <a:pt x="60" y="166"/>
                  </a:lnTo>
                  <a:lnTo>
                    <a:pt x="70" y="178"/>
                  </a:lnTo>
                  <a:lnTo>
                    <a:pt x="70" y="178"/>
                  </a:lnTo>
                  <a:lnTo>
                    <a:pt x="70" y="178"/>
                  </a:lnTo>
                  <a:lnTo>
                    <a:pt x="70" y="178"/>
                  </a:lnTo>
                  <a:lnTo>
                    <a:pt x="68" y="200"/>
                  </a:lnTo>
                  <a:lnTo>
                    <a:pt x="68" y="200"/>
                  </a:lnTo>
                  <a:lnTo>
                    <a:pt x="72" y="204"/>
                  </a:lnTo>
                  <a:lnTo>
                    <a:pt x="72" y="210"/>
                  </a:lnTo>
                  <a:lnTo>
                    <a:pt x="72" y="210"/>
                  </a:lnTo>
                  <a:lnTo>
                    <a:pt x="68" y="214"/>
                  </a:lnTo>
                  <a:lnTo>
                    <a:pt x="60" y="218"/>
                  </a:lnTo>
                  <a:lnTo>
                    <a:pt x="60" y="218"/>
                  </a:lnTo>
                  <a:lnTo>
                    <a:pt x="56" y="218"/>
                  </a:lnTo>
                  <a:lnTo>
                    <a:pt x="54" y="220"/>
                  </a:lnTo>
                  <a:lnTo>
                    <a:pt x="52" y="224"/>
                  </a:lnTo>
                  <a:lnTo>
                    <a:pt x="50" y="230"/>
                  </a:lnTo>
                  <a:lnTo>
                    <a:pt x="50" y="230"/>
                  </a:lnTo>
                  <a:lnTo>
                    <a:pt x="50" y="230"/>
                  </a:lnTo>
                  <a:lnTo>
                    <a:pt x="50" y="230"/>
                  </a:lnTo>
                  <a:lnTo>
                    <a:pt x="44" y="244"/>
                  </a:lnTo>
                  <a:lnTo>
                    <a:pt x="52" y="254"/>
                  </a:lnTo>
                  <a:lnTo>
                    <a:pt x="74" y="258"/>
                  </a:lnTo>
                  <a:lnTo>
                    <a:pt x="76" y="258"/>
                  </a:lnTo>
                  <a:lnTo>
                    <a:pt x="76" y="258"/>
                  </a:lnTo>
                  <a:lnTo>
                    <a:pt x="86" y="268"/>
                  </a:lnTo>
                  <a:lnTo>
                    <a:pt x="72" y="288"/>
                  </a:lnTo>
                  <a:lnTo>
                    <a:pt x="102" y="352"/>
                  </a:lnTo>
                  <a:lnTo>
                    <a:pt x="104" y="354"/>
                  </a:lnTo>
                  <a:lnTo>
                    <a:pt x="98" y="358"/>
                  </a:lnTo>
                  <a:lnTo>
                    <a:pt x="100" y="364"/>
                  </a:lnTo>
                  <a:lnTo>
                    <a:pt x="100" y="364"/>
                  </a:lnTo>
                  <a:lnTo>
                    <a:pt x="156" y="330"/>
                  </a:lnTo>
                  <a:lnTo>
                    <a:pt x="146" y="346"/>
                  </a:lnTo>
                  <a:lnTo>
                    <a:pt x="146" y="346"/>
                  </a:lnTo>
                  <a:lnTo>
                    <a:pt x="138" y="362"/>
                  </a:lnTo>
                  <a:lnTo>
                    <a:pt x="134" y="374"/>
                  </a:lnTo>
                  <a:lnTo>
                    <a:pt x="134" y="374"/>
                  </a:lnTo>
                  <a:lnTo>
                    <a:pt x="140" y="372"/>
                  </a:lnTo>
                  <a:lnTo>
                    <a:pt x="146" y="366"/>
                  </a:lnTo>
                  <a:lnTo>
                    <a:pt x="152" y="360"/>
                  </a:lnTo>
                  <a:lnTo>
                    <a:pt x="156" y="350"/>
                  </a:lnTo>
                  <a:lnTo>
                    <a:pt x="156" y="350"/>
                  </a:lnTo>
                  <a:lnTo>
                    <a:pt x="158" y="350"/>
                  </a:lnTo>
                  <a:lnTo>
                    <a:pt x="172" y="342"/>
                  </a:lnTo>
                  <a:lnTo>
                    <a:pt x="174" y="340"/>
                  </a:lnTo>
                  <a:lnTo>
                    <a:pt x="196" y="358"/>
                  </a:lnTo>
                  <a:lnTo>
                    <a:pt x="220" y="360"/>
                  </a:lnTo>
                  <a:lnTo>
                    <a:pt x="220" y="360"/>
                  </a:lnTo>
                  <a:lnTo>
                    <a:pt x="232" y="368"/>
                  </a:lnTo>
                  <a:lnTo>
                    <a:pt x="260" y="342"/>
                  </a:lnTo>
                  <a:lnTo>
                    <a:pt x="260" y="342"/>
                  </a:lnTo>
                  <a:lnTo>
                    <a:pt x="264" y="336"/>
                  </a:lnTo>
                  <a:lnTo>
                    <a:pt x="268" y="326"/>
                  </a:lnTo>
                  <a:lnTo>
                    <a:pt x="272" y="320"/>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8" y="234"/>
                  </a:lnTo>
                  <a:lnTo>
                    <a:pt x="290" y="226"/>
                  </a:lnTo>
                  <a:lnTo>
                    <a:pt x="284" y="222"/>
                  </a:lnTo>
                  <a:lnTo>
                    <a:pt x="282" y="222"/>
                  </a:lnTo>
                  <a:lnTo>
                    <a:pt x="272" y="232"/>
                  </a:lnTo>
                  <a:lnTo>
                    <a:pt x="272" y="230"/>
                  </a:lnTo>
                  <a:lnTo>
                    <a:pt x="270" y="230"/>
                  </a:lnTo>
                  <a:lnTo>
                    <a:pt x="256" y="226"/>
                  </a:lnTo>
                  <a:lnTo>
                    <a:pt x="252" y="214"/>
                  </a:lnTo>
                  <a:lnTo>
                    <a:pt x="252" y="214"/>
                  </a:lnTo>
                  <a:lnTo>
                    <a:pt x="244" y="210"/>
                  </a:lnTo>
                  <a:lnTo>
                    <a:pt x="236" y="204"/>
                  </a:lnTo>
                  <a:lnTo>
                    <a:pt x="226" y="198"/>
                  </a:lnTo>
                  <a:lnTo>
                    <a:pt x="226" y="198"/>
                  </a:lnTo>
                  <a:lnTo>
                    <a:pt x="218" y="192"/>
                  </a:lnTo>
                  <a:lnTo>
                    <a:pt x="216" y="190"/>
                  </a:lnTo>
                  <a:lnTo>
                    <a:pt x="216" y="186"/>
                  </a:lnTo>
                  <a:lnTo>
                    <a:pt x="216" y="186"/>
                  </a:lnTo>
                  <a:lnTo>
                    <a:pt x="214" y="184"/>
                  </a:lnTo>
                  <a:lnTo>
                    <a:pt x="216" y="180"/>
                  </a:lnTo>
                  <a:lnTo>
                    <a:pt x="220" y="170"/>
                  </a:lnTo>
                  <a:lnTo>
                    <a:pt x="220" y="170"/>
                  </a:lnTo>
                  <a:lnTo>
                    <a:pt x="230" y="152"/>
                  </a:lnTo>
                  <a:lnTo>
                    <a:pt x="232" y="144"/>
                  </a:lnTo>
                  <a:lnTo>
                    <a:pt x="234" y="138"/>
                  </a:lnTo>
                  <a:lnTo>
                    <a:pt x="234" y="128"/>
                  </a:lnTo>
                  <a:lnTo>
                    <a:pt x="240" y="128"/>
                  </a:lnTo>
                  <a:lnTo>
                    <a:pt x="258" y="130"/>
                  </a:lnTo>
                  <a:lnTo>
                    <a:pt x="258" y="130"/>
                  </a:lnTo>
                  <a:lnTo>
                    <a:pt x="260" y="122"/>
                  </a:lnTo>
                  <a:lnTo>
                    <a:pt x="264" y="106"/>
                  </a:lnTo>
                  <a:lnTo>
                    <a:pt x="260" y="104"/>
                  </a:lnTo>
                  <a:lnTo>
                    <a:pt x="260" y="104"/>
                  </a:lnTo>
                  <a:lnTo>
                    <a:pt x="242" y="116"/>
                  </a:lnTo>
                  <a:lnTo>
                    <a:pt x="230" y="122"/>
                  </a:lnTo>
                  <a:lnTo>
                    <a:pt x="230" y="122"/>
                  </a:lnTo>
                  <a:lnTo>
                    <a:pt x="222" y="122"/>
                  </a:lnTo>
                  <a:lnTo>
                    <a:pt x="214" y="120"/>
                  </a:lnTo>
                  <a:lnTo>
                    <a:pt x="204" y="114"/>
                  </a:lnTo>
                  <a:lnTo>
                    <a:pt x="194" y="108"/>
                  </a:lnTo>
                  <a:lnTo>
                    <a:pt x="194" y="106"/>
                  </a:lnTo>
                  <a:lnTo>
                    <a:pt x="192" y="106"/>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45" name="MH_Other_22"/>
            <p:cNvSpPr/>
            <p:nvPr>
              <p:custDataLst>
                <p:tags r:id="rId21"/>
              </p:custDataLst>
            </p:nvPr>
          </p:nvSpPr>
          <p:spPr bwMode="auto">
            <a:xfrm>
              <a:off x="5701903" y="2961085"/>
              <a:ext cx="80963" cy="119063"/>
            </a:xfrm>
            <a:custGeom>
              <a:avLst/>
              <a:gdLst>
                <a:gd name="T0" fmla="*/ 46 w 80"/>
                <a:gd name="T1" fmla="*/ 2 h 116"/>
                <a:gd name="T2" fmla="*/ 44 w 80"/>
                <a:gd name="T3" fmla="*/ 0 h 116"/>
                <a:gd name="T4" fmla="*/ 44 w 80"/>
                <a:gd name="T5" fmla="*/ 0 h 116"/>
                <a:gd name="T6" fmla="*/ 40 w 80"/>
                <a:gd name="T7" fmla="*/ 2 h 116"/>
                <a:gd name="T8" fmla="*/ 38 w 80"/>
                <a:gd name="T9" fmla="*/ 4 h 116"/>
                <a:gd name="T10" fmla="*/ 32 w 80"/>
                <a:gd name="T11" fmla="*/ 14 h 116"/>
                <a:gd name="T12" fmla="*/ 28 w 80"/>
                <a:gd name="T13" fmla="*/ 12 h 116"/>
                <a:gd name="T14" fmla="*/ 28 w 80"/>
                <a:gd name="T15" fmla="*/ 12 h 116"/>
                <a:gd name="T16" fmla="*/ 28 w 80"/>
                <a:gd name="T17" fmla="*/ 14 h 116"/>
                <a:gd name="T18" fmla="*/ 22 w 80"/>
                <a:gd name="T19" fmla="*/ 20 h 116"/>
                <a:gd name="T20" fmla="*/ 18 w 80"/>
                <a:gd name="T21" fmla="*/ 22 h 116"/>
                <a:gd name="T22" fmla="*/ 10 w 80"/>
                <a:gd name="T23" fmla="*/ 26 h 116"/>
                <a:gd name="T24" fmla="*/ 8 w 80"/>
                <a:gd name="T25" fmla="*/ 32 h 116"/>
                <a:gd name="T26" fmla="*/ 8 w 80"/>
                <a:gd name="T27" fmla="*/ 32 h 116"/>
                <a:gd name="T28" fmla="*/ 8 w 80"/>
                <a:gd name="T29" fmla="*/ 44 h 116"/>
                <a:gd name="T30" fmla="*/ 6 w 80"/>
                <a:gd name="T31" fmla="*/ 48 h 116"/>
                <a:gd name="T32" fmla="*/ 4 w 80"/>
                <a:gd name="T33" fmla="*/ 50 h 116"/>
                <a:gd name="T34" fmla="*/ 0 w 80"/>
                <a:gd name="T35" fmla="*/ 60 h 116"/>
                <a:gd name="T36" fmla="*/ 0 w 80"/>
                <a:gd name="T37" fmla="*/ 60 h 116"/>
                <a:gd name="T38" fmla="*/ 0 w 80"/>
                <a:gd name="T39" fmla="*/ 66 h 116"/>
                <a:gd name="T40" fmla="*/ 0 w 80"/>
                <a:gd name="T41" fmla="*/ 78 h 116"/>
                <a:gd name="T42" fmla="*/ 4 w 80"/>
                <a:gd name="T43" fmla="*/ 102 h 116"/>
                <a:gd name="T44" fmla="*/ 4 w 80"/>
                <a:gd name="T45" fmla="*/ 102 h 116"/>
                <a:gd name="T46" fmla="*/ 8 w 80"/>
                <a:gd name="T47" fmla="*/ 106 h 116"/>
                <a:gd name="T48" fmla="*/ 18 w 80"/>
                <a:gd name="T49" fmla="*/ 112 h 116"/>
                <a:gd name="T50" fmla="*/ 36 w 80"/>
                <a:gd name="T51" fmla="*/ 116 h 116"/>
                <a:gd name="T52" fmla="*/ 36 w 80"/>
                <a:gd name="T53" fmla="*/ 116 h 116"/>
                <a:gd name="T54" fmla="*/ 44 w 80"/>
                <a:gd name="T55" fmla="*/ 114 h 116"/>
                <a:gd name="T56" fmla="*/ 54 w 80"/>
                <a:gd name="T57" fmla="*/ 110 h 116"/>
                <a:gd name="T58" fmla="*/ 50 w 80"/>
                <a:gd name="T59" fmla="*/ 100 h 116"/>
                <a:gd name="T60" fmla="*/ 50 w 80"/>
                <a:gd name="T61" fmla="*/ 98 h 116"/>
                <a:gd name="T62" fmla="*/ 50 w 80"/>
                <a:gd name="T63" fmla="*/ 98 h 116"/>
                <a:gd name="T64" fmla="*/ 52 w 80"/>
                <a:gd name="T65" fmla="*/ 90 h 116"/>
                <a:gd name="T66" fmla="*/ 52 w 80"/>
                <a:gd name="T67" fmla="*/ 90 h 116"/>
                <a:gd name="T68" fmla="*/ 60 w 80"/>
                <a:gd name="T69" fmla="*/ 74 h 116"/>
                <a:gd name="T70" fmla="*/ 76 w 80"/>
                <a:gd name="T71" fmla="*/ 74 h 116"/>
                <a:gd name="T72" fmla="*/ 80 w 80"/>
                <a:gd name="T73" fmla="*/ 74 h 116"/>
                <a:gd name="T74" fmla="*/ 80 w 80"/>
                <a:gd name="T75" fmla="*/ 74 h 116"/>
                <a:gd name="T76" fmla="*/ 74 w 80"/>
                <a:gd name="T77" fmla="*/ 64 h 116"/>
                <a:gd name="T78" fmla="*/ 64 w 80"/>
                <a:gd name="T79" fmla="*/ 48 h 116"/>
                <a:gd name="T80" fmla="*/ 58 w 80"/>
                <a:gd name="T81" fmla="*/ 40 h 116"/>
                <a:gd name="T82" fmla="*/ 58 w 80"/>
                <a:gd name="T83" fmla="*/ 40 h 116"/>
                <a:gd name="T84" fmla="*/ 54 w 80"/>
                <a:gd name="T85" fmla="*/ 30 h 116"/>
                <a:gd name="T86" fmla="*/ 52 w 80"/>
                <a:gd name="T87" fmla="*/ 18 h 116"/>
                <a:gd name="T88" fmla="*/ 52 w 80"/>
                <a:gd name="T89" fmla="*/ 18 h 116"/>
                <a:gd name="T90" fmla="*/ 48 w 80"/>
                <a:gd name="T91" fmla="*/ 8 h 116"/>
                <a:gd name="T92" fmla="*/ 46 w 80"/>
                <a:gd name="T93" fmla="*/ 2 h 116"/>
                <a:gd name="T94" fmla="*/ 46 w 80"/>
                <a:gd name="T9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 h="116">
                  <a:moveTo>
                    <a:pt x="46" y="2"/>
                  </a:moveTo>
                  <a:lnTo>
                    <a:pt x="44" y="0"/>
                  </a:lnTo>
                  <a:lnTo>
                    <a:pt x="44" y="0"/>
                  </a:lnTo>
                  <a:lnTo>
                    <a:pt x="40" y="2"/>
                  </a:lnTo>
                  <a:lnTo>
                    <a:pt x="38" y="4"/>
                  </a:lnTo>
                  <a:lnTo>
                    <a:pt x="32" y="14"/>
                  </a:lnTo>
                  <a:lnTo>
                    <a:pt x="28" y="12"/>
                  </a:lnTo>
                  <a:lnTo>
                    <a:pt x="28" y="12"/>
                  </a:lnTo>
                  <a:lnTo>
                    <a:pt x="28" y="14"/>
                  </a:lnTo>
                  <a:lnTo>
                    <a:pt x="22" y="20"/>
                  </a:lnTo>
                  <a:lnTo>
                    <a:pt x="18" y="22"/>
                  </a:lnTo>
                  <a:lnTo>
                    <a:pt x="10" y="26"/>
                  </a:lnTo>
                  <a:lnTo>
                    <a:pt x="8" y="32"/>
                  </a:lnTo>
                  <a:lnTo>
                    <a:pt x="8" y="32"/>
                  </a:lnTo>
                  <a:lnTo>
                    <a:pt x="8" y="44"/>
                  </a:lnTo>
                  <a:lnTo>
                    <a:pt x="6" y="48"/>
                  </a:lnTo>
                  <a:lnTo>
                    <a:pt x="4" y="50"/>
                  </a:lnTo>
                  <a:lnTo>
                    <a:pt x="0" y="60"/>
                  </a:lnTo>
                  <a:lnTo>
                    <a:pt x="0" y="60"/>
                  </a:lnTo>
                  <a:lnTo>
                    <a:pt x="0" y="66"/>
                  </a:lnTo>
                  <a:lnTo>
                    <a:pt x="0" y="78"/>
                  </a:lnTo>
                  <a:lnTo>
                    <a:pt x="4" y="102"/>
                  </a:lnTo>
                  <a:lnTo>
                    <a:pt x="4" y="102"/>
                  </a:lnTo>
                  <a:lnTo>
                    <a:pt x="8" y="106"/>
                  </a:lnTo>
                  <a:lnTo>
                    <a:pt x="18" y="112"/>
                  </a:lnTo>
                  <a:lnTo>
                    <a:pt x="36" y="116"/>
                  </a:lnTo>
                  <a:lnTo>
                    <a:pt x="36" y="116"/>
                  </a:lnTo>
                  <a:lnTo>
                    <a:pt x="44" y="114"/>
                  </a:lnTo>
                  <a:lnTo>
                    <a:pt x="54" y="110"/>
                  </a:lnTo>
                  <a:lnTo>
                    <a:pt x="50" y="100"/>
                  </a:lnTo>
                  <a:lnTo>
                    <a:pt x="50" y="98"/>
                  </a:lnTo>
                  <a:lnTo>
                    <a:pt x="50" y="98"/>
                  </a:lnTo>
                  <a:lnTo>
                    <a:pt x="52" y="90"/>
                  </a:lnTo>
                  <a:lnTo>
                    <a:pt x="52" y="90"/>
                  </a:lnTo>
                  <a:lnTo>
                    <a:pt x="60" y="74"/>
                  </a:lnTo>
                  <a:lnTo>
                    <a:pt x="76" y="74"/>
                  </a:lnTo>
                  <a:lnTo>
                    <a:pt x="80" y="74"/>
                  </a:lnTo>
                  <a:lnTo>
                    <a:pt x="80" y="74"/>
                  </a:lnTo>
                  <a:lnTo>
                    <a:pt x="74" y="64"/>
                  </a:lnTo>
                  <a:lnTo>
                    <a:pt x="64" y="48"/>
                  </a:lnTo>
                  <a:lnTo>
                    <a:pt x="58" y="40"/>
                  </a:lnTo>
                  <a:lnTo>
                    <a:pt x="58" y="40"/>
                  </a:lnTo>
                  <a:lnTo>
                    <a:pt x="54" y="30"/>
                  </a:lnTo>
                  <a:lnTo>
                    <a:pt x="52" y="18"/>
                  </a:lnTo>
                  <a:lnTo>
                    <a:pt x="52" y="18"/>
                  </a:lnTo>
                  <a:lnTo>
                    <a:pt x="48" y="8"/>
                  </a:lnTo>
                  <a:lnTo>
                    <a:pt x="46" y="2"/>
                  </a:lnTo>
                  <a:lnTo>
                    <a:pt x="46" y="2"/>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46" name="MH_Other_23"/>
            <p:cNvSpPr/>
            <p:nvPr>
              <p:custDataLst>
                <p:tags r:id="rId22"/>
              </p:custDataLst>
            </p:nvPr>
          </p:nvSpPr>
          <p:spPr bwMode="auto">
            <a:xfrm>
              <a:off x="5620942" y="2908698"/>
              <a:ext cx="107156" cy="115490"/>
            </a:xfrm>
            <a:custGeom>
              <a:avLst/>
              <a:gdLst>
                <a:gd name="T0" fmla="*/ 52 w 106"/>
                <a:gd name="T1" fmla="*/ 26 h 114"/>
                <a:gd name="T2" fmla="*/ 38 w 106"/>
                <a:gd name="T3" fmla="*/ 24 h 114"/>
                <a:gd name="T4" fmla="*/ 38 w 106"/>
                <a:gd name="T5" fmla="*/ 30 h 114"/>
                <a:gd name="T6" fmla="*/ 18 w 106"/>
                <a:gd name="T7" fmla="*/ 38 h 114"/>
                <a:gd name="T8" fmla="*/ 18 w 106"/>
                <a:gd name="T9" fmla="*/ 40 h 114"/>
                <a:gd name="T10" fmla="*/ 18 w 106"/>
                <a:gd name="T11" fmla="*/ 48 h 114"/>
                <a:gd name="T12" fmla="*/ 24 w 106"/>
                <a:gd name="T13" fmla="*/ 58 h 114"/>
                <a:gd name="T14" fmla="*/ 24 w 106"/>
                <a:gd name="T15" fmla="*/ 60 h 114"/>
                <a:gd name="T16" fmla="*/ 4 w 106"/>
                <a:gd name="T17" fmla="*/ 82 h 114"/>
                <a:gd name="T18" fmla="*/ 0 w 106"/>
                <a:gd name="T19" fmla="*/ 86 h 114"/>
                <a:gd name="T20" fmla="*/ 4 w 106"/>
                <a:gd name="T21" fmla="*/ 96 h 114"/>
                <a:gd name="T22" fmla="*/ 20 w 106"/>
                <a:gd name="T23" fmla="*/ 100 h 114"/>
                <a:gd name="T24" fmla="*/ 32 w 106"/>
                <a:gd name="T25" fmla="*/ 102 h 114"/>
                <a:gd name="T26" fmla="*/ 40 w 106"/>
                <a:gd name="T27" fmla="*/ 106 h 114"/>
                <a:gd name="T28" fmla="*/ 48 w 106"/>
                <a:gd name="T29" fmla="*/ 110 h 114"/>
                <a:gd name="T30" fmla="*/ 62 w 106"/>
                <a:gd name="T31" fmla="*/ 114 h 114"/>
                <a:gd name="T32" fmla="*/ 66 w 106"/>
                <a:gd name="T33" fmla="*/ 112 h 114"/>
                <a:gd name="T34" fmla="*/ 78 w 106"/>
                <a:gd name="T35" fmla="*/ 98 h 114"/>
                <a:gd name="T36" fmla="*/ 80 w 106"/>
                <a:gd name="T37" fmla="*/ 66 h 114"/>
                <a:gd name="T38" fmla="*/ 96 w 106"/>
                <a:gd name="T39" fmla="*/ 68 h 114"/>
                <a:gd name="T40" fmla="*/ 102 w 106"/>
                <a:gd name="T41" fmla="*/ 62 h 114"/>
                <a:gd name="T42" fmla="*/ 96 w 106"/>
                <a:gd name="T43" fmla="*/ 30 h 114"/>
                <a:gd name="T44" fmla="*/ 102 w 106"/>
                <a:gd name="T45" fmla="*/ 26 h 114"/>
                <a:gd name="T46" fmla="*/ 106 w 106"/>
                <a:gd name="T47" fmla="*/ 22 h 114"/>
                <a:gd name="T48" fmla="*/ 86 w 106"/>
                <a:gd name="T49" fmla="*/ 18 h 114"/>
                <a:gd name="T50" fmla="*/ 68 w 106"/>
                <a:gd name="T51" fmla="*/ 6 h 114"/>
                <a:gd name="T52" fmla="*/ 62 w 106"/>
                <a:gd name="T53" fmla="*/ 2 h 114"/>
                <a:gd name="T54" fmla="*/ 48 w 106"/>
                <a:gd name="T55" fmla="*/ 2 h 114"/>
                <a:gd name="T56" fmla="*/ 44 w 106"/>
                <a:gd name="T57" fmla="*/ 2 h 114"/>
                <a:gd name="T58" fmla="*/ 50 w 106"/>
                <a:gd name="T59" fmla="*/ 10 h 114"/>
                <a:gd name="T60" fmla="*/ 54 w 106"/>
                <a:gd name="T61" fmla="*/ 16 h 114"/>
                <a:gd name="T62" fmla="*/ 52 w 106"/>
                <a:gd name="T63"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8" y="40"/>
                  </a:lnTo>
                  <a:lnTo>
                    <a:pt x="16" y="44"/>
                  </a:lnTo>
                  <a:lnTo>
                    <a:pt x="18" y="48"/>
                  </a:lnTo>
                  <a:lnTo>
                    <a:pt x="24" y="56"/>
                  </a:lnTo>
                  <a:lnTo>
                    <a:pt x="24" y="58"/>
                  </a:lnTo>
                  <a:lnTo>
                    <a:pt x="24" y="60"/>
                  </a:lnTo>
                  <a:lnTo>
                    <a:pt x="24" y="60"/>
                  </a:lnTo>
                  <a:lnTo>
                    <a:pt x="14" y="72"/>
                  </a:lnTo>
                  <a:lnTo>
                    <a:pt x="4" y="82"/>
                  </a:lnTo>
                  <a:lnTo>
                    <a:pt x="4" y="82"/>
                  </a:lnTo>
                  <a:lnTo>
                    <a:pt x="0" y="86"/>
                  </a:lnTo>
                  <a:lnTo>
                    <a:pt x="0" y="90"/>
                  </a:lnTo>
                  <a:lnTo>
                    <a:pt x="4" y="96"/>
                  </a:lnTo>
                  <a:lnTo>
                    <a:pt x="14" y="100"/>
                  </a:lnTo>
                  <a:lnTo>
                    <a:pt x="20" y="100"/>
                  </a:lnTo>
                  <a:lnTo>
                    <a:pt x="20" y="100"/>
                  </a:lnTo>
                  <a:lnTo>
                    <a:pt x="32" y="102"/>
                  </a:lnTo>
                  <a:lnTo>
                    <a:pt x="36" y="102"/>
                  </a:lnTo>
                  <a:lnTo>
                    <a:pt x="40" y="106"/>
                  </a:lnTo>
                  <a:lnTo>
                    <a:pt x="48" y="110"/>
                  </a:lnTo>
                  <a:lnTo>
                    <a:pt x="48" y="110"/>
                  </a:lnTo>
                  <a:lnTo>
                    <a:pt x="56" y="114"/>
                  </a:lnTo>
                  <a:lnTo>
                    <a:pt x="62"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96" y="30"/>
                  </a:lnTo>
                  <a:lnTo>
                    <a:pt x="102" y="26"/>
                  </a:lnTo>
                  <a:lnTo>
                    <a:pt x="106" y="22"/>
                  </a:lnTo>
                  <a:lnTo>
                    <a:pt x="106" y="22"/>
                  </a:lnTo>
                  <a:lnTo>
                    <a:pt x="104" y="18"/>
                  </a:lnTo>
                  <a:lnTo>
                    <a:pt x="86" y="18"/>
                  </a:lnTo>
                  <a:lnTo>
                    <a:pt x="86" y="18"/>
                  </a:lnTo>
                  <a:lnTo>
                    <a:pt x="68" y="6"/>
                  </a:lnTo>
                  <a:lnTo>
                    <a:pt x="68" y="6"/>
                  </a:lnTo>
                  <a:lnTo>
                    <a:pt x="62" y="2"/>
                  </a:lnTo>
                  <a:lnTo>
                    <a:pt x="58" y="0"/>
                  </a:lnTo>
                  <a:lnTo>
                    <a:pt x="48" y="2"/>
                  </a:lnTo>
                  <a:lnTo>
                    <a:pt x="44" y="2"/>
                  </a:lnTo>
                  <a:lnTo>
                    <a:pt x="44" y="2"/>
                  </a:lnTo>
                  <a:lnTo>
                    <a:pt x="44" y="8"/>
                  </a:lnTo>
                  <a:lnTo>
                    <a:pt x="50" y="10"/>
                  </a:lnTo>
                  <a:lnTo>
                    <a:pt x="50" y="10"/>
                  </a:lnTo>
                  <a:lnTo>
                    <a:pt x="54" y="16"/>
                  </a:lnTo>
                  <a:lnTo>
                    <a:pt x="54" y="20"/>
                  </a:lnTo>
                  <a:lnTo>
                    <a:pt x="52" y="24"/>
                  </a:lnTo>
                  <a:lnTo>
                    <a:pt x="52" y="24"/>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47" name="MH_Other_24"/>
            <p:cNvSpPr/>
            <p:nvPr>
              <p:custDataLst>
                <p:tags r:id="rId23"/>
              </p:custDataLst>
            </p:nvPr>
          </p:nvSpPr>
          <p:spPr bwMode="auto">
            <a:xfrm>
              <a:off x="5804298" y="2678907"/>
              <a:ext cx="382190" cy="364331"/>
            </a:xfrm>
            <a:custGeom>
              <a:avLst/>
              <a:gdLst>
                <a:gd name="T0" fmla="*/ 162 w 376"/>
                <a:gd name="T1" fmla="*/ 60 h 358"/>
                <a:gd name="T2" fmla="*/ 160 w 376"/>
                <a:gd name="T3" fmla="*/ 80 h 358"/>
                <a:gd name="T4" fmla="*/ 140 w 376"/>
                <a:gd name="T5" fmla="*/ 80 h 358"/>
                <a:gd name="T6" fmla="*/ 116 w 376"/>
                <a:gd name="T7" fmla="*/ 92 h 358"/>
                <a:gd name="T8" fmla="*/ 92 w 376"/>
                <a:gd name="T9" fmla="*/ 112 h 358"/>
                <a:gd name="T10" fmla="*/ 70 w 376"/>
                <a:gd name="T11" fmla="*/ 138 h 358"/>
                <a:gd name="T12" fmla="*/ 54 w 376"/>
                <a:gd name="T13" fmla="*/ 148 h 358"/>
                <a:gd name="T14" fmla="*/ 42 w 376"/>
                <a:gd name="T15" fmla="*/ 138 h 358"/>
                <a:gd name="T16" fmla="*/ 24 w 376"/>
                <a:gd name="T17" fmla="*/ 122 h 358"/>
                <a:gd name="T18" fmla="*/ 22 w 376"/>
                <a:gd name="T19" fmla="*/ 184 h 358"/>
                <a:gd name="T20" fmla="*/ 4 w 376"/>
                <a:gd name="T21" fmla="*/ 220 h 358"/>
                <a:gd name="T22" fmla="*/ 2 w 376"/>
                <a:gd name="T23" fmla="*/ 232 h 358"/>
                <a:gd name="T24" fmla="*/ 32 w 376"/>
                <a:gd name="T25" fmla="*/ 238 h 358"/>
                <a:gd name="T26" fmla="*/ 34 w 376"/>
                <a:gd name="T27" fmla="*/ 240 h 358"/>
                <a:gd name="T28" fmla="*/ 46 w 376"/>
                <a:gd name="T29" fmla="*/ 248 h 358"/>
                <a:gd name="T30" fmla="*/ 48 w 376"/>
                <a:gd name="T31" fmla="*/ 248 h 358"/>
                <a:gd name="T32" fmla="*/ 54 w 376"/>
                <a:gd name="T33" fmla="*/ 264 h 358"/>
                <a:gd name="T34" fmla="*/ 92 w 376"/>
                <a:gd name="T35" fmla="*/ 260 h 358"/>
                <a:gd name="T36" fmla="*/ 112 w 376"/>
                <a:gd name="T37" fmla="*/ 224 h 358"/>
                <a:gd name="T38" fmla="*/ 138 w 376"/>
                <a:gd name="T39" fmla="*/ 204 h 358"/>
                <a:gd name="T40" fmla="*/ 154 w 376"/>
                <a:gd name="T41" fmla="*/ 196 h 358"/>
                <a:gd name="T42" fmla="*/ 164 w 376"/>
                <a:gd name="T43" fmla="*/ 194 h 358"/>
                <a:gd name="T44" fmla="*/ 174 w 376"/>
                <a:gd name="T45" fmla="*/ 200 h 358"/>
                <a:gd name="T46" fmla="*/ 188 w 376"/>
                <a:gd name="T47" fmla="*/ 220 h 358"/>
                <a:gd name="T48" fmla="*/ 188 w 376"/>
                <a:gd name="T49" fmla="*/ 254 h 358"/>
                <a:gd name="T50" fmla="*/ 184 w 376"/>
                <a:gd name="T51" fmla="*/ 268 h 358"/>
                <a:gd name="T52" fmla="*/ 174 w 376"/>
                <a:gd name="T53" fmla="*/ 284 h 358"/>
                <a:gd name="T54" fmla="*/ 172 w 376"/>
                <a:gd name="T55" fmla="*/ 312 h 358"/>
                <a:gd name="T56" fmla="*/ 184 w 376"/>
                <a:gd name="T57" fmla="*/ 302 h 358"/>
                <a:gd name="T58" fmla="*/ 194 w 376"/>
                <a:gd name="T59" fmla="*/ 308 h 358"/>
                <a:gd name="T60" fmla="*/ 186 w 376"/>
                <a:gd name="T61" fmla="*/ 324 h 358"/>
                <a:gd name="T62" fmla="*/ 182 w 376"/>
                <a:gd name="T63" fmla="*/ 336 h 358"/>
                <a:gd name="T64" fmla="*/ 176 w 376"/>
                <a:gd name="T65" fmla="*/ 344 h 358"/>
                <a:gd name="T66" fmla="*/ 162 w 376"/>
                <a:gd name="T67" fmla="*/ 348 h 358"/>
                <a:gd name="T68" fmla="*/ 184 w 376"/>
                <a:gd name="T69" fmla="*/ 354 h 358"/>
                <a:gd name="T70" fmla="*/ 198 w 376"/>
                <a:gd name="T71" fmla="*/ 328 h 358"/>
                <a:gd name="T72" fmla="*/ 272 w 376"/>
                <a:gd name="T73" fmla="*/ 260 h 358"/>
                <a:gd name="T74" fmla="*/ 284 w 376"/>
                <a:gd name="T75" fmla="*/ 260 h 358"/>
                <a:gd name="T76" fmla="*/ 312 w 376"/>
                <a:gd name="T77" fmla="*/ 244 h 358"/>
                <a:gd name="T78" fmla="*/ 326 w 376"/>
                <a:gd name="T79" fmla="*/ 208 h 358"/>
                <a:gd name="T80" fmla="*/ 372 w 376"/>
                <a:gd name="T81" fmla="*/ 128 h 358"/>
                <a:gd name="T82" fmla="*/ 364 w 376"/>
                <a:gd name="T83" fmla="*/ 122 h 358"/>
                <a:gd name="T84" fmla="*/ 356 w 376"/>
                <a:gd name="T85" fmla="*/ 122 h 358"/>
                <a:gd name="T86" fmla="*/ 346 w 376"/>
                <a:gd name="T87" fmla="*/ 116 h 358"/>
                <a:gd name="T88" fmla="*/ 342 w 376"/>
                <a:gd name="T89" fmla="*/ 108 h 358"/>
                <a:gd name="T90" fmla="*/ 336 w 376"/>
                <a:gd name="T91" fmla="*/ 62 h 358"/>
                <a:gd name="T92" fmla="*/ 308 w 376"/>
                <a:gd name="T93" fmla="*/ 30 h 358"/>
                <a:gd name="T94" fmla="*/ 306 w 376"/>
                <a:gd name="T95" fmla="*/ 16 h 358"/>
                <a:gd name="T96" fmla="*/ 300 w 376"/>
                <a:gd name="T97" fmla="*/ 10 h 358"/>
                <a:gd name="T98" fmla="*/ 292 w 376"/>
                <a:gd name="T99" fmla="*/ 24 h 358"/>
                <a:gd name="T100" fmla="*/ 274 w 376"/>
                <a:gd name="T101" fmla="*/ 20 h 358"/>
                <a:gd name="T102" fmla="*/ 268 w 376"/>
                <a:gd name="T103" fmla="*/ 8 h 358"/>
                <a:gd name="T104" fmla="*/ 236 w 376"/>
                <a:gd name="T105" fmla="*/ 0 h 358"/>
                <a:gd name="T106" fmla="*/ 234 w 376"/>
                <a:gd name="T107" fmla="*/ 12 h 358"/>
                <a:gd name="T108" fmla="*/ 226 w 376"/>
                <a:gd name="T109" fmla="*/ 30 h 358"/>
                <a:gd name="T110" fmla="*/ 212 w 376"/>
                <a:gd name="T111" fmla="*/ 48 h 358"/>
                <a:gd name="T112" fmla="*/ 186 w 376"/>
                <a:gd name="T113" fmla="*/ 5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58">
                  <a:moveTo>
                    <a:pt x="172" y="46"/>
                  </a:moveTo>
                  <a:lnTo>
                    <a:pt x="162" y="60"/>
                  </a:lnTo>
                  <a:lnTo>
                    <a:pt x="162" y="60"/>
                  </a:lnTo>
                  <a:lnTo>
                    <a:pt x="160" y="64"/>
                  </a:lnTo>
                  <a:lnTo>
                    <a:pt x="160" y="74"/>
                  </a:lnTo>
                  <a:lnTo>
                    <a:pt x="160" y="80"/>
                  </a:lnTo>
                  <a:lnTo>
                    <a:pt x="142" y="80"/>
                  </a:lnTo>
                  <a:lnTo>
                    <a:pt x="140" y="80"/>
                  </a:lnTo>
                  <a:lnTo>
                    <a:pt x="140" y="80"/>
                  </a:lnTo>
                  <a:lnTo>
                    <a:pt x="128" y="76"/>
                  </a:lnTo>
                  <a:lnTo>
                    <a:pt x="116" y="92"/>
                  </a:lnTo>
                  <a:lnTo>
                    <a:pt x="116" y="92"/>
                  </a:lnTo>
                  <a:lnTo>
                    <a:pt x="102" y="100"/>
                  </a:lnTo>
                  <a:lnTo>
                    <a:pt x="92" y="112"/>
                  </a:lnTo>
                  <a:lnTo>
                    <a:pt x="92" y="112"/>
                  </a:lnTo>
                  <a:lnTo>
                    <a:pt x="90" y="116"/>
                  </a:lnTo>
                  <a:lnTo>
                    <a:pt x="90" y="116"/>
                  </a:lnTo>
                  <a:lnTo>
                    <a:pt x="70" y="138"/>
                  </a:lnTo>
                  <a:lnTo>
                    <a:pt x="70" y="140"/>
                  </a:lnTo>
                  <a:lnTo>
                    <a:pt x="68" y="140"/>
                  </a:lnTo>
                  <a:lnTo>
                    <a:pt x="54" y="148"/>
                  </a:lnTo>
                  <a:lnTo>
                    <a:pt x="42" y="140"/>
                  </a:lnTo>
                  <a:lnTo>
                    <a:pt x="42" y="138"/>
                  </a:lnTo>
                  <a:lnTo>
                    <a:pt x="42" y="138"/>
                  </a:lnTo>
                  <a:lnTo>
                    <a:pt x="42" y="138"/>
                  </a:lnTo>
                  <a:lnTo>
                    <a:pt x="30" y="126"/>
                  </a:lnTo>
                  <a:lnTo>
                    <a:pt x="24" y="122"/>
                  </a:lnTo>
                  <a:lnTo>
                    <a:pt x="28" y="156"/>
                  </a:lnTo>
                  <a:lnTo>
                    <a:pt x="34" y="172"/>
                  </a:lnTo>
                  <a:lnTo>
                    <a:pt x="22" y="184"/>
                  </a:lnTo>
                  <a:lnTo>
                    <a:pt x="4" y="208"/>
                  </a:lnTo>
                  <a:lnTo>
                    <a:pt x="4" y="220"/>
                  </a:lnTo>
                  <a:lnTo>
                    <a:pt x="4" y="220"/>
                  </a:lnTo>
                  <a:lnTo>
                    <a:pt x="4" y="220"/>
                  </a:lnTo>
                  <a:lnTo>
                    <a:pt x="0" y="226"/>
                  </a:lnTo>
                  <a:lnTo>
                    <a:pt x="2" y="232"/>
                  </a:lnTo>
                  <a:lnTo>
                    <a:pt x="8" y="232"/>
                  </a:lnTo>
                  <a:lnTo>
                    <a:pt x="32" y="238"/>
                  </a:lnTo>
                  <a:lnTo>
                    <a:pt x="32" y="238"/>
                  </a:lnTo>
                  <a:lnTo>
                    <a:pt x="34" y="238"/>
                  </a:lnTo>
                  <a:lnTo>
                    <a:pt x="34" y="240"/>
                  </a:lnTo>
                  <a:lnTo>
                    <a:pt x="34" y="240"/>
                  </a:lnTo>
                  <a:lnTo>
                    <a:pt x="40" y="244"/>
                  </a:lnTo>
                  <a:lnTo>
                    <a:pt x="46" y="248"/>
                  </a:lnTo>
                  <a:lnTo>
                    <a:pt x="46" y="248"/>
                  </a:lnTo>
                  <a:lnTo>
                    <a:pt x="48" y="248"/>
                  </a:lnTo>
                  <a:lnTo>
                    <a:pt x="48" y="248"/>
                  </a:lnTo>
                  <a:lnTo>
                    <a:pt x="48" y="248"/>
                  </a:lnTo>
                  <a:lnTo>
                    <a:pt x="50" y="252"/>
                  </a:lnTo>
                  <a:lnTo>
                    <a:pt x="52" y="258"/>
                  </a:lnTo>
                  <a:lnTo>
                    <a:pt x="54" y="264"/>
                  </a:lnTo>
                  <a:lnTo>
                    <a:pt x="78" y="272"/>
                  </a:lnTo>
                  <a:lnTo>
                    <a:pt x="86" y="270"/>
                  </a:lnTo>
                  <a:lnTo>
                    <a:pt x="92" y="260"/>
                  </a:lnTo>
                  <a:lnTo>
                    <a:pt x="112" y="224"/>
                  </a:lnTo>
                  <a:lnTo>
                    <a:pt x="112" y="224"/>
                  </a:lnTo>
                  <a:lnTo>
                    <a:pt x="112" y="224"/>
                  </a:lnTo>
                  <a:lnTo>
                    <a:pt x="122" y="212"/>
                  </a:lnTo>
                  <a:lnTo>
                    <a:pt x="122" y="210"/>
                  </a:lnTo>
                  <a:lnTo>
                    <a:pt x="138" y="204"/>
                  </a:lnTo>
                  <a:lnTo>
                    <a:pt x="148" y="202"/>
                  </a:lnTo>
                  <a:lnTo>
                    <a:pt x="148" y="202"/>
                  </a:lnTo>
                  <a:lnTo>
                    <a:pt x="154" y="196"/>
                  </a:lnTo>
                  <a:lnTo>
                    <a:pt x="160" y="192"/>
                  </a:lnTo>
                  <a:lnTo>
                    <a:pt x="160" y="192"/>
                  </a:lnTo>
                  <a:lnTo>
                    <a:pt x="164" y="194"/>
                  </a:lnTo>
                  <a:lnTo>
                    <a:pt x="172" y="198"/>
                  </a:lnTo>
                  <a:lnTo>
                    <a:pt x="174" y="198"/>
                  </a:lnTo>
                  <a:lnTo>
                    <a:pt x="174" y="200"/>
                  </a:lnTo>
                  <a:lnTo>
                    <a:pt x="188" y="220"/>
                  </a:lnTo>
                  <a:lnTo>
                    <a:pt x="188" y="220"/>
                  </a:lnTo>
                  <a:lnTo>
                    <a:pt x="188" y="220"/>
                  </a:lnTo>
                  <a:lnTo>
                    <a:pt x="188" y="222"/>
                  </a:lnTo>
                  <a:lnTo>
                    <a:pt x="190" y="238"/>
                  </a:lnTo>
                  <a:lnTo>
                    <a:pt x="188" y="254"/>
                  </a:lnTo>
                  <a:lnTo>
                    <a:pt x="188" y="254"/>
                  </a:lnTo>
                  <a:lnTo>
                    <a:pt x="184" y="268"/>
                  </a:lnTo>
                  <a:lnTo>
                    <a:pt x="184" y="268"/>
                  </a:lnTo>
                  <a:lnTo>
                    <a:pt x="184" y="270"/>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08"/>
                  </a:lnTo>
                  <a:lnTo>
                    <a:pt x="194" y="320"/>
                  </a:lnTo>
                  <a:lnTo>
                    <a:pt x="192" y="320"/>
                  </a:lnTo>
                  <a:lnTo>
                    <a:pt x="186" y="324"/>
                  </a:lnTo>
                  <a:lnTo>
                    <a:pt x="184" y="328"/>
                  </a:lnTo>
                  <a:lnTo>
                    <a:pt x="184" y="334"/>
                  </a:lnTo>
                  <a:lnTo>
                    <a:pt x="182" y="336"/>
                  </a:lnTo>
                  <a:lnTo>
                    <a:pt x="182" y="336"/>
                  </a:lnTo>
                  <a:lnTo>
                    <a:pt x="178" y="344"/>
                  </a:lnTo>
                  <a:lnTo>
                    <a:pt x="176" y="344"/>
                  </a:lnTo>
                  <a:lnTo>
                    <a:pt x="176" y="344"/>
                  </a:lnTo>
                  <a:lnTo>
                    <a:pt x="168" y="346"/>
                  </a:lnTo>
                  <a:lnTo>
                    <a:pt x="162" y="348"/>
                  </a:lnTo>
                  <a:lnTo>
                    <a:pt x="158" y="356"/>
                  </a:lnTo>
                  <a:lnTo>
                    <a:pt x="158" y="358"/>
                  </a:lnTo>
                  <a:lnTo>
                    <a:pt x="184" y="354"/>
                  </a:lnTo>
                  <a:lnTo>
                    <a:pt x="190" y="350"/>
                  </a:lnTo>
                  <a:lnTo>
                    <a:pt x="198" y="328"/>
                  </a:lnTo>
                  <a:lnTo>
                    <a:pt x="198" y="328"/>
                  </a:lnTo>
                  <a:lnTo>
                    <a:pt x="258" y="266"/>
                  </a:lnTo>
                  <a:lnTo>
                    <a:pt x="260" y="266"/>
                  </a:lnTo>
                  <a:lnTo>
                    <a:pt x="272" y="260"/>
                  </a:lnTo>
                  <a:lnTo>
                    <a:pt x="272" y="260"/>
                  </a:lnTo>
                  <a:lnTo>
                    <a:pt x="272" y="260"/>
                  </a:lnTo>
                  <a:lnTo>
                    <a:pt x="284" y="260"/>
                  </a:lnTo>
                  <a:lnTo>
                    <a:pt x="294" y="258"/>
                  </a:lnTo>
                  <a:lnTo>
                    <a:pt x="304" y="252"/>
                  </a:lnTo>
                  <a:lnTo>
                    <a:pt x="312" y="244"/>
                  </a:lnTo>
                  <a:lnTo>
                    <a:pt x="326" y="208"/>
                  </a:lnTo>
                  <a:lnTo>
                    <a:pt x="326" y="208"/>
                  </a:lnTo>
                  <a:lnTo>
                    <a:pt x="326" y="208"/>
                  </a:lnTo>
                  <a:lnTo>
                    <a:pt x="376" y="156"/>
                  </a:lnTo>
                  <a:lnTo>
                    <a:pt x="376" y="156"/>
                  </a:lnTo>
                  <a:lnTo>
                    <a:pt x="372" y="128"/>
                  </a:lnTo>
                  <a:lnTo>
                    <a:pt x="372" y="128"/>
                  </a:lnTo>
                  <a:lnTo>
                    <a:pt x="368" y="126"/>
                  </a:lnTo>
                  <a:lnTo>
                    <a:pt x="364" y="122"/>
                  </a:lnTo>
                  <a:lnTo>
                    <a:pt x="364" y="120"/>
                  </a:lnTo>
                  <a:lnTo>
                    <a:pt x="364" y="122"/>
                  </a:lnTo>
                  <a:lnTo>
                    <a:pt x="356" y="122"/>
                  </a:lnTo>
                  <a:lnTo>
                    <a:pt x="356" y="122"/>
                  </a:lnTo>
                  <a:lnTo>
                    <a:pt x="350" y="120"/>
                  </a:lnTo>
                  <a:lnTo>
                    <a:pt x="346" y="116"/>
                  </a:lnTo>
                  <a:lnTo>
                    <a:pt x="344" y="110"/>
                  </a:lnTo>
                  <a:lnTo>
                    <a:pt x="344" y="110"/>
                  </a:lnTo>
                  <a:lnTo>
                    <a:pt x="342" y="108"/>
                  </a:lnTo>
                  <a:lnTo>
                    <a:pt x="342" y="66"/>
                  </a:lnTo>
                  <a:lnTo>
                    <a:pt x="342" y="66"/>
                  </a:lnTo>
                  <a:lnTo>
                    <a:pt x="336" y="62"/>
                  </a:lnTo>
                  <a:lnTo>
                    <a:pt x="328" y="56"/>
                  </a:lnTo>
                  <a:lnTo>
                    <a:pt x="316" y="44"/>
                  </a:lnTo>
                  <a:lnTo>
                    <a:pt x="308" y="30"/>
                  </a:lnTo>
                  <a:lnTo>
                    <a:pt x="308" y="30"/>
                  </a:lnTo>
                  <a:lnTo>
                    <a:pt x="306" y="24"/>
                  </a:lnTo>
                  <a:lnTo>
                    <a:pt x="306" y="16"/>
                  </a:lnTo>
                  <a:lnTo>
                    <a:pt x="308" y="12"/>
                  </a:lnTo>
                  <a:lnTo>
                    <a:pt x="302" y="4"/>
                  </a:lnTo>
                  <a:lnTo>
                    <a:pt x="300" y="10"/>
                  </a:lnTo>
                  <a:lnTo>
                    <a:pt x="294" y="24"/>
                  </a:lnTo>
                  <a:lnTo>
                    <a:pt x="292" y="24"/>
                  </a:lnTo>
                  <a:lnTo>
                    <a:pt x="292" y="24"/>
                  </a:lnTo>
                  <a:lnTo>
                    <a:pt x="282" y="24"/>
                  </a:lnTo>
                  <a:lnTo>
                    <a:pt x="274" y="20"/>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26" y="32"/>
                  </a:lnTo>
                  <a:lnTo>
                    <a:pt x="212" y="48"/>
                  </a:lnTo>
                  <a:lnTo>
                    <a:pt x="210" y="48"/>
                  </a:lnTo>
                  <a:lnTo>
                    <a:pt x="208" y="48"/>
                  </a:lnTo>
                  <a:lnTo>
                    <a:pt x="186" y="50"/>
                  </a:lnTo>
                  <a:lnTo>
                    <a:pt x="172" y="46"/>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48" name="MH_Other_25"/>
            <p:cNvSpPr/>
            <p:nvPr>
              <p:custDataLst>
                <p:tags r:id="rId24"/>
              </p:custDataLst>
            </p:nvPr>
          </p:nvSpPr>
          <p:spPr bwMode="auto">
            <a:xfrm>
              <a:off x="5888832" y="2458641"/>
              <a:ext cx="546497" cy="370284"/>
            </a:xfrm>
            <a:custGeom>
              <a:avLst/>
              <a:gdLst>
                <a:gd name="T0" fmla="*/ 74 w 536"/>
                <a:gd name="T1" fmla="*/ 12 h 364"/>
                <a:gd name="T2" fmla="*/ 60 w 536"/>
                <a:gd name="T3" fmla="*/ 34 h 364"/>
                <a:gd name="T4" fmla="*/ 42 w 536"/>
                <a:gd name="T5" fmla="*/ 48 h 364"/>
                <a:gd name="T6" fmla="*/ 22 w 536"/>
                <a:gd name="T7" fmla="*/ 34 h 364"/>
                <a:gd name="T8" fmla="*/ 18 w 536"/>
                <a:gd name="T9" fmla="*/ 54 h 364"/>
                <a:gd name="T10" fmla="*/ 34 w 536"/>
                <a:gd name="T11" fmla="*/ 64 h 364"/>
                <a:gd name="T12" fmla="*/ 50 w 536"/>
                <a:gd name="T13" fmla="*/ 140 h 364"/>
                <a:gd name="T14" fmla="*/ 76 w 536"/>
                <a:gd name="T15" fmla="*/ 136 h 364"/>
                <a:gd name="T16" fmla="*/ 98 w 536"/>
                <a:gd name="T17" fmla="*/ 132 h 364"/>
                <a:gd name="T18" fmla="*/ 126 w 536"/>
                <a:gd name="T19" fmla="*/ 176 h 364"/>
                <a:gd name="T20" fmla="*/ 120 w 536"/>
                <a:gd name="T21" fmla="*/ 212 h 364"/>
                <a:gd name="T22" fmla="*/ 158 w 536"/>
                <a:gd name="T23" fmla="*/ 208 h 364"/>
                <a:gd name="T24" fmla="*/ 178 w 536"/>
                <a:gd name="T25" fmla="*/ 216 h 364"/>
                <a:gd name="T26" fmla="*/ 192 w 536"/>
                <a:gd name="T27" fmla="*/ 228 h 364"/>
                <a:gd name="T28" fmla="*/ 210 w 536"/>
                <a:gd name="T29" fmla="*/ 218 h 364"/>
                <a:gd name="T30" fmla="*/ 226 w 536"/>
                <a:gd name="T31" fmla="*/ 214 h 364"/>
                <a:gd name="T32" fmla="*/ 232 w 536"/>
                <a:gd name="T33" fmla="*/ 242 h 364"/>
                <a:gd name="T34" fmla="*/ 262 w 536"/>
                <a:gd name="T35" fmla="*/ 274 h 364"/>
                <a:gd name="T36" fmla="*/ 268 w 536"/>
                <a:gd name="T37" fmla="*/ 324 h 364"/>
                <a:gd name="T38" fmla="*/ 276 w 536"/>
                <a:gd name="T39" fmla="*/ 330 h 364"/>
                <a:gd name="T40" fmla="*/ 294 w 536"/>
                <a:gd name="T41" fmla="*/ 338 h 364"/>
                <a:gd name="T42" fmla="*/ 322 w 536"/>
                <a:gd name="T43" fmla="*/ 314 h 364"/>
                <a:gd name="T44" fmla="*/ 344 w 536"/>
                <a:gd name="T45" fmla="*/ 294 h 364"/>
                <a:gd name="T46" fmla="*/ 400 w 536"/>
                <a:gd name="T47" fmla="*/ 272 h 364"/>
                <a:gd name="T48" fmla="*/ 404 w 536"/>
                <a:gd name="T49" fmla="*/ 260 h 364"/>
                <a:gd name="T50" fmla="*/ 430 w 536"/>
                <a:gd name="T51" fmla="*/ 256 h 364"/>
                <a:gd name="T52" fmla="*/ 454 w 536"/>
                <a:gd name="T53" fmla="*/ 228 h 364"/>
                <a:gd name="T54" fmla="*/ 478 w 536"/>
                <a:gd name="T55" fmla="*/ 170 h 364"/>
                <a:gd name="T56" fmla="*/ 524 w 536"/>
                <a:gd name="T57" fmla="*/ 198 h 364"/>
                <a:gd name="T58" fmla="*/ 514 w 536"/>
                <a:gd name="T59" fmla="*/ 172 h 364"/>
                <a:gd name="T60" fmla="*/ 524 w 536"/>
                <a:gd name="T61" fmla="*/ 126 h 364"/>
                <a:gd name="T62" fmla="*/ 492 w 536"/>
                <a:gd name="T63" fmla="*/ 110 h 364"/>
                <a:gd name="T64" fmla="*/ 482 w 536"/>
                <a:gd name="T65" fmla="*/ 108 h 364"/>
                <a:gd name="T66" fmla="*/ 468 w 536"/>
                <a:gd name="T67" fmla="*/ 112 h 364"/>
                <a:gd name="T68" fmla="*/ 446 w 536"/>
                <a:gd name="T69" fmla="*/ 110 h 364"/>
                <a:gd name="T70" fmla="*/ 446 w 536"/>
                <a:gd name="T71" fmla="*/ 136 h 364"/>
                <a:gd name="T72" fmla="*/ 428 w 536"/>
                <a:gd name="T73" fmla="*/ 146 h 364"/>
                <a:gd name="T74" fmla="*/ 414 w 536"/>
                <a:gd name="T75" fmla="*/ 140 h 364"/>
                <a:gd name="T76" fmla="*/ 376 w 536"/>
                <a:gd name="T77" fmla="*/ 108 h 364"/>
                <a:gd name="T78" fmla="*/ 370 w 536"/>
                <a:gd name="T79" fmla="*/ 86 h 364"/>
                <a:gd name="T80" fmla="*/ 368 w 536"/>
                <a:gd name="T81" fmla="*/ 98 h 364"/>
                <a:gd name="T82" fmla="*/ 340 w 536"/>
                <a:gd name="T83" fmla="*/ 116 h 364"/>
                <a:gd name="T84" fmla="*/ 336 w 536"/>
                <a:gd name="T85" fmla="*/ 106 h 364"/>
                <a:gd name="T86" fmla="*/ 316 w 536"/>
                <a:gd name="T87" fmla="*/ 82 h 364"/>
                <a:gd name="T88" fmla="*/ 292 w 536"/>
                <a:gd name="T89" fmla="*/ 82 h 364"/>
                <a:gd name="T90" fmla="*/ 290 w 536"/>
                <a:gd name="T91" fmla="*/ 68 h 364"/>
                <a:gd name="T92" fmla="*/ 254 w 536"/>
                <a:gd name="T93" fmla="*/ 68 h 364"/>
                <a:gd name="T94" fmla="*/ 240 w 536"/>
                <a:gd name="T95" fmla="*/ 72 h 364"/>
                <a:gd name="T96" fmla="*/ 226 w 536"/>
                <a:gd name="T97" fmla="*/ 56 h 364"/>
                <a:gd name="T98" fmla="*/ 202 w 536"/>
                <a:gd name="T99" fmla="*/ 50 h 364"/>
                <a:gd name="T100" fmla="*/ 164 w 536"/>
                <a:gd name="T101" fmla="*/ 54 h 364"/>
                <a:gd name="T102" fmla="*/ 150 w 536"/>
                <a:gd name="T103" fmla="*/ 5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58" y="36"/>
                  </a:lnTo>
                  <a:lnTo>
                    <a:pt x="44" y="48"/>
                  </a:lnTo>
                  <a:lnTo>
                    <a:pt x="42" y="48"/>
                  </a:lnTo>
                  <a:lnTo>
                    <a:pt x="42" y="48"/>
                  </a:lnTo>
                  <a:lnTo>
                    <a:pt x="40" y="48"/>
                  </a:lnTo>
                  <a:lnTo>
                    <a:pt x="40" y="48"/>
                  </a:lnTo>
                  <a:lnTo>
                    <a:pt x="28" y="40"/>
                  </a:lnTo>
                  <a:lnTo>
                    <a:pt x="22" y="34"/>
                  </a:lnTo>
                  <a:lnTo>
                    <a:pt x="22" y="34"/>
                  </a:lnTo>
                  <a:lnTo>
                    <a:pt x="18" y="32"/>
                  </a:lnTo>
                  <a:lnTo>
                    <a:pt x="8" y="34"/>
                  </a:lnTo>
                  <a:lnTo>
                    <a:pt x="0" y="40"/>
                  </a:lnTo>
                  <a:lnTo>
                    <a:pt x="18" y="54"/>
                  </a:lnTo>
                  <a:lnTo>
                    <a:pt x="32" y="60"/>
                  </a:lnTo>
                  <a:lnTo>
                    <a:pt x="32" y="60"/>
                  </a:lnTo>
                  <a:lnTo>
                    <a:pt x="32" y="60"/>
                  </a:lnTo>
                  <a:lnTo>
                    <a:pt x="34" y="62"/>
                  </a:lnTo>
                  <a:lnTo>
                    <a:pt x="34" y="64"/>
                  </a:lnTo>
                  <a:lnTo>
                    <a:pt x="36" y="80"/>
                  </a:lnTo>
                  <a:lnTo>
                    <a:pt x="36" y="80"/>
                  </a:lnTo>
                  <a:lnTo>
                    <a:pt x="36" y="104"/>
                  </a:lnTo>
                  <a:lnTo>
                    <a:pt x="40" y="118"/>
                  </a:lnTo>
                  <a:lnTo>
                    <a:pt x="50" y="140"/>
                  </a:lnTo>
                  <a:lnTo>
                    <a:pt x="60" y="152"/>
                  </a:lnTo>
                  <a:lnTo>
                    <a:pt x="70" y="144"/>
                  </a:lnTo>
                  <a:lnTo>
                    <a:pt x="76" y="136"/>
                  </a:lnTo>
                  <a:lnTo>
                    <a:pt x="76" y="136"/>
                  </a:lnTo>
                  <a:lnTo>
                    <a:pt x="76" y="136"/>
                  </a:lnTo>
                  <a:lnTo>
                    <a:pt x="88" y="122"/>
                  </a:lnTo>
                  <a:lnTo>
                    <a:pt x="98" y="132"/>
                  </a:lnTo>
                  <a:lnTo>
                    <a:pt x="98" y="132"/>
                  </a:lnTo>
                  <a:lnTo>
                    <a:pt x="98" y="132"/>
                  </a:lnTo>
                  <a:lnTo>
                    <a:pt x="98" y="132"/>
                  </a:lnTo>
                  <a:lnTo>
                    <a:pt x="98" y="132"/>
                  </a:lnTo>
                  <a:lnTo>
                    <a:pt x="108" y="152"/>
                  </a:lnTo>
                  <a:lnTo>
                    <a:pt x="120" y="156"/>
                  </a:lnTo>
                  <a:lnTo>
                    <a:pt x="126" y="176"/>
                  </a:lnTo>
                  <a:lnTo>
                    <a:pt x="126" y="176"/>
                  </a:lnTo>
                  <a:lnTo>
                    <a:pt x="126" y="176"/>
                  </a:lnTo>
                  <a:lnTo>
                    <a:pt x="124" y="194"/>
                  </a:lnTo>
                  <a:lnTo>
                    <a:pt x="124" y="196"/>
                  </a:lnTo>
                  <a:lnTo>
                    <a:pt x="124" y="196"/>
                  </a:lnTo>
                  <a:lnTo>
                    <a:pt x="120" y="212"/>
                  </a:lnTo>
                  <a:lnTo>
                    <a:pt x="128" y="220"/>
                  </a:lnTo>
                  <a:lnTo>
                    <a:pt x="138" y="214"/>
                  </a:lnTo>
                  <a:lnTo>
                    <a:pt x="148" y="204"/>
                  </a:lnTo>
                  <a:lnTo>
                    <a:pt x="150" y="206"/>
                  </a:lnTo>
                  <a:lnTo>
                    <a:pt x="158" y="208"/>
                  </a:lnTo>
                  <a:lnTo>
                    <a:pt x="158" y="208"/>
                  </a:lnTo>
                  <a:lnTo>
                    <a:pt x="158" y="208"/>
                  </a:lnTo>
                  <a:lnTo>
                    <a:pt x="168" y="218"/>
                  </a:lnTo>
                  <a:lnTo>
                    <a:pt x="178" y="216"/>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8"/>
                  </a:lnTo>
                  <a:lnTo>
                    <a:pt x="210" y="214"/>
                  </a:lnTo>
                  <a:lnTo>
                    <a:pt x="212" y="210"/>
                  </a:lnTo>
                  <a:lnTo>
                    <a:pt x="220" y="212"/>
                  </a:lnTo>
                  <a:lnTo>
                    <a:pt x="220" y="212"/>
                  </a:lnTo>
                  <a:lnTo>
                    <a:pt x="226" y="214"/>
                  </a:lnTo>
                  <a:lnTo>
                    <a:pt x="230" y="218"/>
                  </a:lnTo>
                  <a:lnTo>
                    <a:pt x="232" y="222"/>
                  </a:lnTo>
                  <a:lnTo>
                    <a:pt x="232" y="228"/>
                  </a:lnTo>
                  <a:lnTo>
                    <a:pt x="232" y="232"/>
                  </a:lnTo>
                  <a:lnTo>
                    <a:pt x="232" y="242"/>
                  </a:lnTo>
                  <a:lnTo>
                    <a:pt x="240" y="256"/>
                  </a:lnTo>
                  <a:lnTo>
                    <a:pt x="250" y="266"/>
                  </a:lnTo>
                  <a:lnTo>
                    <a:pt x="250" y="266"/>
                  </a:lnTo>
                  <a:lnTo>
                    <a:pt x="256" y="272"/>
                  </a:lnTo>
                  <a:lnTo>
                    <a:pt x="262" y="274"/>
                  </a:lnTo>
                  <a:lnTo>
                    <a:pt x="264" y="274"/>
                  </a:lnTo>
                  <a:lnTo>
                    <a:pt x="264" y="274"/>
                  </a:lnTo>
                  <a:lnTo>
                    <a:pt x="266" y="278"/>
                  </a:lnTo>
                  <a:lnTo>
                    <a:pt x="268" y="288"/>
                  </a:lnTo>
                  <a:lnTo>
                    <a:pt x="268" y="324"/>
                  </a:lnTo>
                  <a:lnTo>
                    <a:pt x="268" y="324"/>
                  </a:lnTo>
                  <a:lnTo>
                    <a:pt x="270" y="328"/>
                  </a:lnTo>
                  <a:lnTo>
                    <a:pt x="274" y="330"/>
                  </a:lnTo>
                  <a:lnTo>
                    <a:pt x="276" y="330"/>
                  </a:lnTo>
                  <a:lnTo>
                    <a:pt x="276" y="330"/>
                  </a:lnTo>
                  <a:lnTo>
                    <a:pt x="282" y="330"/>
                  </a:lnTo>
                  <a:lnTo>
                    <a:pt x="288" y="332"/>
                  </a:lnTo>
                  <a:lnTo>
                    <a:pt x="290" y="334"/>
                  </a:lnTo>
                  <a:lnTo>
                    <a:pt x="290" y="334"/>
                  </a:lnTo>
                  <a:lnTo>
                    <a:pt x="294" y="338"/>
                  </a:lnTo>
                  <a:lnTo>
                    <a:pt x="298" y="344"/>
                  </a:lnTo>
                  <a:lnTo>
                    <a:pt x="300" y="364"/>
                  </a:lnTo>
                  <a:lnTo>
                    <a:pt x="318" y="328"/>
                  </a:lnTo>
                  <a:lnTo>
                    <a:pt x="318" y="328"/>
                  </a:lnTo>
                  <a:lnTo>
                    <a:pt x="322" y="314"/>
                  </a:lnTo>
                  <a:lnTo>
                    <a:pt x="326" y="304"/>
                  </a:lnTo>
                  <a:lnTo>
                    <a:pt x="332" y="296"/>
                  </a:lnTo>
                  <a:lnTo>
                    <a:pt x="338" y="294"/>
                  </a:lnTo>
                  <a:lnTo>
                    <a:pt x="338" y="294"/>
                  </a:lnTo>
                  <a:lnTo>
                    <a:pt x="344" y="294"/>
                  </a:lnTo>
                  <a:lnTo>
                    <a:pt x="352" y="294"/>
                  </a:lnTo>
                  <a:lnTo>
                    <a:pt x="372" y="304"/>
                  </a:lnTo>
                  <a:lnTo>
                    <a:pt x="424" y="308"/>
                  </a:lnTo>
                  <a:lnTo>
                    <a:pt x="424" y="296"/>
                  </a:lnTo>
                  <a:lnTo>
                    <a:pt x="400" y="272"/>
                  </a:lnTo>
                  <a:lnTo>
                    <a:pt x="400" y="272"/>
                  </a:lnTo>
                  <a:lnTo>
                    <a:pt x="388" y="264"/>
                  </a:lnTo>
                  <a:lnTo>
                    <a:pt x="386" y="262"/>
                  </a:lnTo>
                  <a:lnTo>
                    <a:pt x="386" y="258"/>
                  </a:lnTo>
                  <a:lnTo>
                    <a:pt x="404" y="260"/>
                  </a:lnTo>
                  <a:lnTo>
                    <a:pt x="404" y="260"/>
                  </a:lnTo>
                  <a:lnTo>
                    <a:pt x="412" y="260"/>
                  </a:lnTo>
                  <a:lnTo>
                    <a:pt x="418" y="260"/>
                  </a:lnTo>
                  <a:lnTo>
                    <a:pt x="424" y="260"/>
                  </a:lnTo>
                  <a:lnTo>
                    <a:pt x="430" y="256"/>
                  </a:lnTo>
                  <a:lnTo>
                    <a:pt x="436" y="252"/>
                  </a:lnTo>
                  <a:lnTo>
                    <a:pt x="442" y="246"/>
                  </a:lnTo>
                  <a:lnTo>
                    <a:pt x="452" y="228"/>
                  </a:lnTo>
                  <a:lnTo>
                    <a:pt x="452" y="228"/>
                  </a:lnTo>
                  <a:lnTo>
                    <a:pt x="454" y="228"/>
                  </a:lnTo>
                  <a:lnTo>
                    <a:pt x="472" y="212"/>
                  </a:lnTo>
                  <a:lnTo>
                    <a:pt x="474" y="174"/>
                  </a:lnTo>
                  <a:lnTo>
                    <a:pt x="474" y="170"/>
                  </a:lnTo>
                  <a:lnTo>
                    <a:pt x="476" y="170"/>
                  </a:lnTo>
                  <a:lnTo>
                    <a:pt x="478" y="170"/>
                  </a:lnTo>
                  <a:lnTo>
                    <a:pt x="492" y="168"/>
                  </a:lnTo>
                  <a:lnTo>
                    <a:pt x="494" y="168"/>
                  </a:lnTo>
                  <a:lnTo>
                    <a:pt x="496"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6" y="126"/>
                  </a:lnTo>
                  <a:lnTo>
                    <a:pt x="524" y="126"/>
                  </a:lnTo>
                  <a:lnTo>
                    <a:pt x="512" y="120"/>
                  </a:lnTo>
                  <a:lnTo>
                    <a:pt x="512" y="120"/>
                  </a:lnTo>
                  <a:lnTo>
                    <a:pt x="504" y="118"/>
                  </a:lnTo>
                  <a:lnTo>
                    <a:pt x="492" y="110"/>
                  </a:lnTo>
                  <a:lnTo>
                    <a:pt x="492" y="110"/>
                  </a:lnTo>
                  <a:lnTo>
                    <a:pt x="486" y="106"/>
                  </a:lnTo>
                  <a:lnTo>
                    <a:pt x="484" y="102"/>
                  </a:lnTo>
                  <a:lnTo>
                    <a:pt x="484" y="104"/>
                  </a:lnTo>
                  <a:lnTo>
                    <a:pt x="484" y="104"/>
                  </a:lnTo>
                  <a:lnTo>
                    <a:pt x="482" y="108"/>
                  </a:lnTo>
                  <a:lnTo>
                    <a:pt x="480" y="108"/>
                  </a:lnTo>
                  <a:lnTo>
                    <a:pt x="480" y="108"/>
                  </a:lnTo>
                  <a:lnTo>
                    <a:pt x="476" y="110"/>
                  </a:lnTo>
                  <a:lnTo>
                    <a:pt x="470" y="112"/>
                  </a:lnTo>
                  <a:lnTo>
                    <a:pt x="468" y="112"/>
                  </a:lnTo>
                  <a:lnTo>
                    <a:pt x="468" y="110"/>
                  </a:lnTo>
                  <a:lnTo>
                    <a:pt x="468" y="110"/>
                  </a:lnTo>
                  <a:lnTo>
                    <a:pt x="456" y="102"/>
                  </a:lnTo>
                  <a:lnTo>
                    <a:pt x="446" y="110"/>
                  </a:lnTo>
                  <a:lnTo>
                    <a:pt x="446" y="110"/>
                  </a:lnTo>
                  <a:lnTo>
                    <a:pt x="440" y="116"/>
                  </a:lnTo>
                  <a:lnTo>
                    <a:pt x="438" y="120"/>
                  </a:lnTo>
                  <a:lnTo>
                    <a:pt x="444" y="132"/>
                  </a:lnTo>
                  <a:lnTo>
                    <a:pt x="444" y="132"/>
                  </a:lnTo>
                  <a:lnTo>
                    <a:pt x="446" y="136"/>
                  </a:lnTo>
                  <a:lnTo>
                    <a:pt x="444" y="138"/>
                  </a:lnTo>
                  <a:lnTo>
                    <a:pt x="444" y="138"/>
                  </a:lnTo>
                  <a:lnTo>
                    <a:pt x="440" y="142"/>
                  </a:lnTo>
                  <a:lnTo>
                    <a:pt x="434" y="144"/>
                  </a:lnTo>
                  <a:lnTo>
                    <a:pt x="428" y="146"/>
                  </a:lnTo>
                  <a:lnTo>
                    <a:pt x="428" y="146"/>
                  </a:lnTo>
                  <a:lnTo>
                    <a:pt x="422" y="148"/>
                  </a:lnTo>
                  <a:lnTo>
                    <a:pt x="418" y="146"/>
                  </a:lnTo>
                  <a:lnTo>
                    <a:pt x="416" y="144"/>
                  </a:lnTo>
                  <a:lnTo>
                    <a:pt x="414" y="140"/>
                  </a:lnTo>
                  <a:lnTo>
                    <a:pt x="392" y="120"/>
                  </a:lnTo>
                  <a:lnTo>
                    <a:pt x="392" y="120"/>
                  </a:lnTo>
                  <a:lnTo>
                    <a:pt x="382" y="114"/>
                  </a:lnTo>
                  <a:lnTo>
                    <a:pt x="376" y="108"/>
                  </a:lnTo>
                  <a:lnTo>
                    <a:pt x="376" y="108"/>
                  </a:lnTo>
                  <a:lnTo>
                    <a:pt x="374" y="104"/>
                  </a:lnTo>
                  <a:lnTo>
                    <a:pt x="374" y="100"/>
                  </a:lnTo>
                  <a:lnTo>
                    <a:pt x="374" y="100"/>
                  </a:lnTo>
                  <a:lnTo>
                    <a:pt x="372" y="92"/>
                  </a:lnTo>
                  <a:lnTo>
                    <a:pt x="370" y="86"/>
                  </a:lnTo>
                  <a:lnTo>
                    <a:pt x="366" y="88"/>
                  </a:lnTo>
                  <a:lnTo>
                    <a:pt x="364" y="90"/>
                  </a:lnTo>
                  <a:lnTo>
                    <a:pt x="364" y="90"/>
                  </a:lnTo>
                  <a:lnTo>
                    <a:pt x="366" y="94"/>
                  </a:lnTo>
                  <a:lnTo>
                    <a:pt x="368" y="98"/>
                  </a:lnTo>
                  <a:lnTo>
                    <a:pt x="368" y="100"/>
                  </a:lnTo>
                  <a:lnTo>
                    <a:pt x="370" y="100"/>
                  </a:lnTo>
                  <a:lnTo>
                    <a:pt x="368" y="102"/>
                  </a:lnTo>
                  <a:lnTo>
                    <a:pt x="358" y="120"/>
                  </a:lnTo>
                  <a:lnTo>
                    <a:pt x="340" y="116"/>
                  </a:lnTo>
                  <a:lnTo>
                    <a:pt x="336" y="114"/>
                  </a:lnTo>
                  <a:lnTo>
                    <a:pt x="336" y="114"/>
                  </a:lnTo>
                  <a:lnTo>
                    <a:pt x="336" y="112"/>
                  </a:lnTo>
                  <a:lnTo>
                    <a:pt x="336" y="112"/>
                  </a:lnTo>
                  <a:lnTo>
                    <a:pt x="336" y="106"/>
                  </a:lnTo>
                  <a:lnTo>
                    <a:pt x="336" y="100"/>
                  </a:lnTo>
                  <a:lnTo>
                    <a:pt x="332" y="94"/>
                  </a:lnTo>
                  <a:lnTo>
                    <a:pt x="318" y="84"/>
                  </a:lnTo>
                  <a:lnTo>
                    <a:pt x="316" y="82"/>
                  </a:lnTo>
                  <a:lnTo>
                    <a:pt x="316" y="82"/>
                  </a:lnTo>
                  <a:lnTo>
                    <a:pt x="314" y="84"/>
                  </a:lnTo>
                  <a:lnTo>
                    <a:pt x="312" y="86"/>
                  </a:lnTo>
                  <a:lnTo>
                    <a:pt x="298" y="84"/>
                  </a:lnTo>
                  <a:lnTo>
                    <a:pt x="298" y="84"/>
                  </a:lnTo>
                  <a:lnTo>
                    <a:pt x="292" y="82"/>
                  </a:lnTo>
                  <a:lnTo>
                    <a:pt x="288" y="80"/>
                  </a:lnTo>
                  <a:lnTo>
                    <a:pt x="288" y="80"/>
                  </a:lnTo>
                  <a:lnTo>
                    <a:pt x="288" y="76"/>
                  </a:lnTo>
                  <a:lnTo>
                    <a:pt x="288" y="70"/>
                  </a:lnTo>
                  <a:lnTo>
                    <a:pt x="290" y="68"/>
                  </a:lnTo>
                  <a:lnTo>
                    <a:pt x="284" y="56"/>
                  </a:lnTo>
                  <a:lnTo>
                    <a:pt x="256" y="58"/>
                  </a:lnTo>
                  <a:lnTo>
                    <a:pt x="256" y="58"/>
                  </a:lnTo>
                  <a:lnTo>
                    <a:pt x="256" y="64"/>
                  </a:lnTo>
                  <a:lnTo>
                    <a:pt x="254" y="68"/>
                  </a:lnTo>
                  <a:lnTo>
                    <a:pt x="254" y="68"/>
                  </a:lnTo>
                  <a:lnTo>
                    <a:pt x="252" y="70"/>
                  </a:lnTo>
                  <a:lnTo>
                    <a:pt x="248" y="72"/>
                  </a:lnTo>
                  <a:lnTo>
                    <a:pt x="248" y="72"/>
                  </a:lnTo>
                  <a:lnTo>
                    <a:pt x="240" y="72"/>
                  </a:lnTo>
                  <a:lnTo>
                    <a:pt x="234" y="68"/>
                  </a:lnTo>
                  <a:lnTo>
                    <a:pt x="234" y="66"/>
                  </a:lnTo>
                  <a:lnTo>
                    <a:pt x="234" y="66"/>
                  </a:lnTo>
                  <a:lnTo>
                    <a:pt x="234" y="66"/>
                  </a:lnTo>
                  <a:lnTo>
                    <a:pt x="226" y="56"/>
                  </a:lnTo>
                  <a:lnTo>
                    <a:pt x="224" y="48"/>
                  </a:lnTo>
                  <a:lnTo>
                    <a:pt x="220" y="40"/>
                  </a:lnTo>
                  <a:lnTo>
                    <a:pt x="212" y="46"/>
                  </a:lnTo>
                  <a:lnTo>
                    <a:pt x="212" y="46"/>
                  </a:lnTo>
                  <a:lnTo>
                    <a:pt x="202" y="50"/>
                  </a:lnTo>
                  <a:lnTo>
                    <a:pt x="200" y="50"/>
                  </a:lnTo>
                  <a:lnTo>
                    <a:pt x="196" y="48"/>
                  </a:lnTo>
                  <a:lnTo>
                    <a:pt x="194" y="46"/>
                  </a:lnTo>
                  <a:lnTo>
                    <a:pt x="186" y="48"/>
                  </a:lnTo>
                  <a:lnTo>
                    <a:pt x="164" y="54"/>
                  </a:lnTo>
                  <a:lnTo>
                    <a:pt x="164" y="54"/>
                  </a:lnTo>
                  <a:lnTo>
                    <a:pt x="158" y="58"/>
                  </a:lnTo>
                  <a:lnTo>
                    <a:pt x="152" y="58"/>
                  </a:lnTo>
                  <a:lnTo>
                    <a:pt x="150" y="58"/>
                  </a:lnTo>
                  <a:lnTo>
                    <a:pt x="150" y="58"/>
                  </a:lnTo>
                  <a:lnTo>
                    <a:pt x="140" y="56"/>
                  </a:lnTo>
                  <a:lnTo>
                    <a:pt x="134" y="52"/>
                  </a:lnTo>
                  <a:lnTo>
                    <a:pt x="120" y="42"/>
                  </a:lnTo>
                  <a:lnTo>
                    <a:pt x="104" y="18"/>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49" name="MH_Other_26"/>
            <p:cNvSpPr/>
            <p:nvPr>
              <p:custDataLst>
                <p:tags r:id="rId25"/>
              </p:custDataLst>
            </p:nvPr>
          </p:nvSpPr>
          <p:spPr bwMode="auto">
            <a:xfrm>
              <a:off x="5773341" y="1934766"/>
              <a:ext cx="731044" cy="664369"/>
            </a:xfrm>
            <a:custGeom>
              <a:avLst/>
              <a:gdLst>
                <a:gd name="T0" fmla="*/ 706 w 718"/>
                <a:gd name="T1" fmla="*/ 302 h 652"/>
                <a:gd name="T2" fmla="*/ 710 w 718"/>
                <a:gd name="T3" fmla="*/ 274 h 652"/>
                <a:gd name="T4" fmla="*/ 692 w 718"/>
                <a:gd name="T5" fmla="*/ 234 h 652"/>
                <a:gd name="T6" fmla="*/ 666 w 718"/>
                <a:gd name="T7" fmla="*/ 248 h 652"/>
                <a:gd name="T8" fmla="*/ 644 w 718"/>
                <a:gd name="T9" fmla="*/ 272 h 652"/>
                <a:gd name="T10" fmla="*/ 618 w 718"/>
                <a:gd name="T11" fmla="*/ 318 h 652"/>
                <a:gd name="T12" fmla="*/ 536 w 718"/>
                <a:gd name="T13" fmla="*/ 334 h 652"/>
                <a:gd name="T14" fmla="*/ 508 w 718"/>
                <a:gd name="T15" fmla="*/ 290 h 652"/>
                <a:gd name="T16" fmla="*/ 496 w 718"/>
                <a:gd name="T17" fmla="*/ 278 h 652"/>
                <a:gd name="T18" fmla="*/ 388 w 718"/>
                <a:gd name="T19" fmla="*/ 236 h 652"/>
                <a:gd name="T20" fmla="*/ 330 w 718"/>
                <a:gd name="T21" fmla="*/ 232 h 652"/>
                <a:gd name="T22" fmla="*/ 258 w 718"/>
                <a:gd name="T23" fmla="*/ 110 h 652"/>
                <a:gd name="T24" fmla="*/ 108 w 718"/>
                <a:gd name="T25" fmla="*/ 12 h 652"/>
                <a:gd name="T26" fmla="*/ 80 w 718"/>
                <a:gd name="T27" fmla="*/ 0 h 652"/>
                <a:gd name="T28" fmla="*/ 34 w 718"/>
                <a:gd name="T29" fmla="*/ 12 h 652"/>
                <a:gd name="T30" fmla="*/ 8 w 718"/>
                <a:gd name="T31" fmla="*/ 38 h 652"/>
                <a:gd name="T32" fmla="*/ 0 w 718"/>
                <a:gd name="T33" fmla="*/ 52 h 652"/>
                <a:gd name="T34" fmla="*/ 10 w 718"/>
                <a:gd name="T35" fmla="*/ 86 h 652"/>
                <a:gd name="T36" fmla="*/ 38 w 718"/>
                <a:gd name="T37" fmla="*/ 76 h 652"/>
                <a:gd name="T38" fmla="*/ 74 w 718"/>
                <a:gd name="T39" fmla="*/ 94 h 652"/>
                <a:gd name="T40" fmla="*/ 96 w 718"/>
                <a:gd name="T41" fmla="*/ 140 h 652"/>
                <a:gd name="T42" fmla="*/ 124 w 718"/>
                <a:gd name="T43" fmla="*/ 148 h 652"/>
                <a:gd name="T44" fmla="*/ 170 w 718"/>
                <a:gd name="T45" fmla="*/ 124 h 652"/>
                <a:gd name="T46" fmla="*/ 214 w 718"/>
                <a:gd name="T47" fmla="*/ 110 h 652"/>
                <a:gd name="T48" fmla="*/ 238 w 718"/>
                <a:gd name="T49" fmla="*/ 196 h 652"/>
                <a:gd name="T50" fmla="*/ 240 w 718"/>
                <a:gd name="T51" fmla="*/ 250 h 652"/>
                <a:gd name="T52" fmla="*/ 232 w 718"/>
                <a:gd name="T53" fmla="*/ 284 h 652"/>
                <a:gd name="T54" fmla="*/ 222 w 718"/>
                <a:gd name="T55" fmla="*/ 312 h 652"/>
                <a:gd name="T56" fmla="*/ 228 w 718"/>
                <a:gd name="T57" fmla="*/ 332 h 652"/>
                <a:gd name="T58" fmla="*/ 206 w 718"/>
                <a:gd name="T59" fmla="*/ 364 h 652"/>
                <a:gd name="T60" fmla="*/ 168 w 718"/>
                <a:gd name="T61" fmla="*/ 402 h 652"/>
                <a:gd name="T62" fmla="*/ 148 w 718"/>
                <a:gd name="T63" fmla="*/ 414 h 652"/>
                <a:gd name="T64" fmla="*/ 160 w 718"/>
                <a:gd name="T65" fmla="*/ 468 h 652"/>
                <a:gd name="T66" fmla="*/ 182 w 718"/>
                <a:gd name="T67" fmla="*/ 512 h 652"/>
                <a:gd name="T68" fmla="*/ 226 w 718"/>
                <a:gd name="T69" fmla="*/ 528 h 652"/>
                <a:gd name="T70" fmla="*/ 254 w 718"/>
                <a:gd name="T71" fmla="*/ 560 h 652"/>
                <a:gd name="T72" fmla="*/ 274 w 718"/>
                <a:gd name="T73" fmla="*/ 560 h 652"/>
                <a:gd name="T74" fmla="*/ 308 w 718"/>
                <a:gd name="T75" fmla="*/ 552 h 652"/>
                <a:gd name="T76" fmla="*/ 334 w 718"/>
                <a:gd name="T77" fmla="*/ 546 h 652"/>
                <a:gd name="T78" fmla="*/ 346 w 718"/>
                <a:gd name="T79" fmla="*/ 562 h 652"/>
                <a:gd name="T80" fmla="*/ 360 w 718"/>
                <a:gd name="T81" fmla="*/ 574 h 652"/>
                <a:gd name="T82" fmla="*/ 364 w 718"/>
                <a:gd name="T83" fmla="*/ 564 h 652"/>
                <a:gd name="T84" fmla="*/ 402 w 718"/>
                <a:gd name="T85" fmla="*/ 562 h 652"/>
                <a:gd name="T86" fmla="*/ 422 w 718"/>
                <a:gd name="T87" fmla="*/ 590 h 652"/>
                <a:gd name="T88" fmla="*/ 426 w 718"/>
                <a:gd name="T89" fmla="*/ 584 h 652"/>
                <a:gd name="T90" fmla="*/ 458 w 718"/>
                <a:gd name="T91" fmla="*/ 624 h 652"/>
                <a:gd name="T92" fmla="*/ 470 w 718"/>
                <a:gd name="T93" fmla="*/ 602 h 652"/>
                <a:gd name="T94" fmla="*/ 478 w 718"/>
                <a:gd name="T95" fmla="*/ 594 h 652"/>
                <a:gd name="T96" fmla="*/ 490 w 718"/>
                <a:gd name="T97" fmla="*/ 594 h 652"/>
                <a:gd name="T98" fmla="*/ 498 w 718"/>
                <a:gd name="T99" fmla="*/ 618 h 652"/>
                <a:gd name="T100" fmla="*/ 538 w 718"/>
                <a:gd name="T101" fmla="*/ 652 h 652"/>
                <a:gd name="T102" fmla="*/ 544 w 718"/>
                <a:gd name="T103" fmla="*/ 638 h 652"/>
                <a:gd name="T104" fmla="*/ 556 w 718"/>
                <a:gd name="T105" fmla="*/ 618 h 652"/>
                <a:gd name="T106" fmla="*/ 592 w 718"/>
                <a:gd name="T107" fmla="*/ 596 h 652"/>
                <a:gd name="T108" fmla="*/ 612 w 718"/>
                <a:gd name="T109" fmla="*/ 606 h 652"/>
                <a:gd name="T110" fmla="*/ 610 w 718"/>
                <a:gd name="T111" fmla="*/ 618 h 652"/>
                <a:gd name="T112" fmla="*/ 640 w 718"/>
                <a:gd name="T113" fmla="*/ 630 h 652"/>
                <a:gd name="T114" fmla="*/ 624 w 718"/>
                <a:gd name="T115" fmla="*/ 562 h 652"/>
                <a:gd name="T116" fmla="*/ 616 w 718"/>
                <a:gd name="T117" fmla="*/ 518 h 652"/>
                <a:gd name="T118" fmla="*/ 650 w 718"/>
                <a:gd name="T119" fmla="*/ 482 h 652"/>
                <a:gd name="T120" fmla="*/ 692 w 718"/>
                <a:gd name="T121" fmla="*/ 486 h 652"/>
                <a:gd name="T122" fmla="*/ 714 w 718"/>
                <a:gd name="T123" fmla="*/ 4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652">
                  <a:moveTo>
                    <a:pt x="716" y="382"/>
                  </a:moveTo>
                  <a:lnTo>
                    <a:pt x="704" y="302"/>
                  </a:lnTo>
                  <a:lnTo>
                    <a:pt x="706" y="302"/>
                  </a:lnTo>
                  <a:lnTo>
                    <a:pt x="706" y="302"/>
                  </a:lnTo>
                  <a:lnTo>
                    <a:pt x="706" y="302"/>
                  </a:lnTo>
                  <a:lnTo>
                    <a:pt x="712" y="290"/>
                  </a:lnTo>
                  <a:lnTo>
                    <a:pt x="714" y="284"/>
                  </a:lnTo>
                  <a:lnTo>
                    <a:pt x="714" y="280"/>
                  </a:lnTo>
                  <a:lnTo>
                    <a:pt x="710" y="274"/>
                  </a:lnTo>
                  <a:lnTo>
                    <a:pt x="710" y="274"/>
                  </a:lnTo>
                  <a:lnTo>
                    <a:pt x="704" y="270"/>
                  </a:lnTo>
                  <a:lnTo>
                    <a:pt x="700" y="260"/>
                  </a:lnTo>
                  <a:lnTo>
                    <a:pt x="700" y="250"/>
                  </a:lnTo>
                  <a:lnTo>
                    <a:pt x="700" y="234"/>
                  </a:lnTo>
                  <a:lnTo>
                    <a:pt x="692" y="234"/>
                  </a:lnTo>
                  <a:lnTo>
                    <a:pt x="692" y="234"/>
                  </a:lnTo>
                  <a:lnTo>
                    <a:pt x="684" y="236"/>
                  </a:lnTo>
                  <a:lnTo>
                    <a:pt x="674" y="240"/>
                  </a:lnTo>
                  <a:lnTo>
                    <a:pt x="674" y="240"/>
                  </a:lnTo>
                  <a:lnTo>
                    <a:pt x="666" y="248"/>
                  </a:lnTo>
                  <a:lnTo>
                    <a:pt x="662" y="254"/>
                  </a:lnTo>
                  <a:lnTo>
                    <a:pt x="662" y="254"/>
                  </a:lnTo>
                  <a:lnTo>
                    <a:pt x="660" y="262"/>
                  </a:lnTo>
                  <a:lnTo>
                    <a:pt x="652" y="268"/>
                  </a:lnTo>
                  <a:lnTo>
                    <a:pt x="644" y="272"/>
                  </a:lnTo>
                  <a:lnTo>
                    <a:pt x="632" y="276"/>
                  </a:lnTo>
                  <a:lnTo>
                    <a:pt x="628" y="302"/>
                  </a:lnTo>
                  <a:lnTo>
                    <a:pt x="628" y="302"/>
                  </a:lnTo>
                  <a:lnTo>
                    <a:pt x="626" y="302"/>
                  </a:lnTo>
                  <a:lnTo>
                    <a:pt x="618" y="318"/>
                  </a:lnTo>
                  <a:lnTo>
                    <a:pt x="618" y="320"/>
                  </a:lnTo>
                  <a:lnTo>
                    <a:pt x="616" y="320"/>
                  </a:lnTo>
                  <a:lnTo>
                    <a:pt x="616" y="320"/>
                  </a:lnTo>
                  <a:lnTo>
                    <a:pt x="536" y="334"/>
                  </a:lnTo>
                  <a:lnTo>
                    <a:pt x="536" y="334"/>
                  </a:lnTo>
                  <a:lnTo>
                    <a:pt x="534" y="334"/>
                  </a:lnTo>
                  <a:lnTo>
                    <a:pt x="534" y="334"/>
                  </a:lnTo>
                  <a:lnTo>
                    <a:pt x="510" y="308"/>
                  </a:lnTo>
                  <a:lnTo>
                    <a:pt x="518" y="302"/>
                  </a:lnTo>
                  <a:lnTo>
                    <a:pt x="508" y="290"/>
                  </a:lnTo>
                  <a:lnTo>
                    <a:pt x="498" y="282"/>
                  </a:lnTo>
                  <a:lnTo>
                    <a:pt x="496" y="280"/>
                  </a:lnTo>
                  <a:lnTo>
                    <a:pt x="496" y="280"/>
                  </a:lnTo>
                  <a:lnTo>
                    <a:pt x="496" y="280"/>
                  </a:lnTo>
                  <a:lnTo>
                    <a:pt x="496" y="278"/>
                  </a:lnTo>
                  <a:lnTo>
                    <a:pt x="492" y="258"/>
                  </a:lnTo>
                  <a:lnTo>
                    <a:pt x="470" y="258"/>
                  </a:lnTo>
                  <a:lnTo>
                    <a:pt x="470" y="258"/>
                  </a:lnTo>
                  <a:lnTo>
                    <a:pt x="452" y="246"/>
                  </a:lnTo>
                  <a:lnTo>
                    <a:pt x="388" y="236"/>
                  </a:lnTo>
                  <a:lnTo>
                    <a:pt x="336" y="234"/>
                  </a:lnTo>
                  <a:lnTo>
                    <a:pt x="334" y="234"/>
                  </a:lnTo>
                  <a:lnTo>
                    <a:pt x="334" y="234"/>
                  </a:lnTo>
                  <a:lnTo>
                    <a:pt x="332" y="234"/>
                  </a:lnTo>
                  <a:lnTo>
                    <a:pt x="330" y="232"/>
                  </a:lnTo>
                  <a:lnTo>
                    <a:pt x="298" y="164"/>
                  </a:lnTo>
                  <a:lnTo>
                    <a:pt x="298" y="164"/>
                  </a:lnTo>
                  <a:lnTo>
                    <a:pt x="286" y="146"/>
                  </a:lnTo>
                  <a:lnTo>
                    <a:pt x="258" y="110"/>
                  </a:lnTo>
                  <a:lnTo>
                    <a:pt x="258" y="110"/>
                  </a:lnTo>
                  <a:lnTo>
                    <a:pt x="230" y="76"/>
                  </a:lnTo>
                  <a:lnTo>
                    <a:pt x="216" y="62"/>
                  </a:lnTo>
                  <a:lnTo>
                    <a:pt x="170" y="18"/>
                  </a:lnTo>
                  <a:lnTo>
                    <a:pt x="164" y="14"/>
                  </a:lnTo>
                  <a:lnTo>
                    <a:pt x="108" y="12"/>
                  </a:lnTo>
                  <a:lnTo>
                    <a:pt x="106" y="12"/>
                  </a:lnTo>
                  <a:lnTo>
                    <a:pt x="106" y="10"/>
                  </a:lnTo>
                  <a:lnTo>
                    <a:pt x="106" y="10"/>
                  </a:lnTo>
                  <a:lnTo>
                    <a:pt x="94" y="6"/>
                  </a:lnTo>
                  <a:lnTo>
                    <a:pt x="80" y="0"/>
                  </a:lnTo>
                  <a:lnTo>
                    <a:pt x="80" y="0"/>
                  </a:lnTo>
                  <a:lnTo>
                    <a:pt x="76" y="0"/>
                  </a:lnTo>
                  <a:lnTo>
                    <a:pt x="70" y="0"/>
                  </a:lnTo>
                  <a:lnTo>
                    <a:pt x="54" y="4"/>
                  </a:lnTo>
                  <a:lnTo>
                    <a:pt x="34" y="12"/>
                  </a:lnTo>
                  <a:lnTo>
                    <a:pt x="8" y="24"/>
                  </a:lnTo>
                  <a:lnTo>
                    <a:pt x="6" y="26"/>
                  </a:lnTo>
                  <a:lnTo>
                    <a:pt x="8" y="36"/>
                  </a:lnTo>
                  <a:lnTo>
                    <a:pt x="8" y="36"/>
                  </a:lnTo>
                  <a:lnTo>
                    <a:pt x="8" y="38"/>
                  </a:lnTo>
                  <a:lnTo>
                    <a:pt x="8" y="38"/>
                  </a:lnTo>
                  <a:lnTo>
                    <a:pt x="8" y="38"/>
                  </a:lnTo>
                  <a:lnTo>
                    <a:pt x="2" y="52"/>
                  </a:lnTo>
                  <a:lnTo>
                    <a:pt x="2" y="52"/>
                  </a:lnTo>
                  <a:lnTo>
                    <a:pt x="0" y="52"/>
                  </a:lnTo>
                  <a:lnTo>
                    <a:pt x="0" y="62"/>
                  </a:lnTo>
                  <a:lnTo>
                    <a:pt x="0" y="62"/>
                  </a:lnTo>
                  <a:lnTo>
                    <a:pt x="0" y="72"/>
                  </a:lnTo>
                  <a:lnTo>
                    <a:pt x="4" y="82"/>
                  </a:lnTo>
                  <a:lnTo>
                    <a:pt x="10" y="86"/>
                  </a:lnTo>
                  <a:lnTo>
                    <a:pt x="22" y="86"/>
                  </a:lnTo>
                  <a:lnTo>
                    <a:pt x="32" y="88"/>
                  </a:lnTo>
                  <a:lnTo>
                    <a:pt x="36" y="86"/>
                  </a:lnTo>
                  <a:lnTo>
                    <a:pt x="36" y="86"/>
                  </a:lnTo>
                  <a:lnTo>
                    <a:pt x="38" y="76"/>
                  </a:lnTo>
                  <a:lnTo>
                    <a:pt x="42" y="70"/>
                  </a:lnTo>
                  <a:lnTo>
                    <a:pt x="50" y="70"/>
                  </a:lnTo>
                  <a:lnTo>
                    <a:pt x="78" y="78"/>
                  </a:lnTo>
                  <a:lnTo>
                    <a:pt x="84" y="80"/>
                  </a:lnTo>
                  <a:lnTo>
                    <a:pt x="74" y="94"/>
                  </a:lnTo>
                  <a:lnTo>
                    <a:pt x="74" y="114"/>
                  </a:lnTo>
                  <a:lnTo>
                    <a:pt x="74" y="114"/>
                  </a:lnTo>
                  <a:lnTo>
                    <a:pt x="76" y="118"/>
                  </a:lnTo>
                  <a:lnTo>
                    <a:pt x="80" y="124"/>
                  </a:lnTo>
                  <a:lnTo>
                    <a:pt x="96" y="140"/>
                  </a:lnTo>
                  <a:lnTo>
                    <a:pt x="96" y="140"/>
                  </a:lnTo>
                  <a:lnTo>
                    <a:pt x="108" y="148"/>
                  </a:lnTo>
                  <a:lnTo>
                    <a:pt x="116" y="150"/>
                  </a:lnTo>
                  <a:lnTo>
                    <a:pt x="120" y="150"/>
                  </a:lnTo>
                  <a:lnTo>
                    <a:pt x="124" y="148"/>
                  </a:lnTo>
                  <a:lnTo>
                    <a:pt x="138" y="134"/>
                  </a:lnTo>
                  <a:lnTo>
                    <a:pt x="148" y="128"/>
                  </a:lnTo>
                  <a:lnTo>
                    <a:pt x="148" y="128"/>
                  </a:lnTo>
                  <a:lnTo>
                    <a:pt x="148" y="128"/>
                  </a:lnTo>
                  <a:lnTo>
                    <a:pt x="170" y="124"/>
                  </a:lnTo>
                  <a:lnTo>
                    <a:pt x="176" y="110"/>
                  </a:lnTo>
                  <a:lnTo>
                    <a:pt x="194" y="100"/>
                  </a:lnTo>
                  <a:lnTo>
                    <a:pt x="212" y="11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34" y="232"/>
                  </a:lnTo>
                  <a:lnTo>
                    <a:pt x="240" y="250"/>
                  </a:lnTo>
                  <a:lnTo>
                    <a:pt x="242" y="258"/>
                  </a:lnTo>
                  <a:lnTo>
                    <a:pt x="240" y="272"/>
                  </a:lnTo>
                  <a:lnTo>
                    <a:pt x="240" y="272"/>
                  </a:lnTo>
                  <a:lnTo>
                    <a:pt x="240" y="274"/>
                  </a:lnTo>
                  <a:lnTo>
                    <a:pt x="232" y="284"/>
                  </a:lnTo>
                  <a:lnTo>
                    <a:pt x="232" y="286"/>
                  </a:lnTo>
                  <a:lnTo>
                    <a:pt x="232" y="286"/>
                  </a:lnTo>
                  <a:lnTo>
                    <a:pt x="232" y="286"/>
                  </a:lnTo>
                  <a:lnTo>
                    <a:pt x="224" y="294"/>
                  </a:lnTo>
                  <a:lnTo>
                    <a:pt x="222" y="312"/>
                  </a:lnTo>
                  <a:lnTo>
                    <a:pt x="228" y="330"/>
                  </a:lnTo>
                  <a:lnTo>
                    <a:pt x="228" y="330"/>
                  </a:lnTo>
                  <a:lnTo>
                    <a:pt x="228" y="332"/>
                  </a:lnTo>
                  <a:lnTo>
                    <a:pt x="228" y="332"/>
                  </a:lnTo>
                  <a:lnTo>
                    <a:pt x="228" y="332"/>
                  </a:lnTo>
                  <a:lnTo>
                    <a:pt x="222" y="360"/>
                  </a:lnTo>
                  <a:lnTo>
                    <a:pt x="218" y="364"/>
                  </a:lnTo>
                  <a:lnTo>
                    <a:pt x="218" y="364"/>
                  </a:lnTo>
                  <a:lnTo>
                    <a:pt x="214" y="366"/>
                  </a:lnTo>
                  <a:lnTo>
                    <a:pt x="206" y="364"/>
                  </a:lnTo>
                  <a:lnTo>
                    <a:pt x="206" y="364"/>
                  </a:lnTo>
                  <a:lnTo>
                    <a:pt x="198" y="356"/>
                  </a:lnTo>
                  <a:lnTo>
                    <a:pt x="190" y="358"/>
                  </a:lnTo>
                  <a:lnTo>
                    <a:pt x="180" y="370"/>
                  </a:lnTo>
                  <a:lnTo>
                    <a:pt x="168" y="402"/>
                  </a:lnTo>
                  <a:lnTo>
                    <a:pt x="168" y="404"/>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4" y="560"/>
                  </a:lnTo>
                  <a:lnTo>
                    <a:pt x="258" y="562"/>
                  </a:lnTo>
                  <a:lnTo>
                    <a:pt x="262" y="562"/>
                  </a:lnTo>
                  <a:lnTo>
                    <a:pt x="266" y="564"/>
                  </a:lnTo>
                  <a:lnTo>
                    <a:pt x="274" y="560"/>
                  </a:lnTo>
                  <a:lnTo>
                    <a:pt x="274" y="560"/>
                  </a:lnTo>
                  <a:lnTo>
                    <a:pt x="282" y="558"/>
                  </a:lnTo>
                  <a:lnTo>
                    <a:pt x="292" y="554"/>
                  </a:lnTo>
                  <a:lnTo>
                    <a:pt x="296" y="552"/>
                  </a:lnTo>
                  <a:lnTo>
                    <a:pt x="308" y="552"/>
                  </a:lnTo>
                  <a:lnTo>
                    <a:pt x="308" y="552"/>
                  </a:lnTo>
                  <a:lnTo>
                    <a:pt x="312" y="552"/>
                  </a:lnTo>
                  <a:lnTo>
                    <a:pt x="316" y="554"/>
                  </a:lnTo>
                  <a:lnTo>
                    <a:pt x="332" y="544"/>
                  </a:lnTo>
                  <a:lnTo>
                    <a:pt x="334" y="544"/>
                  </a:lnTo>
                  <a:lnTo>
                    <a:pt x="334" y="546"/>
                  </a:lnTo>
                  <a:lnTo>
                    <a:pt x="336" y="544"/>
                  </a:lnTo>
                  <a:lnTo>
                    <a:pt x="338" y="546"/>
                  </a:lnTo>
                  <a:lnTo>
                    <a:pt x="338" y="546"/>
                  </a:lnTo>
                  <a:lnTo>
                    <a:pt x="344" y="556"/>
                  </a:lnTo>
                  <a:lnTo>
                    <a:pt x="346" y="562"/>
                  </a:lnTo>
                  <a:lnTo>
                    <a:pt x="354" y="574"/>
                  </a:lnTo>
                  <a:lnTo>
                    <a:pt x="360" y="576"/>
                  </a:lnTo>
                  <a:lnTo>
                    <a:pt x="360" y="576"/>
                  </a:lnTo>
                  <a:lnTo>
                    <a:pt x="362" y="576"/>
                  </a:lnTo>
                  <a:lnTo>
                    <a:pt x="360" y="574"/>
                  </a:lnTo>
                  <a:lnTo>
                    <a:pt x="360" y="574"/>
                  </a:lnTo>
                  <a:lnTo>
                    <a:pt x="360" y="570"/>
                  </a:lnTo>
                  <a:lnTo>
                    <a:pt x="360" y="566"/>
                  </a:lnTo>
                  <a:lnTo>
                    <a:pt x="360" y="566"/>
                  </a:lnTo>
                  <a:lnTo>
                    <a:pt x="364" y="564"/>
                  </a:lnTo>
                  <a:lnTo>
                    <a:pt x="370" y="562"/>
                  </a:lnTo>
                  <a:lnTo>
                    <a:pt x="398" y="562"/>
                  </a:lnTo>
                  <a:lnTo>
                    <a:pt x="400" y="562"/>
                  </a:lnTo>
                  <a:lnTo>
                    <a:pt x="402" y="562"/>
                  </a:lnTo>
                  <a:lnTo>
                    <a:pt x="402" y="562"/>
                  </a:lnTo>
                  <a:lnTo>
                    <a:pt x="402" y="562"/>
                  </a:lnTo>
                  <a:lnTo>
                    <a:pt x="412" y="580"/>
                  </a:lnTo>
                  <a:lnTo>
                    <a:pt x="410" y="588"/>
                  </a:lnTo>
                  <a:lnTo>
                    <a:pt x="410" y="588"/>
                  </a:lnTo>
                  <a:lnTo>
                    <a:pt x="422" y="590"/>
                  </a:lnTo>
                  <a:lnTo>
                    <a:pt x="422" y="590"/>
                  </a:lnTo>
                  <a:lnTo>
                    <a:pt x="422" y="590"/>
                  </a:lnTo>
                  <a:lnTo>
                    <a:pt x="422" y="588"/>
                  </a:lnTo>
                  <a:lnTo>
                    <a:pt x="422" y="586"/>
                  </a:lnTo>
                  <a:lnTo>
                    <a:pt x="426" y="584"/>
                  </a:lnTo>
                  <a:lnTo>
                    <a:pt x="454" y="602"/>
                  </a:lnTo>
                  <a:lnTo>
                    <a:pt x="454" y="602"/>
                  </a:lnTo>
                  <a:lnTo>
                    <a:pt x="456" y="608"/>
                  </a:lnTo>
                  <a:lnTo>
                    <a:pt x="458" y="612"/>
                  </a:lnTo>
                  <a:lnTo>
                    <a:pt x="458" y="624"/>
                  </a:lnTo>
                  <a:lnTo>
                    <a:pt x="468" y="626"/>
                  </a:lnTo>
                  <a:lnTo>
                    <a:pt x="474" y="616"/>
                  </a:lnTo>
                  <a:lnTo>
                    <a:pt x="474" y="616"/>
                  </a:lnTo>
                  <a:lnTo>
                    <a:pt x="470" y="608"/>
                  </a:lnTo>
                  <a:lnTo>
                    <a:pt x="470" y="602"/>
                  </a:lnTo>
                  <a:lnTo>
                    <a:pt x="470" y="602"/>
                  </a:lnTo>
                  <a:lnTo>
                    <a:pt x="472" y="598"/>
                  </a:lnTo>
                  <a:lnTo>
                    <a:pt x="474" y="596"/>
                  </a:lnTo>
                  <a:lnTo>
                    <a:pt x="478" y="594"/>
                  </a:lnTo>
                  <a:lnTo>
                    <a:pt x="478" y="594"/>
                  </a:lnTo>
                  <a:lnTo>
                    <a:pt x="478" y="592"/>
                  </a:lnTo>
                  <a:lnTo>
                    <a:pt x="480" y="590"/>
                  </a:lnTo>
                  <a:lnTo>
                    <a:pt x="486" y="590"/>
                  </a:lnTo>
                  <a:lnTo>
                    <a:pt x="486" y="590"/>
                  </a:lnTo>
                  <a:lnTo>
                    <a:pt x="490" y="594"/>
                  </a:lnTo>
                  <a:lnTo>
                    <a:pt x="492" y="598"/>
                  </a:lnTo>
                  <a:lnTo>
                    <a:pt x="496" y="614"/>
                  </a:lnTo>
                  <a:lnTo>
                    <a:pt x="496" y="616"/>
                  </a:lnTo>
                  <a:lnTo>
                    <a:pt x="498" y="618"/>
                  </a:lnTo>
                  <a:lnTo>
                    <a:pt x="498" y="618"/>
                  </a:lnTo>
                  <a:lnTo>
                    <a:pt x="502" y="622"/>
                  </a:lnTo>
                  <a:lnTo>
                    <a:pt x="510" y="626"/>
                  </a:lnTo>
                  <a:lnTo>
                    <a:pt x="510" y="626"/>
                  </a:lnTo>
                  <a:lnTo>
                    <a:pt x="512" y="626"/>
                  </a:lnTo>
                  <a:lnTo>
                    <a:pt x="538" y="652"/>
                  </a:lnTo>
                  <a:lnTo>
                    <a:pt x="538" y="652"/>
                  </a:lnTo>
                  <a:lnTo>
                    <a:pt x="550" y="648"/>
                  </a:lnTo>
                  <a:lnTo>
                    <a:pt x="548" y="644"/>
                  </a:lnTo>
                  <a:lnTo>
                    <a:pt x="548" y="644"/>
                  </a:lnTo>
                  <a:lnTo>
                    <a:pt x="544" y="638"/>
                  </a:lnTo>
                  <a:lnTo>
                    <a:pt x="544" y="634"/>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08" y="596"/>
                  </a:lnTo>
                  <a:lnTo>
                    <a:pt x="610" y="600"/>
                  </a:lnTo>
                  <a:lnTo>
                    <a:pt x="612" y="606"/>
                  </a:lnTo>
                  <a:lnTo>
                    <a:pt x="612" y="606"/>
                  </a:lnTo>
                  <a:lnTo>
                    <a:pt x="610" y="610"/>
                  </a:lnTo>
                  <a:lnTo>
                    <a:pt x="606" y="616"/>
                  </a:lnTo>
                  <a:lnTo>
                    <a:pt x="610" y="618"/>
                  </a:lnTo>
                  <a:lnTo>
                    <a:pt x="610" y="618"/>
                  </a:lnTo>
                  <a:lnTo>
                    <a:pt x="620" y="622"/>
                  </a:lnTo>
                  <a:lnTo>
                    <a:pt x="628" y="626"/>
                  </a:lnTo>
                  <a:lnTo>
                    <a:pt x="630" y="626"/>
                  </a:lnTo>
                  <a:lnTo>
                    <a:pt x="630" y="626"/>
                  </a:lnTo>
                  <a:lnTo>
                    <a:pt x="640" y="630"/>
                  </a:lnTo>
                  <a:lnTo>
                    <a:pt x="648" y="630"/>
                  </a:lnTo>
                  <a:lnTo>
                    <a:pt x="636" y="572"/>
                  </a:lnTo>
                  <a:lnTo>
                    <a:pt x="636" y="572"/>
                  </a:lnTo>
                  <a:lnTo>
                    <a:pt x="630" y="568"/>
                  </a:lnTo>
                  <a:lnTo>
                    <a:pt x="624" y="562"/>
                  </a:lnTo>
                  <a:lnTo>
                    <a:pt x="614" y="546"/>
                  </a:lnTo>
                  <a:lnTo>
                    <a:pt x="614" y="546"/>
                  </a:lnTo>
                  <a:lnTo>
                    <a:pt x="610" y="538"/>
                  </a:lnTo>
                  <a:lnTo>
                    <a:pt x="612" y="528"/>
                  </a:lnTo>
                  <a:lnTo>
                    <a:pt x="616" y="518"/>
                  </a:lnTo>
                  <a:lnTo>
                    <a:pt x="624" y="506"/>
                  </a:lnTo>
                  <a:lnTo>
                    <a:pt x="624" y="506"/>
                  </a:lnTo>
                  <a:lnTo>
                    <a:pt x="636" y="494"/>
                  </a:lnTo>
                  <a:lnTo>
                    <a:pt x="650" y="482"/>
                  </a:lnTo>
                  <a:lnTo>
                    <a:pt x="650" y="482"/>
                  </a:lnTo>
                  <a:lnTo>
                    <a:pt x="650" y="482"/>
                  </a:lnTo>
                  <a:lnTo>
                    <a:pt x="662" y="482"/>
                  </a:lnTo>
                  <a:lnTo>
                    <a:pt x="662" y="482"/>
                  </a:lnTo>
                  <a:lnTo>
                    <a:pt x="672" y="486"/>
                  </a:lnTo>
                  <a:lnTo>
                    <a:pt x="692" y="486"/>
                  </a:lnTo>
                  <a:lnTo>
                    <a:pt x="692" y="486"/>
                  </a:lnTo>
                  <a:lnTo>
                    <a:pt x="698" y="482"/>
                  </a:lnTo>
                  <a:lnTo>
                    <a:pt x="704" y="476"/>
                  </a:lnTo>
                  <a:lnTo>
                    <a:pt x="714" y="452"/>
                  </a:lnTo>
                  <a:lnTo>
                    <a:pt x="714" y="452"/>
                  </a:lnTo>
                  <a:lnTo>
                    <a:pt x="718" y="442"/>
                  </a:lnTo>
                  <a:lnTo>
                    <a:pt x="718" y="426"/>
                  </a:lnTo>
                  <a:lnTo>
                    <a:pt x="716" y="382"/>
                  </a:lnTo>
                  <a:lnTo>
                    <a:pt x="716" y="382"/>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50" name="MH_Other_27"/>
            <p:cNvSpPr/>
            <p:nvPr>
              <p:custDataLst>
                <p:tags r:id="rId26"/>
              </p:custDataLst>
            </p:nvPr>
          </p:nvSpPr>
          <p:spPr bwMode="auto">
            <a:xfrm>
              <a:off x="5628085" y="3126581"/>
              <a:ext cx="442913" cy="277416"/>
            </a:xfrm>
            <a:custGeom>
              <a:avLst/>
              <a:gdLst>
                <a:gd name="T0" fmla="*/ 396 w 434"/>
                <a:gd name="T1" fmla="*/ 8 h 272"/>
                <a:gd name="T2" fmla="*/ 358 w 434"/>
                <a:gd name="T3" fmla="*/ 12 h 272"/>
                <a:gd name="T4" fmla="*/ 314 w 434"/>
                <a:gd name="T5" fmla="*/ 0 h 272"/>
                <a:gd name="T6" fmla="*/ 272 w 434"/>
                <a:gd name="T7" fmla="*/ 60 h 272"/>
                <a:gd name="T8" fmla="*/ 246 w 434"/>
                <a:gd name="T9" fmla="*/ 64 h 272"/>
                <a:gd name="T10" fmla="*/ 218 w 434"/>
                <a:gd name="T11" fmla="*/ 60 h 272"/>
                <a:gd name="T12" fmla="*/ 208 w 434"/>
                <a:gd name="T13" fmla="*/ 2 h 272"/>
                <a:gd name="T14" fmla="*/ 150 w 434"/>
                <a:gd name="T15" fmla="*/ 20 h 272"/>
                <a:gd name="T16" fmla="*/ 144 w 434"/>
                <a:gd name="T17" fmla="*/ 0 h 272"/>
                <a:gd name="T18" fmla="*/ 118 w 434"/>
                <a:gd name="T19" fmla="*/ 20 h 272"/>
                <a:gd name="T20" fmla="*/ 102 w 434"/>
                <a:gd name="T21" fmla="*/ 24 h 272"/>
                <a:gd name="T22" fmla="*/ 12 w 434"/>
                <a:gd name="T23" fmla="*/ 128 h 272"/>
                <a:gd name="T24" fmla="*/ 22 w 434"/>
                <a:gd name="T25" fmla="*/ 152 h 272"/>
                <a:gd name="T26" fmla="*/ 20 w 434"/>
                <a:gd name="T27" fmla="*/ 156 h 272"/>
                <a:gd name="T28" fmla="*/ 24 w 434"/>
                <a:gd name="T29" fmla="*/ 172 h 272"/>
                <a:gd name="T30" fmla="*/ 34 w 434"/>
                <a:gd name="T31" fmla="*/ 206 h 272"/>
                <a:gd name="T32" fmla="*/ 0 w 434"/>
                <a:gd name="T33" fmla="*/ 236 h 272"/>
                <a:gd name="T34" fmla="*/ 18 w 434"/>
                <a:gd name="T35" fmla="*/ 248 h 272"/>
                <a:gd name="T36" fmla="*/ 18 w 434"/>
                <a:gd name="T37" fmla="*/ 252 h 272"/>
                <a:gd name="T38" fmla="*/ 64 w 434"/>
                <a:gd name="T39" fmla="*/ 272 h 272"/>
                <a:gd name="T40" fmla="*/ 92 w 434"/>
                <a:gd name="T41" fmla="*/ 230 h 272"/>
                <a:gd name="T42" fmla="*/ 118 w 434"/>
                <a:gd name="T43" fmla="*/ 242 h 272"/>
                <a:gd name="T44" fmla="*/ 118 w 434"/>
                <a:gd name="T45" fmla="*/ 244 h 272"/>
                <a:gd name="T46" fmla="*/ 118 w 434"/>
                <a:gd name="T47" fmla="*/ 260 h 272"/>
                <a:gd name="T48" fmla="*/ 148 w 434"/>
                <a:gd name="T49" fmla="*/ 264 h 272"/>
                <a:gd name="T50" fmla="*/ 170 w 434"/>
                <a:gd name="T51" fmla="*/ 256 h 272"/>
                <a:gd name="T52" fmla="*/ 184 w 434"/>
                <a:gd name="T53" fmla="*/ 252 h 272"/>
                <a:gd name="T54" fmla="*/ 202 w 434"/>
                <a:gd name="T55" fmla="*/ 258 h 272"/>
                <a:gd name="T56" fmla="*/ 214 w 434"/>
                <a:gd name="T57" fmla="*/ 248 h 272"/>
                <a:gd name="T58" fmla="*/ 220 w 434"/>
                <a:gd name="T59" fmla="*/ 242 h 272"/>
                <a:gd name="T60" fmla="*/ 230 w 434"/>
                <a:gd name="T61" fmla="*/ 228 h 272"/>
                <a:gd name="T62" fmla="*/ 250 w 434"/>
                <a:gd name="T63" fmla="*/ 212 h 272"/>
                <a:gd name="T64" fmla="*/ 258 w 434"/>
                <a:gd name="T65" fmla="*/ 216 h 272"/>
                <a:gd name="T66" fmla="*/ 268 w 434"/>
                <a:gd name="T67" fmla="*/ 176 h 272"/>
                <a:gd name="T68" fmla="*/ 280 w 434"/>
                <a:gd name="T69" fmla="*/ 172 h 272"/>
                <a:gd name="T70" fmla="*/ 298 w 434"/>
                <a:gd name="T71" fmla="*/ 156 h 272"/>
                <a:gd name="T72" fmla="*/ 296 w 434"/>
                <a:gd name="T73" fmla="*/ 138 h 272"/>
                <a:gd name="T74" fmla="*/ 296 w 434"/>
                <a:gd name="T75" fmla="*/ 122 h 272"/>
                <a:gd name="T76" fmla="*/ 302 w 434"/>
                <a:gd name="T77" fmla="*/ 120 h 272"/>
                <a:gd name="T78" fmla="*/ 322 w 434"/>
                <a:gd name="T79" fmla="*/ 112 h 272"/>
                <a:gd name="T80" fmla="*/ 336 w 434"/>
                <a:gd name="T81" fmla="*/ 102 h 272"/>
                <a:gd name="T82" fmla="*/ 328 w 434"/>
                <a:gd name="T83" fmla="*/ 94 h 272"/>
                <a:gd name="T84" fmla="*/ 330 w 434"/>
                <a:gd name="T85" fmla="*/ 86 h 272"/>
                <a:gd name="T86" fmla="*/ 334 w 434"/>
                <a:gd name="T87" fmla="*/ 86 h 272"/>
                <a:gd name="T88" fmla="*/ 404 w 434"/>
                <a:gd name="T89" fmla="*/ 40 h 272"/>
                <a:gd name="T90" fmla="*/ 428 w 434"/>
                <a:gd name="T91" fmla="*/ 48 h 272"/>
                <a:gd name="T92" fmla="*/ 424 w 434"/>
                <a:gd name="T93" fmla="*/ 28 h 272"/>
                <a:gd name="T94" fmla="*/ 432 w 434"/>
                <a:gd name="T95" fmla="*/ 12 h 272"/>
                <a:gd name="T96" fmla="*/ 424 w 434"/>
                <a:gd name="T97" fmla="*/ 14 h 272"/>
                <a:gd name="T98" fmla="*/ 404 w 434"/>
                <a:gd name="T99" fmla="*/ 16 h 272"/>
                <a:gd name="T100" fmla="*/ 400 w 434"/>
                <a:gd name="T101" fmla="*/ 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4" h="272">
                  <a:moveTo>
                    <a:pt x="396" y="8"/>
                  </a:moveTo>
                  <a:lnTo>
                    <a:pt x="396" y="8"/>
                  </a:lnTo>
                  <a:lnTo>
                    <a:pt x="396" y="8"/>
                  </a:lnTo>
                  <a:lnTo>
                    <a:pt x="394" y="12"/>
                  </a:lnTo>
                  <a:lnTo>
                    <a:pt x="388" y="14"/>
                  </a:lnTo>
                  <a:lnTo>
                    <a:pt x="358" y="12"/>
                  </a:lnTo>
                  <a:lnTo>
                    <a:pt x="358" y="12"/>
                  </a:lnTo>
                  <a:lnTo>
                    <a:pt x="330" y="6"/>
                  </a:lnTo>
                  <a:lnTo>
                    <a:pt x="314" y="0"/>
                  </a:lnTo>
                  <a:lnTo>
                    <a:pt x="270" y="42"/>
                  </a:lnTo>
                  <a:lnTo>
                    <a:pt x="272" y="60"/>
                  </a:lnTo>
                  <a:lnTo>
                    <a:pt x="272" y="60"/>
                  </a:lnTo>
                  <a:lnTo>
                    <a:pt x="268" y="62"/>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50" y="20"/>
                  </a:lnTo>
                  <a:lnTo>
                    <a:pt x="148" y="6"/>
                  </a:lnTo>
                  <a:lnTo>
                    <a:pt x="144" y="0"/>
                  </a:lnTo>
                  <a:lnTo>
                    <a:pt x="128" y="8"/>
                  </a:lnTo>
                  <a:lnTo>
                    <a:pt x="120" y="18"/>
                  </a:lnTo>
                  <a:lnTo>
                    <a:pt x="118" y="20"/>
                  </a:lnTo>
                  <a:lnTo>
                    <a:pt x="118" y="20"/>
                  </a:lnTo>
                  <a:lnTo>
                    <a:pt x="102" y="24"/>
                  </a:lnTo>
                  <a:lnTo>
                    <a:pt x="102" y="24"/>
                  </a:lnTo>
                  <a:lnTo>
                    <a:pt x="78" y="48"/>
                  </a:lnTo>
                  <a:lnTo>
                    <a:pt x="56" y="70"/>
                  </a:lnTo>
                  <a:lnTo>
                    <a:pt x="12" y="128"/>
                  </a:lnTo>
                  <a:lnTo>
                    <a:pt x="22" y="148"/>
                  </a:lnTo>
                  <a:lnTo>
                    <a:pt x="22" y="152"/>
                  </a:lnTo>
                  <a:lnTo>
                    <a:pt x="22" y="152"/>
                  </a:lnTo>
                  <a:lnTo>
                    <a:pt x="20" y="152"/>
                  </a:lnTo>
                  <a:lnTo>
                    <a:pt x="20" y="152"/>
                  </a:lnTo>
                  <a:lnTo>
                    <a:pt x="20" y="156"/>
                  </a:lnTo>
                  <a:lnTo>
                    <a:pt x="20" y="160"/>
                  </a:lnTo>
                  <a:lnTo>
                    <a:pt x="24" y="172"/>
                  </a:lnTo>
                  <a:lnTo>
                    <a:pt x="24" y="172"/>
                  </a:lnTo>
                  <a:lnTo>
                    <a:pt x="32" y="188"/>
                  </a:lnTo>
                  <a:lnTo>
                    <a:pt x="34" y="198"/>
                  </a:lnTo>
                  <a:lnTo>
                    <a:pt x="34" y="206"/>
                  </a:lnTo>
                  <a:lnTo>
                    <a:pt x="34" y="208"/>
                  </a:lnTo>
                  <a:lnTo>
                    <a:pt x="0" y="228"/>
                  </a:lnTo>
                  <a:lnTo>
                    <a:pt x="0" y="236"/>
                  </a:lnTo>
                  <a:lnTo>
                    <a:pt x="16" y="244"/>
                  </a:lnTo>
                  <a:lnTo>
                    <a:pt x="16" y="244"/>
                  </a:lnTo>
                  <a:lnTo>
                    <a:pt x="18" y="248"/>
                  </a:lnTo>
                  <a:lnTo>
                    <a:pt x="18" y="248"/>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2"/>
                  </a:lnTo>
                  <a:lnTo>
                    <a:pt x="118" y="244"/>
                  </a:lnTo>
                  <a:lnTo>
                    <a:pt x="118" y="244"/>
                  </a:lnTo>
                  <a:lnTo>
                    <a:pt x="116" y="250"/>
                  </a:lnTo>
                  <a:lnTo>
                    <a:pt x="116" y="256"/>
                  </a:lnTo>
                  <a:lnTo>
                    <a:pt x="118" y="260"/>
                  </a:lnTo>
                  <a:lnTo>
                    <a:pt x="124" y="264"/>
                  </a:lnTo>
                  <a:lnTo>
                    <a:pt x="148" y="264"/>
                  </a:lnTo>
                  <a:lnTo>
                    <a:pt x="148" y="264"/>
                  </a:lnTo>
                  <a:lnTo>
                    <a:pt x="160" y="260"/>
                  </a:lnTo>
                  <a:lnTo>
                    <a:pt x="170" y="256"/>
                  </a:lnTo>
                  <a:lnTo>
                    <a:pt x="170" y="256"/>
                  </a:lnTo>
                  <a:lnTo>
                    <a:pt x="172" y="252"/>
                  </a:lnTo>
                  <a:lnTo>
                    <a:pt x="176" y="252"/>
                  </a:lnTo>
                  <a:lnTo>
                    <a:pt x="184" y="252"/>
                  </a:lnTo>
                  <a:lnTo>
                    <a:pt x="184" y="252"/>
                  </a:lnTo>
                  <a:lnTo>
                    <a:pt x="198" y="256"/>
                  </a:lnTo>
                  <a:lnTo>
                    <a:pt x="202" y="258"/>
                  </a:lnTo>
                  <a:lnTo>
                    <a:pt x="208" y="264"/>
                  </a:lnTo>
                  <a:lnTo>
                    <a:pt x="212" y="250"/>
                  </a:lnTo>
                  <a:lnTo>
                    <a:pt x="214" y="248"/>
                  </a:lnTo>
                  <a:lnTo>
                    <a:pt x="216" y="248"/>
                  </a:lnTo>
                  <a:lnTo>
                    <a:pt x="216" y="248"/>
                  </a:lnTo>
                  <a:lnTo>
                    <a:pt x="220" y="242"/>
                  </a:lnTo>
                  <a:lnTo>
                    <a:pt x="224" y="236"/>
                  </a:lnTo>
                  <a:lnTo>
                    <a:pt x="224" y="236"/>
                  </a:lnTo>
                  <a:lnTo>
                    <a:pt x="230" y="228"/>
                  </a:lnTo>
                  <a:lnTo>
                    <a:pt x="238" y="220"/>
                  </a:lnTo>
                  <a:lnTo>
                    <a:pt x="248" y="214"/>
                  </a:lnTo>
                  <a:lnTo>
                    <a:pt x="250" y="212"/>
                  </a:lnTo>
                  <a:lnTo>
                    <a:pt x="250" y="214"/>
                  </a:lnTo>
                  <a:lnTo>
                    <a:pt x="252" y="214"/>
                  </a:lnTo>
                  <a:lnTo>
                    <a:pt x="258" y="216"/>
                  </a:lnTo>
                  <a:lnTo>
                    <a:pt x="258" y="216"/>
                  </a:lnTo>
                  <a:lnTo>
                    <a:pt x="260" y="216"/>
                  </a:lnTo>
                  <a:lnTo>
                    <a:pt x="268" y="176"/>
                  </a:lnTo>
                  <a:lnTo>
                    <a:pt x="268" y="176"/>
                  </a:lnTo>
                  <a:lnTo>
                    <a:pt x="280" y="172"/>
                  </a:lnTo>
                  <a:lnTo>
                    <a:pt x="280" y="172"/>
                  </a:lnTo>
                  <a:lnTo>
                    <a:pt x="290" y="166"/>
                  </a:lnTo>
                  <a:lnTo>
                    <a:pt x="296" y="160"/>
                  </a:lnTo>
                  <a:lnTo>
                    <a:pt x="298" y="156"/>
                  </a:lnTo>
                  <a:lnTo>
                    <a:pt x="300" y="150"/>
                  </a:lnTo>
                  <a:lnTo>
                    <a:pt x="296" y="138"/>
                  </a:lnTo>
                  <a:lnTo>
                    <a:pt x="296" y="138"/>
                  </a:lnTo>
                  <a:lnTo>
                    <a:pt x="294" y="128"/>
                  </a:lnTo>
                  <a:lnTo>
                    <a:pt x="296" y="122"/>
                  </a:lnTo>
                  <a:lnTo>
                    <a:pt x="296" y="122"/>
                  </a:lnTo>
                  <a:lnTo>
                    <a:pt x="298" y="120"/>
                  </a:lnTo>
                  <a:lnTo>
                    <a:pt x="302"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34" y="86"/>
                  </a:lnTo>
                  <a:lnTo>
                    <a:pt x="342" y="84"/>
                  </a:lnTo>
                  <a:lnTo>
                    <a:pt x="352" y="76"/>
                  </a:lnTo>
                  <a:lnTo>
                    <a:pt x="404" y="40"/>
                  </a:lnTo>
                  <a:lnTo>
                    <a:pt x="404" y="40"/>
                  </a:lnTo>
                  <a:lnTo>
                    <a:pt x="420" y="48"/>
                  </a:lnTo>
                  <a:lnTo>
                    <a:pt x="428" y="48"/>
                  </a:lnTo>
                  <a:lnTo>
                    <a:pt x="424" y="30"/>
                  </a:lnTo>
                  <a:lnTo>
                    <a:pt x="424" y="28"/>
                  </a:lnTo>
                  <a:lnTo>
                    <a:pt x="424" y="28"/>
                  </a:lnTo>
                  <a:lnTo>
                    <a:pt x="424" y="28"/>
                  </a:lnTo>
                  <a:lnTo>
                    <a:pt x="434" y="12"/>
                  </a:lnTo>
                  <a:lnTo>
                    <a:pt x="432" y="12"/>
                  </a:lnTo>
                  <a:lnTo>
                    <a:pt x="426" y="12"/>
                  </a:lnTo>
                  <a:lnTo>
                    <a:pt x="426" y="14"/>
                  </a:lnTo>
                  <a:lnTo>
                    <a:pt x="424" y="14"/>
                  </a:lnTo>
                  <a:lnTo>
                    <a:pt x="408" y="16"/>
                  </a:lnTo>
                  <a:lnTo>
                    <a:pt x="404" y="16"/>
                  </a:lnTo>
                  <a:lnTo>
                    <a:pt x="404" y="16"/>
                  </a:lnTo>
                  <a:lnTo>
                    <a:pt x="404" y="16"/>
                  </a:lnTo>
                  <a:lnTo>
                    <a:pt x="404" y="12"/>
                  </a:lnTo>
                  <a:lnTo>
                    <a:pt x="400" y="8"/>
                  </a:lnTo>
                  <a:lnTo>
                    <a:pt x="396" y="8"/>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51" name="MH_Other_28"/>
            <p:cNvSpPr/>
            <p:nvPr>
              <p:custDataLst>
                <p:tags r:id="rId27"/>
              </p:custDataLst>
            </p:nvPr>
          </p:nvSpPr>
          <p:spPr bwMode="auto">
            <a:xfrm>
              <a:off x="6042423" y="3565922"/>
              <a:ext cx="69056" cy="60722"/>
            </a:xfrm>
            <a:custGeom>
              <a:avLst/>
              <a:gdLst>
                <a:gd name="T0" fmla="*/ 62 w 68"/>
                <a:gd name="T1" fmla="*/ 32 h 60"/>
                <a:gd name="T2" fmla="*/ 68 w 68"/>
                <a:gd name="T3" fmla="*/ 24 h 60"/>
                <a:gd name="T4" fmla="*/ 68 w 68"/>
                <a:gd name="T5" fmla="*/ 24 h 60"/>
                <a:gd name="T6" fmla="*/ 68 w 68"/>
                <a:gd name="T7" fmla="*/ 24 h 60"/>
                <a:gd name="T8" fmla="*/ 68 w 68"/>
                <a:gd name="T9" fmla="*/ 24 h 60"/>
                <a:gd name="T10" fmla="*/ 48 w 68"/>
                <a:gd name="T11" fmla="*/ 8 h 60"/>
                <a:gd name="T12" fmla="*/ 48 w 68"/>
                <a:gd name="T13" fmla="*/ 8 h 60"/>
                <a:gd name="T14" fmla="*/ 40 w 68"/>
                <a:gd name="T15" fmla="*/ 4 h 60"/>
                <a:gd name="T16" fmla="*/ 34 w 68"/>
                <a:gd name="T17" fmla="*/ 0 h 60"/>
                <a:gd name="T18" fmla="*/ 28 w 68"/>
                <a:gd name="T19" fmla="*/ 0 h 60"/>
                <a:gd name="T20" fmla="*/ 22 w 68"/>
                <a:gd name="T21" fmla="*/ 0 h 60"/>
                <a:gd name="T22" fmla="*/ 14 w 68"/>
                <a:gd name="T23" fmla="*/ 2 h 60"/>
                <a:gd name="T24" fmla="*/ 14 w 68"/>
                <a:gd name="T25" fmla="*/ 20 h 60"/>
                <a:gd name="T26" fmla="*/ 14 w 68"/>
                <a:gd name="T27" fmla="*/ 20 h 60"/>
                <a:gd name="T28" fmla="*/ 10 w 68"/>
                <a:gd name="T29" fmla="*/ 28 h 60"/>
                <a:gd name="T30" fmla="*/ 4 w 68"/>
                <a:gd name="T31" fmla="*/ 36 h 60"/>
                <a:gd name="T32" fmla="*/ 0 w 68"/>
                <a:gd name="T33" fmla="*/ 40 h 60"/>
                <a:gd name="T34" fmla="*/ 8 w 68"/>
                <a:gd name="T35" fmla="*/ 48 h 60"/>
                <a:gd name="T36" fmla="*/ 10 w 68"/>
                <a:gd name="T37" fmla="*/ 48 h 60"/>
                <a:gd name="T38" fmla="*/ 12 w 68"/>
                <a:gd name="T39" fmla="*/ 56 h 60"/>
                <a:gd name="T40" fmla="*/ 22 w 68"/>
                <a:gd name="T41" fmla="*/ 60 h 60"/>
                <a:gd name="T42" fmla="*/ 22 w 68"/>
                <a:gd name="T43" fmla="*/ 60 h 60"/>
                <a:gd name="T44" fmla="*/ 28 w 68"/>
                <a:gd name="T45" fmla="*/ 56 h 60"/>
                <a:gd name="T46" fmla="*/ 34 w 68"/>
                <a:gd name="T47" fmla="*/ 54 h 60"/>
                <a:gd name="T48" fmla="*/ 52 w 68"/>
                <a:gd name="T49" fmla="*/ 58 h 60"/>
                <a:gd name="T50" fmla="*/ 52 w 68"/>
                <a:gd name="T51" fmla="*/ 52 h 60"/>
                <a:gd name="T52" fmla="*/ 52 w 68"/>
                <a:gd name="T53" fmla="*/ 52 h 60"/>
                <a:gd name="T54" fmla="*/ 54 w 68"/>
                <a:gd name="T55" fmla="*/ 44 h 60"/>
                <a:gd name="T56" fmla="*/ 56 w 68"/>
                <a:gd name="T57" fmla="*/ 38 h 60"/>
                <a:gd name="T58" fmla="*/ 58 w 68"/>
                <a:gd name="T59" fmla="*/ 34 h 60"/>
                <a:gd name="T60" fmla="*/ 62 w 68"/>
                <a:gd name="T61" fmla="*/ 32 h 60"/>
                <a:gd name="T62" fmla="*/ 62 w 68"/>
                <a:gd name="T6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60">
                  <a:moveTo>
                    <a:pt x="62" y="32"/>
                  </a:moveTo>
                  <a:lnTo>
                    <a:pt x="68" y="24"/>
                  </a:lnTo>
                  <a:lnTo>
                    <a:pt x="68" y="24"/>
                  </a:lnTo>
                  <a:lnTo>
                    <a:pt x="68" y="24"/>
                  </a:lnTo>
                  <a:lnTo>
                    <a:pt x="68" y="24"/>
                  </a:lnTo>
                  <a:lnTo>
                    <a:pt x="48" y="8"/>
                  </a:lnTo>
                  <a:lnTo>
                    <a:pt x="48" y="8"/>
                  </a:lnTo>
                  <a:lnTo>
                    <a:pt x="40" y="4"/>
                  </a:lnTo>
                  <a:lnTo>
                    <a:pt x="34" y="0"/>
                  </a:lnTo>
                  <a:lnTo>
                    <a:pt x="28" y="0"/>
                  </a:lnTo>
                  <a:lnTo>
                    <a:pt x="22" y="0"/>
                  </a:lnTo>
                  <a:lnTo>
                    <a:pt x="14" y="2"/>
                  </a:lnTo>
                  <a:lnTo>
                    <a:pt x="14" y="20"/>
                  </a:lnTo>
                  <a:lnTo>
                    <a:pt x="14" y="20"/>
                  </a:lnTo>
                  <a:lnTo>
                    <a:pt x="10" y="28"/>
                  </a:lnTo>
                  <a:lnTo>
                    <a:pt x="4" y="36"/>
                  </a:lnTo>
                  <a:lnTo>
                    <a:pt x="0" y="40"/>
                  </a:lnTo>
                  <a:lnTo>
                    <a:pt x="8" y="48"/>
                  </a:lnTo>
                  <a:lnTo>
                    <a:pt x="10" y="48"/>
                  </a:lnTo>
                  <a:lnTo>
                    <a:pt x="12" y="56"/>
                  </a:lnTo>
                  <a:lnTo>
                    <a:pt x="22" y="60"/>
                  </a:lnTo>
                  <a:lnTo>
                    <a:pt x="22" y="60"/>
                  </a:lnTo>
                  <a:lnTo>
                    <a:pt x="28" y="56"/>
                  </a:lnTo>
                  <a:lnTo>
                    <a:pt x="34" y="54"/>
                  </a:lnTo>
                  <a:lnTo>
                    <a:pt x="52" y="58"/>
                  </a:lnTo>
                  <a:lnTo>
                    <a:pt x="52" y="52"/>
                  </a:lnTo>
                  <a:lnTo>
                    <a:pt x="52" y="52"/>
                  </a:lnTo>
                  <a:lnTo>
                    <a:pt x="54" y="44"/>
                  </a:lnTo>
                  <a:lnTo>
                    <a:pt x="56" y="38"/>
                  </a:lnTo>
                  <a:lnTo>
                    <a:pt x="58" y="34"/>
                  </a:lnTo>
                  <a:lnTo>
                    <a:pt x="62" y="32"/>
                  </a:lnTo>
                  <a:lnTo>
                    <a:pt x="62" y="32"/>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52" name="MH_Other_29"/>
            <p:cNvSpPr/>
            <p:nvPr>
              <p:custDataLst>
                <p:tags r:id="rId28"/>
              </p:custDataLst>
            </p:nvPr>
          </p:nvSpPr>
          <p:spPr bwMode="auto">
            <a:xfrm>
              <a:off x="5718572" y="3352801"/>
              <a:ext cx="384572" cy="297656"/>
            </a:xfrm>
            <a:custGeom>
              <a:avLst/>
              <a:gdLst>
                <a:gd name="T0" fmla="*/ 258 w 378"/>
                <a:gd name="T1" fmla="*/ 78 h 292"/>
                <a:gd name="T2" fmla="*/ 240 w 378"/>
                <a:gd name="T3" fmla="*/ 46 h 292"/>
                <a:gd name="T4" fmla="*/ 204 w 378"/>
                <a:gd name="T5" fmla="*/ 38 h 292"/>
                <a:gd name="T6" fmla="*/ 194 w 378"/>
                <a:gd name="T7" fmla="*/ 28 h 292"/>
                <a:gd name="T8" fmla="*/ 166 w 378"/>
                <a:gd name="T9" fmla="*/ 16 h 292"/>
                <a:gd name="T10" fmla="*/ 164 w 378"/>
                <a:gd name="T11" fmla="*/ 0 h 292"/>
                <a:gd name="T12" fmla="*/ 148 w 378"/>
                <a:gd name="T13" fmla="*/ 12 h 292"/>
                <a:gd name="T14" fmla="*/ 140 w 378"/>
                <a:gd name="T15" fmla="*/ 26 h 292"/>
                <a:gd name="T16" fmla="*/ 126 w 378"/>
                <a:gd name="T17" fmla="*/ 46 h 292"/>
                <a:gd name="T18" fmla="*/ 120 w 378"/>
                <a:gd name="T19" fmla="*/ 52 h 292"/>
                <a:gd name="T20" fmla="*/ 108 w 378"/>
                <a:gd name="T21" fmla="*/ 42 h 292"/>
                <a:gd name="T22" fmla="*/ 96 w 378"/>
                <a:gd name="T23" fmla="*/ 38 h 292"/>
                <a:gd name="T24" fmla="*/ 76 w 378"/>
                <a:gd name="T25" fmla="*/ 46 h 292"/>
                <a:gd name="T26" fmla="*/ 32 w 378"/>
                <a:gd name="T27" fmla="*/ 50 h 292"/>
                <a:gd name="T28" fmla="*/ 20 w 378"/>
                <a:gd name="T29" fmla="*/ 32 h 292"/>
                <a:gd name="T30" fmla="*/ 4 w 378"/>
                <a:gd name="T31" fmla="*/ 34 h 292"/>
                <a:gd name="T32" fmla="*/ 2 w 378"/>
                <a:gd name="T33" fmla="*/ 36 h 292"/>
                <a:gd name="T34" fmla="*/ 8 w 378"/>
                <a:gd name="T35" fmla="*/ 42 h 292"/>
                <a:gd name="T36" fmla="*/ 10 w 378"/>
                <a:gd name="T37" fmla="*/ 42 h 292"/>
                <a:gd name="T38" fmla="*/ 40 w 378"/>
                <a:gd name="T39" fmla="*/ 76 h 292"/>
                <a:gd name="T40" fmla="*/ 98 w 378"/>
                <a:gd name="T41" fmla="*/ 96 h 292"/>
                <a:gd name="T42" fmla="*/ 118 w 378"/>
                <a:gd name="T43" fmla="*/ 128 h 292"/>
                <a:gd name="T44" fmla="*/ 140 w 378"/>
                <a:gd name="T45" fmla="*/ 158 h 292"/>
                <a:gd name="T46" fmla="*/ 152 w 378"/>
                <a:gd name="T47" fmla="*/ 162 h 292"/>
                <a:gd name="T48" fmla="*/ 182 w 378"/>
                <a:gd name="T49" fmla="*/ 142 h 292"/>
                <a:gd name="T50" fmla="*/ 200 w 378"/>
                <a:gd name="T51" fmla="*/ 146 h 292"/>
                <a:gd name="T52" fmla="*/ 198 w 378"/>
                <a:gd name="T53" fmla="*/ 152 h 292"/>
                <a:gd name="T54" fmla="*/ 168 w 378"/>
                <a:gd name="T55" fmla="*/ 186 h 292"/>
                <a:gd name="T56" fmla="*/ 166 w 378"/>
                <a:gd name="T57" fmla="*/ 194 h 292"/>
                <a:gd name="T58" fmla="*/ 152 w 378"/>
                <a:gd name="T59" fmla="*/ 222 h 292"/>
                <a:gd name="T60" fmla="*/ 166 w 378"/>
                <a:gd name="T61" fmla="*/ 246 h 292"/>
                <a:gd name="T62" fmla="*/ 178 w 378"/>
                <a:gd name="T63" fmla="*/ 254 h 292"/>
                <a:gd name="T64" fmla="*/ 194 w 378"/>
                <a:gd name="T65" fmla="*/ 270 h 292"/>
                <a:gd name="T66" fmla="*/ 204 w 378"/>
                <a:gd name="T67" fmla="*/ 262 h 292"/>
                <a:gd name="T68" fmla="*/ 214 w 378"/>
                <a:gd name="T69" fmla="*/ 264 h 292"/>
                <a:gd name="T70" fmla="*/ 230 w 378"/>
                <a:gd name="T71" fmla="*/ 278 h 292"/>
                <a:gd name="T72" fmla="*/ 238 w 378"/>
                <a:gd name="T73" fmla="*/ 286 h 292"/>
                <a:gd name="T74" fmla="*/ 248 w 378"/>
                <a:gd name="T75" fmla="*/ 284 h 292"/>
                <a:gd name="T76" fmla="*/ 304 w 378"/>
                <a:gd name="T77" fmla="*/ 286 h 292"/>
                <a:gd name="T78" fmla="*/ 312 w 378"/>
                <a:gd name="T79" fmla="*/ 272 h 292"/>
                <a:gd name="T80" fmla="*/ 316 w 378"/>
                <a:gd name="T81" fmla="*/ 262 h 292"/>
                <a:gd name="T82" fmla="*/ 324 w 378"/>
                <a:gd name="T83" fmla="*/ 248 h 292"/>
                <a:gd name="T84" fmla="*/ 324 w 378"/>
                <a:gd name="T85" fmla="*/ 232 h 292"/>
                <a:gd name="T86" fmla="*/ 330 w 378"/>
                <a:gd name="T87" fmla="*/ 226 h 292"/>
                <a:gd name="T88" fmla="*/ 348 w 378"/>
                <a:gd name="T89" fmla="*/ 222 h 292"/>
                <a:gd name="T90" fmla="*/ 378 w 378"/>
                <a:gd name="T91" fmla="*/ 238 h 292"/>
                <a:gd name="T92" fmla="*/ 362 w 378"/>
                <a:gd name="T93" fmla="*/ 196 h 292"/>
                <a:gd name="T94" fmla="*/ 348 w 378"/>
                <a:gd name="T95" fmla="*/ 194 h 292"/>
                <a:gd name="T96" fmla="*/ 312 w 378"/>
                <a:gd name="T97" fmla="*/ 172 h 292"/>
                <a:gd name="T98" fmla="*/ 292 w 378"/>
                <a:gd name="T99" fmla="*/ 146 h 292"/>
                <a:gd name="T100" fmla="*/ 270 w 378"/>
                <a:gd name="T101" fmla="*/ 9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292">
                  <a:moveTo>
                    <a:pt x="264" y="86"/>
                  </a:moveTo>
                  <a:lnTo>
                    <a:pt x="264" y="86"/>
                  </a:lnTo>
                  <a:lnTo>
                    <a:pt x="258" y="78"/>
                  </a:lnTo>
                  <a:lnTo>
                    <a:pt x="252" y="70"/>
                  </a:lnTo>
                  <a:lnTo>
                    <a:pt x="240" y="46"/>
                  </a:lnTo>
                  <a:lnTo>
                    <a:pt x="240" y="46"/>
                  </a:lnTo>
                  <a:lnTo>
                    <a:pt x="226" y="44"/>
                  </a:lnTo>
                  <a:lnTo>
                    <a:pt x="214" y="42"/>
                  </a:lnTo>
                  <a:lnTo>
                    <a:pt x="204" y="38"/>
                  </a:lnTo>
                  <a:lnTo>
                    <a:pt x="198" y="34"/>
                  </a:lnTo>
                  <a:lnTo>
                    <a:pt x="198" y="34"/>
                  </a:lnTo>
                  <a:lnTo>
                    <a:pt x="194" y="28"/>
                  </a:lnTo>
                  <a:lnTo>
                    <a:pt x="188" y="24"/>
                  </a:lnTo>
                  <a:lnTo>
                    <a:pt x="170" y="18"/>
                  </a:lnTo>
                  <a:lnTo>
                    <a:pt x="166" y="16"/>
                  </a:lnTo>
                  <a:lnTo>
                    <a:pt x="170" y="2"/>
                  </a:lnTo>
                  <a:lnTo>
                    <a:pt x="168" y="2"/>
                  </a:lnTo>
                  <a:lnTo>
                    <a:pt x="164" y="0"/>
                  </a:lnTo>
                  <a:lnTo>
                    <a:pt x="164" y="0"/>
                  </a:lnTo>
                  <a:lnTo>
                    <a:pt x="152" y="8"/>
                  </a:lnTo>
                  <a:lnTo>
                    <a:pt x="148" y="12"/>
                  </a:lnTo>
                  <a:lnTo>
                    <a:pt x="144" y="16"/>
                  </a:lnTo>
                  <a:lnTo>
                    <a:pt x="144" y="16"/>
                  </a:lnTo>
                  <a:lnTo>
                    <a:pt x="140" y="26"/>
                  </a:lnTo>
                  <a:lnTo>
                    <a:pt x="132" y="32"/>
                  </a:lnTo>
                  <a:lnTo>
                    <a:pt x="132" y="32"/>
                  </a:lnTo>
                  <a:lnTo>
                    <a:pt x="126" y="46"/>
                  </a:lnTo>
                  <a:lnTo>
                    <a:pt x="124" y="50"/>
                  </a:lnTo>
                  <a:lnTo>
                    <a:pt x="120" y="52"/>
                  </a:lnTo>
                  <a:lnTo>
                    <a:pt x="120" y="52"/>
                  </a:lnTo>
                  <a:lnTo>
                    <a:pt x="118" y="52"/>
                  </a:lnTo>
                  <a:lnTo>
                    <a:pt x="116" y="48"/>
                  </a:lnTo>
                  <a:lnTo>
                    <a:pt x="108" y="42"/>
                  </a:lnTo>
                  <a:lnTo>
                    <a:pt x="108" y="42"/>
                  </a:lnTo>
                  <a:lnTo>
                    <a:pt x="102" y="40"/>
                  </a:lnTo>
                  <a:lnTo>
                    <a:pt x="96" y="38"/>
                  </a:lnTo>
                  <a:lnTo>
                    <a:pt x="88" y="40"/>
                  </a:lnTo>
                  <a:lnTo>
                    <a:pt x="88" y="40"/>
                  </a:lnTo>
                  <a:lnTo>
                    <a:pt x="76" y="46"/>
                  </a:lnTo>
                  <a:lnTo>
                    <a:pt x="62" y="50"/>
                  </a:lnTo>
                  <a:lnTo>
                    <a:pt x="32" y="50"/>
                  </a:lnTo>
                  <a:lnTo>
                    <a:pt x="32" y="50"/>
                  </a:lnTo>
                  <a:lnTo>
                    <a:pt x="26" y="44"/>
                  </a:lnTo>
                  <a:lnTo>
                    <a:pt x="22" y="38"/>
                  </a:lnTo>
                  <a:lnTo>
                    <a:pt x="20" y="32"/>
                  </a:lnTo>
                  <a:lnTo>
                    <a:pt x="20" y="22"/>
                  </a:lnTo>
                  <a:lnTo>
                    <a:pt x="8" y="18"/>
                  </a:lnTo>
                  <a:lnTo>
                    <a:pt x="4" y="34"/>
                  </a:lnTo>
                  <a:lnTo>
                    <a:pt x="4" y="34"/>
                  </a:lnTo>
                  <a:lnTo>
                    <a:pt x="4" y="36"/>
                  </a:lnTo>
                  <a:lnTo>
                    <a:pt x="2" y="36"/>
                  </a:lnTo>
                  <a:lnTo>
                    <a:pt x="0" y="40"/>
                  </a:lnTo>
                  <a:lnTo>
                    <a:pt x="8" y="42"/>
                  </a:lnTo>
                  <a:lnTo>
                    <a:pt x="8" y="42"/>
                  </a:lnTo>
                  <a:lnTo>
                    <a:pt x="10" y="42"/>
                  </a:lnTo>
                  <a:lnTo>
                    <a:pt x="10" y="42"/>
                  </a:lnTo>
                  <a:lnTo>
                    <a:pt x="10" y="42"/>
                  </a:lnTo>
                  <a:lnTo>
                    <a:pt x="28" y="66"/>
                  </a:lnTo>
                  <a:lnTo>
                    <a:pt x="40" y="76"/>
                  </a:lnTo>
                  <a:lnTo>
                    <a:pt x="40" y="76"/>
                  </a:lnTo>
                  <a:lnTo>
                    <a:pt x="68" y="86"/>
                  </a:lnTo>
                  <a:lnTo>
                    <a:pt x="98" y="96"/>
                  </a:lnTo>
                  <a:lnTo>
                    <a:pt x="98" y="96"/>
                  </a:lnTo>
                  <a:lnTo>
                    <a:pt x="104" y="102"/>
                  </a:lnTo>
                  <a:lnTo>
                    <a:pt x="112" y="112"/>
                  </a:lnTo>
                  <a:lnTo>
                    <a:pt x="118" y="128"/>
                  </a:lnTo>
                  <a:lnTo>
                    <a:pt x="124" y="150"/>
                  </a:lnTo>
                  <a:lnTo>
                    <a:pt x="124" y="150"/>
                  </a:lnTo>
                  <a:lnTo>
                    <a:pt x="140" y="158"/>
                  </a:lnTo>
                  <a:lnTo>
                    <a:pt x="146" y="162"/>
                  </a:lnTo>
                  <a:lnTo>
                    <a:pt x="152" y="162"/>
                  </a:lnTo>
                  <a:lnTo>
                    <a:pt x="152" y="162"/>
                  </a:lnTo>
                  <a:lnTo>
                    <a:pt x="180" y="144"/>
                  </a:lnTo>
                  <a:lnTo>
                    <a:pt x="180" y="144"/>
                  </a:lnTo>
                  <a:lnTo>
                    <a:pt x="182" y="142"/>
                  </a:lnTo>
                  <a:lnTo>
                    <a:pt x="184" y="144"/>
                  </a:lnTo>
                  <a:lnTo>
                    <a:pt x="198" y="146"/>
                  </a:lnTo>
                  <a:lnTo>
                    <a:pt x="200" y="146"/>
                  </a:lnTo>
                  <a:lnTo>
                    <a:pt x="200" y="150"/>
                  </a:lnTo>
                  <a:lnTo>
                    <a:pt x="198" y="152"/>
                  </a:lnTo>
                  <a:lnTo>
                    <a:pt x="198" y="152"/>
                  </a:lnTo>
                  <a:lnTo>
                    <a:pt x="192" y="174"/>
                  </a:lnTo>
                  <a:lnTo>
                    <a:pt x="186" y="186"/>
                  </a:lnTo>
                  <a:lnTo>
                    <a:pt x="168" y="186"/>
                  </a:lnTo>
                  <a:lnTo>
                    <a:pt x="168" y="186"/>
                  </a:lnTo>
                  <a:lnTo>
                    <a:pt x="168" y="186"/>
                  </a:lnTo>
                  <a:lnTo>
                    <a:pt x="166" y="194"/>
                  </a:lnTo>
                  <a:lnTo>
                    <a:pt x="164" y="202"/>
                  </a:lnTo>
                  <a:lnTo>
                    <a:pt x="152" y="222"/>
                  </a:lnTo>
                  <a:lnTo>
                    <a:pt x="152" y="222"/>
                  </a:lnTo>
                  <a:lnTo>
                    <a:pt x="148" y="228"/>
                  </a:lnTo>
                  <a:lnTo>
                    <a:pt x="148" y="234"/>
                  </a:lnTo>
                  <a:lnTo>
                    <a:pt x="166" y="246"/>
                  </a:lnTo>
                  <a:lnTo>
                    <a:pt x="166" y="246"/>
                  </a:lnTo>
                  <a:lnTo>
                    <a:pt x="172" y="252"/>
                  </a:lnTo>
                  <a:lnTo>
                    <a:pt x="178" y="254"/>
                  </a:lnTo>
                  <a:lnTo>
                    <a:pt x="182" y="254"/>
                  </a:lnTo>
                  <a:lnTo>
                    <a:pt x="186" y="266"/>
                  </a:lnTo>
                  <a:lnTo>
                    <a:pt x="194" y="270"/>
                  </a:lnTo>
                  <a:lnTo>
                    <a:pt x="200" y="266"/>
                  </a:lnTo>
                  <a:lnTo>
                    <a:pt x="200" y="266"/>
                  </a:lnTo>
                  <a:lnTo>
                    <a:pt x="204" y="262"/>
                  </a:lnTo>
                  <a:lnTo>
                    <a:pt x="208" y="262"/>
                  </a:lnTo>
                  <a:lnTo>
                    <a:pt x="208" y="262"/>
                  </a:lnTo>
                  <a:lnTo>
                    <a:pt x="214" y="264"/>
                  </a:lnTo>
                  <a:lnTo>
                    <a:pt x="218" y="266"/>
                  </a:lnTo>
                  <a:lnTo>
                    <a:pt x="224" y="270"/>
                  </a:lnTo>
                  <a:lnTo>
                    <a:pt x="230" y="278"/>
                  </a:lnTo>
                  <a:lnTo>
                    <a:pt x="230" y="278"/>
                  </a:lnTo>
                  <a:lnTo>
                    <a:pt x="236" y="286"/>
                  </a:lnTo>
                  <a:lnTo>
                    <a:pt x="238" y="286"/>
                  </a:lnTo>
                  <a:lnTo>
                    <a:pt x="238" y="286"/>
                  </a:lnTo>
                  <a:lnTo>
                    <a:pt x="242" y="284"/>
                  </a:lnTo>
                  <a:lnTo>
                    <a:pt x="248" y="284"/>
                  </a:lnTo>
                  <a:lnTo>
                    <a:pt x="264" y="288"/>
                  </a:lnTo>
                  <a:lnTo>
                    <a:pt x="284" y="292"/>
                  </a:lnTo>
                  <a:lnTo>
                    <a:pt x="304" y="286"/>
                  </a:lnTo>
                  <a:lnTo>
                    <a:pt x="312" y="282"/>
                  </a:lnTo>
                  <a:lnTo>
                    <a:pt x="318" y="278"/>
                  </a:lnTo>
                  <a:lnTo>
                    <a:pt x="312" y="272"/>
                  </a:lnTo>
                  <a:lnTo>
                    <a:pt x="312" y="272"/>
                  </a:lnTo>
                  <a:lnTo>
                    <a:pt x="312" y="268"/>
                  </a:lnTo>
                  <a:lnTo>
                    <a:pt x="316" y="262"/>
                  </a:lnTo>
                  <a:lnTo>
                    <a:pt x="316" y="262"/>
                  </a:lnTo>
                  <a:lnTo>
                    <a:pt x="322" y="256"/>
                  </a:lnTo>
                  <a:lnTo>
                    <a:pt x="324" y="248"/>
                  </a:lnTo>
                  <a:lnTo>
                    <a:pt x="324" y="238"/>
                  </a:lnTo>
                  <a:lnTo>
                    <a:pt x="324" y="238"/>
                  </a:lnTo>
                  <a:lnTo>
                    <a:pt x="324" y="232"/>
                  </a:lnTo>
                  <a:lnTo>
                    <a:pt x="326" y="230"/>
                  </a:lnTo>
                  <a:lnTo>
                    <a:pt x="326" y="230"/>
                  </a:lnTo>
                  <a:lnTo>
                    <a:pt x="330" y="226"/>
                  </a:lnTo>
                  <a:lnTo>
                    <a:pt x="340" y="222"/>
                  </a:lnTo>
                  <a:lnTo>
                    <a:pt x="340" y="222"/>
                  </a:lnTo>
                  <a:lnTo>
                    <a:pt x="348" y="222"/>
                  </a:lnTo>
                  <a:lnTo>
                    <a:pt x="356" y="226"/>
                  </a:lnTo>
                  <a:lnTo>
                    <a:pt x="366" y="230"/>
                  </a:lnTo>
                  <a:lnTo>
                    <a:pt x="378" y="238"/>
                  </a:lnTo>
                  <a:lnTo>
                    <a:pt x="372" y="222"/>
                  </a:lnTo>
                  <a:lnTo>
                    <a:pt x="364" y="210"/>
                  </a:lnTo>
                  <a:lnTo>
                    <a:pt x="362" y="196"/>
                  </a:lnTo>
                  <a:lnTo>
                    <a:pt x="348" y="194"/>
                  </a:lnTo>
                  <a:lnTo>
                    <a:pt x="348" y="194"/>
                  </a:lnTo>
                  <a:lnTo>
                    <a:pt x="348" y="194"/>
                  </a:lnTo>
                  <a:lnTo>
                    <a:pt x="348" y="194"/>
                  </a:lnTo>
                  <a:lnTo>
                    <a:pt x="348" y="194"/>
                  </a:lnTo>
                  <a:lnTo>
                    <a:pt x="312" y="172"/>
                  </a:lnTo>
                  <a:lnTo>
                    <a:pt x="294" y="170"/>
                  </a:lnTo>
                  <a:lnTo>
                    <a:pt x="294" y="166"/>
                  </a:lnTo>
                  <a:lnTo>
                    <a:pt x="292" y="146"/>
                  </a:lnTo>
                  <a:lnTo>
                    <a:pt x="292" y="146"/>
                  </a:lnTo>
                  <a:lnTo>
                    <a:pt x="276" y="106"/>
                  </a:lnTo>
                  <a:lnTo>
                    <a:pt x="270" y="94"/>
                  </a:lnTo>
                  <a:lnTo>
                    <a:pt x="264" y="86"/>
                  </a:lnTo>
                  <a:lnTo>
                    <a:pt x="264" y="86"/>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53" name="MH_Other_30"/>
            <p:cNvSpPr/>
            <p:nvPr>
              <p:custDataLst>
                <p:tags r:id="rId29"/>
              </p:custDataLst>
            </p:nvPr>
          </p:nvSpPr>
          <p:spPr bwMode="auto">
            <a:xfrm>
              <a:off x="5516166" y="2783682"/>
              <a:ext cx="358378" cy="511969"/>
            </a:xfrm>
            <a:custGeom>
              <a:avLst/>
              <a:gdLst>
                <a:gd name="T0" fmla="*/ 312 w 352"/>
                <a:gd name="T1" fmla="*/ 144 h 502"/>
                <a:gd name="T2" fmla="*/ 272 w 352"/>
                <a:gd name="T3" fmla="*/ 120 h 502"/>
                <a:gd name="T4" fmla="*/ 280 w 352"/>
                <a:gd name="T5" fmla="*/ 94 h 502"/>
                <a:gd name="T6" fmla="*/ 234 w 352"/>
                <a:gd name="T7" fmla="*/ 76 h 502"/>
                <a:gd name="T8" fmla="*/ 234 w 352"/>
                <a:gd name="T9" fmla="*/ 36 h 502"/>
                <a:gd name="T10" fmla="*/ 224 w 352"/>
                <a:gd name="T11" fmla="*/ 40 h 502"/>
                <a:gd name="T12" fmla="*/ 206 w 352"/>
                <a:gd name="T13" fmla="*/ 8 h 502"/>
                <a:gd name="T14" fmla="*/ 178 w 352"/>
                <a:gd name="T15" fmla="*/ 16 h 502"/>
                <a:gd name="T16" fmla="*/ 146 w 352"/>
                <a:gd name="T17" fmla="*/ 64 h 502"/>
                <a:gd name="T18" fmla="*/ 118 w 352"/>
                <a:gd name="T19" fmla="*/ 76 h 502"/>
                <a:gd name="T20" fmla="*/ 92 w 352"/>
                <a:gd name="T21" fmla="*/ 70 h 502"/>
                <a:gd name="T22" fmla="*/ 76 w 352"/>
                <a:gd name="T23" fmla="*/ 100 h 502"/>
                <a:gd name="T24" fmla="*/ 48 w 352"/>
                <a:gd name="T25" fmla="*/ 92 h 502"/>
                <a:gd name="T26" fmla="*/ 34 w 352"/>
                <a:gd name="T27" fmla="*/ 64 h 502"/>
                <a:gd name="T28" fmla="*/ 16 w 352"/>
                <a:gd name="T29" fmla="*/ 96 h 502"/>
                <a:gd name="T30" fmla="*/ 8 w 352"/>
                <a:gd name="T31" fmla="*/ 108 h 502"/>
                <a:gd name="T32" fmla="*/ 30 w 352"/>
                <a:gd name="T33" fmla="*/ 168 h 502"/>
                <a:gd name="T34" fmla="*/ 30 w 352"/>
                <a:gd name="T35" fmla="*/ 196 h 502"/>
                <a:gd name="T36" fmla="*/ 42 w 352"/>
                <a:gd name="T37" fmla="*/ 224 h 502"/>
                <a:gd name="T38" fmla="*/ 48 w 352"/>
                <a:gd name="T39" fmla="*/ 240 h 502"/>
                <a:gd name="T40" fmla="*/ 38 w 352"/>
                <a:gd name="T41" fmla="*/ 284 h 502"/>
                <a:gd name="T42" fmla="*/ 8 w 352"/>
                <a:gd name="T43" fmla="*/ 332 h 502"/>
                <a:gd name="T44" fmla="*/ 48 w 352"/>
                <a:gd name="T45" fmla="*/ 378 h 502"/>
                <a:gd name="T46" fmla="*/ 32 w 352"/>
                <a:gd name="T47" fmla="*/ 416 h 502"/>
                <a:gd name="T48" fmla="*/ 20 w 352"/>
                <a:gd name="T49" fmla="*/ 450 h 502"/>
                <a:gd name="T50" fmla="*/ 12 w 352"/>
                <a:gd name="T51" fmla="*/ 466 h 502"/>
                <a:gd name="T52" fmla="*/ 26 w 352"/>
                <a:gd name="T53" fmla="*/ 482 h 502"/>
                <a:gd name="T54" fmla="*/ 28 w 352"/>
                <a:gd name="T55" fmla="*/ 488 h 502"/>
                <a:gd name="T56" fmla="*/ 30 w 352"/>
                <a:gd name="T57" fmla="*/ 492 h 502"/>
                <a:gd name="T58" fmla="*/ 94 w 352"/>
                <a:gd name="T59" fmla="*/ 496 h 502"/>
                <a:gd name="T60" fmla="*/ 114 w 352"/>
                <a:gd name="T61" fmla="*/ 464 h 502"/>
                <a:gd name="T62" fmla="*/ 208 w 352"/>
                <a:gd name="T63" fmla="*/ 352 h 502"/>
                <a:gd name="T64" fmla="*/ 240 w 352"/>
                <a:gd name="T65" fmla="*/ 332 h 502"/>
                <a:gd name="T66" fmla="*/ 234 w 352"/>
                <a:gd name="T67" fmla="*/ 312 h 502"/>
                <a:gd name="T68" fmla="*/ 218 w 352"/>
                <a:gd name="T69" fmla="*/ 296 h 502"/>
                <a:gd name="T70" fmla="*/ 180 w 352"/>
                <a:gd name="T71" fmla="*/ 276 h 502"/>
                <a:gd name="T72" fmla="*/ 170 w 352"/>
                <a:gd name="T73" fmla="*/ 242 h 502"/>
                <a:gd name="T74" fmla="*/ 116 w 352"/>
                <a:gd name="T75" fmla="*/ 228 h 502"/>
                <a:gd name="T76" fmla="*/ 98 w 352"/>
                <a:gd name="T77" fmla="*/ 218 h 502"/>
                <a:gd name="T78" fmla="*/ 98 w 352"/>
                <a:gd name="T79" fmla="*/ 202 h 502"/>
                <a:gd name="T80" fmla="*/ 118 w 352"/>
                <a:gd name="T81" fmla="*/ 180 h 502"/>
                <a:gd name="T82" fmla="*/ 114 w 352"/>
                <a:gd name="T83" fmla="*/ 158 h 502"/>
                <a:gd name="T84" fmla="*/ 134 w 352"/>
                <a:gd name="T85" fmla="*/ 148 h 502"/>
                <a:gd name="T86" fmla="*/ 148 w 352"/>
                <a:gd name="T87" fmla="*/ 140 h 502"/>
                <a:gd name="T88" fmla="*/ 148 w 352"/>
                <a:gd name="T89" fmla="*/ 118 h 502"/>
                <a:gd name="T90" fmla="*/ 172 w 352"/>
                <a:gd name="T91" fmla="*/ 120 h 502"/>
                <a:gd name="T92" fmla="*/ 214 w 352"/>
                <a:gd name="T93" fmla="*/ 144 h 502"/>
                <a:gd name="T94" fmla="*/ 204 w 352"/>
                <a:gd name="T95" fmla="*/ 154 h 502"/>
                <a:gd name="T96" fmla="*/ 226 w 352"/>
                <a:gd name="T97" fmla="*/ 168 h 502"/>
                <a:gd name="T98" fmla="*/ 236 w 352"/>
                <a:gd name="T99" fmla="*/ 180 h 502"/>
                <a:gd name="T100" fmla="*/ 252 w 352"/>
                <a:gd name="T101" fmla="*/ 220 h 502"/>
                <a:gd name="T102" fmla="*/ 314 w 352"/>
                <a:gd name="T103" fmla="*/ 236 h 502"/>
                <a:gd name="T104" fmla="*/ 336 w 352"/>
                <a:gd name="T105" fmla="*/ 188 h 502"/>
                <a:gd name="T106" fmla="*/ 352 w 352"/>
                <a:gd name="T107" fmla="*/ 176 h 502"/>
                <a:gd name="T108" fmla="*/ 326 w 352"/>
                <a:gd name="T109" fmla="*/ 15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2" h="502">
                  <a:moveTo>
                    <a:pt x="324" y="152"/>
                  </a:moveTo>
                  <a:lnTo>
                    <a:pt x="318" y="148"/>
                  </a:ln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68" y="92"/>
                  </a:lnTo>
                  <a:lnTo>
                    <a:pt x="246" y="88"/>
                  </a:lnTo>
                  <a:lnTo>
                    <a:pt x="246" y="88"/>
                  </a:lnTo>
                  <a:lnTo>
                    <a:pt x="234" y="76"/>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56" y="48"/>
                  </a:lnTo>
                  <a:lnTo>
                    <a:pt x="146" y="64"/>
                  </a:lnTo>
                  <a:lnTo>
                    <a:pt x="146" y="66"/>
                  </a:lnTo>
                  <a:lnTo>
                    <a:pt x="144" y="66"/>
                  </a:lnTo>
                  <a:lnTo>
                    <a:pt x="142" y="66"/>
                  </a:lnTo>
                  <a:lnTo>
                    <a:pt x="130" y="68"/>
                  </a:lnTo>
                  <a:lnTo>
                    <a:pt x="118" y="76"/>
                  </a:lnTo>
                  <a:lnTo>
                    <a:pt x="118" y="78"/>
                  </a:lnTo>
                  <a:lnTo>
                    <a:pt x="118" y="78"/>
                  </a:lnTo>
                  <a:lnTo>
                    <a:pt x="116" y="78"/>
                  </a:lnTo>
                  <a:lnTo>
                    <a:pt x="114" y="78"/>
                  </a:lnTo>
                  <a:lnTo>
                    <a:pt x="92" y="70"/>
                  </a:lnTo>
                  <a:lnTo>
                    <a:pt x="90" y="78"/>
                  </a:lnTo>
                  <a:lnTo>
                    <a:pt x="90" y="80"/>
                  </a:lnTo>
                  <a:lnTo>
                    <a:pt x="80" y="96"/>
                  </a:lnTo>
                  <a:lnTo>
                    <a:pt x="80" y="96"/>
                  </a:lnTo>
                  <a:lnTo>
                    <a:pt x="76" y="100"/>
                  </a:lnTo>
                  <a:lnTo>
                    <a:pt x="74" y="100"/>
                  </a:lnTo>
                  <a:lnTo>
                    <a:pt x="64" y="100"/>
                  </a:lnTo>
                  <a:lnTo>
                    <a:pt x="50" y="94"/>
                  </a:lnTo>
                  <a:lnTo>
                    <a:pt x="48" y="92"/>
                  </a:lnTo>
                  <a:lnTo>
                    <a:pt x="48" y="92"/>
                  </a:lnTo>
                  <a:lnTo>
                    <a:pt x="48" y="90"/>
                  </a:lnTo>
                  <a:lnTo>
                    <a:pt x="46" y="72"/>
                  </a:lnTo>
                  <a:lnTo>
                    <a:pt x="42" y="56"/>
                  </a:lnTo>
                  <a:lnTo>
                    <a:pt x="38" y="52"/>
                  </a:lnTo>
                  <a:lnTo>
                    <a:pt x="34" y="64"/>
                  </a:lnTo>
                  <a:lnTo>
                    <a:pt x="34" y="64"/>
                  </a:lnTo>
                  <a:lnTo>
                    <a:pt x="34" y="64"/>
                  </a:lnTo>
                  <a:lnTo>
                    <a:pt x="24" y="76"/>
                  </a:lnTo>
                  <a:lnTo>
                    <a:pt x="16" y="96"/>
                  </a:lnTo>
                  <a:lnTo>
                    <a:pt x="16" y="96"/>
                  </a:lnTo>
                  <a:lnTo>
                    <a:pt x="16" y="96"/>
                  </a:lnTo>
                  <a:lnTo>
                    <a:pt x="16" y="96"/>
                  </a:lnTo>
                  <a:lnTo>
                    <a:pt x="14" y="96"/>
                  </a:lnTo>
                  <a:lnTo>
                    <a:pt x="8" y="108"/>
                  </a:lnTo>
                  <a:lnTo>
                    <a:pt x="8" y="108"/>
                  </a:lnTo>
                  <a:lnTo>
                    <a:pt x="6" y="114"/>
                  </a:lnTo>
                  <a:lnTo>
                    <a:pt x="0" y="122"/>
                  </a:lnTo>
                  <a:lnTo>
                    <a:pt x="6" y="140"/>
                  </a:lnTo>
                  <a:lnTo>
                    <a:pt x="30" y="168"/>
                  </a:lnTo>
                  <a:lnTo>
                    <a:pt x="30" y="168"/>
                  </a:lnTo>
                  <a:lnTo>
                    <a:pt x="38" y="184"/>
                  </a:lnTo>
                  <a:lnTo>
                    <a:pt x="38" y="186"/>
                  </a:lnTo>
                  <a:lnTo>
                    <a:pt x="36" y="188"/>
                  </a:lnTo>
                  <a:lnTo>
                    <a:pt x="36" y="188"/>
                  </a:lnTo>
                  <a:lnTo>
                    <a:pt x="30" y="196"/>
                  </a:lnTo>
                  <a:lnTo>
                    <a:pt x="28" y="196"/>
                  </a:lnTo>
                  <a:lnTo>
                    <a:pt x="12" y="200"/>
                  </a:lnTo>
                  <a:lnTo>
                    <a:pt x="14" y="212"/>
                  </a:lnTo>
                  <a:lnTo>
                    <a:pt x="26" y="220"/>
                  </a:lnTo>
                  <a:lnTo>
                    <a:pt x="42" y="224"/>
                  </a:lnTo>
                  <a:lnTo>
                    <a:pt x="48" y="240"/>
                  </a:lnTo>
                  <a:lnTo>
                    <a:pt x="48" y="240"/>
                  </a:lnTo>
                  <a:lnTo>
                    <a:pt x="48" y="240"/>
                  </a:lnTo>
                  <a:lnTo>
                    <a:pt x="48" y="240"/>
                  </a:lnTo>
                  <a:lnTo>
                    <a:pt x="48" y="240"/>
                  </a:lnTo>
                  <a:lnTo>
                    <a:pt x="44" y="268"/>
                  </a:lnTo>
                  <a:lnTo>
                    <a:pt x="44" y="268"/>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78"/>
                  </a:lnTo>
                  <a:lnTo>
                    <a:pt x="48" y="380"/>
                  </a:lnTo>
                  <a:lnTo>
                    <a:pt x="34" y="408"/>
                  </a:lnTo>
                  <a:lnTo>
                    <a:pt x="32" y="416"/>
                  </a:lnTo>
                  <a:lnTo>
                    <a:pt x="32" y="416"/>
                  </a:lnTo>
                  <a:lnTo>
                    <a:pt x="24" y="434"/>
                  </a:lnTo>
                  <a:lnTo>
                    <a:pt x="20" y="448"/>
                  </a:lnTo>
                  <a:lnTo>
                    <a:pt x="20" y="450"/>
                  </a:lnTo>
                  <a:lnTo>
                    <a:pt x="20" y="450"/>
                  </a:lnTo>
                  <a:lnTo>
                    <a:pt x="20" y="450"/>
                  </a:lnTo>
                  <a:lnTo>
                    <a:pt x="14" y="456"/>
                  </a:lnTo>
                  <a:lnTo>
                    <a:pt x="12" y="462"/>
                  </a:lnTo>
                  <a:lnTo>
                    <a:pt x="12" y="462"/>
                  </a:lnTo>
                  <a:lnTo>
                    <a:pt x="12" y="464"/>
                  </a:lnTo>
                  <a:lnTo>
                    <a:pt x="12" y="466"/>
                  </a:lnTo>
                  <a:lnTo>
                    <a:pt x="14" y="468"/>
                  </a:lnTo>
                  <a:lnTo>
                    <a:pt x="22" y="476"/>
                  </a:lnTo>
                  <a:lnTo>
                    <a:pt x="22" y="476"/>
                  </a:lnTo>
                  <a:lnTo>
                    <a:pt x="22" y="476"/>
                  </a:lnTo>
                  <a:lnTo>
                    <a:pt x="26" y="482"/>
                  </a:lnTo>
                  <a:lnTo>
                    <a:pt x="26" y="482"/>
                  </a:lnTo>
                  <a:lnTo>
                    <a:pt x="26" y="482"/>
                  </a:lnTo>
                  <a:lnTo>
                    <a:pt x="28" y="484"/>
                  </a:lnTo>
                  <a:lnTo>
                    <a:pt x="28" y="484"/>
                  </a:lnTo>
                  <a:lnTo>
                    <a:pt x="28" y="488"/>
                  </a:lnTo>
                  <a:lnTo>
                    <a:pt x="28" y="488"/>
                  </a:lnTo>
                  <a:lnTo>
                    <a:pt x="28" y="488"/>
                  </a:lnTo>
                  <a:lnTo>
                    <a:pt x="28" y="488"/>
                  </a:lnTo>
                  <a:lnTo>
                    <a:pt x="28" y="488"/>
                  </a:lnTo>
                  <a:lnTo>
                    <a:pt x="30" y="492"/>
                  </a:lnTo>
                  <a:lnTo>
                    <a:pt x="36" y="496"/>
                  </a:lnTo>
                  <a:lnTo>
                    <a:pt x="66" y="502"/>
                  </a:lnTo>
                  <a:lnTo>
                    <a:pt x="66" y="502"/>
                  </a:lnTo>
                  <a:lnTo>
                    <a:pt x="80" y="500"/>
                  </a:lnTo>
                  <a:lnTo>
                    <a:pt x="94" y="496"/>
                  </a:lnTo>
                  <a:lnTo>
                    <a:pt x="94" y="496"/>
                  </a:lnTo>
                  <a:lnTo>
                    <a:pt x="108" y="492"/>
                  </a:lnTo>
                  <a:lnTo>
                    <a:pt x="122" y="492"/>
                  </a:lnTo>
                  <a:lnTo>
                    <a:pt x="122" y="486"/>
                  </a:lnTo>
                  <a:lnTo>
                    <a:pt x="114" y="464"/>
                  </a:lnTo>
                  <a:lnTo>
                    <a:pt x="112" y="464"/>
                  </a:lnTo>
                  <a:lnTo>
                    <a:pt x="114" y="464"/>
                  </a:lnTo>
                  <a:lnTo>
                    <a:pt x="158" y="400"/>
                  </a:lnTo>
                  <a:lnTo>
                    <a:pt x="208" y="352"/>
                  </a:lnTo>
                  <a:lnTo>
                    <a:pt x="208" y="352"/>
                  </a:lnTo>
                  <a:lnTo>
                    <a:pt x="224" y="348"/>
                  </a:lnTo>
                  <a:lnTo>
                    <a:pt x="232" y="338"/>
                  </a:lnTo>
                  <a:lnTo>
                    <a:pt x="232" y="338"/>
                  </a:lnTo>
                  <a:lnTo>
                    <a:pt x="232" y="338"/>
                  </a:lnTo>
                  <a:lnTo>
                    <a:pt x="240" y="332"/>
                  </a:lnTo>
                  <a:lnTo>
                    <a:pt x="250" y="328"/>
                  </a:lnTo>
                  <a:lnTo>
                    <a:pt x="246" y="324"/>
                  </a:lnTo>
                  <a:lnTo>
                    <a:pt x="234" y="312"/>
                  </a:lnTo>
                  <a:lnTo>
                    <a:pt x="234" y="312"/>
                  </a:lnTo>
                  <a:lnTo>
                    <a:pt x="234" y="312"/>
                  </a:lnTo>
                  <a:lnTo>
                    <a:pt x="226" y="302"/>
                  </a:lnTo>
                  <a:lnTo>
                    <a:pt x="226" y="300"/>
                  </a:lnTo>
                  <a:lnTo>
                    <a:pt x="226" y="300"/>
                  </a:lnTo>
                  <a:lnTo>
                    <a:pt x="230" y="294"/>
                  </a:lnTo>
                  <a:lnTo>
                    <a:pt x="218" y="296"/>
                  </a:lnTo>
                  <a:lnTo>
                    <a:pt x="196" y="292"/>
                  </a:lnTo>
                  <a:lnTo>
                    <a:pt x="196" y="292"/>
                  </a:lnTo>
                  <a:lnTo>
                    <a:pt x="186" y="284"/>
                  </a:lnTo>
                  <a:lnTo>
                    <a:pt x="182" y="280"/>
                  </a:lnTo>
                  <a:lnTo>
                    <a:pt x="180" y="276"/>
                  </a:lnTo>
                  <a:lnTo>
                    <a:pt x="180" y="276"/>
                  </a:lnTo>
                  <a:lnTo>
                    <a:pt x="176" y="256"/>
                  </a:lnTo>
                  <a:lnTo>
                    <a:pt x="174" y="238"/>
                  </a:lnTo>
                  <a:lnTo>
                    <a:pt x="174" y="238"/>
                  </a:lnTo>
                  <a:lnTo>
                    <a:pt x="170" y="242"/>
                  </a:lnTo>
                  <a:lnTo>
                    <a:pt x="164" y="244"/>
                  </a:lnTo>
                  <a:lnTo>
                    <a:pt x="146" y="240"/>
                  </a:lnTo>
                  <a:lnTo>
                    <a:pt x="136" y="232"/>
                  </a:lnTo>
                  <a:lnTo>
                    <a:pt x="122" y="228"/>
                  </a:lnTo>
                  <a:lnTo>
                    <a:pt x="116" y="228"/>
                  </a:lnTo>
                  <a:lnTo>
                    <a:pt x="116" y="228"/>
                  </a:lnTo>
                  <a:lnTo>
                    <a:pt x="110" y="226"/>
                  </a:lnTo>
                  <a:lnTo>
                    <a:pt x="104" y="224"/>
                  </a:lnTo>
                  <a:lnTo>
                    <a:pt x="104" y="224"/>
                  </a:lnTo>
                  <a:lnTo>
                    <a:pt x="98" y="218"/>
                  </a:lnTo>
                  <a:lnTo>
                    <a:pt x="96" y="214"/>
                  </a:lnTo>
                  <a:lnTo>
                    <a:pt x="96" y="214"/>
                  </a:lnTo>
                  <a:lnTo>
                    <a:pt x="96" y="210"/>
                  </a:lnTo>
                  <a:lnTo>
                    <a:pt x="96" y="206"/>
                  </a:lnTo>
                  <a:lnTo>
                    <a:pt x="98" y="202"/>
                  </a:lnTo>
                  <a:lnTo>
                    <a:pt x="102" y="200"/>
                  </a:lnTo>
                  <a:lnTo>
                    <a:pt x="102" y="200"/>
                  </a:lnTo>
                  <a:lnTo>
                    <a:pt x="110" y="192"/>
                  </a:lnTo>
                  <a:lnTo>
                    <a:pt x="118" y="180"/>
                  </a:lnTo>
                  <a:lnTo>
                    <a:pt x="118" y="180"/>
                  </a:lnTo>
                  <a:lnTo>
                    <a:pt x="116" y="176"/>
                  </a:lnTo>
                  <a:lnTo>
                    <a:pt x="114" y="170"/>
                  </a:lnTo>
                  <a:lnTo>
                    <a:pt x="112" y="164"/>
                  </a:lnTo>
                  <a:lnTo>
                    <a:pt x="114" y="160"/>
                  </a:lnTo>
                  <a:lnTo>
                    <a:pt x="114" y="158"/>
                  </a:lnTo>
                  <a:lnTo>
                    <a:pt x="114" y="158"/>
                  </a:lnTo>
                  <a:lnTo>
                    <a:pt x="116" y="156"/>
                  </a:lnTo>
                  <a:lnTo>
                    <a:pt x="120" y="152"/>
                  </a:lnTo>
                  <a:lnTo>
                    <a:pt x="134" y="148"/>
                  </a:lnTo>
                  <a:lnTo>
                    <a:pt x="134" y="148"/>
                  </a:lnTo>
                  <a:lnTo>
                    <a:pt x="136" y="142"/>
                  </a:lnTo>
                  <a:lnTo>
                    <a:pt x="138" y="140"/>
                  </a:lnTo>
                  <a:lnTo>
                    <a:pt x="150" y="140"/>
                  </a:lnTo>
                  <a:lnTo>
                    <a:pt x="148" y="140"/>
                  </a:lnTo>
                  <a:lnTo>
                    <a:pt x="148" y="140"/>
                  </a:lnTo>
                  <a:lnTo>
                    <a:pt x="142" y="136"/>
                  </a:lnTo>
                  <a:lnTo>
                    <a:pt x="140" y="132"/>
                  </a:lnTo>
                  <a:lnTo>
                    <a:pt x="140" y="128"/>
                  </a:lnTo>
                  <a:lnTo>
                    <a:pt x="142" y="122"/>
                  </a:lnTo>
                  <a:lnTo>
                    <a:pt x="148" y="118"/>
                  </a:lnTo>
                  <a:lnTo>
                    <a:pt x="148" y="118"/>
                  </a:lnTo>
                  <a:lnTo>
                    <a:pt x="154" y="116"/>
                  </a:lnTo>
                  <a:lnTo>
                    <a:pt x="160" y="116"/>
                  </a:lnTo>
                  <a:lnTo>
                    <a:pt x="166" y="118"/>
                  </a:lnTo>
                  <a:lnTo>
                    <a:pt x="172" y="120"/>
                  </a:lnTo>
                  <a:lnTo>
                    <a:pt x="190" y="134"/>
                  </a:lnTo>
                  <a:lnTo>
                    <a:pt x="208" y="134"/>
                  </a:lnTo>
                  <a:lnTo>
                    <a:pt x="214" y="138"/>
                  </a:lnTo>
                  <a:lnTo>
                    <a:pt x="214" y="144"/>
                  </a:lnTo>
                  <a:lnTo>
                    <a:pt x="214" y="144"/>
                  </a:lnTo>
                  <a:lnTo>
                    <a:pt x="214" y="150"/>
                  </a:lnTo>
                  <a:lnTo>
                    <a:pt x="210" y="152"/>
                  </a:lnTo>
                  <a:lnTo>
                    <a:pt x="210" y="152"/>
                  </a:lnTo>
                  <a:lnTo>
                    <a:pt x="206" y="152"/>
                  </a:lnTo>
                  <a:lnTo>
                    <a:pt x="204" y="154"/>
                  </a:lnTo>
                  <a:lnTo>
                    <a:pt x="202" y="160"/>
                  </a:lnTo>
                  <a:lnTo>
                    <a:pt x="210" y="180"/>
                  </a:lnTo>
                  <a:lnTo>
                    <a:pt x="210" y="180"/>
                  </a:lnTo>
                  <a:lnTo>
                    <a:pt x="218" y="170"/>
                  </a:lnTo>
                  <a:lnTo>
                    <a:pt x="226" y="168"/>
                  </a:lnTo>
                  <a:lnTo>
                    <a:pt x="226" y="168"/>
                  </a:lnTo>
                  <a:lnTo>
                    <a:pt x="230" y="168"/>
                  </a:lnTo>
                  <a:lnTo>
                    <a:pt x="234" y="172"/>
                  </a:lnTo>
                  <a:lnTo>
                    <a:pt x="234" y="172"/>
                  </a:lnTo>
                  <a:lnTo>
                    <a:pt x="236" y="180"/>
                  </a:lnTo>
                  <a:lnTo>
                    <a:pt x="240" y="190"/>
                  </a:lnTo>
                  <a:lnTo>
                    <a:pt x="240" y="190"/>
                  </a:lnTo>
                  <a:lnTo>
                    <a:pt x="242" y="202"/>
                  </a:lnTo>
                  <a:lnTo>
                    <a:pt x="246" y="210"/>
                  </a:lnTo>
                  <a:lnTo>
                    <a:pt x="252" y="220"/>
                  </a:lnTo>
                  <a:lnTo>
                    <a:pt x="252" y="220"/>
                  </a:lnTo>
                  <a:lnTo>
                    <a:pt x="264" y="236"/>
                  </a:lnTo>
                  <a:lnTo>
                    <a:pt x="268" y="248"/>
                  </a:lnTo>
                  <a:lnTo>
                    <a:pt x="300" y="244"/>
                  </a:lnTo>
                  <a:lnTo>
                    <a:pt x="314" y="236"/>
                  </a:lnTo>
                  <a:lnTo>
                    <a:pt x="326" y="220"/>
                  </a:lnTo>
                  <a:lnTo>
                    <a:pt x="332" y="204"/>
                  </a:lnTo>
                  <a:lnTo>
                    <a:pt x="332" y="204"/>
                  </a:lnTo>
                  <a:lnTo>
                    <a:pt x="332" y="204"/>
                  </a:lnTo>
                  <a:lnTo>
                    <a:pt x="336" y="188"/>
                  </a:lnTo>
                  <a:lnTo>
                    <a:pt x="336" y="186"/>
                  </a:lnTo>
                  <a:lnTo>
                    <a:pt x="336" y="184"/>
                  </a:lnTo>
                  <a:lnTo>
                    <a:pt x="338" y="184"/>
                  </a:lnTo>
                  <a:lnTo>
                    <a:pt x="350" y="176"/>
                  </a:lnTo>
                  <a:lnTo>
                    <a:pt x="352" y="176"/>
                  </a:lnTo>
                  <a:lnTo>
                    <a:pt x="350" y="174"/>
                  </a:lnTo>
                  <a:lnTo>
                    <a:pt x="330" y="168"/>
                  </a:lnTo>
                  <a:lnTo>
                    <a:pt x="330" y="168"/>
                  </a:lnTo>
                  <a:lnTo>
                    <a:pt x="330" y="168"/>
                  </a:lnTo>
                  <a:lnTo>
                    <a:pt x="326" y="156"/>
                  </a:lnTo>
                  <a:lnTo>
                    <a:pt x="324" y="152"/>
                  </a:lnTo>
                  <a:close/>
                </a:path>
              </a:pathLst>
            </a:custGeom>
            <a:solidFill>
              <a:srgbClr val="E06175"/>
            </a:solidFill>
            <a:ln>
              <a:noFill/>
            </a:ln>
          </p:spPr>
          <p:txBody>
            <a:bodyPr/>
            <a:lstStyle/>
            <a:p>
              <a:pPr>
                <a:defRPr/>
              </a:pPr>
              <a:endParaRPr lang="zh-CN" altLang="en-US" sz="1400">
                <a:solidFill>
                  <a:schemeClr val="tx1">
                    <a:lumMod val="50000"/>
                    <a:lumOff val="50000"/>
                  </a:schemeClr>
                </a:solidFill>
              </a:endParaRPr>
            </a:p>
          </p:txBody>
        </p:sp>
        <p:sp>
          <p:nvSpPr>
            <p:cNvPr id="54" name="MH_Other_31"/>
            <p:cNvSpPr/>
            <p:nvPr>
              <p:custDataLst>
                <p:tags r:id="rId30"/>
              </p:custDataLst>
            </p:nvPr>
          </p:nvSpPr>
          <p:spPr bwMode="auto">
            <a:xfrm>
              <a:off x="5353050" y="3275410"/>
              <a:ext cx="377429" cy="372665"/>
            </a:xfrm>
            <a:custGeom>
              <a:avLst/>
              <a:gdLst>
                <a:gd name="T0" fmla="*/ 20 w 370"/>
                <a:gd name="T1" fmla="*/ 146 h 366"/>
                <a:gd name="T2" fmla="*/ 0 w 370"/>
                <a:gd name="T3" fmla="*/ 182 h 366"/>
                <a:gd name="T4" fmla="*/ 10 w 370"/>
                <a:gd name="T5" fmla="*/ 210 h 366"/>
                <a:gd name="T6" fmla="*/ 30 w 370"/>
                <a:gd name="T7" fmla="*/ 222 h 366"/>
                <a:gd name="T8" fmla="*/ 54 w 370"/>
                <a:gd name="T9" fmla="*/ 276 h 366"/>
                <a:gd name="T10" fmla="*/ 82 w 370"/>
                <a:gd name="T11" fmla="*/ 290 h 366"/>
                <a:gd name="T12" fmla="*/ 86 w 370"/>
                <a:gd name="T13" fmla="*/ 290 h 366"/>
                <a:gd name="T14" fmla="*/ 152 w 370"/>
                <a:gd name="T15" fmla="*/ 302 h 366"/>
                <a:gd name="T16" fmla="*/ 204 w 370"/>
                <a:gd name="T17" fmla="*/ 306 h 366"/>
                <a:gd name="T18" fmla="*/ 214 w 370"/>
                <a:gd name="T19" fmla="*/ 312 h 366"/>
                <a:gd name="T20" fmla="*/ 214 w 370"/>
                <a:gd name="T21" fmla="*/ 332 h 366"/>
                <a:gd name="T22" fmla="*/ 234 w 370"/>
                <a:gd name="T23" fmla="*/ 342 h 366"/>
                <a:gd name="T24" fmla="*/ 250 w 370"/>
                <a:gd name="T25" fmla="*/ 338 h 366"/>
                <a:gd name="T26" fmla="*/ 266 w 370"/>
                <a:gd name="T27" fmla="*/ 350 h 366"/>
                <a:gd name="T28" fmla="*/ 280 w 370"/>
                <a:gd name="T29" fmla="*/ 364 h 366"/>
                <a:gd name="T30" fmla="*/ 290 w 370"/>
                <a:gd name="T31" fmla="*/ 360 h 366"/>
                <a:gd name="T32" fmla="*/ 314 w 370"/>
                <a:gd name="T33" fmla="*/ 358 h 366"/>
                <a:gd name="T34" fmla="*/ 326 w 370"/>
                <a:gd name="T35" fmla="*/ 342 h 366"/>
                <a:gd name="T36" fmla="*/ 342 w 370"/>
                <a:gd name="T37" fmla="*/ 332 h 366"/>
                <a:gd name="T38" fmla="*/ 342 w 370"/>
                <a:gd name="T39" fmla="*/ 326 h 366"/>
                <a:gd name="T40" fmla="*/ 344 w 370"/>
                <a:gd name="T41" fmla="*/ 306 h 366"/>
                <a:gd name="T42" fmla="*/ 328 w 370"/>
                <a:gd name="T43" fmla="*/ 294 h 366"/>
                <a:gd name="T44" fmla="*/ 310 w 370"/>
                <a:gd name="T45" fmla="*/ 296 h 366"/>
                <a:gd name="T46" fmla="*/ 302 w 370"/>
                <a:gd name="T47" fmla="*/ 294 h 366"/>
                <a:gd name="T48" fmla="*/ 302 w 370"/>
                <a:gd name="T49" fmla="*/ 286 h 366"/>
                <a:gd name="T50" fmla="*/ 282 w 370"/>
                <a:gd name="T51" fmla="*/ 262 h 366"/>
                <a:gd name="T52" fmla="*/ 272 w 370"/>
                <a:gd name="T53" fmla="*/ 244 h 366"/>
                <a:gd name="T54" fmla="*/ 298 w 370"/>
                <a:gd name="T55" fmla="*/ 240 h 366"/>
                <a:gd name="T56" fmla="*/ 296 w 370"/>
                <a:gd name="T57" fmla="*/ 216 h 366"/>
                <a:gd name="T58" fmla="*/ 300 w 370"/>
                <a:gd name="T59" fmla="*/ 210 h 366"/>
                <a:gd name="T60" fmla="*/ 318 w 370"/>
                <a:gd name="T61" fmla="*/ 200 h 366"/>
                <a:gd name="T62" fmla="*/ 312 w 370"/>
                <a:gd name="T63" fmla="*/ 178 h 366"/>
                <a:gd name="T64" fmla="*/ 318 w 370"/>
                <a:gd name="T65" fmla="*/ 162 h 366"/>
                <a:gd name="T66" fmla="*/ 338 w 370"/>
                <a:gd name="T67" fmla="*/ 166 h 366"/>
                <a:gd name="T68" fmla="*/ 340 w 370"/>
                <a:gd name="T69" fmla="*/ 168 h 366"/>
                <a:gd name="T70" fmla="*/ 370 w 370"/>
                <a:gd name="T71" fmla="*/ 162 h 366"/>
                <a:gd name="T72" fmla="*/ 348 w 370"/>
                <a:gd name="T73" fmla="*/ 128 h 366"/>
                <a:gd name="T74" fmla="*/ 302 w 370"/>
                <a:gd name="T75" fmla="*/ 126 h 366"/>
                <a:gd name="T76" fmla="*/ 302 w 370"/>
                <a:gd name="T77" fmla="*/ 126 h 366"/>
                <a:gd name="T78" fmla="*/ 280 w 370"/>
                <a:gd name="T79" fmla="*/ 110 h 366"/>
                <a:gd name="T80" fmla="*/ 260 w 370"/>
                <a:gd name="T81" fmla="*/ 78 h 366"/>
                <a:gd name="T82" fmla="*/ 292 w 370"/>
                <a:gd name="T83" fmla="*/ 44 h 366"/>
                <a:gd name="T84" fmla="*/ 258 w 370"/>
                <a:gd name="T85" fmla="*/ 22 h 366"/>
                <a:gd name="T86" fmla="*/ 226 w 370"/>
                <a:gd name="T87" fmla="*/ 28 h 366"/>
                <a:gd name="T88" fmla="*/ 196 w 370"/>
                <a:gd name="T89" fmla="*/ 14 h 366"/>
                <a:gd name="T90" fmla="*/ 188 w 370"/>
                <a:gd name="T91" fmla="*/ 6 h 366"/>
                <a:gd name="T92" fmla="*/ 188 w 370"/>
                <a:gd name="T93" fmla="*/ 6 h 366"/>
                <a:gd name="T94" fmla="*/ 186 w 370"/>
                <a:gd name="T95" fmla="*/ 0 h 366"/>
                <a:gd name="T96" fmla="*/ 182 w 370"/>
                <a:gd name="T97" fmla="*/ 28 h 366"/>
                <a:gd name="T98" fmla="*/ 182 w 370"/>
                <a:gd name="T99" fmla="*/ 36 h 366"/>
                <a:gd name="T100" fmla="*/ 184 w 370"/>
                <a:gd name="T101" fmla="*/ 46 h 366"/>
                <a:gd name="T102" fmla="*/ 184 w 370"/>
                <a:gd name="T103" fmla="*/ 68 h 366"/>
                <a:gd name="T104" fmla="*/ 172 w 370"/>
                <a:gd name="T105" fmla="*/ 78 h 366"/>
                <a:gd name="T106" fmla="*/ 170 w 370"/>
                <a:gd name="T107" fmla="*/ 98 h 366"/>
                <a:gd name="T108" fmla="*/ 98 w 370"/>
                <a:gd name="T109" fmla="*/ 10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0" h="366">
                  <a:moveTo>
                    <a:pt x="82" y="120"/>
                  </a:moveTo>
                  <a:lnTo>
                    <a:pt x="80" y="120"/>
                  </a:lnTo>
                  <a:lnTo>
                    <a:pt x="20" y="146"/>
                  </a:lnTo>
                  <a:lnTo>
                    <a:pt x="2" y="162"/>
                  </a:lnTo>
                  <a:lnTo>
                    <a:pt x="2" y="162"/>
                  </a:lnTo>
                  <a:lnTo>
                    <a:pt x="0" y="182"/>
                  </a:lnTo>
                  <a:lnTo>
                    <a:pt x="2" y="196"/>
                  </a:lnTo>
                  <a:lnTo>
                    <a:pt x="4" y="206"/>
                  </a:lnTo>
                  <a:lnTo>
                    <a:pt x="10" y="210"/>
                  </a:lnTo>
                  <a:lnTo>
                    <a:pt x="28" y="222"/>
                  </a:lnTo>
                  <a:lnTo>
                    <a:pt x="30" y="222"/>
                  </a:lnTo>
                  <a:lnTo>
                    <a:pt x="30" y="222"/>
                  </a:lnTo>
                  <a:lnTo>
                    <a:pt x="34" y="252"/>
                  </a:lnTo>
                  <a:lnTo>
                    <a:pt x="34" y="252"/>
                  </a:lnTo>
                  <a:lnTo>
                    <a:pt x="54" y="276"/>
                  </a:lnTo>
                  <a:lnTo>
                    <a:pt x="60" y="282"/>
                  </a:lnTo>
                  <a:lnTo>
                    <a:pt x="66" y="286"/>
                  </a:lnTo>
                  <a:lnTo>
                    <a:pt x="82" y="290"/>
                  </a:lnTo>
                  <a:lnTo>
                    <a:pt x="86" y="290"/>
                  </a:lnTo>
                  <a:lnTo>
                    <a:pt x="86" y="290"/>
                  </a:lnTo>
                  <a:lnTo>
                    <a:pt x="86" y="290"/>
                  </a:lnTo>
                  <a:lnTo>
                    <a:pt x="92" y="296"/>
                  </a:lnTo>
                  <a:lnTo>
                    <a:pt x="104" y="300"/>
                  </a:lnTo>
                  <a:lnTo>
                    <a:pt x="152" y="302"/>
                  </a:lnTo>
                  <a:lnTo>
                    <a:pt x="152" y="302"/>
                  </a:lnTo>
                  <a:lnTo>
                    <a:pt x="194" y="304"/>
                  </a:lnTo>
                  <a:lnTo>
                    <a:pt x="204" y="306"/>
                  </a:lnTo>
                  <a:lnTo>
                    <a:pt x="210" y="310"/>
                  </a:lnTo>
                  <a:lnTo>
                    <a:pt x="210" y="310"/>
                  </a:lnTo>
                  <a:lnTo>
                    <a:pt x="214" y="312"/>
                  </a:lnTo>
                  <a:lnTo>
                    <a:pt x="214" y="318"/>
                  </a:lnTo>
                  <a:lnTo>
                    <a:pt x="214" y="332"/>
                  </a:lnTo>
                  <a:lnTo>
                    <a:pt x="214" y="332"/>
                  </a:lnTo>
                  <a:lnTo>
                    <a:pt x="214" y="342"/>
                  </a:lnTo>
                  <a:lnTo>
                    <a:pt x="216" y="346"/>
                  </a:lnTo>
                  <a:lnTo>
                    <a:pt x="234" y="342"/>
                  </a:lnTo>
                  <a:lnTo>
                    <a:pt x="234" y="342"/>
                  </a:lnTo>
                  <a:lnTo>
                    <a:pt x="242" y="340"/>
                  </a:lnTo>
                  <a:lnTo>
                    <a:pt x="250" y="338"/>
                  </a:lnTo>
                  <a:lnTo>
                    <a:pt x="256" y="340"/>
                  </a:lnTo>
                  <a:lnTo>
                    <a:pt x="258" y="342"/>
                  </a:lnTo>
                  <a:lnTo>
                    <a:pt x="266" y="350"/>
                  </a:lnTo>
                  <a:lnTo>
                    <a:pt x="266" y="350"/>
                  </a:lnTo>
                  <a:lnTo>
                    <a:pt x="278" y="362"/>
                  </a:lnTo>
                  <a:lnTo>
                    <a:pt x="280" y="364"/>
                  </a:lnTo>
                  <a:lnTo>
                    <a:pt x="282" y="366"/>
                  </a:lnTo>
                  <a:lnTo>
                    <a:pt x="282" y="366"/>
                  </a:lnTo>
                  <a:lnTo>
                    <a:pt x="290" y="360"/>
                  </a:lnTo>
                  <a:lnTo>
                    <a:pt x="298" y="350"/>
                  </a:lnTo>
                  <a:lnTo>
                    <a:pt x="300" y="348"/>
                  </a:lnTo>
                  <a:lnTo>
                    <a:pt x="314" y="358"/>
                  </a:lnTo>
                  <a:lnTo>
                    <a:pt x="324" y="350"/>
                  </a:lnTo>
                  <a:lnTo>
                    <a:pt x="324" y="350"/>
                  </a:lnTo>
                  <a:lnTo>
                    <a:pt x="326" y="342"/>
                  </a:lnTo>
                  <a:lnTo>
                    <a:pt x="330" y="338"/>
                  </a:lnTo>
                  <a:lnTo>
                    <a:pt x="334" y="334"/>
                  </a:lnTo>
                  <a:lnTo>
                    <a:pt x="342" y="332"/>
                  </a:lnTo>
                  <a:lnTo>
                    <a:pt x="346" y="330"/>
                  </a:lnTo>
                  <a:lnTo>
                    <a:pt x="344" y="328"/>
                  </a:lnTo>
                  <a:lnTo>
                    <a:pt x="342" y="326"/>
                  </a:lnTo>
                  <a:lnTo>
                    <a:pt x="342" y="326"/>
                  </a:lnTo>
                  <a:lnTo>
                    <a:pt x="344" y="306"/>
                  </a:lnTo>
                  <a:lnTo>
                    <a:pt x="344" y="306"/>
                  </a:lnTo>
                  <a:lnTo>
                    <a:pt x="338" y="300"/>
                  </a:lnTo>
                  <a:lnTo>
                    <a:pt x="334" y="296"/>
                  </a:lnTo>
                  <a:lnTo>
                    <a:pt x="328" y="294"/>
                  </a:lnTo>
                  <a:lnTo>
                    <a:pt x="320" y="294"/>
                  </a:lnTo>
                  <a:lnTo>
                    <a:pt x="320" y="294"/>
                  </a:lnTo>
                  <a:lnTo>
                    <a:pt x="310" y="296"/>
                  </a:lnTo>
                  <a:lnTo>
                    <a:pt x="306" y="296"/>
                  </a:lnTo>
                  <a:lnTo>
                    <a:pt x="302" y="294"/>
                  </a:lnTo>
                  <a:lnTo>
                    <a:pt x="302" y="294"/>
                  </a:lnTo>
                  <a:lnTo>
                    <a:pt x="302" y="290"/>
                  </a:lnTo>
                  <a:lnTo>
                    <a:pt x="302" y="286"/>
                  </a:lnTo>
                  <a:lnTo>
                    <a:pt x="302" y="286"/>
                  </a:lnTo>
                  <a:lnTo>
                    <a:pt x="292" y="272"/>
                  </a:lnTo>
                  <a:lnTo>
                    <a:pt x="282" y="262"/>
                  </a:lnTo>
                  <a:lnTo>
                    <a:pt x="282" y="262"/>
                  </a:lnTo>
                  <a:lnTo>
                    <a:pt x="278" y="256"/>
                  </a:lnTo>
                  <a:lnTo>
                    <a:pt x="274" y="250"/>
                  </a:lnTo>
                  <a:lnTo>
                    <a:pt x="272" y="244"/>
                  </a:lnTo>
                  <a:lnTo>
                    <a:pt x="274" y="238"/>
                  </a:lnTo>
                  <a:lnTo>
                    <a:pt x="274" y="236"/>
                  </a:lnTo>
                  <a:lnTo>
                    <a:pt x="298" y="240"/>
                  </a:lnTo>
                  <a:lnTo>
                    <a:pt x="296" y="226"/>
                  </a:lnTo>
                  <a:lnTo>
                    <a:pt x="296" y="226"/>
                  </a:lnTo>
                  <a:lnTo>
                    <a:pt x="296" y="216"/>
                  </a:lnTo>
                  <a:lnTo>
                    <a:pt x="298" y="212"/>
                  </a:lnTo>
                  <a:lnTo>
                    <a:pt x="300" y="210"/>
                  </a:lnTo>
                  <a:lnTo>
                    <a:pt x="300" y="210"/>
                  </a:lnTo>
                  <a:lnTo>
                    <a:pt x="304" y="206"/>
                  </a:lnTo>
                  <a:lnTo>
                    <a:pt x="310" y="204"/>
                  </a:lnTo>
                  <a:lnTo>
                    <a:pt x="318" y="200"/>
                  </a:lnTo>
                  <a:lnTo>
                    <a:pt x="318" y="196"/>
                  </a:lnTo>
                  <a:lnTo>
                    <a:pt x="318" y="196"/>
                  </a:lnTo>
                  <a:lnTo>
                    <a:pt x="312" y="178"/>
                  </a:lnTo>
                  <a:lnTo>
                    <a:pt x="312" y="170"/>
                  </a:lnTo>
                  <a:lnTo>
                    <a:pt x="312" y="166"/>
                  </a:lnTo>
                  <a:lnTo>
                    <a:pt x="318" y="162"/>
                  </a:lnTo>
                  <a:lnTo>
                    <a:pt x="318" y="162"/>
                  </a:lnTo>
                  <a:lnTo>
                    <a:pt x="324" y="162"/>
                  </a:lnTo>
                  <a:lnTo>
                    <a:pt x="338" y="166"/>
                  </a:lnTo>
                  <a:lnTo>
                    <a:pt x="338" y="166"/>
                  </a:lnTo>
                  <a:lnTo>
                    <a:pt x="340" y="166"/>
                  </a:lnTo>
                  <a:lnTo>
                    <a:pt x="340" y="168"/>
                  </a:lnTo>
                  <a:lnTo>
                    <a:pt x="340" y="168"/>
                  </a:lnTo>
                  <a:lnTo>
                    <a:pt x="356" y="186"/>
                  </a:lnTo>
                  <a:lnTo>
                    <a:pt x="370" y="162"/>
                  </a:lnTo>
                  <a:lnTo>
                    <a:pt x="370" y="162"/>
                  </a:lnTo>
                  <a:lnTo>
                    <a:pt x="356" y="140"/>
                  </a:lnTo>
                  <a:lnTo>
                    <a:pt x="348" y="128"/>
                  </a:lnTo>
                  <a:lnTo>
                    <a:pt x="336" y="136"/>
                  </a:lnTo>
                  <a:lnTo>
                    <a:pt x="334" y="134"/>
                  </a:lnTo>
                  <a:lnTo>
                    <a:pt x="302" y="126"/>
                  </a:lnTo>
                  <a:lnTo>
                    <a:pt x="302" y="126"/>
                  </a:lnTo>
                  <a:lnTo>
                    <a:pt x="302" y="126"/>
                  </a:lnTo>
                  <a:lnTo>
                    <a:pt x="302" y="126"/>
                  </a:lnTo>
                  <a:lnTo>
                    <a:pt x="292" y="122"/>
                  </a:lnTo>
                  <a:lnTo>
                    <a:pt x="286" y="116"/>
                  </a:lnTo>
                  <a:lnTo>
                    <a:pt x="280" y="110"/>
                  </a:lnTo>
                  <a:lnTo>
                    <a:pt x="278" y="106"/>
                  </a:lnTo>
                  <a:lnTo>
                    <a:pt x="260" y="96"/>
                  </a:lnTo>
                  <a:lnTo>
                    <a:pt x="260" y="78"/>
                  </a:lnTo>
                  <a:lnTo>
                    <a:pt x="294" y="58"/>
                  </a:lnTo>
                  <a:lnTo>
                    <a:pt x="294" y="58"/>
                  </a:lnTo>
                  <a:lnTo>
                    <a:pt x="292" y="44"/>
                  </a:lnTo>
                  <a:lnTo>
                    <a:pt x="286" y="30"/>
                  </a:lnTo>
                  <a:lnTo>
                    <a:pt x="282" y="18"/>
                  </a:lnTo>
                  <a:lnTo>
                    <a:pt x="258" y="22"/>
                  </a:lnTo>
                  <a:lnTo>
                    <a:pt x="258" y="22"/>
                  </a:lnTo>
                  <a:lnTo>
                    <a:pt x="242" y="26"/>
                  </a:lnTo>
                  <a:lnTo>
                    <a:pt x="226" y="28"/>
                  </a:lnTo>
                  <a:lnTo>
                    <a:pt x="200" y="22"/>
                  </a:lnTo>
                  <a:lnTo>
                    <a:pt x="200" y="14"/>
                  </a:lnTo>
                  <a:lnTo>
                    <a:pt x="196" y="14"/>
                  </a:lnTo>
                  <a:lnTo>
                    <a:pt x="190" y="10"/>
                  </a:lnTo>
                  <a:lnTo>
                    <a:pt x="188" y="6"/>
                  </a:lnTo>
                  <a:lnTo>
                    <a:pt x="188" y="6"/>
                  </a:lnTo>
                  <a:lnTo>
                    <a:pt x="188" y="6"/>
                  </a:lnTo>
                  <a:lnTo>
                    <a:pt x="188" y="6"/>
                  </a:lnTo>
                  <a:lnTo>
                    <a:pt x="188" y="6"/>
                  </a:lnTo>
                  <a:lnTo>
                    <a:pt x="186" y="2"/>
                  </a:lnTo>
                  <a:lnTo>
                    <a:pt x="186" y="2"/>
                  </a:lnTo>
                  <a:lnTo>
                    <a:pt x="186" y="0"/>
                  </a:lnTo>
                  <a:lnTo>
                    <a:pt x="186" y="0"/>
                  </a:lnTo>
                  <a:lnTo>
                    <a:pt x="184" y="22"/>
                  </a:lnTo>
                  <a:lnTo>
                    <a:pt x="182" y="28"/>
                  </a:lnTo>
                  <a:lnTo>
                    <a:pt x="182" y="28"/>
                  </a:lnTo>
                  <a:lnTo>
                    <a:pt x="180" y="34"/>
                  </a:lnTo>
                  <a:lnTo>
                    <a:pt x="182" y="36"/>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70" y="98"/>
                  </a:lnTo>
                  <a:lnTo>
                    <a:pt x="148" y="106"/>
                  </a:lnTo>
                  <a:lnTo>
                    <a:pt x="132" y="110"/>
                  </a:lnTo>
                  <a:lnTo>
                    <a:pt x="98" y="106"/>
                  </a:lnTo>
                  <a:lnTo>
                    <a:pt x="82" y="120"/>
                  </a:lnTo>
                  <a:lnTo>
                    <a:pt x="82" y="120"/>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55" name="MH_Other_32"/>
            <p:cNvSpPr/>
            <p:nvPr>
              <p:custDataLst>
                <p:tags r:id="rId31"/>
              </p:custDataLst>
            </p:nvPr>
          </p:nvSpPr>
          <p:spPr bwMode="auto">
            <a:xfrm>
              <a:off x="6062663" y="4071938"/>
              <a:ext cx="108347" cy="260747"/>
            </a:xfrm>
            <a:custGeom>
              <a:avLst/>
              <a:gdLst>
                <a:gd name="T0" fmla="*/ 80 w 106"/>
                <a:gd name="T1" fmla="*/ 0 h 256"/>
                <a:gd name="T2" fmla="*/ 80 w 106"/>
                <a:gd name="T3" fmla="*/ 0 h 256"/>
                <a:gd name="T4" fmla="*/ 62 w 106"/>
                <a:gd name="T5" fmla="*/ 14 h 256"/>
                <a:gd name="T6" fmla="*/ 46 w 106"/>
                <a:gd name="T7" fmla="*/ 32 h 256"/>
                <a:gd name="T8" fmla="*/ 34 w 106"/>
                <a:gd name="T9" fmla="*/ 50 h 256"/>
                <a:gd name="T10" fmla="*/ 24 w 106"/>
                <a:gd name="T11" fmla="*/ 70 h 256"/>
                <a:gd name="T12" fmla="*/ 24 w 106"/>
                <a:gd name="T13" fmla="*/ 70 h 256"/>
                <a:gd name="T14" fmla="*/ 10 w 106"/>
                <a:gd name="T15" fmla="*/ 98 h 256"/>
                <a:gd name="T16" fmla="*/ 4 w 106"/>
                <a:gd name="T17" fmla="*/ 104 h 256"/>
                <a:gd name="T18" fmla="*/ 0 w 106"/>
                <a:gd name="T19" fmla="*/ 108 h 256"/>
                <a:gd name="T20" fmla="*/ 6 w 106"/>
                <a:gd name="T21" fmla="*/ 152 h 256"/>
                <a:gd name="T22" fmla="*/ 6 w 106"/>
                <a:gd name="T23" fmla="*/ 154 h 256"/>
                <a:gd name="T24" fmla="*/ 6 w 106"/>
                <a:gd name="T25" fmla="*/ 154 h 256"/>
                <a:gd name="T26" fmla="*/ 2 w 106"/>
                <a:gd name="T27" fmla="*/ 184 h 256"/>
                <a:gd name="T28" fmla="*/ 2 w 106"/>
                <a:gd name="T29" fmla="*/ 184 h 256"/>
                <a:gd name="T30" fmla="*/ 2 w 106"/>
                <a:gd name="T31" fmla="*/ 196 h 256"/>
                <a:gd name="T32" fmla="*/ 2 w 106"/>
                <a:gd name="T33" fmla="*/ 200 h 256"/>
                <a:gd name="T34" fmla="*/ 4 w 106"/>
                <a:gd name="T35" fmla="*/ 202 h 256"/>
                <a:gd name="T36" fmla="*/ 36 w 106"/>
                <a:gd name="T37" fmla="*/ 224 h 256"/>
                <a:gd name="T38" fmla="*/ 36 w 106"/>
                <a:gd name="T39" fmla="*/ 224 h 256"/>
                <a:gd name="T40" fmla="*/ 38 w 106"/>
                <a:gd name="T41" fmla="*/ 224 h 256"/>
                <a:gd name="T42" fmla="*/ 38 w 106"/>
                <a:gd name="T43" fmla="*/ 226 h 256"/>
                <a:gd name="T44" fmla="*/ 38 w 106"/>
                <a:gd name="T45" fmla="*/ 226 h 256"/>
                <a:gd name="T46" fmla="*/ 38 w 106"/>
                <a:gd name="T47" fmla="*/ 226 h 256"/>
                <a:gd name="T48" fmla="*/ 42 w 106"/>
                <a:gd name="T49" fmla="*/ 236 h 256"/>
                <a:gd name="T50" fmla="*/ 50 w 106"/>
                <a:gd name="T51" fmla="*/ 248 h 256"/>
                <a:gd name="T52" fmla="*/ 50 w 106"/>
                <a:gd name="T53" fmla="*/ 248 h 256"/>
                <a:gd name="T54" fmla="*/ 56 w 106"/>
                <a:gd name="T55" fmla="*/ 252 h 256"/>
                <a:gd name="T56" fmla="*/ 62 w 106"/>
                <a:gd name="T57" fmla="*/ 256 h 256"/>
                <a:gd name="T58" fmla="*/ 66 w 106"/>
                <a:gd name="T59" fmla="*/ 204 h 256"/>
                <a:gd name="T60" fmla="*/ 66 w 106"/>
                <a:gd name="T61" fmla="*/ 202 h 256"/>
                <a:gd name="T62" fmla="*/ 90 w 106"/>
                <a:gd name="T63" fmla="*/ 146 h 256"/>
                <a:gd name="T64" fmla="*/ 98 w 106"/>
                <a:gd name="T65" fmla="*/ 80 h 256"/>
                <a:gd name="T66" fmla="*/ 98 w 106"/>
                <a:gd name="T67" fmla="*/ 78 h 256"/>
                <a:gd name="T68" fmla="*/ 98 w 106"/>
                <a:gd name="T69" fmla="*/ 78 h 256"/>
                <a:gd name="T70" fmla="*/ 106 w 106"/>
                <a:gd name="T71" fmla="*/ 60 h 256"/>
                <a:gd name="T72" fmla="*/ 100 w 106"/>
                <a:gd name="T73" fmla="*/ 44 h 256"/>
                <a:gd name="T74" fmla="*/ 100 w 106"/>
                <a:gd name="T75" fmla="*/ 44 h 256"/>
                <a:gd name="T76" fmla="*/ 98 w 106"/>
                <a:gd name="T77" fmla="*/ 44 h 256"/>
                <a:gd name="T78" fmla="*/ 98 w 106"/>
                <a:gd name="T79" fmla="*/ 24 h 256"/>
                <a:gd name="T80" fmla="*/ 98 w 106"/>
                <a:gd name="T81" fmla="*/ 22 h 256"/>
                <a:gd name="T82" fmla="*/ 98 w 106"/>
                <a:gd name="T83" fmla="*/ 22 h 256"/>
                <a:gd name="T84" fmla="*/ 102 w 106"/>
                <a:gd name="T85" fmla="*/ 16 h 256"/>
                <a:gd name="T86" fmla="*/ 106 w 106"/>
                <a:gd name="T87" fmla="*/ 12 h 256"/>
                <a:gd name="T88" fmla="*/ 80 w 106"/>
                <a:gd name="T8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256">
                  <a:moveTo>
                    <a:pt x="80" y="0"/>
                  </a:moveTo>
                  <a:lnTo>
                    <a:pt x="80" y="0"/>
                  </a:lnTo>
                  <a:lnTo>
                    <a:pt x="62" y="14"/>
                  </a:lnTo>
                  <a:lnTo>
                    <a:pt x="46" y="32"/>
                  </a:lnTo>
                  <a:lnTo>
                    <a:pt x="34" y="50"/>
                  </a:lnTo>
                  <a:lnTo>
                    <a:pt x="24" y="70"/>
                  </a:lnTo>
                  <a:lnTo>
                    <a:pt x="24" y="70"/>
                  </a:lnTo>
                  <a:lnTo>
                    <a:pt x="10" y="98"/>
                  </a:lnTo>
                  <a:lnTo>
                    <a:pt x="4" y="104"/>
                  </a:lnTo>
                  <a:lnTo>
                    <a:pt x="0" y="108"/>
                  </a:lnTo>
                  <a:lnTo>
                    <a:pt x="6" y="152"/>
                  </a:lnTo>
                  <a:lnTo>
                    <a:pt x="6" y="154"/>
                  </a:lnTo>
                  <a:lnTo>
                    <a:pt x="6" y="154"/>
                  </a:lnTo>
                  <a:lnTo>
                    <a:pt x="2" y="184"/>
                  </a:lnTo>
                  <a:lnTo>
                    <a:pt x="2" y="184"/>
                  </a:lnTo>
                  <a:lnTo>
                    <a:pt x="2" y="196"/>
                  </a:lnTo>
                  <a:lnTo>
                    <a:pt x="2" y="200"/>
                  </a:lnTo>
                  <a:lnTo>
                    <a:pt x="4" y="202"/>
                  </a:lnTo>
                  <a:lnTo>
                    <a:pt x="36" y="224"/>
                  </a:lnTo>
                  <a:lnTo>
                    <a:pt x="36" y="224"/>
                  </a:lnTo>
                  <a:lnTo>
                    <a:pt x="38" y="224"/>
                  </a:lnTo>
                  <a:lnTo>
                    <a:pt x="38" y="226"/>
                  </a:lnTo>
                  <a:lnTo>
                    <a:pt x="38" y="226"/>
                  </a:lnTo>
                  <a:lnTo>
                    <a:pt x="38" y="226"/>
                  </a:lnTo>
                  <a:lnTo>
                    <a:pt x="42" y="236"/>
                  </a:lnTo>
                  <a:lnTo>
                    <a:pt x="50" y="248"/>
                  </a:lnTo>
                  <a:lnTo>
                    <a:pt x="50" y="248"/>
                  </a:lnTo>
                  <a:lnTo>
                    <a:pt x="56" y="252"/>
                  </a:lnTo>
                  <a:lnTo>
                    <a:pt x="62" y="256"/>
                  </a:lnTo>
                  <a:lnTo>
                    <a:pt x="66" y="204"/>
                  </a:lnTo>
                  <a:lnTo>
                    <a:pt x="66" y="202"/>
                  </a:lnTo>
                  <a:lnTo>
                    <a:pt x="90" y="146"/>
                  </a:lnTo>
                  <a:lnTo>
                    <a:pt x="98" y="80"/>
                  </a:lnTo>
                  <a:lnTo>
                    <a:pt x="98" y="78"/>
                  </a:lnTo>
                  <a:lnTo>
                    <a:pt x="98" y="78"/>
                  </a:lnTo>
                  <a:lnTo>
                    <a:pt x="106" y="60"/>
                  </a:lnTo>
                  <a:lnTo>
                    <a:pt x="100" y="44"/>
                  </a:lnTo>
                  <a:lnTo>
                    <a:pt x="100" y="44"/>
                  </a:lnTo>
                  <a:lnTo>
                    <a:pt x="98" y="44"/>
                  </a:lnTo>
                  <a:lnTo>
                    <a:pt x="98" y="24"/>
                  </a:lnTo>
                  <a:lnTo>
                    <a:pt x="98" y="22"/>
                  </a:lnTo>
                  <a:lnTo>
                    <a:pt x="98" y="22"/>
                  </a:lnTo>
                  <a:lnTo>
                    <a:pt x="102" y="16"/>
                  </a:lnTo>
                  <a:lnTo>
                    <a:pt x="106" y="12"/>
                  </a:lnTo>
                  <a:lnTo>
                    <a:pt x="80" y="0"/>
                  </a:lnTo>
                  <a:close/>
                </a:path>
              </a:pathLst>
            </a:custGeom>
            <a:grpFill/>
            <a:ln>
              <a:noFill/>
            </a:ln>
          </p:spPr>
          <p:txBody>
            <a:bodyPr/>
            <a:lstStyle/>
            <a:p>
              <a:pPr>
                <a:defRPr/>
              </a:pPr>
              <a:endParaRPr lang="zh-CN" altLang="en-US" sz="1400">
                <a:solidFill>
                  <a:schemeClr val="tx1">
                    <a:lumMod val="50000"/>
                    <a:lumOff val="50000"/>
                  </a:schemeClr>
                </a:solidFill>
              </a:endParaRPr>
            </a:p>
          </p:txBody>
        </p:sp>
        <p:sp>
          <p:nvSpPr>
            <p:cNvPr id="56" name="MH_Other_33"/>
            <p:cNvSpPr/>
            <p:nvPr>
              <p:custDataLst>
                <p:tags r:id="rId32"/>
              </p:custDataLst>
            </p:nvPr>
          </p:nvSpPr>
          <p:spPr bwMode="auto">
            <a:xfrm>
              <a:off x="5268517" y="4533900"/>
              <a:ext cx="163115" cy="142875"/>
            </a:xfrm>
            <a:custGeom>
              <a:avLst/>
              <a:gdLst>
                <a:gd name="T0" fmla="*/ 72 w 160"/>
                <a:gd name="T1" fmla="*/ 14 h 140"/>
                <a:gd name="T2" fmla="*/ 70 w 160"/>
                <a:gd name="T3" fmla="*/ 18 h 140"/>
                <a:gd name="T4" fmla="*/ 70 w 160"/>
                <a:gd name="T5" fmla="*/ 18 h 140"/>
                <a:gd name="T6" fmla="*/ 68 w 160"/>
                <a:gd name="T7" fmla="*/ 20 h 140"/>
                <a:gd name="T8" fmla="*/ 36 w 160"/>
                <a:gd name="T9" fmla="*/ 28 h 140"/>
                <a:gd name="T10" fmla="*/ 38 w 160"/>
                <a:gd name="T11" fmla="*/ 32 h 140"/>
                <a:gd name="T12" fmla="*/ 48 w 160"/>
                <a:gd name="T13" fmla="*/ 44 h 140"/>
                <a:gd name="T14" fmla="*/ 48 w 160"/>
                <a:gd name="T15" fmla="*/ 44 h 140"/>
                <a:gd name="T16" fmla="*/ 44 w 160"/>
                <a:gd name="T17" fmla="*/ 46 h 140"/>
                <a:gd name="T18" fmla="*/ 30 w 160"/>
                <a:gd name="T19" fmla="*/ 54 h 140"/>
                <a:gd name="T20" fmla="*/ 6 w 160"/>
                <a:gd name="T21" fmla="*/ 72 h 140"/>
                <a:gd name="T22" fmla="*/ 6 w 160"/>
                <a:gd name="T23" fmla="*/ 72 h 140"/>
                <a:gd name="T24" fmla="*/ 2 w 160"/>
                <a:gd name="T25" fmla="*/ 80 h 140"/>
                <a:gd name="T26" fmla="*/ 0 w 160"/>
                <a:gd name="T27" fmla="*/ 92 h 140"/>
                <a:gd name="T28" fmla="*/ 4 w 160"/>
                <a:gd name="T29" fmla="*/ 108 h 140"/>
                <a:gd name="T30" fmla="*/ 10 w 160"/>
                <a:gd name="T31" fmla="*/ 126 h 140"/>
                <a:gd name="T32" fmla="*/ 34 w 160"/>
                <a:gd name="T33" fmla="*/ 128 h 140"/>
                <a:gd name="T34" fmla="*/ 36 w 160"/>
                <a:gd name="T35" fmla="*/ 128 h 140"/>
                <a:gd name="T36" fmla="*/ 36 w 160"/>
                <a:gd name="T37" fmla="*/ 128 h 140"/>
                <a:gd name="T38" fmla="*/ 60 w 160"/>
                <a:gd name="T39" fmla="*/ 140 h 140"/>
                <a:gd name="T40" fmla="*/ 86 w 160"/>
                <a:gd name="T41" fmla="*/ 136 h 140"/>
                <a:gd name="T42" fmla="*/ 86 w 160"/>
                <a:gd name="T43" fmla="*/ 136 h 140"/>
                <a:gd name="T44" fmla="*/ 94 w 160"/>
                <a:gd name="T45" fmla="*/ 132 h 140"/>
                <a:gd name="T46" fmla="*/ 102 w 160"/>
                <a:gd name="T47" fmla="*/ 126 h 140"/>
                <a:gd name="T48" fmla="*/ 112 w 160"/>
                <a:gd name="T49" fmla="*/ 118 h 140"/>
                <a:gd name="T50" fmla="*/ 122 w 160"/>
                <a:gd name="T51" fmla="*/ 106 h 140"/>
                <a:gd name="T52" fmla="*/ 124 w 160"/>
                <a:gd name="T53" fmla="*/ 106 h 140"/>
                <a:gd name="T54" fmla="*/ 126 w 160"/>
                <a:gd name="T55" fmla="*/ 104 h 140"/>
                <a:gd name="T56" fmla="*/ 136 w 160"/>
                <a:gd name="T57" fmla="*/ 100 h 140"/>
                <a:gd name="T58" fmla="*/ 134 w 160"/>
                <a:gd name="T59" fmla="*/ 66 h 140"/>
                <a:gd name="T60" fmla="*/ 134 w 160"/>
                <a:gd name="T61" fmla="*/ 66 h 140"/>
                <a:gd name="T62" fmla="*/ 148 w 160"/>
                <a:gd name="T63" fmla="*/ 44 h 140"/>
                <a:gd name="T64" fmla="*/ 148 w 160"/>
                <a:gd name="T65" fmla="*/ 44 h 140"/>
                <a:gd name="T66" fmla="*/ 148 w 160"/>
                <a:gd name="T67" fmla="*/ 44 h 140"/>
                <a:gd name="T68" fmla="*/ 160 w 160"/>
                <a:gd name="T69" fmla="*/ 34 h 140"/>
                <a:gd name="T70" fmla="*/ 160 w 160"/>
                <a:gd name="T71" fmla="*/ 34 h 140"/>
                <a:gd name="T72" fmla="*/ 160 w 160"/>
                <a:gd name="T73" fmla="*/ 22 h 140"/>
                <a:gd name="T74" fmla="*/ 158 w 160"/>
                <a:gd name="T75" fmla="*/ 14 h 140"/>
                <a:gd name="T76" fmla="*/ 156 w 160"/>
                <a:gd name="T77" fmla="*/ 10 h 140"/>
                <a:gd name="T78" fmla="*/ 156 w 160"/>
                <a:gd name="T79" fmla="*/ 10 h 140"/>
                <a:gd name="T80" fmla="*/ 152 w 160"/>
                <a:gd name="T81" fmla="*/ 2 h 140"/>
                <a:gd name="T82" fmla="*/ 146 w 160"/>
                <a:gd name="T83" fmla="*/ 0 h 140"/>
                <a:gd name="T84" fmla="*/ 146 w 160"/>
                <a:gd name="T85" fmla="*/ 12 h 140"/>
                <a:gd name="T86" fmla="*/ 126 w 160"/>
                <a:gd name="T87" fmla="*/ 8 h 140"/>
                <a:gd name="T88" fmla="*/ 116 w 160"/>
                <a:gd name="T89" fmla="*/ 14 h 140"/>
                <a:gd name="T90" fmla="*/ 114 w 160"/>
                <a:gd name="T91" fmla="*/ 14 h 140"/>
                <a:gd name="T92" fmla="*/ 114 w 160"/>
                <a:gd name="T93" fmla="*/ 14 h 140"/>
                <a:gd name="T94" fmla="*/ 72 w 160"/>
                <a:gd name="T95"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 h="140">
                  <a:moveTo>
                    <a:pt x="72" y="14"/>
                  </a:moveTo>
                  <a:lnTo>
                    <a:pt x="70" y="18"/>
                  </a:lnTo>
                  <a:lnTo>
                    <a:pt x="70" y="18"/>
                  </a:lnTo>
                  <a:lnTo>
                    <a:pt x="68" y="20"/>
                  </a:lnTo>
                  <a:lnTo>
                    <a:pt x="36" y="28"/>
                  </a:lnTo>
                  <a:lnTo>
                    <a:pt x="38" y="32"/>
                  </a:lnTo>
                  <a:lnTo>
                    <a:pt x="48" y="44"/>
                  </a:lnTo>
                  <a:lnTo>
                    <a:pt x="48" y="44"/>
                  </a:lnTo>
                  <a:lnTo>
                    <a:pt x="44" y="46"/>
                  </a:lnTo>
                  <a:lnTo>
                    <a:pt x="30" y="54"/>
                  </a:lnTo>
                  <a:lnTo>
                    <a:pt x="6" y="72"/>
                  </a:lnTo>
                  <a:lnTo>
                    <a:pt x="6" y="72"/>
                  </a:lnTo>
                  <a:lnTo>
                    <a:pt x="2" y="80"/>
                  </a:lnTo>
                  <a:lnTo>
                    <a:pt x="0" y="92"/>
                  </a:lnTo>
                  <a:lnTo>
                    <a:pt x="4" y="108"/>
                  </a:lnTo>
                  <a:lnTo>
                    <a:pt x="10" y="126"/>
                  </a:lnTo>
                  <a:lnTo>
                    <a:pt x="34" y="128"/>
                  </a:lnTo>
                  <a:lnTo>
                    <a:pt x="36" y="128"/>
                  </a:lnTo>
                  <a:lnTo>
                    <a:pt x="36" y="128"/>
                  </a:lnTo>
                  <a:lnTo>
                    <a:pt x="60" y="140"/>
                  </a:lnTo>
                  <a:lnTo>
                    <a:pt x="86" y="136"/>
                  </a:lnTo>
                  <a:lnTo>
                    <a:pt x="86" y="136"/>
                  </a:lnTo>
                  <a:lnTo>
                    <a:pt x="94" y="132"/>
                  </a:lnTo>
                  <a:lnTo>
                    <a:pt x="102" y="126"/>
                  </a:lnTo>
                  <a:lnTo>
                    <a:pt x="112" y="118"/>
                  </a:lnTo>
                  <a:lnTo>
                    <a:pt x="122" y="106"/>
                  </a:lnTo>
                  <a:lnTo>
                    <a:pt x="124" y="106"/>
                  </a:lnTo>
                  <a:lnTo>
                    <a:pt x="126" y="104"/>
                  </a:lnTo>
                  <a:lnTo>
                    <a:pt x="136" y="100"/>
                  </a:lnTo>
                  <a:lnTo>
                    <a:pt x="134" y="66"/>
                  </a:lnTo>
                  <a:lnTo>
                    <a:pt x="134" y="66"/>
                  </a:lnTo>
                  <a:lnTo>
                    <a:pt x="148" y="44"/>
                  </a:lnTo>
                  <a:lnTo>
                    <a:pt x="148" y="44"/>
                  </a:lnTo>
                  <a:lnTo>
                    <a:pt x="148" y="44"/>
                  </a:lnTo>
                  <a:lnTo>
                    <a:pt x="160" y="34"/>
                  </a:lnTo>
                  <a:lnTo>
                    <a:pt x="160" y="34"/>
                  </a:lnTo>
                  <a:lnTo>
                    <a:pt x="160" y="22"/>
                  </a:lnTo>
                  <a:lnTo>
                    <a:pt x="158" y="14"/>
                  </a:lnTo>
                  <a:lnTo>
                    <a:pt x="156" y="10"/>
                  </a:lnTo>
                  <a:lnTo>
                    <a:pt x="156" y="10"/>
                  </a:lnTo>
                  <a:lnTo>
                    <a:pt x="152" y="2"/>
                  </a:lnTo>
                  <a:lnTo>
                    <a:pt x="146" y="0"/>
                  </a:lnTo>
                  <a:lnTo>
                    <a:pt x="146" y="12"/>
                  </a:lnTo>
                  <a:lnTo>
                    <a:pt x="126" y="8"/>
                  </a:lnTo>
                  <a:lnTo>
                    <a:pt x="116" y="14"/>
                  </a:lnTo>
                  <a:lnTo>
                    <a:pt x="114" y="14"/>
                  </a:lnTo>
                  <a:lnTo>
                    <a:pt x="114" y="14"/>
                  </a:lnTo>
                  <a:lnTo>
                    <a:pt x="72" y="14"/>
                  </a:lnTo>
                  <a:close/>
                </a:path>
              </a:pathLst>
            </a:custGeom>
            <a:grpFill/>
            <a:ln>
              <a:noFill/>
            </a:ln>
          </p:spPr>
          <p:txBody>
            <a:bodyPr/>
            <a:lstStyle/>
            <a:p>
              <a:pPr>
                <a:defRPr/>
              </a:pPr>
              <a:endParaRPr lang="zh-CN" altLang="en-US" sz="1400">
                <a:solidFill>
                  <a:schemeClr val="tx1">
                    <a:lumMod val="50000"/>
                    <a:lumOff val="50000"/>
                  </a:schemeClr>
                </a:solidFill>
              </a:endParaRPr>
            </a:p>
          </p:txBody>
        </p:sp>
      </p:grpSp>
      <p:sp>
        <p:nvSpPr>
          <p:cNvPr id="3" name="任意多边形 8"/>
          <p:cNvSpPr>
            <a:spLocks noChangeArrowheads="1"/>
          </p:cNvSpPr>
          <p:nvPr/>
        </p:nvSpPr>
        <p:spPr bwMode="auto">
          <a:xfrm>
            <a:off x="4628821" y="2910484"/>
            <a:ext cx="296863" cy="427037"/>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chemeClr val="bg1"/>
          </a:solidFill>
          <a:ln>
            <a:noFill/>
          </a:ln>
        </p:spPr>
        <p:txBody>
          <a:bodyPr anchor="ctr"/>
          <a:lstStyle/>
          <a:p>
            <a:endParaRPr lang="zh-CN" altLang="en-US" sz="1800">
              <a:solidFill>
                <a:srgbClr val="FCEEE8"/>
              </a:solidFill>
            </a:endParaRPr>
          </a:p>
        </p:txBody>
      </p:sp>
      <p:sp>
        <p:nvSpPr>
          <p:cNvPr id="4" name="任意多边形 11"/>
          <p:cNvSpPr>
            <a:spLocks noChangeArrowheads="1"/>
          </p:cNvSpPr>
          <p:nvPr/>
        </p:nvSpPr>
        <p:spPr bwMode="auto">
          <a:xfrm>
            <a:off x="5257469" y="4139209"/>
            <a:ext cx="203200" cy="292100"/>
          </a:xfrm>
          <a:custGeom>
            <a:avLst/>
            <a:gdLst>
              <a:gd name="T0" fmla="*/ 3807 w 1044084"/>
              <a:gd name="T1" fmla="*/ 1983 h 1502916"/>
              <a:gd name="T2" fmla="*/ 1950 w 1044084"/>
              <a:gd name="T3" fmla="*/ 3833 h 1502916"/>
              <a:gd name="T4" fmla="*/ 3807 w 1044084"/>
              <a:gd name="T5" fmla="*/ 5683 h 1502916"/>
              <a:gd name="T6" fmla="*/ 5665 w 1044084"/>
              <a:gd name="T7" fmla="*/ 3833 h 1502916"/>
              <a:gd name="T8" fmla="*/ 3807 w 1044084"/>
              <a:gd name="T9" fmla="*/ 1983 h 1502916"/>
              <a:gd name="T10" fmla="*/ 3749 w 1044084"/>
              <a:gd name="T11" fmla="*/ 1 h 1502916"/>
              <a:gd name="T12" fmla="*/ 6498 w 1044084"/>
              <a:gd name="T13" fmla="*/ 1193 h 1502916"/>
              <a:gd name="T14" fmla="*/ 6498 w 1044084"/>
              <a:gd name="T15" fmla="*/ 1193 h 1502916"/>
              <a:gd name="T16" fmla="*/ 6639 w 1044084"/>
              <a:gd name="T17" fmla="*/ 6612 h 1502916"/>
              <a:gd name="T18" fmla="*/ 4035 w 1044084"/>
              <a:gd name="T19" fmla="*/ 11034 h 1502916"/>
              <a:gd name="T20" fmla="*/ 1198 w 1044084"/>
              <a:gd name="T21" fmla="*/ 6472 h 1502916"/>
              <a:gd name="T22" fmla="*/ 1058 w 1044084"/>
              <a:gd name="T23" fmla="*/ 1054 h 1502916"/>
              <a:gd name="T24" fmla="*/ 3749 w 1044084"/>
              <a:gd name="T25" fmla="*/ 1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chemeClr val="bg1"/>
          </a:solidFill>
          <a:ln>
            <a:noFill/>
          </a:ln>
        </p:spPr>
        <p:txBody>
          <a:bodyPr anchor="ctr"/>
          <a:lstStyle/>
          <a:p>
            <a:endParaRPr lang="zh-CN" altLang="en-US" sz="1800">
              <a:solidFill>
                <a:srgbClr val="FCEEE8"/>
              </a:solidFill>
            </a:endParaRPr>
          </a:p>
        </p:txBody>
      </p:sp>
      <p:sp>
        <p:nvSpPr>
          <p:cNvPr id="5" name="任意多边形 22"/>
          <p:cNvSpPr>
            <a:spLocks noChangeArrowheads="1"/>
          </p:cNvSpPr>
          <p:nvPr/>
        </p:nvSpPr>
        <p:spPr bwMode="auto">
          <a:xfrm>
            <a:off x="4514520" y="5267921"/>
            <a:ext cx="269875" cy="387351"/>
          </a:xfrm>
          <a:custGeom>
            <a:avLst/>
            <a:gdLst>
              <a:gd name="T0" fmla="*/ 8920 w 1044084"/>
              <a:gd name="T1" fmla="*/ 4623 h 1502916"/>
              <a:gd name="T2" fmla="*/ 4568 w 1044084"/>
              <a:gd name="T3" fmla="*/ 8937 h 1502916"/>
              <a:gd name="T4" fmla="*/ 8920 w 1044084"/>
              <a:gd name="T5" fmla="*/ 13252 h 1502916"/>
              <a:gd name="T6" fmla="*/ 13271 w 1044084"/>
              <a:gd name="T7" fmla="*/ 8937 h 1502916"/>
              <a:gd name="T8" fmla="*/ 8920 w 1044084"/>
              <a:gd name="T9" fmla="*/ 4623 h 1502916"/>
              <a:gd name="T10" fmla="*/ 8783 w 1044084"/>
              <a:gd name="T11" fmla="*/ 3 h 1502916"/>
              <a:gd name="T12" fmla="*/ 15224 w 1044084"/>
              <a:gd name="T13" fmla="*/ 2783 h 1502916"/>
              <a:gd name="T14" fmla="*/ 15224 w 1044084"/>
              <a:gd name="T15" fmla="*/ 2783 h 1502916"/>
              <a:gd name="T16" fmla="*/ 15553 w 1044084"/>
              <a:gd name="T17" fmla="*/ 15418 h 1502916"/>
              <a:gd name="T18" fmla="*/ 9453 w 1044084"/>
              <a:gd name="T19" fmla="*/ 25730 h 1502916"/>
              <a:gd name="T20" fmla="*/ 2807 w 1044084"/>
              <a:gd name="T21" fmla="*/ 15092 h 1502916"/>
              <a:gd name="T22" fmla="*/ 2478 w 1044084"/>
              <a:gd name="T23" fmla="*/ 2457 h 1502916"/>
              <a:gd name="T24" fmla="*/ 8783 w 1044084"/>
              <a:gd name="T25" fmla="*/ 3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chemeClr val="bg1"/>
          </a:solidFill>
          <a:ln>
            <a:noFill/>
          </a:ln>
        </p:spPr>
        <p:txBody>
          <a:bodyPr anchor="ctr"/>
          <a:lstStyle/>
          <a:p>
            <a:endParaRPr lang="zh-CN" altLang="en-US" sz="1800">
              <a:solidFill>
                <a:srgbClr val="FCEEE8"/>
              </a:solidFill>
            </a:endParaRPr>
          </a:p>
        </p:txBody>
      </p:sp>
      <p:sp>
        <p:nvSpPr>
          <p:cNvPr id="6" name="文本框 23"/>
          <p:cNvSpPr>
            <a:spLocks noChangeArrowheads="1"/>
          </p:cNvSpPr>
          <p:nvPr/>
        </p:nvSpPr>
        <p:spPr bwMode="auto">
          <a:xfrm>
            <a:off x="3819891" y="3258097"/>
            <a:ext cx="15430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solidFill>
                  <a:srgbClr val="FCEEE8"/>
                </a:solidFill>
                <a:latin typeface="微软雅黑" panose="020B0503020204020204" pitchFamily="34" charset="-122"/>
                <a:ea typeface="微软雅黑" panose="020B0503020204020204" pitchFamily="34" charset="-122"/>
                <a:sym typeface="微软雅黑" panose="020B0503020204020204" pitchFamily="34" charset="-122"/>
              </a:rPr>
              <a:t>北京 </a:t>
            </a:r>
            <a:r>
              <a:rPr lang="en-US" altLang="zh-CN" sz="3200" dirty="0">
                <a:solidFill>
                  <a:srgbClr val="FCEEE8"/>
                </a:solidFill>
                <a:latin typeface="Impact" panose="020B0806030902050204" pitchFamily="34" charset="0"/>
                <a:sym typeface="Impact" panose="020B0806030902050204" pitchFamily="34" charset="0"/>
              </a:rPr>
              <a:t>35%</a:t>
            </a:r>
            <a:endParaRPr lang="zh-CN" altLang="en-US" sz="3200" dirty="0">
              <a:solidFill>
                <a:srgbClr val="FCEEE8"/>
              </a:solidFill>
              <a:latin typeface="Impact" panose="020B0806030902050204" pitchFamily="34" charset="0"/>
              <a:sym typeface="Impact" panose="020B0806030902050204" pitchFamily="34" charset="0"/>
            </a:endParaRPr>
          </a:p>
        </p:txBody>
      </p:sp>
      <p:sp>
        <p:nvSpPr>
          <p:cNvPr id="7" name="文本框 24"/>
          <p:cNvSpPr>
            <a:spLocks noChangeArrowheads="1"/>
          </p:cNvSpPr>
          <p:nvPr/>
        </p:nvSpPr>
        <p:spPr bwMode="auto">
          <a:xfrm>
            <a:off x="4473771" y="4308779"/>
            <a:ext cx="15430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solidFill>
                  <a:srgbClr val="FCEEE8"/>
                </a:solidFill>
                <a:latin typeface="微软雅黑" panose="020B0503020204020204" pitchFamily="34" charset="-122"/>
                <a:ea typeface="微软雅黑" panose="020B0503020204020204" pitchFamily="34" charset="-122"/>
                <a:sym typeface="微软雅黑" panose="020B0503020204020204" pitchFamily="34" charset="-122"/>
              </a:rPr>
              <a:t>上海 </a:t>
            </a:r>
            <a:r>
              <a:rPr lang="en-US" altLang="zh-CN" sz="3200" dirty="0">
                <a:solidFill>
                  <a:srgbClr val="FCEEE8"/>
                </a:solidFill>
                <a:latin typeface="Impact" panose="020B0806030902050204" pitchFamily="34" charset="0"/>
                <a:sym typeface="Impact" panose="020B0806030902050204" pitchFamily="34" charset="0"/>
              </a:rPr>
              <a:t>21%</a:t>
            </a:r>
            <a:endParaRPr lang="zh-CN" altLang="en-US" sz="3200" dirty="0">
              <a:solidFill>
                <a:srgbClr val="FCEEE8"/>
              </a:solidFill>
              <a:latin typeface="Impact" panose="020B0806030902050204" pitchFamily="34" charset="0"/>
              <a:sym typeface="Impact" panose="020B0806030902050204" pitchFamily="34" charset="0"/>
            </a:endParaRPr>
          </a:p>
        </p:txBody>
      </p:sp>
      <p:sp>
        <p:nvSpPr>
          <p:cNvPr id="8" name="文本框 25"/>
          <p:cNvSpPr>
            <a:spLocks noChangeArrowheads="1"/>
          </p:cNvSpPr>
          <p:nvPr/>
        </p:nvSpPr>
        <p:spPr bwMode="auto">
          <a:xfrm>
            <a:off x="3353781" y="5228327"/>
            <a:ext cx="15430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solidFill>
                  <a:srgbClr val="FCEEE8"/>
                </a:solidFill>
                <a:latin typeface="微软雅黑" panose="020B0503020204020204" pitchFamily="34" charset="-122"/>
                <a:ea typeface="微软雅黑" panose="020B0503020204020204" pitchFamily="34" charset="-122"/>
                <a:sym typeface="微软雅黑" panose="020B0503020204020204" pitchFamily="34" charset="-122"/>
              </a:rPr>
              <a:t>广州 </a:t>
            </a:r>
            <a:r>
              <a:rPr lang="en-US" altLang="zh-CN" sz="3200" dirty="0">
                <a:solidFill>
                  <a:srgbClr val="FCEEE8"/>
                </a:solidFill>
                <a:latin typeface="Impact" panose="020B0806030902050204" pitchFamily="34" charset="0"/>
                <a:sym typeface="Impact" panose="020B0806030902050204" pitchFamily="34" charset="0"/>
              </a:rPr>
              <a:t>31%</a:t>
            </a:r>
            <a:endParaRPr lang="zh-CN" altLang="en-US" sz="3200" dirty="0">
              <a:solidFill>
                <a:srgbClr val="FCEEE8"/>
              </a:solidFill>
              <a:latin typeface="Impact" panose="020B0806030902050204" pitchFamily="34" charset="0"/>
              <a:sym typeface="Impact" panose="020B0806030902050204" pitchFamily="34" charset="0"/>
            </a:endParaRPr>
          </a:p>
        </p:txBody>
      </p:sp>
      <p:sp>
        <p:nvSpPr>
          <p:cNvPr id="9" name="任意多边形 26"/>
          <p:cNvSpPr>
            <a:spLocks noChangeArrowheads="1"/>
          </p:cNvSpPr>
          <p:nvPr/>
        </p:nvSpPr>
        <p:spPr bwMode="auto">
          <a:xfrm>
            <a:off x="3809669" y="4472585"/>
            <a:ext cx="203200" cy="293687"/>
          </a:xfrm>
          <a:custGeom>
            <a:avLst/>
            <a:gdLst>
              <a:gd name="T0" fmla="*/ 3807 w 1044084"/>
              <a:gd name="T1" fmla="*/ 2015 h 1502916"/>
              <a:gd name="T2" fmla="*/ 1950 w 1044084"/>
              <a:gd name="T3" fmla="*/ 3896 h 1502916"/>
              <a:gd name="T4" fmla="*/ 3807 w 1044084"/>
              <a:gd name="T5" fmla="*/ 5776 h 1502916"/>
              <a:gd name="T6" fmla="*/ 5665 w 1044084"/>
              <a:gd name="T7" fmla="*/ 3896 h 1502916"/>
              <a:gd name="T8" fmla="*/ 3807 w 1044084"/>
              <a:gd name="T9" fmla="*/ 2015 h 1502916"/>
              <a:gd name="T10" fmla="*/ 3749 w 1044084"/>
              <a:gd name="T11" fmla="*/ 1 h 1502916"/>
              <a:gd name="T12" fmla="*/ 6498 w 1044084"/>
              <a:gd name="T13" fmla="*/ 1213 h 1502916"/>
              <a:gd name="T14" fmla="*/ 6498 w 1044084"/>
              <a:gd name="T15" fmla="*/ 1213 h 1502916"/>
              <a:gd name="T16" fmla="*/ 6639 w 1044084"/>
              <a:gd name="T17" fmla="*/ 6720 h 1502916"/>
              <a:gd name="T18" fmla="*/ 4035 w 1044084"/>
              <a:gd name="T19" fmla="*/ 11215 h 1502916"/>
              <a:gd name="T20" fmla="*/ 1198 w 1044084"/>
              <a:gd name="T21" fmla="*/ 6578 h 1502916"/>
              <a:gd name="T22" fmla="*/ 1058 w 1044084"/>
              <a:gd name="T23" fmla="*/ 1071 h 1502916"/>
              <a:gd name="T24" fmla="*/ 3749 w 1044084"/>
              <a:gd name="T25" fmla="*/ 1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chemeClr val="bg1"/>
          </a:solidFill>
          <a:ln>
            <a:noFill/>
          </a:ln>
        </p:spPr>
        <p:txBody>
          <a:bodyPr anchor="ctr"/>
          <a:lstStyle/>
          <a:p>
            <a:endParaRPr lang="zh-CN" altLang="en-US" sz="1800">
              <a:solidFill>
                <a:srgbClr val="FCEEE8"/>
              </a:solidFill>
            </a:endParaRPr>
          </a:p>
        </p:txBody>
      </p:sp>
      <p:sp>
        <p:nvSpPr>
          <p:cNvPr id="10" name="文本框 27"/>
          <p:cNvSpPr>
            <a:spLocks noChangeArrowheads="1"/>
          </p:cNvSpPr>
          <p:nvPr/>
        </p:nvSpPr>
        <p:spPr bwMode="auto">
          <a:xfrm>
            <a:off x="3258807" y="4029671"/>
            <a:ext cx="15430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solidFill>
                  <a:srgbClr val="FCEEE8"/>
                </a:solidFill>
                <a:latin typeface="微软雅黑" panose="020B0503020204020204" pitchFamily="34" charset="-122"/>
                <a:ea typeface="微软雅黑" panose="020B0503020204020204" pitchFamily="34" charset="-122"/>
                <a:sym typeface="微软雅黑" panose="020B0503020204020204" pitchFamily="34" charset="-122"/>
              </a:rPr>
              <a:t>重庆 </a:t>
            </a:r>
            <a:r>
              <a:rPr lang="en-US" altLang="zh-CN" sz="3200" dirty="0">
                <a:solidFill>
                  <a:srgbClr val="FCEEE8"/>
                </a:solidFill>
                <a:latin typeface="Impact" panose="020B0806030902050204" pitchFamily="34" charset="0"/>
                <a:sym typeface="Impact" panose="020B0806030902050204" pitchFamily="34" charset="0"/>
              </a:rPr>
              <a:t>13%</a:t>
            </a:r>
            <a:endParaRPr lang="zh-CN" altLang="en-US" sz="3200" dirty="0">
              <a:solidFill>
                <a:srgbClr val="FCEEE8"/>
              </a:solidFill>
              <a:latin typeface="Impact" panose="020B0806030902050204" pitchFamily="34" charset="0"/>
              <a:sym typeface="Impact" panose="020B0806030902050204" pitchFamily="34" charset="0"/>
            </a:endParaRPr>
          </a:p>
        </p:txBody>
      </p:sp>
      <p:grpSp>
        <p:nvGrpSpPr>
          <p:cNvPr id="11" name="组合 10"/>
          <p:cNvGrpSpPr/>
          <p:nvPr/>
        </p:nvGrpSpPr>
        <p:grpSpPr>
          <a:xfrm>
            <a:off x="7138248" y="2343745"/>
            <a:ext cx="4526371" cy="3156686"/>
            <a:chOff x="5353686" y="1757809"/>
            <a:chExt cx="3394778" cy="2367514"/>
          </a:xfrm>
        </p:grpSpPr>
        <p:sp>
          <p:nvSpPr>
            <p:cNvPr id="12" name="文本框 28"/>
            <p:cNvSpPr>
              <a:spLocks noChangeArrowheads="1"/>
            </p:cNvSpPr>
            <p:nvPr/>
          </p:nvSpPr>
          <p:spPr bwMode="auto">
            <a:xfrm>
              <a:off x="5656411" y="1757809"/>
              <a:ext cx="284797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市场份额分析</a:t>
              </a:r>
            </a:p>
          </p:txBody>
        </p:sp>
        <p:sp>
          <p:nvSpPr>
            <p:cNvPr id="13" name="文本框 29"/>
            <p:cNvSpPr>
              <a:spLocks noChangeArrowheads="1"/>
            </p:cNvSpPr>
            <p:nvPr/>
          </p:nvSpPr>
          <p:spPr bwMode="auto">
            <a:xfrm>
              <a:off x="5719514" y="2495997"/>
              <a:ext cx="3028950"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请在这里输入第一个分析要点请在这里输入第一个分析要点请在这里输入第一个分析要点请在这里输入第一个分析要点</a:t>
              </a:r>
            </a:p>
          </p:txBody>
        </p:sp>
        <p:sp>
          <p:nvSpPr>
            <p:cNvPr id="21" name="文本框 33"/>
            <p:cNvSpPr>
              <a:spLocks noChangeArrowheads="1"/>
            </p:cNvSpPr>
            <p:nvPr/>
          </p:nvSpPr>
          <p:spPr bwMode="auto">
            <a:xfrm>
              <a:off x="5357574" y="2266075"/>
              <a:ext cx="42743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dirty="0">
                  <a:solidFill>
                    <a:schemeClr val="tx1">
                      <a:lumMod val="50000"/>
                      <a:lumOff val="50000"/>
                    </a:schemeClr>
                  </a:solidFill>
                  <a:latin typeface="微软雅黑 Light" panose="020B0502040204020203" pitchFamily="2" charset="-122"/>
                  <a:ea typeface="微软雅黑 Light" panose="020B0502040204020203" pitchFamily="2" charset="-122"/>
                  <a:sym typeface="微软雅黑 Light" panose="020B0502040204020203" pitchFamily="2" charset="-122"/>
                </a:rPr>
                <a:t>1</a:t>
              </a:r>
              <a:endParaRPr lang="zh-CN" altLang="en-US" sz="4400" dirty="0">
                <a:solidFill>
                  <a:schemeClr val="tx1">
                    <a:lumMod val="50000"/>
                    <a:lumOff val="50000"/>
                  </a:schemeClr>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9" name="文本框 40"/>
            <p:cNvSpPr>
              <a:spLocks noChangeArrowheads="1"/>
            </p:cNvSpPr>
            <p:nvPr/>
          </p:nvSpPr>
          <p:spPr bwMode="auto">
            <a:xfrm>
              <a:off x="5353686" y="3238947"/>
              <a:ext cx="42703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a:solidFill>
                    <a:schemeClr val="tx1">
                      <a:lumMod val="50000"/>
                      <a:lumOff val="50000"/>
                    </a:schemeClr>
                  </a:solidFill>
                  <a:latin typeface="微软雅黑 Light" panose="020B0502040204020203" pitchFamily="2" charset="-122"/>
                  <a:ea typeface="微软雅黑 Light" panose="020B0502040204020203" pitchFamily="2" charset="-122"/>
                  <a:sym typeface="微软雅黑 Light" panose="020B0502040204020203" pitchFamily="2" charset="-122"/>
                </a:rPr>
                <a:t>2</a:t>
              </a:r>
              <a:endParaRPr lang="zh-CN" altLang="en-US" sz="4400">
                <a:solidFill>
                  <a:schemeClr val="tx1">
                    <a:lumMod val="50000"/>
                    <a:lumOff val="50000"/>
                  </a:schemeClr>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6" name="文本框 30"/>
            <p:cNvSpPr>
              <a:spLocks noChangeArrowheads="1"/>
            </p:cNvSpPr>
            <p:nvPr/>
          </p:nvSpPr>
          <p:spPr bwMode="auto">
            <a:xfrm>
              <a:off x="5656411" y="3502075"/>
              <a:ext cx="3028950"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请在这里输入第二个分析要点请在这里输入第二个分析要点请在这里输入第二个分析要点请在这里输入第二个分析要点</a:t>
              </a:r>
            </a:p>
          </p:txBody>
        </p:sp>
      </p:grpSp>
      <p:pic>
        <p:nvPicPr>
          <p:cNvPr id="59" name="图片 58"/>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438595" y="301952"/>
            <a:ext cx="3844788" cy="881903"/>
          </a:xfrm>
          <a:prstGeom prst="rect">
            <a:avLst/>
          </a:prstGeom>
        </p:spPr>
      </p:pic>
      <p:sp>
        <p:nvSpPr>
          <p:cNvPr id="60" name="文本框 59"/>
          <p:cNvSpPr txBox="1"/>
          <p:nvPr/>
        </p:nvSpPr>
        <p:spPr>
          <a:xfrm>
            <a:off x="5765160" y="517101"/>
            <a:ext cx="3553441" cy="451604"/>
          </a:xfrm>
          <a:prstGeom prst="rect">
            <a:avLst/>
          </a:prstGeom>
          <a:noFill/>
        </p:spPr>
        <p:txBody>
          <a:bodyPr wrap="square" lIns="121861" tIns="60931" rIns="121861" bIns="60931" rtlCol="0" anchor="ctr">
            <a:spAutoFit/>
          </a:bodyPr>
          <a:lstStyle/>
          <a:p>
            <a:pPr>
              <a:lnSpc>
                <a:spcPct val="110000"/>
              </a:lnSpc>
            </a:pPr>
            <a:r>
              <a:rPr kumimoji="1" lang="zh-CN" altLang="en-US" sz="2000" dirty="0">
                <a:solidFill>
                  <a:srgbClr val="E06175"/>
                </a:solidFill>
                <a:latin typeface="方正小标宋简体" panose="03000509000000000000" pitchFamily="65" charset="-122"/>
                <a:ea typeface="方正小标宋简体" panose="03000509000000000000" pitchFamily="65" charset="-122"/>
                <a:cs typeface="微软雅黑" panose="020B0503020204020204" pitchFamily="34" charset="-122"/>
              </a:rPr>
              <a:t>项目标题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22" presetClass="entr" presetSubtype="4"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4358686" y="1604797"/>
            <a:ext cx="3948113" cy="3864795"/>
            <a:chOff x="3098007" y="1687586"/>
            <a:chExt cx="2961085" cy="2220813"/>
          </a:xfrm>
          <a:blipFill>
            <a:blip r:embed="rId20"/>
            <a:stretch>
              <a:fillRect/>
            </a:stretch>
          </a:blipFill>
        </p:grpSpPr>
        <p:sp>
          <p:nvSpPr>
            <p:cNvPr id="63" name="MH_Other_1"/>
            <p:cNvSpPr/>
            <p:nvPr>
              <p:custDataLst>
                <p:tags r:id="rId10"/>
              </p:custDataLst>
            </p:nvPr>
          </p:nvSpPr>
          <p:spPr>
            <a:xfrm>
              <a:off x="4786314" y="1825103"/>
              <a:ext cx="1272778" cy="1208187"/>
            </a:xfrm>
            <a:custGeom>
              <a:avLst/>
              <a:gdLst/>
              <a:ahLst/>
              <a:cxnLst/>
              <a:rect l="l" t="t" r="r" b="b"/>
              <a:pathLst>
                <a:path w="1697010" h="2148428">
                  <a:moveTo>
                    <a:pt x="33935" y="0"/>
                  </a:moveTo>
                  <a:cubicBezTo>
                    <a:pt x="239955" y="34009"/>
                    <a:pt x="440246" y="107805"/>
                    <a:pt x="625209" y="218280"/>
                  </a:cubicBezTo>
                  <a:cubicBezTo>
                    <a:pt x="1149398" y="531372"/>
                    <a:pt x="1472579" y="1092545"/>
                    <a:pt x="1482056" y="1699788"/>
                  </a:cubicBezTo>
                  <a:lnTo>
                    <a:pt x="1697010" y="1699788"/>
                  </a:lnTo>
                  <a:lnTo>
                    <a:pt x="1143693" y="2148428"/>
                  </a:lnTo>
                  <a:lnTo>
                    <a:pt x="637828" y="1699788"/>
                  </a:lnTo>
                  <a:lnTo>
                    <a:pt x="867302" y="1699788"/>
                  </a:lnTo>
                  <a:cubicBezTo>
                    <a:pt x="859306" y="1308026"/>
                    <a:pt x="649377" y="946969"/>
                    <a:pt x="310771" y="744724"/>
                  </a:cubicBezTo>
                  <a:cubicBezTo>
                    <a:pt x="212707" y="686152"/>
                    <a:pt x="108032" y="643397"/>
                    <a:pt x="0" y="617910"/>
                  </a:cubicBezTo>
                  <a:lnTo>
                    <a:pt x="280602" y="302003"/>
                  </a:lnTo>
                  <a:close/>
                </a:path>
              </a:pathLst>
            </a:custGeom>
            <a:solidFill>
              <a:srgbClr val="E0617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b"/>
            <a:lstStyle/>
            <a:p>
              <a:pPr algn="ctr">
                <a:lnSpc>
                  <a:spcPct val="120000"/>
                </a:lnSpc>
                <a:spcBef>
                  <a:spcPts val="600"/>
                </a:spcBef>
                <a:spcAft>
                  <a:spcPts val="600"/>
                </a:spcAft>
                <a:defRPr/>
              </a:pPr>
              <a:endParaRPr lang="zh-CN" altLang="en-US" sz="2135" b="1">
                <a:solidFill>
                  <a:schemeClr val="bg1"/>
                </a:solidFill>
                <a:latin typeface="+mn-ea"/>
              </a:endParaRPr>
            </a:p>
          </p:txBody>
        </p:sp>
        <p:sp>
          <p:nvSpPr>
            <p:cNvPr id="64" name="MH_SubTitle_2"/>
            <p:cNvSpPr/>
            <p:nvPr>
              <p:custDataLst>
                <p:tags r:id="rId11"/>
              </p:custDataLst>
            </p:nvPr>
          </p:nvSpPr>
          <p:spPr>
            <a:xfrm rot="3577600">
              <a:off x="3836552" y="1761764"/>
              <a:ext cx="1547100" cy="206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Up">
                <a:avLst/>
              </a:prstTxWarp>
              <a:normAutofit/>
            </a:bodyPr>
            <a:lstStyle/>
            <a:p>
              <a:pPr algn="ctr">
                <a:defRPr/>
              </a:pPr>
              <a:r>
                <a:rPr lang="en-US" altLang="zh-CN" sz="2135" dirty="0">
                  <a:solidFill>
                    <a:schemeClr val="bg1"/>
                  </a:solidFill>
                </a:rPr>
                <a:t>LOREM IPSUM</a:t>
              </a:r>
              <a:endParaRPr lang="zh-CN" altLang="en-US" sz="2135" dirty="0">
                <a:solidFill>
                  <a:schemeClr val="bg1"/>
                </a:solidFill>
              </a:endParaRPr>
            </a:p>
          </p:txBody>
        </p:sp>
        <p:sp>
          <p:nvSpPr>
            <p:cNvPr id="65" name="MH_Other_2"/>
            <p:cNvSpPr/>
            <p:nvPr>
              <p:custDataLst>
                <p:tags r:id="rId12"/>
              </p:custDataLst>
            </p:nvPr>
          </p:nvSpPr>
          <p:spPr>
            <a:xfrm>
              <a:off x="3278981" y="1687586"/>
              <a:ext cx="1613298" cy="954584"/>
            </a:xfrm>
            <a:custGeom>
              <a:avLst/>
              <a:gdLst/>
              <a:ahLst/>
              <a:cxnLst/>
              <a:rect l="l" t="t" r="r" b="b"/>
              <a:pathLst>
                <a:path w="2150110" h="1697787">
                  <a:moveTo>
                    <a:pt x="1701470" y="0"/>
                  </a:moveTo>
                  <a:lnTo>
                    <a:pt x="2150110" y="553317"/>
                  </a:lnTo>
                  <a:lnTo>
                    <a:pt x="1701470" y="1059182"/>
                  </a:lnTo>
                  <a:lnTo>
                    <a:pt x="1701470" y="829708"/>
                  </a:lnTo>
                  <a:cubicBezTo>
                    <a:pt x="1309708" y="837704"/>
                    <a:pt x="948651" y="1047633"/>
                    <a:pt x="746406" y="1386239"/>
                  </a:cubicBezTo>
                  <a:cubicBezTo>
                    <a:pt x="687727" y="1484483"/>
                    <a:pt x="644923" y="1589361"/>
                    <a:pt x="620466" y="1697787"/>
                  </a:cubicBezTo>
                  <a:lnTo>
                    <a:pt x="303685" y="1416408"/>
                  </a:lnTo>
                  <a:lnTo>
                    <a:pt x="0" y="1664449"/>
                  </a:lnTo>
                  <a:cubicBezTo>
                    <a:pt x="35261" y="1458221"/>
                    <a:pt x="109165" y="1257301"/>
                    <a:pt x="219962" y="1071801"/>
                  </a:cubicBezTo>
                  <a:cubicBezTo>
                    <a:pt x="533054" y="547612"/>
                    <a:pt x="1094227" y="224431"/>
                    <a:pt x="1701470" y="214954"/>
                  </a:cubicBezTo>
                  <a:close/>
                </a:path>
              </a:pathLst>
            </a:custGeom>
            <a:solidFill>
              <a:srgbClr val="59979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2135">
                <a:solidFill>
                  <a:schemeClr val="bg1"/>
                </a:solidFill>
                <a:latin typeface="+mn-ea"/>
              </a:endParaRPr>
            </a:p>
          </p:txBody>
        </p:sp>
        <p:sp>
          <p:nvSpPr>
            <p:cNvPr id="66" name="MH_SubTitle_1"/>
            <p:cNvSpPr/>
            <p:nvPr>
              <p:custDataLst>
                <p:tags r:id="rId13"/>
              </p:custDataLst>
            </p:nvPr>
          </p:nvSpPr>
          <p:spPr>
            <a:xfrm rot="19777600">
              <a:off x="3515201" y="2000564"/>
              <a:ext cx="2062800" cy="1547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Up">
                <a:avLst/>
              </a:prstTxWarp>
              <a:normAutofit/>
            </a:bodyPr>
            <a:lstStyle/>
            <a:p>
              <a:pPr algn="ctr">
                <a:defRPr/>
              </a:pPr>
              <a:r>
                <a:rPr lang="en-US" altLang="zh-CN" sz="2135">
                  <a:solidFill>
                    <a:schemeClr val="bg1"/>
                  </a:solidFill>
                </a:rPr>
                <a:t>LOREM IPSUM</a:t>
              </a:r>
              <a:endParaRPr lang="zh-CN" altLang="en-US" sz="2135" dirty="0">
                <a:solidFill>
                  <a:schemeClr val="bg1"/>
                </a:solidFill>
              </a:endParaRPr>
            </a:p>
          </p:txBody>
        </p:sp>
        <p:sp>
          <p:nvSpPr>
            <p:cNvPr id="67" name="MH_Other_3"/>
            <p:cNvSpPr/>
            <p:nvPr>
              <p:custDataLst>
                <p:tags r:id="rId14"/>
              </p:custDataLst>
            </p:nvPr>
          </p:nvSpPr>
          <p:spPr>
            <a:xfrm>
              <a:off x="3098007" y="2562694"/>
              <a:ext cx="1272779" cy="1209974"/>
            </a:xfrm>
            <a:custGeom>
              <a:avLst/>
              <a:gdLst/>
              <a:ahLst/>
              <a:cxnLst/>
              <a:rect l="l" t="t" r="r" b="b"/>
              <a:pathLst>
                <a:path w="1697153" h="2150709">
                  <a:moveTo>
                    <a:pt x="553317" y="0"/>
                  </a:moveTo>
                  <a:lnTo>
                    <a:pt x="1059182" y="448640"/>
                  </a:lnTo>
                  <a:lnTo>
                    <a:pt x="829708" y="448640"/>
                  </a:lnTo>
                  <a:cubicBezTo>
                    <a:pt x="837704" y="840402"/>
                    <a:pt x="1047633" y="1201459"/>
                    <a:pt x="1386239" y="1403704"/>
                  </a:cubicBezTo>
                  <a:cubicBezTo>
                    <a:pt x="1484322" y="1462287"/>
                    <a:pt x="1589018" y="1505047"/>
                    <a:pt x="1697153" y="1530355"/>
                  </a:cubicBezTo>
                  <a:lnTo>
                    <a:pt x="1416407" y="1846425"/>
                  </a:lnTo>
                  <a:lnTo>
                    <a:pt x="1664937" y="2150709"/>
                  </a:lnTo>
                  <a:cubicBezTo>
                    <a:pt x="1458510" y="2114956"/>
                    <a:pt x="1257435" y="2041026"/>
                    <a:pt x="1071801" y="1930149"/>
                  </a:cubicBezTo>
                  <a:cubicBezTo>
                    <a:pt x="547612" y="1617056"/>
                    <a:pt x="224431" y="1055883"/>
                    <a:pt x="214954" y="448640"/>
                  </a:cubicBezTo>
                  <a:lnTo>
                    <a:pt x="0" y="448640"/>
                  </a:lnTo>
                  <a:close/>
                </a:path>
              </a:pathLst>
            </a:custGeom>
            <a:solidFill>
              <a:srgbClr val="E0617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2135">
                <a:solidFill>
                  <a:schemeClr val="bg1"/>
                </a:solidFill>
                <a:latin typeface="+mn-ea"/>
              </a:endParaRPr>
            </a:p>
          </p:txBody>
        </p:sp>
        <p:sp>
          <p:nvSpPr>
            <p:cNvPr id="68" name="MH_SubTitle_4"/>
            <p:cNvSpPr/>
            <p:nvPr>
              <p:custDataLst>
                <p:tags r:id="rId15"/>
              </p:custDataLst>
            </p:nvPr>
          </p:nvSpPr>
          <p:spPr>
            <a:xfrm rot="3237033">
              <a:off x="3696852" y="1771289"/>
              <a:ext cx="1547100" cy="20628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Down">
                <a:avLst/>
              </a:prstTxWarp>
              <a:normAutofit/>
            </a:bodyPr>
            <a:lstStyle/>
            <a:p>
              <a:pPr algn="ctr">
                <a:defRPr/>
              </a:pPr>
              <a:r>
                <a:rPr lang="en-US" altLang="zh-CN" sz="2135">
                  <a:solidFill>
                    <a:schemeClr val="bg1"/>
                  </a:solidFill>
                </a:rPr>
                <a:t>LOREM IPSUM</a:t>
              </a:r>
              <a:endParaRPr lang="zh-CN" altLang="en-US" sz="2135" dirty="0">
                <a:solidFill>
                  <a:schemeClr val="bg1"/>
                </a:solidFill>
              </a:endParaRPr>
            </a:p>
          </p:txBody>
        </p:sp>
        <p:sp>
          <p:nvSpPr>
            <p:cNvPr id="69" name="MH_Other_4"/>
            <p:cNvSpPr/>
            <p:nvPr>
              <p:custDataLst>
                <p:tags r:id="rId16"/>
              </p:custDataLst>
            </p:nvPr>
          </p:nvSpPr>
          <p:spPr>
            <a:xfrm>
              <a:off x="4264820" y="2953815"/>
              <a:ext cx="1612106" cy="954584"/>
            </a:xfrm>
            <a:custGeom>
              <a:avLst/>
              <a:gdLst/>
              <a:ahLst/>
              <a:cxnLst/>
              <a:rect l="l" t="t" r="r" b="b"/>
              <a:pathLst>
                <a:path w="2150053" h="1697681">
                  <a:moveTo>
                    <a:pt x="1529760" y="0"/>
                  </a:moveTo>
                  <a:lnTo>
                    <a:pt x="1846425" y="281275"/>
                  </a:lnTo>
                  <a:lnTo>
                    <a:pt x="2150053" y="33280"/>
                  </a:lnTo>
                  <a:cubicBezTo>
                    <a:pt x="2114837" y="239493"/>
                    <a:pt x="2040936" y="440395"/>
                    <a:pt x="1930148" y="625880"/>
                  </a:cubicBezTo>
                  <a:cubicBezTo>
                    <a:pt x="1617056" y="1150069"/>
                    <a:pt x="1055883" y="1473250"/>
                    <a:pt x="448640" y="1482727"/>
                  </a:cubicBezTo>
                  <a:lnTo>
                    <a:pt x="448640" y="1697681"/>
                  </a:lnTo>
                  <a:lnTo>
                    <a:pt x="0" y="1144364"/>
                  </a:lnTo>
                  <a:lnTo>
                    <a:pt x="448640" y="638499"/>
                  </a:lnTo>
                  <a:lnTo>
                    <a:pt x="448640" y="867973"/>
                  </a:lnTo>
                  <a:cubicBezTo>
                    <a:pt x="840402" y="859977"/>
                    <a:pt x="1201459" y="650048"/>
                    <a:pt x="1403704" y="311442"/>
                  </a:cubicBezTo>
                  <a:cubicBezTo>
                    <a:pt x="1462369" y="213222"/>
                    <a:pt x="1505166" y="108371"/>
                    <a:pt x="1529760" y="0"/>
                  </a:cubicBezTo>
                  <a:close/>
                </a:path>
              </a:pathLst>
            </a:custGeom>
            <a:solidFill>
              <a:srgbClr val="5997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182245" indent="-182245">
                <a:lnSpc>
                  <a:spcPct val="120000"/>
                </a:lnSpc>
                <a:spcBef>
                  <a:spcPts val="600"/>
                </a:spcBef>
                <a:spcAft>
                  <a:spcPts val="600"/>
                </a:spcAft>
                <a:buFont typeface="Arial" panose="020B0604020202020204" pitchFamily="34" charset="0"/>
                <a:buChar char="•"/>
                <a:defRPr/>
              </a:pPr>
              <a:endParaRPr lang="zh-CN" altLang="en-US" sz="2135">
                <a:solidFill>
                  <a:schemeClr val="bg1"/>
                </a:solidFill>
                <a:latin typeface="+mn-ea"/>
              </a:endParaRPr>
            </a:p>
          </p:txBody>
        </p:sp>
        <p:sp>
          <p:nvSpPr>
            <p:cNvPr id="70" name="MH_SubTitle_3"/>
            <p:cNvSpPr/>
            <p:nvPr>
              <p:custDataLst>
                <p:tags r:id="rId17"/>
              </p:custDataLst>
            </p:nvPr>
          </p:nvSpPr>
          <p:spPr>
            <a:xfrm rot="19563573">
              <a:off x="3596160" y="2081593"/>
              <a:ext cx="2062800" cy="1547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Down">
                <a:avLst/>
              </a:prstTxWarp>
              <a:normAutofit/>
            </a:bodyPr>
            <a:lstStyle/>
            <a:p>
              <a:pPr algn="ctr">
                <a:defRPr/>
              </a:pPr>
              <a:r>
                <a:rPr lang="en-US" altLang="zh-CN" sz="2135">
                  <a:solidFill>
                    <a:schemeClr val="bg1"/>
                  </a:solidFill>
                </a:rPr>
                <a:t>LOREM IPSUM</a:t>
              </a:r>
              <a:endParaRPr lang="zh-CN" altLang="en-US" sz="2135" dirty="0">
                <a:solidFill>
                  <a:schemeClr val="bg1"/>
                </a:solidFill>
              </a:endParaRPr>
            </a:p>
          </p:txBody>
        </p:sp>
      </p:grpSp>
      <p:cxnSp>
        <p:nvCxnSpPr>
          <p:cNvPr id="71" name="MH_Other_1"/>
          <p:cNvCxnSpPr/>
          <p:nvPr>
            <p:custDataLst>
              <p:tags r:id="rId2"/>
            </p:custDataLst>
          </p:nvPr>
        </p:nvCxnSpPr>
        <p:spPr>
          <a:xfrm>
            <a:off x="2195551" y="2148720"/>
            <a:ext cx="3177335" cy="0"/>
          </a:xfrm>
          <a:prstGeom prst="line">
            <a:avLst/>
          </a:prstGeom>
          <a:ln w="9525">
            <a:solidFill>
              <a:schemeClr val="tx1">
                <a:lumMod val="50000"/>
                <a:lumOff val="50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72" name="MH_Other_2"/>
          <p:cNvCxnSpPr/>
          <p:nvPr>
            <p:custDataLst>
              <p:tags r:id="rId3"/>
            </p:custDataLst>
          </p:nvPr>
        </p:nvCxnSpPr>
        <p:spPr>
          <a:xfrm>
            <a:off x="7649015" y="2503832"/>
            <a:ext cx="3085163" cy="0"/>
          </a:xfrm>
          <a:prstGeom prst="line">
            <a:avLst/>
          </a:prstGeom>
          <a:ln w="9525">
            <a:solidFill>
              <a:schemeClr val="tx1">
                <a:lumMod val="50000"/>
                <a:lumOff val="50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73" name="MH_Other_3"/>
          <p:cNvCxnSpPr/>
          <p:nvPr>
            <p:custDataLst>
              <p:tags r:id="rId4"/>
            </p:custDataLst>
          </p:nvPr>
        </p:nvCxnSpPr>
        <p:spPr>
          <a:xfrm>
            <a:off x="1756085" y="4074188"/>
            <a:ext cx="3001088" cy="0"/>
          </a:xfrm>
          <a:prstGeom prst="line">
            <a:avLst/>
          </a:prstGeom>
          <a:ln w="9525">
            <a:solidFill>
              <a:schemeClr val="tx1">
                <a:lumMod val="50000"/>
                <a:lumOff val="50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74" name="MH_Other_4"/>
          <p:cNvCxnSpPr/>
          <p:nvPr>
            <p:custDataLst>
              <p:tags r:id="rId5"/>
            </p:custDataLst>
          </p:nvPr>
        </p:nvCxnSpPr>
        <p:spPr>
          <a:xfrm>
            <a:off x="7286683" y="4501493"/>
            <a:ext cx="3085163" cy="0"/>
          </a:xfrm>
          <a:prstGeom prst="line">
            <a:avLst/>
          </a:prstGeom>
          <a:ln w="9525">
            <a:solidFill>
              <a:schemeClr val="tx1">
                <a:lumMod val="50000"/>
                <a:lumOff val="50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75" name="MH_Text_1"/>
          <p:cNvSpPr txBox="1"/>
          <p:nvPr>
            <p:custDataLst>
              <p:tags r:id="rId6"/>
            </p:custDataLst>
          </p:nvPr>
        </p:nvSpPr>
        <p:spPr>
          <a:xfrm>
            <a:off x="2048600" y="2340741"/>
            <a:ext cx="2820297" cy="1160928"/>
          </a:xfrm>
          <a:prstGeom prst="rect">
            <a:avLst/>
          </a:prstGeom>
          <a:noFill/>
        </p:spPr>
        <p:txBody>
          <a:bodyPr wrap="square" rtlCol="0">
            <a:normAutofit/>
          </a:bodyPr>
          <a:lstStyle/>
          <a:p>
            <a:pPr algn="ctr" defTabSz="91376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点击增加文字内容</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91376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点击增加文字内容</a:t>
            </a:r>
          </a:p>
        </p:txBody>
      </p:sp>
      <p:sp>
        <p:nvSpPr>
          <p:cNvPr id="76" name="MH_Text_4"/>
          <p:cNvSpPr txBox="1"/>
          <p:nvPr>
            <p:custDataLst>
              <p:tags r:id="rId7"/>
            </p:custDataLst>
          </p:nvPr>
        </p:nvSpPr>
        <p:spPr>
          <a:xfrm>
            <a:off x="1583500" y="4219333"/>
            <a:ext cx="2820297" cy="1385771"/>
          </a:xfrm>
          <a:prstGeom prst="rect">
            <a:avLst/>
          </a:prstGeom>
          <a:noFill/>
        </p:spPr>
        <p:txBody>
          <a:bodyPr wrap="square" rtlCol="0">
            <a:normAutofit/>
          </a:bodyPr>
          <a:lstStyle/>
          <a:p>
            <a:pPr algn="ctr" defTabSz="91376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点击增加文字内容</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91376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点击增加文字内容</a:t>
            </a:r>
          </a:p>
        </p:txBody>
      </p:sp>
      <p:sp>
        <p:nvSpPr>
          <p:cNvPr id="77" name="MH_Text_3"/>
          <p:cNvSpPr txBox="1"/>
          <p:nvPr>
            <p:custDataLst>
              <p:tags r:id="rId8"/>
            </p:custDataLst>
          </p:nvPr>
        </p:nvSpPr>
        <p:spPr>
          <a:xfrm>
            <a:off x="7550285" y="4741008"/>
            <a:ext cx="2820297" cy="1209944"/>
          </a:xfrm>
          <a:prstGeom prst="rect">
            <a:avLst/>
          </a:prstGeom>
          <a:noFill/>
        </p:spPr>
        <p:txBody>
          <a:bodyPr wrap="square" rtlCol="0">
            <a:normAutofit/>
          </a:bodyPr>
          <a:lstStyle/>
          <a:p>
            <a:pPr algn="ctr" defTabSz="91376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点击增加文字内容</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91376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点击增加文字内容</a:t>
            </a:r>
          </a:p>
        </p:txBody>
      </p:sp>
      <p:sp>
        <p:nvSpPr>
          <p:cNvPr id="78" name="MH_Text_2"/>
          <p:cNvSpPr txBox="1"/>
          <p:nvPr>
            <p:custDataLst>
              <p:tags r:id="rId9"/>
            </p:custDataLst>
          </p:nvPr>
        </p:nvSpPr>
        <p:spPr>
          <a:xfrm>
            <a:off x="7956192" y="2683163"/>
            <a:ext cx="2820297" cy="1385771"/>
          </a:xfrm>
          <a:prstGeom prst="rect">
            <a:avLst/>
          </a:prstGeom>
          <a:noFill/>
        </p:spPr>
        <p:txBody>
          <a:bodyPr wrap="square" rtlCol="0">
            <a:normAutofit/>
          </a:bodyPr>
          <a:lstStyle/>
          <a:p>
            <a:pPr algn="ctr" defTabSz="91376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点击增加文字内容</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91376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点击增加文字内容</a:t>
            </a:r>
          </a:p>
        </p:txBody>
      </p:sp>
      <p:pic>
        <p:nvPicPr>
          <p:cNvPr id="21" name="图片 2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438595" y="301952"/>
            <a:ext cx="3844788" cy="881903"/>
          </a:xfrm>
          <a:prstGeom prst="rect">
            <a:avLst/>
          </a:prstGeom>
        </p:spPr>
      </p:pic>
      <p:sp>
        <p:nvSpPr>
          <p:cNvPr id="22" name="文本框 21"/>
          <p:cNvSpPr txBox="1"/>
          <p:nvPr/>
        </p:nvSpPr>
        <p:spPr>
          <a:xfrm>
            <a:off x="5773564" y="543817"/>
            <a:ext cx="3553441" cy="451604"/>
          </a:xfrm>
          <a:prstGeom prst="rect">
            <a:avLst/>
          </a:prstGeom>
          <a:noFill/>
        </p:spPr>
        <p:txBody>
          <a:bodyPr wrap="square" lIns="121861" tIns="60931" rIns="121861" bIns="60931" rtlCol="0" anchor="ctr">
            <a:spAutoFit/>
          </a:bodyPr>
          <a:lstStyle/>
          <a:p>
            <a:pPr>
              <a:lnSpc>
                <a:spcPct val="110000"/>
              </a:lnSpc>
            </a:pPr>
            <a:r>
              <a:rPr kumimoji="1" lang="zh-CN" altLang="en-US" sz="2000" dirty="0">
                <a:solidFill>
                  <a:srgbClr val="E06175"/>
                </a:solidFill>
                <a:latin typeface="方正小标宋简体" panose="03000509000000000000" pitchFamily="65" charset="-122"/>
                <a:ea typeface="方正小标宋简体" panose="03000509000000000000" pitchFamily="65" charset="-122"/>
                <a:cs typeface="微软雅黑" panose="020B0503020204020204" pitchFamily="34" charset="-122"/>
              </a:rPr>
              <a:t>项目标题</a:t>
            </a:r>
          </a:p>
        </p:txBody>
      </p:sp>
      <p:pic>
        <p:nvPicPr>
          <p:cNvPr id="2" name="图片 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028748" y="2509711"/>
            <a:ext cx="2876550" cy="2038350"/>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000"/>
                                        <p:tgtEl>
                                          <p:spTgt spid="61"/>
                                        </p:tgtEl>
                                      </p:cBhvr>
                                    </p:animEffect>
                                    <p:anim calcmode="lin" valueType="num">
                                      <p:cBhvr>
                                        <p:cTn id="8" dur="2000" fill="hold"/>
                                        <p:tgtEl>
                                          <p:spTgt spid="61"/>
                                        </p:tgtEl>
                                        <p:attrNameLst>
                                          <p:attrName>style.rotation</p:attrName>
                                        </p:attrNameLst>
                                      </p:cBhvr>
                                      <p:tavLst>
                                        <p:tav tm="0">
                                          <p:val>
                                            <p:fltVal val="720"/>
                                          </p:val>
                                        </p:tav>
                                        <p:tav tm="100000">
                                          <p:val>
                                            <p:fltVal val="0"/>
                                          </p:val>
                                        </p:tav>
                                      </p:tavLst>
                                    </p:anim>
                                    <p:anim calcmode="lin" valueType="num">
                                      <p:cBhvr>
                                        <p:cTn id="9" dur="2000" fill="hold"/>
                                        <p:tgtEl>
                                          <p:spTgt spid="61"/>
                                        </p:tgtEl>
                                        <p:attrNameLst>
                                          <p:attrName>ppt_h</p:attrName>
                                        </p:attrNameLst>
                                      </p:cBhvr>
                                      <p:tavLst>
                                        <p:tav tm="0">
                                          <p:val>
                                            <p:fltVal val="0"/>
                                          </p:val>
                                        </p:tav>
                                        <p:tav tm="100000">
                                          <p:val>
                                            <p:strVal val="#ppt_h"/>
                                          </p:val>
                                        </p:tav>
                                      </p:tavLst>
                                    </p:anim>
                                    <p:anim calcmode="lin" valueType="num">
                                      <p:cBhvr>
                                        <p:cTn id="10" dur="2000" fill="hold"/>
                                        <p:tgtEl>
                                          <p:spTgt spid="6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2" presetClass="entr" presetSubtype="2" fill="hold" nodeType="after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wipe(right)">
                                      <p:cBhvr>
                                        <p:cTn id="14" dur="500"/>
                                        <p:tgtEl>
                                          <p:spTgt spid="71"/>
                                        </p:tgtEl>
                                      </p:cBhvr>
                                    </p:animEffect>
                                  </p:childTnLst>
                                </p:cTn>
                              </p:par>
                            </p:childTnLst>
                          </p:cTn>
                        </p:par>
                        <p:par>
                          <p:cTn id="15" fill="hold">
                            <p:stCondLst>
                              <p:cond delay="2500"/>
                            </p:stCondLst>
                            <p:childTnLst>
                              <p:par>
                                <p:cTn id="16" presetID="14" presetClass="entr" presetSubtype="10" fill="hold" grpId="0" nodeType="after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randombar(horizontal)">
                                      <p:cBhvr>
                                        <p:cTn id="18" dur="500"/>
                                        <p:tgtEl>
                                          <p:spTgt spid="75"/>
                                        </p:tgtEl>
                                      </p:cBhvr>
                                    </p:animEffect>
                                  </p:childTnLst>
                                </p:cTn>
                              </p:par>
                            </p:childTnLst>
                          </p:cTn>
                        </p:par>
                        <p:par>
                          <p:cTn id="19" fill="hold">
                            <p:stCondLst>
                              <p:cond delay="3000"/>
                            </p:stCondLst>
                            <p:childTnLst>
                              <p:par>
                                <p:cTn id="20" presetID="22" presetClass="entr" presetSubtype="2" fill="hold"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right)">
                                      <p:cBhvr>
                                        <p:cTn id="22" dur="500"/>
                                        <p:tgtEl>
                                          <p:spTgt spid="73"/>
                                        </p:tgtEl>
                                      </p:cBhvr>
                                    </p:animEffect>
                                  </p:childTnLst>
                                </p:cTn>
                              </p:par>
                            </p:childTnLst>
                          </p:cTn>
                        </p:par>
                        <p:par>
                          <p:cTn id="23" fill="hold">
                            <p:stCondLst>
                              <p:cond delay="3500"/>
                            </p:stCondLst>
                            <p:childTnLst>
                              <p:par>
                                <p:cTn id="24" presetID="14" presetClass="entr" presetSubtype="10"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randombar(horizontal)">
                                      <p:cBhvr>
                                        <p:cTn id="26" dur="500"/>
                                        <p:tgtEl>
                                          <p:spTgt spid="76"/>
                                        </p:tgtEl>
                                      </p:cBhvr>
                                    </p:animEffect>
                                  </p:childTnLst>
                                </p:cTn>
                              </p:par>
                            </p:childTnLst>
                          </p:cTn>
                        </p:par>
                        <p:par>
                          <p:cTn id="27" fill="hold">
                            <p:stCondLst>
                              <p:cond delay="4000"/>
                            </p:stCondLst>
                            <p:childTnLst>
                              <p:par>
                                <p:cTn id="28" presetID="22" presetClass="entr" presetSubtype="8"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wipe(left)">
                                      <p:cBhvr>
                                        <p:cTn id="30" dur="500"/>
                                        <p:tgtEl>
                                          <p:spTgt spid="72"/>
                                        </p:tgtEl>
                                      </p:cBhvr>
                                    </p:animEffect>
                                  </p:childTnLst>
                                </p:cTn>
                              </p:par>
                            </p:childTnLst>
                          </p:cTn>
                        </p:par>
                        <p:par>
                          <p:cTn id="31" fill="hold">
                            <p:stCondLst>
                              <p:cond delay="4500"/>
                            </p:stCondLst>
                            <p:childTnLst>
                              <p:par>
                                <p:cTn id="32" presetID="14" presetClass="entr" presetSubtype="10" fill="hold" grpId="0" nodeType="after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randombar(horizontal)">
                                      <p:cBhvr>
                                        <p:cTn id="34" dur="500"/>
                                        <p:tgtEl>
                                          <p:spTgt spid="78"/>
                                        </p:tgtEl>
                                      </p:cBhvr>
                                    </p:animEffect>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wipe(left)">
                                      <p:cBhvr>
                                        <p:cTn id="38" dur="500"/>
                                        <p:tgtEl>
                                          <p:spTgt spid="74"/>
                                        </p:tgtEl>
                                      </p:cBhvr>
                                    </p:animEffect>
                                  </p:childTnLst>
                                </p:cTn>
                              </p:par>
                            </p:childTnLst>
                          </p:cTn>
                        </p:par>
                        <p:par>
                          <p:cTn id="39" fill="hold">
                            <p:stCondLst>
                              <p:cond delay="5500"/>
                            </p:stCondLst>
                            <p:childTnLst>
                              <p:par>
                                <p:cTn id="40" presetID="14" presetClass="entr" presetSubtype="10" fill="hold" grpId="0" nodeType="after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randombar(horizontal)">
                                      <p:cBhvr>
                                        <p:cTn id="4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2999187" y="2742602"/>
            <a:ext cx="1295807" cy="4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p>
            <a:pPr algn="r"/>
            <a:r>
              <a:rPr lang="en-US" altLang="zh-CN" b="1" dirty="0">
                <a:solidFill>
                  <a:schemeClr val="tx1">
                    <a:lumMod val="65000"/>
                    <a:lumOff val="35000"/>
                  </a:schemeClr>
                </a:solidFill>
                <a:latin typeface="Impact MT Std" pitchFamily="34" charset="0"/>
                <a:ea typeface="微软雅黑" panose="020B0503020204020204" pitchFamily="34" charset="-122"/>
                <a:sym typeface="微软雅黑" panose="020B0503020204020204" pitchFamily="34" charset="-122"/>
              </a:rPr>
              <a:t>TODAY</a:t>
            </a:r>
            <a:endParaRPr lang="zh-CN" altLang="en-US" b="1" dirty="0">
              <a:solidFill>
                <a:schemeClr val="tx1">
                  <a:lumMod val="65000"/>
                  <a:lumOff val="35000"/>
                </a:schemeClr>
              </a:solidFill>
              <a:latin typeface="Impact MT Std" pitchFamily="34" charset="0"/>
              <a:ea typeface="微软雅黑" panose="020B0503020204020204" pitchFamily="34" charset="-122"/>
              <a:sym typeface="微软雅黑" panose="020B0503020204020204" pitchFamily="34" charset="-122"/>
            </a:endParaRPr>
          </a:p>
        </p:txBody>
      </p:sp>
      <p:sp>
        <p:nvSpPr>
          <p:cNvPr id="3" name="矩形 4"/>
          <p:cNvSpPr>
            <a:spLocks noChangeArrowheads="1"/>
          </p:cNvSpPr>
          <p:nvPr/>
        </p:nvSpPr>
        <p:spPr bwMode="auto">
          <a:xfrm>
            <a:off x="1343433" y="3039344"/>
            <a:ext cx="2951560" cy="99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p>
            <a:pPr algn="r"/>
            <a:r>
              <a:rPr lang="en-US" altLang="zh-CN" sz="5865" b="1" dirty="0">
                <a:solidFill>
                  <a:srgbClr val="E06175"/>
                </a:solidFill>
                <a:latin typeface="Impact MT Std" pitchFamily="34" charset="0"/>
                <a:ea typeface="微软雅黑" panose="020B0503020204020204" pitchFamily="34" charset="-122"/>
                <a:sym typeface="微软雅黑" panose="020B0503020204020204" pitchFamily="34" charset="-122"/>
              </a:rPr>
              <a:t>2016.11</a:t>
            </a:r>
            <a:endParaRPr lang="zh-CN" altLang="en-US" sz="5865" b="1" dirty="0">
              <a:solidFill>
                <a:srgbClr val="E06175"/>
              </a:solidFill>
              <a:latin typeface="Impact MT Std" pitchFamily="34" charset="0"/>
              <a:ea typeface="微软雅黑" panose="020B0503020204020204" pitchFamily="34" charset="-122"/>
              <a:sym typeface="微软雅黑" panose="020B0503020204020204" pitchFamily="34" charset="-122"/>
            </a:endParaRPr>
          </a:p>
        </p:txBody>
      </p:sp>
      <p:sp>
        <p:nvSpPr>
          <p:cNvPr id="4" name="矩形 4"/>
          <p:cNvSpPr>
            <a:spLocks noChangeArrowheads="1"/>
          </p:cNvSpPr>
          <p:nvPr/>
        </p:nvSpPr>
        <p:spPr bwMode="auto">
          <a:xfrm>
            <a:off x="1703380" y="4038744"/>
            <a:ext cx="2591613" cy="37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p>
            <a:pPr algn="r"/>
            <a:r>
              <a:rPr lang="zh-CN" altLang="en-US" sz="1865" b="1" dirty="0">
                <a:solidFill>
                  <a:schemeClr val="tx1">
                    <a:lumMod val="65000"/>
                    <a:lumOff val="35000"/>
                  </a:schemeClr>
                </a:solidFill>
                <a:latin typeface="Impact MT Std" pitchFamily="34" charset="0"/>
                <a:ea typeface="微软雅黑" panose="020B0503020204020204" pitchFamily="34" charset="-122"/>
                <a:sym typeface="微软雅黑" panose="020B0503020204020204" pitchFamily="34" charset="-122"/>
              </a:rPr>
              <a:t>历史最好记录</a:t>
            </a:r>
          </a:p>
        </p:txBody>
      </p:sp>
      <p:sp>
        <p:nvSpPr>
          <p:cNvPr id="5" name="椭圆 4"/>
          <p:cNvSpPr/>
          <p:nvPr/>
        </p:nvSpPr>
        <p:spPr>
          <a:xfrm>
            <a:off x="3370717" y="1959223"/>
            <a:ext cx="791881" cy="792088"/>
          </a:xfrm>
          <a:prstGeom prst="ellipse">
            <a:avLst/>
          </a:prstGeom>
          <a:solidFill>
            <a:srgbClr val="59979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1465">
              <a:solidFill>
                <a:srgbClr val="D1AD21"/>
              </a:solidFill>
            </a:endParaRPr>
          </a:p>
        </p:txBody>
      </p:sp>
      <p:cxnSp>
        <p:nvCxnSpPr>
          <p:cNvPr id="6" name="直接箭头连接符 5"/>
          <p:cNvCxnSpPr/>
          <p:nvPr/>
        </p:nvCxnSpPr>
        <p:spPr>
          <a:xfrm flipV="1">
            <a:off x="3514695" y="2175247"/>
            <a:ext cx="0" cy="516047"/>
          </a:xfrm>
          <a:prstGeom prst="straightConnector1">
            <a:avLst/>
          </a:prstGeom>
          <a:ln w="28575">
            <a:solidFill>
              <a:srgbClr val="FCEEE8"/>
            </a:solidFill>
            <a:tailEnd type="arrow"/>
          </a:ln>
        </p:spPr>
        <p:style>
          <a:lnRef idx="1">
            <a:schemeClr val="accent1"/>
          </a:lnRef>
          <a:fillRef idx="0">
            <a:schemeClr val="accent1"/>
          </a:fillRef>
          <a:effectRef idx="0">
            <a:schemeClr val="accent1"/>
          </a:effectRef>
          <a:fontRef idx="minor">
            <a:schemeClr val="tx1"/>
          </a:fontRef>
        </p:style>
      </p:cxnSp>
      <p:sp>
        <p:nvSpPr>
          <p:cNvPr id="7" name="矩形 4"/>
          <p:cNvSpPr>
            <a:spLocks noChangeArrowheads="1"/>
          </p:cNvSpPr>
          <p:nvPr/>
        </p:nvSpPr>
        <p:spPr bwMode="auto">
          <a:xfrm>
            <a:off x="3442706" y="2094529"/>
            <a:ext cx="719892" cy="4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p>
            <a:pPr algn="r"/>
            <a:r>
              <a:rPr lang="en-US" altLang="zh-CN" b="1" dirty="0">
                <a:solidFill>
                  <a:srgbClr val="FCEEE8"/>
                </a:solidFill>
                <a:latin typeface="Impact MT Std" pitchFamily="34" charset="0"/>
                <a:ea typeface="微软雅黑" panose="020B0503020204020204" pitchFamily="34" charset="-122"/>
                <a:sym typeface="微软雅黑" panose="020B0503020204020204" pitchFamily="34" charset="-122"/>
              </a:rPr>
              <a:t>5%</a:t>
            </a:r>
            <a:endParaRPr lang="zh-CN" altLang="en-US" b="1" dirty="0">
              <a:solidFill>
                <a:srgbClr val="FCEEE8"/>
              </a:solidFill>
              <a:latin typeface="Impact MT Std" pitchFamily="34" charset="0"/>
              <a:ea typeface="微软雅黑" panose="020B0503020204020204" pitchFamily="34" charset="-122"/>
              <a:sym typeface="微软雅黑" panose="020B0503020204020204" pitchFamily="34" charset="-122"/>
            </a:endParaRPr>
          </a:p>
        </p:txBody>
      </p:sp>
      <p:sp>
        <p:nvSpPr>
          <p:cNvPr id="8" name="矩形 4"/>
          <p:cNvSpPr>
            <a:spLocks noChangeArrowheads="1"/>
          </p:cNvSpPr>
          <p:nvPr/>
        </p:nvSpPr>
        <p:spPr bwMode="auto">
          <a:xfrm>
            <a:off x="1199457" y="4407496"/>
            <a:ext cx="3095537" cy="37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p>
            <a:pPr algn="r"/>
            <a:r>
              <a:rPr lang="zh-CN" altLang="en-US" sz="1865" b="1" dirty="0">
                <a:solidFill>
                  <a:schemeClr val="tx1">
                    <a:lumMod val="65000"/>
                    <a:lumOff val="35000"/>
                  </a:schemeClr>
                </a:solidFill>
                <a:latin typeface="Impact MT Std" pitchFamily="34" charset="0"/>
                <a:ea typeface="微软雅黑" panose="020B0503020204020204" pitchFamily="34" charset="-122"/>
                <a:sym typeface="微软雅黑" panose="020B0503020204020204" pitchFamily="34" charset="-122"/>
              </a:rPr>
              <a:t>相比较去年同期上涨</a:t>
            </a:r>
          </a:p>
        </p:txBody>
      </p:sp>
      <p:cxnSp>
        <p:nvCxnSpPr>
          <p:cNvPr id="9" name="直接连接符 8"/>
          <p:cNvCxnSpPr/>
          <p:nvPr/>
        </p:nvCxnSpPr>
        <p:spPr>
          <a:xfrm>
            <a:off x="4582951" y="1340768"/>
            <a:ext cx="0" cy="4536504"/>
          </a:xfrm>
          <a:prstGeom prst="line">
            <a:avLst/>
          </a:prstGeom>
          <a:ln>
            <a:solidFill>
              <a:srgbClr val="2C3637"/>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Freeform 6"/>
          <p:cNvSpPr/>
          <p:nvPr/>
        </p:nvSpPr>
        <p:spPr bwMode="auto">
          <a:xfrm>
            <a:off x="5119371" y="1412776"/>
            <a:ext cx="265060"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11" name="Freeform 7"/>
          <p:cNvSpPr/>
          <p:nvPr/>
        </p:nvSpPr>
        <p:spPr bwMode="auto">
          <a:xfrm>
            <a:off x="5119371" y="2536451"/>
            <a:ext cx="265060" cy="49736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E06175"/>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12" name="Freeform 8"/>
          <p:cNvSpPr/>
          <p:nvPr/>
        </p:nvSpPr>
        <p:spPr bwMode="auto">
          <a:xfrm>
            <a:off x="5457583" y="1412776"/>
            <a:ext cx="265060"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13" name="Freeform 9"/>
          <p:cNvSpPr/>
          <p:nvPr/>
        </p:nvSpPr>
        <p:spPr bwMode="auto">
          <a:xfrm>
            <a:off x="5795797" y="1412776"/>
            <a:ext cx="266484"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14" name="Freeform 10"/>
          <p:cNvSpPr/>
          <p:nvPr/>
        </p:nvSpPr>
        <p:spPr bwMode="auto">
          <a:xfrm>
            <a:off x="6135431" y="1412776"/>
            <a:ext cx="266484" cy="162103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85000"/>
            </a:schemeClr>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15" name="Freeform 11"/>
          <p:cNvSpPr/>
          <p:nvPr/>
        </p:nvSpPr>
        <p:spPr bwMode="auto">
          <a:xfrm>
            <a:off x="5457583" y="2197791"/>
            <a:ext cx="265060" cy="83602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59979A"/>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16" name="Freeform 12"/>
          <p:cNvSpPr/>
          <p:nvPr/>
        </p:nvSpPr>
        <p:spPr bwMode="auto">
          <a:xfrm>
            <a:off x="5795797" y="1847792"/>
            <a:ext cx="266484" cy="1186021"/>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E06175"/>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17" name="Freeform 13"/>
          <p:cNvSpPr/>
          <p:nvPr/>
        </p:nvSpPr>
        <p:spPr bwMode="auto">
          <a:xfrm>
            <a:off x="6135431" y="1618241"/>
            <a:ext cx="266484" cy="1415575"/>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59979A"/>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18" name="Freeform 14"/>
          <p:cNvSpPr/>
          <p:nvPr/>
        </p:nvSpPr>
        <p:spPr bwMode="auto">
          <a:xfrm>
            <a:off x="7181379" y="1412776"/>
            <a:ext cx="265060"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19" name="Freeform 15"/>
          <p:cNvSpPr/>
          <p:nvPr/>
        </p:nvSpPr>
        <p:spPr bwMode="auto">
          <a:xfrm>
            <a:off x="7519434" y="1412776"/>
            <a:ext cx="266484"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20" name="Freeform 16"/>
          <p:cNvSpPr/>
          <p:nvPr/>
        </p:nvSpPr>
        <p:spPr bwMode="auto">
          <a:xfrm>
            <a:off x="7858913" y="1412776"/>
            <a:ext cx="266484"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21" name="Freeform 17"/>
          <p:cNvSpPr/>
          <p:nvPr/>
        </p:nvSpPr>
        <p:spPr bwMode="auto">
          <a:xfrm>
            <a:off x="8198390" y="1412776"/>
            <a:ext cx="266484"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22" name="Freeform 18"/>
          <p:cNvSpPr/>
          <p:nvPr/>
        </p:nvSpPr>
        <p:spPr bwMode="auto">
          <a:xfrm>
            <a:off x="7181379" y="2792925"/>
            <a:ext cx="265060" cy="240888"/>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E06175"/>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23" name="Freeform 19"/>
          <p:cNvSpPr/>
          <p:nvPr/>
        </p:nvSpPr>
        <p:spPr bwMode="auto">
          <a:xfrm>
            <a:off x="7519434" y="2204874"/>
            <a:ext cx="266484"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59979A"/>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24" name="Freeform 20"/>
          <p:cNvSpPr/>
          <p:nvPr/>
        </p:nvSpPr>
        <p:spPr bwMode="auto">
          <a:xfrm>
            <a:off x="7858913" y="1618241"/>
            <a:ext cx="266484" cy="1415575"/>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E06175"/>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25" name="Freeform 21"/>
          <p:cNvSpPr/>
          <p:nvPr/>
        </p:nvSpPr>
        <p:spPr bwMode="auto">
          <a:xfrm>
            <a:off x="8198390" y="2411756"/>
            <a:ext cx="266484" cy="622059"/>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59979A"/>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26" name="Freeform 22"/>
          <p:cNvSpPr/>
          <p:nvPr/>
        </p:nvSpPr>
        <p:spPr bwMode="auto">
          <a:xfrm>
            <a:off x="9243386" y="1412776"/>
            <a:ext cx="266484"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27" name="Freeform 23"/>
          <p:cNvSpPr/>
          <p:nvPr/>
        </p:nvSpPr>
        <p:spPr bwMode="auto">
          <a:xfrm>
            <a:off x="9583657" y="1412776"/>
            <a:ext cx="265060"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28" name="Freeform 24"/>
          <p:cNvSpPr/>
          <p:nvPr/>
        </p:nvSpPr>
        <p:spPr bwMode="auto">
          <a:xfrm>
            <a:off x="9922502" y="1412776"/>
            <a:ext cx="265060"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29" name="Freeform 25"/>
          <p:cNvSpPr/>
          <p:nvPr/>
        </p:nvSpPr>
        <p:spPr bwMode="auto">
          <a:xfrm>
            <a:off x="10261347" y="1412776"/>
            <a:ext cx="266484"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30" name="Freeform 26"/>
          <p:cNvSpPr/>
          <p:nvPr/>
        </p:nvSpPr>
        <p:spPr bwMode="auto">
          <a:xfrm>
            <a:off x="10261347" y="1611153"/>
            <a:ext cx="266484" cy="142265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59979A"/>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31" name="Freeform 27"/>
          <p:cNvSpPr/>
          <p:nvPr/>
        </p:nvSpPr>
        <p:spPr bwMode="auto">
          <a:xfrm>
            <a:off x="9922502" y="1874717"/>
            <a:ext cx="265060" cy="1159099"/>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E06175"/>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32" name="Freeform 28"/>
          <p:cNvSpPr/>
          <p:nvPr/>
        </p:nvSpPr>
        <p:spPr bwMode="auto">
          <a:xfrm>
            <a:off x="9583657" y="2204874"/>
            <a:ext cx="265060"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59979A"/>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33" name="Freeform 29"/>
          <p:cNvSpPr/>
          <p:nvPr/>
        </p:nvSpPr>
        <p:spPr bwMode="auto">
          <a:xfrm>
            <a:off x="9243386" y="2547787"/>
            <a:ext cx="266484" cy="486028"/>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E06175"/>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34" name="Oval 38"/>
          <p:cNvSpPr>
            <a:spLocks noChangeArrowheads="1"/>
          </p:cNvSpPr>
          <p:nvPr/>
        </p:nvSpPr>
        <p:spPr bwMode="auto">
          <a:xfrm>
            <a:off x="5415780" y="3304038"/>
            <a:ext cx="672624" cy="671079"/>
          </a:xfrm>
          <a:prstGeom prst="ellipse">
            <a:avLst/>
          </a:prstGeom>
          <a:solidFill>
            <a:srgbClr val="59979A"/>
          </a:solidFill>
          <a:ln w="12700" cap="flat">
            <a:noFill/>
            <a:prstDash val="solid"/>
            <a:miter lim="800000"/>
          </a:ln>
        </p:spPr>
        <p:txBody>
          <a:bodyPr vert="horz" wrap="square" lIns="81865" tIns="40932" rIns="81865" bIns="40932" numCol="1" anchor="t" anchorCtr="0" compatLnSpc="1"/>
          <a:lstStyle/>
          <a:p>
            <a:endParaRPr lang="zh-CN" altLang="en-US" sz="1465">
              <a:solidFill>
                <a:srgbClr val="D1AD21"/>
              </a:solidFill>
            </a:endParaRPr>
          </a:p>
        </p:txBody>
      </p:sp>
      <p:sp>
        <p:nvSpPr>
          <p:cNvPr id="35" name="Freeform 39"/>
          <p:cNvSpPr>
            <a:spLocks noEditPoints="1"/>
          </p:cNvSpPr>
          <p:nvPr/>
        </p:nvSpPr>
        <p:spPr bwMode="auto">
          <a:xfrm>
            <a:off x="5588545" y="3459945"/>
            <a:ext cx="356763"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36" name="Oval 40"/>
          <p:cNvSpPr>
            <a:spLocks noChangeArrowheads="1"/>
          </p:cNvSpPr>
          <p:nvPr/>
        </p:nvSpPr>
        <p:spPr bwMode="auto">
          <a:xfrm>
            <a:off x="7475306" y="3304038"/>
            <a:ext cx="674897" cy="671079"/>
          </a:xfrm>
          <a:prstGeom prst="ellipse">
            <a:avLst/>
          </a:prstGeom>
          <a:solidFill>
            <a:srgbClr val="59979A"/>
          </a:solidFill>
          <a:ln w="12700" cap="flat">
            <a:noFill/>
            <a:prstDash val="solid"/>
            <a:miter lim="800000"/>
          </a:ln>
        </p:spPr>
        <p:txBody>
          <a:bodyPr vert="horz" wrap="square" lIns="81865" tIns="40932" rIns="81865" bIns="40932" numCol="1" anchor="t" anchorCtr="0" compatLnSpc="1"/>
          <a:lstStyle/>
          <a:p>
            <a:endParaRPr lang="zh-CN" altLang="en-US" sz="1465">
              <a:solidFill>
                <a:srgbClr val="D1AD21"/>
              </a:solidFill>
            </a:endParaRPr>
          </a:p>
        </p:txBody>
      </p:sp>
      <p:sp>
        <p:nvSpPr>
          <p:cNvPr id="37" name="Oval 41"/>
          <p:cNvSpPr>
            <a:spLocks noChangeArrowheads="1"/>
          </p:cNvSpPr>
          <p:nvPr/>
        </p:nvSpPr>
        <p:spPr bwMode="auto">
          <a:xfrm>
            <a:off x="9541833" y="3304038"/>
            <a:ext cx="672624" cy="671079"/>
          </a:xfrm>
          <a:prstGeom prst="ellipse">
            <a:avLst/>
          </a:prstGeom>
          <a:solidFill>
            <a:srgbClr val="59979A"/>
          </a:solidFill>
          <a:ln w="12700" cap="flat">
            <a:noFill/>
            <a:prstDash val="solid"/>
            <a:miter lim="800000"/>
          </a:ln>
        </p:spPr>
        <p:txBody>
          <a:bodyPr vert="horz" wrap="square" lIns="81865" tIns="40932" rIns="81865" bIns="40932" numCol="1" anchor="t" anchorCtr="0" compatLnSpc="1"/>
          <a:lstStyle/>
          <a:p>
            <a:endParaRPr lang="zh-CN" altLang="en-US" sz="1465">
              <a:solidFill>
                <a:srgbClr val="D1AD21"/>
              </a:solidFill>
            </a:endParaRPr>
          </a:p>
        </p:txBody>
      </p:sp>
      <p:sp>
        <p:nvSpPr>
          <p:cNvPr id="38" name="Freeform 43"/>
          <p:cNvSpPr>
            <a:spLocks noEditPoints="1"/>
          </p:cNvSpPr>
          <p:nvPr/>
        </p:nvSpPr>
        <p:spPr bwMode="auto">
          <a:xfrm>
            <a:off x="9738394" y="3527730"/>
            <a:ext cx="279503" cy="22369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bg1"/>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39" name="Freeform 44"/>
          <p:cNvSpPr>
            <a:spLocks noEditPoints="1"/>
          </p:cNvSpPr>
          <p:nvPr/>
        </p:nvSpPr>
        <p:spPr bwMode="auto">
          <a:xfrm>
            <a:off x="7618889" y="3473080"/>
            <a:ext cx="386305" cy="33441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solidFill>
          <a:ln>
            <a:noFill/>
          </a:ln>
        </p:spPr>
        <p:txBody>
          <a:bodyPr vert="horz" wrap="square" lIns="81865" tIns="40932" rIns="81865" bIns="40932" numCol="1" anchor="t" anchorCtr="0" compatLnSpc="1"/>
          <a:lstStyle/>
          <a:p>
            <a:endParaRPr lang="zh-CN" altLang="en-US" sz="1465">
              <a:solidFill>
                <a:srgbClr val="D1AD21"/>
              </a:solidFill>
            </a:endParaRPr>
          </a:p>
        </p:txBody>
      </p:sp>
      <p:sp>
        <p:nvSpPr>
          <p:cNvPr id="40" name="TextBox 69"/>
          <p:cNvSpPr txBox="1"/>
          <p:nvPr/>
        </p:nvSpPr>
        <p:spPr>
          <a:xfrm>
            <a:off x="4859324" y="4412513"/>
            <a:ext cx="1883304" cy="144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defPPr>
              <a:defRPr lang="zh-CN"/>
            </a:defPPr>
            <a:lvl1pPr>
              <a:lnSpc>
                <a:spcPct val="13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sz="1465" dirty="0">
                <a:solidFill>
                  <a:schemeClr val="tx1">
                    <a:lumMod val="65000"/>
                    <a:lumOff val="35000"/>
                  </a:schemeClr>
                </a:solidFill>
              </a:rPr>
              <a:t>您的内容打在这里，或者通过复制您的文本后。您的内容打在这里，或者通过复制您的文本后。</a:t>
            </a:r>
          </a:p>
        </p:txBody>
      </p:sp>
      <p:sp>
        <p:nvSpPr>
          <p:cNvPr id="41" name="TextBox 70"/>
          <p:cNvSpPr txBox="1"/>
          <p:nvPr/>
        </p:nvSpPr>
        <p:spPr>
          <a:xfrm>
            <a:off x="5284845" y="4070574"/>
            <a:ext cx="1006958" cy="420540"/>
          </a:xfrm>
          <a:prstGeom prst="rect">
            <a:avLst/>
          </a:prstGeom>
          <a:noFill/>
        </p:spPr>
        <p:txBody>
          <a:bodyPr wrap="none" lIns="91416" tIns="45708" rIns="91416" bIns="45708"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2135" dirty="0">
                <a:solidFill>
                  <a:schemeClr val="tx1">
                    <a:lumMod val="65000"/>
                    <a:lumOff val="35000"/>
                  </a:schemeClr>
                </a:solidFill>
              </a:rPr>
              <a:t>业务一</a:t>
            </a:r>
          </a:p>
        </p:txBody>
      </p:sp>
      <p:sp>
        <p:nvSpPr>
          <p:cNvPr id="42" name="TextBox 71"/>
          <p:cNvSpPr txBox="1"/>
          <p:nvPr/>
        </p:nvSpPr>
        <p:spPr>
          <a:xfrm>
            <a:off x="6947012" y="4412513"/>
            <a:ext cx="1883304" cy="144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465" dirty="0">
                <a:solidFill>
                  <a:schemeClr val="tx1">
                    <a:lumMod val="65000"/>
                    <a:lumOff val="35000"/>
                  </a:schemeClr>
                </a:solidFill>
              </a:rPr>
              <a:t>您的内容打在这里，或者通过复制您的文本后。您的内容打在这里，或者通过复制您的文本后。</a:t>
            </a:r>
          </a:p>
        </p:txBody>
      </p:sp>
      <p:sp>
        <p:nvSpPr>
          <p:cNvPr id="43" name="TextBox 72"/>
          <p:cNvSpPr txBox="1"/>
          <p:nvPr/>
        </p:nvSpPr>
        <p:spPr>
          <a:xfrm>
            <a:off x="7372533" y="4104442"/>
            <a:ext cx="1006958" cy="420540"/>
          </a:xfrm>
          <a:prstGeom prst="rect">
            <a:avLst/>
          </a:prstGeom>
          <a:noFill/>
        </p:spPr>
        <p:txBody>
          <a:bodyPr wrap="none" lIns="91416" tIns="45708" rIns="91416" bIns="45708"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2135" dirty="0">
                <a:solidFill>
                  <a:schemeClr val="tx1">
                    <a:lumMod val="65000"/>
                    <a:lumOff val="35000"/>
                  </a:schemeClr>
                </a:solidFill>
              </a:rPr>
              <a:t>业务二</a:t>
            </a:r>
          </a:p>
        </p:txBody>
      </p:sp>
      <p:sp>
        <p:nvSpPr>
          <p:cNvPr id="44" name="TextBox 73"/>
          <p:cNvSpPr txBox="1"/>
          <p:nvPr/>
        </p:nvSpPr>
        <p:spPr>
          <a:xfrm>
            <a:off x="9034701" y="4412513"/>
            <a:ext cx="1883304" cy="144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465" dirty="0">
                <a:solidFill>
                  <a:schemeClr val="tx1">
                    <a:lumMod val="65000"/>
                    <a:lumOff val="35000"/>
                  </a:schemeClr>
                </a:solidFill>
              </a:rPr>
              <a:t>您的内容打在这里，或者通过复制您的文本后。您的内容打在这里，或者通过复制您的文本后。</a:t>
            </a:r>
          </a:p>
        </p:txBody>
      </p:sp>
      <p:sp>
        <p:nvSpPr>
          <p:cNvPr id="45" name="TextBox 74"/>
          <p:cNvSpPr txBox="1"/>
          <p:nvPr/>
        </p:nvSpPr>
        <p:spPr>
          <a:xfrm>
            <a:off x="9388232" y="4104442"/>
            <a:ext cx="1006958" cy="420540"/>
          </a:xfrm>
          <a:prstGeom prst="rect">
            <a:avLst/>
          </a:prstGeom>
          <a:noFill/>
        </p:spPr>
        <p:txBody>
          <a:bodyPr wrap="none" lIns="91416" tIns="45708" rIns="91416" bIns="45708"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2135" dirty="0">
                <a:solidFill>
                  <a:schemeClr val="tx1">
                    <a:lumMod val="65000"/>
                    <a:lumOff val="35000"/>
                  </a:schemeClr>
                </a:solidFill>
              </a:rPr>
              <a:t>业务三</a:t>
            </a:r>
          </a:p>
        </p:txBody>
      </p:sp>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595" y="301952"/>
            <a:ext cx="3844788" cy="881903"/>
          </a:xfrm>
          <a:prstGeom prst="rect">
            <a:avLst/>
          </a:prstGeom>
        </p:spPr>
      </p:pic>
      <p:sp>
        <p:nvSpPr>
          <p:cNvPr id="51" name="文本框 50"/>
          <p:cNvSpPr txBox="1"/>
          <p:nvPr/>
        </p:nvSpPr>
        <p:spPr>
          <a:xfrm>
            <a:off x="5766926" y="544786"/>
            <a:ext cx="3553441" cy="451604"/>
          </a:xfrm>
          <a:prstGeom prst="rect">
            <a:avLst/>
          </a:prstGeom>
          <a:noFill/>
        </p:spPr>
        <p:txBody>
          <a:bodyPr wrap="square" lIns="121861" tIns="60931" rIns="121861" bIns="60931" rtlCol="0" anchor="ctr">
            <a:spAutoFit/>
          </a:bodyPr>
          <a:lstStyle/>
          <a:p>
            <a:pPr>
              <a:lnSpc>
                <a:spcPct val="110000"/>
              </a:lnSpc>
            </a:pPr>
            <a:r>
              <a:rPr kumimoji="1" lang="zh-CN" altLang="en-US" sz="2000" dirty="0">
                <a:solidFill>
                  <a:srgbClr val="E06175"/>
                </a:solidFill>
                <a:latin typeface="方正小标宋简体" panose="03000509000000000000" pitchFamily="65" charset="-122"/>
                <a:ea typeface="方正小标宋简体" panose="03000509000000000000" pitchFamily="65" charset="-122"/>
                <a:cs typeface="微软雅黑" panose="020B0503020204020204" pitchFamily="34" charset="-122"/>
              </a:rPr>
              <a:t>项目标题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45" presetClass="entr" presetSubtype="0"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anim calcmode="lin" valueType="num">
                                      <p:cBhvr>
                                        <p:cTn id="41" dur="500" fill="hold"/>
                                        <p:tgtEl>
                                          <p:spTgt spid="34"/>
                                        </p:tgtEl>
                                        <p:attrNameLst>
                                          <p:attrName>ppt_w</p:attrName>
                                        </p:attrNameLst>
                                      </p:cBhvr>
                                      <p:tavLst>
                                        <p:tav tm="0" fmla="#ppt_w*sin(2.5*pi*$)">
                                          <p:val>
                                            <p:fltVal val="0"/>
                                          </p:val>
                                        </p:tav>
                                        <p:tav tm="100000">
                                          <p:val>
                                            <p:fltVal val="1"/>
                                          </p:val>
                                        </p:tav>
                                      </p:tavLst>
                                    </p:anim>
                                    <p:anim calcmode="lin" valueType="num">
                                      <p:cBhvr>
                                        <p:cTn id="42" dur="500" fill="hold"/>
                                        <p:tgtEl>
                                          <p:spTgt spid="34"/>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anim calcmode="lin" valueType="num">
                                      <p:cBhvr>
                                        <p:cTn id="46" dur="500" fill="hold"/>
                                        <p:tgtEl>
                                          <p:spTgt spid="35"/>
                                        </p:tgtEl>
                                        <p:attrNameLst>
                                          <p:attrName>ppt_w</p:attrName>
                                        </p:attrNameLst>
                                      </p:cBhvr>
                                      <p:tavLst>
                                        <p:tav tm="0" fmla="#ppt_w*sin(2.5*pi*$)">
                                          <p:val>
                                            <p:fltVal val="0"/>
                                          </p:val>
                                        </p:tav>
                                        <p:tav tm="100000">
                                          <p:val>
                                            <p:fltVal val="1"/>
                                          </p:val>
                                        </p:tav>
                                      </p:tavLst>
                                    </p:anim>
                                    <p:anim calcmode="lin" valueType="num">
                                      <p:cBhvr>
                                        <p:cTn id="47" dur="500" fill="hold"/>
                                        <p:tgtEl>
                                          <p:spTgt spid="35"/>
                                        </p:tgtEl>
                                        <p:attrNameLst>
                                          <p:attrName>ppt_h</p:attrName>
                                        </p:attrNameLst>
                                      </p:cBhvr>
                                      <p:tavLst>
                                        <p:tav tm="0">
                                          <p:val>
                                            <p:strVal val="#ppt_h"/>
                                          </p:val>
                                        </p:tav>
                                        <p:tav tm="100000">
                                          <p:val>
                                            <p:strVal val="#ppt_h"/>
                                          </p:val>
                                        </p:tav>
                                      </p:tavLst>
                                    </p:anim>
                                  </p:childTnLst>
                                </p:cTn>
                              </p:par>
                            </p:childTnLst>
                          </p:cTn>
                        </p:par>
                        <p:par>
                          <p:cTn id="48" fill="hold">
                            <p:stCondLst>
                              <p:cond delay="1500"/>
                            </p:stCondLst>
                            <p:childTnLst>
                              <p:par>
                                <p:cTn id="49" presetID="47"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000"/>
                                        <p:tgtEl>
                                          <p:spTgt spid="40"/>
                                        </p:tgtEl>
                                      </p:cBhvr>
                                    </p:animEffect>
                                    <p:anim calcmode="lin" valueType="num">
                                      <p:cBhvr>
                                        <p:cTn id="57" dur="1000" fill="hold"/>
                                        <p:tgtEl>
                                          <p:spTgt spid="40"/>
                                        </p:tgtEl>
                                        <p:attrNameLst>
                                          <p:attrName>ppt_x</p:attrName>
                                        </p:attrNameLst>
                                      </p:cBhvr>
                                      <p:tavLst>
                                        <p:tav tm="0">
                                          <p:val>
                                            <p:strVal val="#ppt_x"/>
                                          </p:val>
                                        </p:tav>
                                        <p:tav tm="100000">
                                          <p:val>
                                            <p:strVal val="#ppt_x"/>
                                          </p:val>
                                        </p:tav>
                                      </p:tavLst>
                                    </p:anim>
                                    <p:anim calcmode="lin" valueType="num">
                                      <p:cBhvr>
                                        <p:cTn id="58" dur="1000" fill="hold"/>
                                        <p:tgtEl>
                                          <p:spTgt spid="40"/>
                                        </p:tgtEl>
                                        <p:attrNameLst>
                                          <p:attrName>ppt_y</p:attrName>
                                        </p:attrNameLst>
                                      </p:cBhvr>
                                      <p:tavLst>
                                        <p:tav tm="0">
                                          <p:val>
                                            <p:strVal val="#ppt_y-.1"/>
                                          </p:val>
                                        </p:tav>
                                        <p:tav tm="100000">
                                          <p:val>
                                            <p:strVal val="#ppt_y"/>
                                          </p:val>
                                        </p:tav>
                                      </p:tavLst>
                                    </p:anim>
                                  </p:childTnLst>
                                </p:cTn>
                              </p:par>
                              <p:par>
                                <p:cTn id="59" presetID="22" presetClass="entr" presetSubtype="4"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00"/>
                                        <p:tgtEl>
                                          <p:spTgt spid="10"/>
                                        </p:tgtEl>
                                      </p:cBhvr>
                                    </p:animEffect>
                                  </p:childTnLst>
                                </p:cTn>
                              </p:par>
                              <p:par>
                                <p:cTn id="62" presetID="22" presetClass="entr" presetSubtype="4" fill="hold" grpId="0" nodeType="withEffect">
                                  <p:stCondLst>
                                    <p:cond delay="200"/>
                                  </p:stCondLst>
                                  <p:childTnLst>
                                    <p:set>
                                      <p:cBhvr>
                                        <p:cTn id="63" dur="1" fill="hold">
                                          <p:stCondLst>
                                            <p:cond delay="0"/>
                                          </p:stCondLst>
                                        </p:cTn>
                                        <p:tgtEl>
                                          <p:spTgt spid="12"/>
                                        </p:tgtEl>
                                        <p:attrNameLst>
                                          <p:attrName>style.visibility</p:attrName>
                                        </p:attrNameLst>
                                      </p:cBhvr>
                                      <p:to>
                                        <p:strVal val="visible"/>
                                      </p:to>
                                    </p:set>
                                    <p:animEffect transition="in" filter="wipe(down)">
                                      <p:cBhvr>
                                        <p:cTn id="64" dur="500"/>
                                        <p:tgtEl>
                                          <p:spTgt spid="12"/>
                                        </p:tgtEl>
                                      </p:cBhvr>
                                    </p:animEffect>
                                  </p:childTnLst>
                                </p:cTn>
                              </p:par>
                              <p:par>
                                <p:cTn id="65" presetID="22" presetClass="entr" presetSubtype="4" fill="hold" grpId="0" nodeType="withEffect">
                                  <p:stCondLst>
                                    <p:cond delay="400"/>
                                  </p:stCondLst>
                                  <p:childTnLst>
                                    <p:set>
                                      <p:cBhvr>
                                        <p:cTn id="66" dur="1" fill="hold">
                                          <p:stCondLst>
                                            <p:cond delay="0"/>
                                          </p:stCondLst>
                                        </p:cTn>
                                        <p:tgtEl>
                                          <p:spTgt spid="13"/>
                                        </p:tgtEl>
                                        <p:attrNameLst>
                                          <p:attrName>style.visibility</p:attrName>
                                        </p:attrNameLst>
                                      </p:cBhvr>
                                      <p:to>
                                        <p:strVal val="visible"/>
                                      </p:to>
                                    </p:set>
                                    <p:animEffect transition="in" filter="wipe(down)">
                                      <p:cBhvr>
                                        <p:cTn id="67" dur="500"/>
                                        <p:tgtEl>
                                          <p:spTgt spid="13"/>
                                        </p:tgtEl>
                                      </p:cBhvr>
                                    </p:animEffect>
                                  </p:childTnLst>
                                </p:cTn>
                              </p:par>
                              <p:par>
                                <p:cTn id="68" presetID="22" presetClass="entr" presetSubtype="4" fill="hold" grpId="0" nodeType="withEffect">
                                  <p:stCondLst>
                                    <p:cond delay="60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500"/>
                                        <p:tgtEl>
                                          <p:spTgt spid="14"/>
                                        </p:tgtEl>
                                      </p:cBhvr>
                                    </p:animEffect>
                                  </p:childTnLst>
                                </p:cTn>
                              </p:par>
                            </p:childTnLst>
                          </p:cTn>
                        </p:par>
                        <p:par>
                          <p:cTn id="71" fill="hold">
                            <p:stCondLst>
                              <p:cond delay="2500"/>
                            </p:stCondLst>
                            <p:childTnLst>
                              <p:par>
                                <p:cTn id="72" presetID="22" presetClass="entr" presetSubtype="4"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500"/>
                                        <p:tgtEl>
                                          <p:spTgt spid="11"/>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down)">
                                      <p:cBhvr>
                                        <p:cTn id="77" dur="500"/>
                                        <p:tgtEl>
                                          <p:spTgt spid="15"/>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down)">
                                      <p:cBhvr>
                                        <p:cTn id="80" dur="500"/>
                                        <p:tgtEl>
                                          <p:spTgt spid="16"/>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3000"/>
                            </p:stCondLst>
                            <p:childTnLst>
                              <p:par>
                                <p:cTn id="85" presetID="45" presetClass="entr" presetSubtype="0"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500"/>
                                        <p:tgtEl>
                                          <p:spTgt spid="36"/>
                                        </p:tgtEl>
                                      </p:cBhvr>
                                    </p:animEffect>
                                    <p:anim calcmode="lin" valueType="num">
                                      <p:cBhvr>
                                        <p:cTn id="88" dur="500" fill="hold"/>
                                        <p:tgtEl>
                                          <p:spTgt spid="36"/>
                                        </p:tgtEl>
                                        <p:attrNameLst>
                                          <p:attrName>ppt_w</p:attrName>
                                        </p:attrNameLst>
                                      </p:cBhvr>
                                      <p:tavLst>
                                        <p:tav tm="0" fmla="#ppt_w*sin(2.5*pi*$)">
                                          <p:val>
                                            <p:fltVal val="0"/>
                                          </p:val>
                                        </p:tav>
                                        <p:tav tm="100000">
                                          <p:val>
                                            <p:fltVal val="1"/>
                                          </p:val>
                                        </p:tav>
                                      </p:tavLst>
                                    </p:anim>
                                    <p:anim calcmode="lin" valueType="num">
                                      <p:cBhvr>
                                        <p:cTn id="89" dur="500" fill="hold"/>
                                        <p:tgtEl>
                                          <p:spTgt spid="36"/>
                                        </p:tgtEl>
                                        <p:attrNameLst>
                                          <p:attrName>ppt_h</p:attrName>
                                        </p:attrNameLst>
                                      </p:cBhvr>
                                      <p:tavLst>
                                        <p:tav tm="0">
                                          <p:val>
                                            <p:strVal val="#ppt_h"/>
                                          </p:val>
                                        </p:tav>
                                        <p:tav tm="100000">
                                          <p:val>
                                            <p:strVal val="#ppt_h"/>
                                          </p:val>
                                        </p:tav>
                                      </p:tavLst>
                                    </p:anim>
                                  </p:childTnLst>
                                </p:cTn>
                              </p:par>
                              <p:par>
                                <p:cTn id="90" presetID="45" presetClass="entr" presetSubtype="0" fill="hold" grpId="0" nodeType="with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500"/>
                                        <p:tgtEl>
                                          <p:spTgt spid="39"/>
                                        </p:tgtEl>
                                      </p:cBhvr>
                                    </p:animEffect>
                                    <p:anim calcmode="lin" valueType="num">
                                      <p:cBhvr>
                                        <p:cTn id="93" dur="500" fill="hold"/>
                                        <p:tgtEl>
                                          <p:spTgt spid="39"/>
                                        </p:tgtEl>
                                        <p:attrNameLst>
                                          <p:attrName>ppt_w</p:attrName>
                                        </p:attrNameLst>
                                      </p:cBhvr>
                                      <p:tavLst>
                                        <p:tav tm="0" fmla="#ppt_w*sin(2.5*pi*$)">
                                          <p:val>
                                            <p:fltVal val="0"/>
                                          </p:val>
                                        </p:tav>
                                        <p:tav tm="100000">
                                          <p:val>
                                            <p:fltVal val="1"/>
                                          </p:val>
                                        </p:tav>
                                      </p:tavLst>
                                    </p:anim>
                                    <p:anim calcmode="lin" valueType="num">
                                      <p:cBhvr>
                                        <p:cTn id="94" dur="500" fill="hold"/>
                                        <p:tgtEl>
                                          <p:spTgt spid="39"/>
                                        </p:tgtEl>
                                        <p:attrNameLst>
                                          <p:attrName>ppt_h</p:attrName>
                                        </p:attrNameLst>
                                      </p:cBhvr>
                                      <p:tavLst>
                                        <p:tav tm="0">
                                          <p:val>
                                            <p:strVal val="#ppt_h"/>
                                          </p:val>
                                        </p:tav>
                                        <p:tav tm="100000">
                                          <p:val>
                                            <p:strVal val="#ppt_h"/>
                                          </p:val>
                                        </p:tav>
                                      </p:tavLst>
                                    </p:anim>
                                  </p:childTnLst>
                                </p:cTn>
                              </p:par>
                            </p:childTnLst>
                          </p:cTn>
                        </p:par>
                        <p:par>
                          <p:cTn id="95" fill="hold">
                            <p:stCondLst>
                              <p:cond delay="3500"/>
                            </p:stCondLst>
                            <p:childTnLst>
                              <p:par>
                                <p:cTn id="96" presetID="47"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1000"/>
                                        <p:tgtEl>
                                          <p:spTgt spid="42"/>
                                        </p:tgtEl>
                                      </p:cBhvr>
                                    </p:animEffect>
                                    <p:anim calcmode="lin" valueType="num">
                                      <p:cBhvr>
                                        <p:cTn id="104" dur="1000" fill="hold"/>
                                        <p:tgtEl>
                                          <p:spTgt spid="42"/>
                                        </p:tgtEl>
                                        <p:attrNameLst>
                                          <p:attrName>ppt_x</p:attrName>
                                        </p:attrNameLst>
                                      </p:cBhvr>
                                      <p:tavLst>
                                        <p:tav tm="0">
                                          <p:val>
                                            <p:strVal val="#ppt_x"/>
                                          </p:val>
                                        </p:tav>
                                        <p:tav tm="100000">
                                          <p:val>
                                            <p:strVal val="#ppt_x"/>
                                          </p:val>
                                        </p:tav>
                                      </p:tavLst>
                                    </p:anim>
                                    <p:anim calcmode="lin" valueType="num">
                                      <p:cBhvr>
                                        <p:cTn id="105" dur="1000" fill="hold"/>
                                        <p:tgtEl>
                                          <p:spTgt spid="42"/>
                                        </p:tgtEl>
                                        <p:attrNameLst>
                                          <p:attrName>ppt_y</p:attrName>
                                        </p:attrNameLst>
                                      </p:cBhvr>
                                      <p:tavLst>
                                        <p:tav tm="0">
                                          <p:val>
                                            <p:strVal val="#ppt_y-.1"/>
                                          </p:val>
                                        </p:tav>
                                        <p:tav tm="100000">
                                          <p:val>
                                            <p:strVal val="#ppt_y"/>
                                          </p:val>
                                        </p:tav>
                                      </p:tavLst>
                                    </p:anim>
                                  </p:childTnLst>
                                </p:cTn>
                              </p:par>
                              <p:par>
                                <p:cTn id="106" presetID="22" presetClass="entr" presetSubtype="4" fill="hold" grpId="0"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wipe(down)">
                                      <p:cBhvr>
                                        <p:cTn id="108" dur="500"/>
                                        <p:tgtEl>
                                          <p:spTgt spid="18"/>
                                        </p:tgtEl>
                                      </p:cBhvr>
                                    </p:animEffect>
                                  </p:childTnLst>
                                </p:cTn>
                              </p:par>
                              <p:par>
                                <p:cTn id="109" presetID="22" presetClass="entr" presetSubtype="4" fill="hold" grpId="0" nodeType="withEffect">
                                  <p:stCondLst>
                                    <p:cond delay="200"/>
                                  </p:stCondLst>
                                  <p:childTnLst>
                                    <p:set>
                                      <p:cBhvr>
                                        <p:cTn id="110" dur="1" fill="hold">
                                          <p:stCondLst>
                                            <p:cond delay="0"/>
                                          </p:stCondLst>
                                        </p:cTn>
                                        <p:tgtEl>
                                          <p:spTgt spid="19"/>
                                        </p:tgtEl>
                                        <p:attrNameLst>
                                          <p:attrName>style.visibility</p:attrName>
                                        </p:attrNameLst>
                                      </p:cBhvr>
                                      <p:to>
                                        <p:strVal val="visible"/>
                                      </p:to>
                                    </p:set>
                                    <p:animEffect transition="in" filter="wipe(down)">
                                      <p:cBhvr>
                                        <p:cTn id="111" dur="500"/>
                                        <p:tgtEl>
                                          <p:spTgt spid="19"/>
                                        </p:tgtEl>
                                      </p:cBhvr>
                                    </p:animEffect>
                                  </p:childTnLst>
                                </p:cTn>
                              </p:par>
                              <p:par>
                                <p:cTn id="112" presetID="22" presetClass="entr" presetSubtype="4" fill="hold" grpId="0" nodeType="withEffect">
                                  <p:stCondLst>
                                    <p:cond delay="400"/>
                                  </p:stCondLst>
                                  <p:childTnLst>
                                    <p:set>
                                      <p:cBhvr>
                                        <p:cTn id="113" dur="1" fill="hold">
                                          <p:stCondLst>
                                            <p:cond delay="0"/>
                                          </p:stCondLst>
                                        </p:cTn>
                                        <p:tgtEl>
                                          <p:spTgt spid="20"/>
                                        </p:tgtEl>
                                        <p:attrNameLst>
                                          <p:attrName>style.visibility</p:attrName>
                                        </p:attrNameLst>
                                      </p:cBhvr>
                                      <p:to>
                                        <p:strVal val="visible"/>
                                      </p:to>
                                    </p:set>
                                    <p:animEffect transition="in" filter="wipe(down)">
                                      <p:cBhvr>
                                        <p:cTn id="114" dur="500"/>
                                        <p:tgtEl>
                                          <p:spTgt spid="20"/>
                                        </p:tgtEl>
                                      </p:cBhvr>
                                    </p:animEffect>
                                  </p:childTnLst>
                                </p:cTn>
                              </p:par>
                              <p:par>
                                <p:cTn id="115" presetID="22" presetClass="entr" presetSubtype="4" fill="hold" grpId="0" nodeType="withEffect">
                                  <p:stCondLst>
                                    <p:cond delay="600"/>
                                  </p:stCondLst>
                                  <p:childTnLst>
                                    <p:set>
                                      <p:cBhvr>
                                        <p:cTn id="116" dur="1" fill="hold">
                                          <p:stCondLst>
                                            <p:cond delay="0"/>
                                          </p:stCondLst>
                                        </p:cTn>
                                        <p:tgtEl>
                                          <p:spTgt spid="21"/>
                                        </p:tgtEl>
                                        <p:attrNameLst>
                                          <p:attrName>style.visibility</p:attrName>
                                        </p:attrNameLst>
                                      </p:cBhvr>
                                      <p:to>
                                        <p:strVal val="visible"/>
                                      </p:to>
                                    </p:set>
                                    <p:animEffect transition="in" filter="wipe(down)">
                                      <p:cBhvr>
                                        <p:cTn id="117" dur="500"/>
                                        <p:tgtEl>
                                          <p:spTgt spid="21"/>
                                        </p:tgtEl>
                                      </p:cBhvr>
                                    </p:animEffect>
                                  </p:childTnLst>
                                </p:cTn>
                              </p:par>
                            </p:childTnLst>
                          </p:cTn>
                        </p:par>
                        <p:par>
                          <p:cTn id="118" fill="hold">
                            <p:stCondLst>
                              <p:cond delay="4500"/>
                            </p:stCondLst>
                            <p:childTnLst>
                              <p:par>
                                <p:cTn id="119" presetID="22" presetClass="entr" presetSubtype="4" fill="hold" grpId="0" nodeType="afterEffect">
                                  <p:stCondLst>
                                    <p:cond delay="0"/>
                                  </p:stCondLst>
                                  <p:childTnLst>
                                    <p:set>
                                      <p:cBhvr>
                                        <p:cTn id="120" dur="1" fill="hold">
                                          <p:stCondLst>
                                            <p:cond delay="0"/>
                                          </p:stCondLst>
                                        </p:cTn>
                                        <p:tgtEl>
                                          <p:spTgt spid="22"/>
                                        </p:tgtEl>
                                        <p:attrNameLst>
                                          <p:attrName>style.visibility</p:attrName>
                                        </p:attrNameLst>
                                      </p:cBhvr>
                                      <p:to>
                                        <p:strVal val="visible"/>
                                      </p:to>
                                    </p:set>
                                    <p:animEffect transition="in" filter="wipe(down)">
                                      <p:cBhvr>
                                        <p:cTn id="121" dur="500"/>
                                        <p:tgtEl>
                                          <p:spTgt spid="22"/>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wipe(down)">
                                      <p:cBhvr>
                                        <p:cTn id="124" dur="500"/>
                                        <p:tgtEl>
                                          <p:spTgt spid="23"/>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wipe(down)">
                                      <p:cBhvr>
                                        <p:cTn id="127" dur="500"/>
                                        <p:tgtEl>
                                          <p:spTgt spid="24"/>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25"/>
                                        </p:tgtEl>
                                        <p:attrNameLst>
                                          <p:attrName>style.visibility</p:attrName>
                                        </p:attrNameLst>
                                      </p:cBhvr>
                                      <p:to>
                                        <p:strVal val="visible"/>
                                      </p:to>
                                    </p:set>
                                    <p:animEffect transition="in" filter="wipe(down)">
                                      <p:cBhvr>
                                        <p:cTn id="130" dur="500"/>
                                        <p:tgtEl>
                                          <p:spTgt spid="25"/>
                                        </p:tgtEl>
                                      </p:cBhvr>
                                    </p:animEffect>
                                  </p:childTnLst>
                                </p:cTn>
                              </p:par>
                            </p:childTnLst>
                          </p:cTn>
                        </p:par>
                        <p:par>
                          <p:cTn id="131" fill="hold">
                            <p:stCondLst>
                              <p:cond delay="5000"/>
                            </p:stCondLst>
                            <p:childTnLst>
                              <p:par>
                                <p:cTn id="132" presetID="45" presetClass="entr" presetSubtype="0" fill="hold" grpId="0" nodeType="afterEffect">
                                  <p:stCondLst>
                                    <p:cond delay="0"/>
                                  </p:stCondLst>
                                  <p:childTnLst>
                                    <p:set>
                                      <p:cBhvr>
                                        <p:cTn id="133" dur="1" fill="hold">
                                          <p:stCondLst>
                                            <p:cond delay="0"/>
                                          </p:stCondLst>
                                        </p:cTn>
                                        <p:tgtEl>
                                          <p:spTgt spid="37"/>
                                        </p:tgtEl>
                                        <p:attrNameLst>
                                          <p:attrName>style.visibility</p:attrName>
                                        </p:attrNameLst>
                                      </p:cBhvr>
                                      <p:to>
                                        <p:strVal val="visible"/>
                                      </p:to>
                                    </p:set>
                                    <p:animEffect transition="in" filter="fade">
                                      <p:cBhvr>
                                        <p:cTn id="134" dur="500"/>
                                        <p:tgtEl>
                                          <p:spTgt spid="37"/>
                                        </p:tgtEl>
                                      </p:cBhvr>
                                    </p:animEffect>
                                    <p:anim calcmode="lin" valueType="num">
                                      <p:cBhvr>
                                        <p:cTn id="135" dur="500" fill="hold"/>
                                        <p:tgtEl>
                                          <p:spTgt spid="37"/>
                                        </p:tgtEl>
                                        <p:attrNameLst>
                                          <p:attrName>ppt_w</p:attrName>
                                        </p:attrNameLst>
                                      </p:cBhvr>
                                      <p:tavLst>
                                        <p:tav tm="0" fmla="#ppt_w*sin(2.5*pi*$)">
                                          <p:val>
                                            <p:fltVal val="0"/>
                                          </p:val>
                                        </p:tav>
                                        <p:tav tm="100000">
                                          <p:val>
                                            <p:fltVal val="1"/>
                                          </p:val>
                                        </p:tav>
                                      </p:tavLst>
                                    </p:anim>
                                    <p:anim calcmode="lin" valueType="num">
                                      <p:cBhvr>
                                        <p:cTn id="136" dur="500" fill="hold"/>
                                        <p:tgtEl>
                                          <p:spTgt spid="37"/>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38"/>
                                        </p:tgtEl>
                                        <p:attrNameLst>
                                          <p:attrName>style.visibility</p:attrName>
                                        </p:attrNameLst>
                                      </p:cBhvr>
                                      <p:to>
                                        <p:strVal val="visible"/>
                                      </p:to>
                                    </p:set>
                                    <p:animEffect transition="in" filter="fade">
                                      <p:cBhvr>
                                        <p:cTn id="139" dur="500"/>
                                        <p:tgtEl>
                                          <p:spTgt spid="38"/>
                                        </p:tgtEl>
                                      </p:cBhvr>
                                    </p:animEffect>
                                    <p:anim calcmode="lin" valueType="num">
                                      <p:cBhvr>
                                        <p:cTn id="140" dur="500" fill="hold"/>
                                        <p:tgtEl>
                                          <p:spTgt spid="38"/>
                                        </p:tgtEl>
                                        <p:attrNameLst>
                                          <p:attrName>ppt_w</p:attrName>
                                        </p:attrNameLst>
                                      </p:cBhvr>
                                      <p:tavLst>
                                        <p:tav tm="0" fmla="#ppt_w*sin(2.5*pi*$)">
                                          <p:val>
                                            <p:fltVal val="0"/>
                                          </p:val>
                                        </p:tav>
                                        <p:tav tm="100000">
                                          <p:val>
                                            <p:fltVal val="1"/>
                                          </p:val>
                                        </p:tav>
                                      </p:tavLst>
                                    </p:anim>
                                    <p:anim calcmode="lin" valueType="num">
                                      <p:cBhvr>
                                        <p:cTn id="141" dur="500" fill="hold"/>
                                        <p:tgtEl>
                                          <p:spTgt spid="38"/>
                                        </p:tgtEl>
                                        <p:attrNameLst>
                                          <p:attrName>ppt_h</p:attrName>
                                        </p:attrNameLst>
                                      </p:cBhvr>
                                      <p:tavLst>
                                        <p:tav tm="0">
                                          <p:val>
                                            <p:strVal val="#ppt_h"/>
                                          </p:val>
                                        </p:tav>
                                        <p:tav tm="100000">
                                          <p:val>
                                            <p:strVal val="#ppt_h"/>
                                          </p:val>
                                        </p:tav>
                                      </p:tavLst>
                                    </p:anim>
                                  </p:childTnLst>
                                </p:cTn>
                              </p:par>
                            </p:childTnLst>
                          </p:cTn>
                        </p:par>
                        <p:par>
                          <p:cTn id="142" fill="hold">
                            <p:stCondLst>
                              <p:cond delay="5500"/>
                            </p:stCondLst>
                            <p:childTnLst>
                              <p:par>
                                <p:cTn id="143" presetID="47" presetClass="entr" presetSubtype="0" fill="hold" grpId="0" nodeType="afterEffect">
                                  <p:stCondLst>
                                    <p:cond delay="0"/>
                                  </p:stCondLst>
                                  <p:childTnLst>
                                    <p:set>
                                      <p:cBhvr>
                                        <p:cTn id="144" dur="1" fill="hold">
                                          <p:stCondLst>
                                            <p:cond delay="0"/>
                                          </p:stCondLst>
                                        </p:cTn>
                                        <p:tgtEl>
                                          <p:spTgt spid="45"/>
                                        </p:tgtEl>
                                        <p:attrNameLst>
                                          <p:attrName>style.visibility</p:attrName>
                                        </p:attrNameLst>
                                      </p:cBhvr>
                                      <p:to>
                                        <p:strVal val="visible"/>
                                      </p:to>
                                    </p:set>
                                    <p:animEffect transition="in" filter="fade">
                                      <p:cBhvr>
                                        <p:cTn id="145" dur="1000"/>
                                        <p:tgtEl>
                                          <p:spTgt spid="45"/>
                                        </p:tgtEl>
                                      </p:cBhvr>
                                    </p:animEffect>
                                    <p:anim calcmode="lin" valueType="num">
                                      <p:cBhvr>
                                        <p:cTn id="146" dur="1000" fill="hold"/>
                                        <p:tgtEl>
                                          <p:spTgt spid="45"/>
                                        </p:tgtEl>
                                        <p:attrNameLst>
                                          <p:attrName>ppt_x</p:attrName>
                                        </p:attrNameLst>
                                      </p:cBhvr>
                                      <p:tavLst>
                                        <p:tav tm="0">
                                          <p:val>
                                            <p:strVal val="#ppt_x"/>
                                          </p:val>
                                        </p:tav>
                                        <p:tav tm="100000">
                                          <p:val>
                                            <p:strVal val="#ppt_x"/>
                                          </p:val>
                                        </p:tav>
                                      </p:tavLst>
                                    </p:anim>
                                    <p:anim calcmode="lin" valueType="num">
                                      <p:cBhvr>
                                        <p:cTn id="147" dur="1000" fill="hold"/>
                                        <p:tgtEl>
                                          <p:spTgt spid="45"/>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44"/>
                                        </p:tgtEl>
                                        <p:attrNameLst>
                                          <p:attrName>style.visibility</p:attrName>
                                        </p:attrNameLst>
                                      </p:cBhvr>
                                      <p:to>
                                        <p:strVal val="visible"/>
                                      </p:to>
                                    </p:set>
                                    <p:animEffect transition="in" filter="fade">
                                      <p:cBhvr>
                                        <p:cTn id="150" dur="1000"/>
                                        <p:tgtEl>
                                          <p:spTgt spid="44"/>
                                        </p:tgtEl>
                                      </p:cBhvr>
                                    </p:animEffect>
                                    <p:anim calcmode="lin" valueType="num">
                                      <p:cBhvr>
                                        <p:cTn id="151" dur="1000" fill="hold"/>
                                        <p:tgtEl>
                                          <p:spTgt spid="44"/>
                                        </p:tgtEl>
                                        <p:attrNameLst>
                                          <p:attrName>ppt_x</p:attrName>
                                        </p:attrNameLst>
                                      </p:cBhvr>
                                      <p:tavLst>
                                        <p:tav tm="0">
                                          <p:val>
                                            <p:strVal val="#ppt_x"/>
                                          </p:val>
                                        </p:tav>
                                        <p:tav tm="100000">
                                          <p:val>
                                            <p:strVal val="#ppt_x"/>
                                          </p:val>
                                        </p:tav>
                                      </p:tavLst>
                                    </p:anim>
                                    <p:anim calcmode="lin" valueType="num">
                                      <p:cBhvr>
                                        <p:cTn id="152" dur="1000" fill="hold"/>
                                        <p:tgtEl>
                                          <p:spTgt spid="44"/>
                                        </p:tgtEl>
                                        <p:attrNameLst>
                                          <p:attrName>ppt_y</p:attrName>
                                        </p:attrNameLst>
                                      </p:cBhvr>
                                      <p:tavLst>
                                        <p:tav tm="0">
                                          <p:val>
                                            <p:strVal val="#ppt_y-.1"/>
                                          </p:val>
                                        </p:tav>
                                        <p:tav tm="100000">
                                          <p:val>
                                            <p:strVal val="#ppt_y"/>
                                          </p:val>
                                        </p:tav>
                                      </p:tavLst>
                                    </p:anim>
                                  </p:childTnLst>
                                </p:cTn>
                              </p:par>
                              <p:par>
                                <p:cTn id="153" presetID="22" presetClass="entr" presetSubtype="4" fill="hold" grpId="0" nodeType="withEffect">
                                  <p:stCondLst>
                                    <p:cond delay="0"/>
                                  </p:stCondLst>
                                  <p:childTnLst>
                                    <p:set>
                                      <p:cBhvr>
                                        <p:cTn id="154" dur="1" fill="hold">
                                          <p:stCondLst>
                                            <p:cond delay="0"/>
                                          </p:stCondLst>
                                        </p:cTn>
                                        <p:tgtEl>
                                          <p:spTgt spid="26"/>
                                        </p:tgtEl>
                                        <p:attrNameLst>
                                          <p:attrName>style.visibility</p:attrName>
                                        </p:attrNameLst>
                                      </p:cBhvr>
                                      <p:to>
                                        <p:strVal val="visible"/>
                                      </p:to>
                                    </p:set>
                                    <p:animEffect transition="in" filter="wipe(down)">
                                      <p:cBhvr>
                                        <p:cTn id="155" dur="500"/>
                                        <p:tgtEl>
                                          <p:spTgt spid="26"/>
                                        </p:tgtEl>
                                      </p:cBhvr>
                                    </p:animEffect>
                                  </p:childTnLst>
                                </p:cTn>
                              </p:par>
                              <p:par>
                                <p:cTn id="156" presetID="22" presetClass="entr" presetSubtype="4" fill="hold" grpId="0" nodeType="withEffect">
                                  <p:stCondLst>
                                    <p:cond delay="200"/>
                                  </p:stCondLst>
                                  <p:childTnLst>
                                    <p:set>
                                      <p:cBhvr>
                                        <p:cTn id="157" dur="1" fill="hold">
                                          <p:stCondLst>
                                            <p:cond delay="0"/>
                                          </p:stCondLst>
                                        </p:cTn>
                                        <p:tgtEl>
                                          <p:spTgt spid="27"/>
                                        </p:tgtEl>
                                        <p:attrNameLst>
                                          <p:attrName>style.visibility</p:attrName>
                                        </p:attrNameLst>
                                      </p:cBhvr>
                                      <p:to>
                                        <p:strVal val="visible"/>
                                      </p:to>
                                    </p:set>
                                    <p:animEffect transition="in" filter="wipe(down)">
                                      <p:cBhvr>
                                        <p:cTn id="158" dur="500"/>
                                        <p:tgtEl>
                                          <p:spTgt spid="27"/>
                                        </p:tgtEl>
                                      </p:cBhvr>
                                    </p:animEffect>
                                  </p:childTnLst>
                                </p:cTn>
                              </p:par>
                              <p:par>
                                <p:cTn id="159" presetID="22" presetClass="entr" presetSubtype="4" fill="hold" grpId="0" nodeType="withEffect">
                                  <p:stCondLst>
                                    <p:cond delay="400"/>
                                  </p:stCondLst>
                                  <p:childTnLst>
                                    <p:set>
                                      <p:cBhvr>
                                        <p:cTn id="160" dur="1" fill="hold">
                                          <p:stCondLst>
                                            <p:cond delay="0"/>
                                          </p:stCondLst>
                                        </p:cTn>
                                        <p:tgtEl>
                                          <p:spTgt spid="28"/>
                                        </p:tgtEl>
                                        <p:attrNameLst>
                                          <p:attrName>style.visibility</p:attrName>
                                        </p:attrNameLst>
                                      </p:cBhvr>
                                      <p:to>
                                        <p:strVal val="visible"/>
                                      </p:to>
                                    </p:set>
                                    <p:animEffect transition="in" filter="wipe(down)">
                                      <p:cBhvr>
                                        <p:cTn id="161" dur="500"/>
                                        <p:tgtEl>
                                          <p:spTgt spid="28"/>
                                        </p:tgtEl>
                                      </p:cBhvr>
                                    </p:animEffect>
                                  </p:childTnLst>
                                </p:cTn>
                              </p:par>
                              <p:par>
                                <p:cTn id="162" presetID="22" presetClass="entr" presetSubtype="4" fill="hold" grpId="0" nodeType="withEffect">
                                  <p:stCondLst>
                                    <p:cond delay="600"/>
                                  </p:stCondLst>
                                  <p:childTnLst>
                                    <p:set>
                                      <p:cBhvr>
                                        <p:cTn id="163" dur="1" fill="hold">
                                          <p:stCondLst>
                                            <p:cond delay="0"/>
                                          </p:stCondLst>
                                        </p:cTn>
                                        <p:tgtEl>
                                          <p:spTgt spid="29"/>
                                        </p:tgtEl>
                                        <p:attrNameLst>
                                          <p:attrName>style.visibility</p:attrName>
                                        </p:attrNameLst>
                                      </p:cBhvr>
                                      <p:to>
                                        <p:strVal val="visible"/>
                                      </p:to>
                                    </p:set>
                                    <p:animEffect transition="in" filter="wipe(down)">
                                      <p:cBhvr>
                                        <p:cTn id="164" dur="500"/>
                                        <p:tgtEl>
                                          <p:spTgt spid="29"/>
                                        </p:tgtEl>
                                      </p:cBhvr>
                                    </p:animEffect>
                                  </p:childTnLst>
                                </p:cTn>
                              </p:par>
                            </p:childTnLst>
                          </p:cTn>
                        </p:par>
                        <p:par>
                          <p:cTn id="165" fill="hold">
                            <p:stCondLst>
                              <p:cond delay="6500"/>
                            </p:stCondLst>
                            <p:childTnLst>
                              <p:par>
                                <p:cTn id="166" presetID="22" presetClass="entr" presetSubtype="4" fill="hold" grpId="0" nodeType="afterEffect">
                                  <p:stCondLst>
                                    <p:cond delay="0"/>
                                  </p:stCondLst>
                                  <p:childTnLst>
                                    <p:set>
                                      <p:cBhvr>
                                        <p:cTn id="167" dur="1" fill="hold">
                                          <p:stCondLst>
                                            <p:cond delay="0"/>
                                          </p:stCondLst>
                                        </p:cTn>
                                        <p:tgtEl>
                                          <p:spTgt spid="33"/>
                                        </p:tgtEl>
                                        <p:attrNameLst>
                                          <p:attrName>style.visibility</p:attrName>
                                        </p:attrNameLst>
                                      </p:cBhvr>
                                      <p:to>
                                        <p:strVal val="visible"/>
                                      </p:to>
                                    </p:set>
                                    <p:animEffect transition="in" filter="wipe(down)">
                                      <p:cBhvr>
                                        <p:cTn id="168" dur="500"/>
                                        <p:tgtEl>
                                          <p:spTgt spid="33"/>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32"/>
                                        </p:tgtEl>
                                        <p:attrNameLst>
                                          <p:attrName>style.visibility</p:attrName>
                                        </p:attrNameLst>
                                      </p:cBhvr>
                                      <p:to>
                                        <p:strVal val="visible"/>
                                      </p:to>
                                    </p:set>
                                    <p:animEffect transition="in" filter="wipe(down)">
                                      <p:cBhvr>
                                        <p:cTn id="171" dur="500"/>
                                        <p:tgtEl>
                                          <p:spTgt spid="32"/>
                                        </p:tgtEl>
                                      </p:cBhvr>
                                    </p:animEffect>
                                  </p:childTnLst>
                                </p:cTn>
                              </p:par>
                              <p:par>
                                <p:cTn id="172" presetID="22" presetClass="entr" presetSubtype="4" fill="hold" grpId="0" nodeType="withEffect">
                                  <p:stCondLst>
                                    <p:cond delay="0"/>
                                  </p:stCondLst>
                                  <p:childTnLst>
                                    <p:set>
                                      <p:cBhvr>
                                        <p:cTn id="173" dur="1" fill="hold">
                                          <p:stCondLst>
                                            <p:cond delay="0"/>
                                          </p:stCondLst>
                                        </p:cTn>
                                        <p:tgtEl>
                                          <p:spTgt spid="31"/>
                                        </p:tgtEl>
                                        <p:attrNameLst>
                                          <p:attrName>style.visibility</p:attrName>
                                        </p:attrNameLst>
                                      </p:cBhvr>
                                      <p:to>
                                        <p:strVal val="visible"/>
                                      </p:to>
                                    </p:set>
                                    <p:animEffect transition="in" filter="wipe(down)">
                                      <p:cBhvr>
                                        <p:cTn id="174" dur="500"/>
                                        <p:tgtEl>
                                          <p:spTgt spid="31"/>
                                        </p:tgtEl>
                                      </p:cBhvr>
                                    </p:animEffect>
                                  </p:childTnLst>
                                </p:cTn>
                              </p:par>
                              <p:par>
                                <p:cTn id="175" presetID="22" presetClass="entr" presetSubtype="4" fill="hold" grpId="0" nodeType="withEffect">
                                  <p:stCondLst>
                                    <p:cond delay="0"/>
                                  </p:stCondLst>
                                  <p:childTnLst>
                                    <p:set>
                                      <p:cBhvr>
                                        <p:cTn id="176" dur="1" fill="hold">
                                          <p:stCondLst>
                                            <p:cond delay="0"/>
                                          </p:stCondLst>
                                        </p:cTn>
                                        <p:tgtEl>
                                          <p:spTgt spid="30"/>
                                        </p:tgtEl>
                                        <p:attrNameLst>
                                          <p:attrName>style.visibility</p:attrName>
                                        </p:attrNameLst>
                                      </p:cBhvr>
                                      <p:to>
                                        <p:strVal val="visible"/>
                                      </p:to>
                                    </p:set>
                                    <p:animEffect transition="in" filter="wipe(down)">
                                      <p:cBhvr>
                                        <p:cTn id="17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7" grpId="0"/>
      <p:bldP spid="8"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032" y="974347"/>
            <a:ext cx="1323508" cy="1211135"/>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620000" flipH="1">
            <a:off x="2233227" y="1865944"/>
            <a:ext cx="3584399" cy="2539939"/>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7248" y="640244"/>
            <a:ext cx="4432325" cy="3587454"/>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14" y="2795793"/>
            <a:ext cx="5754343" cy="4040283"/>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2987" y="669846"/>
            <a:ext cx="2609850" cy="3171825"/>
          </a:xfrm>
          <a:prstGeom prst="rect">
            <a:avLst/>
          </a:prstGeom>
        </p:spPr>
      </p:pic>
      <p:sp>
        <p:nvSpPr>
          <p:cNvPr id="13" name="椭圆 12"/>
          <p:cNvSpPr/>
          <p:nvPr/>
        </p:nvSpPr>
        <p:spPr>
          <a:xfrm>
            <a:off x="4084279" y="1490213"/>
            <a:ext cx="3934846" cy="3934846"/>
          </a:xfrm>
          <a:prstGeom prst="ellipse">
            <a:avLst/>
          </a:prstGeom>
          <a:solidFill>
            <a:srgbClr val="FDF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915566" y="1280157"/>
            <a:ext cx="4308699" cy="4308699"/>
          </a:xfrm>
          <a:prstGeom prst="ellipse">
            <a:avLst/>
          </a:prstGeom>
          <a:noFill/>
          <a:ln w="38100">
            <a:solidFill>
              <a:srgbClr val="FDFC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0000">
            <a:off x="5997775" y="3582894"/>
            <a:ext cx="3212736" cy="2276575"/>
          </a:xfrm>
          <a:prstGeom prst="rect">
            <a:avLst/>
          </a:prstGeom>
        </p:spPr>
      </p:pic>
      <p:sp>
        <p:nvSpPr>
          <p:cNvPr id="21" name="TextBox 8"/>
          <p:cNvSpPr txBox="1"/>
          <p:nvPr/>
        </p:nvSpPr>
        <p:spPr>
          <a:xfrm>
            <a:off x="4124651" y="3091438"/>
            <a:ext cx="3773261" cy="592692"/>
          </a:xfrm>
          <a:prstGeom prst="rect">
            <a:avLst/>
          </a:prstGeom>
          <a:noFill/>
        </p:spPr>
        <p:txBody>
          <a:bodyPr wrap="square" lIns="38319" tIns="19160" rIns="38319" bIns="19160" rtlCol="0">
            <a:spAutoFit/>
          </a:bodyPr>
          <a:lstStyle/>
          <a:p>
            <a:pPr algn="ctr"/>
            <a:r>
              <a:rPr lang="zh-CN" altLang="en-US" sz="3600" dirty="0">
                <a:solidFill>
                  <a:srgbClr val="59979A"/>
                </a:solidFill>
                <a:latin typeface="方正小标宋简体" panose="03000509000000000000" pitchFamily="65" charset="-122"/>
                <a:ea typeface="方正小标宋简体" panose="03000509000000000000" pitchFamily="65" charset="-122"/>
              </a:rPr>
              <a:t>一个小标题</a:t>
            </a:r>
          </a:p>
        </p:txBody>
      </p:sp>
      <p:sp>
        <p:nvSpPr>
          <p:cNvPr id="23" name="TextBox 31"/>
          <p:cNvSpPr txBox="1"/>
          <p:nvPr/>
        </p:nvSpPr>
        <p:spPr>
          <a:xfrm>
            <a:off x="4437358" y="3888078"/>
            <a:ext cx="3302072" cy="523220"/>
          </a:xfrm>
          <a:prstGeom prst="rect">
            <a:avLst/>
          </a:prstGeom>
          <a:noFill/>
        </p:spPr>
        <p:txBody>
          <a:bodyPr wrap="square" rtlCol="0">
            <a:spAutoFit/>
          </a:bodyPr>
          <a:lstStyle/>
          <a:p>
            <a:pPr algn="ctr"/>
            <a:r>
              <a:rPr lang="en-US" altLang="zh-CN" sz="1400" dirty="0">
                <a:solidFill>
                  <a:schemeClr val="tx1">
                    <a:lumMod val="50000"/>
                    <a:lumOff val="50000"/>
                  </a:schemeClr>
                </a:solidFill>
              </a:rPr>
              <a:t>2018 year-end summary work sum</a:t>
            </a:r>
          </a:p>
          <a:p>
            <a:pPr algn="ctr"/>
            <a:r>
              <a:rPr lang="en-US" altLang="zh-CN" sz="1400" dirty="0" err="1">
                <a:solidFill>
                  <a:schemeClr val="tx1">
                    <a:lumMod val="50000"/>
                    <a:lumOff val="50000"/>
                  </a:schemeClr>
                </a:solidFill>
              </a:rPr>
              <a:t>arizes</a:t>
            </a:r>
            <a:r>
              <a:rPr lang="en-US" altLang="zh-CN" sz="1400" dirty="0">
                <a:solidFill>
                  <a:schemeClr val="tx1">
                    <a:lumMod val="50000"/>
                    <a:lumOff val="50000"/>
                  </a:schemeClr>
                </a:solidFill>
              </a:rPr>
              <a:t> the boutique PPT</a:t>
            </a:r>
          </a:p>
        </p:txBody>
      </p:sp>
      <p:pic>
        <p:nvPicPr>
          <p:cNvPr id="24" name="图片 23"/>
          <p:cNvPicPr>
            <a:picLocks noChangeAspect="1"/>
          </p:cNvPicPr>
          <p:nvPr/>
        </p:nvPicPr>
        <p:blipFill rotWithShape="1">
          <a:blip r:embed="rId8">
            <a:extLst>
              <a:ext uri="{28A0092B-C50C-407E-A947-70E740481C1C}">
                <a14:useLocalDpi xmlns:a14="http://schemas.microsoft.com/office/drawing/2010/main" val="0"/>
              </a:ext>
            </a:extLst>
          </a:blip>
          <a:srcRect b="63263"/>
          <a:stretch>
            <a:fillRect/>
          </a:stretch>
        </p:blipFill>
        <p:spPr>
          <a:xfrm>
            <a:off x="4715516" y="2853928"/>
            <a:ext cx="2573908" cy="216893"/>
          </a:xfrm>
          <a:prstGeom prst="rect">
            <a:avLst/>
          </a:prstGeom>
        </p:spPr>
      </p:pic>
      <p:pic>
        <p:nvPicPr>
          <p:cNvPr id="25" name="图片 24"/>
          <p:cNvPicPr>
            <a:picLocks noChangeAspect="1"/>
          </p:cNvPicPr>
          <p:nvPr/>
        </p:nvPicPr>
        <p:blipFill rotWithShape="1">
          <a:blip r:embed="rId8">
            <a:extLst>
              <a:ext uri="{28A0092B-C50C-407E-A947-70E740481C1C}">
                <a14:useLocalDpi xmlns:a14="http://schemas.microsoft.com/office/drawing/2010/main" val="0"/>
              </a:ext>
            </a:extLst>
          </a:blip>
          <a:srcRect b="63263"/>
          <a:stretch>
            <a:fillRect/>
          </a:stretch>
        </p:blipFill>
        <p:spPr>
          <a:xfrm flipV="1">
            <a:off x="4751940" y="3614669"/>
            <a:ext cx="2573908" cy="216893"/>
          </a:xfrm>
          <a:prstGeom prst="rect">
            <a:avLst/>
          </a:prstGeom>
        </p:spPr>
      </p:pic>
      <p:sp>
        <p:nvSpPr>
          <p:cNvPr id="26" name="TextBox 8"/>
          <p:cNvSpPr txBox="1"/>
          <p:nvPr/>
        </p:nvSpPr>
        <p:spPr>
          <a:xfrm>
            <a:off x="5250948" y="2135167"/>
            <a:ext cx="1469712" cy="715803"/>
          </a:xfrm>
          <a:prstGeom prst="rect">
            <a:avLst/>
          </a:prstGeom>
          <a:noFill/>
        </p:spPr>
        <p:txBody>
          <a:bodyPr wrap="square" lIns="38319" tIns="19160" rIns="38319" bIns="19160" rtlCol="0">
            <a:spAutoFit/>
          </a:bodyPr>
          <a:lstStyle/>
          <a:p>
            <a:pPr algn="ctr"/>
            <a:r>
              <a:rPr lang="en-US" altLang="zh-CN" sz="4400" dirty="0">
                <a:solidFill>
                  <a:srgbClr val="59979A"/>
                </a:solidFill>
                <a:latin typeface="方正小标宋简体" panose="03000509000000000000" pitchFamily="65" charset="-122"/>
                <a:ea typeface="方正小标宋简体" panose="03000509000000000000" pitchFamily="65" charset="-122"/>
              </a:rPr>
              <a:t>03</a:t>
            </a:r>
            <a:endParaRPr lang="zh-CN" altLang="en-US" sz="4400" dirty="0">
              <a:solidFill>
                <a:srgbClr val="59979A"/>
              </a:solidFill>
              <a:latin typeface="方正小标宋简体" panose="03000509000000000000" pitchFamily="65" charset="-122"/>
              <a:ea typeface="方正小标宋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dir="d"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12" presetClass="entr" presetSubtype="4"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000"/>
                                        <p:tgtEl>
                                          <p:spTgt spid="21"/>
                                        </p:tgtEl>
                                        <p:attrNameLst>
                                          <p:attrName>ppt_y</p:attrName>
                                        </p:attrNameLst>
                                      </p:cBhvr>
                                      <p:tavLst>
                                        <p:tav tm="0">
                                          <p:val>
                                            <p:strVal val="#ppt_y+#ppt_h*1.125000"/>
                                          </p:val>
                                        </p:tav>
                                        <p:tav tm="100000">
                                          <p:val>
                                            <p:strVal val="#ppt_y"/>
                                          </p:val>
                                        </p:tav>
                                      </p:tavLst>
                                    </p:anim>
                                    <p:animEffect transition="in" filter="wipe(up)">
                                      <p:cBhvr>
                                        <p:cTn id="44" dur="1000"/>
                                        <p:tgtEl>
                                          <p:spTgt spid="21"/>
                                        </p:tgtEl>
                                      </p:cBhvr>
                                    </p:animEffect>
                                  </p:childTnLst>
                                </p:cTn>
                              </p:par>
                              <p:par>
                                <p:cTn id="45" presetID="22" presetClass="entr" presetSubtype="1"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500"/>
                                        <p:tgtEl>
                                          <p:spTgt spid="24"/>
                                        </p:tgtEl>
                                      </p:cBhvr>
                                    </p:animEffect>
                                  </p:childTnLst>
                                </p:cTn>
                              </p:par>
                              <p:par>
                                <p:cTn id="48" presetID="22" presetClass="entr" presetSubtype="4"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par>
                          <p:cTn id="51" fill="hold">
                            <p:stCondLst>
                              <p:cond delay="5000"/>
                            </p:stCondLst>
                            <p:childTnLst>
                              <p:par>
                                <p:cTn id="52" presetID="12" presetClass="entr" presetSubtype="1"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1000"/>
                                        <p:tgtEl>
                                          <p:spTgt spid="26"/>
                                        </p:tgtEl>
                                        <p:attrNameLst>
                                          <p:attrName>ppt_y</p:attrName>
                                        </p:attrNameLst>
                                      </p:cBhvr>
                                      <p:tavLst>
                                        <p:tav tm="0">
                                          <p:val>
                                            <p:strVal val="#ppt_y-#ppt_h*1.125000"/>
                                          </p:val>
                                        </p:tav>
                                        <p:tav tm="100000">
                                          <p:val>
                                            <p:strVal val="#ppt_y"/>
                                          </p:val>
                                        </p:tav>
                                      </p:tavLst>
                                    </p:anim>
                                    <p:animEffect transition="in" filter="wipe(down)">
                                      <p:cBhvr>
                                        <p:cTn id="55" dur="1000"/>
                                        <p:tgtEl>
                                          <p:spTgt spid="26"/>
                                        </p:tgtEl>
                                      </p:cBhvr>
                                    </p:animEffect>
                                  </p:childTnLst>
                                </p:cTn>
                              </p:par>
                            </p:childTnLst>
                          </p:cTn>
                        </p:par>
                        <p:par>
                          <p:cTn id="56" fill="hold">
                            <p:stCondLst>
                              <p:cond delay="6000"/>
                            </p:stCondLst>
                            <p:childTnLst>
                              <p:par>
                                <p:cTn id="57" presetID="16" presetClass="entr" presetSubtype="21"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arn(inVertical)">
                                      <p:cBhvr>
                                        <p:cTn id="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1" grpId="0"/>
      <p:bldP spid="23"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idx="4294967295"/>
          </p:nvPr>
        </p:nvSpPr>
        <p:spPr>
          <a:xfrm>
            <a:off x="623393" y="1988841"/>
            <a:ext cx="4334271" cy="754095"/>
          </a:xfrm>
          <a:prstGeom prst="rect">
            <a:avLst/>
          </a:prstGeom>
        </p:spPr>
        <p:txBody>
          <a:bodyPr>
            <a:normAutofit/>
          </a:bodyPr>
          <a:lstStyle/>
          <a:p>
            <a:r>
              <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rPr>
              <a:t>各地区销售业绩</a:t>
            </a:r>
          </a:p>
        </p:txBody>
      </p:sp>
      <p:cxnSp>
        <p:nvCxnSpPr>
          <p:cNvPr id="45" name="直接连接符 44"/>
          <p:cNvCxnSpPr/>
          <p:nvPr/>
        </p:nvCxnSpPr>
        <p:spPr>
          <a:xfrm>
            <a:off x="5327653" y="3742068"/>
            <a:ext cx="5759449"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327653" y="4367543"/>
            <a:ext cx="5759449"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327653" y="4993017"/>
            <a:ext cx="5759449"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327653" y="5618493"/>
            <a:ext cx="5759449"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327653" y="6243968"/>
            <a:ext cx="5759449"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任意多边形 13"/>
          <p:cNvSpPr/>
          <p:nvPr/>
        </p:nvSpPr>
        <p:spPr>
          <a:xfrm>
            <a:off x="5820833" y="3122944"/>
            <a:ext cx="863600" cy="1887537"/>
          </a:xfrm>
          <a:custGeom>
            <a:avLst/>
            <a:gdLst>
              <a:gd name="connsiteX0" fmla="*/ 0 w 720080"/>
              <a:gd name="connsiteY0" fmla="*/ 0 h 2304256"/>
              <a:gd name="connsiteX1" fmla="*/ 720080 w 720080"/>
              <a:gd name="connsiteY1" fmla="*/ 0 h 2304256"/>
              <a:gd name="connsiteX2" fmla="*/ 720080 w 720080"/>
              <a:gd name="connsiteY2" fmla="*/ 2184240 h 2304256"/>
              <a:gd name="connsiteX3" fmla="*/ 600064 w 720080"/>
              <a:gd name="connsiteY3" fmla="*/ 2304256 h 2304256"/>
              <a:gd name="connsiteX4" fmla="*/ 120016 w 720080"/>
              <a:gd name="connsiteY4" fmla="*/ 2304256 h 2304256"/>
              <a:gd name="connsiteX5" fmla="*/ 0 w 720080"/>
              <a:gd name="connsiteY5" fmla="*/ 2184240 h 2304256"/>
              <a:gd name="connsiteX6" fmla="*/ 0 w 720080"/>
              <a:gd name="connsiteY6" fmla="*/ 0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2304256">
                <a:moveTo>
                  <a:pt x="0" y="0"/>
                </a:moveTo>
                <a:lnTo>
                  <a:pt x="720080" y="0"/>
                </a:lnTo>
                <a:lnTo>
                  <a:pt x="720080" y="2184240"/>
                </a:lnTo>
                <a:cubicBezTo>
                  <a:pt x="720080" y="2250523"/>
                  <a:pt x="666347" y="2304256"/>
                  <a:pt x="600064" y="2304256"/>
                </a:cubicBezTo>
                <a:lnTo>
                  <a:pt x="120016" y="2304256"/>
                </a:lnTo>
                <a:cubicBezTo>
                  <a:pt x="53733" y="2304256"/>
                  <a:pt x="0" y="2250523"/>
                  <a:pt x="0" y="2184240"/>
                </a:cubicBezTo>
                <a:lnTo>
                  <a:pt x="0" y="0"/>
                </a:lnTo>
                <a:close/>
              </a:path>
            </a:pathLst>
          </a:custGeom>
          <a:solidFill>
            <a:srgbClr val="E0617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92000" anchor="b"/>
          <a:lstStyle/>
          <a:p>
            <a:pPr algn="ctr">
              <a:defRPr/>
            </a:pPr>
            <a:r>
              <a:rPr lang="en-US" altLang="zh-CN" sz="2135" b="1" dirty="0">
                <a:solidFill>
                  <a:srgbClr val="FCEEE8"/>
                </a:solidFill>
                <a:latin typeface="微软雅黑" panose="020B0503020204020204" pitchFamily="34" charset="-122"/>
                <a:ea typeface="微软雅黑" panose="020B0503020204020204" pitchFamily="34" charset="-122"/>
                <a:cs typeface="Verdana" panose="020B0604030504040204" pitchFamily="34" charset="0"/>
              </a:rPr>
              <a:t>60</a:t>
            </a:r>
            <a:r>
              <a:rPr lang="en-US" altLang="zh-CN" sz="1465" b="1" dirty="0">
                <a:solidFill>
                  <a:srgbClr val="FCEEE8"/>
                </a:solidFill>
                <a:latin typeface="微软雅黑" panose="020B0503020204020204" pitchFamily="34" charset="-122"/>
                <a:ea typeface="微软雅黑" panose="020B0503020204020204" pitchFamily="34" charset="-122"/>
                <a:cs typeface="Verdana" panose="020B0604030504040204" pitchFamily="34" charset="0"/>
              </a:rPr>
              <a:t>%</a:t>
            </a:r>
            <a:endParaRPr lang="zh-CN" altLang="en-US" sz="2135" b="1" dirty="0">
              <a:solidFill>
                <a:srgbClr val="FCEEE8"/>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3" name="任意多边形 12"/>
          <p:cNvSpPr/>
          <p:nvPr/>
        </p:nvSpPr>
        <p:spPr>
          <a:xfrm>
            <a:off x="7164917" y="3122944"/>
            <a:ext cx="863600" cy="2693987"/>
          </a:xfrm>
          <a:custGeom>
            <a:avLst/>
            <a:gdLst>
              <a:gd name="connsiteX0" fmla="*/ 0 w 720080"/>
              <a:gd name="connsiteY0" fmla="*/ 0 h 2304256"/>
              <a:gd name="connsiteX1" fmla="*/ 720080 w 720080"/>
              <a:gd name="connsiteY1" fmla="*/ 0 h 2304256"/>
              <a:gd name="connsiteX2" fmla="*/ 720080 w 720080"/>
              <a:gd name="connsiteY2" fmla="*/ 2184240 h 2304256"/>
              <a:gd name="connsiteX3" fmla="*/ 600064 w 720080"/>
              <a:gd name="connsiteY3" fmla="*/ 2304256 h 2304256"/>
              <a:gd name="connsiteX4" fmla="*/ 120016 w 720080"/>
              <a:gd name="connsiteY4" fmla="*/ 2304256 h 2304256"/>
              <a:gd name="connsiteX5" fmla="*/ 0 w 720080"/>
              <a:gd name="connsiteY5" fmla="*/ 2184240 h 2304256"/>
              <a:gd name="connsiteX6" fmla="*/ 0 w 720080"/>
              <a:gd name="connsiteY6" fmla="*/ 0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2304256">
                <a:moveTo>
                  <a:pt x="0" y="0"/>
                </a:moveTo>
                <a:lnTo>
                  <a:pt x="720080" y="0"/>
                </a:lnTo>
                <a:lnTo>
                  <a:pt x="720080" y="2184240"/>
                </a:lnTo>
                <a:cubicBezTo>
                  <a:pt x="720080" y="2250523"/>
                  <a:pt x="666347" y="2304256"/>
                  <a:pt x="600064" y="2304256"/>
                </a:cubicBezTo>
                <a:lnTo>
                  <a:pt x="120016" y="2304256"/>
                </a:lnTo>
                <a:cubicBezTo>
                  <a:pt x="53733" y="2304256"/>
                  <a:pt x="0" y="2250523"/>
                  <a:pt x="0" y="2184240"/>
                </a:cubicBezTo>
                <a:lnTo>
                  <a:pt x="0" y="0"/>
                </a:lnTo>
                <a:close/>
              </a:path>
            </a:pathLst>
          </a:custGeom>
          <a:solidFill>
            <a:srgbClr val="5997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92000" anchor="b"/>
          <a:lstStyle/>
          <a:p>
            <a:pPr algn="ctr">
              <a:defRPr/>
            </a:pPr>
            <a:r>
              <a:rPr lang="en-US" altLang="zh-CN" sz="2135" b="1">
                <a:solidFill>
                  <a:srgbClr val="FCEEE8"/>
                </a:solidFill>
                <a:latin typeface="微软雅黑" panose="020B0503020204020204" pitchFamily="34" charset="-122"/>
                <a:ea typeface="微软雅黑" panose="020B0503020204020204" pitchFamily="34" charset="-122"/>
                <a:cs typeface="Verdana" panose="020B0604030504040204" pitchFamily="34" charset="0"/>
              </a:rPr>
              <a:t>85</a:t>
            </a:r>
            <a:r>
              <a:rPr lang="en-US" altLang="zh-CN" sz="1465" b="1">
                <a:solidFill>
                  <a:srgbClr val="FCEEE8"/>
                </a:solidFill>
                <a:latin typeface="微软雅黑" panose="020B0503020204020204" pitchFamily="34" charset="-122"/>
                <a:ea typeface="微软雅黑" panose="020B0503020204020204" pitchFamily="34" charset="-122"/>
                <a:cs typeface="Verdana" panose="020B0604030504040204" pitchFamily="34" charset="0"/>
              </a:rPr>
              <a:t>%</a:t>
            </a:r>
            <a:endParaRPr lang="zh-CN" altLang="en-US" sz="2135" b="1">
              <a:solidFill>
                <a:srgbClr val="FCEEE8"/>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2" name="任意多边形 11"/>
          <p:cNvSpPr/>
          <p:nvPr/>
        </p:nvSpPr>
        <p:spPr>
          <a:xfrm>
            <a:off x="8509000" y="3122943"/>
            <a:ext cx="863600" cy="2297112"/>
          </a:xfrm>
          <a:custGeom>
            <a:avLst/>
            <a:gdLst>
              <a:gd name="connsiteX0" fmla="*/ 0 w 720080"/>
              <a:gd name="connsiteY0" fmla="*/ 0 h 2304256"/>
              <a:gd name="connsiteX1" fmla="*/ 720080 w 720080"/>
              <a:gd name="connsiteY1" fmla="*/ 0 h 2304256"/>
              <a:gd name="connsiteX2" fmla="*/ 720080 w 720080"/>
              <a:gd name="connsiteY2" fmla="*/ 2184240 h 2304256"/>
              <a:gd name="connsiteX3" fmla="*/ 600064 w 720080"/>
              <a:gd name="connsiteY3" fmla="*/ 2304256 h 2304256"/>
              <a:gd name="connsiteX4" fmla="*/ 120016 w 720080"/>
              <a:gd name="connsiteY4" fmla="*/ 2304256 h 2304256"/>
              <a:gd name="connsiteX5" fmla="*/ 0 w 720080"/>
              <a:gd name="connsiteY5" fmla="*/ 2184240 h 2304256"/>
              <a:gd name="connsiteX6" fmla="*/ 0 w 720080"/>
              <a:gd name="connsiteY6" fmla="*/ 0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2304256">
                <a:moveTo>
                  <a:pt x="0" y="0"/>
                </a:moveTo>
                <a:lnTo>
                  <a:pt x="720080" y="0"/>
                </a:lnTo>
                <a:lnTo>
                  <a:pt x="720080" y="2184240"/>
                </a:lnTo>
                <a:cubicBezTo>
                  <a:pt x="720080" y="2250523"/>
                  <a:pt x="666347" y="2304256"/>
                  <a:pt x="600064" y="2304256"/>
                </a:cubicBezTo>
                <a:lnTo>
                  <a:pt x="120016" y="2304256"/>
                </a:lnTo>
                <a:cubicBezTo>
                  <a:pt x="53733" y="2304256"/>
                  <a:pt x="0" y="2250523"/>
                  <a:pt x="0" y="2184240"/>
                </a:cubicBezTo>
                <a:lnTo>
                  <a:pt x="0" y="0"/>
                </a:lnTo>
                <a:close/>
              </a:path>
            </a:pathLst>
          </a:custGeom>
          <a:solidFill>
            <a:srgbClr val="E0617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92000" anchor="b"/>
          <a:lstStyle/>
          <a:p>
            <a:pPr algn="ctr">
              <a:defRPr/>
            </a:pPr>
            <a:r>
              <a:rPr lang="en-US" altLang="zh-CN" sz="2135" b="1">
                <a:solidFill>
                  <a:srgbClr val="FCEEE8"/>
                </a:solidFill>
                <a:latin typeface="微软雅黑" panose="020B0503020204020204" pitchFamily="34" charset="-122"/>
                <a:ea typeface="微软雅黑" panose="020B0503020204020204" pitchFamily="34" charset="-122"/>
                <a:cs typeface="Verdana" panose="020B0604030504040204" pitchFamily="34" charset="0"/>
              </a:rPr>
              <a:t>71</a:t>
            </a:r>
            <a:r>
              <a:rPr lang="en-US" altLang="zh-CN" sz="1465" b="1">
                <a:solidFill>
                  <a:srgbClr val="FCEEE8"/>
                </a:solidFill>
                <a:latin typeface="微软雅黑" panose="020B0503020204020204" pitchFamily="34" charset="-122"/>
                <a:ea typeface="微软雅黑" panose="020B0503020204020204" pitchFamily="34" charset="-122"/>
                <a:cs typeface="Verdana" panose="020B0604030504040204" pitchFamily="34" charset="0"/>
              </a:rPr>
              <a:t>%</a:t>
            </a:r>
            <a:endParaRPr lang="zh-CN" altLang="en-US" sz="2135" b="1">
              <a:solidFill>
                <a:srgbClr val="FCEEE8"/>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1" name="任意多边形 10"/>
          <p:cNvSpPr/>
          <p:nvPr/>
        </p:nvSpPr>
        <p:spPr>
          <a:xfrm>
            <a:off x="9853084" y="3122943"/>
            <a:ext cx="863600" cy="1574800"/>
          </a:xfrm>
          <a:custGeom>
            <a:avLst/>
            <a:gdLst>
              <a:gd name="connsiteX0" fmla="*/ 0 w 720080"/>
              <a:gd name="connsiteY0" fmla="*/ 0 h 2304256"/>
              <a:gd name="connsiteX1" fmla="*/ 720080 w 720080"/>
              <a:gd name="connsiteY1" fmla="*/ 0 h 2304256"/>
              <a:gd name="connsiteX2" fmla="*/ 720080 w 720080"/>
              <a:gd name="connsiteY2" fmla="*/ 2184240 h 2304256"/>
              <a:gd name="connsiteX3" fmla="*/ 600064 w 720080"/>
              <a:gd name="connsiteY3" fmla="*/ 2304256 h 2304256"/>
              <a:gd name="connsiteX4" fmla="*/ 120016 w 720080"/>
              <a:gd name="connsiteY4" fmla="*/ 2304256 h 2304256"/>
              <a:gd name="connsiteX5" fmla="*/ 0 w 720080"/>
              <a:gd name="connsiteY5" fmla="*/ 2184240 h 2304256"/>
              <a:gd name="connsiteX6" fmla="*/ 0 w 720080"/>
              <a:gd name="connsiteY6" fmla="*/ 0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2304256">
                <a:moveTo>
                  <a:pt x="0" y="0"/>
                </a:moveTo>
                <a:lnTo>
                  <a:pt x="720080" y="0"/>
                </a:lnTo>
                <a:lnTo>
                  <a:pt x="720080" y="2184240"/>
                </a:lnTo>
                <a:cubicBezTo>
                  <a:pt x="720080" y="2250523"/>
                  <a:pt x="666347" y="2304256"/>
                  <a:pt x="600064" y="2304256"/>
                </a:cubicBezTo>
                <a:lnTo>
                  <a:pt x="120016" y="2304256"/>
                </a:lnTo>
                <a:cubicBezTo>
                  <a:pt x="53733" y="2304256"/>
                  <a:pt x="0" y="2250523"/>
                  <a:pt x="0" y="2184240"/>
                </a:cubicBezTo>
                <a:lnTo>
                  <a:pt x="0" y="0"/>
                </a:lnTo>
                <a:close/>
              </a:path>
            </a:pathLst>
          </a:custGeom>
          <a:solidFill>
            <a:srgbClr val="5997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92000" anchor="b"/>
          <a:lstStyle/>
          <a:p>
            <a:pPr algn="ctr">
              <a:defRPr/>
            </a:pPr>
            <a:r>
              <a:rPr lang="en-US" altLang="zh-CN" sz="2135" b="1">
                <a:solidFill>
                  <a:srgbClr val="FCEEE8"/>
                </a:solidFill>
                <a:latin typeface="微软雅黑" panose="020B0503020204020204" pitchFamily="34" charset="-122"/>
                <a:ea typeface="微软雅黑" panose="020B0503020204020204" pitchFamily="34" charset="-122"/>
                <a:cs typeface="Verdana" panose="020B0604030504040204" pitchFamily="34" charset="0"/>
              </a:rPr>
              <a:t>50</a:t>
            </a:r>
            <a:r>
              <a:rPr lang="en-US" altLang="zh-CN" sz="1465" b="1">
                <a:solidFill>
                  <a:srgbClr val="FCEEE8"/>
                </a:solidFill>
                <a:latin typeface="微软雅黑" panose="020B0503020204020204" pitchFamily="34" charset="-122"/>
                <a:ea typeface="微软雅黑" panose="020B0503020204020204" pitchFamily="34" charset="-122"/>
                <a:cs typeface="Verdana" panose="020B0604030504040204" pitchFamily="34" charset="0"/>
              </a:rPr>
              <a:t>%</a:t>
            </a:r>
            <a:endParaRPr lang="zh-CN" altLang="en-US" sz="1865" b="1">
              <a:solidFill>
                <a:srgbClr val="FCEEE8"/>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3" name="矩形 22"/>
          <p:cNvSpPr/>
          <p:nvPr/>
        </p:nvSpPr>
        <p:spPr>
          <a:xfrm>
            <a:off x="5820833" y="2499055"/>
            <a:ext cx="863600" cy="628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Verdana" panose="020B0604030504040204" pitchFamily="34" charset="0"/>
              </a:rPr>
              <a:t>东部</a:t>
            </a:r>
          </a:p>
        </p:txBody>
      </p:sp>
      <p:sp>
        <p:nvSpPr>
          <p:cNvPr id="22" name="矩形 21"/>
          <p:cNvSpPr/>
          <p:nvPr/>
        </p:nvSpPr>
        <p:spPr>
          <a:xfrm>
            <a:off x="7164917" y="2499055"/>
            <a:ext cx="863600" cy="628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cs typeface="Verdana" panose="020B0604030504040204" pitchFamily="34" charset="0"/>
              </a:rPr>
              <a:t>南部</a:t>
            </a:r>
          </a:p>
        </p:txBody>
      </p:sp>
      <p:sp>
        <p:nvSpPr>
          <p:cNvPr id="21" name="矩形 20"/>
          <p:cNvSpPr/>
          <p:nvPr/>
        </p:nvSpPr>
        <p:spPr>
          <a:xfrm>
            <a:off x="8509000" y="2499055"/>
            <a:ext cx="863600" cy="628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cs typeface="Verdana" panose="020B0604030504040204" pitchFamily="34" charset="0"/>
              </a:rPr>
              <a:t>西部</a:t>
            </a:r>
          </a:p>
        </p:txBody>
      </p:sp>
      <p:sp>
        <p:nvSpPr>
          <p:cNvPr id="20" name="矩形 19"/>
          <p:cNvSpPr/>
          <p:nvPr/>
        </p:nvSpPr>
        <p:spPr>
          <a:xfrm>
            <a:off x="9853084" y="2499055"/>
            <a:ext cx="863600" cy="628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cs typeface="Verdana" panose="020B0604030504040204" pitchFamily="34" charset="0"/>
              </a:rPr>
              <a:t>北部</a:t>
            </a:r>
          </a:p>
        </p:txBody>
      </p:sp>
      <p:cxnSp>
        <p:nvCxnSpPr>
          <p:cNvPr id="58" name="直接连接符 57"/>
          <p:cNvCxnSpPr/>
          <p:nvPr/>
        </p:nvCxnSpPr>
        <p:spPr>
          <a:xfrm>
            <a:off x="5327653" y="3122943"/>
            <a:ext cx="5759449" cy="0"/>
          </a:xfrm>
          <a:prstGeom prst="line">
            <a:avLst/>
          </a:prstGeom>
          <a:ln w="38100">
            <a:solidFill>
              <a:srgbClr val="D1AD21"/>
            </a:solidFill>
            <a:prstDash val="solid"/>
          </a:ln>
          <a:effectLst>
            <a:outerShdw blurRad="25400" dist="25400" dir="5400000" algn="t"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3089" name="矩形 58"/>
          <p:cNvSpPr>
            <a:spLocks noChangeArrowheads="1"/>
          </p:cNvSpPr>
          <p:nvPr/>
        </p:nvSpPr>
        <p:spPr bwMode="auto">
          <a:xfrm>
            <a:off x="1390653" y="2970543"/>
            <a:ext cx="3168649"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1" hangingPunct="1">
              <a:lnSpc>
                <a:spcPct val="130000"/>
              </a:lnSpc>
              <a:spcAft>
                <a:spcPct val="40000"/>
              </a:spcAft>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不论是现有的还是正在试行的销售体系组织结构都无法克服在跨产品线交叉销售方面的缺陷。</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a:p>
            <a:pPr algn="just" eaLnBrk="1" hangingPunct="1">
              <a:lnSpc>
                <a:spcPct val="130000"/>
              </a:lnSpc>
              <a:spcAft>
                <a:spcPct val="40000"/>
              </a:spcAft>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跨产品线的交叉销售为实达现有产品线呈现了巨大的机会，而且将随着实达新产品线的不断引入及成长而变得更为重要。</a:t>
            </a:r>
          </a:p>
        </p:txBody>
      </p:sp>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595" y="301952"/>
            <a:ext cx="3844788" cy="881903"/>
          </a:xfrm>
          <a:prstGeom prst="rect">
            <a:avLst/>
          </a:prstGeom>
        </p:spPr>
      </p:pic>
      <p:sp>
        <p:nvSpPr>
          <p:cNvPr id="25" name="文本框 24"/>
          <p:cNvSpPr txBox="1"/>
          <p:nvPr/>
        </p:nvSpPr>
        <p:spPr>
          <a:xfrm>
            <a:off x="5798876" y="517101"/>
            <a:ext cx="3553441" cy="451604"/>
          </a:xfrm>
          <a:prstGeom prst="rect">
            <a:avLst/>
          </a:prstGeom>
          <a:noFill/>
        </p:spPr>
        <p:txBody>
          <a:bodyPr wrap="square" lIns="121861" tIns="60931" rIns="121861" bIns="60931" rtlCol="0" anchor="ctr">
            <a:spAutoFit/>
          </a:bodyPr>
          <a:lstStyle/>
          <a:p>
            <a:pPr>
              <a:lnSpc>
                <a:spcPct val="110000"/>
              </a:lnSpc>
            </a:pPr>
            <a:r>
              <a:rPr kumimoji="1" lang="zh-CN" altLang="en-US" sz="2000" dirty="0">
                <a:solidFill>
                  <a:srgbClr val="E06175"/>
                </a:solidFill>
                <a:latin typeface="方正小标宋简体" panose="03000509000000000000" pitchFamily="65" charset="-122"/>
                <a:ea typeface="方正小标宋简体" panose="03000509000000000000" pitchFamily="65" charset="-122"/>
                <a:cs typeface="微软雅黑" panose="020B0503020204020204" pitchFamily="34" charset="-122"/>
              </a:rPr>
              <a:t>项目标题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3089"/>
                                        </p:tgtEl>
                                        <p:attrNameLst>
                                          <p:attrName>style.visibility</p:attrName>
                                        </p:attrNameLst>
                                      </p:cBhvr>
                                      <p:to>
                                        <p:strVal val="visible"/>
                                      </p:to>
                                    </p:set>
                                    <p:anim calcmode="lin" valueType="num">
                                      <p:cBhvr additive="base">
                                        <p:cTn id="11" dur="500" fill="hold"/>
                                        <p:tgtEl>
                                          <p:spTgt spid="3089"/>
                                        </p:tgtEl>
                                        <p:attrNameLst>
                                          <p:attrName>ppt_x</p:attrName>
                                        </p:attrNameLst>
                                      </p:cBhvr>
                                      <p:tavLst>
                                        <p:tav tm="0">
                                          <p:val>
                                            <p:strVal val="#ppt_x"/>
                                          </p:val>
                                        </p:tav>
                                        <p:tav tm="100000">
                                          <p:val>
                                            <p:strVal val="#ppt_x"/>
                                          </p:val>
                                        </p:tav>
                                      </p:tavLst>
                                    </p:anim>
                                    <p:anim calcmode="lin" valueType="num">
                                      <p:cBhvr additive="base">
                                        <p:cTn id="12" dur="500" fill="hold"/>
                                        <p:tgtEl>
                                          <p:spTgt spid="308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left)">
                                      <p:cBhvr>
                                        <p:cTn id="16" dur="500"/>
                                        <p:tgtEl>
                                          <p:spTgt spid="58"/>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up)">
                                      <p:cBhvr>
                                        <p:cTn id="44" dur="500"/>
                                        <p:tgtEl>
                                          <p:spTgt spid="20"/>
                                        </p:tgtEl>
                                      </p:cBhvr>
                                    </p:animEffect>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up)">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14" grpId="0" animBg="1"/>
      <p:bldP spid="13" grpId="0" animBg="1"/>
      <p:bldP spid="12" grpId="0" animBg="1"/>
      <p:bldP spid="11" grpId="0" animBg="1"/>
      <p:bldP spid="23" grpId="0"/>
      <p:bldP spid="22" grpId="0"/>
      <p:bldP spid="21" grpId="0"/>
      <p:bldP spid="20" grpId="0"/>
      <p:bldP spid="308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004716" y="2444738"/>
            <a:ext cx="0" cy="135879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2004716" y="3803532"/>
            <a:ext cx="225848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263201" y="3803532"/>
            <a:ext cx="2258484" cy="0"/>
          </a:xfrm>
          <a:prstGeom prst="line">
            <a:avLst/>
          </a:prstGeom>
          <a:ln>
            <a:solidFill>
              <a:srgbClr val="C64152"/>
            </a:solidFill>
          </a:ln>
        </p:spPr>
        <p:style>
          <a:lnRef idx="1">
            <a:schemeClr val="accent1"/>
          </a:lnRef>
          <a:fillRef idx="0">
            <a:schemeClr val="accent1"/>
          </a:fillRef>
          <a:effectRef idx="0">
            <a:schemeClr val="accent1"/>
          </a:effectRef>
          <a:fontRef idx="minor">
            <a:schemeClr val="tx1"/>
          </a:fontRef>
        </p:style>
      </p:cxnSp>
      <p:sp>
        <p:nvSpPr>
          <p:cNvPr id="5" name="文本框 5"/>
          <p:cNvSpPr txBox="1">
            <a:spLocks noChangeArrowheads="1"/>
          </p:cNvSpPr>
          <p:nvPr/>
        </p:nvSpPr>
        <p:spPr bwMode="auto">
          <a:xfrm>
            <a:off x="2076685" y="2913070"/>
            <a:ext cx="2256367" cy="78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此处输入文本</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eaLnBrk="1" hangingPunct="1">
              <a:lnSpc>
                <a:spcPct val="120000"/>
              </a:lnSpc>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此处输入文本</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4263199" y="3803534"/>
            <a:ext cx="0" cy="1356695"/>
          </a:xfrm>
          <a:prstGeom prst="line">
            <a:avLst/>
          </a:prstGeom>
          <a:ln>
            <a:solidFill>
              <a:srgbClr val="C6415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521683" y="2444738"/>
            <a:ext cx="0" cy="135879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521685" y="3803532"/>
            <a:ext cx="225636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778049" y="3803534"/>
            <a:ext cx="0" cy="1356695"/>
          </a:xfrm>
          <a:prstGeom prst="line">
            <a:avLst/>
          </a:prstGeom>
          <a:ln>
            <a:solidFill>
              <a:srgbClr val="C6415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778049" y="3803532"/>
            <a:ext cx="2258483" cy="0"/>
          </a:xfrm>
          <a:prstGeom prst="line">
            <a:avLst/>
          </a:prstGeom>
          <a:ln>
            <a:solidFill>
              <a:srgbClr val="C64152"/>
            </a:solidFill>
            <a:tailEnd type="stealth"/>
          </a:ln>
        </p:spPr>
        <p:style>
          <a:lnRef idx="1">
            <a:schemeClr val="accent1"/>
          </a:lnRef>
          <a:fillRef idx="0">
            <a:schemeClr val="accent1"/>
          </a:fillRef>
          <a:effectRef idx="0">
            <a:schemeClr val="accent1"/>
          </a:effectRef>
          <a:fontRef idx="minor">
            <a:schemeClr val="tx1"/>
          </a:fontRef>
        </p:style>
      </p:cxnSp>
      <p:sp>
        <p:nvSpPr>
          <p:cNvPr id="11" name="文本框 31"/>
          <p:cNvSpPr txBox="1">
            <a:spLocks noChangeArrowheads="1"/>
          </p:cNvSpPr>
          <p:nvPr/>
        </p:nvSpPr>
        <p:spPr bwMode="auto">
          <a:xfrm>
            <a:off x="4286485" y="3931641"/>
            <a:ext cx="2256367" cy="78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此处输入文本</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eaLnBrk="1" hangingPunct="1">
              <a:lnSpc>
                <a:spcPct val="120000"/>
              </a:lnSpc>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此处输入文本</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文本框 32"/>
          <p:cNvSpPr txBox="1">
            <a:spLocks noChangeArrowheads="1"/>
          </p:cNvSpPr>
          <p:nvPr/>
        </p:nvSpPr>
        <p:spPr bwMode="auto">
          <a:xfrm>
            <a:off x="6521685" y="2913070"/>
            <a:ext cx="2256367" cy="78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此处输入文本</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eaLnBrk="1" hangingPunct="1">
              <a:lnSpc>
                <a:spcPct val="120000"/>
              </a:lnSpc>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此处输入文本</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文本框 33"/>
          <p:cNvSpPr txBox="1">
            <a:spLocks noChangeArrowheads="1"/>
          </p:cNvSpPr>
          <p:nvPr/>
        </p:nvSpPr>
        <p:spPr bwMode="auto">
          <a:xfrm>
            <a:off x="8778049" y="3931641"/>
            <a:ext cx="2258483" cy="78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此处输入文本</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a:p>
            <a:pPr algn="ctr" eaLnBrk="1" hangingPunct="1">
              <a:lnSpc>
                <a:spcPct val="120000"/>
              </a:lnSpc>
            </a:pP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此处输入文本</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6094118" y="1585779"/>
            <a:ext cx="867833" cy="858959"/>
            <a:chOff x="4354514" y="1261342"/>
            <a:chExt cx="650875" cy="644219"/>
          </a:xfrm>
        </p:grpSpPr>
        <p:sp>
          <p:nvSpPr>
            <p:cNvPr id="15" name="椭圆 14"/>
            <p:cNvSpPr/>
            <p:nvPr/>
          </p:nvSpPr>
          <p:spPr>
            <a:xfrm>
              <a:off x="4354514" y="1261342"/>
              <a:ext cx="650875" cy="644219"/>
            </a:xfrm>
            <a:prstGeom prst="ellipse">
              <a:avLst/>
            </a:prstGeom>
            <a:solidFill>
              <a:srgbClr val="5997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chemeClr val="bg1">
                    <a:lumMod val="65000"/>
                  </a:schemeClr>
                </a:solidFill>
                <a:latin typeface="微软雅黑" panose="020B0503020204020204" pitchFamily="34" charset="-122"/>
                <a:ea typeface="微软雅黑" panose="020B0503020204020204" pitchFamily="34" charset="-122"/>
              </a:endParaRPr>
            </a:p>
          </p:txBody>
        </p:sp>
        <p:sp>
          <p:nvSpPr>
            <p:cNvPr id="16" name="KSO_Shape"/>
            <p:cNvSpPr/>
            <p:nvPr/>
          </p:nvSpPr>
          <p:spPr bwMode="auto">
            <a:xfrm>
              <a:off x="4529138" y="1420427"/>
              <a:ext cx="303212" cy="326049"/>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583499" y="1585779"/>
            <a:ext cx="865717" cy="858959"/>
            <a:chOff x="971550" y="1261342"/>
            <a:chExt cx="649288" cy="644219"/>
          </a:xfrm>
        </p:grpSpPr>
        <p:sp>
          <p:nvSpPr>
            <p:cNvPr id="18" name="椭圆 17"/>
            <p:cNvSpPr/>
            <p:nvPr/>
          </p:nvSpPr>
          <p:spPr>
            <a:xfrm>
              <a:off x="971550" y="1261342"/>
              <a:ext cx="649288" cy="644219"/>
            </a:xfrm>
            <a:prstGeom prst="ellipse">
              <a:avLst/>
            </a:prstGeom>
            <a:solidFill>
              <a:srgbClr val="5997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chemeClr val="bg1">
                    <a:lumMod val="65000"/>
                  </a:schemeClr>
                </a:solidFill>
                <a:latin typeface="微软雅黑" panose="020B0503020204020204" pitchFamily="34" charset="-122"/>
                <a:ea typeface="微软雅黑" panose="020B0503020204020204" pitchFamily="34" charset="-122"/>
              </a:endParaRPr>
            </a:p>
          </p:txBody>
        </p:sp>
        <p:sp>
          <p:nvSpPr>
            <p:cNvPr id="19" name="KSO_Shape"/>
            <p:cNvSpPr/>
            <p:nvPr/>
          </p:nvSpPr>
          <p:spPr bwMode="auto">
            <a:xfrm>
              <a:off x="1144588" y="1420427"/>
              <a:ext cx="303212" cy="326049"/>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3829285" y="5160229"/>
            <a:ext cx="865716" cy="861060"/>
            <a:chOff x="2655889" y="3942179"/>
            <a:chExt cx="649287" cy="645795"/>
          </a:xfrm>
        </p:grpSpPr>
        <p:sp>
          <p:nvSpPr>
            <p:cNvPr id="21" name="椭圆 20"/>
            <p:cNvSpPr/>
            <p:nvPr/>
          </p:nvSpPr>
          <p:spPr>
            <a:xfrm>
              <a:off x="2655889" y="3942179"/>
              <a:ext cx="649287" cy="645795"/>
            </a:xfrm>
            <a:prstGeom prst="ellipse">
              <a:avLst/>
            </a:prstGeom>
            <a:solidFill>
              <a:srgbClr val="E061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chemeClr val="bg1">
                    <a:lumMod val="65000"/>
                  </a:schemeClr>
                </a:solidFill>
                <a:latin typeface="微软雅黑" panose="020B0503020204020204" pitchFamily="34" charset="-122"/>
                <a:ea typeface="微软雅黑" panose="020B0503020204020204" pitchFamily="34" charset="-122"/>
              </a:endParaRPr>
            </a:p>
          </p:txBody>
        </p:sp>
        <p:sp>
          <p:nvSpPr>
            <p:cNvPr id="22" name="KSO_Shape"/>
            <p:cNvSpPr/>
            <p:nvPr/>
          </p:nvSpPr>
          <p:spPr bwMode="auto">
            <a:xfrm>
              <a:off x="2828926" y="4102840"/>
              <a:ext cx="303213" cy="326047"/>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8346251" y="5160229"/>
            <a:ext cx="865716" cy="861060"/>
            <a:chOff x="6043614" y="3942179"/>
            <a:chExt cx="649287" cy="645795"/>
          </a:xfrm>
        </p:grpSpPr>
        <p:sp>
          <p:nvSpPr>
            <p:cNvPr id="24" name="椭圆 23"/>
            <p:cNvSpPr/>
            <p:nvPr/>
          </p:nvSpPr>
          <p:spPr>
            <a:xfrm>
              <a:off x="6043614" y="3942179"/>
              <a:ext cx="649287" cy="645795"/>
            </a:xfrm>
            <a:prstGeom prst="ellipse">
              <a:avLst/>
            </a:prstGeom>
            <a:solidFill>
              <a:srgbClr val="E061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chemeClr val="bg1">
                    <a:lumMod val="65000"/>
                  </a:schemeClr>
                </a:solidFill>
                <a:latin typeface="微软雅黑" panose="020B0503020204020204" pitchFamily="34" charset="-122"/>
                <a:ea typeface="微软雅黑" panose="020B0503020204020204" pitchFamily="34" charset="-122"/>
              </a:endParaRPr>
            </a:p>
          </p:txBody>
        </p:sp>
        <p:sp>
          <p:nvSpPr>
            <p:cNvPr id="25" name="KSO_Shape"/>
            <p:cNvSpPr/>
            <p:nvPr/>
          </p:nvSpPr>
          <p:spPr bwMode="auto">
            <a:xfrm>
              <a:off x="6216651" y="4102840"/>
              <a:ext cx="303213" cy="326047"/>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26" name="文本框 27"/>
          <p:cNvSpPr txBox="1">
            <a:spLocks noChangeArrowheads="1"/>
          </p:cNvSpPr>
          <p:nvPr/>
        </p:nvSpPr>
        <p:spPr bwMode="auto">
          <a:xfrm>
            <a:off x="2004716" y="3879137"/>
            <a:ext cx="225848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35" b="1" dirty="0">
                <a:solidFill>
                  <a:schemeClr val="tx1">
                    <a:lumMod val="50000"/>
                    <a:lumOff val="50000"/>
                  </a:schemeClr>
                </a:solidFill>
                <a:latin typeface="Impact" panose="020B0806030902050204" pitchFamily="34" charset="0"/>
                <a:ea typeface="微软雅黑" panose="020B0503020204020204" pitchFamily="34" charset="-122"/>
                <a:cs typeface="汉仪特细等线简"/>
              </a:rPr>
              <a:t>第一季完成</a:t>
            </a:r>
          </a:p>
        </p:txBody>
      </p:sp>
      <p:sp>
        <p:nvSpPr>
          <p:cNvPr id="27" name="文本框 29"/>
          <p:cNvSpPr txBox="1">
            <a:spLocks noChangeArrowheads="1"/>
          </p:cNvSpPr>
          <p:nvPr/>
        </p:nvSpPr>
        <p:spPr bwMode="auto">
          <a:xfrm>
            <a:off x="4263201" y="3051680"/>
            <a:ext cx="225848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135" b="1" dirty="0">
                <a:solidFill>
                  <a:schemeClr val="tx1">
                    <a:lumMod val="50000"/>
                    <a:lumOff val="50000"/>
                  </a:schemeClr>
                </a:solidFill>
                <a:latin typeface="Impact" panose="020B0806030902050204" pitchFamily="34" charset="0"/>
                <a:ea typeface="微软雅黑" panose="020B0503020204020204" pitchFamily="34" charset="-122"/>
                <a:cs typeface="汉仪特细等线简"/>
              </a:rPr>
              <a:t>第二季完成</a:t>
            </a:r>
          </a:p>
        </p:txBody>
      </p:sp>
      <p:sp>
        <p:nvSpPr>
          <p:cNvPr id="28" name="文本框 35"/>
          <p:cNvSpPr txBox="1">
            <a:spLocks noChangeArrowheads="1"/>
          </p:cNvSpPr>
          <p:nvPr/>
        </p:nvSpPr>
        <p:spPr bwMode="auto">
          <a:xfrm>
            <a:off x="6521685" y="3879137"/>
            <a:ext cx="22563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135" b="1" dirty="0">
                <a:solidFill>
                  <a:schemeClr val="tx1">
                    <a:lumMod val="50000"/>
                    <a:lumOff val="50000"/>
                  </a:schemeClr>
                </a:solidFill>
                <a:latin typeface="Impact" panose="020B0806030902050204" pitchFamily="34" charset="0"/>
                <a:ea typeface="微软雅黑" panose="020B0503020204020204" pitchFamily="34" charset="-122"/>
                <a:cs typeface="汉仪特细等线简"/>
              </a:rPr>
              <a:t>第三季完成</a:t>
            </a:r>
          </a:p>
        </p:txBody>
      </p:sp>
      <p:sp>
        <p:nvSpPr>
          <p:cNvPr id="29" name="文本框 36"/>
          <p:cNvSpPr txBox="1">
            <a:spLocks noChangeArrowheads="1"/>
          </p:cNvSpPr>
          <p:nvPr/>
        </p:nvSpPr>
        <p:spPr bwMode="auto">
          <a:xfrm>
            <a:off x="8629883" y="3051680"/>
            <a:ext cx="225848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135" b="1" dirty="0">
                <a:solidFill>
                  <a:schemeClr val="tx1">
                    <a:lumMod val="50000"/>
                    <a:lumOff val="50000"/>
                  </a:schemeClr>
                </a:solidFill>
                <a:latin typeface="Impact" panose="020B0806030902050204" pitchFamily="34" charset="0"/>
                <a:ea typeface="微软雅黑" panose="020B0503020204020204" pitchFamily="34" charset="-122"/>
                <a:cs typeface="汉仪特细等线简"/>
              </a:rPr>
              <a:t>第四季完成</a:t>
            </a:r>
          </a:p>
        </p:txBody>
      </p:sp>
      <p:pic>
        <p:nvPicPr>
          <p:cNvPr id="32" name="图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595" y="301952"/>
            <a:ext cx="3844788" cy="881903"/>
          </a:xfrm>
          <a:prstGeom prst="rect">
            <a:avLst/>
          </a:prstGeom>
        </p:spPr>
      </p:pic>
      <p:sp>
        <p:nvSpPr>
          <p:cNvPr id="33" name="文本框 32"/>
          <p:cNvSpPr txBox="1"/>
          <p:nvPr/>
        </p:nvSpPr>
        <p:spPr>
          <a:xfrm>
            <a:off x="5807968" y="544251"/>
            <a:ext cx="3553441" cy="451604"/>
          </a:xfrm>
          <a:prstGeom prst="rect">
            <a:avLst/>
          </a:prstGeom>
          <a:noFill/>
        </p:spPr>
        <p:txBody>
          <a:bodyPr wrap="square" lIns="121861" tIns="60931" rIns="121861" bIns="60931" rtlCol="0" anchor="ctr">
            <a:spAutoFit/>
          </a:bodyPr>
          <a:lstStyle/>
          <a:p>
            <a:pPr>
              <a:lnSpc>
                <a:spcPct val="110000"/>
              </a:lnSpc>
            </a:pPr>
            <a:r>
              <a:rPr kumimoji="1" lang="zh-CN" altLang="en-US" sz="2000" dirty="0">
                <a:solidFill>
                  <a:srgbClr val="E06175"/>
                </a:solidFill>
                <a:latin typeface="方正小标宋简体" panose="03000509000000000000" pitchFamily="65" charset="-122"/>
                <a:ea typeface="方正小标宋简体" panose="03000509000000000000" pitchFamily="65" charset="-122"/>
                <a:cs typeface="微软雅黑" panose="020B0503020204020204" pitchFamily="34" charset="-122"/>
              </a:rPr>
              <a:t>项目标题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2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par>
                          <p:cTn id="30" fill="hold">
                            <p:stCondLst>
                              <p:cond delay="4500"/>
                            </p:stCondLst>
                            <p:childTnLst>
                              <p:par>
                                <p:cTn id="31" presetID="45" presetClass="entr" presetSubtype="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2000"/>
                                        <p:tgtEl>
                                          <p:spTgt spid="20"/>
                                        </p:tgtEl>
                                      </p:cBhvr>
                                    </p:animEffect>
                                    <p:anim calcmode="lin" valueType="num">
                                      <p:cBhvr>
                                        <p:cTn id="34" dur="2000" fill="hold"/>
                                        <p:tgtEl>
                                          <p:spTgt spid="20"/>
                                        </p:tgtEl>
                                        <p:attrNameLst>
                                          <p:attrName>ppt_w</p:attrName>
                                        </p:attrNameLst>
                                      </p:cBhvr>
                                      <p:tavLst>
                                        <p:tav tm="0" fmla="#ppt_w*sin(2.5*pi*$)">
                                          <p:val>
                                            <p:fltVal val="0"/>
                                          </p:val>
                                        </p:tav>
                                        <p:tav tm="100000">
                                          <p:val>
                                            <p:fltVal val="1"/>
                                          </p:val>
                                        </p:tav>
                                      </p:tavLst>
                                    </p:anim>
                                    <p:anim calcmode="lin" valueType="num">
                                      <p:cBhvr>
                                        <p:cTn id="35" dur="20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65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7000"/>
                            </p:stCondLst>
                            <p:childTnLst>
                              <p:par>
                                <p:cTn id="41" presetID="1"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par>
                          <p:cTn id="46" fill="hold">
                            <p:stCondLst>
                              <p:cond delay="7000"/>
                            </p:stCondLst>
                            <p:childTnLst>
                              <p:par>
                                <p:cTn id="47" presetID="22" presetClass="entr" presetSubtype="4"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par>
                          <p:cTn id="50" fill="hold">
                            <p:stCondLst>
                              <p:cond delay="7500"/>
                            </p:stCondLst>
                            <p:childTnLst>
                              <p:par>
                                <p:cTn id="51" presetID="45" presetClass="entr" presetSubtype="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childTnLst>
                          </p:cTn>
                        </p:par>
                        <p:par>
                          <p:cTn id="56" fill="hold">
                            <p:stCondLst>
                              <p:cond delay="9500"/>
                            </p:stCondLst>
                            <p:childTnLst>
                              <p:par>
                                <p:cTn id="57" presetID="22" presetClass="entr" presetSubtype="8"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par>
                          <p:cTn id="60" fill="hold">
                            <p:stCondLst>
                              <p:cond delay="10000"/>
                            </p:stCondLst>
                            <p:childTnLst>
                              <p:par>
                                <p:cTn id="61" presetID="1"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par>
                          <p:cTn id="63" fill="hold">
                            <p:stCondLst>
                              <p:cond delay="10000"/>
                            </p:stCondLst>
                            <p:childTnLst>
                              <p:par>
                                <p:cTn id="64" presetID="1" presetClass="entr" presetSubtype="0"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500"/>
                                        <p:tgtEl>
                                          <p:spTgt spid="9"/>
                                        </p:tgtEl>
                                      </p:cBhvr>
                                    </p:animEffect>
                                  </p:childTnLst>
                                </p:cTn>
                              </p:par>
                            </p:childTnLst>
                          </p:cTn>
                        </p:par>
                        <p:par>
                          <p:cTn id="70" fill="hold">
                            <p:stCondLst>
                              <p:cond delay="10500"/>
                            </p:stCondLst>
                            <p:childTnLst>
                              <p:par>
                                <p:cTn id="71" presetID="45" presetClass="entr" presetSubtype="0" fill="hold"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2000"/>
                                        <p:tgtEl>
                                          <p:spTgt spid="23"/>
                                        </p:tgtEl>
                                      </p:cBhvr>
                                    </p:animEffect>
                                    <p:anim calcmode="lin" valueType="num">
                                      <p:cBhvr>
                                        <p:cTn id="74" dur="2000" fill="hold"/>
                                        <p:tgtEl>
                                          <p:spTgt spid="23"/>
                                        </p:tgtEl>
                                        <p:attrNameLst>
                                          <p:attrName>ppt_w</p:attrName>
                                        </p:attrNameLst>
                                      </p:cBhvr>
                                      <p:tavLst>
                                        <p:tav tm="0" fmla="#ppt_w*sin(2.5*pi*$)">
                                          <p:val>
                                            <p:fltVal val="0"/>
                                          </p:val>
                                        </p:tav>
                                        <p:tav tm="100000">
                                          <p:val>
                                            <p:fltVal val="1"/>
                                          </p:val>
                                        </p:tav>
                                      </p:tavLst>
                                    </p:anim>
                                    <p:anim calcmode="lin" valueType="num">
                                      <p:cBhvr>
                                        <p:cTn id="75" dur="2000" fill="hold"/>
                                        <p:tgtEl>
                                          <p:spTgt spid="23"/>
                                        </p:tgtEl>
                                        <p:attrNameLst>
                                          <p:attrName>ppt_h</p:attrName>
                                        </p:attrNameLst>
                                      </p:cBhvr>
                                      <p:tavLst>
                                        <p:tav tm="0">
                                          <p:val>
                                            <p:strVal val="#ppt_h"/>
                                          </p:val>
                                        </p:tav>
                                        <p:tav tm="100000">
                                          <p:val>
                                            <p:strVal val="#ppt_h"/>
                                          </p:val>
                                        </p:tav>
                                      </p:tavLst>
                                    </p:anim>
                                  </p:childTnLst>
                                </p:cTn>
                              </p:par>
                            </p:childTnLst>
                          </p:cTn>
                        </p:par>
                        <p:par>
                          <p:cTn id="76" fill="hold">
                            <p:stCondLst>
                              <p:cond delay="12500"/>
                            </p:stCondLst>
                            <p:childTnLst>
                              <p:par>
                                <p:cTn id="77" presetID="22" presetClass="entr" presetSubtype="8"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left)">
                                      <p:cBhvr>
                                        <p:cTn id="79" dur="500"/>
                                        <p:tgtEl>
                                          <p:spTgt spid="10"/>
                                        </p:tgtEl>
                                      </p:cBhvr>
                                    </p:animEffect>
                                  </p:childTnLst>
                                </p:cTn>
                              </p:par>
                            </p:childTnLst>
                          </p:cTn>
                        </p:par>
                        <p:par>
                          <p:cTn id="80" fill="hold">
                            <p:stCondLst>
                              <p:cond delay="13000"/>
                            </p:stCondLst>
                            <p:childTnLst>
                              <p:par>
                                <p:cTn id="81" presetID="1" presetClass="entr" presetSubtype="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par>
                          <p:cTn id="83" fill="hold">
                            <p:stCondLst>
                              <p:cond delay="13000"/>
                            </p:stCondLst>
                            <p:childTnLst>
                              <p:par>
                                <p:cTn id="84" presetID="1" presetClass="entr" presetSubtype="0"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1080649" y="2242770"/>
            <a:ext cx="6178673" cy="75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580">
              <a:defRPr>
                <a:solidFill>
                  <a:schemeClr val="tx1"/>
                </a:solidFill>
                <a:latin typeface="微软雅黑" panose="020B0503020204020204" pitchFamily="34" charset="-122"/>
                <a:ea typeface="微软雅黑" panose="020B0503020204020204" pitchFamily="34" charset="-122"/>
              </a:defRPr>
            </a:lvl1pPr>
            <a:lvl2pPr>
              <a:defRPr>
                <a:solidFill>
                  <a:schemeClr val="tx1"/>
                </a:solidFill>
                <a:latin typeface="微软雅黑" panose="020B0503020204020204" pitchFamily="34" charset="-122"/>
                <a:ea typeface="微软雅黑" panose="020B0503020204020204" pitchFamily="34" charset="-122"/>
              </a:defRPr>
            </a:lvl2pPr>
            <a:lvl3pPr>
              <a:defRPr>
                <a:solidFill>
                  <a:schemeClr val="tx1"/>
                </a:solidFill>
                <a:latin typeface="微软雅黑" panose="020B0503020204020204" pitchFamily="34" charset="-122"/>
                <a:ea typeface="微软雅黑" panose="020B0503020204020204" pitchFamily="34" charset="-122"/>
              </a:defRPr>
            </a:lvl3pPr>
            <a:lvl4pPr>
              <a:defRPr>
                <a:solidFill>
                  <a:schemeClr val="tx1"/>
                </a:solidFill>
                <a:latin typeface="微软雅黑" panose="020B0503020204020204" pitchFamily="34" charset="-122"/>
                <a:ea typeface="微软雅黑" panose="020B0503020204020204" pitchFamily="34" charset="-122"/>
              </a:defRPr>
            </a:lvl4pPr>
            <a:lvl5pPr>
              <a:defRPr>
                <a:solidFill>
                  <a:schemeClr val="tx1"/>
                </a:solidFill>
                <a:latin typeface="微软雅黑" panose="020B0503020204020204" pitchFamily="34" charset="-122"/>
                <a:ea typeface="微软雅黑" panose="020B0503020204020204" pitchFamily="34" charset="-122"/>
              </a:defRPr>
            </a:lvl5pPr>
            <a:lvl6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r">
              <a:lnSpc>
                <a:spcPct val="125000"/>
              </a:lnSpc>
            </a:pPr>
            <a:r>
              <a:rPr lang="zh-CN" altLang="en-US" sz="1810">
                <a:solidFill>
                  <a:schemeClr val="tx1">
                    <a:lumMod val="50000"/>
                    <a:lumOff val="50000"/>
                  </a:schemeClr>
                </a:solidFill>
              </a:rPr>
              <a:t>请您在此输入一些描述性文字请您在此输入请您在此输入一些描述性文字请您在此输入请您在此输</a:t>
            </a:r>
          </a:p>
        </p:txBody>
      </p:sp>
      <p:sp>
        <p:nvSpPr>
          <p:cNvPr id="3" name="空心弧 12"/>
          <p:cNvSpPr>
            <a:spLocks noChangeArrowheads="1"/>
          </p:cNvSpPr>
          <p:nvPr/>
        </p:nvSpPr>
        <p:spPr bwMode="auto">
          <a:xfrm>
            <a:off x="7344139" y="1700809"/>
            <a:ext cx="3674428" cy="3708929"/>
          </a:xfrm>
          <a:custGeom>
            <a:avLst/>
            <a:gdLst>
              <a:gd name="T0" fmla="*/ 4057281 w 4057966"/>
              <a:gd name="T1" fmla="*/ 1994398 h 4095198"/>
              <a:gd name="T2" fmla="*/ 4057966 w 4057966"/>
              <a:gd name="T3" fmla="*/ 2047598 h 4095198"/>
              <a:gd name="T4" fmla="*/ 2028983 w 4057966"/>
              <a:gd name="T5" fmla="*/ 4095197 h 4095198"/>
              <a:gd name="T6" fmla="*/ 0 w 4057966"/>
              <a:gd name="T7" fmla="*/ 2047598 h 4095198"/>
              <a:gd name="T8" fmla="*/ 1986128 w 4057966"/>
              <a:gd name="T9" fmla="*/ 447 h 4095198"/>
              <a:gd name="T10" fmla="*/ 2002254 w 4057966"/>
              <a:gd name="T11" fmla="*/ 764360 h 4095198"/>
              <a:gd name="T12" fmla="*/ 764074 w 4057966"/>
              <a:gd name="T13" fmla="*/ 2047597 h 4095198"/>
              <a:gd name="T14" fmla="*/ 2028982 w 4057966"/>
              <a:gd name="T15" fmla="*/ 3331121 h 4095198"/>
              <a:gd name="T16" fmla="*/ 3293890 w 4057966"/>
              <a:gd name="T17" fmla="*/ 2047597 h 4095198"/>
              <a:gd name="T18" fmla="*/ 3293472 w 4057966"/>
              <a:gd name="T19" fmla="*/ 2014266 h 4095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7966" h="4095198">
                <a:moveTo>
                  <a:pt x="4057281" y="1994398"/>
                </a:moveTo>
                <a:cubicBezTo>
                  <a:pt x="4057741" y="2012065"/>
                  <a:pt x="4057966" y="2029805"/>
                  <a:pt x="4057966" y="2047598"/>
                </a:cubicBezTo>
                <a:cubicBezTo>
                  <a:pt x="4057966" y="3178456"/>
                  <a:pt x="3149559" y="4095197"/>
                  <a:pt x="2028983" y="4095197"/>
                </a:cubicBezTo>
                <a:cubicBezTo>
                  <a:pt x="908407" y="4095197"/>
                  <a:pt x="0" y="3178456"/>
                  <a:pt x="0" y="2047598"/>
                </a:cubicBezTo>
                <a:cubicBezTo>
                  <a:pt x="0" y="931123"/>
                  <a:pt x="885447" y="23352"/>
                  <a:pt x="1986128" y="447"/>
                </a:cubicBezTo>
                <a:lnTo>
                  <a:pt x="2002254" y="764360"/>
                </a:lnTo>
                <a:cubicBezTo>
                  <a:pt x="1315932" y="778863"/>
                  <a:pt x="764074" y="1347835"/>
                  <a:pt x="764074" y="2047597"/>
                </a:cubicBezTo>
                <a:cubicBezTo>
                  <a:pt x="764074" y="2756468"/>
                  <a:pt x="1330393" y="3331121"/>
                  <a:pt x="2028982" y="3331121"/>
                </a:cubicBezTo>
                <a:cubicBezTo>
                  <a:pt x="2727571" y="3331121"/>
                  <a:pt x="3293890" y="2756468"/>
                  <a:pt x="3293890" y="2047597"/>
                </a:cubicBezTo>
                <a:cubicBezTo>
                  <a:pt x="3293890" y="2036453"/>
                  <a:pt x="3293750" y="2025342"/>
                  <a:pt x="3293472" y="2014266"/>
                </a:cubicBezTo>
                <a:close/>
              </a:path>
            </a:pathLst>
          </a:custGeom>
          <a:solidFill>
            <a:srgbClr val="59979A"/>
          </a:solidFill>
          <a:ln>
            <a:noFill/>
          </a:ln>
        </p:spPr>
        <p:txBody>
          <a:bodyPr/>
          <a:lstStyle/>
          <a:p>
            <a:endParaRPr lang="zh-CN" altLang="en-US" sz="3200">
              <a:solidFill>
                <a:srgbClr val="D1AD21"/>
              </a:solidFill>
            </a:endParaRPr>
          </a:p>
        </p:txBody>
      </p:sp>
      <p:sp>
        <p:nvSpPr>
          <p:cNvPr id="4" name="椭圆 3"/>
          <p:cNvSpPr>
            <a:spLocks noChangeArrowheads="1"/>
          </p:cNvSpPr>
          <p:nvPr/>
        </p:nvSpPr>
        <p:spPr bwMode="auto">
          <a:xfrm>
            <a:off x="8064363" y="2438282"/>
            <a:ext cx="2233983" cy="2233983"/>
          </a:xfrm>
          <a:prstGeom prst="ellipse">
            <a:avLst/>
          </a:prstGeom>
          <a:noFill/>
          <a:ln w="34925">
            <a:solidFill>
              <a:srgbClr val="59979A"/>
            </a:solidFill>
            <a:round/>
          </a:ln>
          <a:extLst>
            <a:ext uri="{909E8E84-426E-40DD-AFC4-6F175D3DCCD1}">
              <a14:hiddenFill xmlns:a14="http://schemas.microsoft.com/office/drawing/2010/main">
                <a:solidFill>
                  <a:srgbClr val="FFFFFF"/>
                </a:solidFill>
              </a14:hiddenFill>
            </a:ext>
          </a:extLst>
        </p:spPr>
        <p:txBody>
          <a:bodyPr/>
          <a:lstStyle/>
          <a:p>
            <a:endParaRPr lang="zh-CN" altLang="en-US" sz="3200">
              <a:solidFill>
                <a:srgbClr val="D1AD21"/>
              </a:solidFill>
            </a:endParaRPr>
          </a:p>
        </p:txBody>
      </p:sp>
      <p:sp>
        <p:nvSpPr>
          <p:cNvPr id="5" name="Freeform 5"/>
          <p:cNvSpPr>
            <a:spLocks noEditPoints="1" noChangeArrowheads="1"/>
          </p:cNvSpPr>
          <p:nvPr/>
        </p:nvSpPr>
        <p:spPr bwMode="auto">
          <a:xfrm>
            <a:off x="8429502" y="2893988"/>
            <a:ext cx="1512324" cy="1355629"/>
          </a:xfrm>
          <a:custGeom>
            <a:avLst/>
            <a:gdLst>
              <a:gd name="T0" fmla="*/ 0 w 139"/>
              <a:gd name="T1" fmla="*/ 44 h 124"/>
              <a:gd name="T2" fmla="*/ 24 w 139"/>
              <a:gd name="T3" fmla="*/ 24 h 124"/>
              <a:gd name="T4" fmla="*/ 15 w 139"/>
              <a:gd name="T5" fmla="*/ 45 h 124"/>
              <a:gd name="T6" fmla="*/ 8 w 139"/>
              <a:gd name="T7" fmla="*/ 62 h 124"/>
              <a:gd name="T8" fmla="*/ 12 w 139"/>
              <a:gd name="T9" fmla="*/ 58 h 124"/>
              <a:gd name="T10" fmla="*/ 32 w 139"/>
              <a:gd name="T11" fmla="*/ 36 h 124"/>
              <a:gd name="T12" fmla="*/ 54 w 139"/>
              <a:gd name="T13" fmla="*/ 27 h 124"/>
              <a:gd name="T14" fmla="*/ 36 w 139"/>
              <a:gd name="T15" fmla="*/ 61 h 124"/>
              <a:gd name="T16" fmla="*/ 56 w 139"/>
              <a:gd name="T17" fmla="*/ 44 h 124"/>
              <a:gd name="T18" fmla="*/ 56 w 139"/>
              <a:gd name="T19" fmla="*/ 49 h 124"/>
              <a:gd name="T20" fmla="*/ 62 w 139"/>
              <a:gd name="T21" fmla="*/ 55 h 124"/>
              <a:gd name="T22" fmla="*/ 25 w 139"/>
              <a:gd name="T23" fmla="*/ 87 h 124"/>
              <a:gd name="T24" fmla="*/ 18 w 139"/>
              <a:gd name="T25" fmla="*/ 88 h 124"/>
              <a:gd name="T26" fmla="*/ 31 w 139"/>
              <a:gd name="T27" fmla="*/ 58 h 124"/>
              <a:gd name="T28" fmla="*/ 36 w 139"/>
              <a:gd name="T29" fmla="*/ 39 h 124"/>
              <a:gd name="T30" fmla="*/ 14 w 139"/>
              <a:gd name="T31" fmla="*/ 61 h 124"/>
              <a:gd name="T32" fmla="*/ 6 w 139"/>
              <a:gd name="T33" fmla="*/ 64 h 124"/>
              <a:gd name="T34" fmla="*/ 12 w 139"/>
              <a:gd name="T35" fmla="*/ 43 h 124"/>
              <a:gd name="T36" fmla="*/ 20 w 139"/>
              <a:gd name="T37" fmla="*/ 23 h 124"/>
              <a:gd name="T38" fmla="*/ 1 w 139"/>
              <a:gd name="T39" fmla="*/ 45 h 124"/>
              <a:gd name="T40" fmla="*/ 0 w 139"/>
              <a:gd name="T41" fmla="*/ 44 h 124"/>
              <a:gd name="T42" fmla="*/ 70 w 139"/>
              <a:gd name="T43" fmla="*/ 70 h 124"/>
              <a:gd name="T44" fmla="*/ 88 w 139"/>
              <a:gd name="T45" fmla="*/ 54 h 124"/>
              <a:gd name="T46" fmla="*/ 92 w 139"/>
              <a:gd name="T47" fmla="*/ 54 h 124"/>
              <a:gd name="T48" fmla="*/ 137 w 139"/>
              <a:gd name="T49" fmla="*/ 101 h 124"/>
              <a:gd name="T50" fmla="*/ 136 w 139"/>
              <a:gd name="T51" fmla="*/ 105 h 124"/>
              <a:gd name="T52" fmla="*/ 119 w 139"/>
              <a:gd name="T53" fmla="*/ 122 h 124"/>
              <a:gd name="T54" fmla="*/ 115 w 139"/>
              <a:gd name="T55" fmla="*/ 122 h 124"/>
              <a:gd name="T56" fmla="*/ 70 w 139"/>
              <a:gd name="T57" fmla="*/ 74 h 124"/>
              <a:gd name="T58" fmla="*/ 70 w 139"/>
              <a:gd name="T59" fmla="*/ 70 h 124"/>
              <a:gd name="T60" fmla="*/ 61 w 139"/>
              <a:gd name="T61" fmla="*/ 37 h 124"/>
              <a:gd name="T62" fmla="*/ 59 w 139"/>
              <a:gd name="T63" fmla="*/ 47 h 124"/>
              <a:gd name="T64" fmla="*/ 67 w 139"/>
              <a:gd name="T65" fmla="*/ 56 h 124"/>
              <a:gd name="T66" fmla="*/ 63 w 139"/>
              <a:gd name="T67" fmla="*/ 59 h 124"/>
              <a:gd name="T68" fmla="*/ 70 w 139"/>
              <a:gd name="T69" fmla="*/ 67 h 124"/>
              <a:gd name="T70" fmla="*/ 85 w 139"/>
              <a:gd name="T71" fmla="*/ 53 h 124"/>
              <a:gd name="T72" fmla="*/ 78 w 139"/>
              <a:gd name="T73" fmla="*/ 46 h 124"/>
              <a:gd name="T74" fmla="*/ 73 w 139"/>
              <a:gd name="T75" fmla="*/ 50 h 124"/>
              <a:gd name="T76" fmla="*/ 61 w 139"/>
              <a:gd name="T77" fmla="*/ 37 h 124"/>
              <a:gd name="T78" fmla="*/ 121 w 139"/>
              <a:gd name="T79" fmla="*/ 123 h 124"/>
              <a:gd name="T80" fmla="*/ 122 w 139"/>
              <a:gd name="T81" fmla="*/ 124 h 124"/>
              <a:gd name="T82" fmla="*/ 139 w 139"/>
              <a:gd name="T83" fmla="*/ 108 h 124"/>
              <a:gd name="T84" fmla="*/ 138 w 139"/>
              <a:gd name="T85" fmla="*/ 107 h 124"/>
              <a:gd name="T86" fmla="*/ 121 w 139"/>
              <a:gd name="T87"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24">
                <a:moveTo>
                  <a:pt x="0" y="44"/>
                </a:moveTo>
                <a:cubicBezTo>
                  <a:pt x="0" y="44"/>
                  <a:pt x="31" y="0"/>
                  <a:pt x="24" y="24"/>
                </a:cubicBezTo>
                <a:cubicBezTo>
                  <a:pt x="22" y="30"/>
                  <a:pt x="19" y="38"/>
                  <a:pt x="15" y="45"/>
                </a:cubicBezTo>
                <a:cubicBezTo>
                  <a:pt x="11" y="53"/>
                  <a:pt x="8" y="61"/>
                  <a:pt x="8" y="62"/>
                </a:cubicBezTo>
                <a:cubicBezTo>
                  <a:pt x="8" y="62"/>
                  <a:pt x="9" y="61"/>
                  <a:pt x="12" y="58"/>
                </a:cubicBezTo>
                <a:cubicBezTo>
                  <a:pt x="18" y="52"/>
                  <a:pt x="25" y="43"/>
                  <a:pt x="32" y="36"/>
                </a:cubicBezTo>
                <a:cubicBezTo>
                  <a:pt x="48" y="15"/>
                  <a:pt x="55" y="17"/>
                  <a:pt x="54" y="27"/>
                </a:cubicBezTo>
                <a:cubicBezTo>
                  <a:pt x="52" y="36"/>
                  <a:pt x="41" y="51"/>
                  <a:pt x="36" y="61"/>
                </a:cubicBezTo>
                <a:cubicBezTo>
                  <a:pt x="21" y="84"/>
                  <a:pt x="45" y="50"/>
                  <a:pt x="56" y="44"/>
                </a:cubicBezTo>
                <a:cubicBezTo>
                  <a:pt x="56" y="49"/>
                  <a:pt x="56" y="49"/>
                  <a:pt x="56" y="49"/>
                </a:cubicBezTo>
                <a:cubicBezTo>
                  <a:pt x="62" y="55"/>
                  <a:pt x="62" y="55"/>
                  <a:pt x="62" y="55"/>
                </a:cubicBezTo>
                <a:cubicBezTo>
                  <a:pt x="62" y="55"/>
                  <a:pt x="45" y="73"/>
                  <a:pt x="25" y="87"/>
                </a:cubicBezTo>
                <a:cubicBezTo>
                  <a:pt x="21" y="90"/>
                  <a:pt x="19" y="90"/>
                  <a:pt x="18" y="88"/>
                </a:cubicBezTo>
                <a:cubicBezTo>
                  <a:pt x="16" y="85"/>
                  <a:pt x="23" y="72"/>
                  <a:pt x="31" y="58"/>
                </a:cubicBezTo>
                <a:cubicBezTo>
                  <a:pt x="40" y="42"/>
                  <a:pt x="57" y="12"/>
                  <a:pt x="36" y="39"/>
                </a:cubicBezTo>
                <a:cubicBezTo>
                  <a:pt x="29" y="47"/>
                  <a:pt x="21" y="55"/>
                  <a:pt x="14" y="61"/>
                </a:cubicBezTo>
                <a:cubicBezTo>
                  <a:pt x="10" y="65"/>
                  <a:pt x="7" y="66"/>
                  <a:pt x="6" y="64"/>
                </a:cubicBezTo>
                <a:cubicBezTo>
                  <a:pt x="4" y="62"/>
                  <a:pt x="8" y="53"/>
                  <a:pt x="12" y="43"/>
                </a:cubicBezTo>
                <a:cubicBezTo>
                  <a:pt x="15" y="36"/>
                  <a:pt x="19" y="29"/>
                  <a:pt x="20" y="23"/>
                </a:cubicBezTo>
                <a:cubicBezTo>
                  <a:pt x="22" y="17"/>
                  <a:pt x="1" y="45"/>
                  <a:pt x="1" y="45"/>
                </a:cubicBezTo>
                <a:cubicBezTo>
                  <a:pt x="0" y="44"/>
                  <a:pt x="0" y="44"/>
                  <a:pt x="0" y="44"/>
                </a:cubicBezTo>
                <a:close/>
                <a:moveTo>
                  <a:pt x="70" y="70"/>
                </a:moveTo>
                <a:cubicBezTo>
                  <a:pt x="88" y="54"/>
                  <a:pt x="88" y="54"/>
                  <a:pt x="88" y="54"/>
                </a:cubicBezTo>
                <a:cubicBezTo>
                  <a:pt x="89" y="52"/>
                  <a:pt x="91" y="52"/>
                  <a:pt x="92" y="54"/>
                </a:cubicBezTo>
                <a:cubicBezTo>
                  <a:pt x="137" y="101"/>
                  <a:pt x="137" y="101"/>
                  <a:pt x="137" y="101"/>
                </a:cubicBezTo>
                <a:cubicBezTo>
                  <a:pt x="138" y="102"/>
                  <a:pt x="137" y="104"/>
                  <a:pt x="136" y="105"/>
                </a:cubicBezTo>
                <a:cubicBezTo>
                  <a:pt x="119" y="122"/>
                  <a:pt x="119" y="122"/>
                  <a:pt x="119" y="122"/>
                </a:cubicBezTo>
                <a:cubicBezTo>
                  <a:pt x="118" y="123"/>
                  <a:pt x="116" y="123"/>
                  <a:pt x="115" y="122"/>
                </a:cubicBezTo>
                <a:cubicBezTo>
                  <a:pt x="70" y="74"/>
                  <a:pt x="70" y="74"/>
                  <a:pt x="70" y="74"/>
                </a:cubicBezTo>
                <a:cubicBezTo>
                  <a:pt x="69" y="73"/>
                  <a:pt x="69" y="71"/>
                  <a:pt x="70" y="70"/>
                </a:cubicBezTo>
                <a:close/>
                <a:moveTo>
                  <a:pt x="61" y="37"/>
                </a:moveTo>
                <a:cubicBezTo>
                  <a:pt x="59" y="47"/>
                  <a:pt x="59" y="47"/>
                  <a:pt x="59" y="47"/>
                </a:cubicBezTo>
                <a:cubicBezTo>
                  <a:pt x="67" y="56"/>
                  <a:pt x="67" y="56"/>
                  <a:pt x="67" y="56"/>
                </a:cubicBezTo>
                <a:cubicBezTo>
                  <a:pt x="63" y="59"/>
                  <a:pt x="63" y="59"/>
                  <a:pt x="63" y="59"/>
                </a:cubicBezTo>
                <a:cubicBezTo>
                  <a:pt x="70" y="67"/>
                  <a:pt x="70" y="67"/>
                  <a:pt x="70" y="67"/>
                </a:cubicBezTo>
                <a:cubicBezTo>
                  <a:pt x="85" y="53"/>
                  <a:pt x="85" y="53"/>
                  <a:pt x="85" y="53"/>
                </a:cubicBezTo>
                <a:cubicBezTo>
                  <a:pt x="78" y="46"/>
                  <a:pt x="78" y="46"/>
                  <a:pt x="78" y="46"/>
                </a:cubicBezTo>
                <a:cubicBezTo>
                  <a:pt x="73" y="50"/>
                  <a:pt x="73" y="50"/>
                  <a:pt x="73" y="50"/>
                </a:cubicBezTo>
                <a:cubicBezTo>
                  <a:pt x="61" y="37"/>
                  <a:pt x="61" y="37"/>
                  <a:pt x="61" y="37"/>
                </a:cubicBezTo>
                <a:close/>
                <a:moveTo>
                  <a:pt x="121" y="123"/>
                </a:moveTo>
                <a:cubicBezTo>
                  <a:pt x="122" y="124"/>
                  <a:pt x="122" y="124"/>
                  <a:pt x="122" y="124"/>
                </a:cubicBezTo>
                <a:cubicBezTo>
                  <a:pt x="139" y="108"/>
                  <a:pt x="139" y="108"/>
                  <a:pt x="139" y="108"/>
                </a:cubicBezTo>
                <a:cubicBezTo>
                  <a:pt x="138" y="107"/>
                  <a:pt x="138" y="107"/>
                  <a:pt x="138" y="107"/>
                </a:cubicBezTo>
                <a:lnTo>
                  <a:pt x="121" y="123"/>
                </a:lnTo>
                <a:close/>
              </a:path>
            </a:pathLst>
          </a:custGeom>
          <a:solidFill>
            <a:srgbClr val="E06175"/>
          </a:solidFill>
          <a:ln>
            <a:noFill/>
          </a:ln>
        </p:spPr>
        <p:txBody>
          <a:bodyPr/>
          <a:lstStyle/>
          <a:p>
            <a:endParaRPr lang="zh-CN" altLang="en-US" sz="3200">
              <a:solidFill>
                <a:srgbClr val="D1AD21"/>
              </a:solidFill>
            </a:endParaRPr>
          </a:p>
        </p:txBody>
      </p:sp>
      <p:sp>
        <p:nvSpPr>
          <p:cNvPr id="6" name="椭圆 5"/>
          <p:cNvSpPr/>
          <p:nvPr/>
        </p:nvSpPr>
        <p:spPr>
          <a:xfrm>
            <a:off x="7408831" y="2041510"/>
            <a:ext cx="593717" cy="592279"/>
          </a:xfrm>
          <a:prstGeom prst="ellipse">
            <a:avLst/>
          </a:prstGeom>
          <a:solidFill>
            <a:srgbClr val="E06175"/>
          </a:solidFill>
          <a:ln w="47625">
            <a:solidFill>
              <a:srgbClr val="FCEEE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3200" noProof="1">
                <a:solidFill>
                  <a:schemeClr val="bg1"/>
                </a:solidFill>
              </a:rPr>
              <a:t>1</a:t>
            </a:r>
            <a:endParaRPr lang="zh-CN" altLang="en-US" sz="3200" noProof="1">
              <a:solidFill>
                <a:schemeClr val="bg1"/>
              </a:solidFill>
            </a:endParaRPr>
          </a:p>
        </p:txBody>
      </p:sp>
      <p:sp>
        <p:nvSpPr>
          <p:cNvPr id="7" name="椭圆 6"/>
          <p:cNvSpPr/>
          <p:nvPr/>
        </p:nvSpPr>
        <p:spPr>
          <a:xfrm>
            <a:off x="6976122" y="3305135"/>
            <a:ext cx="592279" cy="593717"/>
          </a:xfrm>
          <a:prstGeom prst="ellipse">
            <a:avLst/>
          </a:prstGeom>
          <a:solidFill>
            <a:srgbClr val="E06175"/>
          </a:solidFill>
          <a:ln w="47625">
            <a:solidFill>
              <a:srgbClr val="FCEEE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3200" noProof="1">
                <a:solidFill>
                  <a:schemeClr val="bg1"/>
                </a:solidFill>
              </a:rPr>
              <a:t>2</a:t>
            </a:r>
            <a:endParaRPr lang="zh-CN" altLang="en-US" sz="3200" noProof="1">
              <a:solidFill>
                <a:schemeClr val="bg1"/>
              </a:solidFill>
            </a:endParaRPr>
          </a:p>
        </p:txBody>
      </p:sp>
      <p:sp>
        <p:nvSpPr>
          <p:cNvPr id="8" name="椭圆 7"/>
          <p:cNvSpPr/>
          <p:nvPr/>
        </p:nvSpPr>
        <p:spPr>
          <a:xfrm>
            <a:off x="7408831" y="4570196"/>
            <a:ext cx="593717" cy="593717"/>
          </a:xfrm>
          <a:prstGeom prst="ellipse">
            <a:avLst/>
          </a:prstGeom>
          <a:solidFill>
            <a:srgbClr val="E06175"/>
          </a:solidFill>
          <a:ln w="47625">
            <a:solidFill>
              <a:srgbClr val="FCEEE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3200" noProof="1">
                <a:solidFill>
                  <a:schemeClr val="bg1"/>
                </a:solidFill>
              </a:rPr>
              <a:t>3</a:t>
            </a:r>
            <a:endParaRPr lang="zh-CN" altLang="en-US" sz="3200" noProof="1">
              <a:solidFill>
                <a:schemeClr val="bg1"/>
              </a:solidFill>
            </a:endParaRPr>
          </a:p>
        </p:txBody>
      </p:sp>
      <p:sp>
        <p:nvSpPr>
          <p:cNvPr id="9" name="矩形 8"/>
          <p:cNvSpPr>
            <a:spLocks noChangeArrowheads="1"/>
          </p:cNvSpPr>
          <p:nvPr/>
        </p:nvSpPr>
        <p:spPr bwMode="auto">
          <a:xfrm>
            <a:off x="5554363" y="1926507"/>
            <a:ext cx="1880341" cy="39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990" b="1" dirty="0">
                <a:solidFill>
                  <a:schemeClr val="tx1">
                    <a:lumMod val="50000"/>
                    <a:lumOff val="50000"/>
                  </a:schemeClr>
                </a:solidFill>
                <a:latin typeface="微软雅黑" panose="020B0503020204020204" pitchFamily="34" charset="-122"/>
                <a:ea typeface="微软雅黑" panose="020B0503020204020204" pitchFamily="34" charset="-122"/>
              </a:rPr>
              <a:t>在此输入文字</a:t>
            </a:r>
          </a:p>
        </p:txBody>
      </p:sp>
      <p:sp>
        <p:nvSpPr>
          <p:cNvPr id="10" name="文本框 9"/>
          <p:cNvSpPr txBox="1">
            <a:spLocks noChangeArrowheads="1"/>
          </p:cNvSpPr>
          <p:nvPr/>
        </p:nvSpPr>
        <p:spPr bwMode="auto">
          <a:xfrm>
            <a:off x="653692" y="3640088"/>
            <a:ext cx="6178673" cy="75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580">
              <a:defRPr>
                <a:solidFill>
                  <a:schemeClr val="tx1"/>
                </a:solidFill>
                <a:latin typeface="微软雅黑" panose="020B0503020204020204" pitchFamily="34" charset="-122"/>
                <a:ea typeface="微软雅黑" panose="020B0503020204020204" pitchFamily="34" charset="-122"/>
              </a:defRPr>
            </a:lvl1pPr>
            <a:lvl2pPr>
              <a:defRPr>
                <a:solidFill>
                  <a:schemeClr val="tx1"/>
                </a:solidFill>
                <a:latin typeface="微软雅黑" panose="020B0503020204020204" pitchFamily="34" charset="-122"/>
                <a:ea typeface="微软雅黑" panose="020B0503020204020204" pitchFamily="34" charset="-122"/>
              </a:defRPr>
            </a:lvl2pPr>
            <a:lvl3pPr>
              <a:defRPr>
                <a:solidFill>
                  <a:schemeClr val="tx1"/>
                </a:solidFill>
                <a:latin typeface="微软雅黑" panose="020B0503020204020204" pitchFamily="34" charset="-122"/>
                <a:ea typeface="微软雅黑" panose="020B0503020204020204" pitchFamily="34" charset="-122"/>
              </a:defRPr>
            </a:lvl3pPr>
            <a:lvl4pPr>
              <a:defRPr>
                <a:solidFill>
                  <a:schemeClr val="tx1"/>
                </a:solidFill>
                <a:latin typeface="微软雅黑" panose="020B0503020204020204" pitchFamily="34" charset="-122"/>
                <a:ea typeface="微软雅黑" panose="020B0503020204020204" pitchFamily="34" charset="-122"/>
              </a:defRPr>
            </a:lvl4pPr>
            <a:lvl5pPr>
              <a:defRPr>
                <a:solidFill>
                  <a:schemeClr val="tx1"/>
                </a:solidFill>
                <a:latin typeface="微软雅黑" panose="020B0503020204020204" pitchFamily="34" charset="-122"/>
                <a:ea typeface="微软雅黑" panose="020B0503020204020204" pitchFamily="34" charset="-122"/>
              </a:defRPr>
            </a:lvl5pPr>
            <a:lvl6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r">
              <a:lnSpc>
                <a:spcPct val="125000"/>
              </a:lnSpc>
            </a:pPr>
            <a:r>
              <a:rPr lang="zh-CN" altLang="en-US" sz="1810">
                <a:solidFill>
                  <a:schemeClr val="tx1">
                    <a:lumMod val="50000"/>
                    <a:lumOff val="50000"/>
                  </a:schemeClr>
                </a:solidFill>
              </a:rPr>
              <a:t>请您在此输入一些描述性文字请您在此输入请您在此输入一些描述性文字请您在此输入请您在此输</a:t>
            </a:r>
          </a:p>
        </p:txBody>
      </p:sp>
      <p:sp>
        <p:nvSpPr>
          <p:cNvPr id="11" name="矩形 10"/>
          <p:cNvSpPr>
            <a:spLocks noChangeArrowheads="1"/>
          </p:cNvSpPr>
          <p:nvPr/>
        </p:nvSpPr>
        <p:spPr bwMode="auto">
          <a:xfrm>
            <a:off x="5114467" y="3285009"/>
            <a:ext cx="1880341" cy="39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990" b="1">
                <a:solidFill>
                  <a:schemeClr val="tx1">
                    <a:lumMod val="50000"/>
                    <a:lumOff val="50000"/>
                  </a:schemeClr>
                </a:solidFill>
                <a:latin typeface="微软雅黑" panose="020B0503020204020204" pitchFamily="34" charset="-122"/>
                <a:ea typeface="微软雅黑" panose="020B0503020204020204" pitchFamily="34" charset="-122"/>
              </a:rPr>
              <a:t>在此输入文字</a:t>
            </a:r>
          </a:p>
        </p:txBody>
      </p:sp>
      <p:sp>
        <p:nvSpPr>
          <p:cNvPr id="12" name="文本框 11"/>
          <p:cNvSpPr txBox="1">
            <a:spLocks noChangeArrowheads="1"/>
          </p:cNvSpPr>
          <p:nvPr/>
        </p:nvSpPr>
        <p:spPr bwMode="auto">
          <a:xfrm>
            <a:off x="964206" y="4920961"/>
            <a:ext cx="6178673" cy="75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580">
              <a:defRPr>
                <a:solidFill>
                  <a:schemeClr val="tx1"/>
                </a:solidFill>
                <a:latin typeface="微软雅黑" panose="020B0503020204020204" pitchFamily="34" charset="-122"/>
                <a:ea typeface="微软雅黑" panose="020B0503020204020204" pitchFamily="34" charset="-122"/>
              </a:defRPr>
            </a:lvl1pPr>
            <a:lvl2pPr>
              <a:defRPr>
                <a:solidFill>
                  <a:schemeClr val="tx1"/>
                </a:solidFill>
                <a:latin typeface="微软雅黑" panose="020B0503020204020204" pitchFamily="34" charset="-122"/>
                <a:ea typeface="微软雅黑" panose="020B0503020204020204" pitchFamily="34" charset="-122"/>
              </a:defRPr>
            </a:lvl2pPr>
            <a:lvl3pPr>
              <a:defRPr>
                <a:solidFill>
                  <a:schemeClr val="tx1"/>
                </a:solidFill>
                <a:latin typeface="微软雅黑" panose="020B0503020204020204" pitchFamily="34" charset="-122"/>
                <a:ea typeface="微软雅黑" panose="020B0503020204020204" pitchFamily="34" charset="-122"/>
              </a:defRPr>
            </a:lvl3pPr>
            <a:lvl4pPr>
              <a:defRPr>
                <a:solidFill>
                  <a:schemeClr val="tx1"/>
                </a:solidFill>
                <a:latin typeface="微软雅黑" panose="020B0503020204020204" pitchFamily="34" charset="-122"/>
                <a:ea typeface="微软雅黑" panose="020B0503020204020204" pitchFamily="34" charset="-122"/>
              </a:defRPr>
            </a:lvl4pPr>
            <a:lvl5pPr>
              <a:defRPr>
                <a:solidFill>
                  <a:schemeClr val="tx1"/>
                </a:solidFill>
                <a:latin typeface="微软雅黑" panose="020B0503020204020204" pitchFamily="34" charset="-122"/>
                <a:ea typeface="微软雅黑" panose="020B0503020204020204" pitchFamily="34" charset="-122"/>
              </a:defRPr>
            </a:lvl5pPr>
            <a:lvl6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r">
              <a:lnSpc>
                <a:spcPct val="125000"/>
              </a:lnSpc>
            </a:pPr>
            <a:r>
              <a:rPr lang="zh-CN" altLang="en-US" sz="1810">
                <a:solidFill>
                  <a:schemeClr val="tx1">
                    <a:lumMod val="50000"/>
                    <a:lumOff val="50000"/>
                  </a:schemeClr>
                </a:solidFill>
              </a:rPr>
              <a:t>请您在此输入一些描述性文字请您在此输入请您在此输入一些描述性文字请您在此输入请您在此输</a:t>
            </a:r>
          </a:p>
        </p:txBody>
      </p:sp>
      <p:sp>
        <p:nvSpPr>
          <p:cNvPr id="13" name="矩形 12"/>
          <p:cNvSpPr>
            <a:spLocks noChangeArrowheads="1"/>
          </p:cNvSpPr>
          <p:nvPr/>
        </p:nvSpPr>
        <p:spPr bwMode="auto">
          <a:xfrm>
            <a:off x="5437922" y="4565884"/>
            <a:ext cx="1880341" cy="39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990" b="1">
                <a:solidFill>
                  <a:schemeClr val="tx1">
                    <a:lumMod val="50000"/>
                    <a:lumOff val="50000"/>
                  </a:schemeClr>
                </a:solidFill>
                <a:latin typeface="微软雅黑" panose="020B0503020204020204" pitchFamily="34" charset="-122"/>
                <a:ea typeface="微软雅黑" panose="020B0503020204020204" pitchFamily="34" charset="-122"/>
              </a:rPr>
              <a:t>在此输入文字</a:t>
            </a: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595" y="301952"/>
            <a:ext cx="3844788" cy="881903"/>
          </a:xfrm>
          <a:prstGeom prst="rect">
            <a:avLst/>
          </a:prstGeom>
        </p:spPr>
      </p:pic>
      <p:sp>
        <p:nvSpPr>
          <p:cNvPr id="18" name="文本框 17"/>
          <p:cNvSpPr txBox="1"/>
          <p:nvPr/>
        </p:nvSpPr>
        <p:spPr>
          <a:xfrm>
            <a:off x="5791680" y="517101"/>
            <a:ext cx="3553441" cy="451604"/>
          </a:xfrm>
          <a:prstGeom prst="rect">
            <a:avLst/>
          </a:prstGeom>
          <a:noFill/>
        </p:spPr>
        <p:txBody>
          <a:bodyPr wrap="square" lIns="121861" tIns="60931" rIns="121861" bIns="60931" rtlCol="0" anchor="ctr">
            <a:spAutoFit/>
          </a:bodyPr>
          <a:lstStyle/>
          <a:p>
            <a:pPr>
              <a:lnSpc>
                <a:spcPct val="110000"/>
              </a:lnSpc>
            </a:pPr>
            <a:r>
              <a:rPr kumimoji="1" lang="zh-CN" altLang="en-US" sz="2000" dirty="0">
                <a:solidFill>
                  <a:srgbClr val="E06175"/>
                </a:solidFill>
                <a:latin typeface="方正小标宋简体" panose="03000509000000000000" pitchFamily="65" charset="-122"/>
                <a:ea typeface="方正小标宋简体" panose="03000509000000000000" pitchFamily="65" charset="-122"/>
                <a:cs typeface="微软雅黑" panose="020B0503020204020204" pitchFamily="34" charset="-122"/>
              </a:rPr>
              <a:t>项目标题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1" presetClass="entr" presetSubtype="8" fill="hold" grpId="0" nodeType="withEffect">
                                  <p:stCondLst>
                                    <p:cond delay="30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500"/>
                                        <p:tgtEl>
                                          <p:spTgt spid="3"/>
                                        </p:tgtEl>
                                      </p:cBhvr>
                                    </p:animEffect>
                                  </p:childTnLst>
                                </p:cTn>
                              </p:par>
                              <p:par>
                                <p:cTn id="12" presetID="53" presetClass="entr" presetSubtype="16" fill="hold" grpId="0" nodeType="withEffect">
                                  <p:stCondLst>
                                    <p:cond delay="600"/>
                                  </p:stCondLst>
                                  <p:childTnLst>
                                    <p:set>
                                      <p:cBhvr>
                                        <p:cTn id="13" dur="1" fill="hold">
                                          <p:stCondLst>
                                            <p:cond delay="0"/>
                                          </p:stCondLst>
                                        </p:cTn>
                                        <p:tgtEl>
                                          <p:spTgt spid="5"/>
                                        </p:tgtEl>
                                        <p:attrNameLst>
                                          <p:attrName>style.visibility</p:attrName>
                                        </p:attrNameLst>
                                      </p:cBhvr>
                                      <p:to>
                                        <p:strVal val="visible"/>
                                      </p:to>
                                    </p:set>
                                    <p:anim calcmode="lin" valueType="num">
                                      <p:cBhvr>
                                        <p:cTn id="14" dur="800" fill="hold"/>
                                        <p:tgtEl>
                                          <p:spTgt spid="5"/>
                                        </p:tgtEl>
                                        <p:attrNameLst>
                                          <p:attrName>ppt_w</p:attrName>
                                        </p:attrNameLst>
                                      </p:cBhvr>
                                      <p:tavLst>
                                        <p:tav tm="0">
                                          <p:val>
                                            <p:fltVal val="0"/>
                                          </p:val>
                                        </p:tav>
                                        <p:tav tm="100000">
                                          <p:val>
                                            <p:strVal val="#ppt_w"/>
                                          </p:val>
                                        </p:tav>
                                      </p:tavLst>
                                    </p:anim>
                                    <p:anim calcmode="lin" valueType="num">
                                      <p:cBhvr>
                                        <p:cTn id="15" dur="800" fill="hold"/>
                                        <p:tgtEl>
                                          <p:spTgt spid="5"/>
                                        </p:tgtEl>
                                        <p:attrNameLst>
                                          <p:attrName>ppt_h</p:attrName>
                                        </p:attrNameLst>
                                      </p:cBhvr>
                                      <p:tavLst>
                                        <p:tav tm="0">
                                          <p:val>
                                            <p:fltVal val="0"/>
                                          </p:val>
                                        </p:tav>
                                        <p:tav tm="100000">
                                          <p:val>
                                            <p:strVal val="#ppt_h"/>
                                          </p:val>
                                        </p:tav>
                                      </p:tavLst>
                                    </p:anim>
                                    <p:animEffect transition="in" filter="fade">
                                      <p:cBhvr>
                                        <p:cTn id="16" dur="800"/>
                                        <p:tgtEl>
                                          <p:spTgt spid="5"/>
                                        </p:tgtEl>
                                      </p:cBhvr>
                                    </p:animEffect>
                                  </p:childTnLst>
                                </p:cTn>
                              </p:par>
                              <p:par>
                                <p:cTn id="17" presetID="8" presetClass="emph" presetSubtype="0" fill="hold" grpId="1" nodeType="withEffect">
                                  <p:stCondLst>
                                    <p:cond delay="600"/>
                                  </p:stCondLst>
                                  <p:childTnLst>
                                    <p:animRot by="21600000">
                                      <p:cBhvr>
                                        <p:cTn id="18" dur="1000" fill="hold"/>
                                        <p:tgtEl>
                                          <p:spTgt spid="5"/>
                                        </p:tgtEl>
                                        <p:attrNameLst>
                                          <p:attrName>r</p:attrName>
                                        </p:attrNameLst>
                                      </p:cBhvr>
                                    </p:animRot>
                                  </p:childTnLst>
                                </p:cTn>
                              </p:par>
                              <p:par>
                                <p:cTn id="19" presetID="23" presetClass="entr" presetSubtype="16" fill="hold" grpId="0" nodeType="withEffect">
                                  <p:stCondLst>
                                    <p:cond delay="140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par>
                                <p:cTn id="23" presetID="22" presetClass="entr" presetSubtype="8" fill="hold" grpId="0" nodeType="withEffect">
                                  <p:stCondLst>
                                    <p:cond delay="170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10" presetClass="entr" presetSubtype="0" fill="hold" grpId="0" nodeType="withEffect">
                                  <p:stCondLst>
                                    <p:cond delay="2000"/>
                                  </p:stCondLst>
                                  <p:iterate type="lt">
                                    <p:tmPct val="2857"/>
                                  </p:iterate>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500"/>
                                        <p:tgtEl>
                                          <p:spTgt spid="2">
                                            <p:txEl>
                                              <p:pRg st="0" end="0"/>
                                            </p:txEl>
                                          </p:spTgt>
                                        </p:tgtEl>
                                      </p:cBhvr>
                                    </p:animEffect>
                                  </p:childTnLst>
                                </p:cTn>
                              </p:par>
                              <p:par>
                                <p:cTn id="29" presetID="23" presetClass="entr" presetSubtype="16" fill="hold" grpId="0" nodeType="withEffect">
                                  <p:stCondLst>
                                    <p:cond delay="260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par>
                                <p:cTn id="33" presetID="22" presetClass="entr" presetSubtype="8" fill="hold" grpId="0" nodeType="withEffect">
                                  <p:stCondLst>
                                    <p:cond delay="290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10" presetClass="entr" presetSubtype="0" fill="hold" grpId="0" nodeType="withEffect">
                                  <p:stCondLst>
                                    <p:cond delay="3300"/>
                                  </p:stCondLst>
                                  <p:iterate type="lt">
                                    <p:tmPct val="2857"/>
                                  </p:iterate>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500"/>
                                        <p:tgtEl>
                                          <p:spTgt spid="10">
                                            <p:txEl>
                                              <p:pRg st="0" end="0"/>
                                            </p:txEl>
                                          </p:spTgt>
                                        </p:tgtEl>
                                      </p:cBhvr>
                                    </p:animEffect>
                                  </p:childTnLst>
                                </p:cTn>
                              </p:par>
                              <p:par>
                                <p:cTn id="39" presetID="23" presetClass="entr" presetSubtype="16" fill="hold" grpId="0" nodeType="withEffect">
                                  <p:stCondLst>
                                    <p:cond delay="390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par>
                                <p:cTn id="43" presetID="22" presetClass="entr" presetSubtype="8" fill="hold" grpId="0" nodeType="withEffect">
                                  <p:stCondLst>
                                    <p:cond delay="43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10" presetClass="entr" presetSubtype="0" fill="hold" grpId="0" nodeType="withEffect">
                                  <p:stCondLst>
                                    <p:cond delay="4700"/>
                                  </p:stCondLst>
                                  <p:iterate type="lt">
                                    <p:tmPct val="2857"/>
                                  </p:iterate>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fade">
                                      <p:cBhvr>
                                        <p:cTn id="4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5" grpId="1" animBg="1"/>
      <p:bldP spid="6" grpId="0" animBg="1"/>
      <p:bldP spid="7" grpId="0" animBg="1"/>
      <p:bldP spid="8" grpId="0" animBg="1"/>
      <p:bldP spid="9" grpId="0"/>
      <p:bldP spid="10" grpId="0" build="p"/>
      <p:bldP spid="11" grpId="0"/>
      <p:bldP spid="12" grpId="0" build="p"/>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471"/>
          <p:cNvSpPr>
            <a:spLocks noEditPoints="1"/>
          </p:cNvSpPr>
          <p:nvPr/>
        </p:nvSpPr>
        <p:spPr bwMode="auto">
          <a:xfrm>
            <a:off x="6655401" y="3847163"/>
            <a:ext cx="967236" cy="738967"/>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rgbClr val="E06175"/>
          </a:solidFill>
          <a:ln>
            <a:noFill/>
          </a:ln>
          <a:effectLst/>
        </p:spPr>
        <p:txBody>
          <a:bodyPr vert="horz" wrap="square" lIns="91440" tIns="45720" rIns="91440" bIns="45720" numCol="1" anchor="t" anchorCtr="0" compatLnSpc="1"/>
          <a:lstStyle/>
          <a:p>
            <a:endParaRPr lang="zh-CN" altLang="en-US" sz="3200">
              <a:solidFill>
                <a:srgbClr val="D1AD21"/>
              </a:solidFill>
            </a:endParaRPr>
          </a:p>
        </p:txBody>
      </p:sp>
      <p:sp>
        <p:nvSpPr>
          <p:cNvPr id="42" name="Freeform 476"/>
          <p:cNvSpPr>
            <a:spLocks noEditPoints="1"/>
          </p:cNvSpPr>
          <p:nvPr/>
        </p:nvSpPr>
        <p:spPr bwMode="auto">
          <a:xfrm>
            <a:off x="1611479" y="1542907"/>
            <a:ext cx="1041341" cy="754547"/>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E06175"/>
          </a:solidFill>
          <a:ln>
            <a:noFill/>
          </a:ln>
          <a:effectLst/>
        </p:spPr>
        <p:txBody>
          <a:bodyPr vert="horz" wrap="square" lIns="91440" tIns="45720" rIns="91440" bIns="45720" numCol="1" anchor="t" anchorCtr="0" compatLnSpc="1"/>
          <a:lstStyle/>
          <a:p>
            <a:endParaRPr lang="zh-CN" altLang="en-US" sz="3200">
              <a:solidFill>
                <a:srgbClr val="D1AD21"/>
              </a:solidFill>
            </a:endParaRPr>
          </a:p>
        </p:txBody>
      </p:sp>
      <p:sp>
        <p:nvSpPr>
          <p:cNvPr id="43" name="Oval 493"/>
          <p:cNvSpPr>
            <a:spLocks noChangeArrowheads="1"/>
          </p:cNvSpPr>
          <p:nvPr/>
        </p:nvSpPr>
        <p:spPr bwMode="auto">
          <a:xfrm>
            <a:off x="1611479" y="3923447"/>
            <a:ext cx="730404" cy="662683"/>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rgbClr val="59979A"/>
          </a:solidFill>
          <a:ln>
            <a:noFill/>
          </a:ln>
          <a:effectLst/>
        </p:spPr>
        <p:txBody>
          <a:bodyPr vert="horz" wrap="square" lIns="91440" tIns="45720" rIns="91440" bIns="45720" numCol="1" anchor="t" anchorCtr="0" compatLnSpc="1"/>
          <a:lstStyle/>
          <a:p>
            <a:endParaRPr lang="zh-CN" altLang="en-US" sz="3200">
              <a:solidFill>
                <a:srgbClr val="D1AD21"/>
              </a:solidFill>
            </a:endParaRPr>
          </a:p>
        </p:txBody>
      </p:sp>
      <p:sp>
        <p:nvSpPr>
          <p:cNvPr id="44" name="Freeform 497"/>
          <p:cNvSpPr>
            <a:spLocks noEditPoints="1"/>
          </p:cNvSpPr>
          <p:nvPr/>
        </p:nvSpPr>
        <p:spPr bwMode="auto">
          <a:xfrm>
            <a:off x="6655402" y="1542908"/>
            <a:ext cx="563836" cy="777833"/>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rgbClr val="59979A"/>
          </a:solidFill>
          <a:ln>
            <a:noFill/>
          </a:ln>
          <a:effectLst/>
        </p:spPr>
        <p:txBody>
          <a:bodyPr vert="horz" wrap="square" lIns="91440" tIns="45720" rIns="91440" bIns="45720" numCol="1" anchor="t" anchorCtr="0" compatLnSpc="1"/>
          <a:lstStyle/>
          <a:p>
            <a:endParaRPr lang="zh-CN" altLang="en-US" sz="3200">
              <a:solidFill>
                <a:srgbClr val="D1AD21"/>
              </a:solidFill>
            </a:endParaRPr>
          </a:p>
        </p:txBody>
      </p:sp>
      <p:cxnSp>
        <p:nvCxnSpPr>
          <p:cNvPr id="45" name="直接连接符 44"/>
          <p:cNvCxnSpPr/>
          <p:nvPr/>
        </p:nvCxnSpPr>
        <p:spPr>
          <a:xfrm>
            <a:off x="1611479" y="2389687"/>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655400" y="2389687"/>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611479" y="4745124"/>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655400" y="4745124"/>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98"/>
          <p:cNvSpPr txBox="1"/>
          <p:nvPr/>
        </p:nvSpPr>
        <p:spPr>
          <a:xfrm>
            <a:off x="3868783" y="1787539"/>
            <a:ext cx="1925527" cy="441211"/>
          </a:xfrm>
          <a:prstGeom prst="rect">
            <a:avLst/>
          </a:prstGeom>
          <a:noFill/>
        </p:spPr>
        <p:txBody>
          <a:bodyPr wrap="none" lIns="91440" tIns="45720" rIns="91440" bIns="45720" rtlCol="0" anchor="ctr">
            <a:spAutoFit/>
          </a:bodyPr>
          <a:lstStyle/>
          <a:p>
            <a:pPr lvl="0" algn="r"/>
            <a:r>
              <a:rPr lang="zh-CN" altLang="en-US" sz="2265" b="1" dirty="0">
                <a:solidFill>
                  <a:schemeClr val="tx1">
                    <a:lumMod val="50000"/>
                    <a:lumOff val="50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50" name="TextBox 499"/>
          <p:cNvSpPr txBox="1"/>
          <p:nvPr/>
        </p:nvSpPr>
        <p:spPr>
          <a:xfrm>
            <a:off x="8883501" y="1787539"/>
            <a:ext cx="1925527" cy="441211"/>
          </a:xfrm>
          <a:prstGeom prst="rect">
            <a:avLst/>
          </a:prstGeom>
          <a:noFill/>
        </p:spPr>
        <p:txBody>
          <a:bodyPr wrap="none" lIns="91440" tIns="45720" rIns="91440" bIns="45720" rtlCol="0" anchor="ctr">
            <a:spAutoFit/>
          </a:bodyPr>
          <a:lstStyle/>
          <a:p>
            <a:pPr lvl="0" algn="r"/>
            <a:r>
              <a:rPr lang="zh-CN" altLang="en-US" sz="2265" b="1" dirty="0">
                <a:solidFill>
                  <a:schemeClr val="tx1">
                    <a:lumMod val="50000"/>
                    <a:lumOff val="50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51" name="TextBox 500"/>
          <p:cNvSpPr txBox="1"/>
          <p:nvPr/>
        </p:nvSpPr>
        <p:spPr>
          <a:xfrm>
            <a:off x="3868783" y="4112521"/>
            <a:ext cx="1925527" cy="441211"/>
          </a:xfrm>
          <a:prstGeom prst="rect">
            <a:avLst/>
          </a:prstGeom>
          <a:noFill/>
        </p:spPr>
        <p:txBody>
          <a:bodyPr wrap="none" lIns="91440" tIns="45720" rIns="91440" bIns="45720" rtlCol="0" anchor="ctr">
            <a:spAutoFit/>
          </a:bodyPr>
          <a:lstStyle/>
          <a:p>
            <a:pPr lvl="0" algn="r"/>
            <a:r>
              <a:rPr lang="zh-CN" altLang="en-US" sz="2265" b="1" dirty="0">
                <a:solidFill>
                  <a:schemeClr val="tx1">
                    <a:lumMod val="50000"/>
                    <a:lumOff val="50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52" name="TextBox 501"/>
          <p:cNvSpPr txBox="1"/>
          <p:nvPr/>
        </p:nvSpPr>
        <p:spPr>
          <a:xfrm>
            <a:off x="8883501" y="4112521"/>
            <a:ext cx="1925527" cy="441211"/>
          </a:xfrm>
          <a:prstGeom prst="rect">
            <a:avLst/>
          </a:prstGeom>
          <a:noFill/>
        </p:spPr>
        <p:txBody>
          <a:bodyPr wrap="none" lIns="91440" tIns="45720" rIns="91440" bIns="45720" rtlCol="0" anchor="ctr">
            <a:spAutoFit/>
          </a:bodyPr>
          <a:lstStyle/>
          <a:p>
            <a:pPr lvl="0" algn="r"/>
            <a:r>
              <a:rPr lang="zh-CN" altLang="en-US" sz="2265" b="1" dirty="0">
                <a:solidFill>
                  <a:schemeClr val="tx1">
                    <a:lumMod val="50000"/>
                    <a:lumOff val="50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53" name="TextBox 503"/>
          <p:cNvSpPr txBox="1"/>
          <p:nvPr/>
        </p:nvSpPr>
        <p:spPr>
          <a:xfrm>
            <a:off x="1486256" y="2479735"/>
            <a:ext cx="4296169" cy="1052596"/>
          </a:xfrm>
          <a:prstGeom prst="rect">
            <a:avLst/>
          </a:prstGeom>
          <a:noFill/>
        </p:spPr>
        <p:txBody>
          <a:bodyPr wrap="square" lIns="91440" tIns="45720" rIns="91440" bIns="45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TextBox 504"/>
          <p:cNvSpPr txBox="1"/>
          <p:nvPr/>
        </p:nvSpPr>
        <p:spPr>
          <a:xfrm>
            <a:off x="6553802" y="2479735"/>
            <a:ext cx="4296169" cy="1052596"/>
          </a:xfrm>
          <a:prstGeom prst="rect">
            <a:avLst/>
          </a:prstGeom>
          <a:noFill/>
        </p:spPr>
        <p:txBody>
          <a:bodyPr wrap="square" lIns="91440" tIns="45720" rIns="91440" bIns="45720"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50000"/>
                    <a:lumOff val="50000"/>
                  </a:schemeClr>
                </a:solidFill>
              </a:rPr>
              <a:t>您的内容打在这里，或者通过复制您的文本后，在此框中选择粘贴，并选择只保留文字</a:t>
            </a:r>
            <a:r>
              <a:rPr lang="zh-CN" altLang="en-US" sz="1600" dirty="0">
                <a:solidFill>
                  <a:schemeClr val="tx1">
                    <a:lumMod val="50000"/>
                    <a:lumOff val="50000"/>
                  </a:schemeClr>
                </a:solidFill>
                <a:sym typeface="微软雅黑" panose="020B0503020204020204" pitchFamily="34" charset="-122"/>
              </a:rPr>
              <a:t>，在此录入上述图表的描述说明。</a:t>
            </a:r>
            <a:endParaRPr lang="zh-CN" altLang="en-US" sz="1600" dirty="0">
              <a:solidFill>
                <a:schemeClr val="tx1">
                  <a:lumMod val="50000"/>
                  <a:lumOff val="50000"/>
                </a:schemeClr>
              </a:solidFill>
            </a:endParaRPr>
          </a:p>
        </p:txBody>
      </p:sp>
      <p:sp>
        <p:nvSpPr>
          <p:cNvPr id="55" name="TextBox 505"/>
          <p:cNvSpPr txBox="1"/>
          <p:nvPr/>
        </p:nvSpPr>
        <p:spPr>
          <a:xfrm>
            <a:off x="1486256" y="4845599"/>
            <a:ext cx="4296169" cy="1052596"/>
          </a:xfrm>
          <a:prstGeom prst="rect">
            <a:avLst/>
          </a:prstGeom>
          <a:noFill/>
        </p:spPr>
        <p:txBody>
          <a:bodyPr wrap="square" lIns="91440" tIns="45720" rIns="91440" bIns="45720"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50000"/>
                    <a:lumOff val="50000"/>
                  </a:schemeClr>
                </a:solidFill>
              </a:rPr>
              <a:t>您的内容打在这里，或者通过复制您的文本后，在此框中选择粘贴，并选择只保留文字</a:t>
            </a:r>
            <a:r>
              <a:rPr lang="zh-CN" altLang="en-US" sz="1600" dirty="0">
                <a:solidFill>
                  <a:schemeClr val="tx1">
                    <a:lumMod val="50000"/>
                    <a:lumOff val="50000"/>
                  </a:schemeClr>
                </a:solidFill>
                <a:sym typeface="微软雅黑" panose="020B0503020204020204" pitchFamily="34" charset="-122"/>
              </a:rPr>
              <a:t>，在此录入上述图表的描述说明。</a:t>
            </a:r>
            <a:endParaRPr lang="zh-CN" altLang="en-US" sz="1600" dirty="0">
              <a:solidFill>
                <a:schemeClr val="tx1">
                  <a:lumMod val="50000"/>
                  <a:lumOff val="50000"/>
                </a:schemeClr>
              </a:solidFill>
            </a:endParaRPr>
          </a:p>
        </p:txBody>
      </p:sp>
      <p:sp>
        <p:nvSpPr>
          <p:cNvPr id="56" name="TextBox 506"/>
          <p:cNvSpPr txBox="1"/>
          <p:nvPr/>
        </p:nvSpPr>
        <p:spPr>
          <a:xfrm>
            <a:off x="6553802" y="4845599"/>
            <a:ext cx="4296169" cy="1052596"/>
          </a:xfrm>
          <a:prstGeom prst="rect">
            <a:avLst/>
          </a:prstGeom>
          <a:noFill/>
        </p:spPr>
        <p:txBody>
          <a:bodyPr wrap="square" lIns="91440" tIns="45720" rIns="91440" bIns="45720"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50000"/>
                    <a:lumOff val="50000"/>
                  </a:schemeClr>
                </a:solidFill>
              </a:rPr>
              <a:t>您的内容打在这里，或者通过复制您的文本后，在此框中选择粘贴，并选择只保留文字</a:t>
            </a:r>
            <a:r>
              <a:rPr lang="zh-CN" altLang="en-US" sz="1600" dirty="0">
                <a:solidFill>
                  <a:schemeClr val="tx1">
                    <a:lumMod val="50000"/>
                    <a:lumOff val="50000"/>
                  </a:schemeClr>
                </a:solidFill>
                <a:sym typeface="微软雅黑" panose="020B0503020204020204" pitchFamily="34" charset="-122"/>
              </a:rPr>
              <a:t>，在此录入上述图表的描述说明。</a:t>
            </a:r>
            <a:endParaRPr lang="zh-CN" altLang="en-US" sz="1600" dirty="0">
              <a:solidFill>
                <a:schemeClr val="tx1">
                  <a:lumMod val="50000"/>
                  <a:lumOff val="50000"/>
                </a:schemeClr>
              </a:solidFill>
            </a:endParaRPr>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595" y="301952"/>
            <a:ext cx="3844788" cy="881903"/>
          </a:xfrm>
          <a:prstGeom prst="rect">
            <a:avLst/>
          </a:prstGeom>
        </p:spPr>
      </p:pic>
      <p:sp>
        <p:nvSpPr>
          <p:cNvPr id="22" name="文本框 21"/>
          <p:cNvSpPr txBox="1"/>
          <p:nvPr/>
        </p:nvSpPr>
        <p:spPr>
          <a:xfrm>
            <a:off x="5770850" y="532903"/>
            <a:ext cx="3553441" cy="451604"/>
          </a:xfrm>
          <a:prstGeom prst="rect">
            <a:avLst/>
          </a:prstGeom>
          <a:noFill/>
        </p:spPr>
        <p:txBody>
          <a:bodyPr wrap="square" lIns="121861" tIns="60931" rIns="121861" bIns="60931" rtlCol="0" anchor="ctr">
            <a:spAutoFit/>
          </a:bodyPr>
          <a:lstStyle/>
          <a:p>
            <a:pPr>
              <a:lnSpc>
                <a:spcPct val="110000"/>
              </a:lnSpc>
            </a:pPr>
            <a:r>
              <a:rPr kumimoji="1" lang="zh-CN" altLang="en-US" sz="2000" dirty="0">
                <a:solidFill>
                  <a:srgbClr val="E06175"/>
                </a:solidFill>
                <a:latin typeface="方正小标宋简体" panose="03000509000000000000" pitchFamily="65" charset="-122"/>
                <a:ea typeface="方正小标宋简体" panose="03000509000000000000" pitchFamily="65" charset="-122"/>
                <a:cs typeface="微软雅黑" panose="020B0503020204020204" pitchFamily="34" charset="-122"/>
              </a:rPr>
              <a:t>项目标题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50" fill="hold"/>
                                        <p:tgtEl>
                                          <p:spTgt spid="42"/>
                                        </p:tgtEl>
                                        <p:attrNameLst>
                                          <p:attrName>ppt_x</p:attrName>
                                        </p:attrNameLst>
                                      </p:cBhvr>
                                      <p:tavLst>
                                        <p:tav tm="0">
                                          <p:val>
                                            <p:strVal val="1+#ppt_w/2"/>
                                          </p:val>
                                        </p:tav>
                                        <p:tav tm="100000">
                                          <p:val>
                                            <p:strVal val="#ppt_x"/>
                                          </p:val>
                                        </p:tav>
                                      </p:tavLst>
                                    </p:anim>
                                    <p:anim calcmode="lin" valueType="num">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1+#ppt_w/2"/>
                                          </p:val>
                                        </p:tav>
                                        <p:tav tm="100000">
                                          <p:val>
                                            <p:strVal val="#ppt_x"/>
                                          </p:val>
                                        </p:tav>
                                      </p:tavLst>
                                    </p:anim>
                                    <p:anim calcmode="lin" valueType="num">
                                      <p:cBhvr additive="base">
                                        <p:cTn id="12" dur="5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750" fill="hold"/>
                                        <p:tgtEl>
                                          <p:spTgt spid="43"/>
                                        </p:tgtEl>
                                        <p:attrNameLst>
                                          <p:attrName>ppt_x</p:attrName>
                                        </p:attrNameLst>
                                      </p:cBhvr>
                                      <p:tavLst>
                                        <p:tav tm="0">
                                          <p:val>
                                            <p:strVal val="1+#ppt_w/2"/>
                                          </p:val>
                                        </p:tav>
                                        <p:tav tm="100000">
                                          <p:val>
                                            <p:strVal val="#ppt_x"/>
                                          </p:val>
                                        </p:tav>
                                      </p:tavLst>
                                    </p:anim>
                                    <p:anim calcmode="lin" valueType="num">
                                      <p:cBhvr additive="base">
                                        <p:cTn id="16" dur="75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left)">
                                      <p:cBhvr>
                                        <p:cTn id="24" dur="500"/>
                                        <p:tgtEl>
                                          <p:spTgt spid="45"/>
                                        </p:tgtEl>
                                      </p:cBhvr>
                                    </p:animEffect>
                                  </p:childTnLst>
                                </p:cTn>
                              </p:par>
                              <p:par>
                                <p:cTn id="25" presetID="22" presetClass="entr" presetSubtype="8"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500"/>
                                        <p:tgtEl>
                                          <p:spTgt spid="46"/>
                                        </p:tgtEl>
                                      </p:cBhvr>
                                    </p:animEffect>
                                  </p:childTnLst>
                                </p:cTn>
                              </p:par>
                              <p:par>
                                <p:cTn id="28" presetID="22" presetClass="entr" presetSubtype="8"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par>
                                <p:cTn id="31" presetID="22" presetClass="entr" presetSubtype="8"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1500"/>
                            </p:stCondLst>
                            <p:childTnLst>
                              <p:par>
                                <p:cTn id="35" presetID="12" presetClass="entr" presetSubtype="4" fill="hold" grpId="0" nodeType="afterEffect">
                                  <p:stCondLst>
                                    <p:cond delay="0"/>
                                  </p:stCondLst>
                                  <p:iterate type="lt">
                                    <p:tmPct val="50000"/>
                                  </p:iterate>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300"/>
                                        <p:tgtEl>
                                          <p:spTgt spid="49"/>
                                        </p:tgtEl>
                                        <p:attrNameLst>
                                          <p:attrName>ppt_y</p:attrName>
                                        </p:attrNameLst>
                                      </p:cBhvr>
                                      <p:tavLst>
                                        <p:tav tm="0">
                                          <p:val>
                                            <p:strVal val="#ppt_y+#ppt_h*1.125000"/>
                                          </p:val>
                                        </p:tav>
                                        <p:tav tm="100000">
                                          <p:val>
                                            <p:strVal val="#ppt_y"/>
                                          </p:val>
                                        </p:tav>
                                      </p:tavLst>
                                    </p:anim>
                                    <p:animEffect transition="in" filter="wipe(up)">
                                      <p:cBhvr>
                                        <p:cTn id="38" dur="300"/>
                                        <p:tgtEl>
                                          <p:spTgt spid="49"/>
                                        </p:tgtEl>
                                      </p:cBhvr>
                                    </p:animEffect>
                                  </p:childTnLst>
                                </p:cTn>
                              </p:par>
                              <p:par>
                                <p:cTn id="39" presetID="12" presetClass="entr" presetSubtype="4" fill="hold" grpId="0" nodeType="withEffect">
                                  <p:stCondLst>
                                    <p:cond delay="0"/>
                                  </p:stCondLst>
                                  <p:iterate type="lt">
                                    <p:tmPct val="50000"/>
                                  </p:iterate>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300"/>
                                        <p:tgtEl>
                                          <p:spTgt spid="50"/>
                                        </p:tgtEl>
                                        <p:attrNameLst>
                                          <p:attrName>ppt_y</p:attrName>
                                        </p:attrNameLst>
                                      </p:cBhvr>
                                      <p:tavLst>
                                        <p:tav tm="0">
                                          <p:val>
                                            <p:strVal val="#ppt_y+#ppt_h*1.125000"/>
                                          </p:val>
                                        </p:tav>
                                        <p:tav tm="100000">
                                          <p:val>
                                            <p:strVal val="#ppt_y"/>
                                          </p:val>
                                        </p:tav>
                                      </p:tavLst>
                                    </p:anim>
                                    <p:animEffect transition="in" filter="wipe(up)">
                                      <p:cBhvr>
                                        <p:cTn id="42" dur="300"/>
                                        <p:tgtEl>
                                          <p:spTgt spid="50"/>
                                        </p:tgtEl>
                                      </p:cBhvr>
                                    </p:animEffect>
                                  </p:childTnLst>
                                </p:cTn>
                              </p:par>
                              <p:par>
                                <p:cTn id="43" presetID="12" presetClass="entr" presetSubtype="4" fill="hold" grpId="0" nodeType="withEffect">
                                  <p:stCondLst>
                                    <p:cond delay="0"/>
                                  </p:stCondLst>
                                  <p:iterate type="lt">
                                    <p:tmPct val="50000"/>
                                  </p:iterate>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300"/>
                                        <p:tgtEl>
                                          <p:spTgt spid="51"/>
                                        </p:tgtEl>
                                        <p:attrNameLst>
                                          <p:attrName>ppt_y</p:attrName>
                                        </p:attrNameLst>
                                      </p:cBhvr>
                                      <p:tavLst>
                                        <p:tav tm="0">
                                          <p:val>
                                            <p:strVal val="#ppt_y+#ppt_h*1.125000"/>
                                          </p:val>
                                        </p:tav>
                                        <p:tav tm="100000">
                                          <p:val>
                                            <p:strVal val="#ppt_y"/>
                                          </p:val>
                                        </p:tav>
                                      </p:tavLst>
                                    </p:anim>
                                    <p:animEffect transition="in" filter="wipe(up)">
                                      <p:cBhvr>
                                        <p:cTn id="46" dur="300"/>
                                        <p:tgtEl>
                                          <p:spTgt spid="51"/>
                                        </p:tgtEl>
                                      </p:cBhvr>
                                    </p:animEffect>
                                  </p:childTnLst>
                                </p:cTn>
                              </p:par>
                              <p:par>
                                <p:cTn id="47" presetID="12" presetClass="entr" presetSubtype="4" fill="hold" grpId="0" nodeType="withEffect">
                                  <p:stCondLst>
                                    <p:cond delay="0"/>
                                  </p:stCondLst>
                                  <p:iterate type="lt">
                                    <p:tmPct val="50000"/>
                                  </p:iterate>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300"/>
                                        <p:tgtEl>
                                          <p:spTgt spid="52"/>
                                        </p:tgtEl>
                                        <p:attrNameLst>
                                          <p:attrName>ppt_y</p:attrName>
                                        </p:attrNameLst>
                                      </p:cBhvr>
                                      <p:tavLst>
                                        <p:tav tm="0">
                                          <p:val>
                                            <p:strVal val="#ppt_y+#ppt_h*1.125000"/>
                                          </p:val>
                                        </p:tav>
                                        <p:tav tm="100000">
                                          <p:val>
                                            <p:strVal val="#ppt_y"/>
                                          </p:val>
                                        </p:tav>
                                      </p:tavLst>
                                    </p:anim>
                                    <p:animEffect transition="in" filter="wipe(up)">
                                      <p:cBhvr>
                                        <p:cTn id="50" dur="300"/>
                                        <p:tgtEl>
                                          <p:spTgt spid="52"/>
                                        </p:tgtEl>
                                      </p:cBhvr>
                                    </p:animEffect>
                                  </p:childTnLst>
                                </p:cTn>
                              </p:par>
                              <p:par>
                                <p:cTn id="51" presetID="10" presetClass="entr" presetSubtype="0" fill="hold" grpId="0" nodeType="withEffect">
                                  <p:stCondLst>
                                    <p:cond delay="1000"/>
                                  </p:stCondLst>
                                  <p:iterate type="lt">
                                    <p:tmPct val="10000"/>
                                  </p:iterate>
                                  <p:childTnLst>
                                    <p:set>
                                      <p:cBhvr>
                                        <p:cTn id="52" dur="1" fill="hold">
                                          <p:stCondLst>
                                            <p:cond delay="0"/>
                                          </p:stCondLst>
                                        </p:cTn>
                                        <p:tgtEl>
                                          <p:spTgt spid="53"/>
                                        </p:tgtEl>
                                        <p:attrNameLst>
                                          <p:attrName>style.visibility</p:attrName>
                                        </p:attrNameLst>
                                      </p:cBhvr>
                                      <p:to>
                                        <p:strVal val="visible"/>
                                      </p:to>
                                    </p:set>
                                    <p:animEffect transition="in" filter="fade">
                                      <p:cBhvr>
                                        <p:cTn id="53" dur="100"/>
                                        <p:tgtEl>
                                          <p:spTgt spid="53"/>
                                        </p:tgtEl>
                                      </p:cBhvr>
                                    </p:animEffect>
                                  </p:childTnLst>
                                </p:cTn>
                              </p:par>
                              <p:par>
                                <p:cTn id="54" presetID="10" presetClass="entr" presetSubtype="0" fill="hold" grpId="0" nodeType="withEffect">
                                  <p:stCondLst>
                                    <p:cond delay="1000"/>
                                  </p:stCondLst>
                                  <p:iterate type="lt">
                                    <p:tmPct val="10000"/>
                                  </p:iterate>
                                  <p:childTnLst>
                                    <p:set>
                                      <p:cBhvr>
                                        <p:cTn id="55" dur="1" fill="hold">
                                          <p:stCondLst>
                                            <p:cond delay="0"/>
                                          </p:stCondLst>
                                        </p:cTn>
                                        <p:tgtEl>
                                          <p:spTgt spid="54"/>
                                        </p:tgtEl>
                                        <p:attrNameLst>
                                          <p:attrName>style.visibility</p:attrName>
                                        </p:attrNameLst>
                                      </p:cBhvr>
                                      <p:to>
                                        <p:strVal val="visible"/>
                                      </p:to>
                                    </p:set>
                                    <p:animEffect transition="in" filter="fade">
                                      <p:cBhvr>
                                        <p:cTn id="56" dur="100"/>
                                        <p:tgtEl>
                                          <p:spTgt spid="54"/>
                                        </p:tgtEl>
                                      </p:cBhvr>
                                    </p:animEffect>
                                  </p:childTnLst>
                                </p:cTn>
                              </p:par>
                              <p:par>
                                <p:cTn id="57" presetID="10" presetClass="entr" presetSubtype="0" fill="hold" grpId="0" nodeType="withEffect">
                                  <p:stCondLst>
                                    <p:cond delay="1000"/>
                                  </p:stCondLst>
                                  <p:iterate type="lt">
                                    <p:tmPct val="10000"/>
                                  </p:iterate>
                                  <p:childTnLst>
                                    <p:set>
                                      <p:cBhvr>
                                        <p:cTn id="58" dur="1" fill="hold">
                                          <p:stCondLst>
                                            <p:cond delay="0"/>
                                          </p:stCondLst>
                                        </p:cTn>
                                        <p:tgtEl>
                                          <p:spTgt spid="55"/>
                                        </p:tgtEl>
                                        <p:attrNameLst>
                                          <p:attrName>style.visibility</p:attrName>
                                        </p:attrNameLst>
                                      </p:cBhvr>
                                      <p:to>
                                        <p:strVal val="visible"/>
                                      </p:to>
                                    </p:set>
                                    <p:animEffect transition="in" filter="fade">
                                      <p:cBhvr>
                                        <p:cTn id="59" dur="100"/>
                                        <p:tgtEl>
                                          <p:spTgt spid="55"/>
                                        </p:tgtEl>
                                      </p:cBhvr>
                                    </p:animEffect>
                                  </p:childTnLst>
                                </p:cTn>
                              </p:par>
                              <p:par>
                                <p:cTn id="60" presetID="10" presetClass="entr" presetSubtype="0" fill="hold" grpId="0" nodeType="withEffect">
                                  <p:stCondLst>
                                    <p:cond delay="1000"/>
                                  </p:stCondLst>
                                  <p:iterate type="lt">
                                    <p:tmPct val="10000"/>
                                  </p:iterate>
                                  <p:childTnLst>
                                    <p:set>
                                      <p:cBhvr>
                                        <p:cTn id="61" dur="1" fill="hold">
                                          <p:stCondLst>
                                            <p:cond delay="0"/>
                                          </p:stCondLst>
                                        </p:cTn>
                                        <p:tgtEl>
                                          <p:spTgt spid="56"/>
                                        </p:tgtEl>
                                        <p:attrNameLst>
                                          <p:attrName>style.visibility</p:attrName>
                                        </p:attrNameLst>
                                      </p:cBhvr>
                                      <p:to>
                                        <p:strVal val="visible"/>
                                      </p:to>
                                    </p:set>
                                    <p:animEffect transition="in" filter="fade">
                                      <p:cBhvr>
                                        <p:cTn id="62" dur="1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0" grpId="0"/>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1466" y="2924944"/>
            <a:ext cx="1557070" cy="1368152"/>
            <a:chOff x="2789056" y="3134122"/>
            <a:chExt cx="1557070" cy="1368152"/>
          </a:xfrm>
        </p:grpSpPr>
        <p:sp>
          <p:nvSpPr>
            <p:cNvPr id="4" name="矩形 3"/>
            <p:cNvSpPr/>
            <p:nvPr/>
          </p:nvSpPr>
          <p:spPr>
            <a:xfrm>
              <a:off x="2958459" y="3134122"/>
              <a:ext cx="716136" cy="1368152"/>
            </a:xfrm>
            <a:prstGeom prst="rect">
              <a:avLst/>
            </a:prstGeom>
            <a:noFill/>
            <a:ln w="38100" cap="flat">
              <a:solidFill>
                <a:srgbClr val="E890A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215680" y="3266545"/>
              <a:ext cx="864096" cy="951764"/>
            </a:xfrm>
            <a:prstGeom prst="rect">
              <a:avLst/>
            </a:prstGeom>
            <a:solidFill>
              <a:srgbClr val="F0E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215680" y="3212976"/>
              <a:ext cx="962747" cy="646331"/>
            </a:xfrm>
            <a:prstGeom prst="rect">
              <a:avLst/>
            </a:prstGeom>
          </p:spPr>
          <p:txBody>
            <a:bodyPr wrap="square">
              <a:spAutoFit/>
            </a:bodyPr>
            <a:lstStyle/>
            <a:p>
              <a:pPr algn="ctr"/>
              <a:r>
                <a:rPr lang="zh-CN" altLang="en-US" sz="3600" b="1" dirty="0">
                  <a:solidFill>
                    <a:srgbClr val="E890A0"/>
                  </a:solidFill>
                  <a:latin typeface="新宋体" panose="02010609030101010101" pitchFamily="49" charset="-122"/>
                  <a:ea typeface="新宋体" panose="02010609030101010101" pitchFamily="49" charset="-122"/>
                </a:rPr>
                <a:t>壹</a:t>
              </a:r>
              <a:endParaRPr lang="en-US" altLang="zh-CN" sz="2800" b="1" dirty="0">
                <a:solidFill>
                  <a:srgbClr val="E890A0"/>
                </a:solidFill>
                <a:latin typeface="新宋体" panose="02010609030101010101" pitchFamily="49" charset="-122"/>
                <a:ea typeface="新宋体" panose="02010609030101010101" pitchFamily="49" charset="-122"/>
              </a:endParaRPr>
            </a:p>
          </p:txBody>
        </p:sp>
        <p:sp>
          <p:nvSpPr>
            <p:cNvPr id="7" name="矩形 6"/>
            <p:cNvSpPr/>
            <p:nvPr/>
          </p:nvSpPr>
          <p:spPr>
            <a:xfrm>
              <a:off x="2789056" y="3818198"/>
              <a:ext cx="1557070" cy="338554"/>
            </a:xfrm>
            <a:prstGeom prst="rect">
              <a:avLst/>
            </a:prstGeom>
          </p:spPr>
          <p:txBody>
            <a:bodyPr wrap="square">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增加内容</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3918187" y="2924944"/>
            <a:ext cx="1557070" cy="1368152"/>
            <a:chOff x="2789056" y="3134122"/>
            <a:chExt cx="1557070" cy="1368152"/>
          </a:xfrm>
        </p:grpSpPr>
        <p:sp>
          <p:nvSpPr>
            <p:cNvPr id="9" name="矩形 8"/>
            <p:cNvSpPr/>
            <p:nvPr/>
          </p:nvSpPr>
          <p:spPr>
            <a:xfrm>
              <a:off x="2958459" y="3134122"/>
              <a:ext cx="716136" cy="1368152"/>
            </a:xfrm>
            <a:prstGeom prst="rect">
              <a:avLst/>
            </a:prstGeom>
            <a:noFill/>
            <a:ln w="38100" cap="flat">
              <a:solidFill>
                <a:srgbClr val="E890A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215680" y="3266545"/>
              <a:ext cx="864096" cy="951764"/>
            </a:xfrm>
            <a:prstGeom prst="rect">
              <a:avLst/>
            </a:prstGeom>
            <a:solidFill>
              <a:srgbClr val="F0E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215680" y="3212976"/>
              <a:ext cx="962747" cy="646331"/>
            </a:xfrm>
            <a:prstGeom prst="rect">
              <a:avLst/>
            </a:prstGeom>
          </p:spPr>
          <p:txBody>
            <a:bodyPr wrap="square">
              <a:spAutoFit/>
            </a:bodyPr>
            <a:lstStyle/>
            <a:p>
              <a:pPr algn="ctr"/>
              <a:r>
                <a:rPr lang="zh-CN" altLang="en-US" sz="3600" b="1" dirty="0">
                  <a:solidFill>
                    <a:srgbClr val="E890A0"/>
                  </a:solidFill>
                  <a:latin typeface="新宋体" panose="02010609030101010101" pitchFamily="49" charset="-122"/>
                  <a:ea typeface="新宋体" panose="02010609030101010101" pitchFamily="49" charset="-122"/>
                </a:rPr>
                <a:t>贰</a:t>
              </a:r>
              <a:endParaRPr lang="en-US" altLang="zh-CN" sz="2800" b="1" dirty="0">
                <a:solidFill>
                  <a:srgbClr val="E890A0"/>
                </a:solidFill>
                <a:latin typeface="新宋体" panose="02010609030101010101" pitchFamily="49" charset="-122"/>
                <a:ea typeface="新宋体" panose="02010609030101010101" pitchFamily="49" charset="-122"/>
              </a:endParaRPr>
            </a:p>
          </p:txBody>
        </p:sp>
        <p:sp>
          <p:nvSpPr>
            <p:cNvPr id="12" name="矩形 11"/>
            <p:cNvSpPr/>
            <p:nvPr/>
          </p:nvSpPr>
          <p:spPr>
            <a:xfrm>
              <a:off x="2789056" y="3818198"/>
              <a:ext cx="1557070" cy="338554"/>
            </a:xfrm>
            <a:prstGeom prst="rect">
              <a:avLst/>
            </a:prstGeom>
          </p:spPr>
          <p:txBody>
            <a:bodyPr wrap="square">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增加内容</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400080" y="2924944"/>
            <a:ext cx="1557070" cy="1368152"/>
            <a:chOff x="2789056" y="3134122"/>
            <a:chExt cx="1557070" cy="1368152"/>
          </a:xfrm>
        </p:grpSpPr>
        <p:sp>
          <p:nvSpPr>
            <p:cNvPr id="14" name="矩形 13"/>
            <p:cNvSpPr/>
            <p:nvPr/>
          </p:nvSpPr>
          <p:spPr>
            <a:xfrm>
              <a:off x="2958459" y="3134122"/>
              <a:ext cx="716136" cy="1368152"/>
            </a:xfrm>
            <a:prstGeom prst="rect">
              <a:avLst/>
            </a:prstGeom>
            <a:noFill/>
            <a:ln w="38100" cap="flat">
              <a:solidFill>
                <a:srgbClr val="E890A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215680" y="3266545"/>
              <a:ext cx="864096" cy="951764"/>
            </a:xfrm>
            <a:prstGeom prst="rect">
              <a:avLst/>
            </a:prstGeom>
            <a:solidFill>
              <a:srgbClr val="F0E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15680" y="3212976"/>
              <a:ext cx="962747" cy="646331"/>
            </a:xfrm>
            <a:prstGeom prst="rect">
              <a:avLst/>
            </a:prstGeom>
          </p:spPr>
          <p:txBody>
            <a:bodyPr wrap="square">
              <a:spAutoFit/>
            </a:bodyPr>
            <a:lstStyle/>
            <a:p>
              <a:pPr algn="ctr"/>
              <a:r>
                <a:rPr lang="zh-CN" altLang="en-US" sz="3600" b="1" dirty="0">
                  <a:solidFill>
                    <a:srgbClr val="E890A0"/>
                  </a:solidFill>
                  <a:latin typeface="新宋体" panose="02010609030101010101" pitchFamily="49" charset="-122"/>
                  <a:ea typeface="新宋体" panose="02010609030101010101" pitchFamily="49" charset="-122"/>
                </a:rPr>
                <a:t>叁</a:t>
              </a:r>
              <a:endParaRPr lang="en-US" altLang="zh-CN" sz="3600" b="1" dirty="0">
                <a:solidFill>
                  <a:srgbClr val="E890A0"/>
                </a:solidFill>
                <a:latin typeface="新宋体" panose="02010609030101010101" pitchFamily="49" charset="-122"/>
                <a:ea typeface="新宋体" panose="02010609030101010101" pitchFamily="49" charset="-122"/>
              </a:endParaRPr>
            </a:p>
          </p:txBody>
        </p:sp>
        <p:sp>
          <p:nvSpPr>
            <p:cNvPr id="17" name="矩形 16"/>
            <p:cNvSpPr/>
            <p:nvPr/>
          </p:nvSpPr>
          <p:spPr>
            <a:xfrm>
              <a:off x="2789056" y="3818198"/>
              <a:ext cx="1557070" cy="338554"/>
            </a:xfrm>
            <a:prstGeom prst="rect">
              <a:avLst/>
            </a:prstGeom>
          </p:spPr>
          <p:txBody>
            <a:bodyPr wrap="square">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增加内容</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6933147" y="2924944"/>
            <a:ext cx="1557070" cy="1368152"/>
            <a:chOff x="2789056" y="3134122"/>
            <a:chExt cx="1557070" cy="1368152"/>
          </a:xfrm>
        </p:grpSpPr>
        <p:sp>
          <p:nvSpPr>
            <p:cNvPr id="19" name="矩形 18"/>
            <p:cNvSpPr/>
            <p:nvPr/>
          </p:nvSpPr>
          <p:spPr>
            <a:xfrm>
              <a:off x="2958459" y="3134122"/>
              <a:ext cx="716136" cy="1368152"/>
            </a:xfrm>
            <a:prstGeom prst="rect">
              <a:avLst/>
            </a:prstGeom>
            <a:noFill/>
            <a:ln w="38100" cap="flat">
              <a:solidFill>
                <a:srgbClr val="E890A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215680" y="3266545"/>
              <a:ext cx="864096" cy="951764"/>
            </a:xfrm>
            <a:prstGeom prst="rect">
              <a:avLst/>
            </a:prstGeom>
            <a:solidFill>
              <a:srgbClr val="F0E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215680" y="3212976"/>
              <a:ext cx="962747" cy="646331"/>
            </a:xfrm>
            <a:prstGeom prst="rect">
              <a:avLst/>
            </a:prstGeom>
          </p:spPr>
          <p:txBody>
            <a:bodyPr wrap="square">
              <a:spAutoFit/>
            </a:bodyPr>
            <a:lstStyle/>
            <a:p>
              <a:pPr algn="ctr"/>
              <a:r>
                <a:rPr lang="zh-CN" altLang="en-US" sz="3600" b="1" dirty="0">
                  <a:solidFill>
                    <a:srgbClr val="E890A0"/>
                  </a:solidFill>
                  <a:latin typeface="新宋体" panose="02010609030101010101" pitchFamily="49" charset="-122"/>
                  <a:ea typeface="新宋体" panose="02010609030101010101" pitchFamily="49" charset="-122"/>
                </a:rPr>
                <a:t>肆</a:t>
              </a:r>
              <a:endParaRPr lang="en-US" altLang="zh-CN" sz="3600" b="1" dirty="0">
                <a:solidFill>
                  <a:srgbClr val="E890A0"/>
                </a:solidFill>
                <a:latin typeface="新宋体" panose="02010609030101010101" pitchFamily="49" charset="-122"/>
                <a:ea typeface="新宋体" panose="02010609030101010101" pitchFamily="49" charset="-122"/>
              </a:endParaRPr>
            </a:p>
          </p:txBody>
        </p:sp>
        <p:sp>
          <p:nvSpPr>
            <p:cNvPr id="22" name="矩形 21"/>
            <p:cNvSpPr/>
            <p:nvPr/>
          </p:nvSpPr>
          <p:spPr>
            <a:xfrm>
              <a:off x="2789056" y="3818198"/>
              <a:ext cx="1557070" cy="338554"/>
            </a:xfrm>
            <a:prstGeom prst="rect">
              <a:avLst/>
            </a:prstGeom>
          </p:spPr>
          <p:txBody>
            <a:bodyPr wrap="square">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增加内容</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4" name="矩形 2"/>
          <p:cNvSpPr>
            <a:spLocks noChangeArrowheads="1"/>
          </p:cNvSpPr>
          <p:nvPr>
            <p:custDataLst>
              <p:tags r:id="rId1"/>
            </p:custDataLst>
          </p:nvPr>
        </p:nvSpPr>
        <p:spPr bwMode="auto">
          <a:xfrm>
            <a:off x="9419027" y="3535572"/>
            <a:ext cx="671006" cy="227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rPr>
              <a:t>CONTENTS</a:t>
            </a:r>
          </a:p>
        </p:txBody>
      </p:sp>
      <p:sp>
        <p:nvSpPr>
          <p:cNvPr id="25" name="矩形 24"/>
          <p:cNvSpPr>
            <a:spLocks noChangeArrowheads="1"/>
          </p:cNvSpPr>
          <p:nvPr>
            <p:custDataLst>
              <p:tags r:id="rId2"/>
            </p:custDataLst>
          </p:nvPr>
        </p:nvSpPr>
        <p:spPr bwMode="auto">
          <a:xfrm>
            <a:off x="8583887" y="3126254"/>
            <a:ext cx="144447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auto">
              <a:lnSpc>
                <a:spcPct val="100000"/>
              </a:lnSpc>
              <a:spcBef>
                <a:spcPct val="0"/>
              </a:spcBef>
              <a:spcAft>
                <a:spcPts val="0"/>
              </a:spcAft>
              <a:buNone/>
              <a:defRPr/>
            </a:pPr>
            <a:r>
              <a:rPr lang="zh-CN" altLang="en-US" sz="4400" b="1" dirty="0">
                <a:solidFill>
                  <a:srgbClr val="59979A"/>
                </a:solidFill>
                <a:latin typeface="微软雅黑" panose="020B0503020204020204" pitchFamily="34" charset="-122"/>
                <a:ea typeface="微软雅黑" panose="020B0503020204020204" pitchFamily="34" charset="-122"/>
              </a:rPr>
              <a:t>目 录</a:t>
            </a:r>
            <a:endParaRPr lang="en-US" altLang="zh-CN" sz="4400" b="1" dirty="0">
              <a:solidFill>
                <a:srgbClr val="59979A"/>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7920" y="300034"/>
            <a:ext cx="3924226" cy="24279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 name="弧形 89"/>
          <p:cNvSpPr/>
          <p:nvPr/>
        </p:nvSpPr>
        <p:spPr>
          <a:xfrm>
            <a:off x="1369888" y="1543502"/>
            <a:ext cx="3846936" cy="4167513"/>
          </a:xfrm>
          <a:prstGeom prst="arc">
            <a:avLst>
              <a:gd name="adj1" fmla="val 17337751"/>
              <a:gd name="adj2" fmla="val 4126310"/>
            </a:avLst>
          </a:prstGeom>
          <a:ln w="66675">
            <a:solidFill>
              <a:srgbClr val="E06175"/>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endParaRPr lang="zh-CN" altLang="en-US" sz="3200" noProof="1"/>
          </a:p>
        </p:txBody>
      </p:sp>
      <p:sp>
        <p:nvSpPr>
          <p:cNvPr id="91" name="Arc 3_1"/>
          <p:cNvSpPr/>
          <p:nvPr/>
        </p:nvSpPr>
        <p:spPr>
          <a:xfrm flipH="1">
            <a:off x="777607" y="1543502"/>
            <a:ext cx="3846936" cy="4167513"/>
          </a:xfrm>
          <a:prstGeom prst="arc">
            <a:avLst>
              <a:gd name="adj1" fmla="val 17337751"/>
              <a:gd name="adj2" fmla="val 4126310"/>
            </a:avLst>
          </a:prstGeom>
          <a:ln w="66675">
            <a:solidFill>
              <a:srgbClr val="E06175"/>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endParaRPr lang="zh-CN" altLang="en-US" sz="3200" noProof="1"/>
          </a:p>
        </p:txBody>
      </p:sp>
      <p:sp>
        <p:nvSpPr>
          <p:cNvPr id="92" name="矩形 91"/>
          <p:cNvSpPr>
            <a:spLocks noChangeArrowheads="1"/>
          </p:cNvSpPr>
          <p:nvPr/>
        </p:nvSpPr>
        <p:spPr bwMode="auto">
          <a:xfrm>
            <a:off x="5903979" y="1892829"/>
            <a:ext cx="5520267" cy="7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lnSpc>
                <a:spcPct val="125000"/>
              </a:lnSpc>
            </a:pPr>
            <a:r>
              <a:rPr lang="zh-CN" altLang="en-US" sz="1810">
                <a:solidFill>
                  <a:schemeClr val="tx1">
                    <a:lumMod val="50000"/>
                    <a:lumOff val="50000"/>
                  </a:schemeClr>
                </a:solidFill>
                <a:latin typeface="微软雅黑" panose="020B0503020204020204" pitchFamily="34" charset="-122"/>
                <a:ea typeface="微软雅黑" panose="020B0503020204020204" pitchFamily="34" charset="-122"/>
              </a:rPr>
              <a:t>请您在此输入需要的文字请您在此输入需要的文字请您在此输入需要的文字此</a:t>
            </a:r>
          </a:p>
        </p:txBody>
      </p:sp>
      <p:sp>
        <p:nvSpPr>
          <p:cNvPr id="93" name="矩形 92"/>
          <p:cNvSpPr>
            <a:spLocks noChangeArrowheads="1"/>
          </p:cNvSpPr>
          <p:nvPr/>
        </p:nvSpPr>
        <p:spPr bwMode="auto">
          <a:xfrm>
            <a:off x="6205869" y="3454029"/>
            <a:ext cx="5520267" cy="7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lnSpc>
                <a:spcPct val="125000"/>
              </a:lnSpc>
            </a:pPr>
            <a:r>
              <a:rPr lang="zh-CN" altLang="en-US" sz="1810">
                <a:solidFill>
                  <a:schemeClr val="tx1">
                    <a:lumMod val="50000"/>
                    <a:lumOff val="50000"/>
                  </a:schemeClr>
                </a:solidFill>
                <a:latin typeface="微软雅黑" panose="020B0503020204020204" pitchFamily="34" charset="-122"/>
                <a:ea typeface="微软雅黑" panose="020B0503020204020204" pitchFamily="34" charset="-122"/>
              </a:rPr>
              <a:t>请您在此输入需要的文字请您在此输入需要的文字请您在此输入需要的文字此</a:t>
            </a:r>
          </a:p>
        </p:txBody>
      </p:sp>
      <p:sp>
        <p:nvSpPr>
          <p:cNvPr id="94" name="矩形 93"/>
          <p:cNvSpPr>
            <a:spLocks noChangeArrowheads="1"/>
          </p:cNvSpPr>
          <p:nvPr/>
        </p:nvSpPr>
        <p:spPr bwMode="auto">
          <a:xfrm>
            <a:off x="5912604" y="5002293"/>
            <a:ext cx="5520267" cy="7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lnSpc>
                <a:spcPct val="125000"/>
              </a:lnSpc>
            </a:pPr>
            <a:r>
              <a:rPr lang="zh-CN" altLang="en-US" sz="1810">
                <a:solidFill>
                  <a:schemeClr val="tx1">
                    <a:lumMod val="50000"/>
                    <a:lumOff val="50000"/>
                  </a:schemeClr>
                </a:solidFill>
                <a:latin typeface="微软雅黑" panose="020B0503020204020204" pitchFamily="34" charset="-122"/>
                <a:ea typeface="微软雅黑" panose="020B0503020204020204" pitchFamily="34" charset="-122"/>
              </a:rPr>
              <a:t>请您在此输入需要的文字请您在此输入需要的文字请您在此输入需要的文字此</a:t>
            </a:r>
          </a:p>
        </p:txBody>
      </p:sp>
      <p:sp>
        <p:nvSpPr>
          <p:cNvPr id="98" name="矩形 97"/>
          <p:cNvSpPr>
            <a:spLocks noChangeArrowheads="1"/>
          </p:cNvSpPr>
          <p:nvPr/>
        </p:nvSpPr>
        <p:spPr bwMode="auto">
          <a:xfrm>
            <a:off x="5981445" y="1508788"/>
            <a:ext cx="2027889"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135" b="1" dirty="0">
                <a:solidFill>
                  <a:schemeClr val="tx1">
                    <a:lumMod val="50000"/>
                    <a:lumOff val="50000"/>
                  </a:schemeClr>
                </a:solidFill>
                <a:latin typeface="微软雅黑" panose="020B0503020204020204" pitchFamily="34" charset="-122"/>
                <a:ea typeface="微软雅黑" panose="020B0503020204020204" pitchFamily="34" charset="-122"/>
              </a:rPr>
              <a:t>在此输入文字</a:t>
            </a:r>
          </a:p>
        </p:txBody>
      </p:sp>
      <p:sp>
        <p:nvSpPr>
          <p:cNvPr id="99" name="矩形 98"/>
          <p:cNvSpPr>
            <a:spLocks noChangeArrowheads="1"/>
          </p:cNvSpPr>
          <p:nvPr/>
        </p:nvSpPr>
        <p:spPr bwMode="auto">
          <a:xfrm>
            <a:off x="6291960" y="3061362"/>
            <a:ext cx="191627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135" b="1" dirty="0">
                <a:solidFill>
                  <a:schemeClr val="tx1">
                    <a:lumMod val="50000"/>
                    <a:lumOff val="50000"/>
                  </a:schemeClr>
                </a:solidFill>
                <a:latin typeface="微软雅黑" panose="020B0503020204020204" pitchFamily="34" charset="-122"/>
                <a:ea typeface="微软雅黑" panose="020B0503020204020204" pitchFamily="34" charset="-122"/>
              </a:rPr>
              <a:t>在此输入文字</a:t>
            </a:r>
          </a:p>
        </p:txBody>
      </p:sp>
      <p:sp>
        <p:nvSpPr>
          <p:cNvPr id="100" name="矩形 99"/>
          <p:cNvSpPr>
            <a:spLocks noChangeArrowheads="1"/>
          </p:cNvSpPr>
          <p:nvPr/>
        </p:nvSpPr>
        <p:spPr bwMode="auto">
          <a:xfrm>
            <a:off x="6007320" y="4652752"/>
            <a:ext cx="210992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135" b="1">
                <a:solidFill>
                  <a:schemeClr val="tx1">
                    <a:lumMod val="50000"/>
                    <a:lumOff val="50000"/>
                  </a:schemeClr>
                </a:solidFill>
                <a:latin typeface="微软雅黑" panose="020B0503020204020204" pitchFamily="34" charset="-122"/>
                <a:ea typeface="微软雅黑" panose="020B0503020204020204" pitchFamily="34" charset="-122"/>
              </a:rPr>
              <a:t>在此输入文字</a:t>
            </a:r>
          </a:p>
        </p:txBody>
      </p:sp>
      <p:grpSp>
        <p:nvGrpSpPr>
          <p:cNvPr id="102" name="组合 101"/>
          <p:cNvGrpSpPr/>
          <p:nvPr/>
        </p:nvGrpSpPr>
        <p:grpSpPr bwMode="auto">
          <a:xfrm>
            <a:off x="4184649" y="1670008"/>
            <a:ext cx="1569827" cy="1144305"/>
            <a:chOff x="3856882" y="1805041"/>
            <a:chExt cx="1734682" cy="1262903"/>
          </a:xfrm>
        </p:grpSpPr>
        <p:grpSp>
          <p:nvGrpSpPr>
            <p:cNvPr id="103" name="组合 8"/>
            <p:cNvGrpSpPr/>
            <p:nvPr/>
          </p:nvGrpSpPr>
          <p:grpSpPr bwMode="auto">
            <a:xfrm>
              <a:off x="4635110" y="1805041"/>
              <a:ext cx="956454" cy="916662"/>
              <a:chOff x="4635110" y="1805041"/>
              <a:chExt cx="956454" cy="916662"/>
            </a:xfrm>
          </p:grpSpPr>
          <p:sp>
            <p:nvSpPr>
              <p:cNvPr id="105" name="等腰三角形 4"/>
              <p:cNvSpPr>
                <a:spLocks noChangeArrowheads="1"/>
              </p:cNvSpPr>
              <p:nvPr/>
            </p:nvSpPr>
            <p:spPr bwMode="auto">
              <a:xfrm>
                <a:off x="4635110" y="1805041"/>
                <a:ext cx="956454" cy="824528"/>
              </a:xfrm>
              <a:prstGeom prst="triangle">
                <a:avLst>
                  <a:gd name="adj" fmla="val 50000"/>
                </a:avLst>
              </a:prstGeom>
              <a:solidFill>
                <a:srgbClr val="E061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200">
                  <a:solidFill>
                    <a:srgbClr val="FCEEE8"/>
                  </a:solidFill>
                </a:endParaRPr>
              </a:p>
            </p:txBody>
          </p:sp>
          <p:sp>
            <p:nvSpPr>
              <p:cNvPr id="106" name="文本框 27"/>
              <p:cNvSpPr txBox="1">
                <a:spLocks noChangeArrowheads="1"/>
              </p:cNvSpPr>
              <p:nvPr/>
            </p:nvSpPr>
            <p:spPr bwMode="auto">
              <a:xfrm>
                <a:off x="4676255" y="2066130"/>
                <a:ext cx="915309" cy="65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260" dirty="0">
                    <a:solidFill>
                      <a:srgbClr val="FCEEE8"/>
                    </a:solidFill>
                  </a:rPr>
                  <a:t>01</a:t>
                </a:r>
                <a:endParaRPr lang="zh-CN" altLang="en-US" sz="3260" dirty="0">
                  <a:solidFill>
                    <a:srgbClr val="FCEEE8"/>
                  </a:solidFill>
                  <a:ea typeface="方正粗倩简体" panose="03000509000000000000" pitchFamily="65" charset="-122"/>
                </a:endParaRPr>
              </a:p>
            </p:txBody>
          </p:sp>
        </p:grpSp>
        <p:sp>
          <p:nvSpPr>
            <p:cNvPr id="104" name="矩形 103"/>
            <p:cNvSpPr/>
            <p:nvPr/>
          </p:nvSpPr>
          <p:spPr>
            <a:xfrm rot="19804025">
              <a:off x="3856882" y="2198508"/>
              <a:ext cx="1580594" cy="86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3200" noProof="1">
                <a:solidFill>
                  <a:srgbClr val="FCEEE8"/>
                </a:solidFill>
              </a:endParaRPr>
            </a:p>
          </p:txBody>
        </p:sp>
      </p:grpSp>
      <p:grpSp>
        <p:nvGrpSpPr>
          <p:cNvPr id="107" name="组合 106"/>
          <p:cNvGrpSpPr/>
          <p:nvPr/>
        </p:nvGrpSpPr>
        <p:grpSpPr bwMode="auto">
          <a:xfrm>
            <a:off x="4567043" y="3086021"/>
            <a:ext cx="1680519" cy="871169"/>
            <a:chOff x="4279404" y="3368896"/>
            <a:chExt cx="1855551" cy="962445"/>
          </a:xfrm>
        </p:grpSpPr>
        <p:grpSp>
          <p:nvGrpSpPr>
            <p:cNvPr id="108" name="组合 9"/>
            <p:cNvGrpSpPr/>
            <p:nvPr/>
          </p:nvGrpSpPr>
          <p:grpSpPr bwMode="auto">
            <a:xfrm>
              <a:off x="5103518" y="3368896"/>
              <a:ext cx="1031437" cy="866427"/>
              <a:chOff x="5103518" y="3368896"/>
              <a:chExt cx="1031437" cy="866427"/>
            </a:xfrm>
          </p:grpSpPr>
          <p:sp>
            <p:nvSpPr>
              <p:cNvPr id="110" name="等腰三角形 21"/>
              <p:cNvSpPr>
                <a:spLocks noChangeArrowheads="1"/>
              </p:cNvSpPr>
              <p:nvPr/>
            </p:nvSpPr>
            <p:spPr bwMode="auto">
              <a:xfrm rot="1800000">
                <a:off x="5178501" y="3368896"/>
                <a:ext cx="956454" cy="824528"/>
              </a:xfrm>
              <a:prstGeom prst="triangle">
                <a:avLst>
                  <a:gd name="adj" fmla="val 50000"/>
                </a:avLst>
              </a:prstGeom>
              <a:solidFill>
                <a:srgbClr val="E061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200">
                  <a:solidFill>
                    <a:srgbClr val="FCEEE8"/>
                  </a:solidFill>
                </a:endParaRPr>
              </a:p>
            </p:txBody>
          </p:sp>
          <p:sp>
            <p:nvSpPr>
              <p:cNvPr id="111" name="文本框 29"/>
              <p:cNvSpPr txBox="1">
                <a:spLocks noChangeArrowheads="1"/>
              </p:cNvSpPr>
              <p:nvPr/>
            </p:nvSpPr>
            <p:spPr bwMode="auto">
              <a:xfrm>
                <a:off x="5103518" y="3579077"/>
                <a:ext cx="915308" cy="65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260">
                    <a:solidFill>
                      <a:srgbClr val="FCEEE8"/>
                    </a:solidFill>
                  </a:rPr>
                  <a:t>02</a:t>
                </a:r>
                <a:endParaRPr lang="zh-CN" altLang="en-US" sz="3260">
                  <a:solidFill>
                    <a:srgbClr val="FCEEE8"/>
                  </a:solidFill>
                  <a:ea typeface="方正粗倩简体" panose="03000509000000000000" pitchFamily="65" charset="-122"/>
                </a:endParaRPr>
              </a:p>
            </p:txBody>
          </p:sp>
        </p:grpSp>
        <p:sp>
          <p:nvSpPr>
            <p:cNvPr id="109" name="矩形 108"/>
            <p:cNvSpPr/>
            <p:nvPr/>
          </p:nvSpPr>
          <p:spPr>
            <a:xfrm>
              <a:off x="4279404" y="3462600"/>
              <a:ext cx="1580948" cy="868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3200" noProof="1">
                <a:solidFill>
                  <a:srgbClr val="FCEEE8"/>
                </a:solidFill>
              </a:endParaRPr>
            </a:p>
          </p:txBody>
        </p:sp>
      </p:grpSp>
      <p:grpSp>
        <p:nvGrpSpPr>
          <p:cNvPr id="112" name="组合 111"/>
          <p:cNvGrpSpPr/>
          <p:nvPr/>
        </p:nvGrpSpPr>
        <p:grpSpPr bwMode="auto">
          <a:xfrm>
            <a:off x="4292464" y="4348202"/>
            <a:ext cx="1597139" cy="1007737"/>
            <a:chOff x="3976330" y="4762614"/>
            <a:chExt cx="1764377" cy="1113179"/>
          </a:xfrm>
        </p:grpSpPr>
        <p:grpSp>
          <p:nvGrpSpPr>
            <p:cNvPr id="113" name="组合 11"/>
            <p:cNvGrpSpPr/>
            <p:nvPr/>
          </p:nvGrpSpPr>
          <p:grpSpPr bwMode="auto">
            <a:xfrm>
              <a:off x="4735934" y="4919339"/>
              <a:ext cx="1004773" cy="956454"/>
              <a:chOff x="4735934" y="4919339"/>
              <a:chExt cx="1004773" cy="956454"/>
            </a:xfrm>
          </p:grpSpPr>
          <p:sp>
            <p:nvSpPr>
              <p:cNvPr id="115" name="等腰三角形 22"/>
              <p:cNvSpPr>
                <a:spLocks noChangeArrowheads="1"/>
              </p:cNvSpPr>
              <p:nvPr/>
            </p:nvSpPr>
            <p:spPr bwMode="auto">
              <a:xfrm rot="3600000">
                <a:off x="4850216" y="4985302"/>
                <a:ext cx="956454" cy="824528"/>
              </a:xfrm>
              <a:prstGeom prst="triangle">
                <a:avLst>
                  <a:gd name="adj" fmla="val 50000"/>
                </a:avLst>
              </a:prstGeom>
              <a:solidFill>
                <a:srgbClr val="E061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200">
                  <a:solidFill>
                    <a:srgbClr val="FCEEE8"/>
                  </a:solidFill>
                </a:endParaRPr>
              </a:p>
            </p:txBody>
          </p:sp>
          <p:sp>
            <p:nvSpPr>
              <p:cNvPr id="116" name="文本框 28"/>
              <p:cNvSpPr txBox="1">
                <a:spLocks noChangeArrowheads="1"/>
              </p:cNvSpPr>
              <p:nvPr/>
            </p:nvSpPr>
            <p:spPr bwMode="auto">
              <a:xfrm>
                <a:off x="4735934" y="5120141"/>
                <a:ext cx="915309" cy="6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260" dirty="0">
                    <a:solidFill>
                      <a:srgbClr val="FCEEE8"/>
                    </a:solidFill>
                  </a:rPr>
                  <a:t>03</a:t>
                </a:r>
                <a:endParaRPr lang="zh-CN" altLang="en-US" sz="3260" dirty="0">
                  <a:solidFill>
                    <a:srgbClr val="FCEEE8"/>
                  </a:solidFill>
                  <a:ea typeface="方正粗倩简体" panose="03000509000000000000" pitchFamily="65" charset="-122"/>
                </a:endParaRPr>
              </a:p>
            </p:txBody>
          </p:sp>
        </p:grpSp>
        <p:sp>
          <p:nvSpPr>
            <p:cNvPr id="114" name="矩形 113"/>
            <p:cNvSpPr/>
            <p:nvPr/>
          </p:nvSpPr>
          <p:spPr>
            <a:xfrm rot="1795975" flipH="1">
              <a:off x="3976330" y="4762614"/>
              <a:ext cx="1581746" cy="870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3200" noProof="1">
                <a:solidFill>
                  <a:srgbClr val="FCEEE8"/>
                </a:solidFill>
              </a:endParaRPr>
            </a:p>
          </p:txBody>
        </p:sp>
      </p:gr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330" y="1562308"/>
            <a:ext cx="3236952" cy="3933960"/>
          </a:xfrm>
          <a:prstGeom prst="rect">
            <a:avLst/>
          </a:prstGeom>
        </p:spPr>
      </p:pic>
      <p:pic>
        <p:nvPicPr>
          <p:cNvPr id="28"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8595" y="301952"/>
            <a:ext cx="3844788" cy="881903"/>
          </a:xfrm>
          <a:prstGeom prst="rect">
            <a:avLst/>
          </a:prstGeom>
        </p:spPr>
      </p:pic>
      <p:sp>
        <p:nvSpPr>
          <p:cNvPr id="29" name="文本框 28"/>
          <p:cNvSpPr txBox="1"/>
          <p:nvPr/>
        </p:nvSpPr>
        <p:spPr>
          <a:xfrm>
            <a:off x="4673282" y="542100"/>
            <a:ext cx="3553441" cy="451604"/>
          </a:xfrm>
          <a:prstGeom prst="rect">
            <a:avLst/>
          </a:prstGeom>
          <a:noFill/>
        </p:spPr>
        <p:txBody>
          <a:bodyPr wrap="square" lIns="121861" tIns="60931" rIns="121861" bIns="60931" rtlCol="0" anchor="ctr">
            <a:spAutoFit/>
          </a:bodyPr>
          <a:lstStyle/>
          <a:p>
            <a:pPr algn="ctr">
              <a:lnSpc>
                <a:spcPct val="110000"/>
              </a:lnSpc>
            </a:pPr>
            <a:r>
              <a:rPr kumimoji="1" lang="zh-CN" altLang="en-US" sz="2000" dirty="0">
                <a:solidFill>
                  <a:srgbClr val="E06175"/>
                </a:solidFill>
                <a:latin typeface="方正小标宋简体" panose="03000509000000000000" pitchFamily="65" charset="-122"/>
                <a:ea typeface="方正小标宋简体" panose="03000509000000000000" pitchFamily="65" charset="-122"/>
                <a:cs typeface="微软雅黑" panose="020B0503020204020204" pitchFamily="34" charset="-122"/>
              </a:rPr>
              <a:t>项目标题</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500"/>
                                  </p:stCondLst>
                                  <p:childTnLst>
                                    <p:set>
                                      <p:cBhvr>
                                        <p:cTn id="6" dur="1" fill="hold">
                                          <p:stCondLst>
                                            <p:cond delay="0"/>
                                          </p:stCondLst>
                                        </p:cTn>
                                        <p:tgtEl>
                                          <p:spTgt spid="90"/>
                                        </p:tgtEl>
                                        <p:attrNameLst>
                                          <p:attrName>style.visibility</p:attrName>
                                        </p:attrNameLst>
                                      </p:cBhvr>
                                      <p:to>
                                        <p:strVal val="visible"/>
                                      </p:to>
                                    </p:set>
                                    <p:animEffect transition="in" filter="wipe(down)">
                                      <p:cBhvr>
                                        <p:cTn id="7" dur="500"/>
                                        <p:tgtEl>
                                          <p:spTgt spid="90"/>
                                        </p:tgtEl>
                                      </p:cBhvr>
                                    </p:animEffect>
                                  </p:childTnLst>
                                </p:cTn>
                              </p:par>
                              <p:par>
                                <p:cTn id="8" presetID="22" presetClass="exit" presetSubtype="4" fill="hold" grpId="1" nodeType="withEffect">
                                  <p:stCondLst>
                                    <p:cond delay="2000"/>
                                  </p:stCondLst>
                                  <p:childTnLst>
                                    <p:animEffect transition="out" filter="wipe(down)">
                                      <p:cBhvr>
                                        <p:cTn id="9" dur="500"/>
                                        <p:tgtEl>
                                          <p:spTgt spid="90"/>
                                        </p:tgtEl>
                                      </p:cBhvr>
                                    </p:animEffect>
                                    <p:set>
                                      <p:cBhvr>
                                        <p:cTn id="10" dur="1" fill="hold">
                                          <p:stCondLst>
                                            <p:cond delay="499"/>
                                          </p:stCondLst>
                                        </p:cTn>
                                        <p:tgtEl>
                                          <p:spTgt spid="90"/>
                                        </p:tgtEl>
                                        <p:attrNameLst>
                                          <p:attrName>style.visibility</p:attrName>
                                        </p:attrNameLst>
                                      </p:cBhvr>
                                      <p:to>
                                        <p:strVal val="hidden"/>
                                      </p:to>
                                    </p:set>
                                  </p:childTnLst>
                                </p:cTn>
                              </p:par>
                              <p:par>
                                <p:cTn id="11" presetID="22" presetClass="entr" presetSubtype="1" fill="hold" grpId="0" nodeType="withEffect">
                                  <p:stCondLst>
                                    <p:cond delay="2500"/>
                                  </p:stCondLst>
                                  <p:childTnLst>
                                    <p:set>
                                      <p:cBhvr>
                                        <p:cTn id="12" dur="1" fill="hold">
                                          <p:stCondLst>
                                            <p:cond delay="0"/>
                                          </p:stCondLst>
                                        </p:cTn>
                                        <p:tgtEl>
                                          <p:spTgt spid="91"/>
                                        </p:tgtEl>
                                        <p:attrNameLst>
                                          <p:attrName>style.visibility</p:attrName>
                                        </p:attrNameLst>
                                      </p:cBhvr>
                                      <p:to>
                                        <p:strVal val="visible"/>
                                      </p:to>
                                    </p:set>
                                    <p:animEffect transition="in" filter="wipe(up)">
                                      <p:cBhvr>
                                        <p:cTn id="13" dur="500"/>
                                        <p:tgtEl>
                                          <p:spTgt spid="91"/>
                                        </p:tgtEl>
                                      </p:cBhvr>
                                    </p:animEffect>
                                  </p:childTnLst>
                                </p:cTn>
                              </p:par>
                              <p:par>
                                <p:cTn id="14" presetID="22" presetClass="exit" presetSubtype="1" fill="hold" grpId="1" nodeType="withEffect">
                                  <p:stCondLst>
                                    <p:cond delay="3000"/>
                                  </p:stCondLst>
                                  <p:childTnLst>
                                    <p:animEffect transition="out" filter="wipe(up)">
                                      <p:cBhvr>
                                        <p:cTn id="15" dur="500"/>
                                        <p:tgtEl>
                                          <p:spTgt spid="91"/>
                                        </p:tgtEl>
                                      </p:cBhvr>
                                    </p:animEffect>
                                    <p:set>
                                      <p:cBhvr>
                                        <p:cTn id="16" dur="1" fill="hold">
                                          <p:stCondLst>
                                            <p:cond delay="499"/>
                                          </p:stCondLst>
                                        </p:cTn>
                                        <p:tgtEl>
                                          <p:spTgt spid="91"/>
                                        </p:tgtEl>
                                        <p:attrNameLst>
                                          <p:attrName>style.visibility</p:attrName>
                                        </p:attrNameLst>
                                      </p:cBhvr>
                                      <p:to>
                                        <p:strVal val="hidden"/>
                                      </p:to>
                                    </p:set>
                                  </p:childTnLst>
                                </p:cTn>
                              </p:par>
                              <p:par>
                                <p:cTn id="17" presetID="22" presetClass="entr" presetSubtype="4" fill="hold" grpId="2" nodeType="withEffect">
                                  <p:stCondLst>
                                    <p:cond delay="3400"/>
                                  </p:stCondLst>
                                  <p:childTnLst>
                                    <p:set>
                                      <p:cBhvr>
                                        <p:cTn id="18" dur="1" fill="hold">
                                          <p:stCondLst>
                                            <p:cond delay="0"/>
                                          </p:stCondLst>
                                        </p:cTn>
                                        <p:tgtEl>
                                          <p:spTgt spid="90"/>
                                        </p:tgtEl>
                                        <p:attrNameLst>
                                          <p:attrName>style.visibility</p:attrName>
                                        </p:attrNameLst>
                                      </p:cBhvr>
                                      <p:to>
                                        <p:strVal val="visible"/>
                                      </p:to>
                                    </p:set>
                                    <p:animEffect transition="in" filter="wipe(down)">
                                      <p:cBhvr>
                                        <p:cTn id="19" dur="500"/>
                                        <p:tgtEl>
                                          <p:spTgt spid="90"/>
                                        </p:tgtEl>
                                      </p:cBhvr>
                                    </p:animEffect>
                                  </p:childTnLst>
                                </p:cTn>
                              </p:par>
                              <p:par>
                                <p:cTn id="20" presetID="23" presetClass="entr" presetSubtype="16" fill="hold" nodeType="withEffect">
                                  <p:stCondLst>
                                    <p:cond delay="3700"/>
                                  </p:stCondLst>
                                  <p:childTnLst>
                                    <p:set>
                                      <p:cBhvr>
                                        <p:cTn id="21" dur="1" fill="hold">
                                          <p:stCondLst>
                                            <p:cond delay="0"/>
                                          </p:stCondLst>
                                        </p:cTn>
                                        <p:tgtEl>
                                          <p:spTgt spid="102"/>
                                        </p:tgtEl>
                                        <p:attrNameLst>
                                          <p:attrName>style.visibility</p:attrName>
                                        </p:attrNameLst>
                                      </p:cBhvr>
                                      <p:to>
                                        <p:strVal val="visible"/>
                                      </p:to>
                                    </p:set>
                                    <p:anim calcmode="lin" valueType="num">
                                      <p:cBhvr>
                                        <p:cTn id="22" dur="500" fill="hold"/>
                                        <p:tgtEl>
                                          <p:spTgt spid="102"/>
                                        </p:tgtEl>
                                        <p:attrNameLst>
                                          <p:attrName>ppt_w</p:attrName>
                                        </p:attrNameLst>
                                      </p:cBhvr>
                                      <p:tavLst>
                                        <p:tav tm="0">
                                          <p:val>
                                            <p:fltVal val="0"/>
                                          </p:val>
                                        </p:tav>
                                        <p:tav tm="100000">
                                          <p:val>
                                            <p:strVal val="#ppt_w"/>
                                          </p:val>
                                        </p:tav>
                                      </p:tavLst>
                                    </p:anim>
                                    <p:anim calcmode="lin" valueType="num">
                                      <p:cBhvr>
                                        <p:cTn id="23" dur="500" fill="hold"/>
                                        <p:tgtEl>
                                          <p:spTgt spid="102"/>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3800"/>
                                  </p:stCondLst>
                                  <p:childTnLst>
                                    <p:set>
                                      <p:cBhvr>
                                        <p:cTn id="25" dur="1" fill="hold">
                                          <p:stCondLst>
                                            <p:cond delay="0"/>
                                          </p:stCondLst>
                                        </p:cTn>
                                        <p:tgtEl>
                                          <p:spTgt spid="112"/>
                                        </p:tgtEl>
                                        <p:attrNameLst>
                                          <p:attrName>style.visibility</p:attrName>
                                        </p:attrNameLst>
                                      </p:cBhvr>
                                      <p:to>
                                        <p:strVal val="visible"/>
                                      </p:to>
                                    </p:set>
                                    <p:anim calcmode="lin" valueType="num">
                                      <p:cBhvr>
                                        <p:cTn id="26" dur="500" fill="hold"/>
                                        <p:tgtEl>
                                          <p:spTgt spid="112"/>
                                        </p:tgtEl>
                                        <p:attrNameLst>
                                          <p:attrName>ppt_w</p:attrName>
                                        </p:attrNameLst>
                                      </p:cBhvr>
                                      <p:tavLst>
                                        <p:tav tm="0">
                                          <p:val>
                                            <p:fltVal val="0"/>
                                          </p:val>
                                        </p:tav>
                                        <p:tav tm="100000">
                                          <p:val>
                                            <p:strVal val="#ppt_w"/>
                                          </p:val>
                                        </p:tav>
                                      </p:tavLst>
                                    </p:anim>
                                    <p:anim calcmode="lin" valueType="num">
                                      <p:cBhvr>
                                        <p:cTn id="27" dur="500" fill="hold"/>
                                        <p:tgtEl>
                                          <p:spTgt spid="112"/>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3900"/>
                                  </p:stCondLst>
                                  <p:childTnLst>
                                    <p:set>
                                      <p:cBhvr>
                                        <p:cTn id="29" dur="1" fill="hold">
                                          <p:stCondLst>
                                            <p:cond delay="0"/>
                                          </p:stCondLst>
                                        </p:cTn>
                                        <p:tgtEl>
                                          <p:spTgt spid="107"/>
                                        </p:tgtEl>
                                        <p:attrNameLst>
                                          <p:attrName>style.visibility</p:attrName>
                                        </p:attrNameLst>
                                      </p:cBhvr>
                                      <p:to>
                                        <p:strVal val="visible"/>
                                      </p:to>
                                    </p:set>
                                    <p:anim calcmode="lin" valueType="num">
                                      <p:cBhvr>
                                        <p:cTn id="30" dur="500" fill="hold"/>
                                        <p:tgtEl>
                                          <p:spTgt spid="107"/>
                                        </p:tgtEl>
                                        <p:attrNameLst>
                                          <p:attrName>ppt_w</p:attrName>
                                        </p:attrNameLst>
                                      </p:cBhvr>
                                      <p:tavLst>
                                        <p:tav tm="0">
                                          <p:val>
                                            <p:fltVal val="0"/>
                                          </p:val>
                                        </p:tav>
                                        <p:tav tm="100000">
                                          <p:val>
                                            <p:strVal val="#ppt_w"/>
                                          </p:val>
                                        </p:tav>
                                      </p:tavLst>
                                    </p:anim>
                                    <p:anim calcmode="lin" valueType="num">
                                      <p:cBhvr>
                                        <p:cTn id="31" dur="500" fill="hold"/>
                                        <p:tgtEl>
                                          <p:spTgt spid="107"/>
                                        </p:tgtEl>
                                        <p:attrNameLst>
                                          <p:attrName>ppt_h</p:attrName>
                                        </p:attrNameLst>
                                      </p:cBhvr>
                                      <p:tavLst>
                                        <p:tav tm="0">
                                          <p:val>
                                            <p:fltVal val="0"/>
                                          </p:val>
                                        </p:tav>
                                        <p:tav tm="100000">
                                          <p:val>
                                            <p:strVal val="#ppt_h"/>
                                          </p:val>
                                        </p:tav>
                                      </p:tavLst>
                                    </p:anim>
                                  </p:childTnLst>
                                </p:cTn>
                              </p:par>
                              <p:par>
                                <p:cTn id="32" presetID="41" presetClass="entr" presetSubtype="0" fill="hold" grpId="0" nodeType="withEffect">
                                  <p:stCondLst>
                                    <p:cond delay="4300"/>
                                  </p:stCondLst>
                                  <p:iterate type="lt">
                                    <p:tmPct val="10000"/>
                                  </p:iterate>
                                  <p:childTnLst>
                                    <p:set>
                                      <p:cBhvr>
                                        <p:cTn id="33" dur="1" fill="hold">
                                          <p:stCondLst>
                                            <p:cond delay="0"/>
                                          </p:stCondLst>
                                        </p:cTn>
                                        <p:tgtEl>
                                          <p:spTgt spid="98"/>
                                        </p:tgtEl>
                                        <p:attrNameLst>
                                          <p:attrName>style.visibility</p:attrName>
                                        </p:attrNameLst>
                                      </p:cBhvr>
                                      <p:to>
                                        <p:strVal val="visible"/>
                                      </p:to>
                                    </p:set>
                                    <p:anim calcmode="lin" valueType="num">
                                      <p:cBhvr>
                                        <p:cTn id="34" dur="500" fill="hold"/>
                                        <p:tgtEl>
                                          <p:spTgt spid="98"/>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98"/>
                                        </p:tgtEl>
                                        <p:attrNameLst>
                                          <p:attrName>ppt_y</p:attrName>
                                        </p:attrNameLst>
                                      </p:cBhvr>
                                      <p:tavLst>
                                        <p:tav tm="0">
                                          <p:val>
                                            <p:strVal val="#ppt_y"/>
                                          </p:val>
                                        </p:tav>
                                        <p:tav tm="100000">
                                          <p:val>
                                            <p:strVal val="#ppt_y"/>
                                          </p:val>
                                        </p:tav>
                                      </p:tavLst>
                                    </p:anim>
                                    <p:anim calcmode="lin" valueType="num">
                                      <p:cBhvr>
                                        <p:cTn id="36" dur="500" fill="hold"/>
                                        <p:tgtEl>
                                          <p:spTgt spid="98"/>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98"/>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98"/>
                                        </p:tgtEl>
                                      </p:cBhvr>
                                    </p:animEffect>
                                  </p:childTnLst>
                                </p:cTn>
                              </p:par>
                              <p:par>
                                <p:cTn id="39" presetID="22" presetClass="entr" presetSubtype="8" fill="hold" grpId="0" nodeType="withEffect">
                                  <p:stCondLst>
                                    <p:cond delay="4500"/>
                                  </p:stCondLst>
                                  <p:childTnLst>
                                    <p:set>
                                      <p:cBhvr>
                                        <p:cTn id="40" dur="1" fill="hold">
                                          <p:stCondLst>
                                            <p:cond delay="0"/>
                                          </p:stCondLst>
                                        </p:cTn>
                                        <p:tgtEl>
                                          <p:spTgt spid="92"/>
                                        </p:tgtEl>
                                        <p:attrNameLst>
                                          <p:attrName>style.visibility</p:attrName>
                                        </p:attrNameLst>
                                      </p:cBhvr>
                                      <p:to>
                                        <p:strVal val="visible"/>
                                      </p:to>
                                    </p:set>
                                    <p:animEffect transition="in" filter="wipe(left)">
                                      <p:cBhvr>
                                        <p:cTn id="41" dur="500"/>
                                        <p:tgtEl>
                                          <p:spTgt spid="92"/>
                                        </p:tgtEl>
                                      </p:cBhvr>
                                    </p:animEffect>
                                  </p:childTnLst>
                                </p:cTn>
                              </p:par>
                              <p:par>
                                <p:cTn id="42" presetID="41" presetClass="entr" presetSubtype="0" fill="hold" grpId="0" nodeType="withEffect">
                                  <p:stCondLst>
                                    <p:cond delay="5000"/>
                                  </p:stCondLst>
                                  <p:iterate type="lt">
                                    <p:tmPct val="10000"/>
                                  </p:iterate>
                                  <p:childTnLst>
                                    <p:set>
                                      <p:cBhvr>
                                        <p:cTn id="43" dur="1" fill="hold">
                                          <p:stCondLst>
                                            <p:cond delay="0"/>
                                          </p:stCondLst>
                                        </p:cTn>
                                        <p:tgtEl>
                                          <p:spTgt spid="99"/>
                                        </p:tgtEl>
                                        <p:attrNameLst>
                                          <p:attrName>style.visibility</p:attrName>
                                        </p:attrNameLst>
                                      </p:cBhvr>
                                      <p:to>
                                        <p:strVal val="visible"/>
                                      </p:to>
                                    </p:set>
                                    <p:anim calcmode="lin" valueType="num">
                                      <p:cBhvr>
                                        <p:cTn id="44" dur="500" fill="hold"/>
                                        <p:tgtEl>
                                          <p:spTgt spid="99"/>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99"/>
                                        </p:tgtEl>
                                        <p:attrNameLst>
                                          <p:attrName>ppt_y</p:attrName>
                                        </p:attrNameLst>
                                      </p:cBhvr>
                                      <p:tavLst>
                                        <p:tav tm="0">
                                          <p:val>
                                            <p:strVal val="#ppt_y"/>
                                          </p:val>
                                        </p:tav>
                                        <p:tav tm="100000">
                                          <p:val>
                                            <p:strVal val="#ppt_y"/>
                                          </p:val>
                                        </p:tav>
                                      </p:tavLst>
                                    </p:anim>
                                    <p:anim calcmode="lin" valueType="num">
                                      <p:cBhvr>
                                        <p:cTn id="46" dur="500" fill="hold"/>
                                        <p:tgtEl>
                                          <p:spTgt spid="99"/>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99"/>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99"/>
                                        </p:tgtEl>
                                      </p:cBhvr>
                                    </p:animEffect>
                                  </p:childTnLst>
                                </p:cTn>
                              </p:par>
                              <p:par>
                                <p:cTn id="49" presetID="22" presetClass="entr" presetSubtype="8" fill="hold" grpId="0" nodeType="withEffect">
                                  <p:stCondLst>
                                    <p:cond delay="5200"/>
                                  </p:stCondLst>
                                  <p:childTnLst>
                                    <p:set>
                                      <p:cBhvr>
                                        <p:cTn id="50" dur="1" fill="hold">
                                          <p:stCondLst>
                                            <p:cond delay="0"/>
                                          </p:stCondLst>
                                        </p:cTn>
                                        <p:tgtEl>
                                          <p:spTgt spid="93"/>
                                        </p:tgtEl>
                                        <p:attrNameLst>
                                          <p:attrName>style.visibility</p:attrName>
                                        </p:attrNameLst>
                                      </p:cBhvr>
                                      <p:to>
                                        <p:strVal val="visible"/>
                                      </p:to>
                                    </p:set>
                                    <p:animEffect transition="in" filter="wipe(left)">
                                      <p:cBhvr>
                                        <p:cTn id="51" dur="500"/>
                                        <p:tgtEl>
                                          <p:spTgt spid="93"/>
                                        </p:tgtEl>
                                      </p:cBhvr>
                                    </p:animEffect>
                                  </p:childTnLst>
                                </p:cTn>
                              </p:par>
                              <p:par>
                                <p:cTn id="52" presetID="41" presetClass="entr" presetSubtype="0" fill="hold" grpId="0" nodeType="withEffect">
                                  <p:stCondLst>
                                    <p:cond delay="5700"/>
                                  </p:stCondLst>
                                  <p:iterate type="lt">
                                    <p:tmPct val="10000"/>
                                  </p:iterate>
                                  <p:childTnLst>
                                    <p:set>
                                      <p:cBhvr>
                                        <p:cTn id="53" dur="1" fill="hold">
                                          <p:stCondLst>
                                            <p:cond delay="0"/>
                                          </p:stCondLst>
                                        </p:cTn>
                                        <p:tgtEl>
                                          <p:spTgt spid="100"/>
                                        </p:tgtEl>
                                        <p:attrNameLst>
                                          <p:attrName>style.visibility</p:attrName>
                                        </p:attrNameLst>
                                      </p:cBhvr>
                                      <p:to>
                                        <p:strVal val="visible"/>
                                      </p:to>
                                    </p:set>
                                    <p:anim calcmode="lin" valueType="num">
                                      <p:cBhvr>
                                        <p:cTn id="54" dur="500" fill="hold"/>
                                        <p:tgtEl>
                                          <p:spTgt spid="100"/>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00"/>
                                        </p:tgtEl>
                                        <p:attrNameLst>
                                          <p:attrName>ppt_y</p:attrName>
                                        </p:attrNameLst>
                                      </p:cBhvr>
                                      <p:tavLst>
                                        <p:tav tm="0">
                                          <p:val>
                                            <p:strVal val="#ppt_y"/>
                                          </p:val>
                                        </p:tav>
                                        <p:tav tm="100000">
                                          <p:val>
                                            <p:strVal val="#ppt_y"/>
                                          </p:val>
                                        </p:tav>
                                      </p:tavLst>
                                    </p:anim>
                                    <p:anim calcmode="lin" valueType="num">
                                      <p:cBhvr>
                                        <p:cTn id="56" dur="500" fill="hold"/>
                                        <p:tgtEl>
                                          <p:spTgt spid="100"/>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00"/>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00"/>
                                        </p:tgtEl>
                                      </p:cBhvr>
                                    </p:animEffect>
                                  </p:childTnLst>
                                </p:cTn>
                              </p:par>
                              <p:par>
                                <p:cTn id="59" presetID="22" presetClass="entr" presetSubtype="8" fill="hold" grpId="0" nodeType="withEffect">
                                  <p:stCondLst>
                                    <p:cond delay="5900"/>
                                  </p:stCondLst>
                                  <p:childTnLst>
                                    <p:set>
                                      <p:cBhvr>
                                        <p:cTn id="60" dur="1" fill="hold">
                                          <p:stCondLst>
                                            <p:cond delay="0"/>
                                          </p:stCondLst>
                                        </p:cTn>
                                        <p:tgtEl>
                                          <p:spTgt spid="94"/>
                                        </p:tgtEl>
                                        <p:attrNameLst>
                                          <p:attrName>style.visibility</p:attrName>
                                        </p:attrNameLst>
                                      </p:cBhvr>
                                      <p:to>
                                        <p:strVal val="visible"/>
                                      </p:to>
                                    </p:set>
                                    <p:animEffect transition="in" filter="wipe(left)">
                                      <p:cBhvr>
                                        <p:cTn id="6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0" grpId="1" animBg="1"/>
      <p:bldP spid="90" grpId="2" animBg="1"/>
      <p:bldP spid="91" grpId="0" animBg="1"/>
      <p:bldP spid="91" grpId="1" animBg="1"/>
      <p:bldP spid="92" grpId="0"/>
      <p:bldP spid="93" grpId="0"/>
      <p:bldP spid="94" grpId="0"/>
      <p:bldP spid="98" grpId="0"/>
      <p:bldP spid="99" grpId="0"/>
      <p:bldP spid="1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032" y="974347"/>
            <a:ext cx="1323508" cy="1211135"/>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620000" flipH="1">
            <a:off x="2233227" y="1865944"/>
            <a:ext cx="3584399" cy="2539939"/>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7248" y="640244"/>
            <a:ext cx="4432325" cy="3587454"/>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14" y="2795793"/>
            <a:ext cx="5754343" cy="4040283"/>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2987" y="669846"/>
            <a:ext cx="2609850" cy="3171825"/>
          </a:xfrm>
          <a:prstGeom prst="rect">
            <a:avLst/>
          </a:prstGeom>
        </p:spPr>
      </p:pic>
      <p:sp>
        <p:nvSpPr>
          <p:cNvPr id="13" name="椭圆 12"/>
          <p:cNvSpPr/>
          <p:nvPr/>
        </p:nvSpPr>
        <p:spPr>
          <a:xfrm>
            <a:off x="4084279" y="1490213"/>
            <a:ext cx="3934846" cy="3934846"/>
          </a:xfrm>
          <a:prstGeom prst="ellipse">
            <a:avLst/>
          </a:prstGeom>
          <a:solidFill>
            <a:srgbClr val="FDF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915566" y="1280157"/>
            <a:ext cx="4308699" cy="4308699"/>
          </a:xfrm>
          <a:prstGeom prst="ellipse">
            <a:avLst/>
          </a:prstGeom>
          <a:noFill/>
          <a:ln w="38100">
            <a:solidFill>
              <a:srgbClr val="FDFC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0000">
            <a:off x="5997775" y="3582894"/>
            <a:ext cx="3212736" cy="2276575"/>
          </a:xfrm>
          <a:prstGeom prst="rect">
            <a:avLst/>
          </a:prstGeom>
        </p:spPr>
      </p:pic>
      <p:sp>
        <p:nvSpPr>
          <p:cNvPr id="21" name="TextBox 8"/>
          <p:cNvSpPr txBox="1"/>
          <p:nvPr/>
        </p:nvSpPr>
        <p:spPr>
          <a:xfrm>
            <a:off x="4124651" y="3091438"/>
            <a:ext cx="3773261" cy="592692"/>
          </a:xfrm>
          <a:prstGeom prst="rect">
            <a:avLst/>
          </a:prstGeom>
          <a:noFill/>
        </p:spPr>
        <p:txBody>
          <a:bodyPr wrap="square" lIns="38319" tIns="19160" rIns="38319" bIns="19160" rtlCol="0">
            <a:spAutoFit/>
          </a:bodyPr>
          <a:lstStyle/>
          <a:p>
            <a:pPr algn="ctr"/>
            <a:r>
              <a:rPr lang="zh-CN" altLang="en-US" sz="3600" dirty="0">
                <a:solidFill>
                  <a:srgbClr val="59979A"/>
                </a:solidFill>
                <a:latin typeface="方正小标宋简体" panose="03000509000000000000" pitchFamily="65" charset="-122"/>
                <a:ea typeface="方正小标宋简体" panose="03000509000000000000" pitchFamily="65" charset="-122"/>
              </a:rPr>
              <a:t>一个小标题</a:t>
            </a:r>
          </a:p>
        </p:txBody>
      </p:sp>
      <p:sp>
        <p:nvSpPr>
          <p:cNvPr id="23" name="TextBox 31"/>
          <p:cNvSpPr txBox="1"/>
          <p:nvPr/>
        </p:nvSpPr>
        <p:spPr>
          <a:xfrm>
            <a:off x="4437358" y="3888078"/>
            <a:ext cx="3302072" cy="523220"/>
          </a:xfrm>
          <a:prstGeom prst="rect">
            <a:avLst/>
          </a:prstGeom>
          <a:noFill/>
        </p:spPr>
        <p:txBody>
          <a:bodyPr wrap="square" rtlCol="0">
            <a:spAutoFit/>
          </a:bodyPr>
          <a:lstStyle/>
          <a:p>
            <a:pPr algn="ctr"/>
            <a:r>
              <a:rPr lang="en-US" altLang="zh-CN" sz="1400" dirty="0">
                <a:solidFill>
                  <a:schemeClr val="tx1">
                    <a:lumMod val="50000"/>
                    <a:lumOff val="50000"/>
                  </a:schemeClr>
                </a:solidFill>
              </a:rPr>
              <a:t>2018 year-end summary work sum</a:t>
            </a:r>
          </a:p>
          <a:p>
            <a:pPr algn="ctr"/>
            <a:r>
              <a:rPr lang="en-US" altLang="zh-CN" sz="1400" dirty="0" err="1">
                <a:solidFill>
                  <a:schemeClr val="tx1">
                    <a:lumMod val="50000"/>
                    <a:lumOff val="50000"/>
                  </a:schemeClr>
                </a:solidFill>
              </a:rPr>
              <a:t>arizes</a:t>
            </a:r>
            <a:r>
              <a:rPr lang="en-US" altLang="zh-CN" sz="1400" dirty="0">
                <a:solidFill>
                  <a:schemeClr val="tx1">
                    <a:lumMod val="50000"/>
                    <a:lumOff val="50000"/>
                  </a:schemeClr>
                </a:solidFill>
              </a:rPr>
              <a:t> the boutique PPT</a:t>
            </a:r>
          </a:p>
        </p:txBody>
      </p:sp>
      <p:pic>
        <p:nvPicPr>
          <p:cNvPr id="24" name="图片 23"/>
          <p:cNvPicPr>
            <a:picLocks noChangeAspect="1"/>
          </p:cNvPicPr>
          <p:nvPr/>
        </p:nvPicPr>
        <p:blipFill rotWithShape="1">
          <a:blip r:embed="rId8">
            <a:extLst>
              <a:ext uri="{28A0092B-C50C-407E-A947-70E740481C1C}">
                <a14:useLocalDpi xmlns:a14="http://schemas.microsoft.com/office/drawing/2010/main" val="0"/>
              </a:ext>
            </a:extLst>
          </a:blip>
          <a:srcRect b="63263"/>
          <a:stretch>
            <a:fillRect/>
          </a:stretch>
        </p:blipFill>
        <p:spPr>
          <a:xfrm>
            <a:off x="4715516" y="2853928"/>
            <a:ext cx="2573908" cy="216893"/>
          </a:xfrm>
          <a:prstGeom prst="rect">
            <a:avLst/>
          </a:prstGeom>
        </p:spPr>
      </p:pic>
      <p:pic>
        <p:nvPicPr>
          <p:cNvPr id="25" name="图片 24"/>
          <p:cNvPicPr>
            <a:picLocks noChangeAspect="1"/>
          </p:cNvPicPr>
          <p:nvPr/>
        </p:nvPicPr>
        <p:blipFill rotWithShape="1">
          <a:blip r:embed="rId8">
            <a:extLst>
              <a:ext uri="{28A0092B-C50C-407E-A947-70E740481C1C}">
                <a14:useLocalDpi xmlns:a14="http://schemas.microsoft.com/office/drawing/2010/main" val="0"/>
              </a:ext>
            </a:extLst>
          </a:blip>
          <a:srcRect b="63263"/>
          <a:stretch>
            <a:fillRect/>
          </a:stretch>
        </p:blipFill>
        <p:spPr>
          <a:xfrm flipV="1">
            <a:off x="4751940" y="3614669"/>
            <a:ext cx="2573908" cy="216893"/>
          </a:xfrm>
          <a:prstGeom prst="rect">
            <a:avLst/>
          </a:prstGeom>
        </p:spPr>
      </p:pic>
      <p:sp>
        <p:nvSpPr>
          <p:cNvPr id="26" name="TextBox 8"/>
          <p:cNvSpPr txBox="1"/>
          <p:nvPr/>
        </p:nvSpPr>
        <p:spPr>
          <a:xfrm>
            <a:off x="5250948" y="2135167"/>
            <a:ext cx="1469712" cy="715803"/>
          </a:xfrm>
          <a:prstGeom prst="rect">
            <a:avLst/>
          </a:prstGeom>
          <a:noFill/>
        </p:spPr>
        <p:txBody>
          <a:bodyPr wrap="square" lIns="38319" tIns="19160" rIns="38319" bIns="19160" rtlCol="0">
            <a:spAutoFit/>
          </a:bodyPr>
          <a:lstStyle/>
          <a:p>
            <a:pPr algn="ctr"/>
            <a:r>
              <a:rPr lang="en-US" altLang="zh-CN" sz="4400" dirty="0">
                <a:solidFill>
                  <a:srgbClr val="59979A"/>
                </a:solidFill>
                <a:latin typeface="方正小标宋简体" panose="03000509000000000000" pitchFamily="65" charset="-122"/>
                <a:ea typeface="方正小标宋简体" panose="03000509000000000000" pitchFamily="65" charset="-122"/>
              </a:rPr>
              <a:t>04</a:t>
            </a:r>
            <a:endParaRPr lang="zh-CN" altLang="en-US" sz="4400" dirty="0">
              <a:solidFill>
                <a:srgbClr val="59979A"/>
              </a:solidFill>
              <a:latin typeface="方正小标宋简体" panose="03000509000000000000" pitchFamily="65" charset="-122"/>
              <a:ea typeface="方正小标宋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dir="d"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12" presetClass="entr" presetSubtype="4"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000"/>
                                        <p:tgtEl>
                                          <p:spTgt spid="21"/>
                                        </p:tgtEl>
                                        <p:attrNameLst>
                                          <p:attrName>ppt_y</p:attrName>
                                        </p:attrNameLst>
                                      </p:cBhvr>
                                      <p:tavLst>
                                        <p:tav tm="0">
                                          <p:val>
                                            <p:strVal val="#ppt_y+#ppt_h*1.125000"/>
                                          </p:val>
                                        </p:tav>
                                        <p:tav tm="100000">
                                          <p:val>
                                            <p:strVal val="#ppt_y"/>
                                          </p:val>
                                        </p:tav>
                                      </p:tavLst>
                                    </p:anim>
                                    <p:animEffect transition="in" filter="wipe(up)">
                                      <p:cBhvr>
                                        <p:cTn id="44" dur="1000"/>
                                        <p:tgtEl>
                                          <p:spTgt spid="21"/>
                                        </p:tgtEl>
                                      </p:cBhvr>
                                    </p:animEffect>
                                  </p:childTnLst>
                                </p:cTn>
                              </p:par>
                              <p:par>
                                <p:cTn id="45" presetID="22" presetClass="entr" presetSubtype="1"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500"/>
                                        <p:tgtEl>
                                          <p:spTgt spid="24"/>
                                        </p:tgtEl>
                                      </p:cBhvr>
                                    </p:animEffect>
                                  </p:childTnLst>
                                </p:cTn>
                              </p:par>
                              <p:par>
                                <p:cTn id="48" presetID="22" presetClass="entr" presetSubtype="4"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par>
                          <p:cTn id="51" fill="hold">
                            <p:stCondLst>
                              <p:cond delay="5000"/>
                            </p:stCondLst>
                            <p:childTnLst>
                              <p:par>
                                <p:cTn id="52" presetID="12" presetClass="entr" presetSubtype="1"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1000"/>
                                        <p:tgtEl>
                                          <p:spTgt spid="26"/>
                                        </p:tgtEl>
                                        <p:attrNameLst>
                                          <p:attrName>ppt_y</p:attrName>
                                        </p:attrNameLst>
                                      </p:cBhvr>
                                      <p:tavLst>
                                        <p:tav tm="0">
                                          <p:val>
                                            <p:strVal val="#ppt_y-#ppt_h*1.125000"/>
                                          </p:val>
                                        </p:tav>
                                        <p:tav tm="100000">
                                          <p:val>
                                            <p:strVal val="#ppt_y"/>
                                          </p:val>
                                        </p:tav>
                                      </p:tavLst>
                                    </p:anim>
                                    <p:animEffect transition="in" filter="wipe(down)">
                                      <p:cBhvr>
                                        <p:cTn id="55" dur="1000"/>
                                        <p:tgtEl>
                                          <p:spTgt spid="26"/>
                                        </p:tgtEl>
                                      </p:cBhvr>
                                    </p:animEffect>
                                  </p:childTnLst>
                                </p:cTn>
                              </p:par>
                            </p:childTnLst>
                          </p:cTn>
                        </p:par>
                        <p:par>
                          <p:cTn id="56" fill="hold">
                            <p:stCondLst>
                              <p:cond delay="6000"/>
                            </p:stCondLst>
                            <p:childTnLst>
                              <p:par>
                                <p:cTn id="57" presetID="16" presetClass="entr" presetSubtype="21"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arn(inVertical)">
                                      <p:cBhvr>
                                        <p:cTn id="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1" grpId="0"/>
      <p:bldP spid="23"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487489" y="1796819"/>
            <a:ext cx="9601066" cy="3745114"/>
            <a:chOff x="1487489" y="1796819"/>
            <a:chExt cx="9601066" cy="3745114"/>
          </a:xfrm>
        </p:grpSpPr>
        <p:sp>
          <p:nvSpPr>
            <p:cNvPr id="2" name="任意多边形 3"/>
            <p:cNvSpPr/>
            <p:nvPr/>
          </p:nvSpPr>
          <p:spPr bwMode="auto">
            <a:xfrm>
              <a:off x="4383861" y="1796819"/>
              <a:ext cx="1789931" cy="1789931"/>
            </a:xfrm>
            <a:custGeom>
              <a:avLst/>
              <a:gdLst>
                <a:gd name="T0" fmla="*/ 0 w 1624031"/>
                <a:gd name="T1" fmla="*/ 1623974 h 1624031"/>
                <a:gd name="T2" fmla="*/ 1623974 w 1624031"/>
                <a:gd name="T3" fmla="*/ 0 h 1624031"/>
                <a:gd name="T4" fmla="*/ 1623974 w 1624031"/>
                <a:gd name="T5" fmla="*/ 1623974 h 1624031"/>
                <a:gd name="T6" fmla="*/ 0 w 1624031"/>
                <a:gd name="T7" fmla="*/ 1623974 h 1624031"/>
                <a:gd name="T8" fmla="*/ 0 60000 65536"/>
                <a:gd name="T9" fmla="*/ 0 60000 65536"/>
                <a:gd name="T10" fmla="*/ 0 60000 65536"/>
                <a:gd name="T11" fmla="*/ 0 60000 65536"/>
                <a:gd name="T12" fmla="*/ 0 w 1624031"/>
                <a:gd name="T13" fmla="*/ 0 h 1624031"/>
                <a:gd name="T14" fmla="*/ 1624031 w 1624031"/>
                <a:gd name="T15" fmla="*/ 1624031 h 1624031"/>
              </a:gdLst>
              <a:ahLst/>
              <a:cxnLst>
                <a:cxn ang="T8">
                  <a:pos x="T0" y="T1"/>
                </a:cxn>
                <a:cxn ang="T9">
                  <a:pos x="T2" y="T3"/>
                </a:cxn>
                <a:cxn ang="T10">
                  <a:pos x="T4" y="T5"/>
                </a:cxn>
                <a:cxn ang="T11">
                  <a:pos x="T6" y="T7"/>
                </a:cxn>
              </a:cxnLst>
              <a:rect l="T12" t="T13" r="T14" b="T15"/>
              <a:pathLst>
                <a:path w="1624031" h="1624031">
                  <a:moveTo>
                    <a:pt x="0" y="1624031"/>
                  </a:moveTo>
                  <a:cubicBezTo>
                    <a:pt x="0" y="727103"/>
                    <a:pt x="727103" y="0"/>
                    <a:pt x="1624031" y="0"/>
                  </a:cubicBezTo>
                  <a:lnTo>
                    <a:pt x="1624031" y="1624031"/>
                  </a:lnTo>
                  <a:lnTo>
                    <a:pt x="0" y="1624031"/>
                  </a:lnTo>
                  <a:close/>
                </a:path>
              </a:pathLst>
            </a:custGeom>
            <a:solidFill>
              <a:srgbClr val="59979A"/>
            </a:solidFill>
            <a:ln>
              <a:noFill/>
            </a:ln>
          </p:spPr>
          <p:txBody>
            <a:bodyPr lIns="729051" tIns="729051" rIns="94827" bIns="94827"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3" name="任意多边形 4"/>
            <p:cNvSpPr/>
            <p:nvPr/>
          </p:nvSpPr>
          <p:spPr bwMode="auto">
            <a:xfrm>
              <a:off x="6257778" y="1796819"/>
              <a:ext cx="1789932" cy="1789931"/>
            </a:xfrm>
            <a:custGeom>
              <a:avLst/>
              <a:gdLst>
                <a:gd name="T0" fmla="*/ 0 w 1624031"/>
                <a:gd name="T1" fmla="*/ 0 h 1624031"/>
                <a:gd name="T2" fmla="*/ 1623977 w 1624031"/>
                <a:gd name="T3" fmla="*/ 1623974 h 1624031"/>
                <a:gd name="T4" fmla="*/ 0 w 1624031"/>
                <a:gd name="T5" fmla="*/ 1623974 h 1624031"/>
                <a:gd name="T6" fmla="*/ 0 w 1624031"/>
                <a:gd name="T7" fmla="*/ 0 h 1624031"/>
                <a:gd name="T8" fmla="*/ 0 60000 65536"/>
                <a:gd name="T9" fmla="*/ 0 60000 65536"/>
                <a:gd name="T10" fmla="*/ 0 60000 65536"/>
                <a:gd name="T11" fmla="*/ 0 60000 65536"/>
                <a:gd name="T12" fmla="*/ 0 w 1624031"/>
                <a:gd name="T13" fmla="*/ 0 h 1624031"/>
                <a:gd name="T14" fmla="*/ 1624031 w 1624031"/>
                <a:gd name="T15" fmla="*/ 1624031 h 1624031"/>
              </a:gdLst>
              <a:ahLst/>
              <a:cxnLst>
                <a:cxn ang="T8">
                  <a:pos x="T0" y="T1"/>
                </a:cxn>
                <a:cxn ang="T9">
                  <a:pos x="T2" y="T3"/>
                </a:cxn>
                <a:cxn ang="T10">
                  <a:pos x="T4" y="T5"/>
                </a:cxn>
                <a:cxn ang="T11">
                  <a:pos x="T6" y="T7"/>
                </a:cxn>
              </a:cxnLst>
              <a:rect l="T12" t="T13" r="T14" b="T15"/>
              <a:pathLst>
                <a:path w="1624031" h="1624031">
                  <a:moveTo>
                    <a:pt x="0" y="0"/>
                  </a:moveTo>
                  <a:cubicBezTo>
                    <a:pt x="896928" y="0"/>
                    <a:pt x="1624031" y="727103"/>
                    <a:pt x="1624031" y="1624031"/>
                  </a:cubicBezTo>
                  <a:lnTo>
                    <a:pt x="0" y="1624031"/>
                  </a:lnTo>
                  <a:lnTo>
                    <a:pt x="0" y="0"/>
                  </a:lnTo>
                  <a:close/>
                </a:path>
              </a:pathLst>
            </a:custGeom>
            <a:solidFill>
              <a:srgbClr val="E06175"/>
            </a:solidFill>
            <a:ln>
              <a:noFill/>
            </a:ln>
          </p:spPr>
          <p:txBody>
            <a:bodyPr lIns="94827" tIns="729051" rIns="729051" bIns="94827"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4" name="任意多边形 5"/>
            <p:cNvSpPr/>
            <p:nvPr/>
          </p:nvSpPr>
          <p:spPr bwMode="auto">
            <a:xfrm>
              <a:off x="6257778" y="3668985"/>
              <a:ext cx="1789932" cy="1789931"/>
            </a:xfrm>
            <a:custGeom>
              <a:avLst/>
              <a:gdLst>
                <a:gd name="T0" fmla="*/ 1623977 w 1624031"/>
                <a:gd name="T1" fmla="*/ 0 h 1624031"/>
                <a:gd name="T2" fmla="*/ 0 w 1624031"/>
                <a:gd name="T3" fmla="*/ 1623974 h 1624031"/>
                <a:gd name="T4" fmla="*/ 0 w 1624031"/>
                <a:gd name="T5" fmla="*/ 0 h 1624031"/>
                <a:gd name="T6" fmla="*/ 1623977 w 1624031"/>
                <a:gd name="T7" fmla="*/ 0 h 1624031"/>
                <a:gd name="T8" fmla="*/ 0 60000 65536"/>
                <a:gd name="T9" fmla="*/ 0 60000 65536"/>
                <a:gd name="T10" fmla="*/ 0 60000 65536"/>
                <a:gd name="T11" fmla="*/ 0 60000 65536"/>
                <a:gd name="T12" fmla="*/ 0 w 1624031"/>
                <a:gd name="T13" fmla="*/ 0 h 1624031"/>
                <a:gd name="T14" fmla="*/ 1624031 w 1624031"/>
                <a:gd name="T15" fmla="*/ 1624031 h 1624031"/>
              </a:gdLst>
              <a:ahLst/>
              <a:cxnLst>
                <a:cxn ang="T8">
                  <a:pos x="T0" y="T1"/>
                </a:cxn>
                <a:cxn ang="T9">
                  <a:pos x="T2" y="T3"/>
                </a:cxn>
                <a:cxn ang="T10">
                  <a:pos x="T4" y="T5"/>
                </a:cxn>
                <a:cxn ang="T11">
                  <a:pos x="T6" y="T7"/>
                </a:cxn>
              </a:cxnLst>
              <a:rect l="T12" t="T13" r="T14" b="T15"/>
              <a:pathLst>
                <a:path w="1624031" h="1624031">
                  <a:moveTo>
                    <a:pt x="1624031" y="0"/>
                  </a:moveTo>
                  <a:cubicBezTo>
                    <a:pt x="1624031" y="896928"/>
                    <a:pt x="896928" y="1624031"/>
                    <a:pt x="0" y="1624031"/>
                  </a:cubicBezTo>
                  <a:lnTo>
                    <a:pt x="0" y="0"/>
                  </a:lnTo>
                  <a:lnTo>
                    <a:pt x="1624031" y="0"/>
                  </a:lnTo>
                  <a:close/>
                </a:path>
              </a:pathLst>
            </a:custGeom>
            <a:solidFill>
              <a:srgbClr val="59979A"/>
            </a:solidFill>
            <a:ln>
              <a:noFill/>
            </a:ln>
          </p:spPr>
          <p:txBody>
            <a:bodyPr lIns="94827" tIns="94828" rIns="729051" bIns="72905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5" name="任意多边形 6"/>
            <p:cNvSpPr/>
            <p:nvPr/>
          </p:nvSpPr>
          <p:spPr bwMode="auto">
            <a:xfrm>
              <a:off x="4383861" y="3668985"/>
              <a:ext cx="1789931" cy="1789931"/>
            </a:xfrm>
            <a:custGeom>
              <a:avLst/>
              <a:gdLst>
                <a:gd name="T0" fmla="*/ 1623974 w 1624031"/>
                <a:gd name="T1" fmla="*/ 1623974 h 1624031"/>
                <a:gd name="T2" fmla="*/ 0 w 1624031"/>
                <a:gd name="T3" fmla="*/ 0 h 1624031"/>
                <a:gd name="T4" fmla="*/ 1623974 w 1624031"/>
                <a:gd name="T5" fmla="*/ 0 h 1624031"/>
                <a:gd name="T6" fmla="*/ 1623974 w 1624031"/>
                <a:gd name="T7" fmla="*/ 1623974 h 1624031"/>
                <a:gd name="T8" fmla="*/ 0 60000 65536"/>
                <a:gd name="T9" fmla="*/ 0 60000 65536"/>
                <a:gd name="T10" fmla="*/ 0 60000 65536"/>
                <a:gd name="T11" fmla="*/ 0 60000 65536"/>
                <a:gd name="T12" fmla="*/ 0 w 1624031"/>
                <a:gd name="T13" fmla="*/ 0 h 1624031"/>
                <a:gd name="T14" fmla="*/ 1624031 w 1624031"/>
                <a:gd name="T15" fmla="*/ 1624031 h 1624031"/>
              </a:gdLst>
              <a:ahLst/>
              <a:cxnLst>
                <a:cxn ang="T8">
                  <a:pos x="T0" y="T1"/>
                </a:cxn>
                <a:cxn ang="T9">
                  <a:pos x="T2" y="T3"/>
                </a:cxn>
                <a:cxn ang="T10">
                  <a:pos x="T4" y="T5"/>
                </a:cxn>
                <a:cxn ang="T11">
                  <a:pos x="T6" y="T7"/>
                </a:cxn>
              </a:cxnLst>
              <a:rect l="T12" t="T13" r="T14" b="T15"/>
              <a:pathLst>
                <a:path w="1624031" h="1624031">
                  <a:moveTo>
                    <a:pt x="1624031" y="1624031"/>
                  </a:moveTo>
                  <a:cubicBezTo>
                    <a:pt x="727103" y="1624031"/>
                    <a:pt x="0" y="896928"/>
                    <a:pt x="0" y="0"/>
                  </a:cubicBezTo>
                  <a:lnTo>
                    <a:pt x="1624031" y="0"/>
                  </a:lnTo>
                  <a:lnTo>
                    <a:pt x="1624031" y="1624031"/>
                  </a:lnTo>
                  <a:close/>
                </a:path>
              </a:pathLst>
            </a:custGeom>
            <a:solidFill>
              <a:srgbClr val="E06175"/>
            </a:solidFill>
            <a:ln>
              <a:noFill/>
            </a:ln>
          </p:spPr>
          <p:txBody>
            <a:bodyPr lIns="729051" tIns="94827" rIns="94827" bIns="72905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6" name="环形箭头 7"/>
            <p:cNvSpPr/>
            <p:nvPr/>
          </p:nvSpPr>
          <p:spPr bwMode="auto">
            <a:xfrm>
              <a:off x="5906091" y="3256060"/>
              <a:ext cx="619389" cy="537153"/>
            </a:xfrm>
            <a:custGeom>
              <a:avLst/>
              <a:gdLst>
                <a:gd name="T0" fmla="*/ 30678 w 560722"/>
                <a:gd name="T1" fmla="*/ 243459 h 487584"/>
                <a:gd name="T2" fmla="*/ 251331 w 560722"/>
                <a:gd name="T3" fmla="*/ 32046 h 487584"/>
                <a:gd name="T4" fmla="*/ 519898 w 560722"/>
                <a:gd name="T5" fmla="*/ 173600 h 487584"/>
                <a:gd name="T6" fmla="*/ 547683 w 560722"/>
                <a:gd name="T7" fmla="*/ 173600 h 487584"/>
                <a:gd name="T8" fmla="*/ 503132 w 560722"/>
                <a:gd name="T9" fmla="*/ 243459 h 487584"/>
                <a:gd name="T10" fmla="*/ 424967 w 560722"/>
                <a:gd name="T11" fmla="*/ 173600 h 487584"/>
                <a:gd name="T12" fmla="*/ 451222 w 560722"/>
                <a:gd name="T13" fmla="*/ 173600 h 487584"/>
                <a:gd name="T14" fmla="*/ 251950 w 560722"/>
                <a:gd name="T15" fmla="*/ 93240 h 487584"/>
                <a:gd name="T16" fmla="*/ 92036 w 560722"/>
                <a:gd name="T17" fmla="*/ 243459 h 487584"/>
                <a:gd name="T18" fmla="*/ 30678 w 560722"/>
                <a:gd name="T19" fmla="*/ 243459 h 487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0722"/>
                <a:gd name="T31" fmla="*/ 0 h 487584"/>
                <a:gd name="T32" fmla="*/ 560722 w 560722"/>
                <a:gd name="T33" fmla="*/ 487584 h 487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0722" h="487584">
                  <a:moveTo>
                    <a:pt x="30474" y="243792"/>
                  </a:moveTo>
                  <a:cubicBezTo>
                    <a:pt x="30474" y="136117"/>
                    <a:pt x="124476" y="45322"/>
                    <a:pt x="249654" y="32091"/>
                  </a:cubicBezTo>
                  <a:cubicBezTo>
                    <a:pt x="366608" y="19729"/>
                    <a:pt x="477783" y="78800"/>
                    <a:pt x="516429" y="173837"/>
                  </a:cubicBezTo>
                  <a:lnTo>
                    <a:pt x="544028" y="173837"/>
                  </a:lnTo>
                  <a:lnTo>
                    <a:pt x="499774" y="243792"/>
                  </a:lnTo>
                  <a:lnTo>
                    <a:pt x="422132" y="173837"/>
                  </a:lnTo>
                  <a:lnTo>
                    <a:pt x="448210" y="173837"/>
                  </a:lnTo>
                  <a:cubicBezTo>
                    <a:pt x="410722" y="115338"/>
                    <a:pt x="330879" y="82879"/>
                    <a:pt x="250269" y="93367"/>
                  </a:cubicBezTo>
                  <a:cubicBezTo>
                    <a:pt x="158720" y="105278"/>
                    <a:pt x="91422" y="169008"/>
                    <a:pt x="91422" y="243792"/>
                  </a:cubicBezTo>
                  <a:lnTo>
                    <a:pt x="30474" y="24379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7" name="环形箭头 8"/>
            <p:cNvSpPr/>
            <p:nvPr/>
          </p:nvSpPr>
          <p:spPr bwMode="auto">
            <a:xfrm rot="10800000">
              <a:off x="5906091" y="3462524"/>
              <a:ext cx="619389" cy="537153"/>
            </a:xfrm>
            <a:custGeom>
              <a:avLst/>
              <a:gdLst>
                <a:gd name="T0" fmla="*/ 30678 w 560722"/>
                <a:gd name="T1" fmla="*/ 243459 h 487584"/>
                <a:gd name="T2" fmla="*/ 251331 w 560722"/>
                <a:gd name="T3" fmla="*/ 32046 h 487584"/>
                <a:gd name="T4" fmla="*/ 519898 w 560722"/>
                <a:gd name="T5" fmla="*/ 173600 h 487584"/>
                <a:gd name="T6" fmla="*/ 547683 w 560722"/>
                <a:gd name="T7" fmla="*/ 173600 h 487584"/>
                <a:gd name="T8" fmla="*/ 503132 w 560722"/>
                <a:gd name="T9" fmla="*/ 243459 h 487584"/>
                <a:gd name="T10" fmla="*/ 424967 w 560722"/>
                <a:gd name="T11" fmla="*/ 173600 h 487584"/>
                <a:gd name="T12" fmla="*/ 451222 w 560722"/>
                <a:gd name="T13" fmla="*/ 173600 h 487584"/>
                <a:gd name="T14" fmla="*/ 251950 w 560722"/>
                <a:gd name="T15" fmla="*/ 93240 h 487584"/>
                <a:gd name="T16" fmla="*/ 92036 w 560722"/>
                <a:gd name="T17" fmla="*/ 243459 h 487584"/>
                <a:gd name="T18" fmla="*/ 30678 w 560722"/>
                <a:gd name="T19" fmla="*/ 243459 h 487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0722"/>
                <a:gd name="T31" fmla="*/ 0 h 487584"/>
                <a:gd name="T32" fmla="*/ 560722 w 560722"/>
                <a:gd name="T33" fmla="*/ 487584 h 487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0722" h="487584">
                  <a:moveTo>
                    <a:pt x="30474" y="243792"/>
                  </a:moveTo>
                  <a:cubicBezTo>
                    <a:pt x="30474" y="136117"/>
                    <a:pt x="124476" y="45322"/>
                    <a:pt x="249654" y="32091"/>
                  </a:cubicBezTo>
                  <a:cubicBezTo>
                    <a:pt x="366608" y="19729"/>
                    <a:pt x="477783" y="78800"/>
                    <a:pt x="516429" y="173837"/>
                  </a:cubicBezTo>
                  <a:lnTo>
                    <a:pt x="544028" y="173837"/>
                  </a:lnTo>
                  <a:lnTo>
                    <a:pt x="499774" y="243792"/>
                  </a:lnTo>
                  <a:lnTo>
                    <a:pt x="422132" y="173837"/>
                  </a:lnTo>
                  <a:lnTo>
                    <a:pt x="448210" y="173837"/>
                  </a:lnTo>
                  <a:cubicBezTo>
                    <a:pt x="410722" y="115338"/>
                    <a:pt x="330879" y="82879"/>
                    <a:pt x="250269" y="93367"/>
                  </a:cubicBezTo>
                  <a:cubicBezTo>
                    <a:pt x="158720" y="105278"/>
                    <a:pt x="91422" y="169008"/>
                    <a:pt x="91422" y="243792"/>
                  </a:cubicBezTo>
                  <a:lnTo>
                    <a:pt x="30474" y="24379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8" name="Freeform 206"/>
            <p:cNvSpPr/>
            <p:nvPr/>
          </p:nvSpPr>
          <p:spPr bwMode="auto">
            <a:xfrm rot="18000000">
              <a:off x="4332246" y="2348848"/>
              <a:ext cx="374433" cy="180217"/>
            </a:xfrm>
            <a:custGeom>
              <a:avLst/>
              <a:gdLst>
                <a:gd name="T0" fmla="*/ 0 w 323"/>
                <a:gd name="T1" fmla="*/ 2147483647 h 154"/>
                <a:gd name="T2" fmla="*/ 2147483647 w 323"/>
                <a:gd name="T3" fmla="*/ 0 h 154"/>
                <a:gd name="T4" fmla="*/ 2147483647 w 323"/>
                <a:gd name="T5" fmla="*/ 2147483647 h 154"/>
                <a:gd name="T6" fmla="*/ 0 w 323"/>
                <a:gd name="T7" fmla="*/ 2147483647 h 154"/>
                <a:gd name="T8" fmla="*/ 0 60000 65536"/>
                <a:gd name="T9" fmla="*/ 0 60000 65536"/>
                <a:gd name="T10" fmla="*/ 0 60000 65536"/>
                <a:gd name="T11" fmla="*/ 0 60000 65536"/>
                <a:gd name="T12" fmla="*/ 0 w 323"/>
                <a:gd name="T13" fmla="*/ 0 h 154"/>
                <a:gd name="T14" fmla="*/ 323 w 323"/>
                <a:gd name="T15" fmla="*/ 154 h 154"/>
              </a:gdLst>
              <a:ahLst/>
              <a:cxnLst>
                <a:cxn ang="T8">
                  <a:pos x="T0" y="T1"/>
                </a:cxn>
                <a:cxn ang="T9">
                  <a:pos x="T2" y="T3"/>
                </a:cxn>
                <a:cxn ang="T10">
                  <a:pos x="T4" y="T5"/>
                </a:cxn>
                <a:cxn ang="T11">
                  <a:pos x="T6" y="T7"/>
                </a:cxn>
              </a:cxnLst>
              <a:rect l="T12" t="T13" r="T14" b="T15"/>
              <a:pathLst>
                <a:path w="323" h="154">
                  <a:moveTo>
                    <a:pt x="0" y="154"/>
                  </a:moveTo>
                  <a:lnTo>
                    <a:pt x="167" y="0"/>
                  </a:lnTo>
                  <a:lnTo>
                    <a:pt x="323" y="154"/>
                  </a:lnTo>
                  <a:lnTo>
                    <a:pt x="0" y="154"/>
                  </a:lnTo>
                  <a:close/>
                </a:path>
              </a:pathLst>
            </a:custGeom>
            <a:solidFill>
              <a:srgbClr val="59979A"/>
            </a:solidFill>
            <a:ln>
              <a:noFill/>
            </a:ln>
          </p:spPr>
          <p:txBody>
            <a:bodyPr lIns="162243" tIns="81121" rIns="162243" bIns="8112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9" name="Freeform 206"/>
            <p:cNvSpPr/>
            <p:nvPr/>
          </p:nvSpPr>
          <p:spPr bwMode="auto">
            <a:xfrm rot="3600000" flipH="1">
              <a:off x="7684649" y="2348848"/>
              <a:ext cx="374433" cy="180217"/>
            </a:xfrm>
            <a:custGeom>
              <a:avLst/>
              <a:gdLst>
                <a:gd name="T0" fmla="*/ 0 w 323"/>
                <a:gd name="T1" fmla="*/ 2147483647 h 154"/>
                <a:gd name="T2" fmla="*/ 2147483647 w 323"/>
                <a:gd name="T3" fmla="*/ 0 h 154"/>
                <a:gd name="T4" fmla="*/ 2147483647 w 323"/>
                <a:gd name="T5" fmla="*/ 2147483647 h 154"/>
                <a:gd name="T6" fmla="*/ 0 w 323"/>
                <a:gd name="T7" fmla="*/ 2147483647 h 154"/>
                <a:gd name="T8" fmla="*/ 0 60000 65536"/>
                <a:gd name="T9" fmla="*/ 0 60000 65536"/>
                <a:gd name="T10" fmla="*/ 0 60000 65536"/>
                <a:gd name="T11" fmla="*/ 0 60000 65536"/>
                <a:gd name="T12" fmla="*/ 0 w 323"/>
                <a:gd name="T13" fmla="*/ 0 h 154"/>
                <a:gd name="T14" fmla="*/ 323 w 323"/>
                <a:gd name="T15" fmla="*/ 154 h 154"/>
              </a:gdLst>
              <a:ahLst/>
              <a:cxnLst>
                <a:cxn ang="T8">
                  <a:pos x="T0" y="T1"/>
                </a:cxn>
                <a:cxn ang="T9">
                  <a:pos x="T2" y="T3"/>
                </a:cxn>
                <a:cxn ang="T10">
                  <a:pos x="T4" y="T5"/>
                </a:cxn>
                <a:cxn ang="T11">
                  <a:pos x="T6" y="T7"/>
                </a:cxn>
              </a:cxnLst>
              <a:rect l="T12" t="T13" r="T14" b="T15"/>
              <a:pathLst>
                <a:path w="323" h="154">
                  <a:moveTo>
                    <a:pt x="0" y="154"/>
                  </a:moveTo>
                  <a:lnTo>
                    <a:pt x="167" y="0"/>
                  </a:lnTo>
                  <a:lnTo>
                    <a:pt x="323" y="154"/>
                  </a:lnTo>
                  <a:lnTo>
                    <a:pt x="0" y="154"/>
                  </a:lnTo>
                  <a:close/>
                </a:path>
              </a:pathLst>
            </a:custGeom>
            <a:solidFill>
              <a:srgbClr val="E06175"/>
            </a:solidFill>
            <a:ln>
              <a:noFill/>
            </a:ln>
          </p:spPr>
          <p:txBody>
            <a:bodyPr lIns="162243" tIns="81121" rIns="162243" bIns="8112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10" name="Freeform 206"/>
            <p:cNvSpPr/>
            <p:nvPr/>
          </p:nvSpPr>
          <p:spPr bwMode="auto">
            <a:xfrm rot="13500000">
              <a:off x="4564954" y="4808907"/>
              <a:ext cx="178468" cy="376184"/>
            </a:xfrm>
            <a:custGeom>
              <a:avLst/>
              <a:gdLst>
                <a:gd name="T0" fmla="*/ 0 w 323"/>
                <a:gd name="T1" fmla="*/ 2147483647 h 154"/>
                <a:gd name="T2" fmla="*/ 2147483647 w 323"/>
                <a:gd name="T3" fmla="*/ 0 h 154"/>
                <a:gd name="T4" fmla="*/ 2147483647 w 323"/>
                <a:gd name="T5" fmla="*/ 2147483647 h 154"/>
                <a:gd name="T6" fmla="*/ 0 w 323"/>
                <a:gd name="T7" fmla="*/ 2147483647 h 154"/>
                <a:gd name="T8" fmla="*/ 0 60000 65536"/>
                <a:gd name="T9" fmla="*/ 0 60000 65536"/>
                <a:gd name="T10" fmla="*/ 0 60000 65536"/>
                <a:gd name="T11" fmla="*/ 0 60000 65536"/>
                <a:gd name="T12" fmla="*/ 0 w 323"/>
                <a:gd name="T13" fmla="*/ 0 h 154"/>
                <a:gd name="T14" fmla="*/ 323 w 323"/>
                <a:gd name="T15" fmla="*/ 154 h 154"/>
              </a:gdLst>
              <a:ahLst/>
              <a:cxnLst>
                <a:cxn ang="T8">
                  <a:pos x="T0" y="T1"/>
                </a:cxn>
                <a:cxn ang="T9">
                  <a:pos x="T2" y="T3"/>
                </a:cxn>
                <a:cxn ang="T10">
                  <a:pos x="T4" y="T5"/>
                </a:cxn>
                <a:cxn ang="T11">
                  <a:pos x="T6" y="T7"/>
                </a:cxn>
              </a:cxnLst>
              <a:rect l="T12" t="T13" r="T14" b="T15"/>
              <a:pathLst>
                <a:path w="323" h="154">
                  <a:moveTo>
                    <a:pt x="0" y="154"/>
                  </a:moveTo>
                  <a:lnTo>
                    <a:pt x="167" y="0"/>
                  </a:lnTo>
                  <a:lnTo>
                    <a:pt x="323" y="154"/>
                  </a:lnTo>
                  <a:lnTo>
                    <a:pt x="0" y="154"/>
                  </a:lnTo>
                  <a:close/>
                </a:path>
              </a:pathLst>
            </a:custGeom>
            <a:solidFill>
              <a:srgbClr val="E06175"/>
            </a:solidFill>
            <a:ln>
              <a:noFill/>
            </a:ln>
          </p:spPr>
          <p:txBody>
            <a:bodyPr lIns="162243" tIns="81121" rIns="162243" bIns="8112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11" name="Freeform 206"/>
            <p:cNvSpPr/>
            <p:nvPr/>
          </p:nvSpPr>
          <p:spPr bwMode="auto">
            <a:xfrm rot="8100000" flipH="1">
              <a:off x="7805378" y="4698677"/>
              <a:ext cx="180217" cy="374433"/>
            </a:xfrm>
            <a:custGeom>
              <a:avLst/>
              <a:gdLst>
                <a:gd name="T0" fmla="*/ 0 w 323"/>
                <a:gd name="T1" fmla="*/ 2147483647 h 154"/>
                <a:gd name="T2" fmla="*/ 2147483647 w 323"/>
                <a:gd name="T3" fmla="*/ 0 h 154"/>
                <a:gd name="T4" fmla="*/ 2147483647 w 323"/>
                <a:gd name="T5" fmla="*/ 2147483647 h 154"/>
                <a:gd name="T6" fmla="*/ 0 w 323"/>
                <a:gd name="T7" fmla="*/ 2147483647 h 154"/>
                <a:gd name="T8" fmla="*/ 0 60000 65536"/>
                <a:gd name="T9" fmla="*/ 0 60000 65536"/>
                <a:gd name="T10" fmla="*/ 0 60000 65536"/>
                <a:gd name="T11" fmla="*/ 0 60000 65536"/>
                <a:gd name="T12" fmla="*/ 0 w 323"/>
                <a:gd name="T13" fmla="*/ 0 h 154"/>
                <a:gd name="T14" fmla="*/ 323 w 323"/>
                <a:gd name="T15" fmla="*/ 154 h 154"/>
              </a:gdLst>
              <a:ahLst/>
              <a:cxnLst>
                <a:cxn ang="T8">
                  <a:pos x="T0" y="T1"/>
                </a:cxn>
                <a:cxn ang="T9">
                  <a:pos x="T2" y="T3"/>
                </a:cxn>
                <a:cxn ang="T10">
                  <a:pos x="T4" y="T5"/>
                </a:cxn>
                <a:cxn ang="T11">
                  <a:pos x="T6" y="T7"/>
                </a:cxn>
              </a:cxnLst>
              <a:rect l="T12" t="T13" r="T14" b="T15"/>
              <a:pathLst>
                <a:path w="323" h="154">
                  <a:moveTo>
                    <a:pt x="0" y="154"/>
                  </a:moveTo>
                  <a:lnTo>
                    <a:pt x="167" y="0"/>
                  </a:lnTo>
                  <a:lnTo>
                    <a:pt x="323" y="154"/>
                  </a:lnTo>
                  <a:lnTo>
                    <a:pt x="0" y="154"/>
                  </a:lnTo>
                  <a:close/>
                </a:path>
              </a:pathLst>
            </a:custGeom>
            <a:solidFill>
              <a:srgbClr val="59979A"/>
            </a:solidFill>
            <a:ln>
              <a:noFill/>
            </a:ln>
          </p:spPr>
          <p:txBody>
            <a:bodyPr lIns="162243" tIns="81121" rIns="162243" bIns="8112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grpSp>
          <p:nvGrpSpPr>
            <p:cNvPr id="12" name="组合 14"/>
            <p:cNvGrpSpPr/>
            <p:nvPr/>
          </p:nvGrpSpPr>
          <p:grpSpPr bwMode="auto">
            <a:xfrm>
              <a:off x="6805431" y="2500193"/>
              <a:ext cx="538904" cy="538904"/>
              <a:chOff x="0" y="0"/>
              <a:chExt cx="488316" cy="488319"/>
            </a:xfrm>
          </p:grpSpPr>
          <p:sp>
            <p:nvSpPr>
              <p:cNvPr id="13" name="AutoShape 81"/>
              <p:cNvSpPr/>
              <p:nvPr/>
            </p:nvSpPr>
            <p:spPr bwMode="auto">
              <a:xfrm>
                <a:off x="0" y="0"/>
                <a:ext cx="488316" cy="488319"/>
              </a:xfrm>
              <a:custGeom>
                <a:avLst/>
                <a:gdLst>
                  <a:gd name="T0" fmla="*/ 218363713 w 21600"/>
                  <a:gd name="T1" fmla="*/ 124788383 h 21600"/>
                  <a:gd name="T2" fmla="*/ 198871954 w 21600"/>
                  <a:gd name="T3" fmla="*/ 128681912 h 21600"/>
                  <a:gd name="T4" fmla="*/ 217889866 w 21600"/>
                  <a:gd name="T5" fmla="*/ 132587106 h 21600"/>
                  <a:gd name="T6" fmla="*/ 213499184 w 21600"/>
                  <a:gd name="T7" fmla="*/ 163784258 h 21600"/>
                  <a:gd name="T8" fmla="*/ 191072646 w 21600"/>
                  <a:gd name="T9" fmla="*/ 167678239 h 21600"/>
                  <a:gd name="T10" fmla="*/ 210321694 w 21600"/>
                  <a:gd name="T11" fmla="*/ 171583524 h 21600"/>
                  <a:gd name="T12" fmla="*/ 199853650 w 21600"/>
                  <a:gd name="T13" fmla="*/ 202769418 h 21600"/>
                  <a:gd name="T14" fmla="*/ 183238749 w 21600"/>
                  <a:gd name="T15" fmla="*/ 206674522 h 21600"/>
                  <a:gd name="T16" fmla="*/ 199368590 w 21600"/>
                  <a:gd name="T17" fmla="*/ 210579806 h 21600"/>
                  <a:gd name="T18" fmla="*/ 205226209 w 21600"/>
                  <a:gd name="T19" fmla="*/ 227160762 h 21600"/>
                  <a:gd name="T20" fmla="*/ 148402660 w 21600"/>
                  <a:gd name="T21" fmla="*/ 233965937 h 21600"/>
                  <a:gd name="T22" fmla="*/ 69048287 w 21600"/>
                  <a:gd name="T23" fmla="*/ 220366800 h 21600"/>
                  <a:gd name="T24" fmla="*/ 62381148 w 21600"/>
                  <a:gd name="T25" fmla="*/ 105780844 h 21600"/>
                  <a:gd name="T26" fmla="*/ 70180366 w 21600"/>
                  <a:gd name="T27" fmla="*/ 97068784 h 21600"/>
                  <a:gd name="T28" fmla="*/ 124785808 w 21600"/>
                  <a:gd name="T29" fmla="*/ 15598559 h 21600"/>
                  <a:gd name="T30" fmla="*/ 140372397 w 21600"/>
                  <a:gd name="T31" fmla="*/ 93591299 h 21600"/>
                  <a:gd name="T32" fmla="*/ 233961968 w 21600"/>
                  <a:gd name="T33" fmla="*/ 108450230 h 21600"/>
                  <a:gd name="T34" fmla="*/ 54582473 w 21600"/>
                  <a:gd name="T35" fmla="*/ 226178337 h 21600"/>
                  <a:gd name="T36" fmla="*/ 23385790 w 21600"/>
                  <a:gd name="T37" fmla="*/ 233965937 h 21600"/>
                  <a:gd name="T38" fmla="*/ 15586595 w 21600"/>
                  <a:gd name="T39" fmla="*/ 101378831 h 21600"/>
                  <a:gd name="T40" fmla="*/ 46783312 w 21600"/>
                  <a:gd name="T41" fmla="*/ 93591299 h 21600"/>
                  <a:gd name="T42" fmla="*/ 54582473 w 21600"/>
                  <a:gd name="T43" fmla="*/ 226178337 h 21600"/>
                  <a:gd name="T44" fmla="*/ 161250792 w 21600"/>
                  <a:gd name="T45" fmla="*/ 78258495 h 21600"/>
                  <a:gd name="T46" fmla="*/ 124785808 w 21600"/>
                  <a:gd name="T47" fmla="*/ 0 h 21600"/>
                  <a:gd name="T48" fmla="*/ 70180366 w 21600"/>
                  <a:gd name="T49" fmla="*/ 79794845 h 21600"/>
                  <a:gd name="T50" fmla="*/ 62381148 w 21600"/>
                  <a:gd name="T51" fmla="*/ 84220415 h 21600"/>
                  <a:gd name="T52" fmla="*/ 23385790 w 21600"/>
                  <a:gd name="T53" fmla="*/ 77992723 h 21600"/>
                  <a:gd name="T54" fmla="*/ 0 w 21600"/>
                  <a:gd name="T55" fmla="*/ 226178337 h 21600"/>
                  <a:gd name="T56" fmla="*/ 46783312 w 21600"/>
                  <a:gd name="T57" fmla="*/ 249564468 h 21600"/>
                  <a:gd name="T58" fmla="*/ 67962236 w 21600"/>
                  <a:gd name="T59" fmla="*/ 236196288 h 21600"/>
                  <a:gd name="T60" fmla="*/ 70180366 w 21600"/>
                  <a:gd name="T61" fmla="*/ 236773770 h 21600"/>
                  <a:gd name="T62" fmla="*/ 148402660 w 21600"/>
                  <a:gd name="T63" fmla="*/ 249564468 h 21600"/>
                  <a:gd name="T64" fmla="*/ 218975917 w 21600"/>
                  <a:gd name="T65" fmla="*/ 234532206 h 21600"/>
                  <a:gd name="T66" fmla="*/ 222488716 w 21600"/>
                  <a:gd name="T67" fmla="*/ 212417151 h 21600"/>
                  <a:gd name="T68" fmla="*/ 235325092 w 21600"/>
                  <a:gd name="T69" fmla="*/ 171040767 h 21600"/>
                  <a:gd name="T70" fmla="*/ 242720002 w 21600"/>
                  <a:gd name="T71" fmla="*/ 130958292 h 21600"/>
                  <a:gd name="T72" fmla="*/ 249467804 w 21600"/>
                  <a:gd name="T73" fmla="*/ 112355515 h 21600"/>
                  <a:gd name="T74" fmla="*/ 227456878 w 21600"/>
                  <a:gd name="T75" fmla="*/ 81678218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601" tIns="67601" rIns="67601" bIns="6760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14" name="AutoShape 82"/>
              <p:cNvSpPr/>
              <p:nvPr/>
            </p:nvSpPr>
            <p:spPr bwMode="auto">
              <a:xfrm>
                <a:off x="45909" y="396498"/>
                <a:ext cx="45910" cy="45910"/>
              </a:xfrm>
              <a:custGeom>
                <a:avLst/>
                <a:gdLst>
                  <a:gd name="T0" fmla="*/ 103701 w 21600"/>
                  <a:gd name="T1" fmla="*/ 138270 h 21600"/>
                  <a:gd name="T2" fmla="*/ 69133 w 21600"/>
                  <a:gd name="T3" fmla="*/ 103701 h 21600"/>
                  <a:gd name="T4" fmla="*/ 103701 w 21600"/>
                  <a:gd name="T5" fmla="*/ 69133 h 21600"/>
                  <a:gd name="T6" fmla="*/ 138270 w 21600"/>
                  <a:gd name="T7" fmla="*/ 103701 h 21600"/>
                  <a:gd name="T8" fmla="*/ 103701 w 21600"/>
                  <a:gd name="T9" fmla="*/ 138270 h 21600"/>
                  <a:gd name="T10" fmla="*/ 103701 w 21600"/>
                  <a:gd name="T11" fmla="*/ 0 h 21600"/>
                  <a:gd name="T12" fmla="*/ 0 w 21600"/>
                  <a:gd name="T13" fmla="*/ 103701 h 21600"/>
                  <a:gd name="T14" fmla="*/ 103701 w 21600"/>
                  <a:gd name="T15" fmla="*/ 207394 h 21600"/>
                  <a:gd name="T16" fmla="*/ 207403 w 21600"/>
                  <a:gd name="T17" fmla="*/ 103701 h 21600"/>
                  <a:gd name="T18" fmla="*/ 103701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601" tIns="67601" rIns="67601" bIns="6760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grpSp>
        <p:grpSp>
          <p:nvGrpSpPr>
            <p:cNvPr id="15" name="组合 17"/>
            <p:cNvGrpSpPr/>
            <p:nvPr/>
          </p:nvGrpSpPr>
          <p:grpSpPr bwMode="auto">
            <a:xfrm>
              <a:off x="6805432" y="4151899"/>
              <a:ext cx="404177" cy="538904"/>
              <a:chOff x="0" y="0"/>
              <a:chExt cx="366446" cy="489149"/>
            </a:xfrm>
          </p:grpSpPr>
          <p:sp>
            <p:nvSpPr>
              <p:cNvPr id="16" name="AutoShape 115"/>
              <p:cNvSpPr/>
              <p:nvPr/>
            </p:nvSpPr>
            <p:spPr bwMode="auto">
              <a:xfrm>
                <a:off x="0" y="0"/>
                <a:ext cx="366446" cy="489149"/>
              </a:xfrm>
              <a:custGeom>
                <a:avLst/>
                <a:gdLst>
                  <a:gd name="T0" fmla="*/ 96679379 w 21600"/>
                  <a:gd name="T1" fmla="*/ 148942692 h 21600"/>
                  <a:gd name="T2" fmla="*/ 96679379 w 21600"/>
                  <a:gd name="T3" fmla="*/ 156781845 h 21600"/>
                  <a:gd name="T4" fmla="*/ 96679379 w 21600"/>
                  <a:gd name="T5" fmla="*/ 172460152 h 21600"/>
                  <a:gd name="T6" fmla="*/ 96679379 w 21600"/>
                  <a:gd name="T7" fmla="*/ 180299214 h 21600"/>
                  <a:gd name="T8" fmla="*/ 65912907 w 21600"/>
                  <a:gd name="T9" fmla="*/ 235161467 h 21600"/>
                  <a:gd name="T10" fmla="*/ 39545701 w 21600"/>
                  <a:gd name="T11" fmla="*/ 235161467 h 21600"/>
                  <a:gd name="T12" fmla="*/ 8788986 w 21600"/>
                  <a:gd name="T13" fmla="*/ 180299214 h 21600"/>
                  <a:gd name="T14" fmla="*/ 8788986 w 21600"/>
                  <a:gd name="T15" fmla="*/ 172460152 h 21600"/>
                  <a:gd name="T16" fmla="*/ 8788986 w 21600"/>
                  <a:gd name="T17" fmla="*/ 156781845 h 21600"/>
                  <a:gd name="T18" fmla="*/ 8788986 w 21600"/>
                  <a:gd name="T19" fmla="*/ 148942692 h 21600"/>
                  <a:gd name="T20" fmla="*/ 8788986 w 21600"/>
                  <a:gd name="T21" fmla="*/ 125425775 h 21600"/>
                  <a:gd name="T22" fmla="*/ 13178738 w 21600"/>
                  <a:gd name="T23" fmla="*/ 117574846 h 21600"/>
                  <a:gd name="T24" fmla="*/ 21967726 w 21600"/>
                  <a:gd name="T25" fmla="*/ 117574846 h 21600"/>
                  <a:gd name="T26" fmla="*/ 83495811 w 21600"/>
                  <a:gd name="T27" fmla="*/ 117574846 h 21600"/>
                  <a:gd name="T28" fmla="*/ 92279857 w 21600"/>
                  <a:gd name="T29" fmla="*/ 117574846 h 21600"/>
                  <a:gd name="T30" fmla="*/ 96679379 w 21600"/>
                  <a:gd name="T31" fmla="*/ 125425775 h 21600"/>
                  <a:gd name="T32" fmla="*/ 96679379 w 21600"/>
                  <a:gd name="T33" fmla="*/ 148942692 h 21600"/>
                  <a:gd name="T34" fmla="*/ 70312157 w 21600"/>
                  <a:gd name="T35" fmla="*/ 70551769 h 21600"/>
                  <a:gd name="T36" fmla="*/ 70312157 w 21600"/>
                  <a:gd name="T37" fmla="*/ 70563590 h 21600"/>
                  <a:gd name="T38" fmla="*/ 70312157 w 21600"/>
                  <a:gd name="T39" fmla="*/ 101896539 h 21600"/>
                  <a:gd name="T40" fmla="*/ 35156231 w 21600"/>
                  <a:gd name="T41" fmla="*/ 101896539 h 21600"/>
                  <a:gd name="T42" fmla="*/ 35156231 w 21600"/>
                  <a:gd name="T43" fmla="*/ 70563590 h 21600"/>
                  <a:gd name="T44" fmla="*/ 35156231 w 21600"/>
                  <a:gd name="T45" fmla="*/ 70551769 h 21600"/>
                  <a:gd name="T46" fmla="*/ 52734190 w 21600"/>
                  <a:gd name="T47" fmla="*/ 39195733 h 21600"/>
                  <a:gd name="T48" fmla="*/ 70312157 w 21600"/>
                  <a:gd name="T49" fmla="*/ 70551769 h 21600"/>
                  <a:gd name="T50" fmla="*/ 21967726 w 21600"/>
                  <a:gd name="T51" fmla="*/ 70551769 h 21600"/>
                  <a:gd name="T52" fmla="*/ 52734190 w 21600"/>
                  <a:gd name="T53" fmla="*/ 15678290 h 21600"/>
                  <a:gd name="T54" fmla="*/ 83495811 w 21600"/>
                  <a:gd name="T55" fmla="*/ 70551769 h 21600"/>
                  <a:gd name="T56" fmla="*/ 83495811 w 21600"/>
                  <a:gd name="T57" fmla="*/ 101896539 h 21600"/>
                  <a:gd name="T58" fmla="*/ 74701924 w 21600"/>
                  <a:gd name="T59" fmla="*/ 101896539 h 21600"/>
                  <a:gd name="T60" fmla="*/ 74701924 w 21600"/>
                  <a:gd name="T61" fmla="*/ 70563590 h 21600"/>
                  <a:gd name="T62" fmla="*/ 52734190 w 21600"/>
                  <a:gd name="T63" fmla="*/ 31367857 h 21600"/>
                  <a:gd name="T64" fmla="*/ 30756709 w 21600"/>
                  <a:gd name="T65" fmla="*/ 70563590 h 21600"/>
                  <a:gd name="T66" fmla="*/ 30756709 w 21600"/>
                  <a:gd name="T67" fmla="*/ 101896539 h 21600"/>
                  <a:gd name="T68" fmla="*/ 21967726 w 21600"/>
                  <a:gd name="T69" fmla="*/ 101896539 h 21600"/>
                  <a:gd name="T70" fmla="*/ 21967726 w 21600"/>
                  <a:gd name="T71" fmla="*/ 70551769 h 21600"/>
                  <a:gd name="T72" fmla="*/ 92279857 w 21600"/>
                  <a:gd name="T73" fmla="*/ 101896539 h 21600"/>
                  <a:gd name="T74" fmla="*/ 92279857 w 21600"/>
                  <a:gd name="T75" fmla="*/ 70551769 h 21600"/>
                  <a:gd name="T76" fmla="*/ 52734190 w 21600"/>
                  <a:gd name="T77" fmla="*/ 0 h 21600"/>
                  <a:gd name="T78" fmla="*/ 13178738 w 21600"/>
                  <a:gd name="T79" fmla="*/ 70551769 h 21600"/>
                  <a:gd name="T80" fmla="*/ 13178738 w 21600"/>
                  <a:gd name="T81" fmla="*/ 101896539 h 21600"/>
                  <a:gd name="T82" fmla="*/ 0 w 21600"/>
                  <a:gd name="T83" fmla="*/ 125425775 h 21600"/>
                  <a:gd name="T84" fmla="*/ 0 w 21600"/>
                  <a:gd name="T85" fmla="*/ 148942692 h 21600"/>
                  <a:gd name="T86" fmla="*/ 0 w 21600"/>
                  <a:gd name="T87" fmla="*/ 156781845 h 21600"/>
                  <a:gd name="T88" fmla="*/ 0 w 21600"/>
                  <a:gd name="T89" fmla="*/ 172460152 h 21600"/>
                  <a:gd name="T90" fmla="*/ 0 w 21600"/>
                  <a:gd name="T91" fmla="*/ 180299214 h 21600"/>
                  <a:gd name="T92" fmla="*/ 39545701 w 21600"/>
                  <a:gd name="T93" fmla="*/ 250839230 h 21600"/>
                  <a:gd name="T94" fmla="*/ 65912907 w 21600"/>
                  <a:gd name="T95" fmla="*/ 250839230 h 21600"/>
                  <a:gd name="T96" fmla="*/ 105468380 w 21600"/>
                  <a:gd name="T97" fmla="*/ 180299214 h 21600"/>
                  <a:gd name="T98" fmla="*/ 105468380 w 21600"/>
                  <a:gd name="T99" fmla="*/ 172460152 h 21600"/>
                  <a:gd name="T100" fmla="*/ 105468380 w 21600"/>
                  <a:gd name="T101" fmla="*/ 156781845 h 21600"/>
                  <a:gd name="T102" fmla="*/ 105468380 w 21600"/>
                  <a:gd name="T103" fmla="*/ 148942692 h 21600"/>
                  <a:gd name="T104" fmla="*/ 105468380 w 21600"/>
                  <a:gd name="T105" fmla="*/ 125425775 h 21600"/>
                  <a:gd name="T106" fmla="*/ 92279857 w 21600"/>
                  <a:gd name="T107" fmla="*/ 101896539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00"/>
                  <a:gd name="T163" fmla="*/ 0 h 21600"/>
                  <a:gd name="T164" fmla="*/ 21600 w 21600"/>
                  <a:gd name="T165" fmla="*/ 21600 h 21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601" tIns="67601" rIns="67601" bIns="6760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17" name="AutoShape 116"/>
              <p:cNvSpPr/>
              <p:nvPr/>
            </p:nvSpPr>
            <p:spPr bwMode="auto">
              <a:xfrm>
                <a:off x="152755" y="290484"/>
                <a:ext cx="60935" cy="91820"/>
              </a:xfrm>
              <a:custGeom>
                <a:avLst/>
                <a:gdLst>
                  <a:gd name="T0" fmla="*/ 242476 w 21600"/>
                  <a:gd name="T1" fmla="*/ 0 h 21600"/>
                  <a:gd name="T2" fmla="*/ 0 w 21600"/>
                  <a:gd name="T3" fmla="*/ 553152 h 21600"/>
                  <a:gd name="T4" fmla="*/ 80849 w 21600"/>
                  <a:gd name="T5" fmla="*/ 1292120 h 21600"/>
                  <a:gd name="T6" fmla="*/ 242476 w 21600"/>
                  <a:gd name="T7" fmla="*/ 1659221 h 21600"/>
                  <a:gd name="T8" fmla="*/ 404191 w 21600"/>
                  <a:gd name="T9" fmla="*/ 1294960 h 21600"/>
                  <a:gd name="T10" fmla="*/ 484947 w 21600"/>
                  <a:gd name="T11" fmla="*/ 553152 h 21600"/>
                  <a:gd name="T12" fmla="*/ 242476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601" tIns="67601" rIns="67601" bIns="6760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grpSp>
        <p:grpSp>
          <p:nvGrpSpPr>
            <p:cNvPr id="18" name="组合 20"/>
            <p:cNvGrpSpPr/>
            <p:nvPr/>
          </p:nvGrpSpPr>
          <p:grpSpPr bwMode="auto">
            <a:xfrm>
              <a:off x="5192217" y="4155399"/>
              <a:ext cx="538904" cy="538904"/>
              <a:chOff x="0" y="0"/>
              <a:chExt cx="489152" cy="488316"/>
            </a:xfrm>
          </p:grpSpPr>
          <p:sp>
            <p:nvSpPr>
              <p:cNvPr id="19" name="AutoShape 128"/>
              <p:cNvSpPr/>
              <p:nvPr/>
            </p:nvSpPr>
            <p:spPr bwMode="auto">
              <a:xfrm>
                <a:off x="0" y="0"/>
                <a:ext cx="489152" cy="488316"/>
              </a:xfrm>
              <a:custGeom>
                <a:avLst/>
                <a:gdLst>
                  <a:gd name="T0" fmla="*/ 172463293 w 21600"/>
                  <a:gd name="T1" fmla="*/ 140384153 h 21600"/>
                  <a:gd name="T2" fmla="*/ 140804209 w 21600"/>
                  <a:gd name="T3" fmla="*/ 131556669 h 21600"/>
                  <a:gd name="T4" fmla="*/ 138109798 w 21600"/>
                  <a:gd name="T5" fmla="*/ 134237342 h 21600"/>
                  <a:gd name="T6" fmla="*/ 129283325 w 21600"/>
                  <a:gd name="T7" fmla="*/ 143007042 h 21600"/>
                  <a:gd name="T8" fmla="*/ 114348433 w 21600"/>
                  <a:gd name="T9" fmla="*/ 157865407 h 21600"/>
                  <a:gd name="T10" fmla="*/ 109761095 w 21600"/>
                  <a:gd name="T11" fmla="*/ 168888504 h 21600"/>
                  <a:gd name="T12" fmla="*/ 109761095 w 21600"/>
                  <a:gd name="T13" fmla="*/ 187178735 h 21600"/>
                  <a:gd name="T14" fmla="*/ 94082669 w 21600"/>
                  <a:gd name="T15" fmla="*/ 187178735 h 21600"/>
                  <a:gd name="T16" fmla="*/ 78404176 w 21600"/>
                  <a:gd name="T17" fmla="*/ 202765278 h 21600"/>
                  <a:gd name="T18" fmla="*/ 78404176 w 21600"/>
                  <a:gd name="T19" fmla="*/ 218375469 h 21600"/>
                  <a:gd name="T20" fmla="*/ 60042548 w 21600"/>
                  <a:gd name="T21" fmla="*/ 218375469 h 21600"/>
                  <a:gd name="T22" fmla="*/ 48963214 w 21600"/>
                  <a:gd name="T23" fmla="*/ 222938871 h 21600"/>
                  <a:gd name="T24" fmla="*/ 37848972 w 21600"/>
                  <a:gd name="T25" fmla="*/ 233996331 h 21600"/>
                  <a:gd name="T26" fmla="*/ 15701553 w 21600"/>
                  <a:gd name="T27" fmla="*/ 233961968 h 21600"/>
                  <a:gd name="T28" fmla="*/ 15678477 w 21600"/>
                  <a:gd name="T29" fmla="*/ 211743055 h 21600"/>
                  <a:gd name="T30" fmla="*/ 107112881 w 21600"/>
                  <a:gd name="T31" fmla="*/ 120938331 h 21600"/>
                  <a:gd name="T32" fmla="*/ 107124657 w 21600"/>
                  <a:gd name="T33" fmla="*/ 120949635 h 21600"/>
                  <a:gd name="T34" fmla="*/ 118633765 w 21600"/>
                  <a:gd name="T35" fmla="*/ 109499714 h 21600"/>
                  <a:gd name="T36" fmla="*/ 109761095 w 21600"/>
                  <a:gd name="T37" fmla="*/ 77991294 h 21600"/>
                  <a:gd name="T38" fmla="*/ 172463293 w 21600"/>
                  <a:gd name="T39" fmla="*/ 15598350 h 21600"/>
                  <a:gd name="T40" fmla="*/ 235177222 w 21600"/>
                  <a:gd name="T41" fmla="*/ 77991294 h 21600"/>
                  <a:gd name="T42" fmla="*/ 172463293 w 21600"/>
                  <a:gd name="T43" fmla="*/ 140384153 h 21600"/>
                  <a:gd name="T44" fmla="*/ 172463293 w 21600"/>
                  <a:gd name="T45" fmla="*/ 0 h 21600"/>
                  <a:gd name="T46" fmla="*/ 94082669 w 21600"/>
                  <a:gd name="T47" fmla="*/ 77991294 h 21600"/>
                  <a:gd name="T48" fmla="*/ 99668534 w 21600"/>
                  <a:gd name="T49" fmla="*/ 106287591 h 21600"/>
                  <a:gd name="T50" fmla="*/ 4447841 w 21600"/>
                  <a:gd name="T51" fmla="*/ 201044055 h 21600"/>
                  <a:gd name="T52" fmla="*/ 0 w 21600"/>
                  <a:gd name="T53" fmla="*/ 210576161 h 21600"/>
                  <a:gd name="T54" fmla="*/ 0 w 21600"/>
                  <a:gd name="T55" fmla="*/ 233961968 h 21600"/>
                  <a:gd name="T56" fmla="*/ 15666678 w 21600"/>
                  <a:gd name="T57" fmla="*/ 249559860 h 21600"/>
                  <a:gd name="T58" fmla="*/ 39184401 w 21600"/>
                  <a:gd name="T59" fmla="*/ 249559860 h 21600"/>
                  <a:gd name="T60" fmla="*/ 48800617 w 21600"/>
                  <a:gd name="T61" fmla="*/ 245169539 h 21600"/>
                  <a:gd name="T62" fmla="*/ 60042548 w 21600"/>
                  <a:gd name="T63" fmla="*/ 233961968 h 21600"/>
                  <a:gd name="T64" fmla="*/ 78404176 w 21600"/>
                  <a:gd name="T65" fmla="*/ 233961968 h 21600"/>
                  <a:gd name="T66" fmla="*/ 94082669 w 21600"/>
                  <a:gd name="T67" fmla="*/ 218375469 h 21600"/>
                  <a:gd name="T68" fmla="*/ 94082669 w 21600"/>
                  <a:gd name="T69" fmla="*/ 202765278 h 21600"/>
                  <a:gd name="T70" fmla="*/ 109761095 w 21600"/>
                  <a:gd name="T71" fmla="*/ 202765278 h 21600"/>
                  <a:gd name="T72" fmla="*/ 125439588 w 21600"/>
                  <a:gd name="T73" fmla="*/ 187178735 h 21600"/>
                  <a:gd name="T74" fmla="*/ 125439588 w 21600"/>
                  <a:gd name="T75" fmla="*/ 168888504 h 21600"/>
                  <a:gd name="T76" fmla="*/ 144009512 w 21600"/>
                  <a:gd name="T77" fmla="*/ 150413255 h 21600"/>
                  <a:gd name="T78" fmla="*/ 172463293 w 21600"/>
                  <a:gd name="T79" fmla="*/ 155982497 h 21600"/>
                  <a:gd name="T80" fmla="*/ 250843849 w 21600"/>
                  <a:gd name="T81" fmla="*/ 77991294 h 21600"/>
                  <a:gd name="T82" fmla="*/ 172463293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601" tIns="67601" rIns="67601" bIns="6760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20" name="AutoShape 129"/>
              <p:cNvSpPr/>
              <p:nvPr/>
            </p:nvSpPr>
            <p:spPr bwMode="auto">
              <a:xfrm>
                <a:off x="305511" y="60935"/>
                <a:ext cx="121870" cy="121870"/>
              </a:xfrm>
              <a:custGeom>
                <a:avLst/>
                <a:gdLst>
                  <a:gd name="T0" fmla="*/ 2336366 w 21600"/>
                  <a:gd name="T1" fmla="*/ 3483410 h 21333"/>
                  <a:gd name="T2" fmla="*/ 483869 w 21600"/>
                  <a:gd name="T3" fmla="*/ 1597769 h 21333"/>
                  <a:gd name="T4" fmla="*/ 1541955 w 21600"/>
                  <a:gd name="T5" fmla="*/ 493513 h 21333"/>
                  <a:gd name="T6" fmla="*/ 3392635 w 21600"/>
                  <a:gd name="T7" fmla="*/ 2388099 h 21333"/>
                  <a:gd name="T8" fmla="*/ 2336366 w 21600"/>
                  <a:gd name="T9" fmla="*/ 3483410 h 21333"/>
                  <a:gd name="T10" fmla="*/ 3791545 w 21600"/>
                  <a:gd name="T11" fmla="*/ 2105804 h 21333"/>
                  <a:gd name="T12" fmla="*/ 1825020 w 21600"/>
                  <a:gd name="T13" fmla="*/ 90239 h 21333"/>
                  <a:gd name="T14" fmla="*/ 1396986 w 21600"/>
                  <a:gd name="T15" fmla="*/ 27021 h 21333"/>
                  <a:gd name="T16" fmla="*/ 26038 w 21600"/>
                  <a:gd name="T17" fmla="*/ 1433156 h 21333"/>
                  <a:gd name="T18" fmla="*/ 0 w 21600"/>
                  <a:gd name="T19" fmla="*/ 1591634 h 21333"/>
                  <a:gd name="T20" fmla="*/ 87481 w 21600"/>
                  <a:gd name="T21" fmla="*/ 1872032 h 21333"/>
                  <a:gd name="T22" fmla="*/ 2053109 w 21600"/>
                  <a:gd name="T23" fmla="*/ 3887243 h 21333"/>
                  <a:gd name="T24" fmla="*/ 2480765 w 21600"/>
                  <a:gd name="T25" fmla="*/ 3950261 h 21333"/>
                  <a:gd name="T26" fmla="*/ 3852790 w 21600"/>
                  <a:gd name="T27" fmla="*/ 2544325 h 21333"/>
                  <a:gd name="T28" fmla="*/ 3879562 w 21600"/>
                  <a:gd name="T29" fmla="*/ 2385654 h 21333"/>
                  <a:gd name="T30" fmla="*/ 3791545 w 21600"/>
                  <a:gd name="T31" fmla="*/ 2105804 h 213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00"/>
                  <a:gd name="T49" fmla="*/ 0 h 21333"/>
                  <a:gd name="T50" fmla="*/ 21600 w 21600"/>
                  <a:gd name="T51" fmla="*/ 21333 h 213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601" tIns="67601" rIns="67601" bIns="6760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grpSp>
        <p:grpSp>
          <p:nvGrpSpPr>
            <p:cNvPr id="21" name="组合 23"/>
            <p:cNvGrpSpPr/>
            <p:nvPr/>
          </p:nvGrpSpPr>
          <p:grpSpPr bwMode="auto">
            <a:xfrm>
              <a:off x="5130978" y="2552685"/>
              <a:ext cx="554652" cy="642135"/>
              <a:chOff x="0" y="0"/>
              <a:chExt cx="503505" cy="583591"/>
            </a:xfrm>
          </p:grpSpPr>
          <p:sp>
            <p:nvSpPr>
              <p:cNvPr id="22" name="Freeform 382"/>
              <p:cNvSpPr/>
              <p:nvPr/>
            </p:nvSpPr>
            <p:spPr bwMode="auto">
              <a:xfrm flipH="1">
                <a:off x="0" y="459423"/>
                <a:ext cx="52151" cy="53392"/>
              </a:xfrm>
              <a:custGeom>
                <a:avLst/>
                <a:gdLst>
                  <a:gd name="T0" fmla="*/ 2147483647 w 168"/>
                  <a:gd name="T1" fmla="*/ 2147483647 h 172"/>
                  <a:gd name="T2" fmla="*/ 2147483647 w 168"/>
                  <a:gd name="T3" fmla="*/ 2147483647 h 172"/>
                  <a:gd name="T4" fmla="*/ 2093949428 w 168"/>
                  <a:gd name="T5" fmla="*/ 1794698805 h 172"/>
                  <a:gd name="T6" fmla="*/ 2093949428 w 168"/>
                  <a:gd name="T7" fmla="*/ 1794698805 h 172"/>
                  <a:gd name="T8" fmla="*/ 1017006525 w 168"/>
                  <a:gd name="T9" fmla="*/ 538457974 h 172"/>
                  <a:gd name="T10" fmla="*/ 1017006525 w 168"/>
                  <a:gd name="T11" fmla="*/ 538457974 h 172"/>
                  <a:gd name="T12" fmla="*/ 358949149 w 168"/>
                  <a:gd name="T13" fmla="*/ 0 h 172"/>
                  <a:gd name="T14" fmla="*/ 358949149 w 168"/>
                  <a:gd name="T15" fmla="*/ 0 h 172"/>
                  <a:gd name="T16" fmla="*/ 239267227 w 168"/>
                  <a:gd name="T17" fmla="*/ 299100403 h 172"/>
                  <a:gd name="T18" fmla="*/ 239267227 w 168"/>
                  <a:gd name="T19" fmla="*/ 299100403 h 172"/>
                  <a:gd name="T20" fmla="*/ 0 w 168"/>
                  <a:gd name="T21" fmla="*/ 598201117 h 172"/>
                  <a:gd name="T22" fmla="*/ 0 w 168"/>
                  <a:gd name="T23" fmla="*/ 598201117 h 172"/>
                  <a:gd name="T24" fmla="*/ 598216609 w 168"/>
                  <a:gd name="T25" fmla="*/ 1256337837 h 172"/>
                  <a:gd name="T26" fmla="*/ 598216609 w 168"/>
                  <a:gd name="T27" fmla="*/ 1256337837 h 172"/>
                  <a:gd name="T28" fmla="*/ 1794745592 w 168"/>
                  <a:gd name="T29" fmla="*/ 2147483647 h 172"/>
                  <a:gd name="T30" fmla="*/ 1794745592 w 168"/>
                  <a:gd name="T31" fmla="*/ 2147483647 h 172"/>
                  <a:gd name="T32" fmla="*/ 2147483647 w 168"/>
                  <a:gd name="T33" fmla="*/ 2147483647 h 172"/>
                  <a:gd name="T34" fmla="*/ 2147483647 w 168"/>
                  <a:gd name="T35" fmla="*/ 2147483647 h 172"/>
                  <a:gd name="T36" fmla="*/ 2147483647 w 168"/>
                  <a:gd name="T37" fmla="*/ 2147483647 h 172"/>
                  <a:gd name="T38" fmla="*/ 2147483647 w 168"/>
                  <a:gd name="T39" fmla="*/ 2147483647 h 172"/>
                  <a:gd name="T40" fmla="*/ 2147483647 w 168"/>
                  <a:gd name="T41" fmla="*/ 2147483647 h 172"/>
                  <a:gd name="T42" fmla="*/ 2147483647 w 168"/>
                  <a:gd name="T43" fmla="*/ 2147483647 h 1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8"/>
                  <a:gd name="T67" fmla="*/ 0 h 172"/>
                  <a:gd name="T68" fmla="*/ 168 w 168"/>
                  <a:gd name="T69" fmla="*/ 172 h 1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8" h="172">
                    <a:moveTo>
                      <a:pt x="138" y="134"/>
                    </a:moveTo>
                    <a:lnTo>
                      <a:pt x="138" y="134"/>
                    </a:lnTo>
                    <a:lnTo>
                      <a:pt x="70" y="60"/>
                    </a:lnTo>
                    <a:lnTo>
                      <a:pt x="34" y="18"/>
                    </a:lnTo>
                    <a:lnTo>
                      <a:pt x="12" y="0"/>
                    </a:lnTo>
                    <a:lnTo>
                      <a:pt x="8" y="10"/>
                    </a:lnTo>
                    <a:lnTo>
                      <a:pt x="0" y="20"/>
                    </a:lnTo>
                    <a:lnTo>
                      <a:pt x="20" y="42"/>
                    </a:lnTo>
                    <a:lnTo>
                      <a:pt x="60" y="76"/>
                    </a:lnTo>
                    <a:lnTo>
                      <a:pt x="132" y="142"/>
                    </a:lnTo>
                    <a:lnTo>
                      <a:pt x="166" y="172"/>
                    </a:lnTo>
                    <a:lnTo>
                      <a:pt x="168" y="170"/>
                    </a:lnTo>
                    <a:lnTo>
                      <a:pt x="138" y="1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62243" tIns="81121" rIns="162243" bIns="8112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23" name="Freeform 383"/>
              <p:cNvSpPr/>
              <p:nvPr/>
            </p:nvSpPr>
            <p:spPr bwMode="auto">
              <a:xfrm flipH="1">
                <a:off x="0" y="459423"/>
                <a:ext cx="52151" cy="53392"/>
              </a:xfrm>
              <a:custGeom>
                <a:avLst/>
                <a:gdLst>
                  <a:gd name="T0" fmla="*/ 2147483647 w 168"/>
                  <a:gd name="T1" fmla="*/ 2147483647 h 172"/>
                  <a:gd name="T2" fmla="*/ 2147483647 w 168"/>
                  <a:gd name="T3" fmla="*/ 2147483647 h 172"/>
                  <a:gd name="T4" fmla="*/ 2093949428 w 168"/>
                  <a:gd name="T5" fmla="*/ 1794698805 h 172"/>
                  <a:gd name="T6" fmla="*/ 2093949428 w 168"/>
                  <a:gd name="T7" fmla="*/ 1794698805 h 172"/>
                  <a:gd name="T8" fmla="*/ 1017006525 w 168"/>
                  <a:gd name="T9" fmla="*/ 538457974 h 172"/>
                  <a:gd name="T10" fmla="*/ 1017006525 w 168"/>
                  <a:gd name="T11" fmla="*/ 538457974 h 172"/>
                  <a:gd name="T12" fmla="*/ 358949149 w 168"/>
                  <a:gd name="T13" fmla="*/ 0 h 172"/>
                  <a:gd name="T14" fmla="*/ 358949149 w 168"/>
                  <a:gd name="T15" fmla="*/ 0 h 172"/>
                  <a:gd name="T16" fmla="*/ 239267227 w 168"/>
                  <a:gd name="T17" fmla="*/ 299100403 h 172"/>
                  <a:gd name="T18" fmla="*/ 239267227 w 168"/>
                  <a:gd name="T19" fmla="*/ 299100403 h 172"/>
                  <a:gd name="T20" fmla="*/ 0 w 168"/>
                  <a:gd name="T21" fmla="*/ 598201117 h 172"/>
                  <a:gd name="T22" fmla="*/ 0 w 168"/>
                  <a:gd name="T23" fmla="*/ 598201117 h 172"/>
                  <a:gd name="T24" fmla="*/ 598216609 w 168"/>
                  <a:gd name="T25" fmla="*/ 1256337837 h 172"/>
                  <a:gd name="T26" fmla="*/ 598216609 w 168"/>
                  <a:gd name="T27" fmla="*/ 1256337837 h 172"/>
                  <a:gd name="T28" fmla="*/ 1794745592 w 168"/>
                  <a:gd name="T29" fmla="*/ 2147483647 h 172"/>
                  <a:gd name="T30" fmla="*/ 1794745592 w 168"/>
                  <a:gd name="T31" fmla="*/ 2147483647 h 172"/>
                  <a:gd name="T32" fmla="*/ 2147483647 w 168"/>
                  <a:gd name="T33" fmla="*/ 2147483647 h 172"/>
                  <a:gd name="T34" fmla="*/ 2147483647 w 168"/>
                  <a:gd name="T35" fmla="*/ 2147483647 h 172"/>
                  <a:gd name="T36" fmla="*/ 2147483647 w 168"/>
                  <a:gd name="T37" fmla="*/ 2147483647 h 172"/>
                  <a:gd name="T38" fmla="*/ 2147483647 w 168"/>
                  <a:gd name="T39" fmla="*/ 2147483647 h 172"/>
                  <a:gd name="T40" fmla="*/ 2147483647 w 168"/>
                  <a:gd name="T41" fmla="*/ 2147483647 h 172"/>
                  <a:gd name="T42" fmla="*/ 2147483647 w 168"/>
                  <a:gd name="T43" fmla="*/ 2147483647 h 1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8"/>
                  <a:gd name="T67" fmla="*/ 0 h 172"/>
                  <a:gd name="T68" fmla="*/ 168 w 168"/>
                  <a:gd name="T69" fmla="*/ 172 h 1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8" h="172">
                    <a:moveTo>
                      <a:pt x="138" y="134"/>
                    </a:moveTo>
                    <a:lnTo>
                      <a:pt x="138" y="134"/>
                    </a:lnTo>
                    <a:lnTo>
                      <a:pt x="70" y="60"/>
                    </a:lnTo>
                    <a:lnTo>
                      <a:pt x="34" y="18"/>
                    </a:lnTo>
                    <a:lnTo>
                      <a:pt x="12" y="0"/>
                    </a:lnTo>
                    <a:lnTo>
                      <a:pt x="8" y="10"/>
                    </a:lnTo>
                    <a:lnTo>
                      <a:pt x="0" y="20"/>
                    </a:lnTo>
                    <a:lnTo>
                      <a:pt x="20" y="42"/>
                    </a:lnTo>
                    <a:lnTo>
                      <a:pt x="60" y="76"/>
                    </a:lnTo>
                    <a:lnTo>
                      <a:pt x="132" y="142"/>
                    </a:lnTo>
                    <a:lnTo>
                      <a:pt x="166" y="172"/>
                    </a:lnTo>
                    <a:lnTo>
                      <a:pt x="168" y="170"/>
                    </a:lnTo>
                    <a:lnTo>
                      <a:pt x="138" y="134"/>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62243" tIns="81121" rIns="162243" bIns="8112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24" name="Freeform 384"/>
              <p:cNvSpPr/>
              <p:nvPr/>
            </p:nvSpPr>
            <p:spPr bwMode="auto">
              <a:xfrm flipH="1">
                <a:off x="42217" y="333392"/>
                <a:ext cx="126652" cy="147760"/>
              </a:xfrm>
              <a:custGeom>
                <a:avLst/>
                <a:gdLst>
                  <a:gd name="T0" fmla="*/ 2147483647 w 407"/>
                  <a:gd name="T1" fmla="*/ 2147483647 h 477"/>
                  <a:gd name="T2" fmla="*/ 2147483647 w 407"/>
                  <a:gd name="T3" fmla="*/ 0 h 477"/>
                  <a:gd name="T4" fmla="*/ 2147483647 w 407"/>
                  <a:gd name="T5" fmla="*/ 0 h 477"/>
                  <a:gd name="T6" fmla="*/ 2147483647 w 407"/>
                  <a:gd name="T7" fmla="*/ 178384144 h 477"/>
                  <a:gd name="T8" fmla="*/ 2147483647 w 407"/>
                  <a:gd name="T9" fmla="*/ 416165933 h 477"/>
                  <a:gd name="T10" fmla="*/ 2147483647 w 407"/>
                  <a:gd name="T11" fmla="*/ 772838192 h 477"/>
                  <a:gd name="T12" fmla="*/ 2147483647 w 407"/>
                  <a:gd name="T13" fmla="*/ 1189003971 h 477"/>
                  <a:gd name="T14" fmla="*/ 2147483647 w 407"/>
                  <a:gd name="T15" fmla="*/ 1605169440 h 477"/>
                  <a:gd name="T16" fmla="*/ 2147483647 w 407"/>
                  <a:gd name="T17" fmla="*/ 2140129891 h 477"/>
                  <a:gd name="T18" fmla="*/ 2147483647 w 407"/>
                  <a:gd name="T19" fmla="*/ 2147483647 h 477"/>
                  <a:gd name="T20" fmla="*/ 2109370067 w 407"/>
                  <a:gd name="T21" fmla="*/ 2147483647 h 477"/>
                  <a:gd name="T22" fmla="*/ 2109370067 w 407"/>
                  <a:gd name="T23" fmla="*/ 2147483647 h 477"/>
                  <a:gd name="T24" fmla="*/ 1808018061 w 407"/>
                  <a:gd name="T25" fmla="*/ 2147483647 h 477"/>
                  <a:gd name="T26" fmla="*/ 1506666055 w 407"/>
                  <a:gd name="T27" fmla="*/ 2147483647 h 477"/>
                  <a:gd name="T28" fmla="*/ 1205313115 w 407"/>
                  <a:gd name="T29" fmla="*/ 2147483647 h 477"/>
                  <a:gd name="T30" fmla="*/ 904057575 w 407"/>
                  <a:gd name="T31" fmla="*/ 2147483647 h 477"/>
                  <a:gd name="T32" fmla="*/ 602705102 w 407"/>
                  <a:gd name="T33" fmla="*/ 2147483647 h 477"/>
                  <a:gd name="T34" fmla="*/ 361584350 w 407"/>
                  <a:gd name="T35" fmla="*/ 2147483647 h 477"/>
                  <a:gd name="T36" fmla="*/ 180792175 w 407"/>
                  <a:gd name="T37" fmla="*/ 2147483647 h 477"/>
                  <a:gd name="T38" fmla="*/ 0 w 407"/>
                  <a:gd name="T39" fmla="*/ 2147483647 h 477"/>
                  <a:gd name="T40" fmla="*/ 2147483647 w 407"/>
                  <a:gd name="T41" fmla="*/ 2147483647 h 477"/>
                  <a:gd name="T42" fmla="*/ 2147483647 w 407"/>
                  <a:gd name="T43" fmla="*/ 2147483647 h 477"/>
                  <a:gd name="T44" fmla="*/ 2147483647 w 407"/>
                  <a:gd name="T45" fmla="*/ 2147483647 h 477"/>
                  <a:gd name="T46" fmla="*/ 2147483647 w 407"/>
                  <a:gd name="T47" fmla="*/ 2147483647 h 477"/>
                  <a:gd name="T48" fmla="*/ 2147483647 w 407"/>
                  <a:gd name="T49" fmla="*/ 2147483647 h 477"/>
                  <a:gd name="T50" fmla="*/ 2147483647 w 407"/>
                  <a:gd name="T51" fmla="*/ 2147483647 h 477"/>
                  <a:gd name="T52" fmla="*/ 2147483647 w 407"/>
                  <a:gd name="T53" fmla="*/ 2147483647 h 477"/>
                  <a:gd name="T54" fmla="*/ 2147483647 w 407"/>
                  <a:gd name="T55" fmla="*/ 2147483647 h 477"/>
                  <a:gd name="T56" fmla="*/ 2147483647 w 407"/>
                  <a:gd name="T57" fmla="*/ 2147483647 h 477"/>
                  <a:gd name="T58" fmla="*/ 2147483647 w 407"/>
                  <a:gd name="T59" fmla="*/ 2147483647 h 477"/>
                  <a:gd name="T60" fmla="*/ 2147483647 w 407"/>
                  <a:gd name="T61" fmla="*/ 2147483647 h 477"/>
                  <a:gd name="T62" fmla="*/ 2147483647 w 407"/>
                  <a:gd name="T63" fmla="*/ 2147483647 h 477"/>
                  <a:gd name="T64" fmla="*/ 2147483647 w 407"/>
                  <a:gd name="T65" fmla="*/ 2147483647 h 477"/>
                  <a:gd name="T66" fmla="*/ 2147483647 w 407"/>
                  <a:gd name="T67" fmla="*/ 2147483647 h 477"/>
                  <a:gd name="T68" fmla="*/ 2147483647 w 407"/>
                  <a:gd name="T69" fmla="*/ 2147483647 h 477"/>
                  <a:gd name="T70" fmla="*/ 2147483647 w 407"/>
                  <a:gd name="T71" fmla="*/ 2147483647 h 477"/>
                  <a:gd name="T72" fmla="*/ 2147483647 w 407"/>
                  <a:gd name="T73" fmla="*/ 2147483647 h 477"/>
                  <a:gd name="T74" fmla="*/ 2147483647 w 407"/>
                  <a:gd name="T75" fmla="*/ 2147483647 h 477"/>
                  <a:gd name="T76" fmla="*/ 2147483647 w 407"/>
                  <a:gd name="T77" fmla="*/ 2147483647 h 477"/>
                  <a:gd name="T78" fmla="*/ 2147483647 w 407"/>
                  <a:gd name="T79" fmla="*/ 2147483647 h 4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7"/>
                  <a:gd name="T121" fmla="*/ 0 h 477"/>
                  <a:gd name="T122" fmla="*/ 407 w 407"/>
                  <a:gd name="T123" fmla="*/ 477 h 4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7" h="477">
                    <a:moveTo>
                      <a:pt x="407" y="311"/>
                    </a:moveTo>
                    <a:lnTo>
                      <a:pt x="96" y="0"/>
                    </a:lnTo>
                    <a:lnTo>
                      <a:pt x="98" y="6"/>
                    </a:lnTo>
                    <a:lnTo>
                      <a:pt x="100" y="14"/>
                    </a:lnTo>
                    <a:lnTo>
                      <a:pt x="100" y="26"/>
                    </a:lnTo>
                    <a:lnTo>
                      <a:pt x="96" y="40"/>
                    </a:lnTo>
                    <a:lnTo>
                      <a:pt x="92" y="54"/>
                    </a:lnTo>
                    <a:lnTo>
                      <a:pt x="86" y="72"/>
                    </a:lnTo>
                    <a:lnTo>
                      <a:pt x="78" y="88"/>
                    </a:lnTo>
                    <a:lnTo>
                      <a:pt x="70" y="106"/>
                    </a:lnTo>
                    <a:lnTo>
                      <a:pt x="60" y="121"/>
                    </a:lnTo>
                    <a:lnTo>
                      <a:pt x="50" y="135"/>
                    </a:lnTo>
                    <a:lnTo>
                      <a:pt x="40" y="147"/>
                    </a:lnTo>
                    <a:lnTo>
                      <a:pt x="30" y="155"/>
                    </a:lnTo>
                    <a:lnTo>
                      <a:pt x="20" y="163"/>
                    </a:lnTo>
                    <a:lnTo>
                      <a:pt x="12" y="167"/>
                    </a:lnTo>
                    <a:lnTo>
                      <a:pt x="6" y="167"/>
                    </a:lnTo>
                    <a:lnTo>
                      <a:pt x="0" y="165"/>
                    </a:lnTo>
                    <a:lnTo>
                      <a:pt x="311" y="477"/>
                    </a:lnTo>
                    <a:lnTo>
                      <a:pt x="317" y="475"/>
                    </a:lnTo>
                    <a:lnTo>
                      <a:pt x="331" y="469"/>
                    </a:lnTo>
                    <a:lnTo>
                      <a:pt x="341" y="463"/>
                    </a:lnTo>
                    <a:lnTo>
                      <a:pt x="353" y="455"/>
                    </a:lnTo>
                    <a:lnTo>
                      <a:pt x="365" y="443"/>
                    </a:lnTo>
                    <a:lnTo>
                      <a:pt x="375" y="427"/>
                    </a:lnTo>
                    <a:lnTo>
                      <a:pt x="383" y="417"/>
                    </a:lnTo>
                    <a:lnTo>
                      <a:pt x="387" y="407"/>
                    </a:lnTo>
                    <a:lnTo>
                      <a:pt x="395" y="387"/>
                    </a:lnTo>
                    <a:lnTo>
                      <a:pt x="401" y="371"/>
                    </a:lnTo>
                    <a:lnTo>
                      <a:pt x="405" y="353"/>
                    </a:lnTo>
                    <a:lnTo>
                      <a:pt x="407" y="339"/>
                    </a:lnTo>
                    <a:lnTo>
                      <a:pt x="407" y="319"/>
                    </a:lnTo>
                    <a:lnTo>
                      <a:pt x="407" y="3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62243" tIns="81121" rIns="162243" bIns="8112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25" name="Freeform 385"/>
              <p:cNvSpPr/>
              <p:nvPr/>
            </p:nvSpPr>
            <p:spPr bwMode="auto">
              <a:xfrm flipH="1">
                <a:off x="137827" y="332150"/>
                <a:ext cx="32905" cy="53392"/>
              </a:xfrm>
              <a:custGeom>
                <a:avLst/>
                <a:gdLst>
                  <a:gd name="T0" fmla="*/ 2147483647 w 106"/>
                  <a:gd name="T1" fmla="*/ 121764979 h 171"/>
                  <a:gd name="T2" fmla="*/ 2147483647 w 106"/>
                  <a:gd name="T3" fmla="*/ 121764979 h 171"/>
                  <a:gd name="T4" fmla="*/ 2147483647 w 106"/>
                  <a:gd name="T5" fmla="*/ 60833781 h 171"/>
                  <a:gd name="T6" fmla="*/ 2147483647 w 106"/>
                  <a:gd name="T7" fmla="*/ 0 h 171"/>
                  <a:gd name="T8" fmla="*/ 2147483647 w 106"/>
                  <a:gd name="T9" fmla="*/ 60833781 h 171"/>
                  <a:gd name="T10" fmla="*/ 2147483647 w 106"/>
                  <a:gd name="T11" fmla="*/ 304363719 h 171"/>
                  <a:gd name="T12" fmla="*/ 1794767941 w 106"/>
                  <a:gd name="T13" fmla="*/ 669658773 h 171"/>
                  <a:gd name="T14" fmla="*/ 1794767941 w 106"/>
                  <a:gd name="T15" fmla="*/ 669658773 h 171"/>
                  <a:gd name="T16" fmla="*/ 2147483647 w 106"/>
                  <a:gd name="T17" fmla="*/ 1095787355 h 171"/>
                  <a:gd name="T18" fmla="*/ 2147483647 w 106"/>
                  <a:gd name="T19" fmla="*/ 1095787355 h 171"/>
                  <a:gd name="T20" fmla="*/ 2147483647 w 106"/>
                  <a:gd name="T21" fmla="*/ 1400248101 h 171"/>
                  <a:gd name="T22" fmla="*/ 2147483647 w 106"/>
                  <a:gd name="T23" fmla="*/ 1400248101 h 171"/>
                  <a:gd name="T24" fmla="*/ 2147483647 w 106"/>
                  <a:gd name="T25" fmla="*/ 1704612367 h 171"/>
                  <a:gd name="T26" fmla="*/ 2147483647 w 106"/>
                  <a:gd name="T27" fmla="*/ 2069907186 h 171"/>
                  <a:gd name="T28" fmla="*/ 2034134984 w 106"/>
                  <a:gd name="T29" fmla="*/ 2147483647 h 171"/>
                  <a:gd name="T30" fmla="*/ 1794767941 w 106"/>
                  <a:gd name="T31" fmla="*/ 2147483647 h 171"/>
                  <a:gd name="T32" fmla="*/ 1794767941 w 106"/>
                  <a:gd name="T33" fmla="*/ 2147483647 h 171"/>
                  <a:gd name="T34" fmla="*/ 1555497750 w 106"/>
                  <a:gd name="T35" fmla="*/ 2147483647 h 171"/>
                  <a:gd name="T36" fmla="*/ 1256385488 w 106"/>
                  <a:gd name="T37" fmla="*/ 2147483647 h 171"/>
                  <a:gd name="T38" fmla="*/ 1076860827 w 106"/>
                  <a:gd name="T39" fmla="*/ 2147483647 h 171"/>
                  <a:gd name="T40" fmla="*/ 897432397 w 106"/>
                  <a:gd name="T41" fmla="*/ 2147483647 h 171"/>
                  <a:gd name="T42" fmla="*/ 897432397 w 106"/>
                  <a:gd name="T43" fmla="*/ 2147483647 h 171"/>
                  <a:gd name="T44" fmla="*/ 658065353 w 106"/>
                  <a:gd name="T45" fmla="*/ 2147483647 h 171"/>
                  <a:gd name="T46" fmla="*/ 658065353 w 106"/>
                  <a:gd name="T47" fmla="*/ 2147483647 h 171"/>
                  <a:gd name="T48" fmla="*/ 239270268 w 106"/>
                  <a:gd name="T49" fmla="*/ 2147483647 h 171"/>
                  <a:gd name="T50" fmla="*/ 239270268 w 106"/>
                  <a:gd name="T51" fmla="*/ 2147483647 h 171"/>
                  <a:gd name="T52" fmla="*/ 59841780 w 106"/>
                  <a:gd name="T53" fmla="*/ 2147483647 h 171"/>
                  <a:gd name="T54" fmla="*/ 0 w 106"/>
                  <a:gd name="T55" fmla="*/ 2147483647 h 171"/>
                  <a:gd name="T56" fmla="*/ 0 w 106"/>
                  <a:gd name="T57" fmla="*/ 2147483647 h 171"/>
                  <a:gd name="T58" fmla="*/ 59841780 w 106"/>
                  <a:gd name="T59" fmla="*/ 2147483647 h 171"/>
                  <a:gd name="T60" fmla="*/ 119683250 w 106"/>
                  <a:gd name="T61" fmla="*/ 2147483647 h 171"/>
                  <a:gd name="T62" fmla="*/ 179525050 w 106"/>
                  <a:gd name="T63" fmla="*/ 2147483647 h 171"/>
                  <a:gd name="T64" fmla="*/ 179525050 w 106"/>
                  <a:gd name="T65" fmla="*/ 2147483647 h 171"/>
                  <a:gd name="T66" fmla="*/ 358953557 w 106"/>
                  <a:gd name="T67" fmla="*/ 2147483647 h 171"/>
                  <a:gd name="T68" fmla="*/ 538478529 w 106"/>
                  <a:gd name="T69" fmla="*/ 2147483647 h 171"/>
                  <a:gd name="T70" fmla="*/ 777748875 w 106"/>
                  <a:gd name="T71" fmla="*/ 2147483647 h 171"/>
                  <a:gd name="T72" fmla="*/ 1076860827 w 106"/>
                  <a:gd name="T73" fmla="*/ 2147483647 h 171"/>
                  <a:gd name="T74" fmla="*/ 1376068699 w 106"/>
                  <a:gd name="T75" fmla="*/ 2147483647 h 171"/>
                  <a:gd name="T76" fmla="*/ 1675181272 w 106"/>
                  <a:gd name="T77" fmla="*/ 2147483647 h 171"/>
                  <a:gd name="T78" fmla="*/ 1974292602 w 106"/>
                  <a:gd name="T79" fmla="*/ 2147483647 h 171"/>
                  <a:gd name="T80" fmla="*/ 2147483647 w 106"/>
                  <a:gd name="T81" fmla="*/ 2147483647 h 171"/>
                  <a:gd name="T82" fmla="*/ 2147483647 w 106"/>
                  <a:gd name="T83" fmla="*/ 2147483647 h 171"/>
                  <a:gd name="T84" fmla="*/ 2147483647 w 106"/>
                  <a:gd name="T85" fmla="*/ 2147483647 h 171"/>
                  <a:gd name="T86" fmla="*/ 2147483647 w 106"/>
                  <a:gd name="T87" fmla="*/ 2147483647 h 171"/>
                  <a:gd name="T88" fmla="*/ 2147483647 w 106"/>
                  <a:gd name="T89" fmla="*/ 1765544169 h 171"/>
                  <a:gd name="T90" fmla="*/ 2147483647 w 106"/>
                  <a:gd name="T91" fmla="*/ 1339317547 h 171"/>
                  <a:gd name="T92" fmla="*/ 2147483647 w 106"/>
                  <a:gd name="T93" fmla="*/ 913188653 h 171"/>
                  <a:gd name="T94" fmla="*/ 2147483647 w 106"/>
                  <a:gd name="T95" fmla="*/ 547893990 h 171"/>
                  <a:gd name="T96" fmla="*/ 2147483647 w 106"/>
                  <a:gd name="T97" fmla="*/ 304363719 h 171"/>
                  <a:gd name="T98" fmla="*/ 2147483647 w 106"/>
                  <a:gd name="T99" fmla="*/ 121764979 h 171"/>
                  <a:gd name="T100" fmla="*/ 2147483647 w 106"/>
                  <a:gd name="T101" fmla="*/ 121764979 h 1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6"/>
                  <a:gd name="T154" fmla="*/ 0 h 171"/>
                  <a:gd name="T155" fmla="*/ 106 w 106"/>
                  <a:gd name="T156" fmla="*/ 171 h 1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6" h="171">
                    <a:moveTo>
                      <a:pt x="102" y="4"/>
                    </a:moveTo>
                    <a:lnTo>
                      <a:pt x="102" y="4"/>
                    </a:lnTo>
                    <a:lnTo>
                      <a:pt x="98" y="2"/>
                    </a:lnTo>
                    <a:lnTo>
                      <a:pt x="94" y="0"/>
                    </a:lnTo>
                    <a:lnTo>
                      <a:pt x="84" y="2"/>
                    </a:lnTo>
                    <a:lnTo>
                      <a:pt x="72" y="10"/>
                    </a:lnTo>
                    <a:lnTo>
                      <a:pt x="60" y="22"/>
                    </a:lnTo>
                    <a:lnTo>
                      <a:pt x="76" y="36"/>
                    </a:lnTo>
                    <a:lnTo>
                      <a:pt x="76" y="46"/>
                    </a:lnTo>
                    <a:lnTo>
                      <a:pt x="76" y="56"/>
                    </a:lnTo>
                    <a:lnTo>
                      <a:pt x="72" y="68"/>
                    </a:lnTo>
                    <a:lnTo>
                      <a:pt x="68" y="82"/>
                    </a:lnTo>
                    <a:lnTo>
                      <a:pt x="60" y="96"/>
                    </a:lnTo>
                    <a:lnTo>
                      <a:pt x="52" y="110"/>
                    </a:lnTo>
                    <a:lnTo>
                      <a:pt x="42" y="118"/>
                    </a:lnTo>
                    <a:lnTo>
                      <a:pt x="36" y="124"/>
                    </a:lnTo>
                    <a:lnTo>
                      <a:pt x="30" y="127"/>
                    </a:lnTo>
                    <a:lnTo>
                      <a:pt x="22" y="129"/>
                    </a:lnTo>
                    <a:lnTo>
                      <a:pt x="8" y="114"/>
                    </a:lnTo>
                    <a:lnTo>
                      <a:pt x="2" y="131"/>
                    </a:lnTo>
                    <a:lnTo>
                      <a:pt x="0" y="147"/>
                    </a:lnTo>
                    <a:lnTo>
                      <a:pt x="0" y="161"/>
                    </a:lnTo>
                    <a:lnTo>
                      <a:pt x="2" y="165"/>
                    </a:lnTo>
                    <a:lnTo>
                      <a:pt x="4" y="169"/>
                    </a:lnTo>
                    <a:lnTo>
                      <a:pt x="6" y="169"/>
                    </a:lnTo>
                    <a:lnTo>
                      <a:pt x="12" y="171"/>
                    </a:lnTo>
                    <a:lnTo>
                      <a:pt x="18" y="171"/>
                    </a:lnTo>
                    <a:lnTo>
                      <a:pt x="26" y="167"/>
                    </a:lnTo>
                    <a:lnTo>
                      <a:pt x="36" y="159"/>
                    </a:lnTo>
                    <a:lnTo>
                      <a:pt x="46" y="151"/>
                    </a:lnTo>
                    <a:lnTo>
                      <a:pt x="56" y="139"/>
                    </a:lnTo>
                    <a:lnTo>
                      <a:pt x="66" y="125"/>
                    </a:lnTo>
                    <a:lnTo>
                      <a:pt x="76" y="110"/>
                    </a:lnTo>
                    <a:lnTo>
                      <a:pt x="84" y="92"/>
                    </a:lnTo>
                    <a:lnTo>
                      <a:pt x="92" y="76"/>
                    </a:lnTo>
                    <a:lnTo>
                      <a:pt x="98" y="58"/>
                    </a:lnTo>
                    <a:lnTo>
                      <a:pt x="102" y="44"/>
                    </a:lnTo>
                    <a:lnTo>
                      <a:pt x="106" y="30"/>
                    </a:lnTo>
                    <a:lnTo>
                      <a:pt x="106" y="18"/>
                    </a:lnTo>
                    <a:lnTo>
                      <a:pt x="104" y="10"/>
                    </a:lnTo>
                    <a:lnTo>
                      <a:pt x="102"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62243" tIns="81121" rIns="162243" bIns="8112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26" name="Freeform 386"/>
              <p:cNvSpPr/>
              <p:nvPr/>
            </p:nvSpPr>
            <p:spPr bwMode="auto">
              <a:xfrm flipH="1">
                <a:off x="383061" y="111751"/>
                <a:ext cx="120444" cy="101197"/>
              </a:xfrm>
              <a:custGeom>
                <a:avLst/>
                <a:gdLst>
                  <a:gd name="T0" fmla="*/ 2147483647 w 387"/>
                  <a:gd name="T1" fmla="*/ 2147483647 h 325"/>
                  <a:gd name="T2" fmla="*/ 2147483647 w 387"/>
                  <a:gd name="T3" fmla="*/ 2147483647 h 325"/>
                  <a:gd name="T4" fmla="*/ 2147483647 w 387"/>
                  <a:gd name="T5" fmla="*/ 2147483647 h 325"/>
                  <a:gd name="T6" fmla="*/ 2147483647 w 387"/>
                  <a:gd name="T7" fmla="*/ 2147483647 h 325"/>
                  <a:gd name="T8" fmla="*/ 2147483647 w 387"/>
                  <a:gd name="T9" fmla="*/ 2147483647 h 325"/>
                  <a:gd name="T10" fmla="*/ 2147483647 w 387"/>
                  <a:gd name="T11" fmla="*/ 1992514625 h 325"/>
                  <a:gd name="T12" fmla="*/ 2147483647 w 387"/>
                  <a:gd name="T13" fmla="*/ 1751000758 h 325"/>
                  <a:gd name="T14" fmla="*/ 2147483647 w 387"/>
                  <a:gd name="T15" fmla="*/ 1569888711 h 325"/>
                  <a:gd name="T16" fmla="*/ 2147483647 w 387"/>
                  <a:gd name="T17" fmla="*/ 1449083825 h 325"/>
                  <a:gd name="T18" fmla="*/ 2147483647 w 387"/>
                  <a:gd name="T19" fmla="*/ 1328374844 h 325"/>
                  <a:gd name="T20" fmla="*/ 2147483647 w 387"/>
                  <a:gd name="T21" fmla="*/ 1267972090 h 325"/>
                  <a:gd name="T22" fmla="*/ 2147483647 w 387"/>
                  <a:gd name="T23" fmla="*/ 1207569647 h 325"/>
                  <a:gd name="T24" fmla="*/ 2147483647 w 387"/>
                  <a:gd name="T25" fmla="*/ 1267972090 h 325"/>
                  <a:gd name="T26" fmla="*/ 2147483647 w 387"/>
                  <a:gd name="T27" fmla="*/ 1449083825 h 325"/>
                  <a:gd name="T28" fmla="*/ 2147483647 w 387"/>
                  <a:gd name="T29" fmla="*/ 1751000758 h 325"/>
                  <a:gd name="T30" fmla="*/ 2147483647 w 387"/>
                  <a:gd name="T31" fmla="*/ 1751000758 h 325"/>
                  <a:gd name="T32" fmla="*/ 2147483647 w 387"/>
                  <a:gd name="T33" fmla="*/ 1690597693 h 325"/>
                  <a:gd name="T34" fmla="*/ 2147483647 w 387"/>
                  <a:gd name="T35" fmla="*/ 1690597693 h 325"/>
                  <a:gd name="T36" fmla="*/ 2147483647 w 387"/>
                  <a:gd name="T37" fmla="*/ 1207569647 h 325"/>
                  <a:gd name="T38" fmla="*/ 2147483647 w 387"/>
                  <a:gd name="T39" fmla="*/ 784944355 h 325"/>
                  <a:gd name="T40" fmla="*/ 2147483647 w 387"/>
                  <a:gd name="T41" fmla="*/ 422625136 h 325"/>
                  <a:gd name="T42" fmla="*/ 2147483647 w 387"/>
                  <a:gd name="T43" fmla="*/ 181111191 h 325"/>
                  <a:gd name="T44" fmla="*/ 2147483647 w 387"/>
                  <a:gd name="T45" fmla="*/ 0 h 325"/>
                  <a:gd name="T46" fmla="*/ 2147483647 w 387"/>
                  <a:gd name="T47" fmla="*/ 0 h 325"/>
                  <a:gd name="T48" fmla="*/ 2147483647 w 387"/>
                  <a:gd name="T49" fmla="*/ 0 h 325"/>
                  <a:gd name="T50" fmla="*/ 2147483647 w 387"/>
                  <a:gd name="T51" fmla="*/ 60402774 h 325"/>
                  <a:gd name="T52" fmla="*/ 2147483647 w 387"/>
                  <a:gd name="T53" fmla="*/ 181111191 h 325"/>
                  <a:gd name="T54" fmla="*/ 2147483647 w 387"/>
                  <a:gd name="T55" fmla="*/ 301916699 h 325"/>
                  <a:gd name="T56" fmla="*/ 2147483647 w 387"/>
                  <a:gd name="T57" fmla="*/ 301916699 h 325"/>
                  <a:gd name="T58" fmla="*/ 2147483647 w 387"/>
                  <a:gd name="T59" fmla="*/ 664138847 h 325"/>
                  <a:gd name="T60" fmla="*/ 2147483647 w 387"/>
                  <a:gd name="T61" fmla="*/ 966055780 h 325"/>
                  <a:gd name="T62" fmla="*/ 2110211204 w 387"/>
                  <a:gd name="T63" fmla="*/ 1328374844 h 325"/>
                  <a:gd name="T64" fmla="*/ 1627844029 w 387"/>
                  <a:gd name="T65" fmla="*/ 1690597693 h 325"/>
                  <a:gd name="T66" fmla="*/ 1266068026 w 387"/>
                  <a:gd name="T67" fmla="*/ 2052916445 h 325"/>
                  <a:gd name="T68" fmla="*/ 904390058 w 387"/>
                  <a:gd name="T69" fmla="*/ 2147483647 h 325"/>
                  <a:gd name="T70" fmla="*/ 602862022 w 387"/>
                  <a:gd name="T71" fmla="*/ 2147483647 h 325"/>
                  <a:gd name="T72" fmla="*/ 422023038 w 387"/>
                  <a:gd name="T73" fmla="*/ 2147483647 h 325"/>
                  <a:gd name="T74" fmla="*/ 241183665 w 387"/>
                  <a:gd name="T75" fmla="*/ 2147483647 h 325"/>
                  <a:gd name="T76" fmla="*/ 120591833 w 387"/>
                  <a:gd name="T77" fmla="*/ 2147483647 h 325"/>
                  <a:gd name="T78" fmla="*/ 0 w 387"/>
                  <a:gd name="T79" fmla="*/ 2147483647 h 325"/>
                  <a:gd name="T80" fmla="*/ 0 w 387"/>
                  <a:gd name="T81" fmla="*/ 2147483647 h 325"/>
                  <a:gd name="T82" fmla="*/ 60247521 w 387"/>
                  <a:gd name="T83" fmla="*/ 2147483647 h 325"/>
                  <a:gd name="T84" fmla="*/ 180839373 w 387"/>
                  <a:gd name="T85" fmla="*/ 2147483647 h 325"/>
                  <a:gd name="T86" fmla="*/ 180839373 w 387"/>
                  <a:gd name="T87" fmla="*/ 2147483647 h 325"/>
                  <a:gd name="T88" fmla="*/ 361775537 w 387"/>
                  <a:gd name="T89" fmla="*/ 2147483647 h 325"/>
                  <a:gd name="T90" fmla="*/ 602862022 w 387"/>
                  <a:gd name="T91" fmla="*/ 2147483647 h 325"/>
                  <a:gd name="T92" fmla="*/ 904390058 w 387"/>
                  <a:gd name="T93" fmla="*/ 2147483647 h 325"/>
                  <a:gd name="T94" fmla="*/ 1266068026 w 387"/>
                  <a:gd name="T95" fmla="*/ 2147483647 h 325"/>
                  <a:gd name="T96" fmla="*/ 1748436134 w 387"/>
                  <a:gd name="T97" fmla="*/ 2147483647 h 325"/>
                  <a:gd name="T98" fmla="*/ 2147483647 w 387"/>
                  <a:gd name="T99" fmla="*/ 2147483647 h 325"/>
                  <a:gd name="T100" fmla="*/ 2147483647 w 387"/>
                  <a:gd name="T101" fmla="*/ 2147483647 h 325"/>
                  <a:gd name="T102" fmla="*/ 2147483647 w 387"/>
                  <a:gd name="T103" fmla="*/ 2147483647 h 325"/>
                  <a:gd name="T104" fmla="*/ 2147483647 w 387"/>
                  <a:gd name="T105" fmla="*/ 2147483647 h 325"/>
                  <a:gd name="T106" fmla="*/ 2147483647 w 387"/>
                  <a:gd name="T107" fmla="*/ 2147483647 h 325"/>
                  <a:gd name="T108" fmla="*/ 2147483647 w 387"/>
                  <a:gd name="T109" fmla="*/ 2147483647 h 325"/>
                  <a:gd name="T110" fmla="*/ 2147483647 w 387"/>
                  <a:gd name="T111" fmla="*/ 2147483647 h 325"/>
                  <a:gd name="T112" fmla="*/ 2147483647 w 387"/>
                  <a:gd name="T113" fmla="*/ 2147483647 h 325"/>
                  <a:gd name="T114" fmla="*/ 2147483647 w 387"/>
                  <a:gd name="T115" fmla="*/ 2147483647 h 325"/>
                  <a:gd name="T116" fmla="*/ 2147483647 w 387"/>
                  <a:gd name="T117" fmla="*/ 2147483647 h 325"/>
                  <a:gd name="T118" fmla="*/ 2147483647 w 387"/>
                  <a:gd name="T119" fmla="*/ 2147483647 h 325"/>
                  <a:gd name="T120" fmla="*/ 2147483647 w 387"/>
                  <a:gd name="T121" fmla="*/ 2147483647 h 325"/>
                  <a:gd name="T122" fmla="*/ 2147483647 w 387"/>
                  <a:gd name="T123" fmla="*/ 2147483647 h 3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7"/>
                  <a:gd name="T187" fmla="*/ 0 h 325"/>
                  <a:gd name="T188" fmla="*/ 387 w 387"/>
                  <a:gd name="T189" fmla="*/ 325 h 3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7" h="325">
                    <a:moveTo>
                      <a:pt x="154" y="112"/>
                    </a:moveTo>
                    <a:lnTo>
                      <a:pt x="154" y="112"/>
                    </a:lnTo>
                    <a:lnTo>
                      <a:pt x="162" y="98"/>
                    </a:lnTo>
                    <a:lnTo>
                      <a:pt x="172" y="86"/>
                    </a:lnTo>
                    <a:lnTo>
                      <a:pt x="184" y="74"/>
                    </a:lnTo>
                    <a:lnTo>
                      <a:pt x="196" y="66"/>
                    </a:lnTo>
                    <a:lnTo>
                      <a:pt x="210" y="58"/>
                    </a:lnTo>
                    <a:lnTo>
                      <a:pt x="224" y="52"/>
                    </a:lnTo>
                    <a:lnTo>
                      <a:pt x="240" y="48"/>
                    </a:lnTo>
                    <a:lnTo>
                      <a:pt x="255" y="44"/>
                    </a:lnTo>
                    <a:lnTo>
                      <a:pt x="271" y="42"/>
                    </a:lnTo>
                    <a:lnTo>
                      <a:pt x="287" y="40"/>
                    </a:lnTo>
                    <a:lnTo>
                      <a:pt x="321" y="42"/>
                    </a:lnTo>
                    <a:lnTo>
                      <a:pt x="355" y="48"/>
                    </a:lnTo>
                    <a:lnTo>
                      <a:pt x="387" y="58"/>
                    </a:lnTo>
                    <a:lnTo>
                      <a:pt x="387" y="56"/>
                    </a:lnTo>
                    <a:lnTo>
                      <a:pt x="357" y="40"/>
                    </a:lnTo>
                    <a:lnTo>
                      <a:pt x="323" y="26"/>
                    </a:lnTo>
                    <a:lnTo>
                      <a:pt x="289" y="14"/>
                    </a:lnTo>
                    <a:lnTo>
                      <a:pt x="257" y="6"/>
                    </a:lnTo>
                    <a:lnTo>
                      <a:pt x="224" y="0"/>
                    </a:lnTo>
                    <a:lnTo>
                      <a:pt x="192" y="0"/>
                    </a:lnTo>
                    <a:lnTo>
                      <a:pt x="178" y="0"/>
                    </a:lnTo>
                    <a:lnTo>
                      <a:pt x="162" y="2"/>
                    </a:lnTo>
                    <a:lnTo>
                      <a:pt x="148" y="6"/>
                    </a:lnTo>
                    <a:lnTo>
                      <a:pt x="134" y="10"/>
                    </a:lnTo>
                    <a:lnTo>
                      <a:pt x="110" y="22"/>
                    </a:lnTo>
                    <a:lnTo>
                      <a:pt x="90" y="32"/>
                    </a:lnTo>
                    <a:lnTo>
                      <a:pt x="70" y="44"/>
                    </a:lnTo>
                    <a:lnTo>
                      <a:pt x="54" y="56"/>
                    </a:lnTo>
                    <a:lnTo>
                      <a:pt x="42" y="68"/>
                    </a:lnTo>
                    <a:lnTo>
                      <a:pt x="30" y="82"/>
                    </a:lnTo>
                    <a:lnTo>
                      <a:pt x="20" y="94"/>
                    </a:lnTo>
                    <a:lnTo>
                      <a:pt x="14" y="108"/>
                    </a:lnTo>
                    <a:lnTo>
                      <a:pt x="8" y="124"/>
                    </a:lnTo>
                    <a:lnTo>
                      <a:pt x="4" y="138"/>
                    </a:lnTo>
                    <a:lnTo>
                      <a:pt x="0" y="154"/>
                    </a:lnTo>
                    <a:lnTo>
                      <a:pt x="0" y="168"/>
                    </a:lnTo>
                    <a:lnTo>
                      <a:pt x="2" y="202"/>
                    </a:lnTo>
                    <a:lnTo>
                      <a:pt x="6" y="234"/>
                    </a:lnTo>
                    <a:lnTo>
                      <a:pt x="12" y="252"/>
                    </a:lnTo>
                    <a:lnTo>
                      <a:pt x="20" y="268"/>
                    </a:lnTo>
                    <a:lnTo>
                      <a:pt x="30" y="283"/>
                    </a:lnTo>
                    <a:lnTo>
                      <a:pt x="42" y="295"/>
                    </a:lnTo>
                    <a:lnTo>
                      <a:pt x="58" y="305"/>
                    </a:lnTo>
                    <a:lnTo>
                      <a:pt x="76" y="315"/>
                    </a:lnTo>
                    <a:lnTo>
                      <a:pt x="94" y="321"/>
                    </a:lnTo>
                    <a:lnTo>
                      <a:pt x="116" y="325"/>
                    </a:lnTo>
                    <a:lnTo>
                      <a:pt x="112" y="299"/>
                    </a:lnTo>
                    <a:lnTo>
                      <a:pt x="112" y="271"/>
                    </a:lnTo>
                    <a:lnTo>
                      <a:pt x="112" y="244"/>
                    </a:lnTo>
                    <a:lnTo>
                      <a:pt x="116" y="216"/>
                    </a:lnTo>
                    <a:lnTo>
                      <a:pt x="122" y="190"/>
                    </a:lnTo>
                    <a:lnTo>
                      <a:pt x="130" y="162"/>
                    </a:lnTo>
                    <a:lnTo>
                      <a:pt x="140" y="136"/>
                    </a:lnTo>
                    <a:lnTo>
                      <a:pt x="154" y="1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62243" tIns="81121" rIns="162243" bIns="8112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27" name="Freeform 387"/>
              <p:cNvSpPr/>
              <p:nvPr/>
            </p:nvSpPr>
            <p:spPr bwMode="auto">
              <a:xfrm flipH="1">
                <a:off x="368782" y="9312"/>
                <a:ext cx="45322" cy="119823"/>
              </a:xfrm>
              <a:custGeom>
                <a:avLst/>
                <a:gdLst>
                  <a:gd name="T0" fmla="*/ 2147483647 w 146"/>
                  <a:gd name="T1" fmla="*/ 2147483647 h 387"/>
                  <a:gd name="T2" fmla="*/ 2147483647 w 146"/>
                  <a:gd name="T3" fmla="*/ 2147483647 h 387"/>
                  <a:gd name="T4" fmla="*/ 2147483647 w 146"/>
                  <a:gd name="T5" fmla="*/ 1513798719 h 387"/>
                  <a:gd name="T6" fmla="*/ 2147483647 w 146"/>
                  <a:gd name="T7" fmla="*/ 949826714 h 387"/>
                  <a:gd name="T8" fmla="*/ 2147483647 w 146"/>
                  <a:gd name="T9" fmla="*/ 415573434 h 387"/>
                  <a:gd name="T10" fmla="*/ 2147483647 w 146"/>
                  <a:gd name="T11" fmla="*/ 0 h 387"/>
                  <a:gd name="T12" fmla="*/ 2147483647 w 146"/>
                  <a:gd name="T13" fmla="*/ 0 h 387"/>
                  <a:gd name="T14" fmla="*/ 2147483647 w 146"/>
                  <a:gd name="T15" fmla="*/ 237456678 h 387"/>
                  <a:gd name="T16" fmla="*/ 2147483647 w 146"/>
                  <a:gd name="T17" fmla="*/ 593593821 h 387"/>
                  <a:gd name="T18" fmla="*/ 2147483647 w 146"/>
                  <a:gd name="T19" fmla="*/ 771710345 h 387"/>
                  <a:gd name="T20" fmla="*/ 1854610853 w 146"/>
                  <a:gd name="T21" fmla="*/ 1009167255 h 387"/>
                  <a:gd name="T22" fmla="*/ 1495657038 w 146"/>
                  <a:gd name="T23" fmla="*/ 1276341499 h 387"/>
                  <a:gd name="T24" fmla="*/ 1196544691 w 146"/>
                  <a:gd name="T25" fmla="*/ 1573139261 h 387"/>
                  <a:gd name="T26" fmla="*/ 897432653 w 146"/>
                  <a:gd name="T27" fmla="*/ 1929275397 h 387"/>
                  <a:gd name="T28" fmla="*/ 658066163 w 146"/>
                  <a:gd name="T29" fmla="*/ 2147483647 h 387"/>
                  <a:gd name="T30" fmla="*/ 478637216 w 146"/>
                  <a:gd name="T31" fmla="*/ 2147483647 h 387"/>
                  <a:gd name="T32" fmla="*/ 299112115 w 146"/>
                  <a:gd name="T33" fmla="*/ 2147483647 h 387"/>
                  <a:gd name="T34" fmla="*/ 179525101 w 146"/>
                  <a:gd name="T35" fmla="*/ 2147483647 h 387"/>
                  <a:gd name="T36" fmla="*/ 59841797 w 146"/>
                  <a:gd name="T37" fmla="*/ 2147483647 h 387"/>
                  <a:gd name="T38" fmla="*/ 0 w 146"/>
                  <a:gd name="T39" fmla="*/ 2147483647 h 387"/>
                  <a:gd name="T40" fmla="*/ 0 w 146"/>
                  <a:gd name="T41" fmla="*/ 2147483647 h 387"/>
                  <a:gd name="T42" fmla="*/ 0 w 146"/>
                  <a:gd name="T43" fmla="*/ 2147483647 h 387"/>
                  <a:gd name="T44" fmla="*/ 59841797 w 146"/>
                  <a:gd name="T45" fmla="*/ 2147483647 h 387"/>
                  <a:gd name="T46" fmla="*/ 239270337 w 146"/>
                  <a:gd name="T47" fmla="*/ 2147483647 h 387"/>
                  <a:gd name="T48" fmla="*/ 478637216 w 146"/>
                  <a:gd name="T49" fmla="*/ 2147483647 h 387"/>
                  <a:gd name="T50" fmla="*/ 897432653 w 146"/>
                  <a:gd name="T51" fmla="*/ 2147483647 h 387"/>
                  <a:gd name="T52" fmla="*/ 1316227936 w 146"/>
                  <a:gd name="T53" fmla="*/ 2147483647 h 387"/>
                  <a:gd name="T54" fmla="*/ 1854610853 w 146"/>
                  <a:gd name="T55" fmla="*/ 2147483647 h 387"/>
                  <a:gd name="T56" fmla="*/ 2147483647 w 146"/>
                  <a:gd name="T57" fmla="*/ 2147483647 h 387"/>
                  <a:gd name="T58" fmla="*/ 2147483647 w 146"/>
                  <a:gd name="T59" fmla="*/ 2147483647 h 387"/>
                  <a:gd name="T60" fmla="*/ 2147483647 w 146"/>
                  <a:gd name="T61" fmla="*/ 2147483647 h 387"/>
                  <a:gd name="T62" fmla="*/ 2147483647 w 146"/>
                  <a:gd name="T63" fmla="*/ 2147483647 h 387"/>
                  <a:gd name="T64" fmla="*/ 2147483647 w 146"/>
                  <a:gd name="T65" fmla="*/ 2147483647 h 387"/>
                  <a:gd name="T66" fmla="*/ 2147483647 w 146"/>
                  <a:gd name="T67" fmla="*/ 2147483647 h 387"/>
                  <a:gd name="T68" fmla="*/ 1854610853 w 146"/>
                  <a:gd name="T69" fmla="*/ 2147483647 h 387"/>
                  <a:gd name="T70" fmla="*/ 1675181751 w 146"/>
                  <a:gd name="T71" fmla="*/ 2147483647 h 387"/>
                  <a:gd name="T72" fmla="*/ 1615340594 w 146"/>
                  <a:gd name="T73" fmla="*/ 2147483647 h 387"/>
                  <a:gd name="T74" fmla="*/ 1615340594 w 146"/>
                  <a:gd name="T75" fmla="*/ 2147483647 h 387"/>
                  <a:gd name="T76" fmla="*/ 1675181751 w 146"/>
                  <a:gd name="T77" fmla="*/ 2147483647 h 387"/>
                  <a:gd name="T78" fmla="*/ 1794768454 w 146"/>
                  <a:gd name="T79" fmla="*/ 2147483647 h 387"/>
                  <a:gd name="T80" fmla="*/ 1914452010 w 146"/>
                  <a:gd name="T81" fmla="*/ 2147483647 h 387"/>
                  <a:gd name="T82" fmla="*/ 2093976723 w 146"/>
                  <a:gd name="T83" fmla="*/ 2147483647 h 387"/>
                  <a:gd name="T84" fmla="*/ 2147483647 w 146"/>
                  <a:gd name="T85" fmla="*/ 2147483647 h 387"/>
                  <a:gd name="T86" fmla="*/ 2147483647 w 146"/>
                  <a:gd name="T87" fmla="*/ 2147483647 h 3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387"/>
                  <a:gd name="T134" fmla="*/ 146 w 146"/>
                  <a:gd name="T135" fmla="*/ 387 h 3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387">
                    <a:moveTo>
                      <a:pt x="78" y="73"/>
                    </a:moveTo>
                    <a:lnTo>
                      <a:pt x="78" y="73"/>
                    </a:lnTo>
                    <a:lnTo>
                      <a:pt x="92" y="51"/>
                    </a:lnTo>
                    <a:lnTo>
                      <a:pt x="110" y="32"/>
                    </a:lnTo>
                    <a:lnTo>
                      <a:pt x="128" y="14"/>
                    </a:lnTo>
                    <a:lnTo>
                      <a:pt x="146" y="0"/>
                    </a:lnTo>
                    <a:lnTo>
                      <a:pt x="116" y="8"/>
                    </a:lnTo>
                    <a:lnTo>
                      <a:pt x="88" y="20"/>
                    </a:lnTo>
                    <a:lnTo>
                      <a:pt x="74" y="26"/>
                    </a:lnTo>
                    <a:lnTo>
                      <a:pt x="62" y="34"/>
                    </a:lnTo>
                    <a:lnTo>
                      <a:pt x="50" y="43"/>
                    </a:lnTo>
                    <a:lnTo>
                      <a:pt x="40" y="53"/>
                    </a:lnTo>
                    <a:lnTo>
                      <a:pt x="30" y="65"/>
                    </a:lnTo>
                    <a:lnTo>
                      <a:pt x="22" y="79"/>
                    </a:lnTo>
                    <a:lnTo>
                      <a:pt x="16" y="95"/>
                    </a:lnTo>
                    <a:lnTo>
                      <a:pt x="10" y="111"/>
                    </a:lnTo>
                    <a:lnTo>
                      <a:pt x="6" y="131"/>
                    </a:lnTo>
                    <a:lnTo>
                      <a:pt x="2" y="151"/>
                    </a:lnTo>
                    <a:lnTo>
                      <a:pt x="0" y="175"/>
                    </a:lnTo>
                    <a:lnTo>
                      <a:pt x="0" y="199"/>
                    </a:lnTo>
                    <a:lnTo>
                      <a:pt x="2" y="223"/>
                    </a:lnTo>
                    <a:lnTo>
                      <a:pt x="8" y="247"/>
                    </a:lnTo>
                    <a:lnTo>
                      <a:pt x="16" y="271"/>
                    </a:lnTo>
                    <a:lnTo>
                      <a:pt x="30" y="295"/>
                    </a:lnTo>
                    <a:lnTo>
                      <a:pt x="44" y="319"/>
                    </a:lnTo>
                    <a:lnTo>
                      <a:pt x="62" y="343"/>
                    </a:lnTo>
                    <a:lnTo>
                      <a:pt x="80" y="365"/>
                    </a:lnTo>
                    <a:lnTo>
                      <a:pt x="100" y="387"/>
                    </a:lnTo>
                    <a:lnTo>
                      <a:pt x="102" y="385"/>
                    </a:lnTo>
                    <a:lnTo>
                      <a:pt x="86" y="347"/>
                    </a:lnTo>
                    <a:lnTo>
                      <a:pt x="72" y="305"/>
                    </a:lnTo>
                    <a:lnTo>
                      <a:pt x="62" y="263"/>
                    </a:lnTo>
                    <a:lnTo>
                      <a:pt x="56" y="221"/>
                    </a:lnTo>
                    <a:lnTo>
                      <a:pt x="54" y="181"/>
                    </a:lnTo>
                    <a:lnTo>
                      <a:pt x="54" y="161"/>
                    </a:lnTo>
                    <a:lnTo>
                      <a:pt x="56" y="141"/>
                    </a:lnTo>
                    <a:lnTo>
                      <a:pt x="60" y="123"/>
                    </a:lnTo>
                    <a:lnTo>
                      <a:pt x="64" y="105"/>
                    </a:lnTo>
                    <a:lnTo>
                      <a:pt x="70" y="89"/>
                    </a:lnTo>
                    <a:lnTo>
                      <a:pt x="78" y="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62243" tIns="81121" rIns="162243" bIns="8112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28" name="Freeform 388"/>
              <p:cNvSpPr/>
              <p:nvPr/>
            </p:nvSpPr>
            <p:spPr bwMode="auto">
              <a:xfrm flipH="1">
                <a:off x="338981" y="124168"/>
                <a:ext cx="129757" cy="146519"/>
              </a:xfrm>
              <a:custGeom>
                <a:avLst/>
                <a:gdLst>
                  <a:gd name="T0" fmla="*/ 2147483647 w 417"/>
                  <a:gd name="T1" fmla="*/ 2147483647 h 471"/>
                  <a:gd name="T2" fmla="*/ 2147483647 w 417"/>
                  <a:gd name="T3" fmla="*/ 1143932020 h 471"/>
                  <a:gd name="T4" fmla="*/ 2147483647 w 417"/>
                  <a:gd name="T5" fmla="*/ 541821989 h 471"/>
                  <a:gd name="T6" fmla="*/ 2147483647 w 417"/>
                  <a:gd name="T7" fmla="*/ 240863564 h 471"/>
                  <a:gd name="T8" fmla="*/ 2147483647 w 417"/>
                  <a:gd name="T9" fmla="*/ 0 h 471"/>
                  <a:gd name="T10" fmla="*/ 2147483647 w 417"/>
                  <a:gd name="T11" fmla="*/ 120383253 h 471"/>
                  <a:gd name="T12" fmla="*/ 2147483647 w 417"/>
                  <a:gd name="T13" fmla="*/ 361246856 h 471"/>
                  <a:gd name="T14" fmla="*/ 2147483647 w 417"/>
                  <a:gd name="T15" fmla="*/ 782685319 h 471"/>
                  <a:gd name="T16" fmla="*/ 1807731054 w 417"/>
                  <a:gd name="T17" fmla="*/ 1384795817 h 471"/>
                  <a:gd name="T18" fmla="*/ 1265411364 w 417"/>
                  <a:gd name="T19" fmla="*/ 2147483647 h 471"/>
                  <a:gd name="T20" fmla="*/ 843640249 w 417"/>
                  <a:gd name="T21" fmla="*/ 2147483647 h 471"/>
                  <a:gd name="T22" fmla="*/ 301320637 w 417"/>
                  <a:gd name="T23" fmla="*/ 2147483647 h 471"/>
                  <a:gd name="T24" fmla="*/ 0 w 417"/>
                  <a:gd name="T25" fmla="*/ 2147483647 h 471"/>
                  <a:gd name="T26" fmla="*/ 0 w 417"/>
                  <a:gd name="T27" fmla="*/ 2147483647 h 471"/>
                  <a:gd name="T28" fmla="*/ 120547679 w 417"/>
                  <a:gd name="T29" fmla="*/ 2147483647 h 471"/>
                  <a:gd name="T30" fmla="*/ 421771582 w 417"/>
                  <a:gd name="T31" fmla="*/ 2147483647 h 471"/>
                  <a:gd name="T32" fmla="*/ 843640249 w 417"/>
                  <a:gd name="T33" fmla="*/ 2147483647 h 471"/>
                  <a:gd name="T34" fmla="*/ 1385959316 w 417"/>
                  <a:gd name="T35" fmla="*/ 2147483647 h 471"/>
                  <a:gd name="T36" fmla="*/ 2109050991 w 417"/>
                  <a:gd name="T37" fmla="*/ 2147483647 h 471"/>
                  <a:gd name="T38" fmla="*/ 2147483647 w 417"/>
                  <a:gd name="T39" fmla="*/ 2147483647 h 471"/>
                  <a:gd name="T40" fmla="*/ 2147483647 w 417"/>
                  <a:gd name="T41" fmla="*/ 2147483647 h 471"/>
                  <a:gd name="T42" fmla="*/ 2147483647 w 417"/>
                  <a:gd name="T43" fmla="*/ 2147483647 h 471"/>
                  <a:gd name="T44" fmla="*/ 2147483647 w 417"/>
                  <a:gd name="T45" fmla="*/ 2147483647 h 471"/>
                  <a:gd name="T46" fmla="*/ 2147483647 w 417"/>
                  <a:gd name="T47" fmla="*/ 2147483647 h 471"/>
                  <a:gd name="T48" fmla="*/ 2147483647 w 417"/>
                  <a:gd name="T49" fmla="*/ 2147483647 h 471"/>
                  <a:gd name="T50" fmla="*/ 2147483647 w 417"/>
                  <a:gd name="T51" fmla="*/ 2147483647 h 471"/>
                  <a:gd name="T52" fmla="*/ 2147483647 w 417"/>
                  <a:gd name="T53" fmla="*/ 2147483647 h 471"/>
                  <a:gd name="T54" fmla="*/ 2147483647 w 417"/>
                  <a:gd name="T55" fmla="*/ 2147483647 h 471"/>
                  <a:gd name="T56" fmla="*/ 2147483647 w 417"/>
                  <a:gd name="T57" fmla="*/ 2147483647 h 471"/>
                  <a:gd name="T58" fmla="*/ 2147483647 w 417"/>
                  <a:gd name="T59" fmla="*/ 2147483647 h 471"/>
                  <a:gd name="T60" fmla="*/ 2147483647 w 417"/>
                  <a:gd name="T61" fmla="*/ 2147483647 h 471"/>
                  <a:gd name="T62" fmla="*/ 2147483647 w 417"/>
                  <a:gd name="T63" fmla="*/ 2147483647 h 471"/>
                  <a:gd name="T64" fmla="*/ 2147483647 w 417"/>
                  <a:gd name="T65" fmla="*/ 2147483647 h 471"/>
                  <a:gd name="T66" fmla="*/ 2147483647 w 417"/>
                  <a:gd name="T67" fmla="*/ 2147483647 h 4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7"/>
                  <a:gd name="T103" fmla="*/ 0 h 471"/>
                  <a:gd name="T104" fmla="*/ 417 w 417"/>
                  <a:gd name="T105" fmla="*/ 471 h 4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7" h="471">
                    <a:moveTo>
                      <a:pt x="387" y="152"/>
                    </a:moveTo>
                    <a:lnTo>
                      <a:pt x="387" y="152"/>
                    </a:lnTo>
                    <a:lnTo>
                      <a:pt x="315" y="70"/>
                    </a:lnTo>
                    <a:lnTo>
                      <a:pt x="289" y="38"/>
                    </a:lnTo>
                    <a:lnTo>
                      <a:pt x="279" y="26"/>
                    </a:lnTo>
                    <a:lnTo>
                      <a:pt x="275" y="18"/>
                    </a:lnTo>
                    <a:lnTo>
                      <a:pt x="243" y="8"/>
                    </a:lnTo>
                    <a:lnTo>
                      <a:pt x="209" y="2"/>
                    </a:lnTo>
                    <a:lnTo>
                      <a:pt x="175" y="0"/>
                    </a:lnTo>
                    <a:lnTo>
                      <a:pt x="159" y="2"/>
                    </a:lnTo>
                    <a:lnTo>
                      <a:pt x="143" y="4"/>
                    </a:lnTo>
                    <a:lnTo>
                      <a:pt x="128" y="8"/>
                    </a:lnTo>
                    <a:lnTo>
                      <a:pt x="112" y="12"/>
                    </a:lnTo>
                    <a:lnTo>
                      <a:pt x="98" y="18"/>
                    </a:lnTo>
                    <a:lnTo>
                      <a:pt x="84" y="26"/>
                    </a:lnTo>
                    <a:lnTo>
                      <a:pt x="72" y="34"/>
                    </a:lnTo>
                    <a:lnTo>
                      <a:pt x="60" y="46"/>
                    </a:lnTo>
                    <a:lnTo>
                      <a:pt x="50" y="58"/>
                    </a:lnTo>
                    <a:lnTo>
                      <a:pt x="42" y="72"/>
                    </a:lnTo>
                    <a:lnTo>
                      <a:pt x="28" y="96"/>
                    </a:lnTo>
                    <a:lnTo>
                      <a:pt x="18" y="122"/>
                    </a:lnTo>
                    <a:lnTo>
                      <a:pt x="10" y="150"/>
                    </a:lnTo>
                    <a:lnTo>
                      <a:pt x="4" y="176"/>
                    </a:lnTo>
                    <a:lnTo>
                      <a:pt x="0" y="204"/>
                    </a:lnTo>
                    <a:lnTo>
                      <a:pt x="0" y="231"/>
                    </a:lnTo>
                    <a:lnTo>
                      <a:pt x="0" y="259"/>
                    </a:lnTo>
                    <a:lnTo>
                      <a:pt x="4" y="285"/>
                    </a:lnTo>
                    <a:lnTo>
                      <a:pt x="8" y="305"/>
                    </a:lnTo>
                    <a:lnTo>
                      <a:pt x="14" y="325"/>
                    </a:lnTo>
                    <a:lnTo>
                      <a:pt x="20" y="343"/>
                    </a:lnTo>
                    <a:lnTo>
                      <a:pt x="28" y="361"/>
                    </a:lnTo>
                    <a:lnTo>
                      <a:pt x="36" y="379"/>
                    </a:lnTo>
                    <a:lnTo>
                      <a:pt x="46" y="395"/>
                    </a:lnTo>
                    <a:lnTo>
                      <a:pt x="58" y="409"/>
                    </a:lnTo>
                    <a:lnTo>
                      <a:pt x="70" y="423"/>
                    </a:lnTo>
                    <a:lnTo>
                      <a:pt x="86" y="437"/>
                    </a:lnTo>
                    <a:lnTo>
                      <a:pt x="102" y="449"/>
                    </a:lnTo>
                    <a:lnTo>
                      <a:pt x="120" y="457"/>
                    </a:lnTo>
                    <a:lnTo>
                      <a:pt x="137" y="465"/>
                    </a:lnTo>
                    <a:lnTo>
                      <a:pt x="153" y="469"/>
                    </a:lnTo>
                    <a:lnTo>
                      <a:pt x="171" y="471"/>
                    </a:lnTo>
                    <a:lnTo>
                      <a:pt x="191" y="471"/>
                    </a:lnTo>
                    <a:lnTo>
                      <a:pt x="209" y="467"/>
                    </a:lnTo>
                    <a:lnTo>
                      <a:pt x="227" y="463"/>
                    </a:lnTo>
                    <a:lnTo>
                      <a:pt x="243" y="455"/>
                    </a:lnTo>
                    <a:lnTo>
                      <a:pt x="261" y="445"/>
                    </a:lnTo>
                    <a:lnTo>
                      <a:pt x="277" y="433"/>
                    </a:lnTo>
                    <a:lnTo>
                      <a:pt x="293" y="421"/>
                    </a:lnTo>
                    <a:lnTo>
                      <a:pt x="309" y="405"/>
                    </a:lnTo>
                    <a:lnTo>
                      <a:pt x="323" y="385"/>
                    </a:lnTo>
                    <a:lnTo>
                      <a:pt x="335" y="365"/>
                    </a:lnTo>
                    <a:lnTo>
                      <a:pt x="361" y="319"/>
                    </a:lnTo>
                    <a:lnTo>
                      <a:pt x="385" y="275"/>
                    </a:lnTo>
                    <a:lnTo>
                      <a:pt x="395" y="255"/>
                    </a:lnTo>
                    <a:lnTo>
                      <a:pt x="403" y="235"/>
                    </a:lnTo>
                    <a:lnTo>
                      <a:pt x="409" y="214"/>
                    </a:lnTo>
                    <a:lnTo>
                      <a:pt x="413" y="196"/>
                    </a:lnTo>
                    <a:lnTo>
                      <a:pt x="417" y="186"/>
                    </a:lnTo>
                    <a:lnTo>
                      <a:pt x="415" y="182"/>
                    </a:lnTo>
                    <a:lnTo>
                      <a:pt x="387"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62243" tIns="81121" rIns="162243" bIns="8112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29" name="Freeform 389"/>
              <p:cNvSpPr/>
              <p:nvPr/>
            </p:nvSpPr>
            <p:spPr bwMode="auto">
              <a:xfrm flipH="1">
                <a:off x="285588" y="0"/>
                <a:ext cx="111752" cy="170111"/>
              </a:xfrm>
              <a:custGeom>
                <a:avLst/>
                <a:gdLst>
                  <a:gd name="T0" fmla="*/ 717896157 w 360"/>
                  <a:gd name="T1" fmla="*/ 2147483647 h 549"/>
                  <a:gd name="T2" fmla="*/ 299107619 w 360"/>
                  <a:gd name="T3" fmla="*/ 2147483647 h 549"/>
                  <a:gd name="T4" fmla="*/ 59840712 w 360"/>
                  <a:gd name="T5" fmla="*/ 2147483647 h 549"/>
                  <a:gd name="T6" fmla="*/ 0 w 360"/>
                  <a:gd name="T7" fmla="*/ 2147483647 h 549"/>
                  <a:gd name="T8" fmla="*/ 239266616 w 360"/>
                  <a:gd name="T9" fmla="*/ 2147483647 h 549"/>
                  <a:gd name="T10" fmla="*/ 957259547 w 360"/>
                  <a:gd name="T11" fmla="*/ 2147483647 h 549"/>
                  <a:gd name="T12" fmla="*/ 1435792313 w 360"/>
                  <a:gd name="T13" fmla="*/ 2147483647 h 549"/>
                  <a:gd name="T14" fmla="*/ 2147483647 w 360"/>
                  <a:gd name="T15" fmla="*/ 2147483647 h 549"/>
                  <a:gd name="T16" fmla="*/ 2147483647 w 360"/>
                  <a:gd name="T17" fmla="*/ 2147483647 h 549"/>
                  <a:gd name="T18" fmla="*/ 2147483647 w 360"/>
                  <a:gd name="T19" fmla="*/ 2147483647 h 549"/>
                  <a:gd name="T20" fmla="*/ 2147483647 w 360"/>
                  <a:gd name="T21" fmla="*/ 2147483647 h 549"/>
                  <a:gd name="T22" fmla="*/ 2147483647 w 360"/>
                  <a:gd name="T23" fmla="*/ 2147483647 h 549"/>
                  <a:gd name="T24" fmla="*/ 2147483647 w 360"/>
                  <a:gd name="T25" fmla="*/ 2147483647 h 549"/>
                  <a:gd name="T26" fmla="*/ 2147483647 w 360"/>
                  <a:gd name="T27" fmla="*/ 2147483647 h 549"/>
                  <a:gd name="T28" fmla="*/ 2147483647 w 360"/>
                  <a:gd name="T29" fmla="*/ 2147483647 h 549"/>
                  <a:gd name="T30" fmla="*/ 2147483647 w 360"/>
                  <a:gd name="T31" fmla="*/ 2147483647 h 549"/>
                  <a:gd name="T32" fmla="*/ 2147483647 w 360"/>
                  <a:gd name="T33" fmla="*/ 2147483647 h 549"/>
                  <a:gd name="T34" fmla="*/ 2147483647 w 360"/>
                  <a:gd name="T35" fmla="*/ 2147483647 h 549"/>
                  <a:gd name="T36" fmla="*/ 2147483647 w 360"/>
                  <a:gd name="T37" fmla="*/ 2147483647 h 549"/>
                  <a:gd name="T38" fmla="*/ 2147483647 w 360"/>
                  <a:gd name="T39" fmla="*/ 2147483647 h 549"/>
                  <a:gd name="T40" fmla="*/ 2147483647 w 360"/>
                  <a:gd name="T41" fmla="*/ 2147483647 h 549"/>
                  <a:gd name="T42" fmla="*/ 2147483647 w 360"/>
                  <a:gd name="T43" fmla="*/ 2147483647 h 549"/>
                  <a:gd name="T44" fmla="*/ 2147483647 w 360"/>
                  <a:gd name="T45" fmla="*/ 1903989915 h 549"/>
                  <a:gd name="T46" fmla="*/ 2147483647 w 360"/>
                  <a:gd name="T47" fmla="*/ 1427968113 h 549"/>
                  <a:gd name="T48" fmla="*/ 2147483647 w 360"/>
                  <a:gd name="T49" fmla="*/ 832989817 h 549"/>
                  <a:gd name="T50" fmla="*/ 2147483647 w 360"/>
                  <a:gd name="T51" fmla="*/ 416494908 h 549"/>
                  <a:gd name="T52" fmla="*/ 2147483647 w 360"/>
                  <a:gd name="T53" fmla="*/ 118957462 h 549"/>
                  <a:gd name="T54" fmla="*/ 2147483647 w 360"/>
                  <a:gd name="T55" fmla="*/ 0 h 549"/>
                  <a:gd name="T56" fmla="*/ 2147483647 w 360"/>
                  <a:gd name="T57" fmla="*/ 178483930 h 549"/>
                  <a:gd name="T58" fmla="*/ 2147483647 w 360"/>
                  <a:gd name="T59" fmla="*/ 892516246 h 549"/>
                  <a:gd name="T60" fmla="*/ 2147483647 w 360"/>
                  <a:gd name="T61" fmla="*/ 1309010690 h 549"/>
                  <a:gd name="T62" fmla="*/ 1136685393 w 360"/>
                  <a:gd name="T63" fmla="*/ 2147483647 h 549"/>
                  <a:gd name="T64" fmla="*/ 717896157 w 360"/>
                  <a:gd name="T65" fmla="*/ 2147483647 h 5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0"/>
                  <a:gd name="T100" fmla="*/ 0 h 549"/>
                  <a:gd name="T101" fmla="*/ 360 w 360"/>
                  <a:gd name="T102" fmla="*/ 549 h 5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0" h="549">
                    <a:moveTo>
                      <a:pt x="24" y="103"/>
                    </a:moveTo>
                    <a:lnTo>
                      <a:pt x="24" y="103"/>
                    </a:lnTo>
                    <a:lnTo>
                      <a:pt x="16" y="119"/>
                    </a:lnTo>
                    <a:lnTo>
                      <a:pt x="10" y="135"/>
                    </a:lnTo>
                    <a:lnTo>
                      <a:pt x="6" y="153"/>
                    </a:lnTo>
                    <a:lnTo>
                      <a:pt x="2" y="171"/>
                    </a:lnTo>
                    <a:lnTo>
                      <a:pt x="0" y="191"/>
                    </a:lnTo>
                    <a:lnTo>
                      <a:pt x="0" y="211"/>
                    </a:lnTo>
                    <a:lnTo>
                      <a:pt x="2" y="251"/>
                    </a:lnTo>
                    <a:lnTo>
                      <a:pt x="8" y="293"/>
                    </a:lnTo>
                    <a:lnTo>
                      <a:pt x="18" y="335"/>
                    </a:lnTo>
                    <a:lnTo>
                      <a:pt x="32" y="377"/>
                    </a:lnTo>
                    <a:lnTo>
                      <a:pt x="48" y="415"/>
                    </a:lnTo>
                    <a:lnTo>
                      <a:pt x="58" y="421"/>
                    </a:lnTo>
                    <a:lnTo>
                      <a:pt x="74" y="435"/>
                    </a:lnTo>
                    <a:lnTo>
                      <a:pt x="122" y="477"/>
                    </a:lnTo>
                    <a:lnTo>
                      <a:pt x="170" y="519"/>
                    </a:lnTo>
                    <a:lnTo>
                      <a:pt x="176" y="525"/>
                    </a:lnTo>
                    <a:lnTo>
                      <a:pt x="204" y="549"/>
                    </a:lnTo>
                    <a:lnTo>
                      <a:pt x="220" y="539"/>
                    </a:lnTo>
                    <a:lnTo>
                      <a:pt x="234" y="527"/>
                    </a:lnTo>
                    <a:lnTo>
                      <a:pt x="248" y="511"/>
                    </a:lnTo>
                    <a:lnTo>
                      <a:pt x="262" y="493"/>
                    </a:lnTo>
                    <a:lnTo>
                      <a:pt x="290" y="449"/>
                    </a:lnTo>
                    <a:lnTo>
                      <a:pt x="320" y="399"/>
                    </a:lnTo>
                    <a:lnTo>
                      <a:pt x="330" y="377"/>
                    </a:lnTo>
                    <a:lnTo>
                      <a:pt x="340" y="355"/>
                    </a:lnTo>
                    <a:lnTo>
                      <a:pt x="348" y="331"/>
                    </a:lnTo>
                    <a:lnTo>
                      <a:pt x="354" y="307"/>
                    </a:lnTo>
                    <a:lnTo>
                      <a:pt x="358" y="283"/>
                    </a:lnTo>
                    <a:lnTo>
                      <a:pt x="360" y="259"/>
                    </a:lnTo>
                    <a:lnTo>
                      <a:pt x="360" y="235"/>
                    </a:lnTo>
                    <a:lnTo>
                      <a:pt x="360" y="211"/>
                    </a:lnTo>
                    <a:lnTo>
                      <a:pt x="356" y="187"/>
                    </a:lnTo>
                    <a:lnTo>
                      <a:pt x="352" y="163"/>
                    </a:lnTo>
                    <a:lnTo>
                      <a:pt x="346" y="141"/>
                    </a:lnTo>
                    <a:lnTo>
                      <a:pt x="338" y="119"/>
                    </a:lnTo>
                    <a:lnTo>
                      <a:pt x="328" y="99"/>
                    </a:lnTo>
                    <a:lnTo>
                      <a:pt x="318" y="81"/>
                    </a:lnTo>
                    <a:lnTo>
                      <a:pt x="304" y="64"/>
                    </a:lnTo>
                    <a:lnTo>
                      <a:pt x="290" y="48"/>
                    </a:lnTo>
                    <a:lnTo>
                      <a:pt x="278" y="38"/>
                    </a:lnTo>
                    <a:lnTo>
                      <a:pt x="268" y="28"/>
                    </a:lnTo>
                    <a:lnTo>
                      <a:pt x="256" y="20"/>
                    </a:lnTo>
                    <a:lnTo>
                      <a:pt x="244" y="14"/>
                    </a:lnTo>
                    <a:lnTo>
                      <a:pt x="232" y="8"/>
                    </a:lnTo>
                    <a:lnTo>
                      <a:pt x="218" y="4"/>
                    </a:lnTo>
                    <a:lnTo>
                      <a:pt x="206" y="2"/>
                    </a:lnTo>
                    <a:lnTo>
                      <a:pt x="194" y="0"/>
                    </a:lnTo>
                    <a:lnTo>
                      <a:pt x="168" y="0"/>
                    </a:lnTo>
                    <a:lnTo>
                      <a:pt x="142" y="6"/>
                    </a:lnTo>
                    <a:lnTo>
                      <a:pt x="116" y="16"/>
                    </a:lnTo>
                    <a:lnTo>
                      <a:pt x="92" y="30"/>
                    </a:lnTo>
                    <a:lnTo>
                      <a:pt x="74" y="44"/>
                    </a:lnTo>
                    <a:lnTo>
                      <a:pt x="56" y="62"/>
                    </a:lnTo>
                    <a:lnTo>
                      <a:pt x="38" y="81"/>
                    </a:lnTo>
                    <a:lnTo>
                      <a:pt x="24" y="1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62243" tIns="81121" rIns="162243" bIns="8112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30" name="Freeform 390"/>
              <p:cNvSpPr/>
              <p:nvPr/>
            </p:nvSpPr>
            <p:spPr bwMode="auto">
              <a:xfrm flipH="1">
                <a:off x="147140" y="128514"/>
                <a:ext cx="235921" cy="243991"/>
              </a:xfrm>
              <a:custGeom>
                <a:avLst/>
                <a:gdLst>
                  <a:gd name="T0" fmla="*/ 2147483647 w 761"/>
                  <a:gd name="T1" fmla="*/ 2147483647 h 784"/>
                  <a:gd name="T2" fmla="*/ 2147483647 w 761"/>
                  <a:gd name="T3" fmla="*/ 2147483647 h 784"/>
                  <a:gd name="T4" fmla="*/ 2147483647 w 761"/>
                  <a:gd name="T5" fmla="*/ 2147483647 h 784"/>
                  <a:gd name="T6" fmla="*/ 2147483647 w 761"/>
                  <a:gd name="T7" fmla="*/ 2147483647 h 784"/>
                  <a:gd name="T8" fmla="*/ 2147483647 w 761"/>
                  <a:gd name="T9" fmla="*/ 2147483647 h 784"/>
                  <a:gd name="T10" fmla="*/ 2147483647 w 761"/>
                  <a:gd name="T11" fmla="*/ 2147483647 h 784"/>
                  <a:gd name="T12" fmla="*/ 2147483647 w 761"/>
                  <a:gd name="T13" fmla="*/ 2147483647 h 784"/>
                  <a:gd name="T14" fmla="*/ 2147483647 w 761"/>
                  <a:gd name="T15" fmla="*/ 2147483647 h 784"/>
                  <a:gd name="T16" fmla="*/ 2147483647 w 761"/>
                  <a:gd name="T17" fmla="*/ 2147483647 h 784"/>
                  <a:gd name="T18" fmla="*/ 2147483647 w 761"/>
                  <a:gd name="T19" fmla="*/ 2147483647 h 784"/>
                  <a:gd name="T20" fmla="*/ 2147483647 w 761"/>
                  <a:gd name="T21" fmla="*/ 2147483647 h 784"/>
                  <a:gd name="T22" fmla="*/ 2147483647 w 761"/>
                  <a:gd name="T23" fmla="*/ 2147483647 h 784"/>
                  <a:gd name="T24" fmla="*/ 2147483647 w 761"/>
                  <a:gd name="T25" fmla="*/ 1868789352 h 784"/>
                  <a:gd name="T26" fmla="*/ 2147483647 w 761"/>
                  <a:gd name="T27" fmla="*/ 1868789352 h 784"/>
                  <a:gd name="T28" fmla="*/ 834225999 w 761"/>
                  <a:gd name="T29" fmla="*/ 602816457 h 784"/>
                  <a:gd name="T30" fmla="*/ 357525450 w 761"/>
                  <a:gd name="T31" fmla="*/ 180825673 h 784"/>
                  <a:gd name="T32" fmla="*/ 59587569 w 761"/>
                  <a:gd name="T33" fmla="*/ 0 h 784"/>
                  <a:gd name="T34" fmla="*/ 0 w 761"/>
                  <a:gd name="T35" fmla="*/ 60243059 h 784"/>
                  <a:gd name="T36" fmla="*/ 0 w 761"/>
                  <a:gd name="T37" fmla="*/ 60243059 h 784"/>
                  <a:gd name="T38" fmla="*/ 0 w 761"/>
                  <a:gd name="T39" fmla="*/ 60243059 h 784"/>
                  <a:gd name="T40" fmla="*/ 0 w 761"/>
                  <a:gd name="T41" fmla="*/ 60243059 h 784"/>
                  <a:gd name="T42" fmla="*/ 0 w 761"/>
                  <a:gd name="T43" fmla="*/ 120582594 h 784"/>
                  <a:gd name="T44" fmla="*/ 0 w 761"/>
                  <a:gd name="T45" fmla="*/ 120582594 h 784"/>
                  <a:gd name="T46" fmla="*/ 119175137 w 761"/>
                  <a:gd name="T47" fmla="*/ 361748133 h 784"/>
                  <a:gd name="T48" fmla="*/ 417112999 w 761"/>
                  <a:gd name="T49" fmla="*/ 723399168 h 784"/>
                  <a:gd name="T50" fmla="*/ 1191846778 w 761"/>
                  <a:gd name="T51" fmla="*/ 1687963446 h 784"/>
                  <a:gd name="T52" fmla="*/ 2147483647 w 761"/>
                  <a:gd name="T53" fmla="*/ 2147483647 h 784"/>
                  <a:gd name="T54" fmla="*/ 2147483647 w 761"/>
                  <a:gd name="T55" fmla="*/ 2147483647 h 784"/>
                  <a:gd name="T56" fmla="*/ 2147483647 w 761"/>
                  <a:gd name="T57" fmla="*/ 2147483647 h 784"/>
                  <a:gd name="T58" fmla="*/ 2147483647 w 761"/>
                  <a:gd name="T59" fmla="*/ 2147483647 h 784"/>
                  <a:gd name="T60" fmla="*/ 2147483647 w 761"/>
                  <a:gd name="T61" fmla="*/ 2147483647 h 784"/>
                  <a:gd name="T62" fmla="*/ 2147483647 w 761"/>
                  <a:gd name="T63" fmla="*/ 2147483647 h 784"/>
                  <a:gd name="T64" fmla="*/ 2147483647 w 761"/>
                  <a:gd name="T65" fmla="*/ 2147483647 h 784"/>
                  <a:gd name="T66" fmla="*/ 2147483647 w 761"/>
                  <a:gd name="T67" fmla="*/ 2147483647 h 784"/>
                  <a:gd name="T68" fmla="*/ 2147483647 w 761"/>
                  <a:gd name="T69" fmla="*/ 2147483647 h 784"/>
                  <a:gd name="T70" fmla="*/ 2147483647 w 761"/>
                  <a:gd name="T71" fmla="*/ 2147483647 h 784"/>
                  <a:gd name="T72" fmla="*/ 2147483647 w 761"/>
                  <a:gd name="T73" fmla="*/ 2147483647 h 784"/>
                  <a:gd name="T74" fmla="*/ 2147483647 w 761"/>
                  <a:gd name="T75" fmla="*/ 2147483647 h 784"/>
                  <a:gd name="T76" fmla="*/ 2147483647 w 761"/>
                  <a:gd name="T77" fmla="*/ 2147483647 h 784"/>
                  <a:gd name="T78" fmla="*/ 2147483647 w 761"/>
                  <a:gd name="T79" fmla="*/ 2147483647 h 784"/>
                  <a:gd name="T80" fmla="*/ 2147483647 w 761"/>
                  <a:gd name="T81" fmla="*/ 2147483647 h 784"/>
                  <a:gd name="T82" fmla="*/ 2147483647 w 761"/>
                  <a:gd name="T83" fmla="*/ 2147483647 h 784"/>
                  <a:gd name="T84" fmla="*/ 2147483647 w 761"/>
                  <a:gd name="T85" fmla="*/ 2147483647 h 784"/>
                  <a:gd name="T86" fmla="*/ 2147483647 w 761"/>
                  <a:gd name="T87" fmla="*/ 2147483647 h 784"/>
                  <a:gd name="T88" fmla="*/ 2147483647 w 761"/>
                  <a:gd name="T89" fmla="*/ 2147483647 h 784"/>
                  <a:gd name="T90" fmla="*/ 2147483647 w 761"/>
                  <a:gd name="T91" fmla="*/ 2147483647 h 784"/>
                  <a:gd name="T92" fmla="*/ 2147483647 w 761"/>
                  <a:gd name="T93" fmla="*/ 2147483647 h 784"/>
                  <a:gd name="T94" fmla="*/ 2147483647 w 761"/>
                  <a:gd name="T95" fmla="*/ 2147483647 h 784"/>
                  <a:gd name="T96" fmla="*/ 2147483647 w 761"/>
                  <a:gd name="T97" fmla="*/ 2147483647 h 784"/>
                  <a:gd name="T98" fmla="*/ 2147483647 w 761"/>
                  <a:gd name="T99" fmla="*/ 2147483647 h 784"/>
                  <a:gd name="T100" fmla="*/ 2147483647 w 761"/>
                  <a:gd name="T101" fmla="*/ 2147483647 h 784"/>
                  <a:gd name="T102" fmla="*/ 2147483647 w 761"/>
                  <a:gd name="T103" fmla="*/ 2147483647 h 7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1"/>
                  <a:gd name="T157" fmla="*/ 0 h 784"/>
                  <a:gd name="T158" fmla="*/ 761 w 761"/>
                  <a:gd name="T159" fmla="*/ 784 h 7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1" h="784">
                    <a:moveTo>
                      <a:pt x="761" y="691"/>
                    </a:moveTo>
                    <a:lnTo>
                      <a:pt x="761" y="691"/>
                    </a:lnTo>
                    <a:lnTo>
                      <a:pt x="745" y="677"/>
                    </a:lnTo>
                    <a:lnTo>
                      <a:pt x="497" y="445"/>
                    </a:lnTo>
                    <a:lnTo>
                      <a:pt x="322" y="283"/>
                    </a:lnTo>
                    <a:lnTo>
                      <a:pt x="158" y="134"/>
                    </a:lnTo>
                    <a:lnTo>
                      <a:pt x="130" y="110"/>
                    </a:lnTo>
                    <a:lnTo>
                      <a:pt x="124" y="104"/>
                    </a:lnTo>
                    <a:lnTo>
                      <a:pt x="76" y="62"/>
                    </a:lnTo>
                    <a:lnTo>
                      <a:pt x="28" y="20"/>
                    </a:lnTo>
                    <a:lnTo>
                      <a:pt x="12" y="6"/>
                    </a:lnTo>
                    <a:lnTo>
                      <a:pt x="2" y="0"/>
                    </a:lnTo>
                    <a:lnTo>
                      <a:pt x="0" y="2"/>
                    </a:lnTo>
                    <a:lnTo>
                      <a:pt x="0" y="4"/>
                    </a:lnTo>
                    <a:lnTo>
                      <a:pt x="4" y="12"/>
                    </a:lnTo>
                    <a:lnTo>
                      <a:pt x="14" y="24"/>
                    </a:lnTo>
                    <a:lnTo>
                      <a:pt x="40" y="56"/>
                    </a:lnTo>
                    <a:lnTo>
                      <a:pt x="112" y="138"/>
                    </a:lnTo>
                    <a:lnTo>
                      <a:pt x="140" y="168"/>
                    </a:lnTo>
                    <a:lnTo>
                      <a:pt x="142" y="172"/>
                    </a:lnTo>
                    <a:lnTo>
                      <a:pt x="294" y="339"/>
                    </a:lnTo>
                    <a:lnTo>
                      <a:pt x="459" y="517"/>
                    </a:lnTo>
                    <a:lnTo>
                      <a:pt x="693" y="769"/>
                    </a:lnTo>
                    <a:lnTo>
                      <a:pt x="707" y="784"/>
                    </a:lnTo>
                    <a:lnTo>
                      <a:pt x="715" y="782"/>
                    </a:lnTo>
                    <a:lnTo>
                      <a:pt x="721" y="779"/>
                    </a:lnTo>
                    <a:lnTo>
                      <a:pt x="727" y="773"/>
                    </a:lnTo>
                    <a:lnTo>
                      <a:pt x="737" y="765"/>
                    </a:lnTo>
                    <a:lnTo>
                      <a:pt x="745" y="751"/>
                    </a:lnTo>
                    <a:lnTo>
                      <a:pt x="753" y="737"/>
                    </a:lnTo>
                    <a:lnTo>
                      <a:pt x="757" y="723"/>
                    </a:lnTo>
                    <a:lnTo>
                      <a:pt x="761" y="711"/>
                    </a:lnTo>
                    <a:lnTo>
                      <a:pt x="761" y="701"/>
                    </a:lnTo>
                    <a:lnTo>
                      <a:pt x="761" y="69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62243" tIns="81121" rIns="162243" bIns="8112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31" name="Freeform 406"/>
              <p:cNvSpPr/>
              <p:nvPr/>
            </p:nvSpPr>
            <p:spPr bwMode="auto">
              <a:xfrm flipH="1">
                <a:off x="31663" y="560620"/>
                <a:ext cx="10555" cy="22971"/>
              </a:xfrm>
              <a:custGeom>
                <a:avLst/>
                <a:gdLst>
                  <a:gd name="T0" fmla="*/ 299143855 w 34"/>
                  <a:gd name="T1" fmla="*/ 0 h 74"/>
                  <a:gd name="T2" fmla="*/ 299143855 w 34"/>
                  <a:gd name="T3" fmla="*/ 0 h 74"/>
                  <a:gd name="T4" fmla="*/ 119696169 w 34"/>
                  <a:gd name="T5" fmla="*/ 1136660797 h 74"/>
                  <a:gd name="T6" fmla="*/ 0 w 34"/>
                  <a:gd name="T7" fmla="*/ 2147483647 h 74"/>
                  <a:gd name="T8" fmla="*/ 1017224320 w 34"/>
                  <a:gd name="T9" fmla="*/ 1495600839 h 74"/>
                  <a:gd name="T10" fmla="*/ 1017224320 w 34"/>
                  <a:gd name="T11" fmla="*/ 1495600839 h 74"/>
                  <a:gd name="T12" fmla="*/ 1017224320 w 34"/>
                  <a:gd name="T13" fmla="*/ 1375921978 h 74"/>
                  <a:gd name="T14" fmla="*/ 897528190 w 34"/>
                  <a:gd name="T15" fmla="*/ 1076821367 h 74"/>
                  <a:gd name="T16" fmla="*/ 658232167 w 34"/>
                  <a:gd name="T17" fmla="*/ 598201999 h 74"/>
                  <a:gd name="T18" fmla="*/ 299143855 w 34"/>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74"/>
                  <a:gd name="T32" fmla="*/ 34 w 34"/>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74">
                    <a:moveTo>
                      <a:pt x="10" y="0"/>
                    </a:moveTo>
                    <a:lnTo>
                      <a:pt x="10" y="0"/>
                    </a:lnTo>
                    <a:lnTo>
                      <a:pt x="4" y="38"/>
                    </a:lnTo>
                    <a:lnTo>
                      <a:pt x="0" y="74"/>
                    </a:lnTo>
                    <a:lnTo>
                      <a:pt x="34" y="50"/>
                    </a:lnTo>
                    <a:lnTo>
                      <a:pt x="34" y="46"/>
                    </a:lnTo>
                    <a:lnTo>
                      <a:pt x="30" y="36"/>
                    </a:lnTo>
                    <a:lnTo>
                      <a:pt x="22" y="20"/>
                    </a:lnTo>
                    <a:lnTo>
                      <a:pt x="10"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62243" tIns="81121" rIns="162243" bIns="8112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32" name="Freeform 408"/>
              <p:cNvSpPr/>
              <p:nvPr/>
            </p:nvSpPr>
            <p:spPr bwMode="auto">
              <a:xfrm flipH="1">
                <a:off x="0" y="512194"/>
                <a:ext cx="621" cy="621"/>
              </a:xfrm>
              <a:custGeom>
                <a:avLst/>
                <a:gdLst>
                  <a:gd name="T0" fmla="*/ 0 w 621"/>
                  <a:gd name="T1" fmla="*/ 0 h 2"/>
                  <a:gd name="T2" fmla="*/ 0 w 621"/>
                  <a:gd name="T3" fmla="*/ 0 h 2"/>
                  <a:gd name="T4" fmla="*/ 0 w 621"/>
                  <a:gd name="T5" fmla="*/ 0 h 2"/>
                  <a:gd name="T6" fmla="*/ 0 w 621"/>
                  <a:gd name="T7" fmla="*/ 0 h 2"/>
                  <a:gd name="T8" fmla="*/ 0 w 621"/>
                  <a:gd name="T9" fmla="*/ 59870601 h 2"/>
                  <a:gd name="T10" fmla="*/ 0 w 621"/>
                  <a:gd name="T11" fmla="*/ 59870601 h 2"/>
                  <a:gd name="T12" fmla="*/ 0 w 621"/>
                  <a:gd name="T13" fmla="*/ 0 h 2"/>
                  <a:gd name="T14" fmla="*/ 0 60000 65536"/>
                  <a:gd name="T15" fmla="*/ 0 60000 65536"/>
                  <a:gd name="T16" fmla="*/ 0 60000 65536"/>
                  <a:gd name="T17" fmla="*/ 0 60000 65536"/>
                  <a:gd name="T18" fmla="*/ 0 60000 65536"/>
                  <a:gd name="T19" fmla="*/ 0 60000 65536"/>
                  <a:gd name="T20" fmla="*/ 0 60000 65536"/>
                  <a:gd name="T21" fmla="*/ 0 w 621"/>
                  <a:gd name="T22" fmla="*/ 0 h 2"/>
                  <a:gd name="T23" fmla="*/ 621 w 62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1" h="2">
                    <a:moveTo>
                      <a:pt x="0" y="0"/>
                    </a:moveTo>
                    <a:lnTo>
                      <a:pt x="0" y="0"/>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62243" tIns="81121" rIns="162243" bIns="8112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sp>
            <p:nvSpPr>
              <p:cNvPr id="33" name="Freeform 409"/>
              <p:cNvSpPr/>
              <p:nvPr/>
            </p:nvSpPr>
            <p:spPr bwMode="auto">
              <a:xfrm flipH="1">
                <a:off x="0" y="512194"/>
                <a:ext cx="621" cy="621"/>
              </a:xfrm>
              <a:custGeom>
                <a:avLst/>
                <a:gdLst>
                  <a:gd name="T0" fmla="*/ 0 w 621"/>
                  <a:gd name="T1" fmla="*/ 0 h 2"/>
                  <a:gd name="T2" fmla="*/ 0 w 621"/>
                  <a:gd name="T3" fmla="*/ 0 h 2"/>
                  <a:gd name="T4" fmla="*/ 0 w 621"/>
                  <a:gd name="T5" fmla="*/ 0 h 2"/>
                  <a:gd name="T6" fmla="*/ 0 w 621"/>
                  <a:gd name="T7" fmla="*/ 0 h 2"/>
                  <a:gd name="T8" fmla="*/ 0 w 621"/>
                  <a:gd name="T9" fmla="*/ 59870601 h 2"/>
                  <a:gd name="T10" fmla="*/ 0 w 621"/>
                  <a:gd name="T11" fmla="*/ 59870601 h 2"/>
                  <a:gd name="T12" fmla="*/ 0 w 621"/>
                  <a:gd name="T13" fmla="*/ 0 h 2"/>
                  <a:gd name="T14" fmla="*/ 0 60000 65536"/>
                  <a:gd name="T15" fmla="*/ 0 60000 65536"/>
                  <a:gd name="T16" fmla="*/ 0 60000 65536"/>
                  <a:gd name="T17" fmla="*/ 0 60000 65536"/>
                  <a:gd name="T18" fmla="*/ 0 60000 65536"/>
                  <a:gd name="T19" fmla="*/ 0 60000 65536"/>
                  <a:gd name="T20" fmla="*/ 0 60000 65536"/>
                  <a:gd name="T21" fmla="*/ 0 w 621"/>
                  <a:gd name="T22" fmla="*/ 0 h 2"/>
                  <a:gd name="T23" fmla="*/ 621 w 62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1" h="2">
                    <a:moveTo>
                      <a:pt x="0" y="0"/>
                    </a:moveTo>
                    <a:lnTo>
                      <a:pt x="0" y="0"/>
                    </a:lnTo>
                    <a:lnTo>
                      <a:pt x="0" y="2"/>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62243" tIns="81121" rIns="162243" bIns="8112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3200">
                  <a:solidFill>
                    <a:schemeClr val="tx1">
                      <a:lumMod val="50000"/>
                      <a:lumOff val="50000"/>
                    </a:schemeClr>
                  </a:solidFill>
                </a:endParaRPr>
              </a:p>
            </p:txBody>
          </p:sp>
        </p:grpSp>
        <p:sp>
          <p:nvSpPr>
            <p:cNvPr id="34" name="TextBox 13"/>
            <p:cNvSpPr txBox="1">
              <a:spLocks noChangeArrowheads="1"/>
            </p:cNvSpPr>
            <p:nvPr/>
          </p:nvSpPr>
          <p:spPr bwMode="auto">
            <a:xfrm>
              <a:off x="2543606" y="2176500"/>
              <a:ext cx="1713069"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213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13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a:spLocks noChangeArrowheads="1"/>
            </p:cNvSpPr>
            <p:nvPr/>
          </p:nvSpPr>
          <p:spPr bwMode="auto">
            <a:xfrm>
              <a:off x="1487489" y="2529938"/>
              <a:ext cx="268466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6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a:spLocks noChangeArrowheads="1"/>
            </p:cNvSpPr>
            <p:nvPr/>
          </p:nvSpPr>
          <p:spPr bwMode="auto">
            <a:xfrm>
              <a:off x="8245423" y="2176500"/>
              <a:ext cx="1649956"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2135"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135"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a:spLocks noChangeArrowheads="1"/>
            </p:cNvSpPr>
            <p:nvPr/>
          </p:nvSpPr>
          <p:spPr bwMode="auto">
            <a:xfrm>
              <a:off x="8245423" y="2529938"/>
              <a:ext cx="284313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a:spLocks noChangeArrowheads="1"/>
            </p:cNvSpPr>
            <p:nvPr/>
          </p:nvSpPr>
          <p:spPr bwMode="auto">
            <a:xfrm>
              <a:off x="2543606" y="4696052"/>
              <a:ext cx="1713069"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213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13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a:spLocks noChangeArrowheads="1"/>
            </p:cNvSpPr>
            <p:nvPr/>
          </p:nvSpPr>
          <p:spPr bwMode="auto">
            <a:xfrm>
              <a:off x="1487489" y="5049490"/>
              <a:ext cx="268466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6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a:spLocks noChangeArrowheads="1"/>
            </p:cNvSpPr>
            <p:nvPr/>
          </p:nvSpPr>
          <p:spPr bwMode="auto">
            <a:xfrm>
              <a:off x="8245423" y="4696052"/>
              <a:ext cx="1649956"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2135"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135"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a:spLocks noChangeArrowheads="1"/>
            </p:cNvSpPr>
            <p:nvPr/>
          </p:nvSpPr>
          <p:spPr bwMode="auto">
            <a:xfrm>
              <a:off x="8245423" y="5049490"/>
              <a:ext cx="284313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6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46" name="图片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595" y="301952"/>
            <a:ext cx="3844788" cy="881903"/>
          </a:xfrm>
          <a:prstGeom prst="rect">
            <a:avLst/>
          </a:prstGeom>
        </p:spPr>
      </p:pic>
      <p:sp>
        <p:nvSpPr>
          <p:cNvPr id="47" name="文本框 46"/>
          <p:cNvSpPr txBox="1"/>
          <p:nvPr/>
        </p:nvSpPr>
        <p:spPr>
          <a:xfrm>
            <a:off x="5807968" y="524080"/>
            <a:ext cx="3553441" cy="451604"/>
          </a:xfrm>
          <a:prstGeom prst="rect">
            <a:avLst/>
          </a:prstGeom>
          <a:noFill/>
        </p:spPr>
        <p:txBody>
          <a:bodyPr wrap="square" lIns="121861" tIns="60931" rIns="121861" bIns="60931" rtlCol="0" anchor="ctr">
            <a:spAutoFit/>
          </a:bodyPr>
          <a:lstStyle/>
          <a:p>
            <a:pPr>
              <a:lnSpc>
                <a:spcPct val="110000"/>
              </a:lnSpc>
            </a:pPr>
            <a:r>
              <a:rPr kumimoji="1" lang="zh-CN" altLang="en-US" sz="2000" dirty="0">
                <a:solidFill>
                  <a:srgbClr val="E06175"/>
                </a:solidFill>
                <a:latin typeface="方正小标宋简体" panose="03000509000000000000" pitchFamily="65" charset="-122"/>
                <a:ea typeface="方正小标宋简体" panose="03000509000000000000" pitchFamily="65" charset="-122"/>
                <a:cs typeface="微软雅黑" panose="020B0503020204020204" pitchFamily="34" charset="-122"/>
              </a:rPr>
              <a:t>项目标题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1974990" y="1604798"/>
            <a:ext cx="9720099" cy="4343563"/>
            <a:chOff x="1974990" y="1604798"/>
            <a:chExt cx="9720099" cy="4343563"/>
          </a:xfrm>
        </p:grpSpPr>
        <p:sp>
          <p:nvSpPr>
            <p:cNvPr id="2" name="AutoShape 3"/>
            <p:cNvSpPr/>
            <p:nvPr/>
          </p:nvSpPr>
          <p:spPr bwMode="auto">
            <a:xfrm>
              <a:off x="3862326" y="1604798"/>
              <a:ext cx="929417" cy="821751"/>
            </a:xfrm>
            <a:custGeom>
              <a:avLst/>
              <a:gdLst>
                <a:gd name="T0" fmla="*/ 874101081 w 21600"/>
                <a:gd name="T1" fmla="*/ 18924799 h 21600"/>
                <a:gd name="T2" fmla="*/ 874101081 w 21600"/>
                <a:gd name="T3" fmla="*/ 0 h 21600"/>
                <a:gd name="T4" fmla="*/ 867195641 w 21600"/>
                <a:gd name="T5" fmla="*/ 9490779 h 21600"/>
                <a:gd name="T6" fmla="*/ 860290891 w 21600"/>
                <a:gd name="T7" fmla="*/ 0 h 21600"/>
                <a:gd name="T8" fmla="*/ 860290891 w 21600"/>
                <a:gd name="T9" fmla="*/ 18924799 h 21600"/>
                <a:gd name="T10" fmla="*/ 0 w 21600"/>
                <a:gd name="T11" fmla="*/ 1198766809 h 21600"/>
                <a:gd name="T12" fmla="*/ 1734391281 w 21600"/>
                <a:gd name="T13" fmla="*/ 1198766809 h 21600"/>
                <a:gd name="T14" fmla="*/ 874101081 w 21600"/>
                <a:gd name="T15" fmla="*/ 18924799 h 21600"/>
                <a:gd name="T16" fmla="*/ 874101081 w 21600"/>
                <a:gd name="T17" fmla="*/ 18924799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10886" y="341"/>
                  </a:moveTo>
                  <a:lnTo>
                    <a:pt x="10886" y="0"/>
                  </a:lnTo>
                  <a:lnTo>
                    <a:pt x="10800" y="171"/>
                  </a:lnTo>
                  <a:lnTo>
                    <a:pt x="10714" y="0"/>
                  </a:lnTo>
                  <a:lnTo>
                    <a:pt x="10714" y="341"/>
                  </a:lnTo>
                  <a:lnTo>
                    <a:pt x="0" y="21600"/>
                  </a:lnTo>
                  <a:lnTo>
                    <a:pt x="21600" y="21600"/>
                  </a:lnTo>
                  <a:cubicBezTo>
                    <a:pt x="21600" y="21600"/>
                    <a:pt x="10886" y="341"/>
                    <a:pt x="10886" y="341"/>
                  </a:cubicBezTo>
                  <a:close/>
                  <a:moveTo>
                    <a:pt x="10886" y="341"/>
                  </a:moveTo>
                </a:path>
              </a:pathLst>
            </a:custGeom>
            <a:solidFill>
              <a:srgbClr val="E06175"/>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1865"/>
            </a:p>
          </p:txBody>
        </p:sp>
        <p:sp>
          <p:nvSpPr>
            <p:cNvPr id="3" name="AutoShape 4"/>
            <p:cNvSpPr/>
            <p:nvPr/>
          </p:nvSpPr>
          <p:spPr bwMode="auto">
            <a:xfrm>
              <a:off x="3380993" y="2443965"/>
              <a:ext cx="1892087" cy="832835"/>
            </a:xfrm>
            <a:custGeom>
              <a:avLst/>
              <a:gdLst>
                <a:gd name="T0" fmla="*/ 0 w 21600"/>
                <a:gd name="T1" fmla="*/ 1247931731 h 21600"/>
                <a:gd name="T2" fmla="*/ 2147483647 w 21600"/>
                <a:gd name="T3" fmla="*/ 1247931731 h 21600"/>
                <a:gd name="T4" fmla="*/ 2147483647 w 21600"/>
                <a:gd name="T5" fmla="*/ 0 h 21600"/>
                <a:gd name="T6" fmla="*/ 2147483647 w 21600"/>
                <a:gd name="T7" fmla="*/ 0 h 21600"/>
                <a:gd name="T8" fmla="*/ 0 w 21600"/>
                <a:gd name="T9" fmla="*/ 1247931731 h 21600"/>
                <a:gd name="T10" fmla="*/ 0 w 21600"/>
                <a:gd name="T11" fmla="*/ 1247931731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1600" y="21600"/>
                  </a:lnTo>
                  <a:lnTo>
                    <a:pt x="16167" y="0"/>
                  </a:lnTo>
                  <a:lnTo>
                    <a:pt x="5432" y="0"/>
                  </a:lnTo>
                  <a:cubicBezTo>
                    <a:pt x="5432" y="0"/>
                    <a:pt x="0" y="21600"/>
                    <a:pt x="0" y="21600"/>
                  </a:cubicBezTo>
                  <a:close/>
                  <a:moveTo>
                    <a:pt x="0" y="21600"/>
                  </a:moveTo>
                </a:path>
              </a:pathLst>
            </a:custGeom>
            <a:solidFill>
              <a:srgbClr val="59979A"/>
            </a:solid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1865"/>
            </a:p>
          </p:txBody>
        </p:sp>
        <p:sp>
          <p:nvSpPr>
            <p:cNvPr id="4" name="AutoShape 5"/>
            <p:cNvSpPr/>
            <p:nvPr/>
          </p:nvSpPr>
          <p:spPr bwMode="auto">
            <a:xfrm>
              <a:off x="2905991" y="3292634"/>
              <a:ext cx="2843672" cy="829668"/>
            </a:xfrm>
            <a:custGeom>
              <a:avLst/>
              <a:gdLst>
                <a:gd name="T0" fmla="*/ 0 w 21600"/>
                <a:gd name="T1" fmla="*/ 1233750487 h 21600"/>
                <a:gd name="T2" fmla="*/ 2147483647 w 21600"/>
                <a:gd name="T3" fmla="*/ 1233750487 h 21600"/>
                <a:gd name="T4" fmla="*/ 2147483647 w 21600"/>
                <a:gd name="T5" fmla="*/ 0 h 21600"/>
                <a:gd name="T6" fmla="*/ 2147483647 w 21600"/>
                <a:gd name="T7" fmla="*/ 0 h 21600"/>
                <a:gd name="T8" fmla="*/ 0 w 21600"/>
                <a:gd name="T9" fmla="*/ 1233750487 h 21600"/>
                <a:gd name="T10" fmla="*/ 0 w 21600"/>
                <a:gd name="T11" fmla="*/ 123375048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1600" y="21600"/>
                  </a:lnTo>
                  <a:lnTo>
                    <a:pt x="18007" y="0"/>
                  </a:lnTo>
                  <a:lnTo>
                    <a:pt x="3593" y="0"/>
                  </a:lnTo>
                  <a:cubicBezTo>
                    <a:pt x="3593" y="0"/>
                    <a:pt x="0" y="21600"/>
                    <a:pt x="0" y="21600"/>
                  </a:cubicBezTo>
                  <a:close/>
                  <a:moveTo>
                    <a:pt x="0" y="21600"/>
                  </a:moveTo>
                </a:path>
              </a:pathLst>
            </a:custGeom>
            <a:solidFill>
              <a:srgbClr val="E06175"/>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1865"/>
            </a:p>
          </p:txBody>
        </p:sp>
        <p:sp>
          <p:nvSpPr>
            <p:cNvPr id="5" name="AutoShape 6"/>
            <p:cNvSpPr/>
            <p:nvPr/>
          </p:nvSpPr>
          <p:spPr bwMode="auto">
            <a:xfrm>
              <a:off x="2424657" y="4142885"/>
              <a:ext cx="3811089" cy="834419"/>
            </a:xfrm>
            <a:custGeom>
              <a:avLst/>
              <a:gdLst>
                <a:gd name="T0" fmla="*/ 0 w 21600"/>
                <a:gd name="T1" fmla="*/ 1255064989 h 21600"/>
                <a:gd name="T2" fmla="*/ 2147483647 w 21600"/>
                <a:gd name="T3" fmla="*/ 1255064989 h 21600"/>
                <a:gd name="T4" fmla="*/ 2147483647 w 21600"/>
                <a:gd name="T5" fmla="*/ 0 h 21600"/>
                <a:gd name="T6" fmla="*/ 2147483647 w 21600"/>
                <a:gd name="T7" fmla="*/ 0 h 21600"/>
                <a:gd name="T8" fmla="*/ 0 w 21600"/>
                <a:gd name="T9" fmla="*/ 1255064989 h 21600"/>
                <a:gd name="T10" fmla="*/ 0 w 21600"/>
                <a:gd name="T11" fmla="*/ 1255064989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1600" y="21600"/>
                  </a:lnTo>
                  <a:lnTo>
                    <a:pt x="18901" y="0"/>
                  </a:lnTo>
                  <a:lnTo>
                    <a:pt x="2699" y="0"/>
                  </a:lnTo>
                  <a:cubicBezTo>
                    <a:pt x="2699" y="0"/>
                    <a:pt x="0" y="21600"/>
                    <a:pt x="0" y="21600"/>
                  </a:cubicBezTo>
                  <a:close/>
                  <a:moveTo>
                    <a:pt x="0" y="21600"/>
                  </a:moveTo>
                </a:path>
              </a:pathLst>
            </a:custGeom>
            <a:solidFill>
              <a:srgbClr val="59979A"/>
            </a:solid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1865"/>
            </a:p>
          </p:txBody>
        </p:sp>
        <p:sp>
          <p:nvSpPr>
            <p:cNvPr id="6" name="AutoShape 7"/>
            <p:cNvSpPr/>
            <p:nvPr/>
          </p:nvSpPr>
          <p:spPr bwMode="auto">
            <a:xfrm>
              <a:off x="1974990" y="4993138"/>
              <a:ext cx="4708841" cy="786917"/>
            </a:xfrm>
            <a:custGeom>
              <a:avLst/>
              <a:gdLst>
                <a:gd name="T0" fmla="*/ 0 w 21600"/>
                <a:gd name="T1" fmla="*/ 1052693251 h 21600"/>
                <a:gd name="T2" fmla="*/ 2147483647 w 21600"/>
                <a:gd name="T3" fmla="*/ 1052693251 h 21600"/>
                <a:gd name="T4" fmla="*/ 2147483647 w 21600"/>
                <a:gd name="T5" fmla="*/ 1052693251 h 21600"/>
                <a:gd name="T6" fmla="*/ 2147483647 w 21600"/>
                <a:gd name="T7" fmla="*/ 1052693251 h 21600"/>
                <a:gd name="T8" fmla="*/ 2147483647 w 21600"/>
                <a:gd name="T9" fmla="*/ 0 h 21600"/>
                <a:gd name="T10" fmla="*/ 2147483647 w 21600"/>
                <a:gd name="T11" fmla="*/ 0 h 21600"/>
                <a:gd name="T12" fmla="*/ 0 w 21600"/>
                <a:gd name="T13" fmla="*/ 1052693251 h 21600"/>
                <a:gd name="T14" fmla="*/ 0 w 21600"/>
                <a:gd name="T15" fmla="*/ 1052693251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21600"/>
                  </a:moveTo>
                  <a:lnTo>
                    <a:pt x="10783" y="21600"/>
                  </a:lnTo>
                  <a:lnTo>
                    <a:pt x="10817" y="21600"/>
                  </a:lnTo>
                  <a:lnTo>
                    <a:pt x="21600" y="21600"/>
                  </a:lnTo>
                  <a:lnTo>
                    <a:pt x="19540" y="0"/>
                  </a:lnTo>
                  <a:lnTo>
                    <a:pt x="2060" y="0"/>
                  </a:lnTo>
                  <a:cubicBezTo>
                    <a:pt x="2060" y="0"/>
                    <a:pt x="0" y="21600"/>
                    <a:pt x="0" y="21600"/>
                  </a:cubicBezTo>
                  <a:close/>
                  <a:moveTo>
                    <a:pt x="0" y="21600"/>
                  </a:moveTo>
                </a:path>
              </a:pathLst>
            </a:custGeom>
            <a:solidFill>
              <a:srgbClr val="E06175"/>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1865"/>
            </a:p>
          </p:txBody>
        </p:sp>
        <p:cxnSp>
          <p:nvCxnSpPr>
            <p:cNvPr id="54" name="直接连接符 71"/>
            <p:cNvCxnSpPr>
              <a:cxnSpLocks noChangeShapeType="1"/>
            </p:cNvCxnSpPr>
            <p:nvPr/>
          </p:nvCxnSpPr>
          <p:spPr bwMode="auto">
            <a:xfrm>
              <a:off x="4957995" y="2426548"/>
              <a:ext cx="6602512" cy="0"/>
            </a:xfrm>
            <a:prstGeom prst="line">
              <a:avLst/>
            </a:prstGeom>
            <a:noFill/>
            <a:ln w="6350">
              <a:solidFill>
                <a:srgbClr val="ADBACA"/>
              </a:solidFill>
              <a:round/>
            </a:ln>
            <a:extLst>
              <a:ext uri="{909E8E84-426E-40DD-AFC4-6F175D3DCCD1}">
                <a14:hiddenFill xmlns:a14="http://schemas.microsoft.com/office/drawing/2010/main">
                  <a:noFill/>
                </a14:hiddenFill>
              </a:ext>
            </a:extLst>
          </p:spPr>
        </p:cxnSp>
        <p:cxnSp>
          <p:nvCxnSpPr>
            <p:cNvPr id="55" name="直接连接符 72"/>
            <p:cNvCxnSpPr>
              <a:cxnSpLocks noChangeShapeType="1"/>
            </p:cNvCxnSpPr>
            <p:nvPr/>
          </p:nvCxnSpPr>
          <p:spPr bwMode="auto">
            <a:xfrm>
              <a:off x="5387078" y="3264133"/>
              <a:ext cx="6173428" cy="0"/>
            </a:xfrm>
            <a:prstGeom prst="line">
              <a:avLst/>
            </a:prstGeom>
            <a:noFill/>
            <a:ln w="6350">
              <a:solidFill>
                <a:srgbClr val="ADBACA"/>
              </a:solidFill>
              <a:round/>
            </a:ln>
            <a:extLst>
              <a:ext uri="{909E8E84-426E-40DD-AFC4-6F175D3DCCD1}">
                <a14:hiddenFill xmlns:a14="http://schemas.microsoft.com/office/drawing/2010/main">
                  <a:noFill/>
                </a14:hiddenFill>
              </a:ext>
            </a:extLst>
          </p:spPr>
        </p:cxnSp>
        <p:cxnSp>
          <p:nvCxnSpPr>
            <p:cNvPr id="56" name="直接连接符 73"/>
            <p:cNvCxnSpPr>
              <a:cxnSpLocks noChangeShapeType="1"/>
            </p:cNvCxnSpPr>
            <p:nvPr/>
          </p:nvCxnSpPr>
          <p:spPr bwMode="auto">
            <a:xfrm>
              <a:off x="5907997" y="4131803"/>
              <a:ext cx="5652511" cy="0"/>
            </a:xfrm>
            <a:prstGeom prst="line">
              <a:avLst/>
            </a:prstGeom>
            <a:noFill/>
            <a:ln w="6350">
              <a:solidFill>
                <a:srgbClr val="ADBACA"/>
              </a:solidFill>
              <a:round/>
            </a:ln>
            <a:extLst>
              <a:ext uri="{909E8E84-426E-40DD-AFC4-6F175D3DCCD1}">
                <a14:hiddenFill xmlns:a14="http://schemas.microsoft.com/office/drawing/2010/main">
                  <a:noFill/>
                </a14:hiddenFill>
              </a:ext>
            </a:extLst>
          </p:spPr>
        </p:cxnSp>
        <p:cxnSp>
          <p:nvCxnSpPr>
            <p:cNvPr id="57" name="直接连接符 74"/>
            <p:cNvCxnSpPr>
              <a:cxnSpLocks noChangeShapeType="1"/>
            </p:cNvCxnSpPr>
            <p:nvPr/>
          </p:nvCxnSpPr>
          <p:spPr bwMode="auto">
            <a:xfrm>
              <a:off x="6382998" y="4975720"/>
              <a:ext cx="5177509" cy="0"/>
            </a:xfrm>
            <a:prstGeom prst="line">
              <a:avLst/>
            </a:prstGeom>
            <a:noFill/>
            <a:ln w="6350">
              <a:solidFill>
                <a:srgbClr val="ADBACA"/>
              </a:solidFill>
              <a:round/>
            </a:ln>
            <a:extLst>
              <a:ext uri="{909E8E84-426E-40DD-AFC4-6F175D3DCCD1}">
                <a14:hiddenFill xmlns:a14="http://schemas.microsoft.com/office/drawing/2010/main">
                  <a:noFill/>
                </a14:hiddenFill>
              </a:ext>
            </a:extLst>
          </p:spPr>
        </p:cxnSp>
        <p:cxnSp>
          <p:nvCxnSpPr>
            <p:cNvPr id="58" name="直接连接符 75"/>
            <p:cNvCxnSpPr>
              <a:cxnSpLocks noChangeShapeType="1"/>
            </p:cNvCxnSpPr>
            <p:nvPr/>
          </p:nvCxnSpPr>
          <p:spPr bwMode="auto">
            <a:xfrm>
              <a:off x="6766165" y="5740472"/>
              <a:ext cx="4794343" cy="0"/>
            </a:xfrm>
            <a:prstGeom prst="line">
              <a:avLst/>
            </a:prstGeom>
            <a:noFill/>
            <a:ln w="6350">
              <a:solidFill>
                <a:srgbClr val="ADBACA"/>
              </a:solidFill>
              <a:round/>
            </a:ln>
            <a:extLst>
              <a:ext uri="{909E8E84-426E-40DD-AFC4-6F175D3DCCD1}">
                <a14:hiddenFill xmlns:a14="http://schemas.microsoft.com/office/drawing/2010/main">
                  <a:noFill/>
                </a14:hiddenFill>
              </a:ext>
            </a:extLst>
          </p:spPr>
        </p:cxnSp>
        <p:sp>
          <p:nvSpPr>
            <p:cNvPr id="59" name="文本框 76"/>
            <p:cNvSpPr txBox="1">
              <a:spLocks noChangeArrowheads="1"/>
            </p:cNvSpPr>
            <p:nvPr/>
          </p:nvSpPr>
          <p:spPr bwMode="auto">
            <a:xfrm>
              <a:off x="4096659" y="1864465"/>
              <a:ext cx="5525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solidFill>
                    <a:schemeClr val="bg1"/>
                  </a:solidFill>
                  <a:latin typeface="Arial" panose="020B0604020202020204" pitchFamily="34" charset="0"/>
                  <a:ea typeface="微软雅黑" panose="020B0503020204020204" pitchFamily="34" charset="-122"/>
                  <a:sym typeface="Arial" panose="020B0604020202020204" pitchFamily="34" charset="0"/>
                </a:rPr>
                <a:t>A</a:t>
              </a:r>
              <a:endParaRPr lang="zh-CN" altLang="en-US" sz="3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文本框 77"/>
            <p:cNvSpPr txBox="1">
              <a:spLocks noChangeArrowheads="1"/>
            </p:cNvSpPr>
            <p:nvPr/>
          </p:nvSpPr>
          <p:spPr bwMode="auto">
            <a:xfrm>
              <a:off x="4096659" y="2605466"/>
              <a:ext cx="5525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chemeClr val="bg1"/>
                  </a:solidFill>
                  <a:latin typeface="Arial" panose="020B0604020202020204" pitchFamily="34" charset="0"/>
                  <a:ea typeface="微软雅黑" panose="020B0503020204020204" pitchFamily="34" charset="-122"/>
                  <a:sym typeface="Arial" panose="020B0604020202020204" pitchFamily="34" charset="0"/>
                </a:rPr>
                <a:t>B</a:t>
              </a:r>
              <a:endParaRPr lang="zh-CN" altLang="en-US" sz="3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文本框 78"/>
            <p:cNvSpPr txBox="1">
              <a:spLocks noChangeArrowheads="1"/>
            </p:cNvSpPr>
            <p:nvPr/>
          </p:nvSpPr>
          <p:spPr bwMode="auto">
            <a:xfrm>
              <a:off x="4096659" y="3425635"/>
              <a:ext cx="5525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chemeClr val="bg1"/>
                  </a:solidFill>
                  <a:latin typeface="Arial" panose="020B0604020202020204" pitchFamily="34" charset="0"/>
                  <a:ea typeface="微软雅黑" panose="020B0503020204020204" pitchFamily="34" charset="-122"/>
                  <a:sym typeface="Arial" panose="020B0604020202020204" pitchFamily="34" charset="0"/>
                </a:rPr>
                <a:t>C</a:t>
              </a:r>
              <a:endParaRPr lang="zh-CN" altLang="en-US" sz="3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文本框 79"/>
            <p:cNvSpPr txBox="1">
              <a:spLocks noChangeArrowheads="1"/>
            </p:cNvSpPr>
            <p:nvPr/>
          </p:nvSpPr>
          <p:spPr bwMode="auto">
            <a:xfrm>
              <a:off x="4096659" y="4324970"/>
              <a:ext cx="5525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chemeClr val="bg1"/>
                  </a:solidFill>
                  <a:latin typeface="Arial" panose="020B0604020202020204" pitchFamily="34" charset="0"/>
                  <a:ea typeface="微软雅黑" panose="020B0503020204020204" pitchFamily="34" charset="-122"/>
                  <a:sym typeface="Arial" panose="020B0604020202020204" pitchFamily="34" charset="0"/>
                </a:rPr>
                <a:t>D</a:t>
              </a:r>
              <a:endParaRPr lang="zh-CN" altLang="en-US" sz="3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文本框 80"/>
            <p:cNvSpPr txBox="1">
              <a:spLocks noChangeArrowheads="1"/>
            </p:cNvSpPr>
            <p:nvPr/>
          </p:nvSpPr>
          <p:spPr bwMode="auto">
            <a:xfrm>
              <a:off x="4096659" y="5115054"/>
              <a:ext cx="5525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chemeClr val="bg1"/>
                  </a:solidFill>
                  <a:latin typeface="Arial" panose="020B0604020202020204" pitchFamily="34" charset="0"/>
                  <a:ea typeface="微软雅黑" panose="020B0503020204020204" pitchFamily="34" charset="-122"/>
                  <a:sym typeface="Arial" panose="020B0604020202020204" pitchFamily="34" charset="0"/>
                </a:rPr>
                <a:t>E</a:t>
              </a:r>
              <a:endParaRPr lang="zh-CN" altLang="en-US" sz="3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矩形 81"/>
            <p:cNvSpPr>
              <a:spLocks noChangeArrowheads="1"/>
            </p:cNvSpPr>
            <p:nvPr/>
          </p:nvSpPr>
          <p:spPr bwMode="auto">
            <a:xfrm>
              <a:off x="5026078" y="1802714"/>
              <a:ext cx="5855177" cy="54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6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6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82"/>
            <p:cNvSpPr>
              <a:spLocks noChangeArrowheads="1"/>
            </p:cNvSpPr>
            <p:nvPr/>
          </p:nvSpPr>
          <p:spPr bwMode="auto">
            <a:xfrm>
              <a:off x="5387078" y="2624466"/>
              <a:ext cx="5855177" cy="54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6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6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矩形 83"/>
            <p:cNvSpPr>
              <a:spLocks noChangeArrowheads="1"/>
            </p:cNvSpPr>
            <p:nvPr/>
          </p:nvSpPr>
          <p:spPr bwMode="auto">
            <a:xfrm>
              <a:off x="5839912" y="3473135"/>
              <a:ext cx="5720595" cy="54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6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6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84"/>
            <p:cNvSpPr>
              <a:spLocks noChangeArrowheads="1"/>
            </p:cNvSpPr>
            <p:nvPr/>
          </p:nvSpPr>
          <p:spPr bwMode="auto">
            <a:xfrm>
              <a:off x="6321247" y="4334470"/>
              <a:ext cx="5239260" cy="54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6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6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85"/>
            <p:cNvSpPr>
              <a:spLocks noChangeArrowheads="1"/>
            </p:cNvSpPr>
            <p:nvPr/>
          </p:nvSpPr>
          <p:spPr bwMode="auto">
            <a:xfrm>
              <a:off x="6766164" y="5135638"/>
              <a:ext cx="4928925" cy="81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单击此处编辑您要的内容，建议您在展示时采用微软雅黑字体，所有图形线条及其相应素材均可自由编辑、改色、替换。</a:t>
              </a:r>
              <a:endParaRPr lang="en-US" altLang="zh-CN" sz="14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70" name="图片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10410"/>
            <a:ext cx="3458586" cy="2819042"/>
          </a:xfrm>
          <a:prstGeom prst="rect">
            <a:avLst/>
          </a:prstGeom>
        </p:spPr>
      </p:pic>
      <p:pic>
        <p:nvPicPr>
          <p:cNvPr id="26" name="图片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8595" y="301952"/>
            <a:ext cx="3844788" cy="881903"/>
          </a:xfrm>
          <a:prstGeom prst="rect">
            <a:avLst/>
          </a:prstGeom>
        </p:spPr>
      </p:pic>
      <p:sp>
        <p:nvSpPr>
          <p:cNvPr id="27" name="文本框 26"/>
          <p:cNvSpPr txBox="1"/>
          <p:nvPr/>
        </p:nvSpPr>
        <p:spPr>
          <a:xfrm>
            <a:off x="5735960" y="548680"/>
            <a:ext cx="3553441" cy="451604"/>
          </a:xfrm>
          <a:prstGeom prst="rect">
            <a:avLst/>
          </a:prstGeom>
          <a:noFill/>
        </p:spPr>
        <p:txBody>
          <a:bodyPr wrap="square" lIns="121861" tIns="60931" rIns="121861" bIns="60931" rtlCol="0" anchor="ctr">
            <a:spAutoFit/>
          </a:bodyPr>
          <a:lstStyle/>
          <a:p>
            <a:pPr>
              <a:lnSpc>
                <a:spcPct val="110000"/>
              </a:lnSpc>
            </a:pPr>
            <a:r>
              <a:rPr kumimoji="1" lang="zh-CN" altLang="en-US" sz="2000" dirty="0">
                <a:solidFill>
                  <a:srgbClr val="E06175"/>
                </a:solidFill>
                <a:latin typeface="方正小标宋简体" panose="03000509000000000000" pitchFamily="65" charset="-122"/>
                <a:ea typeface="方正小标宋简体" panose="03000509000000000000" pitchFamily="65" charset="-122"/>
                <a:cs typeface="微软雅黑" panose="020B0503020204020204" pitchFamily="34" charset="-122"/>
              </a:rPr>
              <a:t>项目标题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down)">
                                      <p:cBhvr>
                                        <p:cTn id="7" dur="500"/>
                                        <p:tgtEl>
                                          <p:spTgt spid="7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653540" y="1771247"/>
            <a:ext cx="2877121" cy="363241"/>
            <a:chOff x="3249264" y="1751685"/>
            <a:chExt cx="2994025" cy="363240"/>
          </a:xfrm>
        </p:grpSpPr>
        <p:grpSp>
          <p:nvGrpSpPr>
            <p:cNvPr id="21" name="组合 20"/>
            <p:cNvGrpSpPr/>
            <p:nvPr/>
          </p:nvGrpSpPr>
          <p:grpSpPr>
            <a:xfrm>
              <a:off x="3249264" y="1776444"/>
              <a:ext cx="2994025" cy="314202"/>
              <a:chOff x="2940050" y="2132898"/>
              <a:chExt cx="2994025" cy="314202"/>
            </a:xfrm>
          </p:grpSpPr>
          <p:sp>
            <p:nvSpPr>
              <p:cNvPr id="23" name="圆角矩形 22"/>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圆角矩形 23"/>
              <p:cNvSpPr/>
              <p:nvPr/>
            </p:nvSpPr>
            <p:spPr>
              <a:xfrm>
                <a:off x="2940050" y="2132898"/>
                <a:ext cx="2108200" cy="314202"/>
              </a:xfrm>
              <a:prstGeom prst="roundRect">
                <a:avLst>
                  <a:gd name="adj" fmla="val 50000"/>
                </a:avLst>
              </a:prstGeom>
              <a:solidFill>
                <a:srgbClr val="E0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2" name="文本框 4"/>
            <p:cNvSpPr txBox="1"/>
            <p:nvPr/>
          </p:nvSpPr>
          <p:spPr>
            <a:xfrm>
              <a:off x="5335260" y="1751685"/>
              <a:ext cx="673754" cy="363240"/>
            </a:xfrm>
            <a:prstGeom prst="rect">
              <a:avLst/>
            </a:prstGeom>
            <a:noFill/>
          </p:spPr>
          <p:txBody>
            <a:bodyPr wrap="square" rtlCol="0">
              <a:spAutoFit/>
            </a:bodyPr>
            <a:lstStyle/>
            <a:p>
              <a:pPr algn="ctr">
                <a:lnSpc>
                  <a:spcPct val="120000"/>
                </a:lnSpc>
              </a:pPr>
              <a: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465" baseline="-30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5" name="组合 24"/>
          <p:cNvGrpSpPr/>
          <p:nvPr/>
        </p:nvGrpSpPr>
        <p:grpSpPr>
          <a:xfrm>
            <a:off x="3648545" y="2182313"/>
            <a:ext cx="2877121" cy="363241"/>
            <a:chOff x="3249264" y="2162753"/>
            <a:chExt cx="2994025" cy="363241"/>
          </a:xfrm>
        </p:grpSpPr>
        <p:grpSp>
          <p:nvGrpSpPr>
            <p:cNvPr id="26" name="组合 25"/>
            <p:cNvGrpSpPr/>
            <p:nvPr/>
          </p:nvGrpSpPr>
          <p:grpSpPr>
            <a:xfrm>
              <a:off x="3249264" y="2178703"/>
              <a:ext cx="2994025" cy="314618"/>
              <a:chOff x="2940050" y="2519659"/>
              <a:chExt cx="2994025" cy="314618"/>
            </a:xfrm>
          </p:grpSpPr>
          <p:sp>
            <p:nvSpPr>
              <p:cNvPr id="28" name="圆角矩形 27"/>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圆角矩形 28"/>
              <p:cNvSpPr/>
              <p:nvPr/>
            </p:nvSpPr>
            <p:spPr>
              <a:xfrm>
                <a:off x="2940051" y="2519659"/>
                <a:ext cx="889000" cy="314202"/>
              </a:xfrm>
              <a:prstGeom prst="roundRect">
                <a:avLst>
                  <a:gd name="adj" fmla="val 50000"/>
                </a:avLst>
              </a:prstGeom>
              <a:solidFill>
                <a:srgbClr val="E0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7" name="文本框 9"/>
            <p:cNvSpPr txBox="1"/>
            <p:nvPr/>
          </p:nvSpPr>
          <p:spPr>
            <a:xfrm>
              <a:off x="4118870" y="2162753"/>
              <a:ext cx="673754" cy="363241"/>
            </a:xfrm>
            <a:prstGeom prst="rect">
              <a:avLst/>
            </a:prstGeom>
            <a:noFill/>
          </p:spPr>
          <p:txBody>
            <a:bodyPr wrap="square" rtlCol="0">
              <a:spAutoFit/>
            </a:bodyPr>
            <a:lstStyle/>
            <a:p>
              <a:pPr algn="ctr">
                <a:lnSpc>
                  <a:spcPct val="120000"/>
                </a:lnSpc>
              </a:pPr>
              <a: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465" baseline="-30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0" name="组合 39"/>
          <p:cNvGrpSpPr/>
          <p:nvPr/>
        </p:nvGrpSpPr>
        <p:grpSpPr>
          <a:xfrm>
            <a:off x="3648545" y="3952505"/>
            <a:ext cx="2893972" cy="363241"/>
            <a:chOff x="3244272" y="3932941"/>
            <a:chExt cx="3011560" cy="363240"/>
          </a:xfrm>
        </p:grpSpPr>
        <p:sp>
          <p:nvSpPr>
            <p:cNvPr id="41" name="圆角矩形 40"/>
            <p:cNvSpPr/>
            <p:nvPr/>
          </p:nvSpPr>
          <p:spPr>
            <a:xfrm>
              <a:off x="3261807" y="3971332"/>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圆角矩形 43"/>
            <p:cNvSpPr/>
            <p:nvPr/>
          </p:nvSpPr>
          <p:spPr>
            <a:xfrm>
              <a:off x="3244272" y="3971332"/>
              <a:ext cx="1201953" cy="314202"/>
            </a:xfrm>
            <a:prstGeom prst="roundRect">
              <a:avLst>
                <a:gd name="adj" fmla="val 50000"/>
              </a:avLst>
            </a:prstGeom>
            <a:solidFill>
              <a:srgbClr val="599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文本框 15"/>
            <p:cNvSpPr txBox="1"/>
            <p:nvPr/>
          </p:nvSpPr>
          <p:spPr>
            <a:xfrm>
              <a:off x="4418924" y="3932941"/>
              <a:ext cx="907693" cy="363240"/>
            </a:xfrm>
            <a:prstGeom prst="rect">
              <a:avLst/>
            </a:prstGeom>
            <a:noFill/>
          </p:spPr>
          <p:txBody>
            <a:bodyPr wrap="square" rtlCol="0">
              <a:spAutoFit/>
            </a:bodyPr>
            <a:lstStyle/>
            <a:p>
              <a:pPr algn="ctr">
                <a:lnSpc>
                  <a:spcPct val="120000"/>
                </a:lnSpc>
              </a:pPr>
              <a: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465" baseline="-30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6" name="组合 45"/>
          <p:cNvGrpSpPr/>
          <p:nvPr/>
        </p:nvGrpSpPr>
        <p:grpSpPr>
          <a:xfrm>
            <a:off x="3648549" y="4344540"/>
            <a:ext cx="2891072" cy="363241"/>
            <a:chOff x="3244272" y="4324968"/>
            <a:chExt cx="3008542" cy="363238"/>
          </a:xfrm>
        </p:grpSpPr>
        <p:sp>
          <p:nvSpPr>
            <p:cNvPr id="47" name="圆角矩形 46"/>
            <p:cNvSpPr/>
            <p:nvPr/>
          </p:nvSpPr>
          <p:spPr>
            <a:xfrm>
              <a:off x="3258789" y="436261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圆角矩形 47"/>
            <p:cNvSpPr/>
            <p:nvPr/>
          </p:nvSpPr>
          <p:spPr>
            <a:xfrm>
              <a:off x="3244272" y="4362651"/>
              <a:ext cx="2108200" cy="314202"/>
            </a:xfrm>
            <a:prstGeom prst="roundRect">
              <a:avLst>
                <a:gd name="adj" fmla="val 50000"/>
              </a:avLst>
            </a:prstGeom>
            <a:solidFill>
              <a:srgbClr val="599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文本框 19"/>
            <p:cNvSpPr txBox="1"/>
            <p:nvPr/>
          </p:nvSpPr>
          <p:spPr>
            <a:xfrm>
              <a:off x="5326614" y="4324968"/>
              <a:ext cx="673754" cy="363238"/>
            </a:xfrm>
            <a:prstGeom prst="rect">
              <a:avLst/>
            </a:prstGeom>
            <a:noFill/>
          </p:spPr>
          <p:txBody>
            <a:bodyPr wrap="square" rtlCol="0">
              <a:spAutoFit/>
            </a:bodyPr>
            <a:lstStyle/>
            <a:p>
              <a:pPr algn="ctr">
                <a:lnSpc>
                  <a:spcPct val="120000"/>
                </a:lnSpc>
              </a:pPr>
              <a: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465" baseline="-30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0" name="组合 49"/>
          <p:cNvGrpSpPr/>
          <p:nvPr/>
        </p:nvGrpSpPr>
        <p:grpSpPr>
          <a:xfrm>
            <a:off x="1688716" y="1467240"/>
            <a:ext cx="2157893" cy="2196000"/>
            <a:chOff x="471707" y="1675770"/>
            <a:chExt cx="2158455" cy="2196000"/>
          </a:xfrm>
          <a:blipFill>
            <a:blip r:embed="rId3"/>
            <a:stretch>
              <a:fillRect/>
            </a:stretch>
          </a:blipFill>
        </p:grpSpPr>
        <p:grpSp>
          <p:nvGrpSpPr>
            <p:cNvPr id="51" name="组合 50"/>
            <p:cNvGrpSpPr>
              <a:grpSpLocks noChangeAspect="1"/>
            </p:cNvGrpSpPr>
            <p:nvPr/>
          </p:nvGrpSpPr>
          <p:grpSpPr>
            <a:xfrm>
              <a:off x="471707" y="1675770"/>
              <a:ext cx="2158455" cy="2196000"/>
              <a:chOff x="5397500" y="5734050"/>
              <a:chExt cx="365125" cy="371476"/>
            </a:xfrm>
            <a:grpFill/>
          </p:grpSpPr>
          <p:sp>
            <p:nvSpPr>
              <p:cNvPr id="55"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solidFill>
                <a:srgbClr val="E0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rgbClr val="D1AD21"/>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rgbClr val="E0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rgbClr val="D1AD21"/>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rgbClr val="E0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rgbClr val="D1AD2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2" name="组合 51"/>
            <p:cNvGrpSpPr>
              <a:grpSpLocks noChangeAspect="1"/>
            </p:cNvGrpSpPr>
            <p:nvPr/>
          </p:nvGrpSpPr>
          <p:grpSpPr>
            <a:xfrm>
              <a:off x="1735995" y="2108076"/>
              <a:ext cx="462003" cy="468000"/>
              <a:chOff x="2665061" y="4979202"/>
              <a:chExt cx="284308" cy="288000"/>
            </a:xfrm>
            <a:grpFill/>
          </p:grpSpPr>
          <p:sp>
            <p:nvSpPr>
              <p:cNvPr id="53"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solidFill>
                <a:srgbClr val="E0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rgbClr val="D1AD21"/>
                  </a:solidFill>
                  <a:latin typeface="Arial" panose="020B0604020202020204" pitchFamily="34" charset="0"/>
                  <a:ea typeface="微软雅黑" panose="020B0503020204020204" pitchFamily="34" charset="-122"/>
                  <a:cs typeface="Arial" panose="020B0604020202020204" pitchFamily="34" charset="0"/>
                </a:endParaRPr>
              </a:p>
            </p:txBody>
          </p:sp>
          <p:sp>
            <p:nvSpPr>
              <p:cNvPr id="54"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solidFill>
                <a:srgbClr val="E0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rgbClr val="E06175"/>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58" name="组合 57"/>
          <p:cNvGrpSpPr/>
          <p:nvPr/>
        </p:nvGrpSpPr>
        <p:grpSpPr>
          <a:xfrm>
            <a:off x="1698790" y="3681272"/>
            <a:ext cx="2157893" cy="2196000"/>
            <a:chOff x="478903" y="4355475"/>
            <a:chExt cx="2158455" cy="2196000"/>
          </a:xfrm>
          <a:blipFill>
            <a:blip r:embed="rId3"/>
            <a:stretch>
              <a:fillRect/>
            </a:stretch>
          </a:blipFill>
        </p:grpSpPr>
        <p:grpSp>
          <p:nvGrpSpPr>
            <p:cNvPr id="59" name="组合 58"/>
            <p:cNvGrpSpPr>
              <a:grpSpLocks noChangeAspect="1"/>
            </p:cNvGrpSpPr>
            <p:nvPr/>
          </p:nvGrpSpPr>
          <p:grpSpPr>
            <a:xfrm>
              <a:off x="1795203" y="4733013"/>
              <a:ext cx="366333" cy="576000"/>
              <a:chOff x="2257888" y="5547128"/>
              <a:chExt cx="137373" cy="216000"/>
            </a:xfrm>
            <a:grpFill/>
          </p:grpSpPr>
          <p:sp>
            <p:nvSpPr>
              <p:cNvPr id="64"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solidFill>
                <a:srgbClr val="59979A"/>
              </a:solid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2535">
                  <a:solidFill>
                    <a:srgbClr val="D1AD21"/>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solidFill>
                <a:srgbClr val="59979A"/>
              </a:solid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2535">
                  <a:solidFill>
                    <a:srgbClr val="D1AD2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a:grpSpLocks noChangeAspect="1"/>
            </p:cNvGrpSpPr>
            <p:nvPr/>
          </p:nvGrpSpPr>
          <p:grpSpPr>
            <a:xfrm>
              <a:off x="478903" y="4355475"/>
              <a:ext cx="2158455" cy="2196000"/>
              <a:chOff x="5397500" y="5734050"/>
              <a:chExt cx="365125" cy="371476"/>
            </a:xfrm>
            <a:grpFill/>
          </p:grpSpPr>
          <p:sp>
            <p:nvSpPr>
              <p:cNvPr id="6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solidFill>
                <a:srgbClr val="59979A"/>
              </a:solid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2535">
                  <a:solidFill>
                    <a:srgbClr val="D1AD21"/>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rgbClr val="59979A"/>
              </a:solid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2535">
                  <a:solidFill>
                    <a:srgbClr val="D1AD21"/>
                  </a:solidFill>
                  <a:latin typeface="Arial" panose="020B0604020202020204" pitchFamily="34" charset="0"/>
                  <a:ea typeface="微软雅黑" panose="020B0503020204020204" pitchFamily="34" charset="-122"/>
                  <a:cs typeface="Arial" panose="020B0604020202020204" pitchFamily="34" charset="0"/>
                </a:endParaRPr>
              </a:p>
            </p:txBody>
          </p:sp>
          <p:sp>
            <p:nvSpPr>
              <p:cNvPr id="6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rgbClr val="59979A"/>
              </a:solid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2535">
                  <a:solidFill>
                    <a:srgbClr val="D1AD21"/>
                  </a:solidFill>
                  <a:latin typeface="Arial" panose="020B0604020202020204" pitchFamily="34" charset="0"/>
                  <a:ea typeface="微软雅黑" panose="020B0503020204020204" pitchFamily="34" charset="-122"/>
                  <a:cs typeface="Arial" panose="020B0604020202020204" pitchFamily="34" charset="0"/>
                </a:endParaRPr>
              </a:p>
            </p:txBody>
          </p:sp>
        </p:grpSp>
      </p:grpSp>
      <p:sp>
        <p:nvSpPr>
          <p:cNvPr id="66" name="矩形 65"/>
          <p:cNvSpPr/>
          <p:nvPr/>
        </p:nvSpPr>
        <p:spPr>
          <a:xfrm>
            <a:off x="3746347" y="1369576"/>
            <a:ext cx="1210521" cy="400077"/>
          </a:xfrm>
          <a:prstGeom prst="rect">
            <a:avLst/>
          </a:prstGeom>
        </p:spPr>
        <p:txBody>
          <a:bodyPr wrap="none" lIns="91407" tIns="45704" rIns="91407" bIns="45704">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矩形 47"/>
          <p:cNvSpPr>
            <a:spLocks noChangeArrowheads="1"/>
          </p:cNvSpPr>
          <p:nvPr/>
        </p:nvSpPr>
        <p:spPr bwMode="auto">
          <a:xfrm>
            <a:off x="3730588" y="2551650"/>
            <a:ext cx="2811931" cy="53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68" name="矩形 67"/>
          <p:cNvSpPr/>
          <p:nvPr/>
        </p:nvSpPr>
        <p:spPr>
          <a:xfrm>
            <a:off x="3746347" y="3574959"/>
            <a:ext cx="1210521" cy="400077"/>
          </a:xfrm>
          <a:prstGeom prst="rect">
            <a:avLst/>
          </a:prstGeom>
        </p:spPr>
        <p:txBody>
          <a:bodyPr wrap="none" lIns="91407" tIns="45704" rIns="91407" bIns="45704">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矩形 47"/>
          <p:cNvSpPr>
            <a:spLocks noChangeArrowheads="1"/>
          </p:cNvSpPr>
          <p:nvPr/>
        </p:nvSpPr>
        <p:spPr bwMode="auto">
          <a:xfrm>
            <a:off x="3730588" y="4741269"/>
            <a:ext cx="2811931" cy="53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70" name="矩形 69"/>
          <p:cNvSpPr/>
          <p:nvPr/>
        </p:nvSpPr>
        <p:spPr>
          <a:xfrm>
            <a:off x="7087911" y="1389607"/>
            <a:ext cx="215968" cy="216024"/>
          </a:xfrm>
          <a:prstGeom prst="rect">
            <a:avLst/>
          </a:prstGeom>
          <a:solidFill>
            <a:srgbClr val="E061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7463797" y="1297568"/>
            <a:ext cx="1210521" cy="400077"/>
          </a:xfrm>
          <a:prstGeom prst="rect">
            <a:avLst/>
          </a:prstGeom>
        </p:spPr>
        <p:txBody>
          <a:bodyPr wrap="none" lIns="91407" tIns="45704" rIns="91407" bIns="45704">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矩形 47"/>
          <p:cNvSpPr>
            <a:spLocks noChangeArrowheads="1"/>
          </p:cNvSpPr>
          <p:nvPr/>
        </p:nvSpPr>
        <p:spPr bwMode="auto">
          <a:xfrm>
            <a:off x="7463797" y="1662514"/>
            <a:ext cx="3455484" cy="58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35" dirty="0">
                <a:solidFill>
                  <a:schemeClr val="tx1">
                    <a:lumMod val="50000"/>
                    <a:lumOff val="50000"/>
                  </a:schemeClr>
                </a:solidFill>
                <a:sym typeface="微软雅黑" panose="020B0503020204020204" pitchFamily="34" charset="-122"/>
              </a:rPr>
              <a:t>在此录入上述图表的综合描述说明，在此录入上述图表的综合描述说明。</a:t>
            </a:r>
          </a:p>
        </p:txBody>
      </p:sp>
      <p:cxnSp>
        <p:nvCxnSpPr>
          <p:cNvPr id="73" name="直接连接符 72"/>
          <p:cNvCxnSpPr/>
          <p:nvPr/>
        </p:nvCxnSpPr>
        <p:spPr>
          <a:xfrm>
            <a:off x="7195895" y="1605629"/>
            <a:ext cx="0" cy="98808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7087911" y="2593712"/>
            <a:ext cx="215968" cy="216024"/>
          </a:xfrm>
          <a:prstGeom prst="rect">
            <a:avLst/>
          </a:prstGeom>
          <a:solidFill>
            <a:srgbClr val="E061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5" name="矩形 74"/>
          <p:cNvSpPr/>
          <p:nvPr/>
        </p:nvSpPr>
        <p:spPr>
          <a:xfrm>
            <a:off x="7463797" y="2483472"/>
            <a:ext cx="1210521" cy="400077"/>
          </a:xfrm>
          <a:prstGeom prst="rect">
            <a:avLst/>
          </a:prstGeom>
        </p:spPr>
        <p:txBody>
          <a:bodyPr wrap="none" lIns="91407" tIns="45704" rIns="91407" bIns="45704">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6" name="矩形 47"/>
          <p:cNvSpPr>
            <a:spLocks noChangeArrowheads="1"/>
          </p:cNvSpPr>
          <p:nvPr/>
        </p:nvSpPr>
        <p:spPr bwMode="auto">
          <a:xfrm>
            <a:off x="7463797" y="2848418"/>
            <a:ext cx="3455484" cy="58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35" dirty="0">
                <a:solidFill>
                  <a:schemeClr val="tx1">
                    <a:lumMod val="50000"/>
                    <a:lumOff val="50000"/>
                  </a:schemeClr>
                </a:solidFill>
                <a:sym typeface="微软雅黑" panose="020B0503020204020204" pitchFamily="34" charset="-122"/>
              </a:rPr>
              <a:t>在此录入上述图表的综合描述说明，在此录入上述图表的综合描述说明。</a:t>
            </a:r>
          </a:p>
        </p:txBody>
      </p:sp>
      <p:cxnSp>
        <p:nvCxnSpPr>
          <p:cNvPr id="77" name="直接连接符 76"/>
          <p:cNvCxnSpPr/>
          <p:nvPr/>
        </p:nvCxnSpPr>
        <p:spPr>
          <a:xfrm>
            <a:off x="7195895" y="2809736"/>
            <a:ext cx="0" cy="98808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7087911" y="3797819"/>
            <a:ext cx="215968" cy="216024"/>
          </a:xfrm>
          <a:prstGeom prst="rect">
            <a:avLst/>
          </a:prstGeom>
          <a:solidFill>
            <a:srgbClr val="59979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9" name="矩形 78"/>
          <p:cNvSpPr/>
          <p:nvPr/>
        </p:nvSpPr>
        <p:spPr>
          <a:xfrm>
            <a:off x="7463797" y="3707608"/>
            <a:ext cx="1210521" cy="400077"/>
          </a:xfrm>
          <a:prstGeom prst="rect">
            <a:avLst/>
          </a:prstGeom>
        </p:spPr>
        <p:txBody>
          <a:bodyPr wrap="none" lIns="91407" tIns="45704" rIns="91407" bIns="45704">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4" name="矩形 83"/>
          <p:cNvSpPr>
            <a:spLocks noChangeArrowheads="1"/>
          </p:cNvSpPr>
          <p:nvPr/>
        </p:nvSpPr>
        <p:spPr bwMode="auto">
          <a:xfrm>
            <a:off x="7463797" y="4072554"/>
            <a:ext cx="3455484" cy="58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35" dirty="0">
                <a:solidFill>
                  <a:schemeClr val="tx1">
                    <a:lumMod val="50000"/>
                    <a:lumOff val="50000"/>
                  </a:schemeClr>
                </a:solidFill>
                <a:sym typeface="微软雅黑" panose="020B0503020204020204" pitchFamily="34" charset="-122"/>
              </a:rPr>
              <a:t>在此录入上述图表的综合描述说明，在此录入上述图表的综合描述说明。</a:t>
            </a:r>
          </a:p>
        </p:txBody>
      </p:sp>
      <p:cxnSp>
        <p:nvCxnSpPr>
          <p:cNvPr id="85" name="直接连接符 84"/>
          <p:cNvCxnSpPr/>
          <p:nvPr/>
        </p:nvCxnSpPr>
        <p:spPr>
          <a:xfrm>
            <a:off x="7195895" y="3981893"/>
            <a:ext cx="0" cy="98808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7087911" y="4908535"/>
            <a:ext cx="215968" cy="216024"/>
          </a:xfrm>
          <a:prstGeom prst="rect">
            <a:avLst/>
          </a:prstGeom>
          <a:solidFill>
            <a:srgbClr val="59979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矩形 86"/>
          <p:cNvSpPr/>
          <p:nvPr/>
        </p:nvSpPr>
        <p:spPr>
          <a:xfrm>
            <a:off x="7463797" y="4787728"/>
            <a:ext cx="1210521" cy="400077"/>
          </a:xfrm>
          <a:prstGeom prst="rect">
            <a:avLst/>
          </a:prstGeom>
        </p:spPr>
        <p:txBody>
          <a:bodyPr wrap="none" lIns="91407" tIns="45704" rIns="91407" bIns="45704">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8" name="矩形 87"/>
          <p:cNvSpPr>
            <a:spLocks noChangeArrowheads="1"/>
          </p:cNvSpPr>
          <p:nvPr/>
        </p:nvSpPr>
        <p:spPr bwMode="auto">
          <a:xfrm>
            <a:off x="7463797" y="5152674"/>
            <a:ext cx="3455484" cy="58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35" dirty="0">
                <a:solidFill>
                  <a:schemeClr val="tx1">
                    <a:lumMod val="50000"/>
                    <a:lumOff val="50000"/>
                  </a:schemeClr>
                </a:solidFill>
                <a:sym typeface="微软雅黑" panose="020B0503020204020204" pitchFamily="34" charset="-122"/>
              </a:rPr>
              <a:t>在此录入上述图表的综合描述说明，在此录入上述图表的综合描述说明。</a:t>
            </a:r>
          </a:p>
        </p:txBody>
      </p:sp>
      <p:pic>
        <p:nvPicPr>
          <p:cNvPr id="80" name="图片 7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8595" y="301952"/>
            <a:ext cx="3844788" cy="881903"/>
          </a:xfrm>
          <a:prstGeom prst="rect">
            <a:avLst/>
          </a:prstGeom>
        </p:spPr>
      </p:pic>
      <p:sp>
        <p:nvSpPr>
          <p:cNvPr id="81" name="文本框 80"/>
          <p:cNvSpPr txBox="1"/>
          <p:nvPr/>
        </p:nvSpPr>
        <p:spPr>
          <a:xfrm>
            <a:off x="5687076" y="524251"/>
            <a:ext cx="3553441" cy="451604"/>
          </a:xfrm>
          <a:prstGeom prst="rect">
            <a:avLst/>
          </a:prstGeom>
          <a:noFill/>
        </p:spPr>
        <p:txBody>
          <a:bodyPr wrap="square" lIns="121861" tIns="60931" rIns="121861" bIns="60931" rtlCol="0" anchor="ctr">
            <a:spAutoFit/>
          </a:bodyPr>
          <a:lstStyle/>
          <a:p>
            <a:pPr>
              <a:lnSpc>
                <a:spcPct val="110000"/>
              </a:lnSpc>
            </a:pPr>
            <a:r>
              <a:rPr kumimoji="1" lang="zh-CN" altLang="en-US" sz="2000" dirty="0">
                <a:solidFill>
                  <a:srgbClr val="E06175"/>
                </a:solidFill>
                <a:latin typeface="方正小标宋简体" panose="03000509000000000000" pitchFamily="65" charset="-122"/>
                <a:ea typeface="方正小标宋简体" panose="03000509000000000000" pitchFamily="65" charset="-122"/>
                <a:cs typeface="微软雅黑" panose="020B0503020204020204" pitchFamily="34" charset="-122"/>
              </a:rPr>
              <a:t>项目标题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50"/>
                                        </p:tgtEl>
                                        <p:attrNameLst>
                                          <p:attrName>style.visibility</p:attrName>
                                        </p:attrNameLst>
                                      </p:cBhvr>
                                      <p:to>
                                        <p:strVal val="visible"/>
                                      </p:to>
                                    </p:set>
                                    <p:anim calcmode="lin" valueType="num">
                                      <p:cBhvr>
                                        <p:cTn id="7" dur="350" fill="hold"/>
                                        <p:tgtEl>
                                          <p:spTgt spid="50"/>
                                        </p:tgtEl>
                                        <p:attrNameLst>
                                          <p:attrName>ppt_w</p:attrName>
                                        </p:attrNameLst>
                                      </p:cBhvr>
                                      <p:tavLst>
                                        <p:tav tm="0">
                                          <p:val>
                                            <p:fltVal val="0"/>
                                          </p:val>
                                        </p:tav>
                                        <p:tav tm="100000">
                                          <p:val>
                                            <p:strVal val="#ppt_w"/>
                                          </p:val>
                                        </p:tav>
                                      </p:tavLst>
                                    </p:anim>
                                    <p:anim calcmode="lin" valueType="num">
                                      <p:cBhvr>
                                        <p:cTn id="8" dur="350" fill="hold"/>
                                        <p:tgtEl>
                                          <p:spTgt spid="50"/>
                                        </p:tgtEl>
                                        <p:attrNameLst>
                                          <p:attrName>ppt_h</p:attrName>
                                        </p:attrNameLst>
                                      </p:cBhvr>
                                      <p:tavLst>
                                        <p:tav tm="0">
                                          <p:val>
                                            <p:fltVal val="0"/>
                                          </p:val>
                                        </p:tav>
                                        <p:tav tm="100000">
                                          <p:val>
                                            <p:strVal val="#ppt_h"/>
                                          </p:val>
                                        </p:tav>
                                      </p:tavLst>
                                    </p:anim>
                                    <p:animEffect transition="in" filter="fade">
                                      <p:cBhvr>
                                        <p:cTn id="9" dur="350"/>
                                        <p:tgtEl>
                                          <p:spTgt spid="50"/>
                                        </p:tgtEl>
                                      </p:cBhvr>
                                    </p:animEffect>
                                  </p:childTnLst>
                                </p:cTn>
                              </p:par>
                              <p:par>
                                <p:cTn id="10" presetID="22" presetClass="entr" presetSubtype="8" fill="hold" nodeType="withEffect">
                                  <p:stCondLst>
                                    <p:cond delay="100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22" presetClass="entr" presetSubtype="8" fill="hold" nodeType="withEffect">
                                  <p:stCondLst>
                                    <p:cond delay="19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67"/>
                                        </p:tgtEl>
                                        <p:attrNameLst>
                                          <p:attrName>style.visibility</p:attrName>
                                        </p:attrNameLst>
                                      </p:cBhvr>
                                      <p:to>
                                        <p:strVal val="visible"/>
                                      </p:to>
                                    </p:set>
                                    <p:animEffect transition="in" filter="wipe(up)">
                                      <p:cBhvr>
                                        <p:cTn id="21" dur="500"/>
                                        <p:tgtEl>
                                          <p:spTgt spid="67"/>
                                        </p:tgtEl>
                                      </p:cBhvr>
                                    </p:animEffect>
                                  </p:childTnLst>
                                </p:cTn>
                              </p:par>
                              <p:par>
                                <p:cTn id="22" presetID="53" presetClass="entr" presetSubtype="16" fill="hold" nodeType="withEffect">
                                  <p:stCondLst>
                                    <p:cond delay="3500"/>
                                  </p:stCondLst>
                                  <p:childTnLst>
                                    <p:set>
                                      <p:cBhvr>
                                        <p:cTn id="23" dur="1" fill="hold">
                                          <p:stCondLst>
                                            <p:cond delay="0"/>
                                          </p:stCondLst>
                                        </p:cTn>
                                        <p:tgtEl>
                                          <p:spTgt spid="58"/>
                                        </p:tgtEl>
                                        <p:attrNameLst>
                                          <p:attrName>style.visibility</p:attrName>
                                        </p:attrNameLst>
                                      </p:cBhvr>
                                      <p:to>
                                        <p:strVal val="visible"/>
                                      </p:to>
                                    </p:set>
                                    <p:anim calcmode="lin" valueType="num">
                                      <p:cBhvr>
                                        <p:cTn id="24" dur="350" fill="hold"/>
                                        <p:tgtEl>
                                          <p:spTgt spid="58"/>
                                        </p:tgtEl>
                                        <p:attrNameLst>
                                          <p:attrName>ppt_w</p:attrName>
                                        </p:attrNameLst>
                                      </p:cBhvr>
                                      <p:tavLst>
                                        <p:tav tm="0">
                                          <p:val>
                                            <p:fltVal val="0"/>
                                          </p:val>
                                        </p:tav>
                                        <p:tav tm="100000">
                                          <p:val>
                                            <p:strVal val="#ppt_w"/>
                                          </p:val>
                                        </p:tav>
                                      </p:tavLst>
                                    </p:anim>
                                    <p:anim calcmode="lin" valueType="num">
                                      <p:cBhvr>
                                        <p:cTn id="25" dur="350" fill="hold"/>
                                        <p:tgtEl>
                                          <p:spTgt spid="58"/>
                                        </p:tgtEl>
                                        <p:attrNameLst>
                                          <p:attrName>ppt_h</p:attrName>
                                        </p:attrNameLst>
                                      </p:cBhvr>
                                      <p:tavLst>
                                        <p:tav tm="0">
                                          <p:val>
                                            <p:fltVal val="0"/>
                                          </p:val>
                                        </p:tav>
                                        <p:tav tm="100000">
                                          <p:val>
                                            <p:strVal val="#ppt_h"/>
                                          </p:val>
                                        </p:tav>
                                      </p:tavLst>
                                    </p:anim>
                                    <p:animEffect transition="in" filter="fade">
                                      <p:cBhvr>
                                        <p:cTn id="26" dur="350"/>
                                        <p:tgtEl>
                                          <p:spTgt spid="58"/>
                                        </p:tgtEl>
                                      </p:cBhvr>
                                    </p:animEffect>
                                  </p:childTnLst>
                                </p:cTn>
                              </p:par>
                              <p:par>
                                <p:cTn id="27" presetID="22" presetClass="entr" presetSubtype="8" fill="hold" nodeType="withEffect">
                                  <p:stCondLst>
                                    <p:cond delay="420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par>
                                <p:cTn id="30" presetID="22" presetClass="entr" presetSubtype="8" fill="hold" nodeType="withEffect">
                                  <p:stCondLst>
                                    <p:cond delay="510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68"/>
                                        </p:tgtEl>
                                        <p:attrNameLst>
                                          <p:attrName>style.visibility</p:attrName>
                                        </p:attrNameLst>
                                      </p:cBhvr>
                                      <p:to>
                                        <p:strVal val="visible"/>
                                      </p:to>
                                    </p:set>
                                    <p:animEffect transition="in" filter="wipe(down)">
                                      <p:cBhvr>
                                        <p:cTn id="35" dur="500"/>
                                        <p:tgtEl>
                                          <p:spTgt spid="68"/>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69"/>
                                        </p:tgtEl>
                                        <p:attrNameLst>
                                          <p:attrName>style.visibility</p:attrName>
                                        </p:attrNameLst>
                                      </p:cBhvr>
                                      <p:to>
                                        <p:strVal val="visible"/>
                                      </p:to>
                                    </p:set>
                                    <p:animEffect transition="in" filter="wipe(up)">
                                      <p:cBhvr>
                                        <p:cTn id="38" dur="500"/>
                                        <p:tgtEl>
                                          <p:spTgt spid="69"/>
                                        </p:tgtEl>
                                      </p:cBhvr>
                                    </p:animEffect>
                                  </p:childTnLst>
                                </p:cTn>
                              </p:par>
                            </p:childTnLst>
                          </p:cTn>
                        </p:par>
                        <p:par>
                          <p:cTn id="39" fill="hold">
                            <p:stCondLst>
                              <p:cond delay="750"/>
                            </p:stCondLst>
                            <p:childTnLst>
                              <p:par>
                                <p:cTn id="40" presetID="2" presetClass="entr" presetSubtype="1" fill="hold" grpId="0"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0-#ppt_h/2"/>
                                          </p:val>
                                        </p:tav>
                                        <p:tav tm="100000">
                                          <p:val>
                                            <p:strVal val="#ppt_y"/>
                                          </p:val>
                                        </p:tav>
                                      </p:tavLst>
                                    </p:anim>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400"/>
                                        <p:tgtEl>
                                          <p:spTgt spid="71"/>
                                        </p:tgtEl>
                                      </p:cBhvr>
                                    </p:animEffect>
                                  </p:childTnLst>
                                </p:cTn>
                              </p:par>
                            </p:childTnLst>
                          </p:cTn>
                        </p:par>
                        <p:par>
                          <p:cTn id="48" fill="hold">
                            <p:stCondLst>
                              <p:cond delay="1750"/>
                            </p:stCondLst>
                            <p:childTnLst>
                              <p:par>
                                <p:cTn id="49" presetID="22" presetClass="entr" presetSubtype="8"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400"/>
                                        <p:tgtEl>
                                          <p:spTgt spid="72"/>
                                        </p:tgtEl>
                                      </p:cBhvr>
                                    </p:animEffect>
                                  </p:childTnLst>
                                </p:cTn>
                              </p:par>
                            </p:childTnLst>
                          </p:cTn>
                        </p:par>
                        <p:par>
                          <p:cTn id="52" fill="hold">
                            <p:stCondLst>
                              <p:cond delay="2250"/>
                            </p:stCondLst>
                            <p:childTnLst>
                              <p:par>
                                <p:cTn id="53" presetID="22" presetClass="entr" presetSubtype="1"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up)">
                                      <p:cBhvr>
                                        <p:cTn id="55" dur="500"/>
                                        <p:tgtEl>
                                          <p:spTgt spid="73"/>
                                        </p:tgtEl>
                                      </p:cBhvr>
                                    </p:animEffect>
                                  </p:childTnLst>
                                </p:cTn>
                              </p:par>
                            </p:childTnLst>
                          </p:cTn>
                        </p:par>
                        <p:par>
                          <p:cTn id="56" fill="hold">
                            <p:stCondLst>
                              <p:cond delay="2750"/>
                            </p:stCondLst>
                            <p:childTnLst>
                              <p:par>
                                <p:cTn id="57" presetID="2" presetClass="entr" presetSubtype="1"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additive="base">
                                        <p:cTn id="59" dur="500" fill="hold"/>
                                        <p:tgtEl>
                                          <p:spTgt spid="74"/>
                                        </p:tgtEl>
                                        <p:attrNameLst>
                                          <p:attrName>ppt_x</p:attrName>
                                        </p:attrNameLst>
                                      </p:cBhvr>
                                      <p:tavLst>
                                        <p:tav tm="0">
                                          <p:val>
                                            <p:strVal val="#ppt_x"/>
                                          </p:val>
                                        </p:tav>
                                        <p:tav tm="100000">
                                          <p:val>
                                            <p:strVal val="#ppt_x"/>
                                          </p:val>
                                        </p:tav>
                                      </p:tavLst>
                                    </p:anim>
                                    <p:anim calcmode="lin" valueType="num">
                                      <p:cBhvr additive="base">
                                        <p:cTn id="60" dur="500" fill="hold"/>
                                        <p:tgtEl>
                                          <p:spTgt spid="74"/>
                                        </p:tgtEl>
                                        <p:attrNameLst>
                                          <p:attrName>ppt_y</p:attrName>
                                        </p:attrNameLst>
                                      </p:cBhvr>
                                      <p:tavLst>
                                        <p:tav tm="0">
                                          <p:val>
                                            <p:strVal val="0-#ppt_h/2"/>
                                          </p:val>
                                        </p:tav>
                                        <p:tav tm="100000">
                                          <p:val>
                                            <p:strVal val="#ppt_y"/>
                                          </p:val>
                                        </p:tav>
                                      </p:tavLst>
                                    </p:anim>
                                  </p:childTnLst>
                                </p:cTn>
                              </p:par>
                            </p:childTnLst>
                          </p:cTn>
                        </p:par>
                        <p:par>
                          <p:cTn id="61" fill="hold">
                            <p:stCondLst>
                              <p:cond delay="3250"/>
                            </p:stCondLst>
                            <p:childTnLst>
                              <p:par>
                                <p:cTn id="62" presetID="22" presetClass="entr" presetSubtype="8"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left)">
                                      <p:cBhvr>
                                        <p:cTn id="64" dur="400"/>
                                        <p:tgtEl>
                                          <p:spTgt spid="75"/>
                                        </p:tgtEl>
                                      </p:cBhvr>
                                    </p:animEffect>
                                  </p:childTnLst>
                                </p:cTn>
                              </p:par>
                            </p:childTnLst>
                          </p:cTn>
                        </p:par>
                        <p:par>
                          <p:cTn id="65" fill="hold">
                            <p:stCondLst>
                              <p:cond delay="3750"/>
                            </p:stCondLst>
                            <p:childTnLst>
                              <p:par>
                                <p:cTn id="66" presetID="22" presetClass="entr" presetSubtype="8"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wipe(left)">
                                      <p:cBhvr>
                                        <p:cTn id="68" dur="400"/>
                                        <p:tgtEl>
                                          <p:spTgt spid="76"/>
                                        </p:tgtEl>
                                      </p:cBhvr>
                                    </p:animEffect>
                                  </p:childTnLst>
                                </p:cTn>
                              </p:par>
                            </p:childTnLst>
                          </p:cTn>
                        </p:par>
                        <p:par>
                          <p:cTn id="69" fill="hold">
                            <p:stCondLst>
                              <p:cond delay="4250"/>
                            </p:stCondLst>
                            <p:childTnLst>
                              <p:par>
                                <p:cTn id="70" presetID="22" presetClass="entr" presetSubtype="1"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wipe(up)">
                                      <p:cBhvr>
                                        <p:cTn id="72" dur="500"/>
                                        <p:tgtEl>
                                          <p:spTgt spid="77"/>
                                        </p:tgtEl>
                                      </p:cBhvr>
                                    </p:animEffect>
                                  </p:childTnLst>
                                </p:cTn>
                              </p:par>
                            </p:childTnLst>
                          </p:cTn>
                        </p:par>
                        <p:par>
                          <p:cTn id="73" fill="hold">
                            <p:stCondLst>
                              <p:cond delay="4750"/>
                            </p:stCondLst>
                            <p:childTnLst>
                              <p:par>
                                <p:cTn id="74" presetID="2" presetClass="entr" presetSubtype="1" fill="hold" grpId="0" nodeType="afterEffect">
                                  <p:stCondLst>
                                    <p:cond delay="0"/>
                                  </p:stCondLst>
                                  <p:childTnLst>
                                    <p:set>
                                      <p:cBhvr>
                                        <p:cTn id="75" dur="1" fill="hold">
                                          <p:stCondLst>
                                            <p:cond delay="0"/>
                                          </p:stCondLst>
                                        </p:cTn>
                                        <p:tgtEl>
                                          <p:spTgt spid="78"/>
                                        </p:tgtEl>
                                        <p:attrNameLst>
                                          <p:attrName>style.visibility</p:attrName>
                                        </p:attrNameLst>
                                      </p:cBhvr>
                                      <p:to>
                                        <p:strVal val="visible"/>
                                      </p:to>
                                    </p:set>
                                    <p:anim calcmode="lin" valueType="num">
                                      <p:cBhvr additive="base">
                                        <p:cTn id="76" dur="500" fill="hold"/>
                                        <p:tgtEl>
                                          <p:spTgt spid="78"/>
                                        </p:tgtEl>
                                        <p:attrNameLst>
                                          <p:attrName>ppt_x</p:attrName>
                                        </p:attrNameLst>
                                      </p:cBhvr>
                                      <p:tavLst>
                                        <p:tav tm="0">
                                          <p:val>
                                            <p:strVal val="#ppt_x"/>
                                          </p:val>
                                        </p:tav>
                                        <p:tav tm="100000">
                                          <p:val>
                                            <p:strVal val="#ppt_x"/>
                                          </p:val>
                                        </p:tav>
                                      </p:tavLst>
                                    </p:anim>
                                    <p:anim calcmode="lin" valueType="num">
                                      <p:cBhvr additive="base">
                                        <p:cTn id="77" dur="500" fill="hold"/>
                                        <p:tgtEl>
                                          <p:spTgt spid="78"/>
                                        </p:tgtEl>
                                        <p:attrNameLst>
                                          <p:attrName>ppt_y</p:attrName>
                                        </p:attrNameLst>
                                      </p:cBhvr>
                                      <p:tavLst>
                                        <p:tav tm="0">
                                          <p:val>
                                            <p:strVal val="0-#ppt_h/2"/>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left)">
                                      <p:cBhvr>
                                        <p:cTn id="81" dur="400"/>
                                        <p:tgtEl>
                                          <p:spTgt spid="7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left)">
                                      <p:cBhvr>
                                        <p:cTn id="85" dur="400"/>
                                        <p:tgtEl>
                                          <p:spTgt spid="84"/>
                                        </p:tgtEl>
                                      </p:cBhvr>
                                    </p:animEffect>
                                  </p:childTnLst>
                                </p:cTn>
                              </p:par>
                            </p:childTnLst>
                          </p:cTn>
                        </p:par>
                        <p:par>
                          <p:cTn id="86" fill="hold">
                            <p:stCondLst>
                              <p:cond delay="6250"/>
                            </p:stCondLst>
                            <p:childTnLst>
                              <p:par>
                                <p:cTn id="87" presetID="22" presetClass="entr" presetSubtype="1"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ipe(up)">
                                      <p:cBhvr>
                                        <p:cTn id="89" dur="500"/>
                                        <p:tgtEl>
                                          <p:spTgt spid="85"/>
                                        </p:tgtEl>
                                      </p:cBhvr>
                                    </p:animEffect>
                                  </p:childTnLst>
                                </p:cTn>
                              </p:par>
                            </p:childTnLst>
                          </p:cTn>
                        </p:par>
                        <p:par>
                          <p:cTn id="90" fill="hold">
                            <p:stCondLst>
                              <p:cond delay="6750"/>
                            </p:stCondLst>
                            <p:childTnLst>
                              <p:par>
                                <p:cTn id="91" presetID="2" presetClass="entr" presetSubtype="1" fill="hold" grpId="0" nodeType="afterEffect">
                                  <p:stCondLst>
                                    <p:cond delay="0"/>
                                  </p:stCondLst>
                                  <p:childTnLst>
                                    <p:set>
                                      <p:cBhvr>
                                        <p:cTn id="92" dur="1" fill="hold">
                                          <p:stCondLst>
                                            <p:cond delay="0"/>
                                          </p:stCondLst>
                                        </p:cTn>
                                        <p:tgtEl>
                                          <p:spTgt spid="86"/>
                                        </p:tgtEl>
                                        <p:attrNameLst>
                                          <p:attrName>style.visibility</p:attrName>
                                        </p:attrNameLst>
                                      </p:cBhvr>
                                      <p:to>
                                        <p:strVal val="visible"/>
                                      </p:to>
                                    </p:set>
                                    <p:anim calcmode="lin" valueType="num">
                                      <p:cBhvr additive="base">
                                        <p:cTn id="93" dur="500" fill="hold"/>
                                        <p:tgtEl>
                                          <p:spTgt spid="86"/>
                                        </p:tgtEl>
                                        <p:attrNameLst>
                                          <p:attrName>ppt_x</p:attrName>
                                        </p:attrNameLst>
                                      </p:cBhvr>
                                      <p:tavLst>
                                        <p:tav tm="0">
                                          <p:val>
                                            <p:strVal val="#ppt_x"/>
                                          </p:val>
                                        </p:tav>
                                        <p:tav tm="100000">
                                          <p:val>
                                            <p:strVal val="#ppt_x"/>
                                          </p:val>
                                        </p:tav>
                                      </p:tavLst>
                                    </p:anim>
                                    <p:anim calcmode="lin" valueType="num">
                                      <p:cBhvr additive="base">
                                        <p:cTn id="94" dur="500" fill="hold"/>
                                        <p:tgtEl>
                                          <p:spTgt spid="86"/>
                                        </p:tgtEl>
                                        <p:attrNameLst>
                                          <p:attrName>ppt_y</p:attrName>
                                        </p:attrNameLst>
                                      </p:cBhvr>
                                      <p:tavLst>
                                        <p:tav tm="0">
                                          <p:val>
                                            <p:strVal val="0-#ppt_h/2"/>
                                          </p:val>
                                        </p:tav>
                                        <p:tav tm="100000">
                                          <p:val>
                                            <p:strVal val="#ppt_y"/>
                                          </p:val>
                                        </p:tav>
                                      </p:tavLst>
                                    </p:anim>
                                  </p:childTnLst>
                                </p:cTn>
                              </p:par>
                            </p:childTnLst>
                          </p:cTn>
                        </p:par>
                        <p:par>
                          <p:cTn id="95" fill="hold">
                            <p:stCondLst>
                              <p:cond delay="7250"/>
                            </p:stCondLst>
                            <p:childTnLst>
                              <p:par>
                                <p:cTn id="96" presetID="22" presetClass="entr" presetSubtype="8" fill="hold" grpId="0" nodeType="after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wipe(left)">
                                      <p:cBhvr>
                                        <p:cTn id="98" dur="400"/>
                                        <p:tgtEl>
                                          <p:spTgt spid="87"/>
                                        </p:tgtEl>
                                      </p:cBhvr>
                                    </p:animEffect>
                                  </p:childTnLst>
                                </p:cTn>
                              </p:par>
                            </p:childTnLst>
                          </p:cTn>
                        </p:par>
                        <p:par>
                          <p:cTn id="99" fill="hold">
                            <p:stCondLst>
                              <p:cond delay="7750"/>
                            </p:stCondLst>
                            <p:childTnLst>
                              <p:par>
                                <p:cTn id="100" presetID="22" presetClass="entr" presetSubtype="8"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wipe(left)">
                                      <p:cBhvr>
                                        <p:cTn id="102" dur="4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animBg="1"/>
      <p:bldP spid="71" grpId="0"/>
      <p:bldP spid="72" grpId="0"/>
      <p:bldP spid="74" grpId="0" animBg="1"/>
      <p:bldP spid="75" grpId="0"/>
      <p:bldP spid="76" grpId="0"/>
      <p:bldP spid="78" grpId="0" animBg="1"/>
      <p:bldP spid="79" grpId="0"/>
      <p:bldP spid="84" grpId="0"/>
      <p:bldP spid="86" grpId="0" animBg="1"/>
      <p:bldP spid="87" grpId="0"/>
      <p:bldP spid="8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90869" y="3294405"/>
            <a:ext cx="569439" cy="571011"/>
            <a:chOff x="1290869" y="3294405"/>
            <a:chExt cx="569439" cy="571011"/>
          </a:xfrm>
        </p:grpSpPr>
        <p:sp>
          <p:nvSpPr>
            <p:cNvPr id="24" name="Oval 13"/>
            <p:cNvSpPr>
              <a:spLocks noChangeAspect="1" noChangeArrowheads="1"/>
            </p:cNvSpPr>
            <p:nvPr/>
          </p:nvSpPr>
          <p:spPr bwMode="auto">
            <a:xfrm>
              <a:off x="1290869" y="3294405"/>
              <a:ext cx="569439" cy="571011"/>
            </a:xfrm>
            <a:prstGeom prst="ellipse">
              <a:avLst/>
            </a:prstGeom>
            <a:solidFill>
              <a:srgbClr val="E0617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865">
                <a:solidFill>
                  <a:srgbClr val="FFFFFF"/>
                </a:solidFill>
              </a:endParaRPr>
            </a:p>
          </p:txBody>
        </p:sp>
        <p:pic>
          <p:nvPicPr>
            <p:cNvPr id="25" name="Picture 14" descr="pho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588" y="3451708"/>
              <a:ext cx="287866" cy="28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7"/>
          <p:cNvGrpSpPr/>
          <p:nvPr/>
        </p:nvGrpSpPr>
        <p:grpSpPr>
          <a:xfrm>
            <a:off x="1290869" y="2443392"/>
            <a:ext cx="569439" cy="571012"/>
            <a:chOff x="1290869" y="2443392"/>
            <a:chExt cx="569439" cy="571012"/>
          </a:xfrm>
        </p:grpSpPr>
        <p:sp>
          <p:nvSpPr>
            <p:cNvPr id="23" name="Oval 10"/>
            <p:cNvSpPr>
              <a:spLocks noChangeAspect="1" noChangeArrowheads="1"/>
            </p:cNvSpPr>
            <p:nvPr/>
          </p:nvSpPr>
          <p:spPr bwMode="auto">
            <a:xfrm>
              <a:off x="1290869" y="2443392"/>
              <a:ext cx="569439" cy="571012"/>
            </a:xfrm>
            <a:prstGeom prst="ellipse">
              <a:avLst/>
            </a:prstGeom>
            <a:solidFill>
              <a:srgbClr val="E0617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865">
                <a:solidFill>
                  <a:srgbClr val="FFFFFF"/>
                </a:solidFill>
              </a:endParaRPr>
            </a:p>
          </p:txBody>
        </p:sp>
        <p:pic>
          <p:nvPicPr>
            <p:cNvPr id="26" name="Picture 15" descr="bul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6150" y="2605415"/>
              <a:ext cx="286292" cy="28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组合 9"/>
          <p:cNvGrpSpPr/>
          <p:nvPr/>
        </p:nvGrpSpPr>
        <p:grpSpPr>
          <a:xfrm>
            <a:off x="1290869" y="4153282"/>
            <a:ext cx="569439" cy="571011"/>
            <a:chOff x="1290869" y="4153282"/>
            <a:chExt cx="569439" cy="571011"/>
          </a:xfrm>
        </p:grpSpPr>
        <p:sp>
          <p:nvSpPr>
            <p:cNvPr id="27" name="Oval 19"/>
            <p:cNvSpPr>
              <a:spLocks noChangeAspect="1" noChangeArrowheads="1"/>
            </p:cNvSpPr>
            <p:nvPr/>
          </p:nvSpPr>
          <p:spPr bwMode="auto">
            <a:xfrm>
              <a:off x="1290869" y="4153282"/>
              <a:ext cx="569439" cy="571011"/>
            </a:xfrm>
            <a:prstGeom prst="ellipse">
              <a:avLst/>
            </a:prstGeom>
            <a:solidFill>
              <a:srgbClr val="E0617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865">
                <a:solidFill>
                  <a:srgbClr val="FFFFFF"/>
                </a:solidFill>
              </a:endParaRPr>
            </a:p>
          </p:txBody>
        </p:sp>
        <p:pic>
          <p:nvPicPr>
            <p:cNvPr id="28" name="Picture 23" descr="clou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6038" y="4307439"/>
              <a:ext cx="250112" cy="25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组合 9"/>
          <p:cNvGrpSpPr>
            <a:grpSpLocks noChangeAspect="1"/>
          </p:cNvGrpSpPr>
          <p:nvPr/>
        </p:nvGrpSpPr>
        <p:grpSpPr bwMode="auto">
          <a:xfrm>
            <a:off x="8202784" y="1892830"/>
            <a:ext cx="3989216" cy="4067868"/>
            <a:chOff x="0" y="0"/>
            <a:chExt cx="4025152" cy="4106791"/>
          </a:xfrm>
        </p:grpSpPr>
        <p:pic>
          <p:nvPicPr>
            <p:cNvPr id="30" name="图片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025152" cy="410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1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38859" y="387717"/>
              <a:ext cx="3486293" cy="23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矩形 13"/>
          <p:cNvSpPr>
            <a:spLocks noChangeArrowheads="1"/>
          </p:cNvSpPr>
          <p:nvPr/>
        </p:nvSpPr>
        <p:spPr bwMode="auto">
          <a:xfrm>
            <a:off x="2110421" y="2501595"/>
            <a:ext cx="5809782" cy="51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3" name="矩形 14"/>
          <p:cNvSpPr>
            <a:spLocks noChangeArrowheads="1"/>
          </p:cNvSpPr>
          <p:nvPr/>
        </p:nvSpPr>
        <p:spPr bwMode="auto">
          <a:xfrm>
            <a:off x="2110421" y="3297550"/>
            <a:ext cx="5809782" cy="51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65">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65">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15"/>
          <p:cNvSpPr>
            <a:spLocks noChangeArrowheads="1"/>
          </p:cNvSpPr>
          <p:nvPr/>
        </p:nvSpPr>
        <p:spPr bwMode="auto">
          <a:xfrm>
            <a:off x="2110421" y="4169011"/>
            <a:ext cx="5809782" cy="51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65">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65">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9" name="图片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8595" y="301952"/>
            <a:ext cx="3844788" cy="881903"/>
          </a:xfrm>
          <a:prstGeom prst="rect">
            <a:avLst/>
          </a:prstGeom>
        </p:spPr>
      </p:pic>
      <p:sp>
        <p:nvSpPr>
          <p:cNvPr id="20" name="文本框 19"/>
          <p:cNvSpPr txBox="1"/>
          <p:nvPr/>
        </p:nvSpPr>
        <p:spPr>
          <a:xfrm>
            <a:off x="5735960" y="547701"/>
            <a:ext cx="3553441" cy="451604"/>
          </a:xfrm>
          <a:prstGeom prst="rect">
            <a:avLst/>
          </a:prstGeom>
          <a:noFill/>
        </p:spPr>
        <p:txBody>
          <a:bodyPr wrap="square" lIns="121861" tIns="60931" rIns="121861" bIns="60931" rtlCol="0" anchor="ctr">
            <a:spAutoFit/>
          </a:bodyPr>
          <a:lstStyle/>
          <a:p>
            <a:pPr>
              <a:lnSpc>
                <a:spcPct val="110000"/>
              </a:lnSpc>
            </a:pPr>
            <a:r>
              <a:rPr kumimoji="1" lang="zh-CN" altLang="en-US" sz="2000" dirty="0">
                <a:solidFill>
                  <a:srgbClr val="E06175"/>
                </a:solidFill>
                <a:latin typeface="方正小标宋简体" panose="03000509000000000000" pitchFamily="65" charset="-122"/>
                <a:ea typeface="方正小标宋简体" panose="03000509000000000000" pitchFamily="65" charset="-122"/>
                <a:cs typeface="微软雅黑" panose="020B0503020204020204" pitchFamily="34" charset="-122"/>
              </a:rPr>
              <a:t>项目标题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p:cNvSpPr/>
          <p:nvPr>
            <p:custDataLst>
              <p:tags r:id="rId1"/>
            </p:custDataLst>
          </p:nvPr>
        </p:nvSpPr>
        <p:spPr>
          <a:xfrm>
            <a:off x="4279012" y="2880423"/>
            <a:ext cx="1507067" cy="1274380"/>
          </a:xfrm>
          <a:prstGeom prst="pie">
            <a:avLst>
              <a:gd name="adj1" fmla="val 5364922"/>
              <a:gd name="adj2" fmla="val 16200000"/>
            </a:avLst>
          </a:prstGeom>
          <a:solidFill>
            <a:srgbClr val="5997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720000" bIns="60960" numCol="1" spcCol="0" rtlCol="0" fromWordArt="0" anchor="ctr" anchorCtr="0" forceAA="0" compatLnSpc="1">
            <a:noAutofit/>
          </a:bodyPr>
          <a:lstStyle/>
          <a:p>
            <a:pPr algn="ctr"/>
            <a:r>
              <a:rPr lang="en-US" altLang="zh-CN" sz="3735" dirty="0">
                <a:solidFill>
                  <a:srgbClr val="FCEEE8"/>
                </a:solidFill>
                <a:latin typeface="Impact" panose="020B0806030902050204" pitchFamily="34" charset="0"/>
                <a:ea typeface="幼圆" panose="02010509060101010101" pitchFamily="49" charset="-122"/>
              </a:rPr>
              <a:t>A</a:t>
            </a:r>
            <a:endParaRPr lang="zh-CN" altLang="en-US" sz="3735" dirty="0">
              <a:solidFill>
                <a:srgbClr val="FCEEE8"/>
              </a:solidFill>
              <a:latin typeface="Impact" panose="020B0806030902050204" pitchFamily="34" charset="0"/>
              <a:ea typeface="幼圆" panose="02010509060101010101" pitchFamily="49" charset="-122"/>
            </a:endParaRPr>
          </a:p>
        </p:txBody>
      </p:sp>
      <p:sp>
        <p:nvSpPr>
          <p:cNvPr id="3" name="MH_Other_2"/>
          <p:cNvSpPr/>
          <p:nvPr>
            <p:custDataLst>
              <p:tags r:id="rId2"/>
            </p:custDataLst>
          </p:nvPr>
        </p:nvSpPr>
        <p:spPr>
          <a:xfrm>
            <a:off x="5080788" y="2880423"/>
            <a:ext cx="897467" cy="1274380"/>
          </a:xfrm>
          <a:prstGeom prst="rect">
            <a:avLst/>
          </a:prstGeom>
          <a:solidFill>
            <a:srgbClr val="E061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0" tIns="0" rIns="0" bIns="60960" numCol="1" spcCol="0" rtlCol="0" fromWordArt="0" anchor="ctr" anchorCtr="0" forceAA="0" compatLnSpc="1">
            <a:noAutofit/>
          </a:bodyPr>
          <a:lstStyle/>
          <a:p>
            <a:pPr algn="ctr"/>
            <a:r>
              <a:rPr lang="en-US" altLang="zh-CN" sz="3735" dirty="0">
                <a:solidFill>
                  <a:srgbClr val="FCEEE8"/>
                </a:solidFill>
                <a:latin typeface="Impact" panose="020B0806030902050204" pitchFamily="34" charset="0"/>
                <a:ea typeface="幼圆" panose="02010509060101010101" pitchFamily="49" charset="-122"/>
              </a:rPr>
              <a:t>B</a:t>
            </a:r>
            <a:endParaRPr lang="zh-CN" altLang="en-US" sz="3735" dirty="0">
              <a:solidFill>
                <a:srgbClr val="FCEEE8"/>
              </a:solidFill>
              <a:latin typeface="Impact" panose="020B0806030902050204" pitchFamily="34" charset="0"/>
              <a:ea typeface="幼圆" panose="02010509060101010101" pitchFamily="49" charset="-122"/>
            </a:endParaRPr>
          </a:p>
        </p:txBody>
      </p:sp>
      <p:sp>
        <p:nvSpPr>
          <p:cNvPr id="4" name="MH_Other_3"/>
          <p:cNvSpPr/>
          <p:nvPr>
            <p:custDataLst>
              <p:tags r:id="rId3"/>
            </p:custDataLst>
          </p:nvPr>
        </p:nvSpPr>
        <p:spPr>
          <a:xfrm>
            <a:off x="6032208" y="2880423"/>
            <a:ext cx="897467" cy="1274380"/>
          </a:xfrm>
          <a:prstGeom prst="rect">
            <a:avLst/>
          </a:prstGeom>
          <a:solidFill>
            <a:srgbClr val="5997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0" tIns="0" rIns="0" bIns="60960" numCol="1" spcCol="0" rtlCol="0" fromWordArt="0" anchor="ctr" anchorCtr="0" forceAA="0" compatLnSpc="1">
            <a:noAutofit/>
          </a:bodyPr>
          <a:lstStyle/>
          <a:p>
            <a:pPr algn="ctr"/>
            <a:r>
              <a:rPr lang="en-US" altLang="zh-CN" sz="3735" dirty="0">
                <a:solidFill>
                  <a:srgbClr val="FCEEE8"/>
                </a:solidFill>
                <a:latin typeface="Impact" panose="020B0806030902050204" pitchFamily="34" charset="0"/>
                <a:ea typeface="幼圆" panose="02010509060101010101" pitchFamily="49" charset="-122"/>
              </a:rPr>
              <a:t>C</a:t>
            </a:r>
            <a:endParaRPr lang="zh-CN" altLang="en-US" sz="3735" dirty="0">
              <a:solidFill>
                <a:srgbClr val="FCEEE8"/>
              </a:solidFill>
              <a:latin typeface="Impact" panose="020B0806030902050204" pitchFamily="34" charset="0"/>
              <a:ea typeface="幼圆" panose="02010509060101010101" pitchFamily="49" charset="-122"/>
            </a:endParaRPr>
          </a:p>
        </p:txBody>
      </p:sp>
      <p:sp>
        <p:nvSpPr>
          <p:cNvPr id="5" name="MH_Other_4"/>
          <p:cNvSpPr/>
          <p:nvPr>
            <p:custDataLst>
              <p:tags r:id="rId4"/>
            </p:custDataLst>
          </p:nvPr>
        </p:nvSpPr>
        <p:spPr>
          <a:xfrm flipH="1">
            <a:off x="6220789" y="2880423"/>
            <a:ext cx="1507067" cy="1274380"/>
          </a:xfrm>
          <a:prstGeom prst="pie">
            <a:avLst>
              <a:gd name="adj1" fmla="val 5364922"/>
              <a:gd name="adj2" fmla="val 16200000"/>
            </a:avLst>
          </a:prstGeom>
          <a:solidFill>
            <a:srgbClr val="E061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60960" numCol="1" spcCol="0" rtlCol="0" fromWordArt="0" anchor="ctr" anchorCtr="0" forceAA="0" compatLnSpc="1">
            <a:noAutofit/>
          </a:bodyPr>
          <a:lstStyle/>
          <a:p>
            <a:pPr algn="ctr"/>
            <a:r>
              <a:rPr lang="en-US" altLang="zh-CN" sz="3735" dirty="0">
                <a:solidFill>
                  <a:srgbClr val="FCEEE8"/>
                </a:solidFill>
                <a:latin typeface="Impact" panose="020B0806030902050204" pitchFamily="34" charset="0"/>
                <a:ea typeface="幼圆" panose="02010509060101010101" pitchFamily="49" charset="-122"/>
              </a:rPr>
              <a:t>D</a:t>
            </a:r>
            <a:endParaRPr lang="zh-CN" altLang="en-US" sz="3735" dirty="0">
              <a:solidFill>
                <a:srgbClr val="FCEEE8"/>
              </a:solidFill>
              <a:latin typeface="Impact" panose="020B0806030902050204" pitchFamily="34" charset="0"/>
              <a:ea typeface="幼圆" panose="02010509060101010101" pitchFamily="49" charset="-122"/>
            </a:endParaRPr>
          </a:p>
        </p:txBody>
      </p:sp>
      <p:grpSp>
        <p:nvGrpSpPr>
          <p:cNvPr id="6" name="组合 5"/>
          <p:cNvGrpSpPr/>
          <p:nvPr/>
        </p:nvGrpSpPr>
        <p:grpSpPr>
          <a:xfrm>
            <a:off x="7160693" y="2530086"/>
            <a:ext cx="3792755" cy="638053"/>
            <a:chOff x="5370520" y="1897564"/>
            <a:chExt cx="2844566" cy="478540"/>
          </a:xfrm>
        </p:grpSpPr>
        <p:cxnSp>
          <p:nvCxnSpPr>
            <p:cNvPr id="7" name="MH_Other_5"/>
            <p:cNvCxnSpPr/>
            <p:nvPr>
              <p:custDataLst>
                <p:tags r:id="rId19"/>
              </p:custDataLst>
            </p:nvPr>
          </p:nvCxnSpPr>
          <p:spPr>
            <a:xfrm flipV="1">
              <a:off x="5370520" y="1910754"/>
              <a:ext cx="254220" cy="465350"/>
            </a:xfrm>
            <a:prstGeom prst="line">
              <a:avLst/>
            </a:prstGeom>
            <a:ln>
              <a:solidFill>
                <a:srgbClr val="BEBEBE"/>
              </a:solidFill>
              <a:prstDash val="dash"/>
            </a:ln>
          </p:spPr>
          <p:style>
            <a:lnRef idx="1">
              <a:schemeClr val="accent1"/>
            </a:lnRef>
            <a:fillRef idx="0">
              <a:schemeClr val="accent1"/>
            </a:fillRef>
            <a:effectRef idx="0">
              <a:schemeClr val="accent1"/>
            </a:effectRef>
            <a:fontRef idx="minor">
              <a:schemeClr val="tx1"/>
            </a:fontRef>
          </p:style>
        </p:cxnSp>
        <p:cxnSp>
          <p:nvCxnSpPr>
            <p:cNvPr id="8" name="MH_Other_6"/>
            <p:cNvCxnSpPr/>
            <p:nvPr>
              <p:custDataLst>
                <p:tags r:id="rId20"/>
              </p:custDataLst>
            </p:nvPr>
          </p:nvCxnSpPr>
          <p:spPr>
            <a:xfrm>
              <a:off x="5632360" y="1897564"/>
              <a:ext cx="2582726" cy="0"/>
            </a:xfrm>
            <a:prstGeom prst="line">
              <a:avLst/>
            </a:prstGeom>
            <a:ln>
              <a:solidFill>
                <a:srgbClr val="BEBEBE"/>
              </a:solidFill>
              <a:prstDash val="dash"/>
              <a:tailEnd type="diamond"/>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6480942" y="3987148"/>
            <a:ext cx="4472513" cy="620477"/>
            <a:chOff x="4860706" y="2990361"/>
            <a:chExt cx="3354385" cy="465358"/>
          </a:xfrm>
        </p:grpSpPr>
        <p:cxnSp>
          <p:nvCxnSpPr>
            <p:cNvPr id="10" name="MH_Other_7"/>
            <p:cNvCxnSpPr/>
            <p:nvPr>
              <p:custDataLst>
                <p:tags r:id="rId17"/>
              </p:custDataLst>
            </p:nvPr>
          </p:nvCxnSpPr>
          <p:spPr>
            <a:xfrm>
              <a:off x="4860706" y="2990361"/>
              <a:ext cx="254220" cy="465350"/>
            </a:xfrm>
            <a:prstGeom prst="line">
              <a:avLst/>
            </a:prstGeom>
            <a:ln>
              <a:solidFill>
                <a:srgbClr val="BEBEBE"/>
              </a:solidFill>
              <a:prstDash val="dash"/>
            </a:ln>
          </p:spPr>
          <p:style>
            <a:lnRef idx="1">
              <a:schemeClr val="accent1"/>
            </a:lnRef>
            <a:fillRef idx="0">
              <a:schemeClr val="accent1"/>
            </a:fillRef>
            <a:effectRef idx="0">
              <a:schemeClr val="accent1"/>
            </a:effectRef>
            <a:fontRef idx="minor">
              <a:schemeClr val="tx1"/>
            </a:fontRef>
          </p:style>
        </p:cxnSp>
        <p:cxnSp>
          <p:nvCxnSpPr>
            <p:cNvPr id="11" name="MH_Other_8"/>
            <p:cNvCxnSpPr/>
            <p:nvPr>
              <p:custDataLst>
                <p:tags r:id="rId18"/>
              </p:custDataLst>
            </p:nvPr>
          </p:nvCxnSpPr>
          <p:spPr>
            <a:xfrm flipV="1">
              <a:off x="5140976" y="3455710"/>
              <a:ext cx="3074115" cy="9"/>
            </a:xfrm>
            <a:prstGeom prst="line">
              <a:avLst/>
            </a:prstGeom>
            <a:ln>
              <a:solidFill>
                <a:srgbClr val="BEBEBE"/>
              </a:solidFill>
              <a:prstDash val="dash"/>
              <a:tailEnd type="diamond"/>
            </a:ln>
          </p:spPr>
          <p:style>
            <a:lnRef idx="1">
              <a:schemeClr val="accent1"/>
            </a:lnRef>
            <a:fillRef idx="0">
              <a:schemeClr val="accent1"/>
            </a:fillRef>
            <a:effectRef idx="0">
              <a:schemeClr val="accent1"/>
            </a:effectRef>
            <a:fontRef idx="minor">
              <a:schemeClr val="tx1"/>
            </a:fontRef>
          </p:style>
        </p:cxnSp>
      </p:grpSp>
      <p:sp>
        <p:nvSpPr>
          <p:cNvPr id="12" name="MH_SubTitle_4"/>
          <p:cNvSpPr txBox="1"/>
          <p:nvPr>
            <p:custDataLst>
              <p:tags r:id="rId5"/>
            </p:custDataLst>
          </p:nvPr>
        </p:nvSpPr>
        <p:spPr>
          <a:xfrm>
            <a:off x="8026435" y="3936835"/>
            <a:ext cx="2928000" cy="670775"/>
          </a:xfrm>
          <a:prstGeom prst="rect">
            <a:avLst/>
          </a:prstGeom>
          <a:noFill/>
        </p:spPr>
        <p:txBody>
          <a:bodyPr wrap="square" rtlCol="0" anchor="b" anchorCtr="0">
            <a:normAutofit/>
          </a:bodyPr>
          <a:lstStyle/>
          <a:p>
            <a:pPr algn="r"/>
            <a:r>
              <a:rPr lang="en-US" altLang="zh-CN" sz="2135" b="1" dirty="0">
                <a:solidFill>
                  <a:schemeClr val="tx1">
                    <a:lumMod val="50000"/>
                    <a:lumOff val="50000"/>
                  </a:schemeClr>
                </a:solidFill>
                <a:latin typeface="微软雅黑" panose="020B0503020204020204" pitchFamily="34" charset="-122"/>
                <a:ea typeface="微软雅黑" panose="020B0503020204020204" pitchFamily="34" charset="-122"/>
              </a:rPr>
              <a:t>LOREM IPSUM</a:t>
            </a:r>
            <a:endParaRPr lang="zh-CN" altLang="en-US" sz="213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410375" y="2530086"/>
            <a:ext cx="3340413" cy="638053"/>
            <a:chOff x="1057781" y="1897564"/>
            <a:chExt cx="2505310" cy="478540"/>
          </a:xfrm>
        </p:grpSpPr>
        <p:cxnSp>
          <p:nvCxnSpPr>
            <p:cNvPr id="14" name="MH_Other_9"/>
            <p:cNvCxnSpPr/>
            <p:nvPr>
              <p:custDataLst>
                <p:tags r:id="rId15"/>
              </p:custDataLst>
            </p:nvPr>
          </p:nvCxnSpPr>
          <p:spPr>
            <a:xfrm flipH="1" flipV="1">
              <a:off x="3308871" y="1910754"/>
              <a:ext cx="254220" cy="465350"/>
            </a:xfrm>
            <a:prstGeom prst="line">
              <a:avLst/>
            </a:prstGeom>
            <a:ln>
              <a:solidFill>
                <a:srgbClr val="BEBEBE"/>
              </a:solidFill>
              <a:prstDash val="dash"/>
            </a:ln>
          </p:spPr>
          <p:style>
            <a:lnRef idx="1">
              <a:schemeClr val="accent1"/>
            </a:lnRef>
            <a:fillRef idx="0">
              <a:schemeClr val="accent1"/>
            </a:fillRef>
            <a:effectRef idx="0">
              <a:schemeClr val="accent1"/>
            </a:effectRef>
            <a:fontRef idx="minor">
              <a:schemeClr val="tx1"/>
            </a:fontRef>
          </p:style>
        </p:cxnSp>
        <p:cxnSp>
          <p:nvCxnSpPr>
            <p:cNvPr id="15" name="MH_Other_10"/>
            <p:cNvCxnSpPr/>
            <p:nvPr>
              <p:custDataLst>
                <p:tags r:id="rId16"/>
              </p:custDataLst>
            </p:nvPr>
          </p:nvCxnSpPr>
          <p:spPr>
            <a:xfrm flipH="1">
              <a:off x="1057781" y="1897564"/>
              <a:ext cx="2243470" cy="0"/>
            </a:xfrm>
            <a:prstGeom prst="line">
              <a:avLst/>
            </a:prstGeom>
            <a:ln>
              <a:solidFill>
                <a:srgbClr val="BEBEBE"/>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grpSp>
      <p:sp>
        <p:nvSpPr>
          <p:cNvPr id="16" name="MH_SubTitle_1"/>
          <p:cNvSpPr txBox="1"/>
          <p:nvPr>
            <p:custDataLst>
              <p:tags r:id="rId6"/>
            </p:custDataLst>
          </p:nvPr>
        </p:nvSpPr>
        <p:spPr>
          <a:xfrm flipH="1">
            <a:off x="1420829" y="1859299"/>
            <a:ext cx="2928000" cy="670775"/>
          </a:xfrm>
          <a:prstGeom prst="rect">
            <a:avLst/>
          </a:prstGeom>
          <a:noFill/>
        </p:spPr>
        <p:txBody>
          <a:bodyPr wrap="square" rtlCol="0" anchor="b" anchorCtr="0">
            <a:normAutofit/>
          </a:bodyPr>
          <a:lstStyle/>
          <a:p>
            <a:r>
              <a:rPr lang="en-US" altLang="zh-CN" sz="2135" b="1" dirty="0">
                <a:solidFill>
                  <a:schemeClr val="tx1">
                    <a:lumMod val="50000"/>
                    <a:lumOff val="50000"/>
                  </a:schemeClr>
                </a:solidFill>
                <a:latin typeface="微软雅黑" panose="020B0503020204020204" pitchFamily="34" charset="-122"/>
                <a:ea typeface="微软雅黑" panose="020B0503020204020204" pitchFamily="34" charset="-122"/>
              </a:rPr>
              <a:t>LOREM IPSUM</a:t>
            </a:r>
            <a:endParaRPr lang="zh-CN" altLang="en-US" sz="213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458154" y="3987149"/>
            <a:ext cx="4065927" cy="620473"/>
            <a:chOff x="1093615" y="2990361"/>
            <a:chExt cx="3049445" cy="465355"/>
          </a:xfrm>
        </p:grpSpPr>
        <p:cxnSp>
          <p:nvCxnSpPr>
            <p:cNvPr id="18" name="MH_Other_11"/>
            <p:cNvCxnSpPr/>
            <p:nvPr>
              <p:custDataLst>
                <p:tags r:id="rId13"/>
              </p:custDataLst>
            </p:nvPr>
          </p:nvCxnSpPr>
          <p:spPr>
            <a:xfrm flipH="1">
              <a:off x="3888840" y="2990361"/>
              <a:ext cx="254220" cy="465350"/>
            </a:xfrm>
            <a:prstGeom prst="line">
              <a:avLst/>
            </a:prstGeom>
            <a:ln>
              <a:solidFill>
                <a:srgbClr val="BEBEBE"/>
              </a:solidFill>
              <a:prstDash val="dash"/>
            </a:ln>
          </p:spPr>
          <p:style>
            <a:lnRef idx="1">
              <a:schemeClr val="accent1"/>
            </a:lnRef>
            <a:fillRef idx="0">
              <a:schemeClr val="accent1"/>
            </a:fillRef>
            <a:effectRef idx="0">
              <a:schemeClr val="accent1"/>
            </a:effectRef>
            <a:fontRef idx="minor">
              <a:schemeClr val="tx1"/>
            </a:fontRef>
          </p:style>
        </p:cxnSp>
        <p:cxnSp>
          <p:nvCxnSpPr>
            <p:cNvPr id="19" name="MH_Other_12"/>
            <p:cNvCxnSpPr/>
            <p:nvPr>
              <p:custDataLst>
                <p:tags r:id="rId14"/>
              </p:custDataLst>
            </p:nvPr>
          </p:nvCxnSpPr>
          <p:spPr>
            <a:xfrm flipH="1">
              <a:off x="1093615" y="3455716"/>
              <a:ext cx="2769180" cy="0"/>
            </a:xfrm>
            <a:prstGeom prst="line">
              <a:avLst/>
            </a:prstGeom>
            <a:ln>
              <a:solidFill>
                <a:srgbClr val="BEBEBE"/>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grpSp>
      <p:sp>
        <p:nvSpPr>
          <p:cNvPr id="20" name="MH_SubTitle_2"/>
          <p:cNvSpPr txBox="1"/>
          <p:nvPr>
            <p:custDataLst>
              <p:tags r:id="rId7"/>
            </p:custDataLst>
          </p:nvPr>
        </p:nvSpPr>
        <p:spPr>
          <a:xfrm flipH="1">
            <a:off x="1420829" y="3936835"/>
            <a:ext cx="2928000" cy="670775"/>
          </a:xfrm>
          <a:prstGeom prst="rect">
            <a:avLst/>
          </a:prstGeom>
          <a:noFill/>
        </p:spPr>
        <p:txBody>
          <a:bodyPr wrap="square" rtlCol="0" anchor="b" anchorCtr="0">
            <a:normAutofit/>
          </a:bodyPr>
          <a:lstStyle/>
          <a:p>
            <a:r>
              <a:rPr lang="en-US" altLang="zh-CN" sz="2135" b="1" dirty="0">
                <a:solidFill>
                  <a:schemeClr val="tx1">
                    <a:lumMod val="50000"/>
                    <a:lumOff val="50000"/>
                  </a:schemeClr>
                </a:solidFill>
                <a:latin typeface="微软雅黑" panose="020B0503020204020204" pitchFamily="34" charset="-122"/>
                <a:ea typeface="微软雅黑" panose="020B0503020204020204" pitchFamily="34" charset="-122"/>
              </a:rPr>
              <a:t>LOREM IPSUM</a:t>
            </a:r>
            <a:endParaRPr lang="zh-CN" altLang="en-US" sz="213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MH_SubTitle_3"/>
          <p:cNvSpPr txBox="1"/>
          <p:nvPr>
            <p:custDataLst>
              <p:tags r:id="rId8"/>
            </p:custDataLst>
          </p:nvPr>
        </p:nvSpPr>
        <p:spPr>
          <a:xfrm>
            <a:off x="8026435" y="1859122"/>
            <a:ext cx="2928000" cy="670775"/>
          </a:xfrm>
          <a:prstGeom prst="rect">
            <a:avLst/>
          </a:prstGeom>
          <a:noFill/>
        </p:spPr>
        <p:txBody>
          <a:bodyPr wrap="square" rtlCol="0" anchor="b" anchorCtr="0">
            <a:normAutofit/>
          </a:bodyPr>
          <a:lstStyle/>
          <a:p>
            <a:pPr algn="r"/>
            <a:r>
              <a:rPr lang="en-US" altLang="zh-CN" sz="2135" b="1" dirty="0">
                <a:solidFill>
                  <a:schemeClr val="tx1">
                    <a:lumMod val="50000"/>
                    <a:lumOff val="50000"/>
                  </a:schemeClr>
                </a:solidFill>
                <a:latin typeface="微软雅黑" panose="020B0503020204020204" pitchFamily="34" charset="-122"/>
                <a:ea typeface="微软雅黑" panose="020B0503020204020204" pitchFamily="34" charset="-122"/>
              </a:rPr>
              <a:t>LOREM IPSUM</a:t>
            </a:r>
            <a:endParaRPr lang="zh-CN" altLang="en-US" sz="213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MH_Text_3"/>
          <p:cNvSpPr txBox="1"/>
          <p:nvPr>
            <p:custDataLst>
              <p:tags r:id="rId9"/>
            </p:custDataLst>
          </p:nvPr>
        </p:nvSpPr>
        <p:spPr>
          <a:xfrm>
            <a:off x="8496575" y="2548898"/>
            <a:ext cx="2784000" cy="1298845"/>
          </a:xfrm>
          <a:prstGeom prst="rect">
            <a:avLst/>
          </a:prstGeom>
          <a:noFill/>
        </p:spPr>
        <p:txBody>
          <a:bodyPr wrap="square" rtlCol="0">
            <a:normAutofit/>
          </a:bodyPr>
          <a:lstStyle/>
          <a:p>
            <a:pPr algn="ctr" defTabSz="91376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点击增加文字内容</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91376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点击增加文字内容</a:t>
            </a:r>
          </a:p>
        </p:txBody>
      </p:sp>
      <p:sp>
        <p:nvSpPr>
          <p:cNvPr id="23" name="MH_Text_4"/>
          <p:cNvSpPr txBox="1"/>
          <p:nvPr>
            <p:custDataLst>
              <p:tags r:id="rId10"/>
            </p:custDataLst>
          </p:nvPr>
        </p:nvSpPr>
        <p:spPr>
          <a:xfrm>
            <a:off x="8496576" y="4626428"/>
            <a:ext cx="2784000" cy="1298845"/>
          </a:xfrm>
          <a:prstGeom prst="rect">
            <a:avLst/>
          </a:prstGeom>
          <a:noFill/>
        </p:spPr>
        <p:txBody>
          <a:bodyPr wrap="square" rtlCol="0">
            <a:normAutofit/>
          </a:bodyPr>
          <a:lstStyle/>
          <a:p>
            <a:pPr algn="ctr" defTabSz="91376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点击增加文字内容</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91376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点击增加文字内容</a:t>
            </a:r>
          </a:p>
        </p:txBody>
      </p:sp>
      <p:sp>
        <p:nvSpPr>
          <p:cNvPr id="24" name="MH_Text_1"/>
          <p:cNvSpPr txBox="1"/>
          <p:nvPr>
            <p:custDataLst>
              <p:tags r:id="rId11"/>
            </p:custDataLst>
          </p:nvPr>
        </p:nvSpPr>
        <p:spPr>
          <a:xfrm flipH="1">
            <a:off x="1103445" y="2548892"/>
            <a:ext cx="2784000" cy="1298845"/>
          </a:xfrm>
          <a:prstGeom prst="rect">
            <a:avLst/>
          </a:prstGeom>
          <a:noFill/>
        </p:spPr>
        <p:txBody>
          <a:bodyPr wrap="square" rtlCol="0">
            <a:normAutofit/>
          </a:bodyPr>
          <a:lstStyle/>
          <a:p>
            <a:pPr algn="ctr" defTabSz="91376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点击增加文字内容</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91376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点击增加文字内容</a:t>
            </a:r>
          </a:p>
        </p:txBody>
      </p:sp>
      <p:sp>
        <p:nvSpPr>
          <p:cNvPr id="25" name="MH_Text_2"/>
          <p:cNvSpPr txBox="1"/>
          <p:nvPr>
            <p:custDataLst>
              <p:tags r:id="rId12"/>
            </p:custDataLst>
          </p:nvPr>
        </p:nvSpPr>
        <p:spPr>
          <a:xfrm flipH="1">
            <a:off x="1103451" y="4626432"/>
            <a:ext cx="2784000" cy="1298845"/>
          </a:xfrm>
          <a:prstGeom prst="rect">
            <a:avLst/>
          </a:prstGeom>
          <a:noFill/>
        </p:spPr>
        <p:txBody>
          <a:bodyPr wrap="square" rtlCol="0">
            <a:normAutofit/>
          </a:bodyPr>
          <a:lstStyle/>
          <a:p>
            <a:pPr algn="ctr" defTabSz="91376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点击增加文字内容</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913765"/>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点击增加文字内容</a:t>
            </a:r>
          </a:p>
        </p:txBody>
      </p:sp>
      <p:pic>
        <p:nvPicPr>
          <p:cNvPr id="26" name="图片 2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438595" y="301952"/>
            <a:ext cx="3844788" cy="881903"/>
          </a:xfrm>
          <a:prstGeom prst="rect">
            <a:avLst/>
          </a:prstGeom>
        </p:spPr>
      </p:pic>
      <p:sp>
        <p:nvSpPr>
          <p:cNvPr id="27" name="文本框 26"/>
          <p:cNvSpPr txBox="1"/>
          <p:nvPr/>
        </p:nvSpPr>
        <p:spPr>
          <a:xfrm>
            <a:off x="5786079" y="560304"/>
            <a:ext cx="3553441" cy="451604"/>
          </a:xfrm>
          <a:prstGeom prst="rect">
            <a:avLst/>
          </a:prstGeom>
          <a:noFill/>
        </p:spPr>
        <p:txBody>
          <a:bodyPr wrap="square" lIns="121861" tIns="60931" rIns="121861" bIns="60931" rtlCol="0" anchor="ctr">
            <a:spAutoFit/>
          </a:bodyPr>
          <a:lstStyle/>
          <a:p>
            <a:pPr>
              <a:lnSpc>
                <a:spcPct val="110000"/>
              </a:lnSpc>
            </a:pPr>
            <a:r>
              <a:rPr kumimoji="1" lang="zh-CN" altLang="en-US" sz="2000" dirty="0">
                <a:solidFill>
                  <a:srgbClr val="E06175"/>
                </a:solidFill>
                <a:latin typeface="方正小标宋简体" panose="03000509000000000000" pitchFamily="65" charset="-122"/>
                <a:ea typeface="方正小标宋简体" panose="03000509000000000000" pitchFamily="65" charset="-122"/>
                <a:cs typeface="微软雅黑" panose="020B0503020204020204" pitchFamily="34" charset="-122"/>
              </a:rPr>
              <a:t>项目标题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53" presetClass="entr" presetSubtype="16" fill="hold" grpId="0" nodeType="withEffect">
                                  <p:stCondLst>
                                    <p:cond delay="50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par>
                                <p:cTn id="57" presetID="53" presetClass="entr" presetSubtype="16" fill="hold" grpId="0" nodeType="withEffect">
                                  <p:stCondLst>
                                    <p:cond delay="50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childTnLst>
                                </p:cTn>
                              </p:par>
                              <p:par>
                                <p:cTn id="62" presetID="53" presetClass="entr" presetSubtype="16" fill="hold" grpId="0" nodeType="withEffect">
                                  <p:stCondLst>
                                    <p:cond delay="50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par>
                                <p:cTn id="67" presetID="53" presetClass="entr" presetSubtype="16" fill="hold" grpId="0" nodeType="withEffect">
                                  <p:stCondLst>
                                    <p:cond delay="50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par>
                                <p:cTn id="72" presetID="53" presetClass="entr" presetSubtype="16" fill="hold" grpId="0" nodeType="withEffect">
                                  <p:stCondLst>
                                    <p:cond delay="50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Effect transition="in" filter="fade">
                                      <p:cBhvr>
                                        <p:cTn id="76" dur="500"/>
                                        <p:tgtEl>
                                          <p:spTgt spid="12"/>
                                        </p:tgtEl>
                                      </p:cBhvr>
                                    </p:animEffect>
                                  </p:childTnLst>
                                </p:cTn>
                              </p:par>
                              <p:par>
                                <p:cTn id="77" presetID="53" presetClass="entr" presetSubtype="16" fill="hold" grpId="0" nodeType="withEffect">
                                  <p:stCondLst>
                                    <p:cond delay="50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2" grpId="0"/>
      <p:bldP spid="16" grpId="0"/>
      <p:bldP spid="20" grpId="0"/>
      <p:bldP spid="21" grpId="0"/>
      <p:bldP spid="22" grpId="0"/>
      <p:bldP spid="23"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527051" y="2660915"/>
            <a:ext cx="1365758"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665" b="1" dirty="0">
                <a:solidFill>
                  <a:schemeClr val="tx1">
                    <a:lumMod val="50000"/>
                    <a:lumOff val="50000"/>
                  </a:schemeClr>
                </a:solidFill>
                <a:latin typeface="微软雅黑" panose="020B0503020204020204" pitchFamily="34" charset="-122"/>
                <a:ea typeface="微软雅黑" panose="020B0503020204020204" pitchFamily="34" charset="-122"/>
              </a:rPr>
              <a:t>谢谢观赏</a:t>
            </a:r>
            <a:endParaRPr lang="zh-CN" altLang="en-US" sz="2665" dirty="0">
              <a:solidFill>
                <a:schemeClr val="tx1">
                  <a:lumMod val="50000"/>
                  <a:lumOff val="50000"/>
                </a:schemeClr>
              </a:solidFill>
            </a:endParaRPr>
          </a:p>
        </p:txBody>
      </p:sp>
      <p:sp>
        <p:nvSpPr>
          <p:cNvPr id="16" name="Rectangle 3"/>
          <p:cNvSpPr>
            <a:spLocks noChangeArrowheads="1"/>
          </p:cNvSpPr>
          <p:nvPr/>
        </p:nvSpPr>
        <p:spPr bwMode="auto">
          <a:xfrm>
            <a:off x="527051" y="3752261"/>
            <a:ext cx="2405595"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265">
                <a:solidFill>
                  <a:schemeClr val="tx1">
                    <a:lumMod val="50000"/>
                    <a:lumOff val="50000"/>
                  </a:schemeClr>
                </a:solidFill>
                <a:latin typeface="微软雅黑" panose="020B0503020204020204" pitchFamily="34" charset="-122"/>
                <a:ea typeface="微软雅黑" panose="020B0503020204020204" pitchFamily="34" charset="-122"/>
              </a:rPr>
              <a:t>YOUR TEXT HERE</a:t>
            </a:r>
            <a:endParaRPr lang="en-US" altLang="zh-CN" sz="3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Freeform 4"/>
          <p:cNvSpPr/>
          <p:nvPr/>
        </p:nvSpPr>
        <p:spPr bwMode="auto">
          <a:xfrm>
            <a:off x="3293534" y="-21167"/>
            <a:ext cx="2061633" cy="6877051"/>
          </a:xfrm>
          <a:custGeom>
            <a:avLst/>
            <a:gdLst>
              <a:gd name="T0" fmla="*/ 1543050 w 974"/>
              <a:gd name="T1" fmla="*/ 0 h 3249"/>
              <a:gd name="T2" fmla="*/ 0 w 974"/>
              <a:gd name="T3" fmla="*/ 5157788 h 3249"/>
              <a:gd name="T4" fmla="*/ 3175 w 974"/>
              <a:gd name="T5" fmla="*/ 5157788 h 3249"/>
              <a:gd name="T6" fmla="*/ 1546225 w 974"/>
              <a:gd name="T7" fmla="*/ 0 h 3249"/>
              <a:gd name="T8" fmla="*/ 1543050 w 974"/>
              <a:gd name="T9" fmla="*/ 0 h 3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 h="3249">
                <a:moveTo>
                  <a:pt x="972" y="0"/>
                </a:moveTo>
                <a:lnTo>
                  <a:pt x="0" y="3249"/>
                </a:lnTo>
                <a:lnTo>
                  <a:pt x="2" y="3249"/>
                </a:lnTo>
                <a:lnTo>
                  <a:pt x="974" y="0"/>
                </a:lnTo>
                <a:lnTo>
                  <a:pt x="972" y="0"/>
                </a:lnTo>
                <a:close/>
              </a:path>
            </a:pathLst>
          </a:custGeom>
          <a:solidFill>
            <a:schemeClr val="bg1">
              <a:lumMod val="65000"/>
            </a:schemeClr>
          </a:solidFill>
          <a:ln>
            <a:noFill/>
          </a:ln>
        </p:spPr>
        <p:txBody>
          <a:bodyPr/>
          <a:lstStyle/>
          <a:p>
            <a:endParaRPr lang="zh-CN" altLang="en-US" sz="3200"/>
          </a:p>
        </p:txBody>
      </p:sp>
      <p:sp>
        <p:nvSpPr>
          <p:cNvPr id="18" name="Rectangle 5"/>
          <p:cNvSpPr>
            <a:spLocks noChangeArrowheads="1"/>
          </p:cNvSpPr>
          <p:nvPr/>
        </p:nvSpPr>
        <p:spPr bwMode="auto">
          <a:xfrm>
            <a:off x="493184" y="3090334"/>
            <a:ext cx="2377254" cy="65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4265" b="1">
                <a:solidFill>
                  <a:schemeClr val="tx1">
                    <a:lumMod val="50000"/>
                    <a:lumOff val="50000"/>
                  </a:schemeClr>
                </a:solidFill>
                <a:latin typeface="微软雅黑" panose="020B0503020204020204" pitchFamily="34" charset="-122"/>
                <a:ea typeface="微软雅黑" panose="020B0503020204020204" pitchFamily="34" charset="-122"/>
              </a:rPr>
              <a:t>THANKS</a:t>
            </a:r>
            <a:endParaRPr lang="en-US" altLang="zh-CN" sz="3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Rectangle 6"/>
          <p:cNvSpPr>
            <a:spLocks noChangeArrowheads="1"/>
          </p:cNvSpPr>
          <p:nvPr/>
        </p:nvSpPr>
        <p:spPr bwMode="auto">
          <a:xfrm>
            <a:off x="5731934" y="1445685"/>
            <a:ext cx="1094317" cy="38100"/>
          </a:xfrm>
          <a:prstGeom prst="rect">
            <a:avLst/>
          </a:prstGeom>
          <a:solidFill>
            <a:srgbClr val="414042"/>
          </a:solidFill>
          <a:ln>
            <a:noFill/>
          </a:ln>
        </p:spPr>
        <p:txBody>
          <a:bodyPr/>
          <a:lstStyle/>
          <a:p>
            <a:endParaRPr lang="zh-CN" altLang="en-US" sz="3200"/>
          </a:p>
        </p:txBody>
      </p:sp>
      <p:sp>
        <p:nvSpPr>
          <p:cNvPr id="20" name="Rectangle 7"/>
          <p:cNvSpPr>
            <a:spLocks noChangeArrowheads="1"/>
          </p:cNvSpPr>
          <p:nvPr/>
        </p:nvSpPr>
        <p:spPr bwMode="auto">
          <a:xfrm>
            <a:off x="10833100" y="5374218"/>
            <a:ext cx="1094317" cy="38100"/>
          </a:xfrm>
          <a:prstGeom prst="rect">
            <a:avLst/>
          </a:prstGeom>
          <a:solidFill>
            <a:srgbClr val="414042"/>
          </a:solidFill>
          <a:ln>
            <a:noFill/>
          </a:ln>
        </p:spPr>
        <p:txBody>
          <a:bodyPr/>
          <a:lstStyle/>
          <a:p>
            <a:endParaRPr lang="zh-CN" altLang="en-US" sz="3200"/>
          </a:p>
        </p:txBody>
      </p:sp>
      <p:sp>
        <p:nvSpPr>
          <p:cNvPr id="21" name="Freeform 8"/>
          <p:cNvSpPr/>
          <p:nvPr/>
        </p:nvSpPr>
        <p:spPr bwMode="auto">
          <a:xfrm>
            <a:off x="3407834" y="-21167"/>
            <a:ext cx="2425700" cy="6877051"/>
          </a:xfrm>
          <a:custGeom>
            <a:avLst/>
            <a:gdLst>
              <a:gd name="T0" fmla="*/ 1543050 w 1146"/>
              <a:gd name="T1" fmla="*/ 0 h 3249"/>
              <a:gd name="T2" fmla="*/ 0 w 1146"/>
              <a:gd name="T3" fmla="*/ 5157788 h 3249"/>
              <a:gd name="T4" fmla="*/ 279400 w 1146"/>
              <a:gd name="T5" fmla="*/ 5157788 h 3249"/>
              <a:gd name="T6" fmla="*/ 1819275 w 1146"/>
              <a:gd name="T7" fmla="*/ 0 h 3249"/>
              <a:gd name="T8" fmla="*/ 1543050 w 1146"/>
              <a:gd name="T9" fmla="*/ 0 h 3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6" h="3249">
                <a:moveTo>
                  <a:pt x="972" y="0"/>
                </a:moveTo>
                <a:lnTo>
                  <a:pt x="0" y="3249"/>
                </a:lnTo>
                <a:lnTo>
                  <a:pt x="176" y="3249"/>
                </a:lnTo>
                <a:lnTo>
                  <a:pt x="1146" y="0"/>
                </a:lnTo>
                <a:lnTo>
                  <a:pt x="972" y="0"/>
                </a:lnTo>
                <a:close/>
              </a:path>
            </a:pathLst>
          </a:custGeom>
          <a:solidFill>
            <a:srgbClr val="E06175"/>
          </a:solidFill>
          <a:ln>
            <a:noFill/>
          </a:ln>
        </p:spPr>
        <p:txBody>
          <a:bodyPr/>
          <a:lstStyle/>
          <a:p>
            <a:endParaRPr lang="zh-CN" altLang="en-US" sz="3200"/>
          </a:p>
        </p:txBody>
      </p:sp>
      <p:sp>
        <p:nvSpPr>
          <p:cNvPr id="22" name="Freeform 9"/>
          <p:cNvSpPr>
            <a:spLocks noEditPoints="1"/>
          </p:cNvSpPr>
          <p:nvPr/>
        </p:nvSpPr>
        <p:spPr bwMode="auto">
          <a:xfrm>
            <a:off x="3407834" y="-21167"/>
            <a:ext cx="2205567" cy="6877051"/>
          </a:xfrm>
          <a:custGeom>
            <a:avLst/>
            <a:gdLst>
              <a:gd name="T0" fmla="*/ 111125 w 1042"/>
              <a:gd name="T1" fmla="*/ 5157788 h 3249"/>
              <a:gd name="T2" fmla="*/ 0 w 1042"/>
              <a:gd name="T3" fmla="*/ 5157788 h 3249"/>
              <a:gd name="T4" fmla="*/ 0 w 1042"/>
              <a:gd name="T5" fmla="*/ 5157788 h 3249"/>
              <a:gd name="T6" fmla="*/ 111125 w 1042"/>
              <a:gd name="T7" fmla="*/ 5157788 h 3249"/>
              <a:gd name="T8" fmla="*/ 111125 w 1042"/>
              <a:gd name="T9" fmla="*/ 5157788 h 3249"/>
              <a:gd name="T10" fmla="*/ 1654175 w 1042"/>
              <a:gd name="T11" fmla="*/ 0 h 3249"/>
              <a:gd name="T12" fmla="*/ 1543050 w 1042"/>
              <a:gd name="T13" fmla="*/ 0 h 3249"/>
              <a:gd name="T14" fmla="*/ 1543050 w 1042"/>
              <a:gd name="T15" fmla="*/ 0 h 3249"/>
              <a:gd name="T16" fmla="*/ 1543050 w 1042"/>
              <a:gd name="T17" fmla="*/ 0 h 3249"/>
              <a:gd name="T18" fmla="*/ 1654175 w 1042"/>
              <a:gd name="T19" fmla="*/ 0 h 3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2" h="3249">
                <a:moveTo>
                  <a:pt x="70" y="3249"/>
                </a:moveTo>
                <a:lnTo>
                  <a:pt x="0" y="3249"/>
                </a:lnTo>
                <a:lnTo>
                  <a:pt x="70" y="3249"/>
                </a:lnTo>
                <a:close/>
                <a:moveTo>
                  <a:pt x="1042" y="0"/>
                </a:moveTo>
                <a:lnTo>
                  <a:pt x="972" y="0"/>
                </a:lnTo>
                <a:lnTo>
                  <a:pt x="10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23" name="Freeform 10"/>
          <p:cNvSpPr>
            <a:spLocks noEditPoints="1"/>
          </p:cNvSpPr>
          <p:nvPr/>
        </p:nvSpPr>
        <p:spPr bwMode="auto">
          <a:xfrm>
            <a:off x="3407834" y="-21167"/>
            <a:ext cx="2205567" cy="6877051"/>
          </a:xfrm>
          <a:custGeom>
            <a:avLst/>
            <a:gdLst>
              <a:gd name="T0" fmla="*/ 111125 w 1042"/>
              <a:gd name="T1" fmla="*/ 5157788 h 3249"/>
              <a:gd name="T2" fmla="*/ 0 w 1042"/>
              <a:gd name="T3" fmla="*/ 5157788 h 3249"/>
              <a:gd name="T4" fmla="*/ 0 w 1042"/>
              <a:gd name="T5" fmla="*/ 5157788 h 3249"/>
              <a:gd name="T6" fmla="*/ 111125 w 1042"/>
              <a:gd name="T7" fmla="*/ 5157788 h 3249"/>
              <a:gd name="T8" fmla="*/ 111125 w 1042"/>
              <a:gd name="T9" fmla="*/ 5157788 h 3249"/>
              <a:gd name="T10" fmla="*/ 1654175 w 1042"/>
              <a:gd name="T11" fmla="*/ 0 h 3249"/>
              <a:gd name="T12" fmla="*/ 1543050 w 1042"/>
              <a:gd name="T13" fmla="*/ 0 h 3249"/>
              <a:gd name="T14" fmla="*/ 1543050 w 1042"/>
              <a:gd name="T15" fmla="*/ 0 h 3249"/>
              <a:gd name="T16" fmla="*/ 1543050 w 1042"/>
              <a:gd name="T17" fmla="*/ 0 h 3249"/>
              <a:gd name="T18" fmla="*/ 1654175 w 1042"/>
              <a:gd name="T19" fmla="*/ 0 h 3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2" h="3249">
                <a:moveTo>
                  <a:pt x="70" y="3249"/>
                </a:moveTo>
                <a:lnTo>
                  <a:pt x="0" y="3249"/>
                </a:lnTo>
                <a:lnTo>
                  <a:pt x="70" y="3249"/>
                </a:lnTo>
                <a:moveTo>
                  <a:pt x="1042" y="0"/>
                </a:moveTo>
                <a:lnTo>
                  <a:pt x="972" y="0"/>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24" name="Freeform 11"/>
          <p:cNvSpPr/>
          <p:nvPr/>
        </p:nvSpPr>
        <p:spPr bwMode="auto">
          <a:xfrm>
            <a:off x="3407834" y="-21167"/>
            <a:ext cx="2205567" cy="6877051"/>
          </a:xfrm>
          <a:custGeom>
            <a:avLst/>
            <a:gdLst>
              <a:gd name="T0" fmla="*/ 1654175 w 1042"/>
              <a:gd name="T1" fmla="*/ 0 h 3249"/>
              <a:gd name="T2" fmla="*/ 1543050 w 1042"/>
              <a:gd name="T3" fmla="*/ 0 h 3249"/>
              <a:gd name="T4" fmla="*/ 1543050 w 1042"/>
              <a:gd name="T5" fmla="*/ 0 h 3249"/>
              <a:gd name="T6" fmla="*/ 0 w 1042"/>
              <a:gd name="T7" fmla="*/ 5157788 h 3249"/>
              <a:gd name="T8" fmla="*/ 111125 w 1042"/>
              <a:gd name="T9" fmla="*/ 5157788 h 3249"/>
              <a:gd name="T10" fmla="*/ 1654175 w 1042"/>
              <a:gd name="T11" fmla="*/ 0 h 3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2" h="3249">
                <a:moveTo>
                  <a:pt x="1042" y="0"/>
                </a:moveTo>
                <a:lnTo>
                  <a:pt x="972" y="0"/>
                </a:lnTo>
                <a:lnTo>
                  <a:pt x="0" y="3249"/>
                </a:lnTo>
                <a:lnTo>
                  <a:pt x="70" y="3249"/>
                </a:lnTo>
                <a:lnTo>
                  <a:pt x="1042" y="0"/>
                </a:lnTo>
                <a:close/>
              </a:path>
            </a:pathLst>
          </a:custGeom>
          <a:solidFill>
            <a:srgbClr val="59979A"/>
          </a:solidFill>
          <a:ln>
            <a:noFill/>
          </a:ln>
        </p:spPr>
        <p:txBody>
          <a:bodyPr/>
          <a:lstStyle/>
          <a:p>
            <a:endParaRPr lang="zh-CN" altLang="en-US" sz="3200"/>
          </a:p>
        </p:txBody>
      </p:sp>
      <p:sp>
        <p:nvSpPr>
          <p:cNvPr id="25" name="Freeform 12"/>
          <p:cNvSpPr/>
          <p:nvPr/>
        </p:nvSpPr>
        <p:spPr bwMode="auto">
          <a:xfrm>
            <a:off x="3509434" y="4089400"/>
            <a:ext cx="613833" cy="1930400"/>
          </a:xfrm>
          <a:custGeom>
            <a:avLst/>
            <a:gdLst>
              <a:gd name="T0" fmla="*/ 28575 w 290"/>
              <a:gd name="T1" fmla="*/ 1447800 h 912"/>
              <a:gd name="T2" fmla="*/ 460375 w 290"/>
              <a:gd name="T3" fmla="*/ 0 h 912"/>
              <a:gd name="T4" fmla="*/ 431800 w 290"/>
              <a:gd name="T5" fmla="*/ 0 h 912"/>
              <a:gd name="T6" fmla="*/ 0 w 290"/>
              <a:gd name="T7" fmla="*/ 1447800 h 912"/>
              <a:gd name="T8" fmla="*/ 28575 w 290"/>
              <a:gd name="T9" fmla="*/ 1447800 h 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 h="912">
                <a:moveTo>
                  <a:pt x="18" y="912"/>
                </a:moveTo>
                <a:lnTo>
                  <a:pt x="290" y="0"/>
                </a:lnTo>
                <a:lnTo>
                  <a:pt x="272" y="0"/>
                </a:lnTo>
                <a:lnTo>
                  <a:pt x="0" y="912"/>
                </a:lnTo>
                <a:lnTo>
                  <a:pt x="18" y="912"/>
                </a:lnTo>
                <a:close/>
              </a:path>
            </a:pathLst>
          </a:custGeom>
          <a:solidFill>
            <a:srgbClr val="414042"/>
          </a:solidFill>
          <a:ln>
            <a:noFill/>
          </a:ln>
        </p:spPr>
        <p:txBody>
          <a:bodyPr/>
          <a:lstStyle/>
          <a:p>
            <a:endParaRPr lang="zh-CN" altLang="en-US" sz="3200"/>
          </a:p>
        </p:txBody>
      </p:sp>
      <p:sp>
        <p:nvSpPr>
          <p:cNvPr id="26" name="Freeform 13"/>
          <p:cNvSpPr/>
          <p:nvPr/>
        </p:nvSpPr>
        <p:spPr bwMode="auto">
          <a:xfrm>
            <a:off x="4569885" y="2292352"/>
            <a:ext cx="156633" cy="120649"/>
          </a:xfrm>
          <a:custGeom>
            <a:avLst/>
            <a:gdLst>
              <a:gd name="T0" fmla="*/ 104775 w 74"/>
              <a:gd name="T1" fmla="*/ 26987 h 57"/>
              <a:gd name="T2" fmla="*/ 50800 w 74"/>
              <a:gd name="T3" fmla="*/ 55562 h 57"/>
              <a:gd name="T4" fmla="*/ 22225 w 74"/>
              <a:gd name="T5" fmla="*/ 0 h 57"/>
              <a:gd name="T6" fmla="*/ 0 w 74"/>
              <a:gd name="T7" fmla="*/ 12700 h 57"/>
              <a:gd name="T8" fmla="*/ 41275 w 74"/>
              <a:gd name="T9" fmla="*/ 90487 h 57"/>
              <a:gd name="T10" fmla="*/ 117475 w 74"/>
              <a:gd name="T11" fmla="*/ 49212 h 57"/>
              <a:gd name="T12" fmla="*/ 104775 w 74"/>
              <a:gd name="T13" fmla="*/ 2698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57">
                <a:moveTo>
                  <a:pt x="66" y="17"/>
                </a:moveTo>
                <a:lnTo>
                  <a:pt x="32" y="35"/>
                </a:lnTo>
                <a:lnTo>
                  <a:pt x="14" y="0"/>
                </a:lnTo>
                <a:lnTo>
                  <a:pt x="0" y="8"/>
                </a:lnTo>
                <a:lnTo>
                  <a:pt x="26" y="57"/>
                </a:lnTo>
                <a:lnTo>
                  <a:pt x="74" y="31"/>
                </a:lnTo>
                <a:lnTo>
                  <a:pt x="66" y="17"/>
                </a:lnTo>
                <a:close/>
              </a:path>
            </a:pathLst>
          </a:custGeom>
          <a:solidFill>
            <a:srgbClr val="414042"/>
          </a:solidFill>
          <a:ln>
            <a:noFill/>
          </a:ln>
        </p:spPr>
        <p:txBody>
          <a:bodyPr/>
          <a:lstStyle/>
          <a:p>
            <a:endParaRPr lang="zh-CN" altLang="en-US" sz="3200"/>
          </a:p>
        </p:txBody>
      </p:sp>
      <p:sp>
        <p:nvSpPr>
          <p:cNvPr id="27" name="Freeform 14"/>
          <p:cNvSpPr/>
          <p:nvPr/>
        </p:nvSpPr>
        <p:spPr bwMode="auto">
          <a:xfrm>
            <a:off x="4328584" y="1566334"/>
            <a:ext cx="7863416" cy="3590857"/>
          </a:xfrm>
          <a:custGeom>
            <a:avLst/>
            <a:gdLst>
              <a:gd name="T0" fmla="*/ 4372 w 4372"/>
              <a:gd name="T1" fmla="*/ 2069 h 2069"/>
              <a:gd name="T2" fmla="*/ 4372 w 4372"/>
              <a:gd name="T3" fmla="*/ 0 h 2069"/>
              <a:gd name="T4" fmla="*/ 619 w 4372"/>
              <a:gd name="T5" fmla="*/ 0 h 2069"/>
              <a:gd name="T6" fmla="*/ 0 w 4372"/>
              <a:gd name="T7" fmla="*/ 2069 h 2069"/>
              <a:gd name="T8" fmla="*/ 4372 w 4372"/>
              <a:gd name="T9" fmla="*/ 2069 h 2069"/>
            </a:gdLst>
            <a:ahLst/>
            <a:cxnLst>
              <a:cxn ang="0">
                <a:pos x="T0" y="T1"/>
              </a:cxn>
              <a:cxn ang="0">
                <a:pos x="T2" y="T3"/>
              </a:cxn>
              <a:cxn ang="0">
                <a:pos x="T4" y="T5"/>
              </a:cxn>
              <a:cxn ang="0">
                <a:pos x="T6" y="T7"/>
              </a:cxn>
              <a:cxn ang="0">
                <a:pos x="T8" y="T9"/>
              </a:cxn>
            </a:cxnLst>
            <a:rect l="0" t="0" r="r" b="b"/>
            <a:pathLst>
              <a:path w="4372" h="2069">
                <a:moveTo>
                  <a:pt x="4372" y="2069"/>
                </a:moveTo>
                <a:lnTo>
                  <a:pt x="4372" y="0"/>
                </a:lnTo>
                <a:lnTo>
                  <a:pt x="619" y="0"/>
                </a:lnTo>
                <a:lnTo>
                  <a:pt x="0" y="2069"/>
                </a:lnTo>
                <a:lnTo>
                  <a:pt x="4372" y="2069"/>
                </a:lnTo>
                <a:close/>
              </a:path>
            </a:pathLst>
          </a:custGeom>
          <a:blipFill dpi="0" rotWithShape="1">
            <a:blip r:embed="rId4"/>
            <a:srcRect/>
            <a:stretch>
              <a:fillRect/>
            </a:stretch>
          </a:blipFill>
          <a:ln>
            <a:noFill/>
          </a:ln>
        </p:spPr>
        <p:txBody>
          <a:bodyPr/>
          <a:lstStyle/>
          <a:p>
            <a:pPr>
              <a:defRPr/>
            </a:pPr>
            <a:endParaRPr lang="zh-CN" altLang="en-US" sz="3200">
              <a:latin typeface="Arial" panose="020B0604020202020204" pitchFamily="34" charset="0"/>
              <a:ea typeface="宋体" panose="02010600030101010101" pitchFamily="2" charset="-122"/>
            </a:endParaRPr>
          </a:p>
        </p:txBody>
      </p:sp>
      <p:sp>
        <p:nvSpPr>
          <p:cNvPr id="28" name="Freeform 15"/>
          <p:cNvSpPr/>
          <p:nvPr/>
        </p:nvSpPr>
        <p:spPr bwMode="auto">
          <a:xfrm>
            <a:off x="345018" y="-1083733"/>
            <a:ext cx="1729316" cy="1500717"/>
          </a:xfrm>
          <a:custGeom>
            <a:avLst/>
            <a:gdLst>
              <a:gd name="T0" fmla="*/ 325437 w 817"/>
              <a:gd name="T1" fmla="*/ 1125538 h 709"/>
              <a:gd name="T2" fmla="*/ 0 w 817"/>
              <a:gd name="T3" fmla="*/ 563563 h 709"/>
              <a:gd name="T4" fmla="*/ 325437 w 817"/>
              <a:gd name="T5" fmla="*/ 0 h 709"/>
              <a:gd name="T6" fmla="*/ 974725 w 817"/>
              <a:gd name="T7" fmla="*/ 0 h 709"/>
              <a:gd name="T8" fmla="*/ 1296987 w 817"/>
              <a:gd name="T9" fmla="*/ 563563 h 709"/>
              <a:gd name="T10" fmla="*/ 974725 w 817"/>
              <a:gd name="T11" fmla="*/ 1125538 h 709"/>
              <a:gd name="T12" fmla="*/ 325437 w 817"/>
              <a:gd name="T13" fmla="*/ 1125538 h 7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7" h="709">
                <a:moveTo>
                  <a:pt x="205" y="709"/>
                </a:moveTo>
                <a:lnTo>
                  <a:pt x="0" y="355"/>
                </a:lnTo>
                <a:lnTo>
                  <a:pt x="205" y="0"/>
                </a:lnTo>
                <a:lnTo>
                  <a:pt x="614" y="0"/>
                </a:lnTo>
                <a:lnTo>
                  <a:pt x="817" y="355"/>
                </a:lnTo>
                <a:lnTo>
                  <a:pt x="614" y="709"/>
                </a:lnTo>
                <a:lnTo>
                  <a:pt x="205" y="709"/>
                </a:ln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29" name="Freeform 16"/>
          <p:cNvSpPr/>
          <p:nvPr/>
        </p:nvSpPr>
        <p:spPr bwMode="auto">
          <a:xfrm>
            <a:off x="345018" y="486834"/>
            <a:ext cx="1729316" cy="1500717"/>
          </a:xfrm>
          <a:custGeom>
            <a:avLst/>
            <a:gdLst>
              <a:gd name="T0" fmla="*/ 325437 w 817"/>
              <a:gd name="T1" fmla="*/ 1125538 h 709"/>
              <a:gd name="T2" fmla="*/ 0 w 817"/>
              <a:gd name="T3" fmla="*/ 563563 h 709"/>
              <a:gd name="T4" fmla="*/ 325437 w 817"/>
              <a:gd name="T5" fmla="*/ 0 h 709"/>
              <a:gd name="T6" fmla="*/ 974725 w 817"/>
              <a:gd name="T7" fmla="*/ 0 h 709"/>
              <a:gd name="T8" fmla="*/ 1296987 w 817"/>
              <a:gd name="T9" fmla="*/ 563563 h 709"/>
              <a:gd name="T10" fmla="*/ 974725 w 817"/>
              <a:gd name="T11" fmla="*/ 1125538 h 709"/>
              <a:gd name="T12" fmla="*/ 325437 w 817"/>
              <a:gd name="T13" fmla="*/ 1125538 h 7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7" h="709">
                <a:moveTo>
                  <a:pt x="205" y="709"/>
                </a:moveTo>
                <a:lnTo>
                  <a:pt x="0" y="355"/>
                </a:lnTo>
                <a:lnTo>
                  <a:pt x="205" y="0"/>
                </a:lnTo>
                <a:lnTo>
                  <a:pt x="614" y="0"/>
                </a:lnTo>
                <a:lnTo>
                  <a:pt x="817" y="355"/>
                </a:lnTo>
                <a:lnTo>
                  <a:pt x="614" y="709"/>
                </a:lnTo>
                <a:lnTo>
                  <a:pt x="205" y="709"/>
                </a:ln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30" name="Freeform 17"/>
          <p:cNvSpPr/>
          <p:nvPr/>
        </p:nvSpPr>
        <p:spPr bwMode="auto">
          <a:xfrm>
            <a:off x="1710267" y="-298451"/>
            <a:ext cx="1729317" cy="1500717"/>
          </a:xfrm>
          <a:custGeom>
            <a:avLst/>
            <a:gdLst>
              <a:gd name="T0" fmla="*/ 322263 w 817"/>
              <a:gd name="T1" fmla="*/ 1125538 h 709"/>
              <a:gd name="T2" fmla="*/ 0 w 817"/>
              <a:gd name="T3" fmla="*/ 563563 h 709"/>
              <a:gd name="T4" fmla="*/ 322263 w 817"/>
              <a:gd name="T5" fmla="*/ 0 h 709"/>
              <a:gd name="T6" fmla="*/ 974725 w 817"/>
              <a:gd name="T7" fmla="*/ 0 h 709"/>
              <a:gd name="T8" fmla="*/ 1296988 w 817"/>
              <a:gd name="T9" fmla="*/ 563563 h 709"/>
              <a:gd name="T10" fmla="*/ 974725 w 817"/>
              <a:gd name="T11" fmla="*/ 1125538 h 709"/>
              <a:gd name="T12" fmla="*/ 322263 w 817"/>
              <a:gd name="T13" fmla="*/ 1125538 h 7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7" h="709">
                <a:moveTo>
                  <a:pt x="203" y="709"/>
                </a:moveTo>
                <a:lnTo>
                  <a:pt x="0" y="355"/>
                </a:lnTo>
                <a:lnTo>
                  <a:pt x="203" y="0"/>
                </a:lnTo>
                <a:lnTo>
                  <a:pt x="614" y="0"/>
                </a:lnTo>
                <a:lnTo>
                  <a:pt x="817" y="355"/>
                </a:lnTo>
                <a:lnTo>
                  <a:pt x="614" y="709"/>
                </a:lnTo>
                <a:lnTo>
                  <a:pt x="203" y="709"/>
                </a:ln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31" name="Freeform 18"/>
          <p:cNvSpPr/>
          <p:nvPr/>
        </p:nvSpPr>
        <p:spPr bwMode="auto">
          <a:xfrm>
            <a:off x="-1009651" y="-298451"/>
            <a:ext cx="1729317" cy="1500717"/>
          </a:xfrm>
          <a:custGeom>
            <a:avLst/>
            <a:gdLst>
              <a:gd name="T0" fmla="*/ 322263 w 817"/>
              <a:gd name="T1" fmla="*/ 1125538 h 709"/>
              <a:gd name="T2" fmla="*/ 0 w 817"/>
              <a:gd name="T3" fmla="*/ 563563 h 709"/>
              <a:gd name="T4" fmla="*/ 322263 w 817"/>
              <a:gd name="T5" fmla="*/ 0 h 709"/>
              <a:gd name="T6" fmla="*/ 974725 w 817"/>
              <a:gd name="T7" fmla="*/ 0 h 709"/>
              <a:gd name="T8" fmla="*/ 1296988 w 817"/>
              <a:gd name="T9" fmla="*/ 563563 h 709"/>
              <a:gd name="T10" fmla="*/ 974725 w 817"/>
              <a:gd name="T11" fmla="*/ 1125538 h 709"/>
              <a:gd name="T12" fmla="*/ 322263 w 817"/>
              <a:gd name="T13" fmla="*/ 1125538 h 7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7" h="709">
                <a:moveTo>
                  <a:pt x="203" y="709"/>
                </a:moveTo>
                <a:lnTo>
                  <a:pt x="0" y="355"/>
                </a:lnTo>
                <a:lnTo>
                  <a:pt x="203" y="0"/>
                </a:lnTo>
                <a:lnTo>
                  <a:pt x="614" y="0"/>
                </a:lnTo>
                <a:lnTo>
                  <a:pt x="817" y="355"/>
                </a:lnTo>
                <a:lnTo>
                  <a:pt x="614" y="709"/>
                </a:lnTo>
                <a:lnTo>
                  <a:pt x="203" y="709"/>
                </a:ln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32" name="Freeform 19"/>
          <p:cNvSpPr/>
          <p:nvPr/>
        </p:nvSpPr>
        <p:spPr bwMode="auto">
          <a:xfrm>
            <a:off x="3075518" y="-1083733"/>
            <a:ext cx="1729316" cy="1500717"/>
          </a:xfrm>
          <a:custGeom>
            <a:avLst/>
            <a:gdLst>
              <a:gd name="T0" fmla="*/ 322262 w 817"/>
              <a:gd name="T1" fmla="*/ 1125538 h 709"/>
              <a:gd name="T2" fmla="*/ 0 w 817"/>
              <a:gd name="T3" fmla="*/ 563563 h 709"/>
              <a:gd name="T4" fmla="*/ 322262 w 817"/>
              <a:gd name="T5" fmla="*/ 0 h 709"/>
              <a:gd name="T6" fmla="*/ 971550 w 817"/>
              <a:gd name="T7" fmla="*/ 0 h 709"/>
              <a:gd name="T8" fmla="*/ 1296987 w 817"/>
              <a:gd name="T9" fmla="*/ 563563 h 709"/>
              <a:gd name="T10" fmla="*/ 971550 w 817"/>
              <a:gd name="T11" fmla="*/ 1125538 h 709"/>
              <a:gd name="T12" fmla="*/ 322262 w 817"/>
              <a:gd name="T13" fmla="*/ 1125538 h 7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7" h="709">
                <a:moveTo>
                  <a:pt x="203" y="709"/>
                </a:moveTo>
                <a:lnTo>
                  <a:pt x="0" y="355"/>
                </a:lnTo>
                <a:lnTo>
                  <a:pt x="203" y="0"/>
                </a:lnTo>
                <a:lnTo>
                  <a:pt x="612" y="0"/>
                </a:lnTo>
                <a:lnTo>
                  <a:pt x="817" y="355"/>
                </a:lnTo>
                <a:lnTo>
                  <a:pt x="612" y="709"/>
                </a:lnTo>
                <a:lnTo>
                  <a:pt x="203" y="709"/>
                </a:ln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grpSp>
        <p:nvGrpSpPr>
          <p:cNvPr id="33" name="Group 20"/>
          <p:cNvGrpSpPr/>
          <p:nvPr/>
        </p:nvGrpSpPr>
        <p:grpSpPr bwMode="auto">
          <a:xfrm>
            <a:off x="533400" y="615951"/>
            <a:ext cx="1049867" cy="330200"/>
            <a:chOff x="354" y="350"/>
            <a:chExt cx="599" cy="188"/>
          </a:xfrm>
          <a:solidFill>
            <a:srgbClr val="E06175"/>
          </a:solidFill>
        </p:grpSpPr>
        <p:sp>
          <p:nvSpPr>
            <p:cNvPr id="34" name="Freeform 21"/>
            <p:cNvSpPr/>
            <p:nvPr/>
          </p:nvSpPr>
          <p:spPr bwMode="auto">
            <a:xfrm>
              <a:off x="354" y="350"/>
              <a:ext cx="145" cy="188"/>
            </a:xfrm>
            <a:custGeom>
              <a:avLst/>
              <a:gdLst>
                <a:gd name="T0" fmla="*/ 145 w 145"/>
                <a:gd name="T1" fmla="*/ 188 h 188"/>
                <a:gd name="T2" fmla="*/ 0 w 145"/>
                <a:gd name="T3" fmla="*/ 188 h 188"/>
                <a:gd name="T4" fmla="*/ 0 w 145"/>
                <a:gd name="T5" fmla="*/ 138 h 188"/>
                <a:gd name="T6" fmla="*/ 10 w 145"/>
                <a:gd name="T7" fmla="*/ 138 h 188"/>
                <a:gd name="T8" fmla="*/ 10 w 145"/>
                <a:gd name="T9" fmla="*/ 50 h 188"/>
                <a:gd name="T10" fmla="*/ 0 w 145"/>
                <a:gd name="T11" fmla="*/ 50 h 188"/>
                <a:gd name="T12" fmla="*/ 0 w 145"/>
                <a:gd name="T13" fmla="*/ 0 h 188"/>
                <a:gd name="T14" fmla="*/ 79 w 145"/>
                <a:gd name="T15" fmla="*/ 0 h 188"/>
                <a:gd name="T16" fmla="*/ 79 w 145"/>
                <a:gd name="T17" fmla="*/ 50 h 188"/>
                <a:gd name="T18" fmla="*/ 66 w 145"/>
                <a:gd name="T19" fmla="*/ 50 h 188"/>
                <a:gd name="T20" fmla="*/ 66 w 145"/>
                <a:gd name="T21" fmla="*/ 138 h 188"/>
                <a:gd name="T22" fmla="*/ 89 w 145"/>
                <a:gd name="T23" fmla="*/ 138 h 188"/>
                <a:gd name="T24" fmla="*/ 89 w 145"/>
                <a:gd name="T25" fmla="*/ 118 h 188"/>
                <a:gd name="T26" fmla="*/ 145 w 145"/>
                <a:gd name="T27" fmla="*/ 118 h 188"/>
                <a:gd name="T28" fmla="*/ 145 w 145"/>
                <a:gd name="T29" fmla="*/ 188 h 1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5" h="188">
                  <a:moveTo>
                    <a:pt x="145" y="188"/>
                  </a:moveTo>
                  <a:lnTo>
                    <a:pt x="0" y="188"/>
                  </a:lnTo>
                  <a:lnTo>
                    <a:pt x="0" y="138"/>
                  </a:lnTo>
                  <a:lnTo>
                    <a:pt x="10" y="138"/>
                  </a:lnTo>
                  <a:lnTo>
                    <a:pt x="10" y="50"/>
                  </a:lnTo>
                  <a:lnTo>
                    <a:pt x="0" y="50"/>
                  </a:lnTo>
                  <a:lnTo>
                    <a:pt x="0" y="0"/>
                  </a:lnTo>
                  <a:lnTo>
                    <a:pt x="79" y="0"/>
                  </a:lnTo>
                  <a:lnTo>
                    <a:pt x="79" y="50"/>
                  </a:lnTo>
                  <a:lnTo>
                    <a:pt x="66" y="50"/>
                  </a:lnTo>
                  <a:lnTo>
                    <a:pt x="66" y="138"/>
                  </a:lnTo>
                  <a:lnTo>
                    <a:pt x="89" y="138"/>
                  </a:lnTo>
                  <a:lnTo>
                    <a:pt x="89" y="118"/>
                  </a:lnTo>
                  <a:lnTo>
                    <a:pt x="145" y="118"/>
                  </a:lnTo>
                  <a:lnTo>
                    <a:pt x="145"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35" name="Freeform 22"/>
            <p:cNvSpPr>
              <a:spLocks noEditPoints="1"/>
            </p:cNvSpPr>
            <p:nvPr/>
          </p:nvSpPr>
          <p:spPr bwMode="auto">
            <a:xfrm>
              <a:off x="511" y="350"/>
              <a:ext cx="134" cy="188"/>
            </a:xfrm>
            <a:custGeom>
              <a:avLst/>
              <a:gdLst>
                <a:gd name="T0" fmla="*/ 134 w 134"/>
                <a:gd name="T1" fmla="*/ 162 h 188"/>
                <a:gd name="T2" fmla="*/ 104 w 134"/>
                <a:gd name="T3" fmla="*/ 188 h 188"/>
                <a:gd name="T4" fmla="*/ 30 w 134"/>
                <a:gd name="T5" fmla="*/ 188 h 188"/>
                <a:gd name="T6" fmla="*/ 0 w 134"/>
                <a:gd name="T7" fmla="*/ 162 h 188"/>
                <a:gd name="T8" fmla="*/ 0 w 134"/>
                <a:gd name="T9" fmla="*/ 26 h 188"/>
                <a:gd name="T10" fmla="*/ 30 w 134"/>
                <a:gd name="T11" fmla="*/ 0 h 188"/>
                <a:gd name="T12" fmla="*/ 104 w 134"/>
                <a:gd name="T13" fmla="*/ 0 h 188"/>
                <a:gd name="T14" fmla="*/ 134 w 134"/>
                <a:gd name="T15" fmla="*/ 26 h 188"/>
                <a:gd name="T16" fmla="*/ 134 w 134"/>
                <a:gd name="T17" fmla="*/ 162 h 188"/>
                <a:gd name="T18" fmla="*/ 78 w 134"/>
                <a:gd name="T19" fmla="*/ 138 h 188"/>
                <a:gd name="T20" fmla="*/ 78 w 134"/>
                <a:gd name="T21" fmla="*/ 50 h 188"/>
                <a:gd name="T22" fmla="*/ 56 w 134"/>
                <a:gd name="T23" fmla="*/ 50 h 188"/>
                <a:gd name="T24" fmla="*/ 56 w 134"/>
                <a:gd name="T25" fmla="*/ 138 h 188"/>
                <a:gd name="T26" fmla="*/ 78 w 134"/>
                <a:gd name="T27" fmla="*/ 138 h 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 h="188">
                  <a:moveTo>
                    <a:pt x="134" y="162"/>
                  </a:moveTo>
                  <a:lnTo>
                    <a:pt x="104" y="188"/>
                  </a:lnTo>
                  <a:lnTo>
                    <a:pt x="30" y="188"/>
                  </a:lnTo>
                  <a:lnTo>
                    <a:pt x="0" y="162"/>
                  </a:lnTo>
                  <a:lnTo>
                    <a:pt x="0" y="26"/>
                  </a:lnTo>
                  <a:lnTo>
                    <a:pt x="30" y="0"/>
                  </a:lnTo>
                  <a:lnTo>
                    <a:pt x="104" y="0"/>
                  </a:lnTo>
                  <a:lnTo>
                    <a:pt x="134" y="26"/>
                  </a:lnTo>
                  <a:lnTo>
                    <a:pt x="134" y="162"/>
                  </a:lnTo>
                  <a:close/>
                  <a:moveTo>
                    <a:pt x="78" y="138"/>
                  </a:moveTo>
                  <a:lnTo>
                    <a:pt x="78" y="50"/>
                  </a:lnTo>
                  <a:lnTo>
                    <a:pt x="56" y="50"/>
                  </a:lnTo>
                  <a:lnTo>
                    <a:pt x="56" y="138"/>
                  </a:lnTo>
                  <a:lnTo>
                    <a:pt x="78"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36" name="Freeform 23"/>
            <p:cNvSpPr/>
            <p:nvPr/>
          </p:nvSpPr>
          <p:spPr bwMode="auto">
            <a:xfrm>
              <a:off x="665" y="350"/>
              <a:ext cx="134" cy="188"/>
            </a:xfrm>
            <a:custGeom>
              <a:avLst/>
              <a:gdLst>
                <a:gd name="T0" fmla="*/ 134 w 134"/>
                <a:gd name="T1" fmla="*/ 162 h 188"/>
                <a:gd name="T2" fmla="*/ 104 w 134"/>
                <a:gd name="T3" fmla="*/ 188 h 188"/>
                <a:gd name="T4" fmla="*/ 30 w 134"/>
                <a:gd name="T5" fmla="*/ 188 h 188"/>
                <a:gd name="T6" fmla="*/ 0 w 134"/>
                <a:gd name="T7" fmla="*/ 162 h 188"/>
                <a:gd name="T8" fmla="*/ 0 w 134"/>
                <a:gd name="T9" fmla="*/ 26 h 188"/>
                <a:gd name="T10" fmla="*/ 30 w 134"/>
                <a:gd name="T11" fmla="*/ 0 h 188"/>
                <a:gd name="T12" fmla="*/ 104 w 134"/>
                <a:gd name="T13" fmla="*/ 0 h 188"/>
                <a:gd name="T14" fmla="*/ 134 w 134"/>
                <a:gd name="T15" fmla="*/ 26 h 188"/>
                <a:gd name="T16" fmla="*/ 134 w 134"/>
                <a:gd name="T17" fmla="*/ 74 h 188"/>
                <a:gd name="T18" fmla="*/ 78 w 134"/>
                <a:gd name="T19" fmla="*/ 74 h 188"/>
                <a:gd name="T20" fmla="*/ 78 w 134"/>
                <a:gd name="T21" fmla="*/ 50 h 188"/>
                <a:gd name="T22" fmla="*/ 56 w 134"/>
                <a:gd name="T23" fmla="*/ 50 h 188"/>
                <a:gd name="T24" fmla="*/ 56 w 134"/>
                <a:gd name="T25" fmla="*/ 138 h 188"/>
                <a:gd name="T26" fmla="*/ 78 w 134"/>
                <a:gd name="T27" fmla="*/ 138 h 188"/>
                <a:gd name="T28" fmla="*/ 78 w 134"/>
                <a:gd name="T29" fmla="*/ 128 h 188"/>
                <a:gd name="T30" fmla="*/ 66 w 134"/>
                <a:gd name="T31" fmla="*/ 128 h 188"/>
                <a:gd name="T32" fmla="*/ 66 w 134"/>
                <a:gd name="T33" fmla="*/ 84 h 188"/>
                <a:gd name="T34" fmla="*/ 134 w 134"/>
                <a:gd name="T35" fmla="*/ 84 h 188"/>
                <a:gd name="T36" fmla="*/ 134 w 134"/>
                <a:gd name="T37" fmla="*/ 162 h 1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4" h="188">
                  <a:moveTo>
                    <a:pt x="134" y="162"/>
                  </a:moveTo>
                  <a:lnTo>
                    <a:pt x="104" y="188"/>
                  </a:lnTo>
                  <a:lnTo>
                    <a:pt x="30" y="188"/>
                  </a:lnTo>
                  <a:lnTo>
                    <a:pt x="0" y="162"/>
                  </a:lnTo>
                  <a:lnTo>
                    <a:pt x="0" y="26"/>
                  </a:lnTo>
                  <a:lnTo>
                    <a:pt x="30" y="0"/>
                  </a:lnTo>
                  <a:lnTo>
                    <a:pt x="104" y="0"/>
                  </a:lnTo>
                  <a:lnTo>
                    <a:pt x="134" y="26"/>
                  </a:lnTo>
                  <a:lnTo>
                    <a:pt x="134" y="74"/>
                  </a:lnTo>
                  <a:lnTo>
                    <a:pt x="78" y="74"/>
                  </a:lnTo>
                  <a:lnTo>
                    <a:pt x="78" y="50"/>
                  </a:lnTo>
                  <a:lnTo>
                    <a:pt x="56" y="50"/>
                  </a:lnTo>
                  <a:lnTo>
                    <a:pt x="56" y="138"/>
                  </a:lnTo>
                  <a:lnTo>
                    <a:pt x="78" y="138"/>
                  </a:lnTo>
                  <a:lnTo>
                    <a:pt x="78" y="128"/>
                  </a:lnTo>
                  <a:lnTo>
                    <a:pt x="66" y="128"/>
                  </a:lnTo>
                  <a:lnTo>
                    <a:pt x="66" y="84"/>
                  </a:lnTo>
                  <a:lnTo>
                    <a:pt x="134" y="84"/>
                  </a:lnTo>
                  <a:lnTo>
                    <a:pt x="134"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37" name="Freeform 24"/>
            <p:cNvSpPr>
              <a:spLocks noEditPoints="1"/>
            </p:cNvSpPr>
            <p:nvPr/>
          </p:nvSpPr>
          <p:spPr bwMode="auto">
            <a:xfrm>
              <a:off x="819" y="350"/>
              <a:ext cx="134" cy="188"/>
            </a:xfrm>
            <a:custGeom>
              <a:avLst/>
              <a:gdLst>
                <a:gd name="T0" fmla="*/ 134 w 134"/>
                <a:gd name="T1" fmla="*/ 162 h 188"/>
                <a:gd name="T2" fmla="*/ 104 w 134"/>
                <a:gd name="T3" fmla="*/ 188 h 188"/>
                <a:gd name="T4" fmla="*/ 30 w 134"/>
                <a:gd name="T5" fmla="*/ 188 h 188"/>
                <a:gd name="T6" fmla="*/ 0 w 134"/>
                <a:gd name="T7" fmla="*/ 162 h 188"/>
                <a:gd name="T8" fmla="*/ 0 w 134"/>
                <a:gd name="T9" fmla="*/ 26 h 188"/>
                <a:gd name="T10" fmla="*/ 30 w 134"/>
                <a:gd name="T11" fmla="*/ 0 h 188"/>
                <a:gd name="T12" fmla="*/ 104 w 134"/>
                <a:gd name="T13" fmla="*/ 0 h 188"/>
                <a:gd name="T14" fmla="*/ 134 w 134"/>
                <a:gd name="T15" fmla="*/ 26 h 188"/>
                <a:gd name="T16" fmla="*/ 134 w 134"/>
                <a:gd name="T17" fmla="*/ 162 h 188"/>
                <a:gd name="T18" fmla="*/ 78 w 134"/>
                <a:gd name="T19" fmla="*/ 138 h 188"/>
                <a:gd name="T20" fmla="*/ 78 w 134"/>
                <a:gd name="T21" fmla="*/ 50 h 188"/>
                <a:gd name="T22" fmla="*/ 56 w 134"/>
                <a:gd name="T23" fmla="*/ 50 h 188"/>
                <a:gd name="T24" fmla="*/ 56 w 134"/>
                <a:gd name="T25" fmla="*/ 138 h 188"/>
                <a:gd name="T26" fmla="*/ 78 w 134"/>
                <a:gd name="T27" fmla="*/ 138 h 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 h="188">
                  <a:moveTo>
                    <a:pt x="134" y="162"/>
                  </a:moveTo>
                  <a:lnTo>
                    <a:pt x="104" y="188"/>
                  </a:lnTo>
                  <a:lnTo>
                    <a:pt x="30" y="188"/>
                  </a:lnTo>
                  <a:lnTo>
                    <a:pt x="0" y="162"/>
                  </a:lnTo>
                  <a:lnTo>
                    <a:pt x="0" y="26"/>
                  </a:lnTo>
                  <a:lnTo>
                    <a:pt x="30" y="0"/>
                  </a:lnTo>
                  <a:lnTo>
                    <a:pt x="104" y="0"/>
                  </a:lnTo>
                  <a:lnTo>
                    <a:pt x="134" y="26"/>
                  </a:lnTo>
                  <a:lnTo>
                    <a:pt x="134" y="162"/>
                  </a:lnTo>
                  <a:close/>
                  <a:moveTo>
                    <a:pt x="78" y="138"/>
                  </a:moveTo>
                  <a:lnTo>
                    <a:pt x="78" y="50"/>
                  </a:lnTo>
                  <a:lnTo>
                    <a:pt x="56" y="50"/>
                  </a:lnTo>
                  <a:lnTo>
                    <a:pt x="56" y="138"/>
                  </a:lnTo>
                  <a:lnTo>
                    <a:pt x="78"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grpSp>
    </p:spTree>
    <p:custDataLst>
      <p:tags r:id="rId1"/>
    </p:custData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10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2" presetClass="entr" presetSubtype="8" fill="hold" grpId="0" nodeType="withEffect">
                                  <p:stCondLst>
                                    <p:cond delay="20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3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40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par>
                                <p:cTn id="35" presetID="2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1" fill="hold" grpId="0" nodeType="withEffect">
                                  <p:stCondLst>
                                    <p:cond delay="10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par>
                                <p:cTn id="41" presetID="22" presetClass="entr" presetSubtype="4" fill="hold" grpId="0" nodeType="withEffect">
                                  <p:stCondLst>
                                    <p:cond delay="10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par>
                                <p:cTn id="44" presetID="1" presetClass="entr" presetSubtype="0" fill="hold" grpId="0" nodeType="withEffect">
                                  <p:stCondLst>
                                    <p:cond delay="100"/>
                                  </p:stCondLst>
                                  <p:childTnLst>
                                    <p:set>
                                      <p:cBhvr>
                                        <p:cTn id="45" dur="1" fill="hold">
                                          <p:stCondLst>
                                            <p:cond delay="0"/>
                                          </p:stCondLst>
                                        </p:cTn>
                                        <p:tgtEl>
                                          <p:spTgt spid="26"/>
                                        </p:tgtEl>
                                        <p:attrNameLst>
                                          <p:attrName>style.visibility</p:attrName>
                                        </p:attrNameLst>
                                      </p:cBhvr>
                                      <p:to>
                                        <p:strVal val="visible"/>
                                      </p:to>
                                    </p:set>
                                  </p:childTnLst>
                                </p:cTn>
                              </p:par>
                              <p:par>
                                <p:cTn id="46" presetID="0" presetClass="path" presetSubtype="0" accel="50000" decel="50000" fill="hold" grpId="1" nodeType="withEffect">
                                  <p:stCondLst>
                                    <p:cond delay="100"/>
                                  </p:stCondLst>
                                  <p:childTnLst>
                                    <p:animMotion origin="layout" path="M 3.33333E-6 -3.7037E-6 L 0.08246 -0.4858 " pathEditMode="relative" ptsTypes="AA">
                                      <p:cBhvr>
                                        <p:cTn id="47" dur="2000" spd="-100000" fill="hold"/>
                                        <p:tgtEl>
                                          <p:spTgt spid="26"/>
                                        </p:tgtEl>
                                        <p:attrNameLst>
                                          <p:attrName>ppt_x</p:attrName>
                                          <p:attrName>ppt_y</p:attrName>
                                        </p:attrNameLst>
                                      </p:cBhvr>
                                    </p:animMotion>
                                  </p:childTnLst>
                                </p:cTn>
                              </p:par>
                              <p:par>
                                <p:cTn id="48" presetID="1" presetClass="entr" presetSubtype="0" fill="hold" grpId="0" nodeType="withEffect">
                                  <p:stCondLst>
                                    <p:cond delay="200"/>
                                  </p:stCondLst>
                                  <p:childTnLst>
                                    <p:set>
                                      <p:cBhvr>
                                        <p:cTn id="49" dur="1" fill="hold">
                                          <p:stCondLst>
                                            <p:cond delay="0"/>
                                          </p:stCondLst>
                                        </p:cTn>
                                        <p:tgtEl>
                                          <p:spTgt spid="25"/>
                                        </p:tgtEl>
                                        <p:attrNameLst>
                                          <p:attrName>style.visibility</p:attrName>
                                        </p:attrNameLst>
                                      </p:cBhvr>
                                      <p:to>
                                        <p:strVal val="visible"/>
                                      </p:to>
                                    </p:set>
                                  </p:childTnLst>
                                </p:cTn>
                              </p:par>
                              <p:par>
                                <p:cTn id="50" presetID="0" presetClass="path" presetSubtype="0" accel="50000" decel="50000" fill="hold" grpId="1" nodeType="withEffect">
                                  <p:stCondLst>
                                    <p:cond delay="200"/>
                                  </p:stCondLst>
                                  <p:childTnLst>
                                    <p:animMotion origin="layout" path="M 8.33333E-7 -6.2963E-6 L -0.10139 0.62962 " pathEditMode="relative" ptsTypes="AA">
                                      <p:cBhvr>
                                        <p:cTn id="51" dur="1000" spd="-100000" fill="hold"/>
                                        <p:tgtEl>
                                          <p:spTgt spid="25"/>
                                        </p:tgtEl>
                                        <p:attrNameLst>
                                          <p:attrName>ppt_x</p:attrName>
                                          <p:attrName>ppt_y</p:attrName>
                                        </p:attrNameLst>
                                      </p:cBhvr>
                                    </p:animMotion>
                                  </p:childTnLst>
                                </p:cTn>
                              </p:par>
                              <p:par>
                                <p:cTn id="52" presetID="12" presetClass="entr" presetSubtype="2" fill="hold" nodeType="withEffect">
                                  <p:stCondLst>
                                    <p:cond delay="200"/>
                                  </p:stCondLst>
                                  <p:childTnLst>
                                    <p:set>
                                      <p:cBhvr>
                                        <p:cTn id="53" dur="1" fill="hold">
                                          <p:stCondLst>
                                            <p:cond delay="0"/>
                                          </p:stCondLst>
                                        </p:cTn>
                                        <p:tgtEl>
                                          <p:spTgt spid="27"/>
                                        </p:tgtEl>
                                        <p:attrNameLst>
                                          <p:attrName>style.visibility</p:attrName>
                                        </p:attrNameLst>
                                      </p:cBhvr>
                                      <p:to>
                                        <p:strVal val="visible"/>
                                      </p:to>
                                    </p:set>
                                    <p:animEffect transition="in" filter="slide(fromRight)">
                                      <p:cBhvr>
                                        <p:cTn id="54" dur="500"/>
                                        <p:tgtEl>
                                          <p:spTgt spid="27"/>
                                        </p:tgtEl>
                                      </p:cBhvr>
                                    </p:animEffect>
                                  </p:childTnLst>
                                </p:cTn>
                              </p:par>
                              <p:par>
                                <p:cTn id="55" presetID="2" presetClass="entr" presetSubtype="2" fill="hold" grpId="0" nodeType="withEffect">
                                  <p:stCondLst>
                                    <p:cond delay="70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1+#ppt_w/2"/>
                                          </p:val>
                                        </p:tav>
                                        <p:tav tm="100000">
                                          <p:val>
                                            <p:strVal val="#ppt_x"/>
                                          </p:val>
                                        </p:tav>
                                      </p:tavLst>
                                    </p:anim>
                                    <p:anim calcmode="lin" valueType="num">
                                      <p:cBhvr additive="base">
                                        <p:cTn id="58" dur="500" fill="hold"/>
                                        <p:tgtEl>
                                          <p:spTgt spid="19"/>
                                        </p:tgtEl>
                                        <p:attrNameLst>
                                          <p:attrName>ppt_y</p:attrName>
                                        </p:attrNameLst>
                                      </p:cBhvr>
                                      <p:tavLst>
                                        <p:tav tm="0">
                                          <p:val>
                                            <p:strVal val="#ppt_y"/>
                                          </p:val>
                                        </p:tav>
                                        <p:tav tm="100000">
                                          <p:val>
                                            <p:strVal val="#ppt_y"/>
                                          </p:val>
                                        </p:tav>
                                      </p:tavLst>
                                    </p:anim>
                                  </p:childTnLst>
                                </p:cTn>
                              </p:par>
                              <p:par>
                                <p:cTn id="59" presetID="0" presetClass="path" presetSubtype="0" decel="50000" fill="hold" grpId="1" nodeType="withEffect">
                                  <p:stCondLst>
                                    <p:cond delay="1200"/>
                                  </p:stCondLst>
                                  <p:childTnLst>
                                    <p:animMotion origin="layout" path="M -5.55556E-7 -2.46914E-7 L 0.05799 -0.00031 " pathEditMode="relative" rAng="0" ptsTypes="AA">
                                      <p:cBhvr>
                                        <p:cTn id="60" dur="3000" fill="hold"/>
                                        <p:tgtEl>
                                          <p:spTgt spid="19"/>
                                        </p:tgtEl>
                                        <p:attrNameLst>
                                          <p:attrName>ppt_x</p:attrName>
                                          <p:attrName>ppt_y</p:attrName>
                                        </p:attrNameLst>
                                      </p:cBhvr>
                                      <p:rCtr x="2899" y="-31"/>
                                    </p:animMotion>
                                  </p:childTnLst>
                                </p:cTn>
                              </p:par>
                              <p:par>
                                <p:cTn id="61" presetID="2" presetClass="entr" presetSubtype="2" fill="hold" grpId="0" nodeType="withEffect">
                                  <p:stCondLst>
                                    <p:cond delay="120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1+#ppt_w/2"/>
                                          </p:val>
                                        </p:tav>
                                        <p:tav tm="100000">
                                          <p:val>
                                            <p:strVal val="#ppt_x"/>
                                          </p:val>
                                        </p:tav>
                                      </p:tavLst>
                                    </p:anim>
                                    <p:anim calcmode="lin" valueType="num">
                                      <p:cBhvr additive="base">
                                        <p:cTn id="64" dur="500" fill="hold"/>
                                        <p:tgtEl>
                                          <p:spTgt spid="20"/>
                                        </p:tgtEl>
                                        <p:attrNameLst>
                                          <p:attrName>ppt_y</p:attrName>
                                        </p:attrNameLst>
                                      </p:cBhvr>
                                      <p:tavLst>
                                        <p:tav tm="0">
                                          <p:val>
                                            <p:strVal val="#ppt_y"/>
                                          </p:val>
                                        </p:tav>
                                        <p:tav tm="100000">
                                          <p:val>
                                            <p:strVal val="#ppt_y"/>
                                          </p:val>
                                        </p:tav>
                                      </p:tavLst>
                                    </p:anim>
                                  </p:childTnLst>
                                </p:cTn>
                              </p:par>
                              <p:par>
                                <p:cTn id="65" presetID="0" presetClass="path" presetSubtype="0" decel="50000" fill="hold" grpId="1" nodeType="withEffect">
                                  <p:stCondLst>
                                    <p:cond delay="1700"/>
                                  </p:stCondLst>
                                  <p:childTnLst>
                                    <p:animMotion origin="layout" path="M -3.33333E-6 -2.55017E-6 L -0.06319 0.00031 " pathEditMode="relative" rAng="0" ptsTypes="AA">
                                      <p:cBhvr>
                                        <p:cTn id="66" dur="2000" fill="hold"/>
                                        <p:tgtEl>
                                          <p:spTgt spid="20"/>
                                        </p:tgtEl>
                                        <p:attrNameLst>
                                          <p:attrName>ppt_x</p:attrName>
                                          <p:attrName>ppt_y</p:attrName>
                                        </p:attrNameLst>
                                      </p:cBhvr>
                                      <p:rCtr x="-316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8" grpId="0"/>
      <p:bldP spid="19" grpId="0" animBg="1"/>
      <p:bldP spid="19" grpId="1" animBg="1"/>
      <p:bldP spid="20" grpId="0" animBg="1"/>
      <p:bldP spid="20" grpId="1" animBg="1"/>
      <p:bldP spid="21" grpId="0" animBg="1"/>
      <p:bldP spid="24" grpId="0" animBg="1"/>
      <p:bldP spid="25" grpId="0" animBg="1"/>
      <p:bldP spid="25" grpId="1" animBg="1"/>
      <p:bldP spid="26" grpId="0" animBg="1"/>
      <p:bldP spid="26" grpId="1" animBg="1"/>
      <p:bldP spid="28" grpId="0" animBg="1"/>
      <p:bldP spid="29" grpId="0" animBg="1"/>
      <p:bldP spid="30"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032" y="974347"/>
            <a:ext cx="1323508" cy="1211135"/>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620000" flipH="1">
            <a:off x="2233227" y="1865944"/>
            <a:ext cx="3584399" cy="2539939"/>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7248" y="640244"/>
            <a:ext cx="4432325" cy="3587454"/>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14" y="2795793"/>
            <a:ext cx="5754343" cy="4040283"/>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2987" y="669846"/>
            <a:ext cx="2609850" cy="3171825"/>
          </a:xfrm>
          <a:prstGeom prst="rect">
            <a:avLst/>
          </a:prstGeom>
        </p:spPr>
      </p:pic>
      <p:sp>
        <p:nvSpPr>
          <p:cNvPr id="13" name="椭圆 12"/>
          <p:cNvSpPr/>
          <p:nvPr/>
        </p:nvSpPr>
        <p:spPr>
          <a:xfrm>
            <a:off x="4084279" y="1490213"/>
            <a:ext cx="3934846" cy="3934846"/>
          </a:xfrm>
          <a:prstGeom prst="ellipse">
            <a:avLst/>
          </a:prstGeom>
          <a:solidFill>
            <a:srgbClr val="FDF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915566" y="1280157"/>
            <a:ext cx="4308699" cy="4308699"/>
          </a:xfrm>
          <a:prstGeom prst="ellipse">
            <a:avLst/>
          </a:prstGeom>
          <a:noFill/>
          <a:ln w="38100">
            <a:solidFill>
              <a:srgbClr val="FDFC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0000">
            <a:off x="6018693" y="3554635"/>
            <a:ext cx="3212736" cy="2276575"/>
          </a:xfrm>
          <a:prstGeom prst="rect">
            <a:avLst/>
          </a:prstGeom>
        </p:spPr>
      </p:pic>
      <p:sp>
        <p:nvSpPr>
          <p:cNvPr id="21" name="TextBox 8"/>
          <p:cNvSpPr txBox="1"/>
          <p:nvPr/>
        </p:nvSpPr>
        <p:spPr>
          <a:xfrm>
            <a:off x="4124651" y="3091438"/>
            <a:ext cx="3773261" cy="592692"/>
          </a:xfrm>
          <a:prstGeom prst="rect">
            <a:avLst/>
          </a:prstGeom>
          <a:noFill/>
        </p:spPr>
        <p:txBody>
          <a:bodyPr wrap="square" lIns="38319" tIns="19160" rIns="38319" bIns="19160" rtlCol="0">
            <a:spAutoFit/>
          </a:bodyPr>
          <a:lstStyle/>
          <a:p>
            <a:pPr algn="ctr"/>
            <a:r>
              <a:rPr lang="zh-CN" altLang="en-US" sz="3600" dirty="0">
                <a:solidFill>
                  <a:srgbClr val="59979A"/>
                </a:solidFill>
                <a:latin typeface="方正小标宋简体" panose="03000509000000000000" pitchFamily="65" charset="-122"/>
                <a:ea typeface="方正小标宋简体" panose="03000509000000000000" pitchFamily="65" charset="-122"/>
              </a:rPr>
              <a:t>一个小标题</a:t>
            </a:r>
          </a:p>
        </p:txBody>
      </p:sp>
      <p:sp>
        <p:nvSpPr>
          <p:cNvPr id="23" name="TextBox 31"/>
          <p:cNvSpPr txBox="1"/>
          <p:nvPr/>
        </p:nvSpPr>
        <p:spPr>
          <a:xfrm>
            <a:off x="4551465" y="3056841"/>
            <a:ext cx="3302072" cy="1569660"/>
          </a:xfrm>
          <a:prstGeom prst="rect">
            <a:avLst/>
          </a:prstGeom>
          <a:noFill/>
        </p:spPr>
        <p:txBody>
          <a:bodyPr wrap="square" rtlCol="0">
            <a:spAutoFit/>
          </a:bodyPr>
          <a:lstStyle/>
          <a:p>
            <a:br>
              <a:rPr lang="zh-CN" altLang="en-US" dirty="0"/>
            </a:br>
            <a:endParaRPr lang="zh-CN" altLang="en-US" dirty="0"/>
          </a:p>
          <a:p>
            <a:r>
              <a:rPr lang="en-US" altLang="zh-CN" dirty="0"/>
              <a:t>2018</a:t>
            </a:r>
            <a:r>
              <a:rPr lang="zh-CN" altLang="en-US" dirty="0"/>
              <a:t>年总结工作总结</a:t>
            </a:r>
          </a:p>
          <a:p>
            <a:r>
              <a:rPr lang="zh-CN" altLang="en-US" dirty="0"/>
              <a:t>国内外精品</a:t>
            </a:r>
            <a:r>
              <a:rPr lang="en-US" altLang="zh-CN" dirty="0"/>
              <a:t>PPT</a:t>
            </a:r>
          </a:p>
        </p:txBody>
      </p:sp>
      <p:pic>
        <p:nvPicPr>
          <p:cNvPr id="24" name="图片 23"/>
          <p:cNvPicPr>
            <a:picLocks noChangeAspect="1"/>
          </p:cNvPicPr>
          <p:nvPr/>
        </p:nvPicPr>
        <p:blipFill rotWithShape="1">
          <a:blip r:embed="rId8">
            <a:extLst>
              <a:ext uri="{28A0092B-C50C-407E-A947-70E740481C1C}">
                <a14:useLocalDpi xmlns:a14="http://schemas.microsoft.com/office/drawing/2010/main" val="0"/>
              </a:ext>
            </a:extLst>
          </a:blip>
          <a:srcRect b="63263"/>
          <a:stretch>
            <a:fillRect/>
          </a:stretch>
        </p:blipFill>
        <p:spPr>
          <a:xfrm>
            <a:off x="4715516" y="2853928"/>
            <a:ext cx="2573908" cy="216893"/>
          </a:xfrm>
          <a:prstGeom prst="rect">
            <a:avLst/>
          </a:prstGeom>
        </p:spPr>
      </p:pic>
      <p:pic>
        <p:nvPicPr>
          <p:cNvPr id="25" name="图片 24"/>
          <p:cNvPicPr>
            <a:picLocks noChangeAspect="1"/>
          </p:cNvPicPr>
          <p:nvPr/>
        </p:nvPicPr>
        <p:blipFill rotWithShape="1">
          <a:blip r:embed="rId8">
            <a:extLst>
              <a:ext uri="{28A0092B-C50C-407E-A947-70E740481C1C}">
                <a14:useLocalDpi xmlns:a14="http://schemas.microsoft.com/office/drawing/2010/main" val="0"/>
              </a:ext>
            </a:extLst>
          </a:blip>
          <a:srcRect b="63263"/>
          <a:stretch>
            <a:fillRect/>
          </a:stretch>
        </p:blipFill>
        <p:spPr>
          <a:xfrm flipV="1">
            <a:off x="4751940" y="3614669"/>
            <a:ext cx="2573908" cy="216893"/>
          </a:xfrm>
          <a:prstGeom prst="rect">
            <a:avLst/>
          </a:prstGeom>
        </p:spPr>
      </p:pic>
      <p:sp>
        <p:nvSpPr>
          <p:cNvPr id="26" name="TextBox 8"/>
          <p:cNvSpPr txBox="1"/>
          <p:nvPr/>
        </p:nvSpPr>
        <p:spPr>
          <a:xfrm>
            <a:off x="5250948" y="2135167"/>
            <a:ext cx="1469712" cy="715803"/>
          </a:xfrm>
          <a:prstGeom prst="rect">
            <a:avLst/>
          </a:prstGeom>
          <a:noFill/>
        </p:spPr>
        <p:txBody>
          <a:bodyPr wrap="square" lIns="38319" tIns="19160" rIns="38319" bIns="19160" rtlCol="0">
            <a:spAutoFit/>
          </a:bodyPr>
          <a:lstStyle/>
          <a:p>
            <a:pPr algn="ctr"/>
            <a:r>
              <a:rPr lang="en-US" altLang="zh-CN" sz="4400" dirty="0">
                <a:solidFill>
                  <a:srgbClr val="59979A"/>
                </a:solidFill>
                <a:latin typeface="方正小标宋简体" panose="03000509000000000000" pitchFamily="65" charset="-122"/>
                <a:ea typeface="方正小标宋简体" panose="03000509000000000000" pitchFamily="65" charset="-122"/>
              </a:rPr>
              <a:t>01</a:t>
            </a:r>
            <a:endParaRPr lang="zh-CN" altLang="en-US" sz="4400" dirty="0">
              <a:solidFill>
                <a:srgbClr val="59979A"/>
              </a:solidFill>
              <a:latin typeface="方正小标宋简体" panose="03000509000000000000" pitchFamily="65" charset="-122"/>
              <a:ea typeface="方正小标宋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dir="d"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12" presetClass="entr" presetSubtype="4"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000"/>
                                        <p:tgtEl>
                                          <p:spTgt spid="21"/>
                                        </p:tgtEl>
                                        <p:attrNameLst>
                                          <p:attrName>ppt_y</p:attrName>
                                        </p:attrNameLst>
                                      </p:cBhvr>
                                      <p:tavLst>
                                        <p:tav tm="0">
                                          <p:val>
                                            <p:strVal val="#ppt_y+#ppt_h*1.125000"/>
                                          </p:val>
                                        </p:tav>
                                        <p:tav tm="100000">
                                          <p:val>
                                            <p:strVal val="#ppt_y"/>
                                          </p:val>
                                        </p:tav>
                                      </p:tavLst>
                                    </p:anim>
                                    <p:animEffect transition="in" filter="wipe(up)">
                                      <p:cBhvr>
                                        <p:cTn id="44" dur="1000"/>
                                        <p:tgtEl>
                                          <p:spTgt spid="21"/>
                                        </p:tgtEl>
                                      </p:cBhvr>
                                    </p:animEffect>
                                  </p:childTnLst>
                                </p:cTn>
                              </p:par>
                              <p:par>
                                <p:cTn id="45" presetID="22" presetClass="entr" presetSubtype="1"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500"/>
                                        <p:tgtEl>
                                          <p:spTgt spid="24"/>
                                        </p:tgtEl>
                                      </p:cBhvr>
                                    </p:animEffect>
                                  </p:childTnLst>
                                </p:cTn>
                              </p:par>
                              <p:par>
                                <p:cTn id="48" presetID="22" presetClass="entr" presetSubtype="4"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par>
                          <p:cTn id="51" fill="hold">
                            <p:stCondLst>
                              <p:cond delay="5000"/>
                            </p:stCondLst>
                            <p:childTnLst>
                              <p:par>
                                <p:cTn id="52" presetID="12" presetClass="entr" presetSubtype="1"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1000"/>
                                        <p:tgtEl>
                                          <p:spTgt spid="26"/>
                                        </p:tgtEl>
                                        <p:attrNameLst>
                                          <p:attrName>ppt_y</p:attrName>
                                        </p:attrNameLst>
                                      </p:cBhvr>
                                      <p:tavLst>
                                        <p:tav tm="0">
                                          <p:val>
                                            <p:strVal val="#ppt_y-#ppt_h*1.125000"/>
                                          </p:val>
                                        </p:tav>
                                        <p:tav tm="100000">
                                          <p:val>
                                            <p:strVal val="#ppt_y"/>
                                          </p:val>
                                        </p:tav>
                                      </p:tavLst>
                                    </p:anim>
                                    <p:animEffect transition="in" filter="wipe(down)">
                                      <p:cBhvr>
                                        <p:cTn id="55" dur="1000"/>
                                        <p:tgtEl>
                                          <p:spTgt spid="26"/>
                                        </p:tgtEl>
                                      </p:cBhvr>
                                    </p:animEffect>
                                  </p:childTnLst>
                                </p:cTn>
                              </p:par>
                            </p:childTnLst>
                          </p:cTn>
                        </p:par>
                        <p:par>
                          <p:cTn id="56" fill="hold">
                            <p:stCondLst>
                              <p:cond delay="6000"/>
                            </p:stCondLst>
                            <p:childTnLst>
                              <p:par>
                                <p:cTn id="57" presetID="16" presetClass="entr" presetSubtype="21"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arn(inVertical)">
                                      <p:cBhvr>
                                        <p:cTn id="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1" grpId="0"/>
      <p:bldP spid="23"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223792" y="1988840"/>
            <a:ext cx="3236912" cy="688975"/>
            <a:chOff x="4517157" y="1575173"/>
            <a:chExt cx="3236673" cy="689487"/>
          </a:xfrm>
        </p:grpSpPr>
        <p:sp>
          <p:nvSpPr>
            <p:cNvPr id="3" name="Rectangle 632"/>
            <p:cNvSpPr>
              <a:spLocks noChangeArrowheads="1"/>
            </p:cNvSpPr>
            <p:nvPr/>
          </p:nvSpPr>
          <p:spPr bwMode="auto">
            <a:xfrm>
              <a:off x="4517157" y="1575173"/>
              <a:ext cx="3236673" cy="689487"/>
            </a:xfrm>
            <a:prstGeom prst="rect">
              <a:avLst/>
            </a:prstGeom>
            <a:solidFill>
              <a:srgbClr val="E89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4" name="TextBox 707"/>
            <p:cNvSpPr txBox="1"/>
            <p:nvPr/>
          </p:nvSpPr>
          <p:spPr>
            <a:xfrm>
              <a:off x="5596626" y="1719289"/>
              <a:ext cx="1954238" cy="400407"/>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pPr eaLnBrk="1" hangingPunct="1">
                <a:defRPr/>
              </a:pPr>
              <a:r>
                <a:rPr lang="zh-CN" altLang="en-US" sz="2000" dirty="0">
                  <a:solidFill>
                    <a:prstClr val="white"/>
                  </a:solidFill>
                </a:rPr>
                <a:t>输入您的标题</a:t>
              </a:r>
            </a:p>
          </p:txBody>
        </p:sp>
        <p:pic>
          <p:nvPicPr>
            <p:cNvPr id="5"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3063" y="1623174"/>
              <a:ext cx="609524" cy="60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5"/>
          <p:cNvGrpSpPr/>
          <p:nvPr/>
        </p:nvGrpSpPr>
        <p:grpSpPr bwMode="auto">
          <a:xfrm>
            <a:off x="7740107" y="1988840"/>
            <a:ext cx="3236914" cy="688975"/>
            <a:chOff x="8033501" y="1575173"/>
            <a:chExt cx="3236673" cy="689487"/>
          </a:xfrm>
        </p:grpSpPr>
        <p:sp>
          <p:nvSpPr>
            <p:cNvPr id="7" name="Rectangle 633"/>
            <p:cNvSpPr>
              <a:spLocks noChangeArrowheads="1"/>
            </p:cNvSpPr>
            <p:nvPr/>
          </p:nvSpPr>
          <p:spPr bwMode="auto">
            <a:xfrm>
              <a:off x="8033501" y="1575173"/>
              <a:ext cx="3236673" cy="689487"/>
            </a:xfrm>
            <a:prstGeom prst="rect">
              <a:avLst/>
            </a:prstGeom>
            <a:solidFill>
              <a:srgbClr val="5997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8" name="TextBox 707"/>
            <p:cNvSpPr txBox="1"/>
            <p:nvPr/>
          </p:nvSpPr>
          <p:spPr>
            <a:xfrm>
              <a:off x="9150595" y="1699805"/>
              <a:ext cx="1954237" cy="400407"/>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pPr eaLnBrk="1" hangingPunct="1">
                <a:defRPr/>
              </a:pPr>
              <a:r>
                <a:rPr lang="zh-CN" altLang="en-US" sz="2000" dirty="0">
                  <a:solidFill>
                    <a:prstClr val="white"/>
                  </a:solidFill>
                </a:rPr>
                <a:t>输入您的标题</a:t>
              </a:r>
            </a:p>
          </p:txBody>
        </p:sp>
        <p:sp>
          <p:nvSpPr>
            <p:cNvPr id="9" name="Freeform 76"/>
            <p:cNvSpPr/>
            <p:nvPr/>
          </p:nvSpPr>
          <p:spPr bwMode="auto">
            <a:xfrm>
              <a:off x="8232246" y="1713118"/>
              <a:ext cx="455613" cy="412750"/>
            </a:xfrm>
            <a:custGeom>
              <a:avLst/>
              <a:gdLst>
                <a:gd name="T0" fmla="*/ 182329573 w 54"/>
                <a:gd name="T1" fmla="*/ 73031480 h 49"/>
                <a:gd name="T2" fmla="*/ 93679095 w 54"/>
                <a:gd name="T3" fmla="*/ 6393413 h 49"/>
                <a:gd name="T4" fmla="*/ 6454518 w 54"/>
                <a:gd name="T5" fmla="*/ 113346204 h 49"/>
                <a:gd name="T6" fmla="*/ 182329573 w 54"/>
                <a:gd name="T7" fmla="*/ 327260209 h 49"/>
                <a:gd name="T8" fmla="*/ 357259653 w 54"/>
                <a:gd name="T9" fmla="*/ 113346204 h 49"/>
                <a:gd name="T10" fmla="*/ 276228037 w 54"/>
                <a:gd name="T11" fmla="*/ 6393413 h 49"/>
                <a:gd name="T12" fmla="*/ 182329573 w 54"/>
                <a:gd name="T13" fmla="*/ 73031480 h 49"/>
                <a:gd name="T14" fmla="*/ 182329573 w 54"/>
                <a:gd name="T15" fmla="*/ 7303148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49">
                  <a:moveTo>
                    <a:pt x="27" y="11"/>
                  </a:moveTo>
                  <a:cubicBezTo>
                    <a:pt x="25" y="4"/>
                    <a:pt x="20" y="0"/>
                    <a:pt x="14" y="1"/>
                  </a:cubicBezTo>
                  <a:cubicBezTo>
                    <a:pt x="4" y="1"/>
                    <a:pt x="0" y="8"/>
                    <a:pt x="1" y="17"/>
                  </a:cubicBezTo>
                  <a:cubicBezTo>
                    <a:pt x="2" y="28"/>
                    <a:pt x="17" y="35"/>
                    <a:pt x="27" y="49"/>
                  </a:cubicBezTo>
                  <a:cubicBezTo>
                    <a:pt x="37" y="35"/>
                    <a:pt x="52" y="29"/>
                    <a:pt x="53" y="17"/>
                  </a:cubicBezTo>
                  <a:cubicBezTo>
                    <a:pt x="54" y="9"/>
                    <a:pt x="51" y="2"/>
                    <a:pt x="41" y="1"/>
                  </a:cubicBezTo>
                  <a:cubicBezTo>
                    <a:pt x="34" y="0"/>
                    <a:pt x="30" y="4"/>
                    <a:pt x="27" y="11"/>
                  </a:cubicBezTo>
                  <a:cubicBezTo>
                    <a:pt x="27" y="11"/>
                    <a:pt x="27" y="11"/>
                    <a:pt x="27"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anose="020B0503020204020204" pitchFamily="34" charset="-122"/>
                <a:ea typeface="微软雅黑" panose="020B0503020204020204" pitchFamily="34" charset="-122"/>
              </a:endParaRPr>
            </a:p>
          </p:txBody>
        </p:sp>
      </p:grpSp>
      <p:grpSp>
        <p:nvGrpSpPr>
          <p:cNvPr id="10" name="组合 9"/>
          <p:cNvGrpSpPr/>
          <p:nvPr/>
        </p:nvGrpSpPr>
        <p:grpSpPr bwMode="auto">
          <a:xfrm>
            <a:off x="4223793" y="4251027"/>
            <a:ext cx="3236913" cy="690563"/>
            <a:chOff x="4517157" y="3836867"/>
            <a:chExt cx="3236673" cy="691684"/>
          </a:xfrm>
        </p:grpSpPr>
        <p:sp>
          <p:nvSpPr>
            <p:cNvPr id="11" name="Rectangle 635"/>
            <p:cNvSpPr>
              <a:spLocks noChangeArrowheads="1"/>
            </p:cNvSpPr>
            <p:nvPr/>
          </p:nvSpPr>
          <p:spPr bwMode="auto">
            <a:xfrm>
              <a:off x="4517157" y="3836867"/>
              <a:ext cx="3236673" cy="691684"/>
            </a:xfrm>
            <a:prstGeom prst="rect">
              <a:avLst/>
            </a:prstGeom>
            <a:solidFill>
              <a:srgbClr val="5997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12" name="TextBox 707"/>
            <p:cNvSpPr txBox="1"/>
            <p:nvPr/>
          </p:nvSpPr>
          <p:spPr>
            <a:xfrm>
              <a:off x="5596625" y="3980442"/>
              <a:ext cx="1954237" cy="40076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pPr eaLnBrk="1" hangingPunct="1">
                <a:defRPr/>
              </a:pPr>
              <a:r>
                <a:rPr lang="zh-CN" altLang="en-US" sz="2000" dirty="0">
                  <a:solidFill>
                    <a:prstClr val="white"/>
                  </a:solidFill>
                </a:rPr>
                <a:t>输入您的标题</a:t>
              </a:r>
            </a:p>
          </p:txBody>
        </p:sp>
        <p:sp>
          <p:nvSpPr>
            <p:cNvPr id="13" name="Freeform 70"/>
            <p:cNvSpPr/>
            <p:nvPr/>
          </p:nvSpPr>
          <p:spPr bwMode="auto">
            <a:xfrm>
              <a:off x="4732784" y="4002980"/>
              <a:ext cx="506413" cy="379413"/>
            </a:xfrm>
            <a:custGeom>
              <a:avLst/>
              <a:gdLst>
                <a:gd name="T0" fmla="*/ 203012531 w 60"/>
                <a:gd name="T1" fmla="*/ 0 h 45"/>
                <a:gd name="T2" fmla="*/ 0 w 60"/>
                <a:gd name="T3" fmla="*/ 133890632 h 45"/>
                <a:gd name="T4" fmla="*/ 101417643 w 60"/>
                <a:gd name="T5" fmla="*/ 255201615 h 45"/>
                <a:gd name="T6" fmla="*/ 60845522 w 60"/>
                <a:gd name="T7" fmla="*/ 301818826 h 45"/>
                <a:gd name="T8" fmla="*/ 134579255 w 60"/>
                <a:gd name="T9" fmla="*/ 261381831 h 45"/>
                <a:gd name="T10" fmla="*/ 203012531 w 60"/>
                <a:gd name="T11" fmla="*/ 275394818 h 45"/>
                <a:gd name="T12" fmla="*/ 404623987 w 60"/>
                <a:gd name="T13" fmla="*/ 133890632 h 45"/>
                <a:gd name="T14" fmla="*/ 203012531 w 60"/>
                <a:gd name="T15" fmla="*/ 0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45">
                  <a:moveTo>
                    <a:pt x="30" y="0"/>
                  </a:moveTo>
                  <a:cubicBezTo>
                    <a:pt x="14" y="0"/>
                    <a:pt x="0" y="9"/>
                    <a:pt x="0" y="20"/>
                  </a:cubicBezTo>
                  <a:cubicBezTo>
                    <a:pt x="0" y="28"/>
                    <a:pt x="6" y="34"/>
                    <a:pt x="15" y="38"/>
                  </a:cubicBezTo>
                  <a:cubicBezTo>
                    <a:pt x="9" y="45"/>
                    <a:pt x="9" y="45"/>
                    <a:pt x="9" y="45"/>
                  </a:cubicBezTo>
                  <a:cubicBezTo>
                    <a:pt x="20" y="39"/>
                    <a:pt x="20" y="39"/>
                    <a:pt x="20" y="39"/>
                  </a:cubicBezTo>
                  <a:cubicBezTo>
                    <a:pt x="23" y="40"/>
                    <a:pt x="27" y="41"/>
                    <a:pt x="30" y="41"/>
                  </a:cubicBezTo>
                  <a:cubicBezTo>
                    <a:pt x="47" y="41"/>
                    <a:pt x="60" y="32"/>
                    <a:pt x="60" y="20"/>
                  </a:cubicBezTo>
                  <a:cubicBezTo>
                    <a:pt x="60" y="9"/>
                    <a:pt x="47" y="0"/>
                    <a:pt x="3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anose="020B0503020204020204" pitchFamily="34" charset="-122"/>
                <a:ea typeface="微软雅黑" panose="020B0503020204020204" pitchFamily="34" charset="-122"/>
              </a:endParaRPr>
            </a:p>
          </p:txBody>
        </p:sp>
      </p:grpSp>
      <p:sp>
        <p:nvSpPr>
          <p:cNvPr id="14" name="矩形 1"/>
          <p:cNvSpPr>
            <a:spLocks noChangeArrowheads="1"/>
          </p:cNvSpPr>
          <p:nvPr/>
        </p:nvSpPr>
        <p:spPr bwMode="auto">
          <a:xfrm>
            <a:off x="4136479" y="2809577"/>
            <a:ext cx="3524622"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6660">
              <a:lnSpc>
                <a:spcPct val="120000"/>
              </a:lnSpc>
              <a:spcBef>
                <a:spcPct val="20000"/>
              </a:spcBef>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点击输入文字内容，文字内容需概括精炼，不用多余的文字修饰点击输入文字内容，文字内容需概括精炼，不用多余的文字修饰</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defTabSz="1216660">
              <a:lnSpc>
                <a:spcPct val="120000"/>
              </a:lnSpc>
              <a:spcBef>
                <a:spcPct val="20000"/>
              </a:spcBef>
              <a:buNone/>
            </a:pP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矩形 1"/>
          <p:cNvSpPr>
            <a:spLocks noChangeArrowheads="1"/>
          </p:cNvSpPr>
          <p:nvPr/>
        </p:nvSpPr>
        <p:spPr bwMode="auto">
          <a:xfrm>
            <a:off x="4126954" y="5078115"/>
            <a:ext cx="3524622"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6660">
              <a:lnSpc>
                <a:spcPct val="120000"/>
              </a:lnSpc>
              <a:spcBef>
                <a:spcPct val="20000"/>
              </a:spcBef>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点击输入文字内容，文字内容需概括精炼，不用多余的文字修饰点击输入文字内容，文字内容需概括精炼，不用多余的文字修饰</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defTabSz="1216660">
              <a:lnSpc>
                <a:spcPct val="120000"/>
              </a:lnSpc>
              <a:spcBef>
                <a:spcPct val="20000"/>
              </a:spcBef>
              <a:buNone/>
            </a:pP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6" name="矩形 1"/>
          <p:cNvSpPr>
            <a:spLocks noChangeArrowheads="1"/>
          </p:cNvSpPr>
          <p:nvPr/>
        </p:nvSpPr>
        <p:spPr bwMode="auto">
          <a:xfrm>
            <a:off x="7636916" y="5078115"/>
            <a:ext cx="3524621"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6660">
              <a:lnSpc>
                <a:spcPct val="120000"/>
              </a:lnSpc>
              <a:spcBef>
                <a:spcPct val="20000"/>
              </a:spcBef>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点击输入文字内容，文字内容需概括精炼，不用多余的文字修饰点击输入文字内容，文字内容需概括精炼，不用多余的文字修饰</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defTabSz="1216660">
              <a:lnSpc>
                <a:spcPct val="120000"/>
              </a:lnSpc>
              <a:spcBef>
                <a:spcPct val="20000"/>
              </a:spcBef>
              <a:buNone/>
            </a:pP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7" name="矩形 1"/>
          <p:cNvSpPr>
            <a:spLocks noChangeArrowheads="1"/>
          </p:cNvSpPr>
          <p:nvPr/>
        </p:nvSpPr>
        <p:spPr bwMode="auto">
          <a:xfrm>
            <a:off x="7636916" y="2817515"/>
            <a:ext cx="3524621"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6660">
              <a:lnSpc>
                <a:spcPct val="120000"/>
              </a:lnSpc>
              <a:spcBef>
                <a:spcPct val="20000"/>
              </a:spcBef>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点击输入文字内容，文字内容需概括精炼，不用多余的文字修饰点击输入文字内容，文字内容需概括精炼，不用多余的文字修饰</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defTabSz="1216660">
              <a:lnSpc>
                <a:spcPct val="120000"/>
              </a:lnSpc>
              <a:spcBef>
                <a:spcPct val="20000"/>
              </a:spcBef>
              <a:buNone/>
            </a:pP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nvGrpSpPr>
          <p:cNvPr id="18" name="组合 17"/>
          <p:cNvGrpSpPr/>
          <p:nvPr/>
        </p:nvGrpSpPr>
        <p:grpSpPr bwMode="auto">
          <a:xfrm>
            <a:off x="7740107" y="4251027"/>
            <a:ext cx="3237085" cy="690563"/>
            <a:chOff x="8033501" y="3836867"/>
            <a:chExt cx="3236673" cy="691684"/>
          </a:xfrm>
        </p:grpSpPr>
        <p:sp>
          <p:nvSpPr>
            <p:cNvPr id="19" name="Rectangle 636"/>
            <p:cNvSpPr>
              <a:spLocks noChangeArrowheads="1"/>
            </p:cNvSpPr>
            <p:nvPr/>
          </p:nvSpPr>
          <p:spPr bwMode="auto">
            <a:xfrm>
              <a:off x="8033501" y="3836867"/>
              <a:ext cx="3236673" cy="691684"/>
            </a:xfrm>
            <a:prstGeom prst="rect">
              <a:avLst/>
            </a:prstGeom>
            <a:solidFill>
              <a:srgbClr val="E89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20" name="TextBox 707"/>
            <p:cNvSpPr txBox="1"/>
            <p:nvPr/>
          </p:nvSpPr>
          <p:spPr>
            <a:xfrm>
              <a:off x="9150535" y="4002980"/>
              <a:ext cx="1954134" cy="40076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pPr eaLnBrk="1" hangingPunct="1">
                <a:defRPr/>
              </a:pPr>
              <a:r>
                <a:rPr lang="zh-CN" altLang="en-US" sz="2000" dirty="0">
                  <a:solidFill>
                    <a:prstClr val="white"/>
                  </a:solidFill>
                </a:rPr>
                <a:t>输入您的标题</a:t>
              </a:r>
            </a:p>
          </p:txBody>
        </p:sp>
        <p:pic>
          <p:nvPicPr>
            <p:cNvPr id="21" name="图片 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76563" y="3894285"/>
              <a:ext cx="566977" cy="57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1464" y="3613848"/>
            <a:ext cx="2281457" cy="3240839"/>
          </a:xfrm>
          <a:prstGeom prst="rect">
            <a:avLst/>
          </a:prstGeom>
        </p:spPr>
      </p:pic>
      <p:pic>
        <p:nvPicPr>
          <p:cNvPr id="24" name="图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8595" y="301952"/>
            <a:ext cx="3844788" cy="881903"/>
          </a:xfrm>
          <a:prstGeom prst="rect">
            <a:avLst/>
          </a:prstGeom>
        </p:spPr>
      </p:pic>
      <p:sp>
        <p:nvSpPr>
          <p:cNvPr id="25" name="文本框 24"/>
          <p:cNvSpPr txBox="1"/>
          <p:nvPr/>
        </p:nvSpPr>
        <p:spPr>
          <a:xfrm>
            <a:off x="5805123" y="512100"/>
            <a:ext cx="3553441" cy="461606"/>
          </a:xfrm>
          <a:prstGeom prst="rect">
            <a:avLst/>
          </a:prstGeom>
          <a:noFill/>
        </p:spPr>
        <p:txBody>
          <a:bodyPr wrap="square" lIns="121861" tIns="60931" rIns="121861" bIns="60931" rtlCol="0" anchor="ctr">
            <a:spAutoFit/>
          </a:bodyPr>
          <a:lstStyle/>
          <a:p>
            <a:pPr>
              <a:lnSpc>
                <a:spcPct val="110000"/>
              </a:lnSpc>
            </a:pPr>
            <a:r>
              <a:rPr kumimoji="1" lang="zh-CN" altLang="en-US" sz="2000" dirty="0">
                <a:solidFill>
                  <a:srgbClr val="E06175"/>
                </a:solidFill>
                <a:latin typeface="方正小标宋简体" panose="03000509000000000000" pitchFamily="65" charset="-122"/>
                <a:ea typeface="方正小标宋简体" panose="03000509000000000000" pitchFamily="65" charset="-122"/>
                <a:cs typeface="微软雅黑" panose="020B0503020204020204" pitchFamily="34" charset="-122"/>
              </a:rPr>
              <a:t>项目标题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8" presetClass="emph" presetSubtype="0" fill="hold" nodeType="withEffect">
                                  <p:stCondLst>
                                    <p:cond delay="0"/>
                                  </p:stCondLst>
                                  <p:childTnLst>
                                    <p:animRot by="21600000">
                                      <p:cBhvr>
                                        <p:cTn id="10" dur="1000" fill="hold"/>
                                        <p:tgtEl>
                                          <p:spTgt spid="2"/>
                                        </p:tgtEl>
                                        <p:attrNameLst>
                                          <p:attrName>r</p:attrName>
                                        </p:attrNameLst>
                                      </p:cBhvr>
                                    </p:animRot>
                                  </p:childTnLst>
                                </p:cTn>
                              </p:par>
                              <p:par>
                                <p:cTn id="11" presetID="2" presetClass="entr" presetSubtype="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par>
                                <p:cTn id="15" presetID="8" presetClass="emph" presetSubtype="0" fill="hold" nodeType="withEffect">
                                  <p:stCondLst>
                                    <p:cond delay="0"/>
                                  </p:stCondLst>
                                  <p:childTnLst>
                                    <p:animRot by="21600000">
                                      <p:cBhvr>
                                        <p:cTn id="16" dur="1000" fill="hold"/>
                                        <p:tgtEl>
                                          <p:spTgt spid="6"/>
                                        </p:tgtEl>
                                        <p:attrNameLst>
                                          <p:attrName>r</p:attrName>
                                        </p:attrNameLst>
                                      </p:cBhvr>
                                    </p:animRot>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par>
                                <p:cTn id="21" presetID="8" presetClass="emph" presetSubtype="0" fill="hold" nodeType="withEffect">
                                  <p:stCondLst>
                                    <p:cond delay="0"/>
                                  </p:stCondLst>
                                  <p:childTnLst>
                                    <p:animRot by="21600000">
                                      <p:cBhvr>
                                        <p:cTn id="22" dur="1000" fill="hold"/>
                                        <p:tgtEl>
                                          <p:spTgt spid="10"/>
                                        </p:tgtEl>
                                        <p:attrNameLst>
                                          <p:attrName>r</p:attrName>
                                        </p:attrNameLst>
                                      </p:cBhvr>
                                    </p:animRot>
                                  </p:childTnLst>
                                </p:cTn>
                              </p:par>
                              <p:par>
                                <p:cTn id="23" presetID="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par>
                                <p:cTn id="27" presetID="8" presetClass="emph" presetSubtype="0" fill="hold" nodeType="withEffect">
                                  <p:stCondLst>
                                    <p:cond delay="0"/>
                                  </p:stCondLst>
                                  <p:childTnLst>
                                    <p:animRot by="21600000">
                                      <p:cBhvr>
                                        <p:cTn id="28" dur="1000" fill="hold"/>
                                        <p:tgtEl>
                                          <p:spTgt spid="18"/>
                                        </p:tgtEl>
                                        <p:attrNameLst>
                                          <p:attrName>r</p:attrName>
                                        </p:attrNameLst>
                                      </p:cBhvr>
                                    </p:animRot>
                                  </p:childTnLst>
                                </p:cTn>
                              </p:par>
                              <p:par>
                                <p:cTn id="29" presetID="12" presetClass="entr" presetSubtype="1"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down)">
                                      <p:cBhvr>
                                        <p:cTn id="32" dur="500"/>
                                        <p:tgtEl>
                                          <p:spTgt spid="14"/>
                                        </p:tgtEl>
                                      </p:cBhvr>
                                    </p:animEffect>
                                  </p:childTnLst>
                                </p:cTn>
                              </p:par>
                              <p:par>
                                <p:cTn id="33" presetID="12" presetClass="entr" presetSubtype="1" fill="hold" grpId="0" nodeType="withEffect">
                                  <p:stCondLst>
                                    <p:cond delay="5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ppt_y</p:attrName>
                                        </p:attrNameLst>
                                      </p:cBhvr>
                                      <p:tavLst>
                                        <p:tav tm="0">
                                          <p:val>
                                            <p:strVal val="#ppt_y-#ppt_h*1.125000"/>
                                          </p:val>
                                        </p:tav>
                                        <p:tav tm="100000">
                                          <p:val>
                                            <p:strVal val="#ppt_y"/>
                                          </p:val>
                                        </p:tav>
                                      </p:tavLst>
                                    </p:anim>
                                    <p:animEffect transition="in" filter="wipe(down)">
                                      <p:cBhvr>
                                        <p:cTn id="36" dur="500"/>
                                        <p:tgtEl>
                                          <p:spTgt spid="17"/>
                                        </p:tgtEl>
                                      </p:cBhvr>
                                    </p:animEffect>
                                  </p:childTnLst>
                                </p:cTn>
                              </p:par>
                              <p:par>
                                <p:cTn id="37" presetID="12" presetClass="entr" presetSubtype="1" fill="hold" grpId="0" nodeType="withEffect">
                                  <p:stCondLst>
                                    <p:cond delay="10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p:tgtEl>
                                          <p:spTgt spid="15"/>
                                        </p:tgtEl>
                                        <p:attrNameLst>
                                          <p:attrName>ppt_y</p:attrName>
                                        </p:attrNameLst>
                                      </p:cBhvr>
                                      <p:tavLst>
                                        <p:tav tm="0">
                                          <p:val>
                                            <p:strVal val="#ppt_y-#ppt_h*1.125000"/>
                                          </p:val>
                                        </p:tav>
                                        <p:tav tm="100000">
                                          <p:val>
                                            <p:strVal val="#ppt_y"/>
                                          </p:val>
                                        </p:tav>
                                      </p:tavLst>
                                    </p:anim>
                                    <p:animEffect transition="in" filter="wipe(down)">
                                      <p:cBhvr>
                                        <p:cTn id="40" dur="500"/>
                                        <p:tgtEl>
                                          <p:spTgt spid="15"/>
                                        </p:tgtEl>
                                      </p:cBhvr>
                                    </p:animEffect>
                                  </p:childTnLst>
                                </p:cTn>
                              </p:par>
                              <p:par>
                                <p:cTn id="41" presetID="12" presetClass="entr" presetSubtype="1" fill="hold" grpId="0" nodeType="withEffect">
                                  <p:stCondLst>
                                    <p:cond delay="125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down)">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78884" y="1985731"/>
            <a:ext cx="2986617" cy="451406"/>
          </a:xfrm>
          <a:prstGeom prst="rect">
            <a:avLst/>
          </a:prstGeom>
        </p:spPr>
        <p:txBody>
          <a:bodyPr>
            <a:spAutoFit/>
          </a:bodyPr>
          <a:lstStyle/>
          <a:p>
            <a:pPr algn="ctr">
              <a:lnSpc>
                <a:spcPts val="2800"/>
              </a:lnSpc>
            </a:pPr>
            <a:r>
              <a:rPr lang="zh-CN" altLang="en-US" sz="2135" b="1" dirty="0">
                <a:solidFill>
                  <a:schemeClr val="tx1">
                    <a:lumMod val="50000"/>
                    <a:lumOff val="50000"/>
                  </a:schemeClr>
                </a:solidFill>
                <a:latin typeface="微软雅黑" panose="020B0503020204020204" pitchFamily="34" charset="-122"/>
                <a:ea typeface="微软雅黑" panose="020B0503020204020204" pitchFamily="34" charset="-122"/>
              </a:rPr>
              <a:t>单击添加标题</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TextBox 8"/>
          <p:cNvSpPr txBox="1"/>
          <p:nvPr/>
        </p:nvSpPr>
        <p:spPr>
          <a:xfrm>
            <a:off x="1457324" y="2805291"/>
            <a:ext cx="2523067" cy="1077218"/>
          </a:xfrm>
          <a:prstGeom prst="rect">
            <a:avLst/>
          </a:prstGeom>
          <a:noFill/>
        </p:spPr>
        <p:txBody>
          <a:bodyPr>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 name="组合 18"/>
          <p:cNvGrpSpPr/>
          <p:nvPr/>
        </p:nvGrpSpPr>
        <p:grpSpPr bwMode="auto">
          <a:xfrm>
            <a:off x="1370542" y="2595729"/>
            <a:ext cx="3841749" cy="1035041"/>
            <a:chOff x="755576" y="1779662"/>
            <a:chExt cx="2880320" cy="360040"/>
          </a:xfrm>
        </p:grpSpPr>
        <p:cxnSp>
          <p:nvCxnSpPr>
            <p:cNvPr id="5" name="直接连接符 4"/>
            <p:cNvCxnSpPr/>
            <p:nvPr/>
          </p:nvCxnSpPr>
          <p:spPr>
            <a:xfrm>
              <a:off x="755576" y="1779662"/>
              <a:ext cx="1958301"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713877" y="1779662"/>
              <a:ext cx="922019" cy="36004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22"/>
          <p:cNvGrpSpPr/>
          <p:nvPr/>
        </p:nvGrpSpPr>
        <p:grpSpPr bwMode="auto">
          <a:xfrm flipV="1">
            <a:off x="1370542" y="4255204"/>
            <a:ext cx="3841749" cy="1035041"/>
            <a:chOff x="755576" y="1779662"/>
            <a:chExt cx="2880320" cy="360040"/>
          </a:xfrm>
        </p:grpSpPr>
        <p:cxnSp>
          <p:nvCxnSpPr>
            <p:cNvPr id="8" name="直接连接符 7"/>
            <p:cNvCxnSpPr/>
            <p:nvPr/>
          </p:nvCxnSpPr>
          <p:spPr>
            <a:xfrm>
              <a:off x="755576" y="1779662"/>
              <a:ext cx="1958301"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713877" y="1779662"/>
              <a:ext cx="922019" cy="36004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1236133" y="5467716"/>
            <a:ext cx="2986616" cy="451406"/>
          </a:xfrm>
          <a:prstGeom prst="rect">
            <a:avLst/>
          </a:prstGeom>
        </p:spPr>
        <p:txBody>
          <a:bodyPr>
            <a:spAutoFit/>
          </a:bodyPr>
          <a:lstStyle/>
          <a:p>
            <a:pPr algn="ctr">
              <a:lnSpc>
                <a:spcPts val="2800"/>
              </a:lnSpc>
            </a:pPr>
            <a:r>
              <a:rPr lang="zh-CN" altLang="en-US" sz="2135" b="1" dirty="0">
                <a:solidFill>
                  <a:schemeClr val="tx1">
                    <a:lumMod val="50000"/>
                    <a:lumOff val="50000"/>
                  </a:schemeClr>
                </a:solidFill>
                <a:latin typeface="微软雅黑" panose="020B0503020204020204" pitchFamily="34" charset="-122"/>
                <a:ea typeface="微软雅黑" panose="020B0503020204020204" pitchFamily="34" charset="-122"/>
              </a:rPr>
              <a:t>单击添加标题</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16"/>
          <p:cNvSpPr txBox="1"/>
          <p:nvPr/>
        </p:nvSpPr>
        <p:spPr>
          <a:xfrm>
            <a:off x="1467908" y="4206511"/>
            <a:ext cx="2523067" cy="1077218"/>
          </a:xfrm>
          <a:prstGeom prst="rect">
            <a:avLst/>
          </a:prstGeom>
          <a:noFill/>
        </p:spPr>
        <p:txBody>
          <a:bodyPr>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 name="组合 30"/>
          <p:cNvGrpSpPr/>
          <p:nvPr/>
        </p:nvGrpSpPr>
        <p:grpSpPr bwMode="auto">
          <a:xfrm flipH="1">
            <a:off x="6939492" y="2595729"/>
            <a:ext cx="3839633" cy="1035041"/>
            <a:chOff x="755576" y="1779662"/>
            <a:chExt cx="2880320" cy="360040"/>
          </a:xfrm>
        </p:grpSpPr>
        <p:cxnSp>
          <p:nvCxnSpPr>
            <p:cNvPr id="13" name="直接连接符 12"/>
            <p:cNvCxnSpPr/>
            <p:nvPr/>
          </p:nvCxnSpPr>
          <p:spPr>
            <a:xfrm>
              <a:off x="755576" y="1779662"/>
              <a:ext cx="1957791"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713367" y="1779662"/>
              <a:ext cx="922529" cy="36004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31"/>
          <p:cNvGrpSpPr/>
          <p:nvPr/>
        </p:nvGrpSpPr>
        <p:grpSpPr bwMode="auto">
          <a:xfrm flipH="1" flipV="1">
            <a:off x="6939492" y="4255204"/>
            <a:ext cx="3839633" cy="1035041"/>
            <a:chOff x="755576" y="1779662"/>
            <a:chExt cx="2880320" cy="360040"/>
          </a:xfrm>
        </p:grpSpPr>
        <p:cxnSp>
          <p:nvCxnSpPr>
            <p:cNvPr id="16" name="直接连接符 15"/>
            <p:cNvCxnSpPr/>
            <p:nvPr/>
          </p:nvCxnSpPr>
          <p:spPr>
            <a:xfrm>
              <a:off x="755576" y="1779662"/>
              <a:ext cx="1957791"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713367" y="1779662"/>
              <a:ext cx="922529" cy="36004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7971333" y="1999423"/>
            <a:ext cx="2986617" cy="451406"/>
          </a:xfrm>
          <a:prstGeom prst="rect">
            <a:avLst/>
          </a:prstGeom>
        </p:spPr>
        <p:txBody>
          <a:bodyPr>
            <a:spAutoFit/>
          </a:bodyPr>
          <a:lstStyle/>
          <a:p>
            <a:pPr algn="ctr">
              <a:lnSpc>
                <a:spcPts val="2800"/>
              </a:lnSpc>
            </a:pPr>
            <a:r>
              <a:rPr lang="zh-CN" altLang="en-US" sz="2135" b="1" dirty="0">
                <a:solidFill>
                  <a:schemeClr val="tx1">
                    <a:lumMod val="50000"/>
                    <a:lumOff val="50000"/>
                  </a:schemeClr>
                </a:solidFill>
                <a:latin typeface="微软雅黑" panose="020B0503020204020204" pitchFamily="34" charset="-122"/>
                <a:ea typeface="微软雅黑" panose="020B0503020204020204" pitchFamily="34" charset="-122"/>
              </a:rPr>
              <a:t>单击添加标题</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24"/>
          <p:cNvSpPr txBox="1"/>
          <p:nvPr/>
        </p:nvSpPr>
        <p:spPr>
          <a:xfrm>
            <a:off x="8266641" y="2805291"/>
            <a:ext cx="2523067" cy="1077218"/>
          </a:xfrm>
          <a:prstGeom prst="rect">
            <a:avLst/>
          </a:prstGeom>
          <a:noFill/>
        </p:spPr>
        <p:txBody>
          <a:bodyPr>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8005928" y="5467715"/>
            <a:ext cx="2986617" cy="451406"/>
          </a:xfrm>
          <a:prstGeom prst="rect">
            <a:avLst/>
          </a:prstGeom>
        </p:spPr>
        <p:txBody>
          <a:bodyPr>
            <a:spAutoFit/>
          </a:bodyPr>
          <a:lstStyle/>
          <a:p>
            <a:pPr algn="ctr">
              <a:lnSpc>
                <a:spcPts val="2800"/>
              </a:lnSpc>
            </a:pPr>
            <a:r>
              <a:rPr lang="zh-CN" altLang="en-US" sz="2135" b="1" dirty="0">
                <a:solidFill>
                  <a:schemeClr val="tx1">
                    <a:lumMod val="50000"/>
                    <a:lumOff val="50000"/>
                  </a:schemeClr>
                </a:solidFill>
                <a:latin typeface="微软雅黑" panose="020B0503020204020204" pitchFamily="34" charset="-122"/>
                <a:ea typeface="微软雅黑" panose="020B0503020204020204" pitchFamily="34" charset="-122"/>
              </a:rPr>
              <a:t>单击添加标题</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6"/>
          <p:cNvSpPr txBox="1"/>
          <p:nvPr/>
        </p:nvSpPr>
        <p:spPr>
          <a:xfrm>
            <a:off x="8266641" y="4210744"/>
            <a:ext cx="2523067" cy="1077218"/>
          </a:xfrm>
          <a:prstGeom prst="rect">
            <a:avLst/>
          </a:prstGeom>
          <a:noFill/>
        </p:spPr>
        <p:txBody>
          <a:bodyPr>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4443942" y="2290928"/>
            <a:ext cx="3312583" cy="3310467"/>
            <a:chOff x="3268663" y="1498997"/>
            <a:chExt cx="2484437" cy="2482850"/>
          </a:xfrm>
        </p:grpSpPr>
        <p:sp>
          <p:nvSpPr>
            <p:cNvPr id="23" name="弧形 22"/>
            <p:cNvSpPr/>
            <p:nvPr/>
          </p:nvSpPr>
          <p:spPr>
            <a:xfrm>
              <a:off x="3268663" y="1498997"/>
              <a:ext cx="2484437" cy="2482850"/>
            </a:xfrm>
            <a:prstGeom prst="arc">
              <a:avLst>
                <a:gd name="adj1" fmla="val 10802728"/>
                <a:gd name="adj2" fmla="val 16203320"/>
              </a:avLst>
            </a:prstGeom>
            <a:noFill/>
            <a:ln w="57150" cap="rnd">
              <a:solidFill>
                <a:srgbClr val="5997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chemeClr val="tx1">
                    <a:lumMod val="50000"/>
                    <a:lumOff val="50000"/>
                  </a:schemeClr>
                </a:solidFill>
              </a:endParaRPr>
            </a:p>
          </p:txBody>
        </p:sp>
        <p:sp>
          <p:nvSpPr>
            <p:cNvPr id="27" name="弧形 26"/>
            <p:cNvSpPr/>
            <p:nvPr/>
          </p:nvSpPr>
          <p:spPr>
            <a:xfrm rot="16200000">
              <a:off x="3269457" y="1498203"/>
              <a:ext cx="2482850" cy="2484437"/>
            </a:xfrm>
            <a:prstGeom prst="arc">
              <a:avLst>
                <a:gd name="adj1" fmla="val 10802728"/>
                <a:gd name="adj2" fmla="val 16203320"/>
              </a:avLst>
            </a:prstGeom>
            <a:noFill/>
            <a:ln w="57150" cap="rnd">
              <a:solidFill>
                <a:srgbClr val="E061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chemeClr val="tx1">
                    <a:lumMod val="50000"/>
                    <a:lumOff val="50000"/>
                  </a:schemeClr>
                </a:solidFill>
              </a:endParaRPr>
            </a:p>
          </p:txBody>
        </p:sp>
        <p:sp>
          <p:nvSpPr>
            <p:cNvPr id="28" name="弧形 27"/>
            <p:cNvSpPr/>
            <p:nvPr/>
          </p:nvSpPr>
          <p:spPr>
            <a:xfrm rot="10800000">
              <a:off x="3268663" y="1498997"/>
              <a:ext cx="2484437" cy="2482850"/>
            </a:xfrm>
            <a:prstGeom prst="arc">
              <a:avLst>
                <a:gd name="adj1" fmla="val 10802728"/>
                <a:gd name="adj2" fmla="val 16203320"/>
              </a:avLst>
            </a:prstGeom>
            <a:noFill/>
            <a:ln w="57150" cap="rnd">
              <a:solidFill>
                <a:srgbClr val="5997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chemeClr val="tx1">
                    <a:lumMod val="50000"/>
                    <a:lumOff val="50000"/>
                  </a:schemeClr>
                </a:solidFill>
              </a:endParaRPr>
            </a:p>
          </p:txBody>
        </p:sp>
        <p:sp>
          <p:nvSpPr>
            <p:cNvPr id="29" name="弧形 28"/>
            <p:cNvSpPr/>
            <p:nvPr/>
          </p:nvSpPr>
          <p:spPr>
            <a:xfrm rot="5400000">
              <a:off x="3269457" y="1498203"/>
              <a:ext cx="2482850" cy="2484437"/>
            </a:xfrm>
            <a:prstGeom prst="arc">
              <a:avLst>
                <a:gd name="adj1" fmla="val 10802728"/>
                <a:gd name="adj2" fmla="val 16203320"/>
              </a:avLst>
            </a:prstGeom>
            <a:noFill/>
            <a:ln w="57150" cap="rnd">
              <a:solidFill>
                <a:srgbClr val="E061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chemeClr val="tx1">
                    <a:lumMod val="50000"/>
                    <a:lumOff val="50000"/>
                  </a:schemeClr>
                </a:solidFill>
              </a:endParaRPr>
            </a:p>
          </p:txBody>
        </p:sp>
      </p:grpSp>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410" y="2706770"/>
            <a:ext cx="2876550" cy="2038350"/>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8595" y="301952"/>
            <a:ext cx="3844788" cy="881903"/>
          </a:xfrm>
          <a:prstGeom prst="rect">
            <a:avLst/>
          </a:prstGeom>
        </p:spPr>
      </p:pic>
      <p:sp>
        <p:nvSpPr>
          <p:cNvPr id="33" name="文本框 32"/>
          <p:cNvSpPr txBox="1"/>
          <p:nvPr/>
        </p:nvSpPr>
        <p:spPr>
          <a:xfrm>
            <a:off x="5777663" y="536642"/>
            <a:ext cx="3553441" cy="461606"/>
          </a:xfrm>
          <a:prstGeom prst="rect">
            <a:avLst/>
          </a:prstGeom>
          <a:noFill/>
        </p:spPr>
        <p:txBody>
          <a:bodyPr wrap="square" lIns="121861" tIns="60931" rIns="121861" bIns="60931" rtlCol="0" anchor="ctr">
            <a:spAutoFit/>
          </a:bodyPr>
          <a:lstStyle/>
          <a:p>
            <a:pPr>
              <a:lnSpc>
                <a:spcPct val="110000"/>
              </a:lnSpc>
            </a:pPr>
            <a:r>
              <a:rPr kumimoji="1" lang="zh-CN" altLang="en-US" sz="2000" dirty="0">
                <a:solidFill>
                  <a:srgbClr val="E06175"/>
                </a:solidFill>
                <a:latin typeface="方正小标宋简体" panose="03000509000000000000" pitchFamily="65" charset="-122"/>
                <a:ea typeface="方正小标宋简体" panose="03000509000000000000" pitchFamily="65" charset="-122"/>
                <a:cs typeface="微软雅黑" panose="020B0503020204020204" pitchFamily="34" charset="-122"/>
              </a:rPr>
              <a:t>项目标题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22" presetClass="entr" presetSubtype="4"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50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par>
                                <p:cTn id="22" presetID="53" presetClass="entr" presetSubtype="16" fill="hold" grpId="0" nodeType="withEffect">
                                  <p:stCondLst>
                                    <p:cond delay="125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grpId="0" nodeType="withEffect">
                                  <p:stCondLst>
                                    <p:cond delay="125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53" presetClass="entr" presetSubtype="16" fill="hold" grpId="0" nodeType="withEffect">
                                  <p:stCondLst>
                                    <p:cond delay="125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53" presetClass="entr" presetSubtype="16" fill="hold" grpId="0" nodeType="withEffect">
                                  <p:stCondLst>
                                    <p:cond delay="125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par>
                                <p:cTn id="47" presetID="53" presetClass="entr" presetSubtype="16" fill="hold" grpId="0" nodeType="withEffect">
                                  <p:stCondLst>
                                    <p:cond delay="125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par>
                                <p:cTn id="52" presetID="53" presetClass="entr" presetSubtype="16" fill="hold" grpId="0" nodeType="withEffect">
                                  <p:stCondLst>
                                    <p:cond delay="125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par>
                                <p:cTn id="57" presetID="53" presetClass="entr" presetSubtype="16" fill="hold" grpId="0" nodeType="withEffect">
                                  <p:stCondLst>
                                    <p:cond delay="125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595" y="301952"/>
            <a:ext cx="3844788" cy="881903"/>
          </a:xfrm>
          <a:prstGeom prst="rect">
            <a:avLst/>
          </a:prstGeom>
        </p:spPr>
      </p:pic>
      <p:grpSp>
        <p:nvGrpSpPr>
          <p:cNvPr id="2" name="Group 15"/>
          <p:cNvGrpSpPr/>
          <p:nvPr/>
        </p:nvGrpSpPr>
        <p:grpSpPr>
          <a:xfrm>
            <a:off x="1818516" y="2049590"/>
            <a:ext cx="4421613" cy="2482767"/>
            <a:chOff x="714174" y="1657350"/>
            <a:chExt cx="2638626" cy="1683224"/>
          </a:xfrm>
          <a:solidFill>
            <a:srgbClr val="59979A"/>
          </a:solidFill>
        </p:grpSpPr>
        <p:cxnSp>
          <p:nvCxnSpPr>
            <p:cNvPr id="3" name="Straight Connector 16"/>
            <p:cNvCxnSpPr/>
            <p:nvPr/>
          </p:nvCxnSpPr>
          <p:spPr>
            <a:xfrm>
              <a:off x="714174" y="3340574"/>
              <a:ext cx="2638626" cy="0"/>
            </a:xfrm>
            <a:prstGeom prst="line">
              <a:avLst/>
            </a:prstGeom>
            <a:grpFill/>
            <a:ln w="762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 name="Group 17"/>
            <p:cNvGrpSpPr/>
            <p:nvPr/>
          </p:nvGrpSpPr>
          <p:grpSpPr>
            <a:xfrm>
              <a:off x="951571" y="1657350"/>
              <a:ext cx="202844" cy="1676400"/>
              <a:chOff x="951571" y="1657350"/>
              <a:chExt cx="202844" cy="1676400"/>
            </a:xfrm>
            <a:grpFill/>
          </p:grpSpPr>
          <p:cxnSp>
            <p:nvCxnSpPr>
              <p:cNvPr id="20" name="Straight Connector 34"/>
              <p:cNvCxnSpPr/>
              <p:nvPr/>
            </p:nvCxnSpPr>
            <p:spPr>
              <a:xfrm flipV="1">
                <a:off x="1052993" y="1657350"/>
                <a:ext cx="0" cy="1676400"/>
              </a:xfrm>
              <a:prstGeom prst="line">
                <a:avLst/>
              </a:prstGeom>
              <a:grpFill/>
              <a:ln>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Rounded Rectangle 35"/>
              <p:cNvSpPr/>
              <p:nvPr/>
            </p:nvSpPr>
            <p:spPr>
              <a:xfrm>
                <a:off x="951571" y="2571750"/>
                <a:ext cx="202844"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lumMod val="85000"/>
                      <a:lumOff val="15000"/>
                    </a:schemeClr>
                  </a:solidFill>
                </a:endParaRPr>
              </a:p>
            </p:txBody>
          </p:sp>
        </p:grpSp>
        <p:grpSp>
          <p:nvGrpSpPr>
            <p:cNvPr id="5" name="Group 18"/>
            <p:cNvGrpSpPr/>
            <p:nvPr/>
          </p:nvGrpSpPr>
          <p:grpSpPr>
            <a:xfrm>
              <a:off x="1336791" y="1657350"/>
              <a:ext cx="202844" cy="1676400"/>
              <a:chOff x="1346378" y="1657350"/>
              <a:chExt cx="202844" cy="1676400"/>
            </a:xfrm>
            <a:grpFill/>
          </p:grpSpPr>
          <p:cxnSp>
            <p:nvCxnSpPr>
              <p:cNvPr id="18" name="Straight Connector 32"/>
              <p:cNvCxnSpPr/>
              <p:nvPr/>
            </p:nvCxnSpPr>
            <p:spPr>
              <a:xfrm flipV="1">
                <a:off x="1447800" y="1657350"/>
                <a:ext cx="0" cy="1676400"/>
              </a:xfrm>
              <a:prstGeom prst="line">
                <a:avLst/>
              </a:prstGeom>
              <a:grpFill/>
              <a:ln>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Rounded Rectangle 33"/>
              <p:cNvSpPr/>
              <p:nvPr/>
            </p:nvSpPr>
            <p:spPr>
              <a:xfrm>
                <a:off x="1346378" y="1733550"/>
                <a:ext cx="202844" cy="1524000"/>
              </a:xfrm>
              <a:prstGeom prst="roundRect">
                <a:avLst/>
              </a:prstGeom>
              <a:solidFill>
                <a:srgbClr val="E0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lumMod val="85000"/>
                      <a:lumOff val="15000"/>
                    </a:schemeClr>
                  </a:solidFill>
                </a:endParaRPr>
              </a:p>
            </p:txBody>
          </p:sp>
        </p:grpSp>
        <p:grpSp>
          <p:nvGrpSpPr>
            <p:cNvPr id="6" name="Group 19"/>
            <p:cNvGrpSpPr/>
            <p:nvPr/>
          </p:nvGrpSpPr>
          <p:grpSpPr>
            <a:xfrm>
              <a:off x="1722011" y="1657350"/>
              <a:ext cx="202844" cy="1676400"/>
              <a:chOff x="1695492" y="1657350"/>
              <a:chExt cx="202844" cy="1676400"/>
            </a:xfrm>
            <a:grpFill/>
          </p:grpSpPr>
          <p:cxnSp>
            <p:nvCxnSpPr>
              <p:cNvPr id="16" name="Straight Connector 30"/>
              <p:cNvCxnSpPr/>
              <p:nvPr/>
            </p:nvCxnSpPr>
            <p:spPr>
              <a:xfrm flipV="1">
                <a:off x="1796914" y="1657350"/>
                <a:ext cx="0" cy="1676400"/>
              </a:xfrm>
              <a:prstGeom prst="line">
                <a:avLst/>
              </a:prstGeom>
              <a:grpFill/>
              <a:ln>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Rounded Rectangle 31"/>
              <p:cNvSpPr/>
              <p:nvPr/>
            </p:nvSpPr>
            <p:spPr>
              <a:xfrm>
                <a:off x="1695492" y="2114550"/>
                <a:ext cx="202844" cy="1143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lumMod val="85000"/>
                      <a:lumOff val="15000"/>
                    </a:schemeClr>
                  </a:solidFill>
                </a:endParaRPr>
              </a:p>
            </p:txBody>
          </p:sp>
        </p:grpSp>
        <p:grpSp>
          <p:nvGrpSpPr>
            <p:cNvPr id="7" name="Group 20"/>
            <p:cNvGrpSpPr/>
            <p:nvPr/>
          </p:nvGrpSpPr>
          <p:grpSpPr>
            <a:xfrm>
              <a:off x="2107231" y="1657350"/>
              <a:ext cx="202844" cy="1676400"/>
              <a:chOff x="2090299" y="1657350"/>
              <a:chExt cx="202844" cy="1676400"/>
            </a:xfrm>
            <a:grpFill/>
          </p:grpSpPr>
          <p:cxnSp>
            <p:nvCxnSpPr>
              <p:cNvPr id="14" name="Straight Connector 27"/>
              <p:cNvCxnSpPr/>
              <p:nvPr/>
            </p:nvCxnSpPr>
            <p:spPr>
              <a:xfrm flipV="1">
                <a:off x="2191721" y="1657350"/>
                <a:ext cx="0" cy="1676400"/>
              </a:xfrm>
              <a:prstGeom prst="line">
                <a:avLst/>
              </a:prstGeom>
              <a:grpFill/>
              <a:ln>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Rounded Rectangle 29"/>
              <p:cNvSpPr/>
              <p:nvPr/>
            </p:nvSpPr>
            <p:spPr>
              <a:xfrm>
                <a:off x="2090299" y="2266950"/>
                <a:ext cx="202844" cy="990600"/>
              </a:xfrm>
              <a:prstGeom prst="roundRect">
                <a:avLst/>
              </a:prstGeom>
              <a:solidFill>
                <a:srgbClr val="E0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lumMod val="85000"/>
                      <a:lumOff val="15000"/>
                    </a:schemeClr>
                  </a:solidFill>
                </a:endParaRPr>
              </a:p>
            </p:txBody>
          </p:sp>
        </p:grpSp>
        <p:grpSp>
          <p:nvGrpSpPr>
            <p:cNvPr id="8" name="Group 21"/>
            <p:cNvGrpSpPr/>
            <p:nvPr/>
          </p:nvGrpSpPr>
          <p:grpSpPr>
            <a:xfrm>
              <a:off x="2492451" y="1657350"/>
              <a:ext cx="202844" cy="1676400"/>
              <a:chOff x="2482864" y="1657350"/>
              <a:chExt cx="202844" cy="1676400"/>
            </a:xfrm>
            <a:grpFill/>
          </p:grpSpPr>
          <p:cxnSp>
            <p:nvCxnSpPr>
              <p:cNvPr id="12" name="Straight Connector 25"/>
              <p:cNvCxnSpPr/>
              <p:nvPr/>
            </p:nvCxnSpPr>
            <p:spPr>
              <a:xfrm flipV="1">
                <a:off x="2584286" y="1657350"/>
                <a:ext cx="0" cy="1676400"/>
              </a:xfrm>
              <a:prstGeom prst="line">
                <a:avLst/>
              </a:prstGeom>
              <a:grpFill/>
              <a:ln>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Rounded Rectangle 26"/>
              <p:cNvSpPr/>
              <p:nvPr/>
            </p:nvSpPr>
            <p:spPr>
              <a:xfrm>
                <a:off x="2482864" y="2038350"/>
                <a:ext cx="202844" cy="1219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lumMod val="85000"/>
                      <a:lumOff val="15000"/>
                    </a:schemeClr>
                  </a:solidFill>
                </a:endParaRPr>
              </a:p>
            </p:txBody>
          </p:sp>
        </p:grpSp>
        <p:grpSp>
          <p:nvGrpSpPr>
            <p:cNvPr id="9" name="Group 22"/>
            <p:cNvGrpSpPr/>
            <p:nvPr/>
          </p:nvGrpSpPr>
          <p:grpSpPr>
            <a:xfrm>
              <a:off x="2877671" y="1657350"/>
              <a:ext cx="202844" cy="1676400"/>
              <a:chOff x="2877671" y="1657350"/>
              <a:chExt cx="202844" cy="1676400"/>
            </a:xfrm>
            <a:grpFill/>
          </p:grpSpPr>
          <p:cxnSp>
            <p:nvCxnSpPr>
              <p:cNvPr id="10" name="Straight Connector 23"/>
              <p:cNvCxnSpPr/>
              <p:nvPr/>
            </p:nvCxnSpPr>
            <p:spPr>
              <a:xfrm flipV="1">
                <a:off x="2979093" y="1657350"/>
                <a:ext cx="0" cy="1676400"/>
              </a:xfrm>
              <a:prstGeom prst="line">
                <a:avLst/>
              </a:prstGeom>
              <a:grpFill/>
              <a:ln>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Rounded Rectangle 24"/>
              <p:cNvSpPr/>
              <p:nvPr/>
            </p:nvSpPr>
            <p:spPr>
              <a:xfrm>
                <a:off x="2877671" y="1885950"/>
                <a:ext cx="202844" cy="1371600"/>
              </a:xfrm>
              <a:prstGeom prst="roundRect">
                <a:avLst/>
              </a:prstGeom>
              <a:solidFill>
                <a:srgbClr val="E0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lumMod val="85000"/>
                      <a:lumOff val="15000"/>
                    </a:schemeClr>
                  </a:solidFill>
                </a:endParaRPr>
              </a:p>
            </p:txBody>
          </p:sp>
        </p:grpSp>
      </p:grpSp>
      <p:grpSp>
        <p:nvGrpSpPr>
          <p:cNvPr id="22" name="Group 36"/>
          <p:cNvGrpSpPr/>
          <p:nvPr/>
        </p:nvGrpSpPr>
        <p:grpSpPr>
          <a:xfrm>
            <a:off x="2297343" y="3568382"/>
            <a:ext cx="3391336" cy="184666"/>
            <a:chOff x="1135519" y="3332262"/>
            <a:chExt cx="1975347" cy="150137"/>
          </a:xfrm>
        </p:grpSpPr>
        <p:sp>
          <p:nvSpPr>
            <p:cNvPr id="23" name="Rectangle 1436"/>
            <p:cNvSpPr>
              <a:spLocks noChangeArrowheads="1"/>
            </p:cNvSpPr>
            <p:nvPr/>
          </p:nvSpPr>
          <p:spPr bwMode="auto">
            <a:xfrm>
              <a:off x="1135519" y="3332262"/>
              <a:ext cx="91502"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en-US" sz="1200" b="1" dirty="0">
                  <a:solidFill>
                    <a:schemeClr val="tx1">
                      <a:lumMod val="85000"/>
                      <a:lumOff val="15000"/>
                    </a:schemeClr>
                  </a:solidFill>
                  <a:cs typeface="Arial" panose="020B0604020202020204" pitchFamily="34" charset="0"/>
                </a:rPr>
                <a:t>39</a:t>
              </a:r>
              <a:endParaRPr lang="en-US" sz="3200" b="1" dirty="0">
                <a:solidFill>
                  <a:schemeClr val="tx1">
                    <a:lumMod val="85000"/>
                    <a:lumOff val="15000"/>
                  </a:schemeClr>
                </a:solidFill>
                <a:cs typeface="Arial" panose="020B0604020202020204" pitchFamily="34" charset="0"/>
              </a:endParaRPr>
            </a:p>
          </p:txBody>
        </p:sp>
        <p:sp>
          <p:nvSpPr>
            <p:cNvPr id="24" name="Rectangle 1436"/>
            <p:cNvSpPr>
              <a:spLocks noChangeArrowheads="1"/>
            </p:cNvSpPr>
            <p:nvPr/>
          </p:nvSpPr>
          <p:spPr bwMode="auto">
            <a:xfrm>
              <a:off x="1520739" y="3332262"/>
              <a:ext cx="91502"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en-US" sz="1200" b="1" dirty="0">
                  <a:solidFill>
                    <a:schemeClr val="tx1">
                      <a:lumMod val="85000"/>
                      <a:lumOff val="15000"/>
                    </a:schemeClr>
                  </a:solidFill>
                  <a:cs typeface="Arial" panose="020B0604020202020204" pitchFamily="34" charset="0"/>
                </a:rPr>
                <a:t>97</a:t>
              </a:r>
              <a:endParaRPr lang="en-US" sz="3200" b="1" dirty="0">
                <a:solidFill>
                  <a:schemeClr val="tx1">
                    <a:lumMod val="85000"/>
                    <a:lumOff val="15000"/>
                  </a:schemeClr>
                </a:solidFill>
                <a:cs typeface="Arial" panose="020B0604020202020204" pitchFamily="34" charset="0"/>
              </a:endParaRPr>
            </a:p>
          </p:txBody>
        </p:sp>
        <p:sp>
          <p:nvSpPr>
            <p:cNvPr id="25" name="Rectangle 1436"/>
            <p:cNvSpPr>
              <a:spLocks noChangeArrowheads="1"/>
            </p:cNvSpPr>
            <p:nvPr/>
          </p:nvSpPr>
          <p:spPr bwMode="auto">
            <a:xfrm>
              <a:off x="1889056" y="3332262"/>
              <a:ext cx="91502"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en-US" sz="1200" b="1" dirty="0">
                  <a:solidFill>
                    <a:schemeClr val="tx1">
                      <a:lumMod val="85000"/>
                      <a:lumOff val="15000"/>
                    </a:schemeClr>
                  </a:solidFill>
                  <a:cs typeface="Arial" panose="020B0604020202020204" pitchFamily="34" charset="0"/>
                </a:rPr>
                <a:t>80</a:t>
              </a:r>
              <a:endParaRPr lang="en-US" sz="3200" b="1" dirty="0">
                <a:solidFill>
                  <a:schemeClr val="tx1">
                    <a:lumMod val="85000"/>
                    <a:lumOff val="15000"/>
                  </a:schemeClr>
                </a:solidFill>
                <a:cs typeface="Arial" panose="020B0604020202020204" pitchFamily="34" charset="0"/>
              </a:endParaRPr>
            </a:p>
          </p:txBody>
        </p:sp>
        <p:sp>
          <p:nvSpPr>
            <p:cNvPr id="26" name="Rectangle 1436"/>
            <p:cNvSpPr>
              <a:spLocks noChangeArrowheads="1"/>
            </p:cNvSpPr>
            <p:nvPr/>
          </p:nvSpPr>
          <p:spPr bwMode="auto">
            <a:xfrm>
              <a:off x="2274276" y="3332262"/>
              <a:ext cx="91502"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en-US" sz="1200" b="1" dirty="0">
                  <a:solidFill>
                    <a:schemeClr val="tx1">
                      <a:lumMod val="85000"/>
                      <a:lumOff val="15000"/>
                    </a:schemeClr>
                  </a:solidFill>
                  <a:cs typeface="Arial" panose="020B0604020202020204" pitchFamily="34" charset="0"/>
                </a:rPr>
                <a:t>63</a:t>
              </a:r>
              <a:endParaRPr lang="en-US" sz="3200" b="1" dirty="0">
                <a:solidFill>
                  <a:schemeClr val="tx1">
                    <a:lumMod val="85000"/>
                    <a:lumOff val="15000"/>
                  </a:schemeClr>
                </a:solidFill>
                <a:cs typeface="Arial" panose="020B0604020202020204" pitchFamily="34" charset="0"/>
              </a:endParaRPr>
            </a:p>
          </p:txBody>
        </p:sp>
        <p:sp>
          <p:nvSpPr>
            <p:cNvPr id="27" name="Rectangle 1436"/>
            <p:cNvSpPr>
              <a:spLocks noChangeArrowheads="1"/>
            </p:cNvSpPr>
            <p:nvPr/>
          </p:nvSpPr>
          <p:spPr bwMode="auto">
            <a:xfrm>
              <a:off x="2642591" y="3332262"/>
              <a:ext cx="91502"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en-US" sz="1200" b="1" dirty="0">
                  <a:solidFill>
                    <a:schemeClr val="tx1">
                      <a:lumMod val="85000"/>
                      <a:lumOff val="15000"/>
                    </a:schemeClr>
                  </a:solidFill>
                  <a:cs typeface="Arial" panose="020B0604020202020204" pitchFamily="34" charset="0"/>
                </a:rPr>
                <a:t>82</a:t>
              </a:r>
              <a:endParaRPr lang="en-US" sz="3200" b="1" dirty="0">
                <a:solidFill>
                  <a:schemeClr val="tx1">
                    <a:lumMod val="85000"/>
                    <a:lumOff val="15000"/>
                  </a:schemeClr>
                </a:solidFill>
                <a:cs typeface="Arial" panose="020B0604020202020204" pitchFamily="34" charset="0"/>
              </a:endParaRPr>
            </a:p>
          </p:txBody>
        </p:sp>
        <p:sp>
          <p:nvSpPr>
            <p:cNvPr id="28" name="Rectangle 1436"/>
            <p:cNvSpPr>
              <a:spLocks noChangeArrowheads="1"/>
            </p:cNvSpPr>
            <p:nvPr/>
          </p:nvSpPr>
          <p:spPr bwMode="auto">
            <a:xfrm>
              <a:off x="3019364" y="3332262"/>
              <a:ext cx="91502"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en-US" sz="1200" b="1" dirty="0">
                  <a:solidFill>
                    <a:schemeClr val="tx1">
                      <a:lumMod val="85000"/>
                      <a:lumOff val="15000"/>
                    </a:schemeClr>
                  </a:solidFill>
                  <a:cs typeface="Arial" panose="020B0604020202020204" pitchFamily="34" charset="0"/>
                </a:rPr>
                <a:t>90</a:t>
              </a:r>
              <a:endParaRPr lang="en-US" sz="3200" b="1" dirty="0">
                <a:solidFill>
                  <a:schemeClr val="tx1">
                    <a:lumMod val="85000"/>
                    <a:lumOff val="15000"/>
                  </a:schemeClr>
                </a:solidFill>
                <a:cs typeface="Arial" panose="020B0604020202020204" pitchFamily="34" charset="0"/>
              </a:endParaRPr>
            </a:p>
          </p:txBody>
        </p:sp>
      </p:grpSp>
      <p:sp>
        <p:nvSpPr>
          <p:cNvPr id="29" name="TextBox 58"/>
          <p:cNvSpPr txBox="1"/>
          <p:nvPr/>
        </p:nvSpPr>
        <p:spPr>
          <a:xfrm>
            <a:off x="6672064" y="2185060"/>
            <a:ext cx="4175376" cy="820481"/>
          </a:xfrm>
          <a:prstGeom prst="rect">
            <a:avLst/>
          </a:prstGeom>
          <a:noFill/>
        </p:spPr>
        <p:txBody>
          <a:bodyPr wrap="square" lIns="0" tIns="0" rIns="0" bIns="0" rtlCol="0">
            <a:spAutoFit/>
          </a:bodyPr>
          <a:lstStyle/>
          <a:p>
            <a:pPr algn="just"/>
            <a:r>
              <a:rPr lang="zh-CN" altLang="en-US" sz="1335"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a:t>
            </a:r>
          </a:p>
        </p:txBody>
      </p:sp>
      <p:sp>
        <p:nvSpPr>
          <p:cNvPr id="30" name="TextBox 59"/>
          <p:cNvSpPr txBox="1"/>
          <p:nvPr/>
        </p:nvSpPr>
        <p:spPr>
          <a:xfrm>
            <a:off x="6672065" y="1700809"/>
            <a:ext cx="2058807" cy="307777"/>
          </a:xfrm>
          <a:prstGeom prst="rect">
            <a:avLst/>
          </a:prstGeom>
          <a:noFill/>
        </p:spPr>
        <p:txBody>
          <a:bodyPr wrap="square" lIns="0" tIns="0" rIns="0" bIns="0" rtlCol="0">
            <a:spAutoFit/>
          </a:bodyPr>
          <a:lstStyle/>
          <a:p>
            <a:r>
              <a:rPr lang="zh-CN" altLang="en-US" sz="2000" b="1" dirty="0">
                <a:solidFill>
                  <a:schemeClr val="tx1">
                    <a:lumMod val="50000"/>
                    <a:lumOff val="50000"/>
                  </a:schemeClr>
                </a:solidFill>
                <a:latin typeface="Impact MT Std" pitchFamily="34" charset="0"/>
                <a:ea typeface="微软雅黑" panose="020B0503020204020204" pitchFamily="34" charset="-122"/>
              </a:rPr>
              <a:t>点击输入标题文本</a:t>
            </a:r>
          </a:p>
        </p:txBody>
      </p:sp>
      <p:sp>
        <p:nvSpPr>
          <p:cNvPr id="31" name="TextBox 60"/>
          <p:cNvSpPr txBox="1"/>
          <p:nvPr/>
        </p:nvSpPr>
        <p:spPr>
          <a:xfrm>
            <a:off x="6672065" y="3500023"/>
            <a:ext cx="3239516" cy="677108"/>
          </a:xfrm>
          <a:prstGeom prst="rect">
            <a:avLst/>
          </a:prstGeom>
          <a:noFill/>
        </p:spPr>
        <p:txBody>
          <a:bodyPr wrap="square" lIns="0" tIns="0" rIns="0" bIns="0" rtlCol="0">
            <a:spAutoFit/>
          </a:bodyPr>
          <a:lstStyle/>
          <a:p>
            <a:r>
              <a:rPr lang="en-US" altLang="zh-CN" sz="4400" dirty="0">
                <a:solidFill>
                  <a:srgbClr val="59979A"/>
                </a:solidFill>
                <a:latin typeface="Impact MT Std" pitchFamily="34" charset="0"/>
                <a:ea typeface="微软雅黑" panose="020B0503020204020204" pitchFamily="34" charset="-122"/>
              </a:rPr>
              <a:t>53,648,258</a:t>
            </a:r>
            <a:endParaRPr lang="zh-CN" altLang="en-US" sz="4400" dirty="0">
              <a:solidFill>
                <a:srgbClr val="59979A"/>
              </a:solidFill>
              <a:latin typeface="Impact MT Std" pitchFamily="34" charset="0"/>
              <a:ea typeface="微软雅黑" panose="020B0503020204020204" pitchFamily="34" charset="-122"/>
            </a:endParaRPr>
          </a:p>
        </p:txBody>
      </p:sp>
      <p:sp>
        <p:nvSpPr>
          <p:cNvPr id="32" name="TextBox 61"/>
          <p:cNvSpPr txBox="1"/>
          <p:nvPr/>
        </p:nvSpPr>
        <p:spPr>
          <a:xfrm>
            <a:off x="6694918" y="3262859"/>
            <a:ext cx="1439785" cy="205121"/>
          </a:xfrm>
          <a:prstGeom prst="rect">
            <a:avLst/>
          </a:prstGeom>
          <a:noFill/>
        </p:spPr>
        <p:txBody>
          <a:bodyPr wrap="square" lIns="0" tIns="0" rIns="0" bIns="0" rtlCol="0">
            <a:spAutoFit/>
          </a:bodyPr>
          <a:lstStyle/>
          <a:p>
            <a:r>
              <a:rPr lang="zh-CN" altLang="en-US" sz="1335" b="1" dirty="0">
                <a:solidFill>
                  <a:schemeClr val="tx1">
                    <a:lumMod val="50000"/>
                    <a:lumOff val="50000"/>
                  </a:schemeClr>
                </a:solidFill>
                <a:latin typeface="Impact MT Std" pitchFamily="34" charset="0"/>
                <a:ea typeface="微软雅黑" panose="020B0503020204020204" pitchFamily="34" charset="-122"/>
              </a:rPr>
              <a:t>全年总额：</a:t>
            </a:r>
          </a:p>
        </p:txBody>
      </p:sp>
      <p:sp>
        <p:nvSpPr>
          <p:cNvPr id="33" name="椭圆 32"/>
          <p:cNvSpPr>
            <a:spLocks noChangeAspect="1"/>
          </p:cNvSpPr>
          <p:nvPr/>
        </p:nvSpPr>
        <p:spPr>
          <a:xfrm>
            <a:off x="7402119" y="4479671"/>
            <a:ext cx="107972" cy="108000"/>
          </a:xfrm>
          <a:prstGeom prst="ellipse">
            <a:avLst/>
          </a:prstGeom>
          <a:solidFill>
            <a:srgbClr val="E061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rgbClr val="D1AD21"/>
              </a:solidFill>
              <a:latin typeface="Impact MT Std" pitchFamily="34" charset="0"/>
            </a:endParaRPr>
          </a:p>
        </p:txBody>
      </p:sp>
      <p:sp>
        <p:nvSpPr>
          <p:cNvPr id="34" name="椭圆 33"/>
          <p:cNvSpPr>
            <a:spLocks noChangeAspect="1"/>
          </p:cNvSpPr>
          <p:nvPr/>
        </p:nvSpPr>
        <p:spPr>
          <a:xfrm>
            <a:off x="8531094" y="4464968"/>
            <a:ext cx="107972" cy="108000"/>
          </a:xfrm>
          <a:prstGeom prst="ellipse">
            <a:avLst/>
          </a:prstGeom>
          <a:solidFill>
            <a:srgbClr val="59979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rgbClr val="D1AD21"/>
              </a:solidFill>
              <a:latin typeface="Impact MT Std" pitchFamily="34" charset="0"/>
            </a:endParaRPr>
          </a:p>
        </p:txBody>
      </p:sp>
      <p:sp>
        <p:nvSpPr>
          <p:cNvPr id="35" name="TextBox 64"/>
          <p:cNvSpPr txBox="1"/>
          <p:nvPr/>
        </p:nvSpPr>
        <p:spPr>
          <a:xfrm>
            <a:off x="6705816" y="4427569"/>
            <a:ext cx="634763" cy="205121"/>
          </a:xfrm>
          <a:prstGeom prst="rect">
            <a:avLst/>
          </a:prstGeom>
          <a:noFill/>
        </p:spPr>
        <p:txBody>
          <a:bodyPr wrap="square" lIns="0" tIns="0" rIns="0" bIns="0" rtlCol="0">
            <a:spAutoFit/>
          </a:bodyPr>
          <a:lstStyle/>
          <a:p>
            <a:r>
              <a:rPr lang="zh-CN" altLang="en-US" sz="1335" b="1" dirty="0">
                <a:solidFill>
                  <a:schemeClr val="tx1">
                    <a:lumMod val="50000"/>
                    <a:lumOff val="50000"/>
                  </a:schemeClr>
                </a:solidFill>
                <a:latin typeface="Impact MT Std" pitchFamily="34" charset="0"/>
                <a:ea typeface="微软雅黑" panose="020B0503020204020204" pitchFamily="34" charset="-122"/>
              </a:rPr>
              <a:t>毛利润</a:t>
            </a:r>
          </a:p>
        </p:txBody>
      </p:sp>
      <p:sp>
        <p:nvSpPr>
          <p:cNvPr id="36" name="TextBox 65"/>
          <p:cNvSpPr txBox="1"/>
          <p:nvPr/>
        </p:nvSpPr>
        <p:spPr>
          <a:xfrm>
            <a:off x="7834791" y="4411247"/>
            <a:ext cx="634763" cy="205121"/>
          </a:xfrm>
          <a:prstGeom prst="rect">
            <a:avLst/>
          </a:prstGeom>
          <a:noFill/>
        </p:spPr>
        <p:txBody>
          <a:bodyPr wrap="square" lIns="0" tIns="0" rIns="0" bIns="0" rtlCol="0">
            <a:spAutoFit/>
          </a:bodyPr>
          <a:lstStyle/>
          <a:p>
            <a:r>
              <a:rPr lang="zh-CN" altLang="en-US" sz="1335" b="1" dirty="0">
                <a:solidFill>
                  <a:schemeClr val="tx1">
                    <a:lumMod val="50000"/>
                    <a:lumOff val="50000"/>
                  </a:schemeClr>
                </a:solidFill>
                <a:latin typeface="Impact MT Std" pitchFamily="34" charset="0"/>
                <a:ea typeface="微软雅黑" panose="020B0503020204020204" pitchFamily="34" charset="-122"/>
              </a:rPr>
              <a:t>纯利润</a:t>
            </a:r>
          </a:p>
        </p:txBody>
      </p:sp>
      <p:sp>
        <p:nvSpPr>
          <p:cNvPr id="37" name="椭圆 36"/>
          <p:cNvSpPr>
            <a:spLocks noChangeAspect="1"/>
          </p:cNvSpPr>
          <p:nvPr/>
        </p:nvSpPr>
        <p:spPr>
          <a:xfrm>
            <a:off x="8745323" y="4464968"/>
            <a:ext cx="107972" cy="108000"/>
          </a:xfrm>
          <a:prstGeom prst="ellipse">
            <a:avLst/>
          </a:prstGeom>
          <a:solidFill>
            <a:srgbClr val="59979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rgbClr val="D1AD21"/>
              </a:solidFill>
              <a:latin typeface="Impact MT Std" pitchFamily="34" charset="0"/>
            </a:endParaRPr>
          </a:p>
        </p:txBody>
      </p:sp>
      <p:sp>
        <p:nvSpPr>
          <p:cNvPr id="38" name="椭圆 37"/>
          <p:cNvSpPr>
            <a:spLocks noChangeAspect="1"/>
          </p:cNvSpPr>
          <p:nvPr/>
        </p:nvSpPr>
        <p:spPr>
          <a:xfrm>
            <a:off x="8951074" y="4464968"/>
            <a:ext cx="107972" cy="108000"/>
          </a:xfrm>
          <a:prstGeom prst="ellipse">
            <a:avLst/>
          </a:prstGeom>
          <a:solidFill>
            <a:srgbClr val="59979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rgbClr val="D1AD21"/>
              </a:solidFill>
              <a:latin typeface="Impact MT Std" pitchFamily="34" charset="0"/>
            </a:endParaRPr>
          </a:p>
        </p:txBody>
      </p:sp>
      <p:sp>
        <p:nvSpPr>
          <p:cNvPr id="39" name="椭圆 38"/>
          <p:cNvSpPr>
            <a:spLocks noChangeAspect="1"/>
          </p:cNvSpPr>
          <p:nvPr/>
        </p:nvSpPr>
        <p:spPr>
          <a:xfrm>
            <a:off x="9155706" y="4464968"/>
            <a:ext cx="107972" cy="108000"/>
          </a:xfrm>
          <a:prstGeom prst="ellipse">
            <a:avLst/>
          </a:prstGeom>
          <a:solidFill>
            <a:srgbClr val="59979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rgbClr val="D1AD21"/>
              </a:solidFill>
              <a:latin typeface="Impact MT Std" pitchFamily="34" charset="0"/>
            </a:endParaRPr>
          </a:p>
        </p:txBody>
      </p:sp>
      <p:sp>
        <p:nvSpPr>
          <p:cNvPr id="40" name="TextBox 90"/>
          <p:cNvSpPr txBox="1"/>
          <p:nvPr/>
        </p:nvSpPr>
        <p:spPr>
          <a:xfrm>
            <a:off x="1812790" y="5652866"/>
            <a:ext cx="8170780" cy="410241"/>
          </a:xfrm>
          <a:prstGeom prst="rect">
            <a:avLst/>
          </a:prstGeom>
          <a:noFill/>
        </p:spPr>
        <p:txBody>
          <a:bodyPr wrap="square" lIns="0" tIns="0" rIns="0" bIns="0" rtlCol="0">
            <a:spAutoFit/>
          </a:bodyPr>
          <a:lstStyle/>
          <a:p>
            <a:pPr algn="just"/>
            <a:r>
              <a:rPr lang="zh-CN" altLang="en-US" sz="1335"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41" name="TextBox 91"/>
          <p:cNvSpPr txBox="1"/>
          <p:nvPr/>
        </p:nvSpPr>
        <p:spPr>
          <a:xfrm>
            <a:off x="4901215" y="5217917"/>
            <a:ext cx="2058807" cy="307777"/>
          </a:xfrm>
          <a:prstGeom prst="rect">
            <a:avLst/>
          </a:prstGeom>
          <a:noFill/>
        </p:spPr>
        <p:txBody>
          <a:bodyPr wrap="square" lIns="0" tIns="0" rIns="0" bIns="0" rtlCol="0">
            <a:spAutoFit/>
          </a:bodyPr>
          <a:lstStyle/>
          <a:p>
            <a:r>
              <a:rPr lang="zh-CN" altLang="en-US" sz="2000" b="1" dirty="0">
                <a:solidFill>
                  <a:schemeClr val="tx1">
                    <a:lumMod val="50000"/>
                    <a:lumOff val="50000"/>
                  </a:schemeClr>
                </a:solidFill>
                <a:latin typeface="Impact MT Std" pitchFamily="34" charset="0"/>
                <a:ea typeface="微软雅黑" panose="020B0503020204020204" pitchFamily="34" charset="-122"/>
              </a:rPr>
              <a:t>点击输入标题文本</a:t>
            </a:r>
          </a:p>
        </p:txBody>
      </p:sp>
      <p:sp>
        <p:nvSpPr>
          <p:cNvPr id="46" name="文本框 45"/>
          <p:cNvSpPr txBox="1"/>
          <p:nvPr/>
        </p:nvSpPr>
        <p:spPr>
          <a:xfrm>
            <a:off x="5741246" y="498312"/>
            <a:ext cx="3553441" cy="461606"/>
          </a:xfrm>
          <a:prstGeom prst="rect">
            <a:avLst/>
          </a:prstGeom>
          <a:noFill/>
        </p:spPr>
        <p:txBody>
          <a:bodyPr wrap="square" lIns="121861" tIns="60931" rIns="121861" bIns="60931" rtlCol="0" anchor="ctr">
            <a:spAutoFit/>
          </a:bodyPr>
          <a:lstStyle/>
          <a:p>
            <a:pPr>
              <a:lnSpc>
                <a:spcPct val="110000"/>
              </a:lnSpc>
            </a:pPr>
            <a:r>
              <a:rPr kumimoji="1" lang="zh-CN" altLang="en-US" sz="2000" dirty="0">
                <a:solidFill>
                  <a:srgbClr val="E06175"/>
                </a:solidFill>
                <a:latin typeface="方正小标宋简体" panose="03000509000000000000" pitchFamily="65" charset="-122"/>
                <a:ea typeface="方正小标宋简体" panose="03000509000000000000" pitchFamily="65" charset="-122"/>
                <a:cs typeface="微软雅黑" panose="020B0503020204020204" pitchFamily="34" charset="-122"/>
              </a:rPr>
              <a:t>项目标题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300" fill="hold"/>
                                        <p:tgtEl>
                                          <p:spTgt spid="30"/>
                                        </p:tgtEl>
                                        <p:attrNameLst>
                                          <p:attrName>ppt_x</p:attrName>
                                        </p:attrNameLst>
                                      </p:cBhvr>
                                      <p:tavLst>
                                        <p:tav tm="0">
                                          <p:val>
                                            <p:strVal val="1+#ppt_w/2"/>
                                          </p:val>
                                        </p:tav>
                                        <p:tav tm="100000">
                                          <p:val>
                                            <p:strVal val="#ppt_x"/>
                                          </p:val>
                                        </p:tav>
                                      </p:tavLst>
                                    </p:anim>
                                    <p:anim calcmode="lin" valueType="num">
                                      <p:cBhvr additive="base">
                                        <p:cTn id="16" dur="300" fill="hold"/>
                                        <p:tgtEl>
                                          <p:spTgt spid="3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300" fill="hold"/>
                                        <p:tgtEl>
                                          <p:spTgt spid="29"/>
                                        </p:tgtEl>
                                        <p:attrNameLst>
                                          <p:attrName>ppt_x</p:attrName>
                                        </p:attrNameLst>
                                      </p:cBhvr>
                                      <p:tavLst>
                                        <p:tav tm="0">
                                          <p:val>
                                            <p:strVal val="1+#ppt_w/2"/>
                                          </p:val>
                                        </p:tav>
                                        <p:tav tm="100000">
                                          <p:val>
                                            <p:strVal val="#ppt_x"/>
                                          </p:val>
                                        </p:tav>
                                      </p:tavLst>
                                    </p:anim>
                                    <p:anim calcmode="lin" valueType="num">
                                      <p:cBhvr additive="base">
                                        <p:cTn id="21" dur="300" fill="hold"/>
                                        <p:tgtEl>
                                          <p:spTgt spid="2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500"/>
                                        <p:tgtEl>
                                          <p:spTgt spid="3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300" fill="hold"/>
                                        <p:tgtEl>
                                          <p:spTgt spid="33"/>
                                        </p:tgtEl>
                                        <p:attrNameLst>
                                          <p:attrName>ppt_w</p:attrName>
                                        </p:attrNameLst>
                                      </p:cBhvr>
                                      <p:tavLst>
                                        <p:tav tm="0">
                                          <p:val>
                                            <p:fltVal val="0"/>
                                          </p:val>
                                        </p:tav>
                                        <p:tav tm="100000">
                                          <p:val>
                                            <p:strVal val="#ppt_w"/>
                                          </p:val>
                                        </p:tav>
                                      </p:tavLst>
                                    </p:anim>
                                    <p:anim calcmode="lin" valueType="num">
                                      <p:cBhvr>
                                        <p:cTn id="38" dur="300" fill="hold"/>
                                        <p:tgtEl>
                                          <p:spTgt spid="33"/>
                                        </p:tgtEl>
                                        <p:attrNameLst>
                                          <p:attrName>ppt_h</p:attrName>
                                        </p:attrNameLst>
                                      </p:cBhvr>
                                      <p:tavLst>
                                        <p:tav tm="0">
                                          <p:val>
                                            <p:fltVal val="0"/>
                                          </p:val>
                                        </p:tav>
                                        <p:tav tm="100000">
                                          <p:val>
                                            <p:strVal val="#ppt_h"/>
                                          </p:val>
                                        </p:tav>
                                      </p:tavLst>
                                    </p:anim>
                                    <p:animEffect transition="in" filter="fade">
                                      <p:cBhvr>
                                        <p:cTn id="39" dur="300"/>
                                        <p:tgtEl>
                                          <p:spTgt spid="33"/>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300" fill="hold"/>
                                        <p:tgtEl>
                                          <p:spTgt spid="34"/>
                                        </p:tgtEl>
                                        <p:attrNameLst>
                                          <p:attrName>ppt_w</p:attrName>
                                        </p:attrNameLst>
                                      </p:cBhvr>
                                      <p:tavLst>
                                        <p:tav tm="0">
                                          <p:val>
                                            <p:fltVal val="0"/>
                                          </p:val>
                                        </p:tav>
                                        <p:tav tm="100000">
                                          <p:val>
                                            <p:strVal val="#ppt_w"/>
                                          </p:val>
                                        </p:tav>
                                      </p:tavLst>
                                    </p:anim>
                                    <p:anim calcmode="lin" valueType="num">
                                      <p:cBhvr>
                                        <p:cTn id="48" dur="300" fill="hold"/>
                                        <p:tgtEl>
                                          <p:spTgt spid="34"/>
                                        </p:tgtEl>
                                        <p:attrNameLst>
                                          <p:attrName>ppt_h</p:attrName>
                                        </p:attrNameLst>
                                      </p:cBhvr>
                                      <p:tavLst>
                                        <p:tav tm="0">
                                          <p:val>
                                            <p:fltVal val="0"/>
                                          </p:val>
                                        </p:tav>
                                        <p:tav tm="100000">
                                          <p:val>
                                            <p:strVal val="#ppt_h"/>
                                          </p:val>
                                        </p:tav>
                                      </p:tavLst>
                                    </p:anim>
                                    <p:animEffect transition="in" filter="fade">
                                      <p:cBhvr>
                                        <p:cTn id="49" dur="300"/>
                                        <p:tgtEl>
                                          <p:spTgt spid="34"/>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300" fill="hold"/>
                                        <p:tgtEl>
                                          <p:spTgt spid="37"/>
                                        </p:tgtEl>
                                        <p:attrNameLst>
                                          <p:attrName>ppt_w</p:attrName>
                                        </p:attrNameLst>
                                      </p:cBhvr>
                                      <p:tavLst>
                                        <p:tav tm="0">
                                          <p:val>
                                            <p:fltVal val="0"/>
                                          </p:val>
                                        </p:tav>
                                        <p:tav tm="100000">
                                          <p:val>
                                            <p:strVal val="#ppt_w"/>
                                          </p:val>
                                        </p:tav>
                                      </p:tavLst>
                                    </p:anim>
                                    <p:anim calcmode="lin" valueType="num">
                                      <p:cBhvr>
                                        <p:cTn id="54" dur="300" fill="hold"/>
                                        <p:tgtEl>
                                          <p:spTgt spid="37"/>
                                        </p:tgtEl>
                                        <p:attrNameLst>
                                          <p:attrName>ppt_h</p:attrName>
                                        </p:attrNameLst>
                                      </p:cBhvr>
                                      <p:tavLst>
                                        <p:tav tm="0">
                                          <p:val>
                                            <p:fltVal val="0"/>
                                          </p:val>
                                        </p:tav>
                                        <p:tav tm="100000">
                                          <p:val>
                                            <p:strVal val="#ppt_h"/>
                                          </p:val>
                                        </p:tav>
                                      </p:tavLst>
                                    </p:anim>
                                    <p:animEffect transition="in" filter="fade">
                                      <p:cBhvr>
                                        <p:cTn id="55" dur="300"/>
                                        <p:tgtEl>
                                          <p:spTgt spid="37"/>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300" fill="hold"/>
                                        <p:tgtEl>
                                          <p:spTgt spid="38"/>
                                        </p:tgtEl>
                                        <p:attrNameLst>
                                          <p:attrName>ppt_w</p:attrName>
                                        </p:attrNameLst>
                                      </p:cBhvr>
                                      <p:tavLst>
                                        <p:tav tm="0">
                                          <p:val>
                                            <p:fltVal val="0"/>
                                          </p:val>
                                        </p:tav>
                                        <p:tav tm="100000">
                                          <p:val>
                                            <p:strVal val="#ppt_w"/>
                                          </p:val>
                                        </p:tav>
                                      </p:tavLst>
                                    </p:anim>
                                    <p:anim calcmode="lin" valueType="num">
                                      <p:cBhvr>
                                        <p:cTn id="60" dur="300" fill="hold"/>
                                        <p:tgtEl>
                                          <p:spTgt spid="38"/>
                                        </p:tgtEl>
                                        <p:attrNameLst>
                                          <p:attrName>ppt_h</p:attrName>
                                        </p:attrNameLst>
                                      </p:cBhvr>
                                      <p:tavLst>
                                        <p:tav tm="0">
                                          <p:val>
                                            <p:fltVal val="0"/>
                                          </p:val>
                                        </p:tav>
                                        <p:tav tm="100000">
                                          <p:val>
                                            <p:strVal val="#ppt_h"/>
                                          </p:val>
                                        </p:tav>
                                      </p:tavLst>
                                    </p:anim>
                                    <p:animEffect transition="in" filter="fade">
                                      <p:cBhvr>
                                        <p:cTn id="61" dur="300"/>
                                        <p:tgtEl>
                                          <p:spTgt spid="38"/>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300" fill="hold"/>
                                        <p:tgtEl>
                                          <p:spTgt spid="39"/>
                                        </p:tgtEl>
                                        <p:attrNameLst>
                                          <p:attrName>ppt_w</p:attrName>
                                        </p:attrNameLst>
                                      </p:cBhvr>
                                      <p:tavLst>
                                        <p:tav tm="0">
                                          <p:val>
                                            <p:fltVal val="0"/>
                                          </p:val>
                                        </p:tav>
                                        <p:tav tm="100000">
                                          <p:val>
                                            <p:strVal val="#ppt_w"/>
                                          </p:val>
                                        </p:tav>
                                      </p:tavLst>
                                    </p:anim>
                                    <p:anim calcmode="lin" valueType="num">
                                      <p:cBhvr>
                                        <p:cTn id="66" dur="300" fill="hold"/>
                                        <p:tgtEl>
                                          <p:spTgt spid="39"/>
                                        </p:tgtEl>
                                        <p:attrNameLst>
                                          <p:attrName>ppt_h</p:attrName>
                                        </p:attrNameLst>
                                      </p:cBhvr>
                                      <p:tavLst>
                                        <p:tav tm="0">
                                          <p:val>
                                            <p:fltVal val="0"/>
                                          </p:val>
                                        </p:tav>
                                        <p:tav tm="100000">
                                          <p:val>
                                            <p:strVal val="#ppt_h"/>
                                          </p:val>
                                        </p:tav>
                                      </p:tavLst>
                                    </p:anim>
                                    <p:animEffect transition="in" filter="fade">
                                      <p:cBhvr>
                                        <p:cTn id="67" dur="300"/>
                                        <p:tgtEl>
                                          <p:spTgt spid="39"/>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300" fill="hold"/>
                                        <p:tgtEl>
                                          <p:spTgt spid="41"/>
                                        </p:tgtEl>
                                        <p:attrNameLst>
                                          <p:attrName>ppt_x</p:attrName>
                                        </p:attrNameLst>
                                      </p:cBhvr>
                                      <p:tavLst>
                                        <p:tav tm="0">
                                          <p:val>
                                            <p:strVal val="1+#ppt_w/2"/>
                                          </p:val>
                                        </p:tav>
                                        <p:tav tm="100000">
                                          <p:val>
                                            <p:strVal val="#ppt_x"/>
                                          </p:val>
                                        </p:tav>
                                      </p:tavLst>
                                    </p:anim>
                                    <p:anim calcmode="lin" valueType="num">
                                      <p:cBhvr additive="base">
                                        <p:cTn id="72" dur="300" fill="hold"/>
                                        <p:tgtEl>
                                          <p:spTgt spid="4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2" presetClass="entr" presetSubtype="2"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300" fill="hold"/>
                                        <p:tgtEl>
                                          <p:spTgt spid="40"/>
                                        </p:tgtEl>
                                        <p:attrNameLst>
                                          <p:attrName>ppt_x</p:attrName>
                                        </p:attrNameLst>
                                      </p:cBhvr>
                                      <p:tavLst>
                                        <p:tav tm="0">
                                          <p:val>
                                            <p:strVal val="1+#ppt_w/2"/>
                                          </p:val>
                                        </p:tav>
                                        <p:tav tm="100000">
                                          <p:val>
                                            <p:strVal val="#ppt_x"/>
                                          </p:val>
                                        </p:tav>
                                      </p:tavLst>
                                    </p:anim>
                                    <p:anim calcmode="lin" valueType="num">
                                      <p:cBhvr additive="base">
                                        <p:cTn id="77" dur="3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animBg="1"/>
      <p:bldP spid="34" grpId="0" animBg="1"/>
      <p:bldP spid="35" grpId="0"/>
      <p:bldP spid="36" grpId="0"/>
      <p:bldP spid="37" grpId="0" animBg="1"/>
      <p:bldP spid="38" grpId="0" animBg="1"/>
      <p:bldP spid="39" grpId="0" animBg="1"/>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7009" y="2881013"/>
            <a:ext cx="2778360" cy="3946697"/>
          </a:xfrm>
          <a:prstGeom prst="rect">
            <a:avLst/>
          </a:prstGeom>
        </p:spPr>
      </p:pic>
      <p:sp>
        <p:nvSpPr>
          <p:cNvPr id="19" name="Oval 287"/>
          <p:cNvSpPr>
            <a:spLocks noChangeArrowheads="1"/>
          </p:cNvSpPr>
          <p:nvPr/>
        </p:nvSpPr>
        <p:spPr bwMode="auto">
          <a:xfrm>
            <a:off x="3797192" y="3185246"/>
            <a:ext cx="785869" cy="763145"/>
          </a:xfrm>
          <a:prstGeom prst="ellipse">
            <a:avLst/>
          </a:prstGeom>
          <a:solidFill>
            <a:srgbClr val="59979A"/>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665"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p>
        </p:txBody>
      </p:sp>
      <p:sp>
        <p:nvSpPr>
          <p:cNvPr id="20" name="Oval 291"/>
          <p:cNvSpPr>
            <a:spLocks noChangeArrowheads="1"/>
          </p:cNvSpPr>
          <p:nvPr/>
        </p:nvSpPr>
        <p:spPr bwMode="auto">
          <a:xfrm>
            <a:off x="3732807" y="4285463"/>
            <a:ext cx="783976" cy="761253"/>
          </a:xfrm>
          <a:prstGeom prst="ellipse">
            <a:avLst/>
          </a:prstGeom>
          <a:solidFill>
            <a:srgbClr val="E06175"/>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665"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p>
        </p:txBody>
      </p:sp>
      <p:sp>
        <p:nvSpPr>
          <p:cNvPr id="22" name="Oval 299"/>
          <p:cNvSpPr>
            <a:spLocks noChangeArrowheads="1"/>
          </p:cNvSpPr>
          <p:nvPr/>
        </p:nvSpPr>
        <p:spPr bwMode="auto">
          <a:xfrm>
            <a:off x="6872500" y="2283862"/>
            <a:ext cx="785869" cy="761253"/>
          </a:xfrm>
          <a:prstGeom prst="ellipse">
            <a:avLst/>
          </a:prstGeom>
          <a:solidFill>
            <a:srgbClr val="E06175"/>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665" dirty="0">
                <a:solidFill>
                  <a:schemeClr val="bg1"/>
                </a:solidFill>
                <a:latin typeface="Arial" panose="020B0604020202020204" pitchFamily="34" charset="0"/>
                <a:ea typeface="微软雅黑" panose="020B0503020204020204" pitchFamily="34" charset="-122"/>
                <a:sym typeface="Arial" panose="020B0604020202020204" pitchFamily="34" charset="0"/>
              </a:rPr>
              <a:t>5</a:t>
            </a:r>
          </a:p>
        </p:txBody>
      </p:sp>
      <p:sp>
        <p:nvSpPr>
          <p:cNvPr id="35" name="Oval 303"/>
          <p:cNvSpPr>
            <a:spLocks noChangeArrowheads="1"/>
          </p:cNvSpPr>
          <p:nvPr/>
        </p:nvSpPr>
        <p:spPr bwMode="auto">
          <a:xfrm>
            <a:off x="7658371" y="3185246"/>
            <a:ext cx="783976" cy="763145"/>
          </a:xfrm>
          <a:prstGeom prst="ellipse">
            <a:avLst/>
          </a:prstGeom>
          <a:solidFill>
            <a:srgbClr val="59979A"/>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665" dirty="0">
                <a:solidFill>
                  <a:schemeClr val="bg1"/>
                </a:solidFill>
                <a:latin typeface="Arial" panose="020B0604020202020204" pitchFamily="34" charset="0"/>
                <a:ea typeface="微软雅黑" panose="020B0503020204020204" pitchFamily="34" charset="-122"/>
                <a:sym typeface="Arial" panose="020B0604020202020204" pitchFamily="34" charset="0"/>
              </a:rPr>
              <a:t>6</a:t>
            </a:r>
          </a:p>
        </p:txBody>
      </p:sp>
      <p:sp>
        <p:nvSpPr>
          <p:cNvPr id="36" name="Oval 307"/>
          <p:cNvSpPr>
            <a:spLocks noChangeArrowheads="1"/>
          </p:cNvSpPr>
          <p:nvPr/>
        </p:nvSpPr>
        <p:spPr bwMode="auto">
          <a:xfrm>
            <a:off x="7671627" y="4285463"/>
            <a:ext cx="785869" cy="761253"/>
          </a:xfrm>
          <a:prstGeom prst="ellipse">
            <a:avLst/>
          </a:prstGeom>
          <a:solidFill>
            <a:srgbClr val="E06175"/>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665" dirty="0">
                <a:solidFill>
                  <a:schemeClr val="bg1"/>
                </a:solidFill>
                <a:latin typeface="Arial" panose="020B0604020202020204" pitchFamily="34" charset="0"/>
                <a:ea typeface="微软雅黑" panose="020B0503020204020204" pitchFamily="34" charset="-122"/>
                <a:sym typeface="Arial" panose="020B0604020202020204" pitchFamily="34" charset="0"/>
              </a:rPr>
              <a:t>7</a:t>
            </a:r>
          </a:p>
        </p:txBody>
      </p:sp>
      <p:sp>
        <p:nvSpPr>
          <p:cNvPr id="37" name="Oval 308"/>
          <p:cNvSpPr>
            <a:spLocks noChangeArrowheads="1"/>
          </p:cNvSpPr>
          <p:nvPr/>
        </p:nvSpPr>
        <p:spPr bwMode="auto">
          <a:xfrm>
            <a:off x="4497847" y="2285755"/>
            <a:ext cx="783976" cy="763147"/>
          </a:xfrm>
          <a:prstGeom prst="ellipse">
            <a:avLst/>
          </a:prstGeom>
          <a:solidFill>
            <a:srgbClr val="E06175"/>
          </a:solidFill>
          <a:ln>
            <a:noFill/>
          </a:ln>
        </p:spPr>
        <p:txBody>
          <a:bodyPr bIns="16256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665"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p>
        </p:txBody>
      </p:sp>
      <p:sp>
        <p:nvSpPr>
          <p:cNvPr id="38" name="Oval 309"/>
          <p:cNvSpPr>
            <a:spLocks noChangeArrowheads="1"/>
          </p:cNvSpPr>
          <p:nvPr/>
        </p:nvSpPr>
        <p:spPr bwMode="auto">
          <a:xfrm>
            <a:off x="5681386" y="1965726"/>
            <a:ext cx="785871" cy="761253"/>
          </a:xfrm>
          <a:prstGeom prst="ellipse">
            <a:avLst/>
          </a:prstGeom>
          <a:solidFill>
            <a:srgbClr val="59979A"/>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665" dirty="0">
                <a:solidFill>
                  <a:schemeClr val="bg1"/>
                </a:solidFill>
                <a:latin typeface="Arial" panose="020B0604020202020204" pitchFamily="34" charset="0"/>
                <a:ea typeface="微软雅黑" panose="020B0503020204020204" pitchFamily="34" charset="-122"/>
                <a:sym typeface="Arial" panose="020B0604020202020204" pitchFamily="34" charset="0"/>
              </a:rPr>
              <a:t>4</a:t>
            </a:r>
          </a:p>
        </p:txBody>
      </p:sp>
      <p:sp>
        <p:nvSpPr>
          <p:cNvPr id="40" name="TextBox 13"/>
          <p:cNvSpPr txBox="1">
            <a:spLocks noChangeArrowheads="1"/>
          </p:cNvSpPr>
          <p:nvPr/>
        </p:nvSpPr>
        <p:spPr bwMode="auto">
          <a:xfrm>
            <a:off x="8264343" y="2170242"/>
            <a:ext cx="2329205"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2135"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135"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a:spLocks noChangeArrowheads="1"/>
          </p:cNvSpPr>
          <p:nvPr/>
        </p:nvSpPr>
        <p:spPr bwMode="auto">
          <a:xfrm>
            <a:off x="8268129" y="2512994"/>
            <a:ext cx="27855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6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a:spLocks noChangeArrowheads="1"/>
          </p:cNvSpPr>
          <p:nvPr/>
        </p:nvSpPr>
        <p:spPr bwMode="auto">
          <a:xfrm>
            <a:off x="8921444" y="3160628"/>
            <a:ext cx="2329205"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2135"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135"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a:spLocks noChangeArrowheads="1"/>
          </p:cNvSpPr>
          <p:nvPr/>
        </p:nvSpPr>
        <p:spPr bwMode="auto">
          <a:xfrm>
            <a:off x="8927124" y="3501489"/>
            <a:ext cx="27836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6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a:spLocks noChangeArrowheads="1"/>
          </p:cNvSpPr>
          <p:nvPr/>
        </p:nvSpPr>
        <p:spPr bwMode="auto">
          <a:xfrm>
            <a:off x="8921444" y="4344169"/>
            <a:ext cx="2329205"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2135"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135"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a:spLocks noChangeArrowheads="1"/>
          </p:cNvSpPr>
          <p:nvPr/>
        </p:nvSpPr>
        <p:spPr bwMode="auto">
          <a:xfrm>
            <a:off x="8927124" y="4685027"/>
            <a:ext cx="27836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6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a:spLocks noChangeArrowheads="1"/>
          </p:cNvSpPr>
          <p:nvPr/>
        </p:nvSpPr>
        <p:spPr bwMode="auto">
          <a:xfrm>
            <a:off x="2068276" y="2170242"/>
            <a:ext cx="2329205"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213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13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a:spLocks noChangeArrowheads="1"/>
          </p:cNvSpPr>
          <p:nvPr/>
        </p:nvSpPr>
        <p:spPr bwMode="auto">
          <a:xfrm>
            <a:off x="2072064" y="2512994"/>
            <a:ext cx="27836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6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a:spLocks noChangeArrowheads="1"/>
          </p:cNvSpPr>
          <p:nvPr/>
        </p:nvSpPr>
        <p:spPr bwMode="auto">
          <a:xfrm>
            <a:off x="1583499" y="3160628"/>
            <a:ext cx="2329205"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2135"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135"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a:spLocks noChangeArrowheads="1"/>
          </p:cNvSpPr>
          <p:nvPr/>
        </p:nvSpPr>
        <p:spPr bwMode="auto">
          <a:xfrm>
            <a:off x="1583499" y="4344169"/>
            <a:ext cx="2329205"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2135"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135"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a:spLocks noChangeArrowheads="1"/>
          </p:cNvSpPr>
          <p:nvPr/>
        </p:nvSpPr>
        <p:spPr bwMode="auto">
          <a:xfrm>
            <a:off x="1594860" y="3488233"/>
            <a:ext cx="27836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6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a:spLocks noChangeArrowheads="1"/>
          </p:cNvSpPr>
          <p:nvPr/>
        </p:nvSpPr>
        <p:spPr bwMode="auto">
          <a:xfrm>
            <a:off x="1594860" y="4669878"/>
            <a:ext cx="27836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3"/>
          <p:cNvSpPr txBox="1">
            <a:spLocks noChangeArrowheads="1"/>
          </p:cNvSpPr>
          <p:nvPr/>
        </p:nvSpPr>
        <p:spPr bwMode="auto">
          <a:xfrm>
            <a:off x="6493768" y="1412777"/>
            <a:ext cx="2329205"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2135"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135"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13"/>
          <p:cNvSpPr txBox="1">
            <a:spLocks noChangeArrowheads="1"/>
          </p:cNvSpPr>
          <p:nvPr/>
        </p:nvSpPr>
        <p:spPr bwMode="auto">
          <a:xfrm>
            <a:off x="6497555" y="1753637"/>
            <a:ext cx="27836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6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6" name="图片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8595" y="301952"/>
            <a:ext cx="3844788" cy="881903"/>
          </a:xfrm>
          <a:prstGeom prst="rect">
            <a:avLst/>
          </a:prstGeom>
        </p:spPr>
      </p:pic>
      <p:sp>
        <p:nvSpPr>
          <p:cNvPr id="27" name="文本框 26"/>
          <p:cNvSpPr txBox="1"/>
          <p:nvPr/>
        </p:nvSpPr>
        <p:spPr>
          <a:xfrm>
            <a:off x="5762106" y="510594"/>
            <a:ext cx="3553441" cy="461606"/>
          </a:xfrm>
          <a:prstGeom prst="rect">
            <a:avLst/>
          </a:prstGeom>
          <a:noFill/>
        </p:spPr>
        <p:txBody>
          <a:bodyPr wrap="square" lIns="121861" tIns="60931" rIns="121861" bIns="60931" rtlCol="0" anchor="ctr">
            <a:spAutoFit/>
          </a:bodyPr>
          <a:lstStyle/>
          <a:p>
            <a:pPr>
              <a:lnSpc>
                <a:spcPct val="110000"/>
              </a:lnSpc>
            </a:pPr>
            <a:r>
              <a:rPr kumimoji="1" lang="zh-CN" altLang="en-US" sz="2000" dirty="0">
                <a:solidFill>
                  <a:srgbClr val="E06175"/>
                </a:solidFill>
                <a:latin typeface="方正小标宋简体" panose="03000509000000000000" pitchFamily="65" charset="-122"/>
                <a:ea typeface="方正小标宋简体" panose="03000509000000000000" pitchFamily="65" charset="-122"/>
                <a:cs typeface="微软雅黑" panose="020B0503020204020204" pitchFamily="34" charset="-122"/>
              </a:rPr>
              <a:t>项目标题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15"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 calcmode="lin" valueType="num">
                                      <p:cBhvr>
                                        <p:cTn id="20"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500"/>
                            </p:stCondLst>
                            <p:childTnLst>
                              <p:par>
                                <p:cTn id="23" presetID="15"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1000" fill="hold"/>
                                        <p:tgtEl>
                                          <p:spTgt spid="37"/>
                                        </p:tgtEl>
                                        <p:attrNameLst>
                                          <p:attrName>ppt_w</p:attrName>
                                        </p:attrNameLst>
                                      </p:cBhvr>
                                      <p:tavLst>
                                        <p:tav tm="0">
                                          <p:val>
                                            <p:fltVal val="0"/>
                                          </p:val>
                                        </p:tav>
                                        <p:tav tm="100000">
                                          <p:val>
                                            <p:strVal val="#ppt_w"/>
                                          </p:val>
                                        </p:tav>
                                      </p:tavLst>
                                    </p:anim>
                                    <p:anim calcmode="lin" valueType="num">
                                      <p:cBhvr>
                                        <p:cTn id="26" dur="1000" fill="hold"/>
                                        <p:tgtEl>
                                          <p:spTgt spid="37"/>
                                        </p:tgtEl>
                                        <p:attrNameLst>
                                          <p:attrName>ppt_h</p:attrName>
                                        </p:attrNameLst>
                                      </p:cBhvr>
                                      <p:tavLst>
                                        <p:tav tm="0">
                                          <p:val>
                                            <p:fltVal val="0"/>
                                          </p:val>
                                        </p:tav>
                                        <p:tav tm="100000">
                                          <p:val>
                                            <p:strVal val="#ppt_h"/>
                                          </p:val>
                                        </p:tav>
                                      </p:tavLst>
                                    </p:anim>
                                    <p:anim calcmode="lin" valueType="num">
                                      <p:cBhvr>
                                        <p:cTn id="27"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7"/>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3500"/>
                            </p:stCondLst>
                            <p:childTnLst>
                              <p:par>
                                <p:cTn id="30" presetID="15" presetClass="entr" presetSubtype="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1000" fill="hold"/>
                                        <p:tgtEl>
                                          <p:spTgt spid="38"/>
                                        </p:tgtEl>
                                        <p:attrNameLst>
                                          <p:attrName>ppt_w</p:attrName>
                                        </p:attrNameLst>
                                      </p:cBhvr>
                                      <p:tavLst>
                                        <p:tav tm="0">
                                          <p:val>
                                            <p:fltVal val="0"/>
                                          </p:val>
                                        </p:tav>
                                        <p:tav tm="100000">
                                          <p:val>
                                            <p:strVal val="#ppt_w"/>
                                          </p:val>
                                        </p:tav>
                                      </p:tavLst>
                                    </p:anim>
                                    <p:anim calcmode="lin" valueType="num">
                                      <p:cBhvr>
                                        <p:cTn id="33" dur="1000" fill="hold"/>
                                        <p:tgtEl>
                                          <p:spTgt spid="38"/>
                                        </p:tgtEl>
                                        <p:attrNameLst>
                                          <p:attrName>ppt_h</p:attrName>
                                        </p:attrNameLst>
                                      </p:cBhvr>
                                      <p:tavLst>
                                        <p:tav tm="0">
                                          <p:val>
                                            <p:fltVal val="0"/>
                                          </p:val>
                                        </p:tav>
                                        <p:tav tm="100000">
                                          <p:val>
                                            <p:strVal val="#ppt_h"/>
                                          </p:val>
                                        </p:tav>
                                      </p:tavLst>
                                    </p:anim>
                                    <p:anim calcmode="lin" valueType="num">
                                      <p:cBhvr>
                                        <p:cTn id="34"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4500"/>
                            </p:stCondLst>
                            <p:childTnLst>
                              <p:par>
                                <p:cTn id="37" presetID="15"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ppt_w</p:attrName>
                                        </p:attrNameLst>
                                      </p:cBhvr>
                                      <p:tavLst>
                                        <p:tav tm="0">
                                          <p:val>
                                            <p:fltVal val="0"/>
                                          </p:val>
                                        </p:tav>
                                        <p:tav tm="100000">
                                          <p:val>
                                            <p:strVal val="#ppt_w"/>
                                          </p:val>
                                        </p:tav>
                                      </p:tavLst>
                                    </p:anim>
                                    <p:anim calcmode="lin" valueType="num">
                                      <p:cBhvr>
                                        <p:cTn id="40" dur="1000" fill="hold"/>
                                        <p:tgtEl>
                                          <p:spTgt spid="22"/>
                                        </p:tgtEl>
                                        <p:attrNameLst>
                                          <p:attrName>ppt_h</p:attrName>
                                        </p:attrNameLst>
                                      </p:cBhvr>
                                      <p:tavLst>
                                        <p:tav tm="0">
                                          <p:val>
                                            <p:fltVal val="0"/>
                                          </p:val>
                                        </p:tav>
                                        <p:tav tm="100000">
                                          <p:val>
                                            <p:strVal val="#ppt_h"/>
                                          </p:val>
                                        </p:tav>
                                      </p:tavLst>
                                    </p:anim>
                                    <p:anim calcmode="lin" valueType="num">
                                      <p:cBhvr>
                                        <p:cTn id="41"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500"/>
                            </p:stCondLst>
                            <p:childTnLst>
                              <p:par>
                                <p:cTn id="44" presetID="15"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p:cTn id="46" dur="1000" fill="hold"/>
                                        <p:tgtEl>
                                          <p:spTgt spid="35"/>
                                        </p:tgtEl>
                                        <p:attrNameLst>
                                          <p:attrName>ppt_w</p:attrName>
                                        </p:attrNameLst>
                                      </p:cBhvr>
                                      <p:tavLst>
                                        <p:tav tm="0">
                                          <p:val>
                                            <p:fltVal val="0"/>
                                          </p:val>
                                        </p:tav>
                                        <p:tav tm="100000">
                                          <p:val>
                                            <p:strVal val="#ppt_w"/>
                                          </p:val>
                                        </p:tav>
                                      </p:tavLst>
                                    </p:anim>
                                    <p:anim calcmode="lin" valueType="num">
                                      <p:cBhvr>
                                        <p:cTn id="47" dur="1000" fill="hold"/>
                                        <p:tgtEl>
                                          <p:spTgt spid="35"/>
                                        </p:tgtEl>
                                        <p:attrNameLst>
                                          <p:attrName>ppt_h</p:attrName>
                                        </p:attrNameLst>
                                      </p:cBhvr>
                                      <p:tavLst>
                                        <p:tav tm="0">
                                          <p:val>
                                            <p:fltVal val="0"/>
                                          </p:val>
                                        </p:tav>
                                        <p:tav tm="100000">
                                          <p:val>
                                            <p:strVal val="#ppt_h"/>
                                          </p:val>
                                        </p:tav>
                                      </p:tavLst>
                                    </p:anim>
                                    <p:anim calcmode="lin" valueType="num">
                                      <p:cBhvr>
                                        <p:cTn id="48"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500"/>
                            </p:stCondLst>
                            <p:childTnLst>
                              <p:par>
                                <p:cTn id="51" presetID="15"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p:cTn id="53" dur="1000" fill="hold"/>
                                        <p:tgtEl>
                                          <p:spTgt spid="36"/>
                                        </p:tgtEl>
                                        <p:attrNameLst>
                                          <p:attrName>ppt_w</p:attrName>
                                        </p:attrNameLst>
                                      </p:cBhvr>
                                      <p:tavLst>
                                        <p:tav tm="0">
                                          <p:val>
                                            <p:fltVal val="0"/>
                                          </p:val>
                                        </p:tav>
                                        <p:tav tm="100000">
                                          <p:val>
                                            <p:strVal val="#ppt_w"/>
                                          </p:val>
                                        </p:tav>
                                      </p:tavLst>
                                    </p:anim>
                                    <p:anim calcmode="lin" valueType="num">
                                      <p:cBhvr>
                                        <p:cTn id="54" dur="1000" fill="hold"/>
                                        <p:tgtEl>
                                          <p:spTgt spid="36"/>
                                        </p:tgtEl>
                                        <p:attrNameLst>
                                          <p:attrName>ppt_h</p:attrName>
                                        </p:attrNameLst>
                                      </p:cBhvr>
                                      <p:tavLst>
                                        <p:tav tm="0">
                                          <p:val>
                                            <p:fltVal val="0"/>
                                          </p:val>
                                        </p:tav>
                                        <p:tav tm="100000">
                                          <p:val>
                                            <p:strVal val="#ppt_h"/>
                                          </p:val>
                                        </p:tav>
                                      </p:tavLst>
                                    </p:anim>
                                    <p:anim calcmode="lin" valueType="num">
                                      <p:cBhvr>
                                        <p:cTn id="55"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6"/>
                                        </p:tgtEl>
                                        <p:attrNameLst>
                                          <p:attrName>ppt_y</p:attrName>
                                        </p:attrNameLst>
                                      </p:cBhvr>
                                      <p:tavLst>
                                        <p:tav tm="0" fmla="#ppt_y+(sin(-2*pi*(1-$))*-#ppt_x+cos(-2*pi*(1-$))*(1-#ppt_y))*(1-$)">
                                          <p:val>
                                            <p:fltVal val="0"/>
                                          </p:val>
                                        </p:tav>
                                        <p:tav tm="100000">
                                          <p:val>
                                            <p:fltVal val="1"/>
                                          </p:val>
                                        </p:tav>
                                      </p:tavLst>
                                    </p:anim>
                                  </p:childTnLst>
                                </p:cTn>
                              </p:par>
                              <p:par>
                                <p:cTn id="57" presetID="22" presetClass="entr" presetSubtype="8"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500"/>
                                        <p:tgtEl>
                                          <p:spTgt spid="4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wipe(left)">
                                      <p:cBhvr>
                                        <p:cTn id="65" dur="500"/>
                                        <p:tgtEl>
                                          <p:spTgt spid="5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ipe(left)">
                                      <p:cBhvr>
                                        <p:cTn id="68" dur="500"/>
                                        <p:tgtEl>
                                          <p:spTgt spid="54"/>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left)">
                                      <p:cBhvr>
                                        <p:cTn id="71" dur="500"/>
                                        <p:tgtEl>
                                          <p:spTgt spid="51"/>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wipe(left)">
                                      <p:cBhvr>
                                        <p:cTn id="74" dur="500"/>
                                        <p:tgtEl>
                                          <p:spTgt spid="5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wipe(left)">
                                      <p:cBhvr>
                                        <p:cTn id="77" dur="500"/>
                                        <p:tgtEl>
                                          <p:spTgt spid="57"/>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wipe(left)">
                                      <p:cBhvr>
                                        <p:cTn id="80" dur="500"/>
                                        <p:tgtEl>
                                          <p:spTgt spid="58"/>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left)">
                                      <p:cBhvr>
                                        <p:cTn id="83" dur="500"/>
                                        <p:tgtEl>
                                          <p:spTgt spid="40"/>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wipe(left)">
                                      <p:cBhvr>
                                        <p:cTn id="86" dur="500"/>
                                        <p:tgtEl>
                                          <p:spTgt spid="41"/>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wipe(left)">
                                      <p:cBhvr>
                                        <p:cTn id="89" dur="500"/>
                                        <p:tgtEl>
                                          <p:spTgt spid="42"/>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wipe(left)">
                                      <p:cBhvr>
                                        <p:cTn id="92" dur="500"/>
                                        <p:tgtEl>
                                          <p:spTgt spid="43"/>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left)">
                                      <p:cBhvr>
                                        <p:cTn id="95" dur="500"/>
                                        <p:tgtEl>
                                          <p:spTgt spid="4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left)">
                                      <p:cBhvr>
                                        <p:cTn id="9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35" grpId="0" animBg="1"/>
      <p:bldP spid="36" grpId="0" animBg="1"/>
      <p:bldP spid="37" grpId="0" animBg="1"/>
      <p:bldP spid="38" grpId="0" animBg="1"/>
      <p:bldP spid="40" grpId="0"/>
      <p:bldP spid="41" grpId="0"/>
      <p:bldP spid="42" grpId="0"/>
      <p:bldP spid="43" grpId="0"/>
      <p:bldP spid="44" grpId="0"/>
      <p:bldP spid="45" grpId="0"/>
      <p:bldP spid="48" grpId="0"/>
      <p:bldP spid="49" grpId="0"/>
      <p:bldP spid="50" grpId="0"/>
      <p:bldP spid="51" grpId="0"/>
      <p:bldP spid="54" grpId="0"/>
      <p:bldP spid="55"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032" y="974347"/>
            <a:ext cx="1323508" cy="1211135"/>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620000" flipH="1">
            <a:off x="2233227" y="1865944"/>
            <a:ext cx="3584399" cy="2539939"/>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7248" y="640244"/>
            <a:ext cx="4432325" cy="3587454"/>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14" y="2795793"/>
            <a:ext cx="5754343" cy="4040283"/>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2987" y="669846"/>
            <a:ext cx="2609850" cy="3171825"/>
          </a:xfrm>
          <a:prstGeom prst="rect">
            <a:avLst/>
          </a:prstGeom>
        </p:spPr>
      </p:pic>
      <p:sp>
        <p:nvSpPr>
          <p:cNvPr id="13" name="椭圆 12"/>
          <p:cNvSpPr/>
          <p:nvPr/>
        </p:nvSpPr>
        <p:spPr>
          <a:xfrm>
            <a:off x="4084279" y="1490213"/>
            <a:ext cx="3934846" cy="3934846"/>
          </a:xfrm>
          <a:prstGeom prst="ellipse">
            <a:avLst/>
          </a:prstGeom>
          <a:solidFill>
            <a:srgbClr val="FDF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915566" y="1280157"/>
            <a:ext cx="4308699" cy="4308699"/>
          </a:xfrm>
          <a:prstGeom prst="ellipse">
            <a:avLst/>
          </a:prstGeom>
          <a:noFill/>
          <a:ln w="38100">
            <a:solidFill>
              <a:srgbClr val="FDFC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0000">
            <a:off x="5997775" y="3582894"/>
            <a:ext cx="3212736" cy="2276575"/>
          </a:xfrm>
          <a:prstGeom prst="rect">
            <a:avLst/>
          </a:prstGeom>
        </p:spPr>
      </p:pic>
      <p:sp>
        <p:nvSpPr>
          <p:cNvPr id="21" name="TextBox 8"/>
          <p:cNvSpPr txBox="1"/>
          <p:nvPr/>
        </p:nvSpPr>
        <p:spPr>
          <a:xfrm>
            <a:off x="4124651" y="3091438"/>
            <a:ext cx="3773261" cy="592692"/>
          </a:xfrm>
          <a:prstGeom prst="rect">
            <a:avLst/>
          </a:prstGeom>
          <a:noFill/>
        </p:spPr>
        <p:txBody>
          <a:bodyPr wrap="square" lIns="38319" tIns="19160" rIns="38319" bIns="19160" rtlCol="0">
            <a:spAutoFit/>
          </a:bodyPr>
          <a:lstStyle/>
          <a:p>
            <a:pPr algn="ctr"/>
            <a:r>
              <a:rPr lang="zh-CN" altLang="en-US" sz="3600" dirty="0">
                <a:solidFill>
                  <a:srgbClr val="59979A"/>
                </a:solidFill>
                <a:latin typeface="方正小标宋简体" panose="03000509000000000000" pitchFamily="65" charset="-122"/>
                <a:ea typeface="方正小标宋简体" panose="03000509000000000000" pitchFamily="65" charset="-122"/>
              </a:rPr>
              <a:t>一个小标题</a:t>
            </a:r>
          </a:p>
        </p:txBody>
      </p:sp>
      <p:sp>
        <p:nvSpPr>
          <p:cNvPr id="23" name="TextBox 31"/>
          <p:cNvSpPr txBox="1"/>
          <p:nvPr/>
        </p:nvSpPr>
        <p:spPr>
          <a:xfrm>
            <a:off x="4437358" y="3888078"/>
            <a:ext cx="3302072" cy="523220"/>
          </a:xfrm>
          <a:prstGeom prst="rect">
            <a:avLst/>
          </a:prstGeom>
          <a:noFill/>
        </p:spPr>
        <p:txBody>
          <a:bodyPr wrap="square" rtlCol="0">
            <a:spAutoFit/>
          </a:bodyPr>
          <a:lstStyle/>
          <a:p>
            <a:pPr algn="ctr"/>
            <a:r>
              <a:rPr lang="en-US" altLang="zh-CN" sz="1400" dirty="0">
                <a:solidFill>
                  <a:schemeClr val="tx1">
                    <a:lumMod val="50000"/>
                    <a:lumOff val="50000"/>
                  </a:schemeClr>
                </a:solidFill>
              </a:rPr>
              <a:t>2018 year-end summary work sum</a:t>
            </a:r>
          </a:p>
          <a:p>
            <a:pPr algn="ctr"/>
            <a:r>
              <a:rPr lang="en-US" altLang="zh-CN" sz="1400" dirty="0" err="1">
                <a:solidFill>
                  <a:schemeClr val="tx1">
                    <a:lumMod val="50000"/>
                    <a:lumOff val="50000"/>
                  </a:schemeClr>
                </a:solidFill>
              </a:rPr>
              <a:t>arizes</a:t>
            </a:r>
            <a:r>
              <a:rPr lang="en-US" altLang="zh-CN" sz="1400" dirty="0">
                <a:solidFill>
                  <a:schemeClr val="tx1">
                    <a:lumMod val="50000"/>
                    <a:lumOff val="50000"/>
                  </a:schemeClr>
                </a:solidFill>
              </a:rPr>
              <a:t> the boutique PPT</a:t>
            </a:r>
          </a:p>
        </p:txBody>
      </p:sp>
      <p:pic>
        <p:nvPicPr>
          <p:cNvPr id="24" name="图片 23"/>
          <p:cNvPicPr>
            <a:picLocks noChangeAspect="1"/>
          </p:cNvPicPr>
          <p:nvPr/>
        </p:nvPicPr>
        <p:blipFill rotWithShape="1">
          <a:blip r:embed="rId8">
            <a:extLst>
              <a:ext uri="{28A0092B-C50C-407E-A947-70E740481C1C}">
                <a14:useLocalDpi xmlns:a14="http://schemas.microsoft.com/office/drawing/2010/main" val="0"/>
              </a:ext>
            </a:extLst>
          </a:blip>
          <a:srcRect b="63263"/>
          <a:stretch>
            <a:fillRect/>
          </a:stretch>
        </p:blipFill>
        <p:spPr>
          <a:xfrm>
            <a:off x="4715516" y="2853928"/>
            <a:ext cx="2573908" cy="216893"/>
          </a:xfrm>
          <a:prstGeom prst="rect">
            <a:avLst/>
          </a:prstGeom>
        </p:spPr>
      </p:pic>
      <p:pic>
        <p:nvPicPr>
          <p:cNvPr id="25" name="图片 24"/>
          <p:cNvPicPr>
            <a:picLocks noChangeAspect="1"/>
          </p:cNvPicPr>
          <p:nvPr/>
        </p:nvPicPr>
        <p:blipFill rotWithShape="1">
          <a:blip r:embed="rId8">
            <a:extLst>
              <a:ext uri="{28A0092B-C50C-407E-A947-70E740481C1C}">
                <a14:useLocalDpi xmlns:a14="http://schemas.microsoft.com/office/drawing/2010/main" val="0"/>
              </a:ext>
            </a:extLst>
          </a:blip>
          <a:srcRect b="63263"/>
          <a:stretch>
            <a:fillRect/>
          </a:stretch>
        </p:blipFill>
        <p:spPr>
          <a:xfrm flipV="1">
            <a:off x="4751940" y="3614669"/>
            <a:ext cx="2573908" cy="216893"/>
          </a:xfrm>
          <a:prstGeom prst="rect">
            <a:avLst/>
          </a:prstGeom>
        </p:spPr>
      </p:pic>
      <p:sp>
        <p:nvSpPr>
          <p:cNvPr id="26" name="TextBox 8"/>
          <p:cNvSpPr txBox="1"/>
          <p:nvPr/>
        </p:nvSpPr>
        <p:spPr>
          <a:xfrm>
            <a:off x="5250948" y="2135167"/>
            <a:ext cx="1469712" cy="715803"/>
          </a:xfrm>
          <a:prstGeom prst="rect">
            <a:avLst/>
          </a:prstGeom>
          <a:noFill/>
        </p:spPr>
        <p:txBody>
          <a:bodyPr wrap="square" lIns="38319" tIns="19160" rIns="38319" bIns="19160" rtlCol="0">
            <a:spAutoFit/>
          </a:bodyPr>
          <a:lstStyle/>
          <a:p>
            <a:pPr algn="ctr"/>
            <a:r>
              <a:rPr lang="en-US" altLang="zh-CN" sz="4400" dirty="0">
                <a:solidFill>
                  <a:srgbClr val="59979A"/>
                </a:solidFill>
                <a:latin typeface="方正小标宋简体" panose="03000509000000000000" pitchFamily="65" charset="-122"/>
                <a:ea typeface="方正小标宋简体" panose="03000509000000000000" pitchFamily="65" charset="-122"/>
              </a:rPr>
              <a:t>02</a:t>
            </a:r>
            <a:endParaRPr lang="zh-CN" altLang="en-US" sz="4400" dirty="0">
              <a:solidFill>
                <a:srgbClr val="59979A"/>
              </a:solidFill>
              <a:latin typeface="方正小标宋简体" panose="03000509000000000000" pitchFamily="65" charset="-122"/>
              <a:ea typeface="方正小标宋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dir="d"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12" presetClass="entr" presetSubtype="4"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000"/>
                                        <p:tgtEl>
                                          <p:spTgt spid="21"/>
                                        </p:tgtEl>
                                        <p:attrNameLst>
                                          <p:attrName>ppt_y</p:attrName>
                                        </p:attrNameLst>
                                      </p:cBhvr>
                                      <p:tavLst>
                                        <p:tav tm="0">
                                          <p:val>
                                            <p:strVal val="#ppt_y+#ppt_h*1.125000"/>
                                          </p:val>
                                        </p:tav>
                                        <p:tav tm="100000">
                                          <p:val>
                                            <p:strVal val="#ppt_y"/>
                                          </p:val>
                                        </p:tav>
                                      </p:tavLst>
                                    </p:anim>
                                    <p:animEffect transition="in" filter="wipe(up)">
                                      <p:cBhvr>
                                        <p:cTn id="44" dur="1000"/>
                                        <p:tgtEl>
                                          <p:spTgt spid="21"/>
                                        </p:tgtEl>
                                      </p:cBhvr>
                                    </p:animEffect>
                                  </p:childTnLst>
                                </p:cTn>
                              </p:par>
                              <p:par>
                                <p:cTn id="45" presetID="22" presetClass="entr" presetSubtype="1"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500"/>
                                        <p:tgtEl>
                                          <p:spTgt spid="24"/>
                                        </p:tgtEl>
                                      </p:cBhvr>
                                    </p:animEffect>
                                  </p:childTnLst>
                                </p:cTn>
                              </p:par>
                              <p:par>
                                <p:cTn id="48" presetID="22" presetClass="entr" presetSubtype="4"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par>
                          <p:cTn id="51" fill="hold">
                            <p:stCondLst>
                              <p:cond delay="5000"/>
                            </p:stCondLst>
                            <p:childTnLst>
                              <p:par>
                                <p:cTn id="52" presetID="12" presetClass="entr" presetSubtype="1"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1000"/>
                                        <p:tgtEl>
                                          <p:spTgt spid="26"/>
                                        </p:tgtEl>
                                        <p:attrNameLst>
                                          <p:attrName>ppt_y</p:attrName>
                                        </p:attrNameLst>
                                      </p:cBhvr>
                                      <p:tavLst>
                                        <p:tav tm="0">
                                          <p:val>
                                            <p:strVal val="#ppt_y-#ppt_h*1.125000"/>
                                          </p:val>
                                        </p:tav>
                                        <p:tav tm="100000">
                                          <p:val>
                                            <p:strVal val="#ppt_y"/>
                                          </p:val>
                                        </p:tav>
                                      </p:tavLst>
                                    </p:anim>
                                    <p:animEffect transition="in" filter="wipe(down)">
                                      <p:cBhvr>
                                        <p:cTn id="55" dur="1000"/>
                                        <p:tgtEl>
                                          <p:spTgt spid="26"/>
                                        </p:tgtEl>
                                      </p:cBhvr>
                                    </p:animEffect>
                                  </p:childTnLst>
                                </p:cTn>
                              </p:par>
                            </p:childTnLst>
                          </p:cTn>
                        </p:par>
                        <p:par>
                          <p:cTn id="56" fill="hold">
                            <p:stCondLst>
                              <p:cond delay="6000"/>
                            </p:stCondLst>
                            <p:childTnLst>
                              <p:par>
                                <p:cTn id="57" presetID="16" presetClass="entr" presetSubtype="21"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arn(inVertical)">
                                      <p:cBhvr>
                                        <p:cTn id="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1" grpId="0"/>
      <p:bldP spid="23"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89242" y="1484784"/>
            <a:ext cx="9111281" cy="5006104"/>
            <a:chOff x="1582077" y="409701"/>
            <a:chExt cx="9111281" cy="5006102"/>
          </a:xfrm>
        </p:grpSpPr>
        <p:graphicFrame>
          <p:nvGraphicFramePr>
            <p:cNvPr id="9" name="图表 8"/>
            <p:cNvGraphicFramePr/>
            <p:nvPr/>
          </p:nvGraphicFramePr>
          <p:xfrm>
            <a:off x="1582077" y="409701"/>
            <a:ext cx="9111281" cy="3805838"/>
          </p:xfrm>
          <a:graphic>
            <a:graphicData uri="http://schemas.openxmlformats.org/drawingml/2006/chart">
              <c:chart xmlns:c="http://schemas.openxmlformats.org/drawingml/2006/chart" xmlns:r="http://schemas.openxmlformats.org/officeDocument/2006/relationships" r:id="rId3"/>
            </a:graphicData>
          </a:graphic>
        </p:graphicFrame>
        <p:sp>
          <p:nvSpPr>
            <p:cNvPr id="66" name="TextBox 15"/>
            <p:cNvSpPr txBox="1"/>
            <p:nvPr/>
          </p:nvSpPr>
          <p:spPr>
            <a:xfrm>
              <a:off x="2148081" y="4677139"/>
              <a:ext cx="8043578" cy="738664"/>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a:t>
              </a:r>
            </a:p>
          </p:txBody>
        </p:sp>
        <p:sp>
          <p:nvSpPr>
            <p:cNvPr id="67" name="矩形 66"/>
            <p:cNvSpPr/>
            <p:nvPr/>
          </p:nvSpPr>
          <p:spPr>
            <a:xfrm>
              <a:off x="4028768" y="4197085"/>
              <a:ext cx="4134465" cy="523220"/>
            </a:xfrm>
            <a:prstGeom prst="rect">
              <a:avLst/>
            </a:prstGeom>
          </p:spPr>
          <p:txBody>
            <a:bodyPr wrap="none">
              <a:spAutoFit/>
            </a:bodyPr>
            <a:lstStyle/>
            <a:p>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a:t>
              </a:r>
              <a:endParaRPr lang="zh-CN" altLang="en-US" sz="2800" b="1" dirty="0">
                <a:solidFill>
                  <a:schemeClr val="tx1">
                    <a:lumMod val="50000"/>
                    <a:lumOff val="50000"/>
                  </a:schemeClr>
                </a:solidFill>
              </a:endParaRPr>
            </a:p>
          </p:txBody>
        </p:sp>
      </p:gr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8595" y="301952"/>
            <a:ext cx="3844788" cy="881903"/>
          </a:xfrm>
          <a:prstGeom prst="rect">
            <a:avLst/>
          </a:prstGeom>
        </p:spPr>
      </p:pic>
      <p:sp>
        <p:nvSpPr>
          <p:cNvPr id="12" name="文本框 11"/>
          <p:cNvSpPr txBox="1"/>
          <p:nvPr/>
        </p:nvSpPr>
        <p:spPr>
          <a:xfrm>
            <a:off x="5807968" y="512100"/>
            <a:ext cx="3553441" cy="461606"/>
          </a:xfrm>
          <a:prstGeom prst="rect">
            <a:avLst/>
          </a:prstGeom>
          <a:noFill/>
        </p:spPr>
        <p:txBody>
          <a:bodyPr wrap="square" lIns="121861" tIns="60931" rIns="121861" bIns="60931" rtlCol="0" anchor="ctr">
            <a:spAutoFit/>
          </a:bodyPr>
          <a:lstStyle/>
          <a:p>
            <a:pPr>
              <a:lnSpc>
                <a:spcPct val="110000"/>
              </a:lnSpc>
            </a:pPr>
            <a:r>
              <a:rPr kumimoji="1" lang="zh-CN" altLang="en-US" sz="2000" dirty="0">
                <a:solidFill>
                  <a:srgbClr val="E06175"/>
                </a:solidFill>
                <a:latin typeface="方正小标宋简体" panose="03000509000000000000" pitchFamily="65" charset="-122"/>
                <a:ea typeface="方正小标宋简体" panose="03000509000000000000" pitchFamily="65" charset="-122"/>
                <a:cs typeface="微软雅黑" panose="020B0503020204020204" pitchFamily="34" charset="-122"/>
              </a:rPr>
              <a:t>项目标题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PASSING_SCORE" val="100.000000"/>
  <p:tag name="ISPRING_ULTRA_SCORM_COURSE_ID" val="F69CA934-1126-4489-9E68-E5883695B708"/>
  <p:tag name="ISPRINGONLINEFOLDERID" val="0"/>
  <p:tag name="ISPRINGONLINEFOLDERPATH" val="Content List"/>
  <p:tag name="ISPRINGCLOUDFOLDERID" val="0"/>
  <p:tag name="ISPRINGCLOUDFOLDERPATH" val="Repository"/>
  <p:tag name="ISPRING_PLAYERS_CUSTOMIZATION" val="UEsDBBQAAgAIAGlzf0g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Glzf0gNwDEewAEAANoDAAAPAAAAAAAAAAEAAAAAAAAAAABub25lL3BsYXllci54bWxQSwUGAAAAAAEAAQA9AAAA7QEAAAAA"/>
  <p:tag name="ISPRING_SCORM_RATE_QUIZZES" val="0"/>
  <p:tag name="ISPRING_SCORM_ENDPOINT" val="&lt;endpoint&gt;&lt;enable&gt;0&lt;/enable&gt;&lt;lrs&gt;http://&lt;/lrs&gt;&lt;auth&gt;0&lt;/auth&gt;&lt;login&gt;&lt;/login&gt;&lt;password&gt;&lt;/password&gt;&lt;key&gt;&lt;/key&gt;&lt;name&gt;&lt;/name&gt;&lt;email&gt;&lt;/email&gt;&lt;/endpoint&gt;&#10;"/>
  <p:tag name="ISPRING_PRESENTATION_TITLE" val="古典欧式小清新演示模板"/>
</p:tagLst>
</file>

<file path=ppt/tags/tag10.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8"/>
</p:tagLst>
</file>

<file path=ppt/tags/tag11.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9"/>
</p:tagLst>
</file>

<file path=ppt/tags/tag12.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10"/>
</p:tagLst>
</file>

<file path=ppt/tags/tag13.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11"/>
</p:tagLst>
</file>

<file path=ppt/tags/tag14.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12"/>
</p:tagLst>
</file>

<file path=ppt/tags/tag15.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13"/>
</p:tagLst>
</file>

<file path=ppt/tags/tag16.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14"/>
</p:tagLst>
</file>

<file path=ppt/tags/tag17.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15"/>
</p:tagLst>
</file>

<file path=ppt/tags/tag18.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16"/>
</p:tagLst>
</file>

<file path=ppt/tags/tag19.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17"/>
</p:tagLst>
</file>

<file path=ppt/tags/tag2.xml><?xml version="1.0" encoding="utf-8"?>
<p:tagLst xmlns:a="http://schemas.openxmlformats.org/drawingml/2006/main" xmlns:r="http://schemas.openxmlformats.org/officeDocument/2006/relationships" xmlns:p="http://schemas.openxmlformats.org/presentationml/2006/main">
  <p:tag name="MH" val="20160519105421"/>
  <p:tag name="MH_LIBRARY" val="GRAPHIC"/>
  <p:tag name="MH_ORDER" val="矩形 2"/>
</p:tagLst>
</file>

<file path=ppt/tags/tag20.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18"/>
</p:tagLst>
</file>

<file path=ppt/tags/tag21.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19"/>
</p:tagLst>
</file>

<file path=ppt/tags/tag22.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20"/>
</p:tagLst>
</file>

<file path=ppt/tags/tag23.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21"/>
</p:tagLst>
</file>

<file path=ppt/tags/tag24.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22"/>
</p:tagLst>
</file>

<file path=ppt/tags/tag25.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23"/>
</p:tagLst>
</file>

<file path=ppt/tags/tag26.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24"/>
</p:tagLst>
</file>

<file path=ppt/tags/tag27.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25"/>
</p:tagLst>
</file>

<file path=ppt/tags/tag28.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26"/>
</p:tagLst>
</file>

<file path=ppt/tags/tag29.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27"/>
</p:tagLst>
</file>

<file path=ppt/tags/tag3.xml><?xml version="1.0" encoding="utf-8"?>
<p:tagLst xmlns:a="http://schemas.openxmlformats.org/drawingml/2006/main" xmlns:r="http://schemas.openxmlformats.org/officeDocument/2006/relationships" xmlns:p="http://schemas.openxmlformats.org/presentationml/2006/main">
  <p:tag name="MH" val="20160519105421"/>
  <p:tag name="MH_LIBRARY" val="GRAPHIC"/>
  <p:tag name="MH_ORDER" val="Rectangle 73"/>
</p:tagLst>
</file>

<file path=ppt/tags/tag30.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28"/>
</p:tagLst>
</file>

<file path=ppt/tags/tag31.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29"/>
</p:tagLst>
</file>

<file path=ppt/tags/tag32.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30"/>
</p:tagLst>
</file>

<file path=ppt/tags/tag33.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31"/>
</p:tagLst>
</file>

<file path=ppt/tags/tag34.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32"/>
</p:tagLst>
</file>

<file path=ppt/tags/tag35.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33"/>
</p:tagLst>
</file>

<file path=ppt/tags/tag3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ShuJTB#"/>
  <p:tag name="MH_LAYOUT" val="SubTitleTextDesc"/>
  <p:tag name="MH" val="20160416225311"/>
  <p:tag name="MH_LIBRARY" val="GRAPHIC"/>
</p:tagLst>
</file>

<file path=ppt/tags/tag37.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2"/>
</p:tagLst>
</file>

<file path=ppt/tags/tag39.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4"/>
</p:tagLst>
</file>

<file path=ppt/tags/tag41.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4"/>
</p:tagLst>
</file>

<file path=ppt/tags/tag43.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3"/>
</p:tagLst>
</file>

<file path=ppt/tags/tag44.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Other"/>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SubTitle"/>
  <p:tag name="MH_ORDER" val="2"/>
</p:tagLst>
</file>

<file path=ppt/tags/tag47.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Other"/>
  <p:tag name="MH_ORDER" val="2"/>
</p:tagLst>
</file>

<file path=ppt/tags/tag48.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SubTitle"/>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3"/>
</p:tagLst>
</file>

<file path=ppt/tags/tag50.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SubTitle"/>
  <p:tag name="MH_ORDER" val="4"/>
</p:tagLst>
</file>

<file path=ppt/tags/tag51.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Other"/>
  <p:tag name="MH_ORDER" val="4"/>
</p:tagLst>
</file>

<file path=ppt/tags/tag52.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SubTitle"/>
  <p:tag name="MH_ORDER" val="3"/>
</p:tagLst>
</file>

<file path=ppt/tags/tag53.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2"/>
</p:tagLst>
</file>

<file path=ppt/tags/tag55.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3"/>
</p:tagLst>
</file>

<file path=ppt/tags/tag56.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4"/>
</p:tagLst>
</file>

<file path=ppt/tags/tag57.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SubTitle"/>
  <p:tag name="MH_ORDER" val="4"/>
</p:tagLst>
</file>

<file path=ppt/tags/tag58.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SubTitle"/>
  <p:tag name="MH_ORDER" val="1"/>
</p:tagLst>
</file>

<file path=ppt/tags/tag59.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4"/>
</p:tagLst>
</file>

<file path=ppt/tags/tag60.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SubTitle"/>
  <p:tag name="MH_ORDER" val="3"/>
</p:tagLst>
</file>

<file path=ppt/tags/tag61.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Text"/>
  <p:tag name="MH_ORDER" val="3"/>
</p:tagLst>
</file>

<file path=ppt/tags/tag62.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Text"/>
  <p:tag name="MH_ORDER" val="4"/>
</p:tagLst>
</file>

<file path=ppt/tags/tag63.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Text"/>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Text"/>
  <p:tag name="MH_ORDER" val="2"/>
</p:tagLst>
</file>

<file path=ppt/tags/tag65.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11"/>
</p:tagLst>
</file>

<file path=ppt/tags/tag66.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12"/>
</p:tagLst>
</file>

<file path=ppt/tags/tag67.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9"/>
</p:tagLst>
</file>

<file path=ppt/tags/tag68.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10"/>
</p:tagLst>
</file>

<file path=ppt/tags/tag69.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7"/>
</p:tagLst>
</file>

<file path=ppt/tags/tag7.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5"/>
</p:tagLst>
</file>

<file path=ppt/tags/tag70.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8"/>
</p:tagLst>
</file>

<file path=ppt/tags/tag71.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5"/>
</p:tagLst>
</file>

<file path=ppt/tags/tag72.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6"/>
</p:tagLst>
</file>

<file path=ppt/tags/tag73.xml><?xml version="1.0" encoding="utf-8"?>
<p:tagLst xmlns:a="http://schemas.openxmlformats.org/drawingml/2006/main" xmlns:r="http://schemas.openxmlformats.org/officeDocument/2006/relationships" xmlns:p="http://schemas.openxmlformats.org/presentationml/2006/main">
  <p:tag name="MH" val="20151112172823"/>
  <p:tag name="MH_LIBRARY" val="GRAPHIC"/>
</p:tagLst>
</file>

<file path=ppt/tags/tag8.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6"/>
</p:tagLst>
</file>

<file path=ppt/tags/tag9.xml><?xml version="1.0" encoding="utf-8"?>
<p:tagLst xmlns:a="http://schemas.openxmlformats.org/drawingml/2006/main" xmlns:r="http://schemas.openxmlformats.org/officeDocument/2006/relationships" xmlns:p="http://schemas.openxmlformats.org/presentationml/2006/main">
  <p:tag name="MH" val="20160416225311"/>
  <p:tag name="MH_LIBRARY" val="GRAPHIC"/>
  <p:tag name="MH_TYPE" val="Other"/>
  <p:tag name="MH_ORDER" val="7"/>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中国风">
      <a:majorFont>
        <a:latin typeface="华文细黑"/>
        <a:ea typeface="方正清刻本悦宋简体"/>
        <a:cs typeface=""/>
      </a:majorFont>
      <a:minorFont>
        <a:latin typeface="华文细黑"/>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1916</Words>
  <Application>Microsoft Office PowerPoint</Application>
  <PresentationFormat>宽屏</PresentationFormat>
  <Paragraphs>297</Paragraphs>
  <Slides>27</Slides>
  <Notes>27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Impact MT Std</vt:lpstr>
      <vt:lpstr>方正清刻本悦宋简体</vt:lpstr>
      <vt:lpstr>方正小标宋简体</vt:lpstr>
      <vt:lpstr>华文细黑</vt:lpstr>
      <vt:lpstr>微软雅黑</vt:lpstr>
      <vt:lpstr>微软雅黑 Light</vt:lpstr>
      <vt:lpstr>新宋体</vt:lpstr>
      <vt:lpstr>幼圆</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各地区销售业绩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2020-04-20T11:17:18Z</dcterms:created>
  <dcterms:modified xsi:type="dcterms:W3CDTF">2021-01-04T14:26:58Z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