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22" r:id="rId2"/>
    <p:sldId id="432" r:id="rId3"/>
    <p:sldId id="407" r:id="rId4"/>
    <p:sldId id="386" r:id="rId5"/>
    <p:sldId id="323" r:id="rId6"/>
    <p:sldId id="337" r:id="rId7"/>
    <p:sldId id="328" r:id="rId8"/>
    <p:sldId id="403" r:id="rId9"/>
    <p:sldId id="404" r:id="rId10"/>
    <p:sldId id="434" r:id="rId11"/>
    <p:sldId id="324" r:id="rId12"/>
    <p:sldId id="327" r:id="rId13"/>
    <p:sldId id="339" r:id="rId14"/>
    <p:sldId id="435" r:id="rId15"/>
    <p:sldId id="325" r:id="rId16"/>
    <p:sldId id="330" r:id="rId17"/>
    <p:sldId id="359" r:id="rId18"/>
    <p:sldId id="356" r:id="rId19"/>
    <p:sldId id="350" r:id="rId20"/>
    <p:sldId id="436" r:id="rId21"/>
    <p:sldId id="342" r:id="rId22"/>
    <p:sldId id="406" r:id="rId23"/>
    <p:sldId id="347" r:id="rId24"/>
    <p:sldId id="303" r:id="rId25"/>
    <p:sldId id="400" r:id="rId26"/>
    <p:sldId id="390" r:id="rId27"/>
    <p:sldId id="387" r:id="rId2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822">
          <p15:clr>
            <a:srgbClr val="A4A3A4"/>
          </p15:clr>
        </p15:guide>
        <p15:guide id="2" orient="horz" pos="866">
          <p15:clr>
            <a:srgbClr val="A4A3A4"/>
          </p15:clr>
        </p15:guide>
        <p15:guide id="3" pos="3840">
          <p15:clr>
            <a:srgbClr val="A4A3A4"/>
          </p15:clr>
        </p15:guide>
        <p15:guide id="4" pos="1504">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orient="horz" pos="822"/>
        <p:guide orient="horz" pos="866"/>
        <p:guide pos="3840"/>
        <p:guide pos="1504"/>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3A6BFA08-9D29-4B8C-9AB0-59459140B6CF}" type="datetime1">
              <a:rPr lang="zh-CN" altLang="en-US"/>
              <a:t>2021/1/4</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14856B21-43C4-4A66-AF20-8976B5EF226F}"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8"/>
          <p:cNvSpPr>
            <a:spLocks noChangeArrowheads="1"/>
          </p:cNvSpPr>
          <p:nvPr/>
        </p:nvSpPr>
        <p:spPr bwMode="auto">
          <a:xfrm>
            <a:off x="9493885" y="3278188"/>
            <a:ext cx="201549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7200" b="1" dirty="0">
                <a:solidFill>
                  <a:srgbClr val="262626"/>
                </a:solidFill>
                <a:latin typeface="汉仪雪君体简" charset="0"/>
                <a:ea typeface="汉仪雪君体简" charset="0"/>
                <a:sym typeface="Manteka" pitchFamily="2" charset="0"/>
              </a:rPr>
              <a:t>水墨</a:t>
            </a:r>
          </a:p>
        </p:txBody>
      </p:sp>
      <p:sp>
        <p:nvSpPr>
          <p:cNvPr id="3078" name="直接连接符 7"/>
          <p:cNvSpPr>
            <a:spLocks noChangeShapeType="1"/>
          </p:cNvSpPr>
          <p:nvPr/>
        </p:nvSpPr>
        <p:spPr bwMode="auto">
          <a:xfrm>
            <a:off x="7148513" y="4349750"/>
            <a:ext cx="4214812" cy="0"/>
          </a:xfrm>
          <a:prstGeom prst="line">
            <a:avLst/>
          </a:prstGeom>
          <a:noFill/>
          <a:ln w="63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3079" name="矩形 1"/>
          <p:cNvSpPr>
            <a:spLocks noChangeArrowheads="1"/>
          </p:cNvSpPr>
          <p:nvPr/>
        </p:nvSpPr>
        <p:spPr bwMode="auto">
          <a:xfrm>
            <a:off x="10521950" y="2752725"/>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贰</a:t>
            </a:r>
          </a:p>
        </p:txBody>
      </p:sp>
      <p:pic>
        <p:nvPicPr>
          <p:cNvPr id="12295"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299"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300" name="图片 17"/>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536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536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536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组合 1"/>
          <p:cNvGrpSpPr/>
          <p:nvPr/>
        </p:nvGrpSpPr>
        <p:grpSpPr bwMode="auto">
          <a:xfrm>
            <a:off x="4705350" y="1649413"/>
            <a:ext cx="6356350" cy="2378075"/>
            <a:chOff x="0" y="0"/>
            <a:chExt cx="12192000" cy="630377"/>
          </a:xfrm>
        </p:grpSpPr>
        <p:sp>
          <p:nvSpPr>
            <p:cNvPr id="15367" name="矩形 2"/>
            <p:cNvSpPr>
              <a:spLocks noChangeArrowheads="1"/>
            </p:cNvSpPr>
            <p:nvPr/>
          </p:nvSpPr>
          <p:spPr bwMode="auto">
            <a:xfrm>
              <a:off x="0" y="28562"/>
              <a:ext cx="12192000" cy="60181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68"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15369" name="图片 5"/>
          <p:cNvPicPr>
            <a:picLocks noChangeAspect="1" noChangeArrowheads="1"/>
          </p:cNvPicPr>
          <p:nvPr/>
        </p:nvPicPr>
        <p:blipFill>
          <a:blip r:embed="rId3">
            <a:grayscl/>
            <a:extLst>
              <a:ext uri="{28A0092B-C50C-407E-A947-70E740481C1C}">
                <a14:useLocalDpi xmlns:a14="http://schemas.microsoft.com/office/drawing/2010/main" val="0"/>
              </a:ext>
            </a:extLst>
          </a:blip>
          <a:srcRect l="24986" r="24986"/>
          <a:stretch>
            <a:fillRect/>
          </a:stretch>
        </p:blipFill>
        <p:spPr bwMode="auto">
          <a:xfrm>
            <a:off x="1158875" y="1649413"/>
            <a:ext cx="34258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5"/>
          <p:cNvSpPr>
            <a:spLocks noChangeArrowheads="1"/>
          </p:cNvSpPr>
          <p:nvPr/>
        </p:nvSpPr>
        <p:spPr bwMode="auto">
          <a:xfrm>
            <a:off x="4979988" y="2449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15371"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l="51797" r="1282" b="6233"/>
          <a:stretch>
            <a:fillRect/>
          </a:stretch>
        </p:blipFill>
        <p:spPr bwMode="auto">
          <a:xfrm>
            <a:off x="9559925" y="4213225"/>
            <a:ext cx="15017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组合 8"/>
          <p:cNvGrpSpPr/>
          <p:nvPr/>
        </p:nvGrpSpPr>
        <p:grpSpPr bwMode="auto">
          <a:xfrm>
            <a:off x="4705350" y="4213225"/>
            <a:ext cx="4732338" cy="2003425"/>
            <a:chOff x="0" y="0"/>
            <a:chExt cx="12192000" cy="630377"/>
          </a:xfrm>
        </p:grpSpPr>
        <p:sp>
          <p:nvSpPr>
            <p:cNvPr id="15373"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74"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375" name="TextBox 15"/>
          <p:cNvSpPr>
            <a:spLocks noChangeArrowheads="1"/>
          </p:cNvSpPr>
          <p:nvPr/>
        </p:nvSpPr>
        <p:spPr bwMode="auto">
          <a:xfrm>
            <a:off x="4979988" y="5024438"/>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5376" name="矩形 12"/>
          <p:cNvSpPr>
            <a:spLocks noChangeArrowheads="1"/>
          </p:cNvSpPr>
          <p:nvPr/>
        </p:nvSpPr>
        <p:spPr bwMode="auto">
          <a:xfrm>
            <a:off x="4979988" y="1865313"/>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5377" name="矩形 13"/>
          <p:cNvSpPr>
            <a:spLocks noChangeArrowheads="1"/>
          </p:cNvSpPr>
          <p:nvPr/>
        </p:nvSpPr>
        <p:spPr bwMode="auto">
          <a:xfrm>
            <a:off x="5753100" y="4435475"/>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638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638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638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3"/>
          <p:cNvSpPr>
            <a:spLocks noChangeArrowheads="1"/>
          </p:cNvSpPr>
          <p:nvPr/>
        </p:nvSpPr>
        <p:spPr bwMode="auto">
          <a:xfrm>
            <a:off x="5359400" y="3262313"/>
            <a:ext cx="14747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91" name="组合 2"/>
          <p:cNvGrpSpPr/>
          <p:nvPr/>
        </p:nvGrpSpPr>
        <p:grpSpPr bwMode="auto">
          <a:xfrm>
            <a:off x="3819525" y="2049463"/>
            <a:ext cx="4306888" cy="4038600"/>
            <a:chOff x="0" y="0"/>
            <a:chExt cx="3763541" cy="3478292"/>
          </a:xfrm>
        </p:grpSpPr>
        <p:sp>
          <p:nvSpPr>
            <p:cNvPr id="16392" name="AutoShape 4"/>
            <p:cNvSpPr>
              <a:spLocks noChangeArrowheads="1"/>
            </p:cNvSpPr>
            <p:nvPr/>
          </p:nvSpPr>
          <p:spPr bwMode="auto">
            <a:xfrm rot="19367479">
              <a:off x="0" y="0"/>
              <a:ext cx="3763541" cy="3478292"/>
            </a:xfrm>
            <a:custGeom>
              <a:avLst/>
              <a:gdLst>
                <a:gd name="T0" fmla="*/ 21592 w 21600"/>
                <a:gd name="T1" fmla="*/ 11199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0000"/>
                </a:lnSpc>
                <a:spcBef>
                  <a:spcPts val="600"/>
                </a:spcBef>
                <a:spcAft>
                  <a:spcPts val="600"/>
                </a:spcAft>
              </a:pPr>
              <a:endParaRPr lang="zh-CN" altLang="zh-CN" sz="2800" b="1" i="1">
                <a:solidFill>
                  <a:srgbClr val="FFFFFF"/>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6393"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6007"/>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p>
          </p:txBody>
        </p:sp>
      </p:grpSp>
      <p:grpSp>
        <p:nvGrpSpPr>
          <p:cNvPr id="16394" name="组合 5"/>
          <p:cNvGrpSpPr/>
          <p:nvPr/>
        </p:nvGrpSpPr>
        <p:grpSpPr bwMode="auto">
          <a:xfrm>
            <a:off x="7635875" y="2232025"/>
            <a:ext cx="2751138" cy="1274763"/>
            <a:chOff x="0" y="0"/>
            <a:chExt cx="2403475" cy="1098167"/>
          </a:xfrm>
        </p:grpSpPr>
        <p:sp>
          <p:nvSpPr>
            <p:cNvPr id="16395" name="Line 19"/>
            <p:cNvSpPr>
              <a:spLocks noChangeShapeType="1"/>
            </p:cNvSpPr>
            <p:nvPr/>
          </p:nvSpPr>
          <p:spPr bwMode="auto">
            <a:xfrm flipH="1">
              <a:off x="0" y="369248"/>
              <a:ext cx="2403475" cy="1"/>
            </a:xfrm>
            <a:prstGeom prst="line">
              <a:avLst/>
            </a:prstGeom>
            <a:noFill/>
            <a:ln w="19050" cmpd="sng">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6" name="TextBox 19"/>
            <p:cNvSpPr>
              <a:spLocks noChangeArrowheads="1"/>
            </p:cNvSpPr>
            <p:nvPr/>
          </p:nvSpPr>
          <p:spPr bwMode="auto">
            <a:xfrm>
              <a:off x="638688"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97" name="TextBox 20"/>
            <p:cNvSpPr>
              <a:spLocks noChangeArrowheads="1"/>
            </p:cNvSpPr>
            <p:nvPr/>
          </p:nvSpPr>
          <p:spPr bwMode="auto">
            <a:xfrm>
              <a:off x="524524" y="392363"/>
              <a:ext cx="1869436"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398" name="组合 1"/>
          <p:cNvGrpSpPr/>
          <p:nvPr/>
        </p:nvGrpSpPr>
        <p:grpSpPr bwMode="auto">
          <a:xfrm>
            <a:off x="4124325" y="2008188"/>
            <a:ext cx="4306888" cy="4037012"/>
            <a:chOff x="0" y="0"/>
            <a:chExt cx="3764584" cy="3477329"/>
          </a:xfrm>
        </p:grpSpPr>
        <p:sp>
          <p:nvSpPr>
            <p:cNvPr id="16399" name="AutoShape 6"/>
            <p:cNvSpPr>
              <a:spLocks noChangeArrowheads="1"/>
            </p:cNvSpPr>
            <p:nvPr/>
          </p:nvSpPr>
          <p:spPr bwMode="auto">
            <a:xfrm rot="12146960">
              <a:off x="0" y="0"/>
              <a:ext cx="3764584" cy="3477329"/>
            </a:xfrm>
            <a:custGeom>
              <a:avLst/>
              <a:gdLst>
                <a:gd name="T0" fmla="*/ 21581 w 21600"/>
                <a:gd name="T1" fmla="*/ 11439 h 21600"/>
                <a:gd name="T2" fmla="*/ 17885 w 21600"/>
                <a:gd name="T3" fmla="*/ 5130 h 21600"/>
                <a:gd name="T4" fmla="*/ 18136 w 21600"/>
                <a:gd name="T5" fmla="*/ 11234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w="3175" cap="flat" cmpd="sng">
              <a:solidFill>
                <a:srgbClr val="EAEAEA"/>
              </a:solid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0000"/>
                </a:lnSpc>
              </a:pPr>
              <a:endParaRPr lang="zh-CN" altLang="zh-CN" sz="1200" b="1" i="1">
                <a:solidFill>
                  <a:srgbClr val="4D4D4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0"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3391"/>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p>
          </p:txBody>
        </p:sp>
      </p:grpSp>
      <p:grpSp>
        <p:nvGrpSpPr>
          <p:cNvPr id="16401" name="组合 12"/>
          <p:cNvGrpSpPr/>
          <p:nvPr/>
        </p:nvGrpSpPr>
        <p:grpSpPr bwMode="auto">
          <a:xfrm>
            <a:off x="1319213" y="3378200"/>
            <a:ext cx="2770187" cy="1295400"/>
            <a:chOff x="0" y="0"/>
            <a:chExt cx="2420667" cy="1114711"/>
          </a:xfrm>
        </p:grpSpPr>
        <p:sp>
          <p:nvSpPr>
            <p:cNvPr id="16402" name="Line 17"/>
            <p:cNvSpPr>
              <a:spLocks noChangeShapeType="1"/>
            </p:cNvSpPr>
            <p:nvPr/>
          </p:nvSpPr>
          <p:spPr bwMode="auto">
            <a:xfrm>
              <a:off x="15605" y="363805"/>
              <a:ext cx="2405062" cy="1"/>
            </a:xfrm>
            <a:prstGeom prst="line">
              <a:avLst/>
            </a:prstGeom>
            <a:noFill/>
            <a:ln w="19050" cmpd="sng">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3" name="TextBox 42"/>
            <p:cNvSpPr>
              <a:spLocks noChangeArrowheads="1"/>
            </p:cNvSpPr>
            <p:nvPr/>
          </p:nvSpPr>
          <p:spPr bwMode="auto">
            <a:xfrm>
              <a:off x="1"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4" name="TextBox 43"/>
            <p:cNvSpPr>
              <a:spLocks noChangeArrowheads="1"/>
            </p:cNvSpPr>
            <p:nvPr/>
          </p:nvSpPr>
          <p:spPr bwMode="auto">
            <a:xfrm>
              <a:off x="0" y="408907"/>
              <a:ext cx="1888314"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405" name="组合 3"/>
          <p:cNvGrpSpPr/>
          <p:nvPr/>
        </p:nvGrpSpPr>
        <p:grpSpPr bwMode="auto">
          <a:xfrm>
            <a:off x="4102100" y="1603375"/>
            <a:ext cx="3979863" cy="4370388"/>
            <a:chOff x="0" y="0"/>
            <a:chExt cx="3477329" cy="3764584"/>
          </a:xfrm>
        </p:grpSpPr>
        <p:sp>
          <p:nvSpPr>
            <p:cNvPr id="16406" name="AutoShape 5"/>
            <p:cNvSpPr>
              <a:spLocks noChangeArrowheads="1"/>
            </p:cNvSpPr>
            <p:nvPr/>
          </p:nvSpPr>
          <p:spPr bwMode="auto">
            <a:xfrm rot="5078397">
              <a:off x="-143627" y="143625"/>
              <a:ext cx="3764584" cy="3477329"/>
            </a:xfrm>
            <a:custGeom>
              <a:avLst/>
              <a:gdLst>
                <a:gd name="T0" fmla="*/ 21592 w 21600"/>
                <a:gd name="T1" fmla="*/ 11198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w="3175" cap="flat" cmpd="sng">
              <a:solidFill>
                <a:srgbClr val="D3E2FF"/>
              </a:solidFill>
              <a:miter lim="800000"/>
            </a:ln>
          </p:spPr>
          <p:txBody>
            <a:bodyPr lIns="0" rIns="0" anchor="ctr"/>
            <a:lstStyle>
              <a:lvl1pPr marL="182880" indent="-18288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spcBef>
                  <a:spcPts val="600"/>
                </a:spcBef>
                <a:spcAft>
                  <a:spcPts val="600"/>
                </a:spcAft>
                <a:buFont typeface="Arial" panose="020B0604020202020204" pitchFamily="34" charset="0"/>
                <a:buChar char="•"/>
              </a:pPr>
              <a:endParaRPr lang="zh-CN" altLang="zh-CN" sz="1400" b="1"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7"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1788643"/>
                </a:avLst>
              </a:prstTxWarp>
            </a:bodyPr>
            <a:lstStyle/>
            <a:p>
              <a:pPr algn="ctr"/>
              <a:r>
                <a:rPr lang="zh-CN" altLang="en-US" sz="2000" strike="sngStrike" kern="10">
                  <a:solidFill>
                    <a:schemeClr val="bg1"/>
                  </a:solidFill>
                  <a:latin typeface="微软雅黑" panose="020B0503020204020204" pitchFamily="34" charset="-122"/>
                  <a:ea typeface="微软雅黑" panose="020B0503020204020204" pitchFamily="34" charset="-122"/>
                </a:rPr>
                <a:t>单击此处添加文字</a:t>
              </a:r>
            </a:p>
          </p:txBody>
        </p:sp>
      </p:grpSp>
      <p:grpSp>
        <p:nvGrpSpPr>
          <p:cNvPr id="16408" name="组合 19"/>
          <p:cNvGrpSpPr/>
          <p:nvPr/>
        </p:nvGrpSpPr>
        <p:grpSpPr bwMode="auto">
          <a:xfrm>
            <a:off x="7505700" y="4994275"/>
            <a:ext cx="2832100" cy="1169988"/>
            <a:chOff x="0" y="0"/>
            <a:chExt cx="2474298" cy="1007275"/>
          </a:xfrm>
        </p:grpSpPr>
        <p:sp>
          <p:nvSpPr>
            <p:cNvPr id="16409" name="Line 18"/>
            <p:cNvSpPr>
              <a:spLocks noChangeShapeType="1"/>
            </p:cNvSpPr>
            <p:nvPr/>
          </p:nvSpPr>
          <p:spPr bwMode="auto">
            <a:xfrm flipH="1">
              <a:off x="0" y="359042"/>
              <a:ext cx="2405062" cy="1"/>
            </a:xfrm>
            <a:prstGeom prst="line">
              <a:avLst/>
            </a:prstGeom>
            <a:noFill/>
            <a:ln w="19050" cmpd="sng">
              <a:solidFill>
                <a:srgbClr val="3B3B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0" name="TextBox 19"/>
            <p:cNvSpPr>
              <a:spLocks noChangeArrowheads="1"/>
            </p:cNvSpPr>
            <p:nvPr/>
          </p:nvSpPr>
          <p:spPr bwMode="auto">
            <a:xfrm>
              <a:off x="691075"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11" name="TextBox 20"/>
            <p:cNvSpPr>
              <a:spLocks noChangeArrowheads="1"/>
            </p:cNvSpPr>
            <p:nvPr/>
          </p:nvSpPr>
          <p:spPr bwMode="auto">
            <a:xfrm>
              <a:off x="745511" y="458727"/>
              <a:ext cx="1728787"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741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741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741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椭圆 1"/>
          <p:cNvSpPr>
            <a:spLocks noChangeArrowheads="1"/>
          </p:cNvSpPr>
          <p:nvPr/>
        </p:nvSpPr>
        <p:spPr bwMode="auto">
          <a:xfrm>
            <a:off x="1489075" y="274637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5" name="椭圆 2"/>
          <p:cNvSpPr>
            <a:spLocks noChangeArrowheads="1"/>
          </p:cNvSpPr>
          <p:nvPr/>
        </p:nvSpPr>
        <p:spPr bwMode="auto">
          <a:xfrm>
            <a:off x="8245475" y="2765425"/>
            <a:ext cx="2406650" cy="240665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6" name="椭圆 1"/>
          <p:cNvSpPr>
            <a:spLocks noChangeArrowheads="1"/>
          </p:cNvSpPr>
          <p:nvPr/>
        </p:nvSpPr>
        <p:spPr bwMode="auto">
          <a:xfrm>
            <a:off x="3740150" y="276542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7" name="椭圆 1"/>
          <p:cNvSpPr>
            <a:spLocks noChangeArrowheads="1"/>
          </p:cNvSpPr>
          <p:nvPr/>
        </p:nvSpPr>
        <p:spPr bwMode="auto">
          <a:xfrm>
            <a:off x="5991225" y="2765425"/>
            <a:ext cx="2251075" cy="24066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8" name="TextBox 14"/>
          <p:cNvSpPr>
            <a:spLocks noChangeArrowheads="1"/>
          </p:cNvSpPr>
          <p:nvPr/>
        </p:nvSpPr>
        <p:spPr bwMode="auto">
          <a:xfrm>
            <a:off x="2360613" y="2759075"/>
            <a:ext cx="6016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01</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19" name="TextBox 15"/>
          <p:cNvSpPr>
            <a:spLocks noChangeArrowheads="1"/>
          </p:cNvSpPr>
          <p:nvPr/>
        </p:nvSpPr>
        <p:spPr bwMode="auto">
          <a:xfrm>
            <a:off x="4676775"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0" name="TextBox 16"/>
          <p:cNvSpPr>
            <a:spLocks noChangeArrowheads="1"/>
          </p:cNvSpPr>
          <p:nvPr/>
        </p:nvSpPr>
        <p:spPr bwMode="auto">
          <a:xfrm>
            <a:off x="6848475" y="2759075"/>
            <a:ext cx="6016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03</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21" name="TextBox 17"/>
          <p:cNvSpPr>
            <a:spLocks noChangeArrowheads="1"/>
          </p:cNvSpPr>
          <p:nvPr/>
        </p:nvSpPr>
        <p:spPr bwMode="auto">
          <a:xfrm>
            <a:off x="9209088"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2" name="直接连接符 9"/>
          <p:cNvSpPr>
            <a:spLocks noChangeShapeType="1"/>
          </p:cNvSpPr>
          <p:nvPr/>
        </p:nvSpPr>
        <p:spPr bwMode="auto">
          <a:xfrm>
            <a:off x="1766888" y="3511550"/>
            <a:ext cx="1651000" cy="0"/>
          </a:xfrm>
          <a:prstGeom prst="line">
            <a:avLst/>
          </a:prstGeom>
          <a:noFill/>
          <a:ln w="6350" cap="flat" cmpd="sng">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3" name="直接连接符 10"/>
          <p:cNvSpPr>
            <a:spLocks noChangeShapeType="1"/>
          </p:cNvSpPr>
          <p:nvPr/>
        </p:nvSpPr>
        <p:spPr bwMode="auto">
          <a:xfrm>
            <a:off x="4040188" y="3511550"/>
            <a:ext cx="1651000" cy="0"/>
          </a:xfrm>
          <a:prstGeom prst="line">
            <a:avLst/>
          </a:prstGeom>
          <a:noFill/>
          <a:ln w="6350" cap="flat" cmpd="sng">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4" name="直接连接符 11"/>
          <p:cNvSpPr>
            <a:spLocks noChangeShapeType="1"/>
          </p:cNvSpPr>
          <p:nvPr/>
        </p:nvSpPr>
        <p:spPr bwMode="auto">
          <a:xfrm>
            <a:off x="6291263" y="3511550"/>
            <a:ext cx="1651000" cy="0"/>
          </a:xfrm>
          <a:prstGeom prst="line">
            <a:avLst/>
          </a:prstGeom>
          <a:noFill/>
          <a:ln w="6350" cap="flat" cmpd="sng">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5" name="直接连接符 12"/>
          <p:cNvSpPr>
            <a:spLocks noChangeShapeType="1"/>
          </p:cNvSpPr>
          <p:nvPr/>
        </p:nvSpPr>
        <p:spPr bwMode="auto">
          <a:xfrm>
            <a:off x="8553450" y="3511550"/>
            <a:ext cx="1844675" cy="0"/>
          </a:xfrm>
          <a:prstGeom prst="line">
            <a:avLst/>
          </a:prstGeom>
          <a:noFill/>
          <a:ln w="6350" cap="flat" cmpd="sng">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6" name="TextBox 22"/>
          <p:cNvSpPr>
            <a:spLocks noChangeArrowheads="1"/>
          </p:cNvSpPr>
          <p:nvPr/>
        </p:nvSpPr>
        <p:spPr bwMode="auto">
          <a:xfrm>
            <a:off x="1528763" y="3663950"/>
            <a:ext cx="22463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7" name="TextBox 23"/>
          <p:cNvSpPr>
            <a:spLocks noChangeArrowheads="1"/>
          </p:cNvSpPr>
          <p:nvPr/>
        </p:nvSpPr>
        <p:spPr bwMode="auto">
          <a:xfrm>
            <a:off x="1528763"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28" name="TextBox 24"/>
          <p:cNvSpPr>
            <a:spLocks noChangeArrowheads="1"/>
          </p:cNvSpPr>
          <p:nvPr/>
        </p:nvSpPr>
        <p:spPr bwMode="auto">
          <a:xfrm>
            <a:off x="3852863" y="3663950"/>
            <a:ext cx="2246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9" name="TextBox 25"/>
          <p:cNvSpPr>
            <a:spLocks noChangeArrowheads="1"/>
          </p:cNvSpPr>
          <p:nvPr/>
        </p:nvSpPr>
        <p:spPr bwMode="auto">
          <a:xfrm>
            <a:off x="3881438"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30" name="TextBox 26"/>
          <p:cNvSpPr>
            <a:spLocks noChangeArrowheads="1"/>
          </p:cNvSpPr>
          <p:nvPr/>
        </p:nvSpPr>
        <p:spPr bwMode="auto">
          <a:xfrm>
            <a:off x="6032500" y="3663950"/>
            <a:ext cx="2246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31" name="TextBox 27"/>
          <p:cNvSpPr>
            <a:spLocks noChangeArrowheads="1"/>
          </p:cNvSpPr>
          <p:nvPr/>
        </p:nvSpPr>
        <p:spPr bwMode="auto">
          <a:xfrm>
            <a:off x="6032500" y="4108450"/>
            <a:ext cx="22463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32" name="TextBox 28"/>
          <p:cNvSpPr>
            <a:spLocks noChangeArrowheads="1"/>
          </p:cNvSpPr>
          <p:nvPr/>
        </p:nvSpPr>
        <p:spPr bwMode="auto">
          <a:xfrm>
            <a:off x="8429625" y="3698875"/>
            <a:ext cx="2244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33" name="TextBox 29"/>
          <p:cNvSpPr>
            <a:spLocks noChangeArrowheads="1"/>
          </p:cNvSpPr>
          <p:nvPr/>
        </p:nvSpPr>
        <p:spPr bwMode="auto">
          <a:xfrm>
            <a:off x="8458200" y="4143375"/>
            <a:ext cx="2244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34" name="KSO_Shape"/>
          <p:cNvSpPr>
            <a:spLocks noChangeArrowheads="1"/>
          </p:cNvSpPr>
          <p:nvPr/>
        </p:nvSpPr>
        <p:spPr bwMode="auto">
          <a:xfrm>
            <a:off x="1787525" y="1831975"/>
            <a:ext cx="473075"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E5292"/>
              </a:solidFill>
              <a:latin typeface="宋体" panose="02010600030101010101" pitchFamily="2" charset="-122"/>
              <a:sym typeface="宋体" panose="02010600030101010101" pitchFamily="2" charset="-122"/>
            </a:endParaRPr>
          </a:p>
        </p:txBody>
      </p:sp>
      <p:sp>
        <p:nvSpPr>
          <p:cNvPr id="17435" name="KSO_Shape"/>
          <p:cNvSpPr>
            <a:spLocks noChangeArrowheads="1"/>
          </p:cNvSpPr>
          <p:nvPr/>
        </p:nvSpPr>
        <p:spPr bwMode="auto">
          <a:xfrm>
            <a:off x="1787525" y="5584825"/>
            <a:ext cx="473075"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KSO_Shape"/>
          <p:cNvSpPr>
            <a:spLocks noChangeArrowheads="1"/>
          </p:cNvSpPr>
          <p:nvPr/>
        </p:nvSpPr>
        <p:spPr bwMode="auto">
          <a:xfrm flipH="1">
            <a:off x="10579100" y="1831975"/>
            <a:ext cx="474663"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7" name="KSO_Shape"/>
          <p:cNvSpPr>
            <a:spLocks noChangeArrowheads="1"/>
          </p:cNvSpPr>
          <p:nvPr/>
        </p:nvSpPr>
        <p:spPr bwMode="auto">
          <a:xfrm flipH="1">
            <a:off x="10579100" y="5619750"/>
            <a:ext cx="474663"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8" name="文本框 25"/>
          <p:cNvSpPr>
            <a:spLocks noChangeArrowheads="1"/>
          </p:cNvSpPr>
          <p:nvPr/>
        </p:nvSpPr>
        <p:spPr bwMode="auto">
          <a:xfrm>
            <a:off x="2368550" y="172243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9" name="TextBox 15"/>
          <p:cNvSpPr>
            <a:spLocks noChangeArrowheads="1"/>
          </p:cNvSpPr>
          <p:nvPr/>
        </p:nvSpPr>
        <p:spPr bwMode="auto">
          <a:xfrm>
            <a:off x="2368550" y="199390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17440" name="文本框 27"/>
          <p:cNvSpPr>
            <a:spLocks noChangeArrowheads="1"/>
          </p:cNvSpPr>
          <p:nvPr/>
        </p:nvSpPr>
        <p:spPr bwMode="auto">
          <a:xfrm>
            <a:off x="2368550" y="55260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1" name="TextBox 15"/>
          <p:cNvSpPr>
            <a:spLocks noChangeArrowheads="1"/>
          </p:cNvSpPr>
          <p:nvPr/>
        </p:nvSpPr>
        <p:spPr bwMode="auto">
          <a:xfrm>
            <a:off x="2368550" y="579755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17442" name="文本框 29"/>
          <p:cNvSpPr>
            <a:spLocks noChangeArrowheads="1"/>
          </p:cNvSpPr>
          <p:nvPr/>
        </p:nvSpPr>
        <p:spPr bwMode="auto">
          <a:xfrm>
            <a:off x="9113838" y="17224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3" name="TextBox 15"/>
          <p:cNvSpPr>
            <a:spLocks noChangeArrowheads="1"/>
          </p:cNvSpPr>
          <p:nvPr/>
        </p:nvSpPr>
        <p:spPr bwMode="auto">
          <a:xfrm>
            <a:off x="7286625" y="19939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17444" name="文本框 31"/>
          <p:cNvSpPr>
            <a:spLocks noChangeArrowheads="1"/>
          </p:cNvSpPr>
          <p:nvPr/>
        </p:nvSpPr>
        <p:spPr bwMode="auto">
          <a:xfrm>
            <a:off x="9113838" y="55451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TextBox 15"/>
          <p:cNvSpPr>
            <a:spLocks noChangeArrowheads="1"/>
          </p:cNvSpPr>
          <p:nvPr/>
        </p:nvSpPr>
        <p:spPr bwMode="auto">
          <a:xfrm>
            <a:off x="7286625" y="58166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叁</a:t>
            </a:r>
          </a:p>
        </p:txBody>
      </p:sp>
      <p:pic>
        <p:nvPicPr>
          <p:cNvPr id="18439"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2"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3"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44" name="图片 17"/>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945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946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946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2"/>
          <p:cNvSpPr>
            <a:spLocks noChangeArrowheads="1"/>
          </p:cNvSpPr>
          <p:nvPr/>
        </p:nvSpPr>
        <p:spPr bwMode="auto">
          <a:xfrm>
            <a:off x="1616075" y="2327275"/>
            <a:ext cx="3600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这里输入简单的文字概述这里输入简单文字概</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述这里输入简单的文字概述这里入简单的文字</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概述这里输入述简单的文字概述这里输入简单</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的文字概述这里输入简单的文字概述这里输入</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简单的文字概述这里输入</a:t>
            </a:r>
            <a:endParaRPr lang="zh-CN" altLang="en-US"/>
          </a:p>
        </p:txBody>
      </p:sp>
      <p:sp>
        <p:nvSpPr>
          <p:cNvPr id="19463" name="TextBox 13"/>
          <p:cNvSpPr>
            <a:spLocks noChangeArrowheads="1"/>
          </p:cNvSpPr>
          <p:nvPr/>
        </p:nvSpPr>
        <p:spPr bwMode="auto">
          <a:xfrm>
            <a:off x="2416175" y="1866900"/>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年工作情况</a:t>
            </a:r>
          </a:p>
        </p:txBody>
      </p:sp>
      <p:sp>
        <p:nvSpPr>
          <p:cNvPr id="19464" name="TextBox 14"/>
          <p:cNvSpPr>
            <a:spLocks noChangeArrowheads="1"/>
          </p:cNvSpPr>
          <p:nvPr/>
        </p:nvSpPr>
        <p:spPr bwMode="auto">
          <a:xfrm>
            <a:off x="6896100" y="187642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年工作情况</a:t>
            </a:r>
          </a:p>
        </p:txBody>
      </p:sp>
      <p:sp>
        <p:nvSpPr>
          <p:cNvPr id="19465" name="TextBox 15"/>
          <p:cNvSpPr>
            <a:spLocks noChangeArrowheads="1"/>
          </p:cNvSpPr>
          <p:nvPr/>
        </p:nvSpPr>
        <p:spPr bwMode="auto">
          <a:xfrm>
            <a:off x="6919913" y="2355850"/>
            <a:ext cx="3656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a:p>
        </p:txBody>
      </p:sp>
      <p:sp>
        <p:nvSpPr>
          <p:cNvPr id="19466" name="矩形 7"/>
          <p:cNvSpPr>
            <a:spLocks noChangeArrowheads="1"/>
          </p:cNvSpPr>
          <p:nvPr/>
        </p:nvSpPr>
        <p:spPr bwMode="auto">
          <a:xfrm>
            <a:off x="3095625" y="4392613"/>
            <a:ext cx="18796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矩形 8"/>
          <p:cNvSpPr>
            <a:spLocks noChangeArrowheads="1"/>
          </p:cNvSpPr>
          <p:nvPr/>
        </p:nvSpPr>
        <p:spPr bwMode="auto">
          <a:xfrm>
            <a:off x="2016125" y="4792663"/>
            <a:ext cx="29464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8" name="矩形 9"/>
          <p:cNvSpPr>
            <a:spLocks noChangeArrowheads="1"/>
          </p:cNvSpPr>
          <p:nvPr/>
        </p:nvSpPr>
        <p:spPr bwMode="auto">
          <a:xfrm>
            <a:off x="2576513" y="5260975"/>
            <a:ext cx="2398712" cy="2508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9" name="TextBox 19"/>
          <p:cNvSpPr>
            <a:spLocks noChangeArrowheads="1"/>
          </p:cNvSpPr>
          <p:nvPr/>
        </p:nvSpPr>
        <p:spPr bwMode="auto">
          <a:xfrm>
            <a:off x="3327400" y="4392613"/>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9470" name="TextBox 20"/>
          <p:cNvSpPr>
            <a:spLocks noChangeArrowheads="1"/>
          </p:cNvSpPr>
          <p:nvPr/>
        </p:nvSpPr>
        <p:spPr bwMode="auto">
          <a:xfrm>
            <a:off x="2895600" y="4792663"/>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9471" name="TextBox 21"/>
          <p:cNvSpPr>
            <a:spLocks noChangeArrowheads="1"/>
          </p:cNvSpPr>
          <p:nvPr/>
        </p:nvSpPr>
        <p:spPr bwMode="auto">
          <a:xfrm>
            <a:off x="3376613" y="5265738"/>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9472" name="矩形 13"/>
          <p:cNvSpPr>
            <a:spLocks noChangeArrowheads="1"/>
          </p:cNvSpPr>
          <p:nvPr/>
        </p:nvSpPr>
        <p:spPr bwMode="auto">
          <a:xfrm>
            <a:off x="7056438" y="4392613"/>
            <a:ext cx="18796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3" name="矩形 14"/>
          <p:cNvSpPr>
            <a:spLocks noChangeArrowheads="1"/>
          </p:cNvSpPr>
          <p:nvPr/>
        </p:nvSpPr>
        <p:spPr bwMode="auto">
          <a:xfrm>
            <a:off x="7069138" y="4792663"/>
            <a:ext cx="29464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4" name="矩形 15"/>
          <p:cNvSpPr>
            <a:spLocks noChangeArrowheads="1"/>
          </p:cNvSpPr>
          <p:nvPr/>
        </p:nvSpPr>
        <p:spPr bwMode="auto">
          <a:xfrm>
            <a:off x="7056438" y="5260975"/>
            <a:ext cx="2398712" cy="25082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5" name="TextBox 25"/>
          <p:cNvSpPr>
            <a:spLocks noChangeArrowheads="1"/>
          </p:cNvSpPr>
          <p:nvPr/>
        </p:nvSpPr>
        <p:spPr bwMode="auto">
          <a:xfrm>
            <a:off x="7288213" y="4392613"/>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9476" name="TextBox 26"/>
          <p:cNvSpPr>
            <a:spLocks noChangeArrowheads="1"/>
          </p:cNvSpPr>
          <p:nvPr/>
        </p:nvSpPr>
        <p:spPr bwMode="auto">
          <a:xfrm>
            <a:off x="7296150" y="4792663"/>
            <a:ext cx="1563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9477" name="TextBox 27"/>
          <p:cNvSpPr>
            <a:spLocks noChangeArrowheads="1"/>
          </p:cNvSpPr>
          <p:nvPr/>
        </p:nvSpPr>
        <p:spPr bwMode="auto">
          <a:xfrm>
            <a:off x="7308850" y="5265738"/>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9478" name="椭圆 2"/>
          <p:cNvSpPr>
            <a:spLocks noChangeArrowheads="1"/>
          </p:cNvSpPr>
          <p:nvPr/>
        </p:nvSpPr>
        <p:spPr bwMode="auto">
          <a:xfrm>
            <a:off x="5626100" y="3006725"/>
            <a:ext cx="941388" cy="941388"/>
          </a:xfrm>
          <a:prstGeom prst="ellipse">
            <a:avLst/>
          </a:prstGeom>
          <a:solidFill>
            <a:srgbClr val="3A3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VS</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048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048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048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组合 1"/>
          <p:cNvGrpSpPr/>
          <p:nvPr/>
        </p:nvGrpSpPr>
        <p:grpSpPr bwMode="auto">
          <a:xfrm rot="5400000">
            <a:off x="2505076" y="3824287"/>
            <a:ext cx="2055812" cy="2049463"/>
            <a:chOff x="0" y="0"/>
            <a:chExt cx="2702660" cy="2692842"/>
          </a:xfrm>
        </p:grpSpPr>
        <p:sp>
          <p:nvSpPr>
            <p:cNvPr id="20487" name="空心弧 2"/>
            <p:cNvSpPr>
              <a:spLocks noChangeArrowheads="1"/>
            </p:cNvSpPr>
            <p:nvPr/>
          </p:nvSpPr>
          <p:spPr bwMode="auto">
            <a:xfrm rot="5460000">
              <a:off x="10777" y="959"/>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88" name="矩形 3"/>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9" name="矩形 4"/>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0" name="组合 5"/>
          <p:cNvGrpSpPr/>
          <p:nvPr/>
        </p:nvGrpSpPr>
        <p:grpSpPr bwMode="auto">
          <a:xfrm rot="16200000">
            <a:off x="3946526" y="1671637"/>
            <a:ext cx="2055812" cy="2049463"/>
            <a:chOff x="0" y="0"/>
            <a:chExt cx="2702660" cy="2692842"/>
          </a:xfrm>
        </p:grpSpPr>
        <p:sp>
          <p:nvSpPr>
            <p:cNvPr id="20491" name="空心弧 6"/>
            <p:cNvSpPr>
              <a:spLocks noChangeArrowheads="1"/>
            </p:cNvSpPr>
            <p:nvPr/>
          </p:nvSpPr>
          <p:spPr bwMode="auto">
            <a:xfrm rot="5460000">
              <a:off x="10777" y="959"/>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492" name="矩形 7"/>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493" name="矩形 8"/>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20494" name="组合 9"/>
          <p:cNvGrpSpPr/>
          <p:nvPr/>
        </p:nvGrpSpPr>
        <p:grpSpPr bwMode="auto">
          <a:xfrm rot="5400000">
            <a:off x="5391151" y="3824287"/>
            <a:ext cx="2055812" cy="2049463"/>
            <a:chOff x="0" y="0"/>
            <a:chExt cx="2702660" cy="2692842"/>
          </a:xfrm>
        </p:grpSpPr>
        <p:sp>
          <p:nvSpPr>
            <p:cNvPr id="20495" name="空心弧 10"/>
            <p:cNvSpPr>
              <a:spLocks noChangeArrowheads="1"/>
            </p:cNvSpPr>
            <p:nvPr/>
          </p:nvSpPr>
          <p:spPr bwMode="auto">
            <a:xfrm rot="5460000">
              <a:off x="10777" y="959"/>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96" name="矩形 11"/>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97" name="矩形 12"/>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8" name="组合 13"/>
          <p:cNvGrpSpPr/>
          <p:nvPr/>
        </p:nvGrpSpPr>
        <p:grpSpPr bwMode="auto">
          <a:xfrm rot="16200000">
            <a:off x="6832601" y="1671637"/>
            <a:ext cx="2055812" cy="2049463"/>
            <a:chOff x="0" y="0"/>
            <a:chExt cx="2702660" cy="2692842"/>
          </a:xfrm>
        </p:grpSpPr>
        <p:sp>
          <p:nvSpPr>
            <p:cNvPr id="20499" name="空心弧 14"/>
            <p:cNvSpPr>
              <a:spLocks noChangeArrowheads="1"/>
            </p:cNvSpPr>
            <p:nvPr/>
          </p:nvSpPr>
          <p:spPr bwMode="auto">
            <a:xfrm rot="5460000">
              <a:off x="10777" y="959"/>
              <a:ext cx="2691881" cy="2691881"/>
            </a:xfrm>
            <a:custGeom>
              <a:avLst/>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500" name="矩形 15"/>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501" name="矩形 16"/>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sp>
        <p:nvSpPr>
          <p:cNvPr id="20502" name="矩形 17"/>
          <p:cNvSpPr>
            <a:spLocks noChangeArrowheads="1"/>
          </p:cNvSpPr>
          <p:nvPr/>
        </p:nvSpPr>
        <p:spPr bwMode="auto">
          <a:xfrm>
            <a:off x="1217613" y="3529013"/>
            <a:ext cx="9144000" cy="4826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03" name="TextBox 24"/>
          <p:cNvSpPr>
            <a:spLocks noChangeArrowheads="1"/>
          </p:cNvSpPr>
          <p:nvPr/>
        </p:nvSpPr>
        <p:spPr bwMode="auto">
          <a:xfrm>
            <a:off x="3184525" y="3435350"/>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595959"/>
                </a:solidFill>
                <a:latin typeface="Arial Unicode MS" pitchFamily="34" charset="-122"/>
                <a:ea typeface="Arial Unicode MS" pitchFamily="34" charset="-122"/>
                <a:cs typeface="Arial Unicode MS" pitchFamily="34" charset="-122"/>
                <a:sym typeface="Arial Unicode MS" pitchFamily="34" charset="-122"/>
              </a:rPr>
              <a:t>01</a:t>
            </a:r>
            <a:endParaRPr lang="zh-CN" altLang="en-US" sz="900" b="1">
              <a:solidFill>
                <a:srgbClr val="595959"/>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4" name="TextBox 25"/>
          <p:cNvSpPr>
            <a:spLocks noChangeArrowheads="1"/>
          </p:cNvSpPr>
          <p:nvPr/>
        </p:nvSpPr>
        <p:spPr bwMode="auto">
          <a:xfrm>
            <a:off x="3314700" y="4016375"/>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05" name="TextBox 26"/>
          <p:cNvSpPr>
            <a:spLocks noChangeArrowheads="1"/>
          </p:cNvSpPr>
          <p:nvPr/>
        </p:nvSpPr>
        <p:spPr bwMode="auto">
          <a:xfrm>
            <a:off x="462597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A5A5A5"/>
                </a:solidFill>
                <a:latin typeface="Arial Unicode MS" pitchFamily="34" charset="-122"/>
                <a:ea typeface="Arial Unicode MS" pitchFamily="34" charset="-122"/>
                <a:cs typeface="Arial Unicode MS" pitchFamily="34" charset="-122"/>
                <a:sym typeface="Arial Unicode MS" pitchFamily="34" charset="-122"/>
              </a:rPr>
              <a:t>02</a:t>
            </a:r>
            <a:endParaRPr lang="zh-CN" altLang="en-US" sz="900" b="1">
              <a:solidFill>
                <a:srgbClr val="A5A5A5"/>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6" name="TextBox 27"/>
          <p:cNvSpPr>
            <a:spLocks noChangeArrowheads="1"/>
          </p:cNvSpPr>
          <p:nvPr/>
        </p:nvSpPr>
        <p:spPr bwMode="auto">
          <a:xfrm>
            <a:off x="4737100" y="3201988"/>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7" name="TextBox 28"/>
          <p:cNvSpPr>
            <a:spLocks noChangeArrowheads="1"/>
          </p:cNvSpPr>
          <p:nvPr/>
        </p:nvSpPr>
        <p:spPr bwMode="auto">
          <a:xfrm>
            <a:off x="7513638" y="3435350"/>
            <a:ext cx="696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A5A5A5"/>
                </a:solidFill>
                <a:latin typeface="Arial Unicode MS" pitchFamily="34" charset="-122"/>
                <a:ea typeface="Arial Unicode MS" pitchFamily="34" charset="-122"/>
                <a:cs typeface="Arial Unicode MS" pitchFamily="34" charset="-122"/>
                <a:sym typeface="Arial Unicode MS" pitchFamily="34" charset="-122"/>
              </a:rPr>
              <a:t>04</a:t>
            </a:r>
            <a:endParaRPr lang="zh-CN" altLang="en-US" sz="900" b="1">
              <a:solidFill>
                <a:srgbClr val="A5A5A5"/>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8" name="TextBox 29"/>
          <p:cNvSpPr>
            <a:spLocks noChangeArrowheads="1"/>
          </p:cNvSpPr>
          <p:nvPr/>
        </p:nvSpPr>
        <p:spPr bwMode="auto">
          <a:xfrm>
            <a:off x="7623175" y="3201988"/>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9" name="TextBox 30"/>
          <p:cNvSpPr>
            <a:spLocks noChangeArrowheads="1"/>
          </p:cNvSpPr>
          <p:nvPr/>
        </p:nvSpPr>
        <p:spPr bwMode="auto">
          <a:xfrm>
            <a:off x="604202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595959"/>
                </a:solidFill>
                <a:latin typeface="Arial Unicode MS" pitchFamily="34" charset="-122"/>
                <a:ea typeface="Arial Unicode MS" pitchFamily="34" charset="-122"/>
                <a:cs typeface="Arial Unicode MS" pitchFamily="34" charset="-122"/>
                <a:sym typeface="Arial Unicode MS" pitchFamily="34" charset="-122"/>
              </a:rPr>
              <a:t>03</a:t>
            </a:r>
            <a:endParaRPr lang="zh-CN" altLang="en-US" sz="900" b="1">
              <a:solidFill>
                <a:srgbClr val="595959"/>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10" name="TextBox 31"/>
          <p:cNvSpPr>
            <a:spLocks noChangeArrowheads="1"/>
          </p:cNvSpPr>
          <p:nvPr/>
        </p:nvSpPr>
        <p:spPr bwMode="auto">
          <a:xfrm>
            <a:off x="6173788" y="40163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11" name="矩形 26"/>
          <p:cNvSpPr>
            <a:spLocks noChangeArrowheads="1"/>
          </p:cNvSpPr>
          <p:nvPr/>
        </p:nvSpPr>
        <p:spPr bwMode="auto">
          <a:xfrm>
            <a:off x="3249613"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p>
        </p:txBody>
      </p:sp>
      <p:sp>
        <p:nvSpPr>
          <p:cNvPr id="20512" name="矩形 27"/>
          <p:cNvSpPr>
            <a:spLocks noChangeArrowheads="1"/>
          </p:cNvSpPr>
          <p:nvPr/>
        </p:nvSpPr>
        <p:spPr bwMode="auto">
          <a:xfrm>
            <a:off x="4703763"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p>
        </p:txBody>
      </p:sp>
      <p:sp>
        <p:nvSpPr>
          <p:cNvPr id="20513" name="矩形 28"/>
          <p:cNvSpPr>
            <a:spLocks noChangeArrowheads="1"/>
          </p:cNvSpPr>
          <p:nvPr/>
        </p:nvSpPr>
        <p:spPr bwMode="auto">
          <a:xfrm>
            <a:off x="6137275"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p>
        </p:txBody>
      </p:sp>
      <p:sp>
        <p:nvSpPr>
          <p:cNvPr id="20514" name="矩形 29"/>
          <p:cNvSpPr>
            <a:spLocks noChangeArrowheads="1"/>
          </p:cNvSpPr>
          <p:nvPr/>
        </p:nvSpPr>
        <p:spPr bwMode="auto">
          <a:xfrm>
            <a:off x="7578725"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p>
        </p:txBody>
      </p:sp>
      <p:sp>
        <p:nvSpPr>
          <p:cNvPr id="20515" name="文本框 30"/>
          <p:cNvSpPr>
            <a:spLocks noChangeArrowheads="1"/>
          </p:cNvSpPr>
          <p:nvPr/>
        </p:nvSpPr>
        <p:spPr bwMode="auto">
          <a:xfrm>
            <a:off x="7889875" y="4867275"/>
            <a:ext cx="25574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p>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20516" name="文本框 31"/>
          <p:cNvSpPr>
            <a:spLocks noChangeArrowheads="1"/>
          </p:cNvSpPr>
          <p:nvPr/>
        </p:nvSpPr>
        <p:spPr bwMode="auto">
          <a:xfrm>
            <a:off x="7889875" y="4346575"/>
            <a:ext cx="2557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3F3F3F"/>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0517" name="Freeform 5"/>
          <p:cNvSpPr>
            <a:spLocks noEditPoints="1" noChangeArrowheads="1"/>
          </p:cNvSpPr>
          <p:nvPr/>
        </p:nvSpPr>
        <p:spPr bwMode="auto">
          <a:xfrm>
            <a:off x="4757738" y="2543175"/>
            <a:ext cx="457200" cy="43973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8" name="Freeform 9"/>
          <p:cNvSpPr>
            <a:spLocks noEditPoints="1" noChangeArrowheads="1"/>
          </p:cNvSpPr>
          <p:nvPr/>
        </p:nvSpPr>
        <p:spPr bwMode="auto">
          <a:xfrm>
            <a:off x="3333750" y="4502150"/>
            <a:ext cx="481013" cy="476250"/>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9" name="Freeform 13"/>
          <p:cNvSpPr>
            <a:spLocks noEditPoints="1" noChangeArrowheads="1"/>
          </p:cNvSpPr>
          <p:nvPr/>
        </p:nvSpPr>
        <p:spPr bwMode="auto">
          <a:xfrm>
            <a:off x="6242050" y="4606925"/>
            <a:ext cx="401638" cy="401638"/>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20" name="Freeform 17"/>
          <p:cNvSpPr>
            <a:spLocks noEditPoints="1" noChangeArrowheads="1"/>
          </p:cNvSpPr>
          <p:nvPr/>
        </p:nvSpPr>
        <p:spPr bwMode="auto">
          <a:xfrm>
            <a:off x="7666038" y="2622550"/>
            <a:ext cx="449262" cy="327025"/>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150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150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150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十字箭头 6"/>
          <p:cNvSpPr>
            <a:spLocks noChangeArrowheads="1"/>
          </p:cNvSpPr>
          <p:nvPr/>
        </p:nvSpPr>
        <p:spPr bwMode="auto">
          <a:xfrm>
            <a:off x="1055688" y="1641475"/>
            <a:ext cx="4592637" cy="4592638"/>
          </a:xfrm>
          <a:custGeom>
            <a:avLst/>
            <a:gdLst>
              <a:gd name="G0" fmla="+- 9936 0 0"/>
              <a:gd name="G1" fmla="+- 10584 0 0"/>
              <a:gd name="G2" fmla="+- 1080 0 0"/>
              <a:gd name="G3" fmla="+- 21600 0 9936"/>
              <a:gd name="G4" fmla="+- 21600 0 10584"/>
              <a:gd name="G5" fmla="+- 21600 0 1080"/>
              <a:gd name="G6" fmla="+- 9936 0 10800"/>
              <a:gd name="G7" fmla="+- 10584 0 10800"/>
              <a:gd name="G8" fmla="*/ G7 108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1" name="任意多边形 7"/>
          <p:cNvSpPr>
            <a:spLocks noChangeArrowheads="1"/>
          </p:cNvSpPr>
          <p:nvPr/>
        </p:nvSpPr>
        <p:spPr bwMode="auto">
          <a:xfrm>
            <a:off x="1354138" y="1939925"/>
            <a:ext cx="1836737"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2" name="任意多边形 8"/>
          <p:cNvSpPr>
            <a:spLocks noChangeArrowheads="1"/>
          </p:cNvSpPr>
          <p:nvPr/>
        </p:nvSpPr>
        <p:spPr bwMode="auto">
          <a:xfrm>
            <a:off x="3511550" y="1939925"/>
            <a:ext cx="1838325"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3" name="任意多边形 9"/>
          <p:cNvSpPr>
            <a:spLocks noChangeArrowheads="1"/>
          </p:cNvSpPr>
          <p:nvPr/>
        </p:nvSpPr>
        <p:spPr bwMode="auto">
          <a:xfrm>
            <a:off x="1354138" y="4098925"/>
            <a:ext cx="1836737"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4" name="任意多边形 10"/>
          <p:cNvSpPr>
            <a:spLocks noChangeArrowheads="1"/>
          </p:cNvSpPr>
          <p:nvPr/>
        </p:nvSpPr>
        <p:spPr bwMode="auto">
          <a:xfrm>
            <a:off x="3511550" y="4098925"/>
            <a:ext cx="1838325" cy="1836738"/>
          </a:xfrm>
          <a:custGeom>
            <a:avLst/>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5" name="KSO_Shape"/>
          <p:cNvSpPr>
            <a:spLocks noChangeArrowheads="1"/>
          </p:cNvSpPr>
          <p:nvPr/>
        </p:nvSpPr>
        <p:spPr bwMode="auto">
          <a:xfrm>
            <a:off x="1965325" y="4419600"/>
            <a:ext cx="612775" cy="1017588"/>
          </a:xfrm>
          <a:custGeom>
            <a:avLst/>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516" name="KSO_Shape"/>
          <p:cNvSpPr>
            <a:spLocks noChangeArrowheads="1"/>
          </p:cNvSpPr>
          <p:nvPr/>
        </p:nvSpPr>
        <p:spPr bwMode="auto">
          <a:xfrm>
            <a:off x="1779588" y="2241550"/>
            <a:ext cx="1017587" cy="989013"/>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7" name="KSO_Shape"/>
          <p:cNvSpPr>
            <a:spLocks noChangeArrowheads="1"/>
          </p:cNvSpPr>
          <p:nvPr/>
        </p:nvSpPr>
        <p:spPr bwMode="auto">
          <a:xfrm>
            <a:off x="4030663" y="4419600"/>
            <a:ext cx="800100" cy="1017588"/>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8" name="KSO_Shape"/>
          <p:cNvSpPr>
            <a:spLocks noChangeArrowheads="1"/>
          </p:cNvSpPr>
          <p:nvPr/>
        </p:nvSpPr>
        <p:spPr bwMode="auto">
          <a:xfrm>
            <a:off x="3890963" y="2227263"/>
            <a:ext cx="1016000" cy="1017587"/>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9" name="文本框 19"/>
          <p:cNvSpPr>
            <a:spLocks noChangeArrowheads="1"/>
          </p:cNvSpPr>
          <p:nvPr/>
        </p:nvSpPr>
        <p:spPr bwMode="auto">
          <a:xfrm>
            <a:off x="1779588" y="3322638"/>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文本框 20"/>
          <p:cNvSpPr>
            <a:spLocks noChangeArrowheads="1"/>
          </p:cNvSpPr>
          <p:nvPr/>
        </p:nvSpPr>
        <p:spPr bwMode="auto">
          <a:xfrm>
            <a:off x="3816350" y="3322638"/>
            <a:ext cx="121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1" name="文本框 21"/>
          <p:cNvSpPr>
            <a:spLocks noChangeArrowheads="1"/>
          </p:cNvSpPr>
          <p:nvPr/>
        </p:nvSpPr>
        <p:spPr bwMode="auto">
          <a:xfrm>
            <a:off x="389096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文本框 22"/>
          <p:cNvSpPr>
            <a:spLocks noChangeArrowheads="1"/>
          </p:cNvSpPr>
          <p:nvPr/>
        </p:nvSpPr>
        <p:spPr bwMode="auto">
          <a:xfrm>
            <a:off x="167481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3" name="KSO_Shape"/>
          <p:cNvSpPr>
            <a:spLocks noChangeArrowheads="1"/>
          </p:cNvSpPr>
          <p:nvPr/>
        </p:nvSpPr>
        <p:spPr bwMode="auto">
          <a:xfrm>
            <a:off x="6618288" y="1958975"/>
            <a:ext cx="474662"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4" name="文本框 26"/>
          <p:cNvSpPr>
            <a:spLocks noChangeArrowheads="1"/>
          </p:cNvSpPr>
          <p:nvPr/>
        </p:nvSpPr>
        <p:spPr bwMode="auto">
          <a:xfrm>
            <a:off x="7092950" y="1903413"/>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5" name="TextBox 15"/>
          <p:cNvSpPr>
            <a:spLocks noChangeArrowheads="1"/>
          </p:cNvSpPr>
          <p:nvPr/>
        </p:nvSpPr>
        <p:spPr bwMode="auto">
          <a:xfrm>
            <a:off x="7092950" y="2174875"/>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1526" name="KSO_Shape"/>
          <p:cNvSpPr>
            <a:spLocks noChangeArrowheads="1"/>
          </p:cNvSpPr>
          <p:nvPr/>
        </p:nvSpPr>
        <p:spPr bwMode="auto">
          <a:xfrm>
            <a:off x="6618288" y="3067050"/>
            <a:ext cx="474662" cy="474663"/>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7" name="文本框 36"/>
          <p:cNvSpPr>
            <a:spLocks noChangeArrowheads="1"/>
          </p:cNvSpPr>
          <p:nvPr/>
        </p:nvSpPr>
        <p:spPr bwMode="auto">
          <a:xfrm>
            <a:off x="7092950" y="30114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8" name="TextBox 15"/>
          <p:cNvSpPr>
            <a:spLocks noChangeArrowheads="1"/>
          </p:cNvSpPr>
          <p:nvPr/>
        </p:nvSpPr>
        <p:spPr bwMode="auto">
          <a:xfrm>
            <a:off x="7092950" y="3282950"/>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1529" name="KSO_Shape"/>
          <p:cNvSpPr>
            <a:spLocks noChangeArrowheads="1"/>
          </p:cNvSpPr>
          <p:nvPr/>
        </p:nvSpPr>
        <p:spPr bwMode="auto">
          <a:xfrm>
            <a:off x="6618288" y="4176713"/>
            <a:ext cx="474662" cy="473075"/>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0" name="文本框 40"/>
          <p:cNvSpPr>
            <a:spLocks noChangeArrowheads="1"/>
          </p:cNvSpPr>
          <p:nvPr/>
        </p:nvSpPr>
        <p:spPr bwMode="auto">
          <a:xfrm>
            <a:off x="7092950" y="4121150"/>
            <a:ext cx="140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1" name="TextBox 15"/>
          <p:cNvSpPr>
            <a:spLocks noChangeArrowheads="1"/>
          </p:cNvSpPr>
          <p:nvPr/>
        </p:nvSpPr>
        <p:spPr bwMode="auto">
          <a:xfrm>
            <a:off x="7092950" y="4392613"/>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1532" name="KSO_Shape"/>
          <p:cNvSpPr>
            <a:spLocks noChangeArrowheads="1"/>
          </p:cNvSpPr>
          <p:nvPr/>
        </p:nvSpPr>
        <p:spPr bwMode="auto">
          <a:xfrm>
            <a:off x="6618288" y="5284788"/>
            <a:ext cx="474662" cy="474662"/>
          </a:xfrm>
          <a:custGeom>
            <a:avLst/>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3" name="文本框 44"/>
          <p:cNvSpPr>
            <a:spLocks noChangeArrowheads="1"/>
          </p:cNvSpPr>
          <p:nvPr/>
        </p:nvSpPr>
        <p:spPr bwMode="auto">
          <a:xfrm>
            <a:off x="7092950" y="5229225"/>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TextBox 15"/>
          <p:cNvSpPr>
            <a:spLocks noChangeArrowheads="1"/>
          </p:cNvSpPr>
          <p:nvPr/>
        </p:nvSpPr>
        <p:spPr bwMode="auto">
          <a:xfrm>
            <a:off x="7092950" y="5500688"/>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253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253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253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直接连接符 3"/>
          <p:cNvSpPr>
            <a:spLocks noChangeShapeType="1"/>
          </p:cNvSpPr>
          <p:nvPr/>
        </p:nvSpPr>
        <p:spPr bwMode="auto">
          <a:xfrm flipV="1">
            <a:off x="1012825" y="4397375"/>
            <a:ext cx="10166350" cy="1588"/>
          </a:xfrm>
          <a:prstGeom prst="line">
            <a:avLst/>
          </a:prstGeom>
          <a:noFill/>
          <a:ln w="12700" cap="flat" cmpd="sng">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35" name="组合 14"/>
          <p:cNvGrpSpPr/>
          <p:nvPr/>
        </p:nvGrpSpPr>
        <p:grpSpPr bwMode="auto">
          <a:xfrm>
            <a:off x="1622425" y="2593975"/>
            <a:ext cx="1250950" cy="2381250"/>
            <a:chOff x="0" y="0"/>
            <a:chExt cx="1251020" cy="2380412"/>
          </a:xfrm>
        </p:grpSpPr>
        <p:grpSp>
          <p:nvGrpSpPr>
            <p:cNvPr id="22536" name="组合 7"/>
            <p:cNvGrpSpPr/>
            <p:nvPr/>
          </p:nvGrpSpPr>
          <p:grpSpPr bwMode="auto">
            <a:xfrm>
              <a:off x="568360" y="1003369"/>
              <a:ext cx="114300" cy="1377043"/>
              <a:chOff x="0" y="0"/>
              <a:chExt cx="114300" cy="1377043"/>
            </a:xfrm>
          </p:grpSpPr>
          <p:sp>
            <p:nvSpPr>
              <p:cNvPr id="22537" name="直接连接符 5"/>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38" name="椭圆 6"/>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39"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0" name="组合 15"/>
          <p:cNvGrpSpPr/>
          <p:nvPr/>
        </p:nvGrpSpPr>
        <p:grpSpPr bwMode="auto">
          <a:xfrm>
            <a:off x="3716338" y="1660525"/>
            <a:ext cx="1970087" cy="3313113"/>
            <a:chOff x="0" y="0"/>
            <a:chExt cx="1970314" cy="3313025"/>
          </a:xfrm>
        </p:grpSpPr>
        <p:grpSp>
          <p:nvGrpSpPr>
            <p:cNvPr id="22541" name="组合 10"/>
            <p:cNvGrpSpPr/>
            <p:nvPr/>
          </p:nvGrpSpPr>
          <p:grpSpPr bwMode="auto">
            <a:xfrm>
              <a:off x="928007" y="1935982"/>
              <a:ext cx="114300" cy="1377043"/>
              <a:chOff x="0" y="0"/>
              <a:chExt cx="114300" cy="1377043"/>
            </a:xfrm>
          </p:grpSpPr>
          <p:sp>
            <p:nvSpPr>
              <p:cNvPr id="22542" name="直接连接符 11"/>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3" name="椭圆 12"/>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4"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5" name="组合 16"/>
          <p:cNvGrpSpPr/>
          <p:nvPr/>
        </p:nvGrpSpPr>
        <p:grpSpPr bwMode="auto">
          <a:xfrm>
            <a:off x="6489700" y="1660525"/>
            <a:ext cx="1970088" cy="3313113"/>
            <a:chOff x="0" y="0"/>
            <a:chExt cx="1970314" cy="3313025"/>
          </a:xfrm>
        </p:grpSpPr>
        <p:grpSp>
          <p:nvGrpSpPr>
            <p:cNvPr id="22546" name="组合 17"/>
            <p:cNvGrpSpPr/>
            <p:nvPr/>
          </p:nvGrpSpPr>
          <p:grpSpPr bwMode="auto">
            <a:xfrm>
              <a:off x="928007" y="1935982"/>
              <a:ext cx="114300" cy="1377043"/>
              <a:chOff x="0" y="0"/>
              <a:chExt cx="114300" cy="1377043"/>
            </a:xfrm>
          </p:grpSpPr>
          <p:sp>
            <p:nvSpPr>
              <p:cNvPr id="22547" name="直接连接符 19"/>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8" name="椭圆 20"/>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9"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50" name="组合 21"/>
          <p:cNvGrpSpPr/>
          <p:nvPr/>
        </p:nvGrpSpPr>
        <p:grpSpPr bwMode="auto">
          <a:xfrm>
            <a:off x="9282113" y="2593975"/>
            <a:ext cx="1250950" cy="2381250"/>
            <a:chOff x="0" y="0"/>
            <a:chExt cx="1251020" cy="2380412"/>
          </a:xfrm>
        </p:grpSpPr>
        <p:grpSp>
          <p:nvGrpSpPr>
            <p:cNvPr id="22551" name="组合 22"/>
            <p:cNvGrpSpPr/>
            <p:nvPr/>
          </p:nvGrpSpPr>
          <p:grpSpPr bwMode="auto">
            <a:xfrm>
              <a:off x="568360" y="1003369"/>
              <a:ext cx="114300" cy="1377043"/>
              <a:chOff x="0" y="0"/>
              <a:chExt cx="114300" cy="1377043"/>
            </a:xfrm>
          </p:grpSpPr>
          <p:sp>
            <p:nvSpPr>
              <p:cNvPr id="22552" name="直接连接符 24"/>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53" name="椭圆 25"/>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5" name="KSO_Shape"/>
          <p:cNvSpPr>
            <a:spLocks noChangeArrowheads="1"/>
          </p:cNvSpPr>
          <p:nvPr/>
        </p:nvSpPr>
        <p:spPr bwMode="auto">
          <a:xfrm>
            <a:off x="9655175" y="2857500"/>
            <a:ext cx="504825" cy="839788"/>
          </a:xfrm>
          <a:custGeom>
            <a:avLst/>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56" name="KSO_Shape"/>
          <p:cNvSpPr>
            <a:spLocks noChangeArrowheads="1"/>
          </p:cNvSpPr>
          <p:nvPr/>
        </p:nvSpPr>
        <p:spPr bwMode="auto">
          <a:xfrm>
            <a:off x="1831975" y="2873375"/>
            <a:ext cx="838200" cy="815975"/>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7" name="KSO_Shape"/>
          <p:cNvSpPr>
            <a:spLocks noChangeArrowheads="1"/>
          </p:cNvSpPr>
          <p:nvPr/>
        </p:nvSpPr>
        <p:spPr bwMode="auto">
          <a:xfrm>
            <a:off x="7002463" y="2138363"/>
            <a:ext cx="944562" cy="1201737"/>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8" name="KSO_Shape"/>
          <p:cNvSpPr>
            <a:spLocks noChangeArrowheads="1"/>
          </p:cNvSpPr>
          <p:nvPr/>
        </p:nvSpPr>
        <p:spPr bwMode="auto">
          <a:xfrm>
            <a:off x="4089400" y="2046288"/>
            <a:ext cx="1198563" cy="1200150"/>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9" name="文本框 30"/>
          <p:cNvSpPr>
            <a:spLocks noChangeArrowheads="1"/>
          </p:cNvSpPr>
          <p:nvPr/>
        </p:nvSpPr>
        <p:spPr bwMode="auto">
          <a:xfrm>
            <a:off x="1574800"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0"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1"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2"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3"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2564"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2565"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2566"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355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355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355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2"/>
          <p:cNvPicPr>
            <a:picLocks noChangeAspect="1" noChangeArrowheads="1"/>
          </p:cNvPicPr>
          <p:nvPr/>
        </p:nvPicPr>
        <p:blipFill>
          <a:blip r:embed="rId3">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任意多边形 3"/>
          <p:cNvSpPr>
            <a:spLocks noChangeArrowheads="1"/>
          </p:cNvSpPr>
          <p:nvPr/>
        </p:nvSpPr>
        <p:spPr bwMode="auto">
          <a:xfrm rot="16200000" flipH="1">
            <a:off x="8510588" y="1579562"/>
            <a:ext cx="2774950" cy="3844925"/>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60" name="KSO_Shape"/>
          <p:cNvSpPr>
            <a:spLocks noChangeArrowheads="1"/>
          </p:cNvSpPr>
          <p:nvPr/>
        </p:nvSpPr>
        <p:spPr bwMode="auto">
          <a:xfrm>
            <a:off x="9396413" y="2406650"/>
            <a:ext cx="1320800" cy="1304925"/>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561"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2"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壹</a:t>
            </a:r>
            <a:endParaRPr lang="zh-CN" altLang="en-US"/>
          </a:p>
        </p:txBody>
      </p:sp>
      <p:pic>
        <p:nvPicPr>
          <p:cNvPr id="4103"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6"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4107"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8" name="图片 17"/>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肆</a:t>
            </a:r>
          </a:p>
        </p:txBody>
      </p:sp>
      <p:pic>
        <p:nvPicPr>
          <p:cNvPr id="24583"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6"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87"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8" name="图片 17"/>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560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560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560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椭圆 6"/>
          <p:cNvSpPr>
            <a:spLocks noChangeArrowheads="1"/>
          </p:cNvSpPr>
          <p:nvPr/>
        </p:nvSpPr>
        <p:spPr bwMode="auto">
          <a:xfrm>
            <a:off x="7458075" y="3022600"/>
            <a:ext cx="228600" cy="22860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7" name="椭圆 7"/>
          <p:cNvSpPr>
            <a:spLocks noChangeArrowheads="1"/>
          </p:cNvSpPr>
          <p:nvPr/>
        </p:nvSpPr>
        <p:spPr bwMode="auto">
          <a:xfrm>
            <a:off x="7458075" y="5435600"/>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8" name="椭圆 17"/>
          <p:cNvSpPr>
            <a:spLocks noChangeArrowheads="1"/>
          </p:cNvSpPr>
          <p:nvPr/>
        </p:nvSpPr>
        <p:spPr bwMode="auto">
          <a:xfrm>
            <a:off x="7458075" y="4632325"/>
            <a:ext cx="228600" cy="22860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9" name="椭圆 18"/>
          <p:cNvSpPr>
            <a:spLocks noChangeArrowheads="1"/>
          </p:cNvSpPr>
          <p:nvPr/>
        </p:nvSpPr>
        <p:spPr bwMode="auto">
          <a:xfrm>
            <a:off x="7458075" y="2219325"/>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0" name="椭圆 31"/>
          <p:cNvSpPr>
            <a:spLocks noChangeArrowheads="1"/>
          </p:cNvSpPr>
          <p:nvPr/>
        </p:nvSpPr>
        <p:spPr bwMode="auto">
          <a:xfrm>
            <a:off x="7458075" y="3827463"/>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1" name="矩形 13"/>
          <p:cNvSpPr>
            <a:spLocks noChangeArrowheads="1"/>
          </p:cNvSpPr>
          <p:nvPr/>
        </p:nvSpPr>
        <p:spPr bwMode="auto">
          <a:xfrm>
            <a:off x="7851775" y="2033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2" name="矩形 13"/>
          <p:cNvSpPr>
            <a:spLocks noChangeArrowheads="1"/>
          </p:cNvSpPr>
          <p:nvPr/>
        </p:nvSpPr>
        <p:spPr bwMode="auto">
          <a:xfrm>
            <a:off x="7851775" y="2838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3" name="矩形 13"/>
          <p:cNvSpPr>
            <a:spLocks noChangeArrowheads="1"/>
          </p:cNvSpPr>
          <p:nvPr/>
        </p:nvSpPr>
        <p:spPr bwMode="auto">
          <a:xfrm>
            <a:off x="7851775" y="3643313"/>
            <a:ext cx="25923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矩形 13"/>
          <p:cNvSpPr>
            <a:spLocks noChangeArrowheads="1"/>
          </p:cNvSpPr>
          <p:nvPr/>
        </p:nvSpPr>
        <p:spPr bwMode="auto">
          <a:xfrm>
            <a:off x="7851775" y="4446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5" name="矩形 13"/>
          <p:cNvSpPr>
            <a:spLocks noChangeArrowheads="1"/>
          </p:cNvSpPr>
          <p:nvPr/>
        </p:nvSpPr>
        <p:spPr bwMode="auto">
          <a:xfrm>
            <a:off x="7851775" y="5251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6" name="五边形 1"/>
          <p:cNvSpPr>
            <a:spLocks noChangeArrowheads="1"/>
          </p:cNvSpPr>
          <p:nvPr/>
        </p:nvSpPr>
        <p:spPr bwMode="auto">
          <a:xfrm>
            <a:off x="0" y="2341563"/>
            <a:ext cx="5983288" cy="646112"/>
          </a:xfrm>
          <a:prstGeom prst="homePlate">
            <a:avLst>
              <a:gd name="adj" fmla="val 23151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sp>
        <p:nvSpPr>
          <p:cNvPr id="25617" name="五边形 29"/>
          <p:cNvSpPr>
            <a:spLocks noChangeArrowheads="1"/>
          </p:cNvSpPr>
          <p:nvPr/>
        </p:nvSpPr>
        <p:spPr bwMode="auto">
          <a:xfrm>
            <a:off x="0" y="2978150"/>
            <a:ext cx="5983288" cy="646113"/>
          </a:xfrm>
          <a:prstGeom prst="homePlate">
            <a:avLst>
              <a:gd name="adj" fmla="val 231511"/>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8" name="五边形 37"/>
          <p:cNvSpPr>
            <a:spLocks noChangeArrowheads="1"/>
          </p:cNvSpPr>
          <p:nvPr/>
        </p:nvSpPr>
        <p:spPr bwMode="auto">
          <a:xfrm>
            <a:off x="0" y="3616325"/>
            <a:ext cx="5983288" cy="644525"/>
          </a:xfrm>
          <a:prstGeom prst="homePlate">
            <a:avLst>
              <a:gd name="adj" fmla="val 23208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9" name="五边形 38"/>
          <p:cNvSpPr>
            <a:spLocks noChangeArrowheads="1"/>
          </p:cNvSpPr>
          <p:nvPr/>
        </p:nvSpPr>
        <p:spPr bwMode="auto">
          <a:xfrm>
            <a:off x="0" y="4252913"/>
            <a:ext cx="5983288" cy="646112"/>
          </a:xfrm>
          <a:prstGeom prst="homePlate">
            <a:avLst>
              <a:gd name="adj" fmla="val 231511"/>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20" name="五边形 39"/>
          <p:cNvSpPr>
            <a:spLocks noChangeArrowheads="1"/>
          </p:cNvSpPr>
          <p:nvPr/>
        </p:nvSpPr>
        <p:spPr bwMode="auto">
          <a:xfrm>
            <a:off x="0" y="4889500"/>
            <a:ext cx="5983288" cy="646113"/>
          </a:xfrm>
          <a:prstGeom prst="homePlate">
            <a:avLst>
              <a:gd name="adj" fmla="val 23151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pic>
        <p:nvPicPr>
          <p:cNvPr id="256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465263"/>
            <a:ext cx="25669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文本框 24"/>
          <p:cNvSpPr>
            <a:spLocks noChangeArrowheads="1"/>
          </p:cNvSpPr>
          <p:nvPr/>
        </p:nvSpPr>
        <p:spPr bwMode="auto">
          <a:xfrm>
            <a:off x="2155825" y="44291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3" name="文本框 25"/>
          <p:cNvSpPr>
            <a:spLocks noChangeArrowheads="1"/>
          </p:cNvSpPr>
          <p:nvPr/>
        </p:nvSpPr>
        <p:spPr bwMode="auto">
          <a:xfrm>
            <a:off x="2155825" y="3798888"/>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4" name="文本框 26"/>
          <p:cNvSpPr>
            <a:spLocks noChangeArrowheads="1"/>
          </p:cNvSpPr>
          <p:nvPr/>
        </p:nvSpPr>
        <p:spPr bwMode="auto">
          <a:xfrm>
            <a:off x="2155825" y="316865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5" name="文本框 27"/>
          <p:cNvSpPr>
            <a:spLocks noChangeArrowheads="1"/>
          </p:cNvSpPr>
          <p:nvPr/>
        </p:nvSpPr>
        <p:spPr bwMode="auto">
          <a:xfrm>
            <a:off x="2155825" y="254000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6" name="文本框 30"/>
          <p:cNvSpPr>
            <a:spLocks noChangeArrowheads="1"/>
          </p:cNvSpPr>
          <p:nvPr/>
        </p:nvSpPr>
        <p:spPr bwMode="auto">
          <a:xfrm>
            <a:off x="2155825" y="505936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662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662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662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17018" t="8820" r="5692" b="25999"/>
          <a:stretch>
            <a:fillRect/>
          </a:stretch>
        </p:blipFill>
        <p:spPr bwMode="auto">
          <a:xfrm>
            <a:off x="0" y="2438400"/>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图片 2"/>
          <p:cNvPicPr>
            <a:picLocks noChangeAspect="1" noChangeArrowheads="1"/>
          </p:cNvPicPr>
          <p:nvPr/>
        </p:nvPicPr>
        <p:blipFill>
          <a:blip r:embed="rId4">
            <a:grayscl/>
            <a:extLst>
              <a:ext uri="{28A0092B-C50C-407E-A947-70E740481C1C}">
                <a14:useLocalDpi xmlns:a14="http://schemas.microsoft.com/office/drawing/2010/main" val="0"/>
              </a:ext>
            </a:extLst>
          </a:blip>
          <a:srcRect l="16121" t="18317" r="13890" b="28481"/>
          <a:stretch>
            <a:fillRect/>
          </a:stretch>
        </p:blipFill>
        <p:spPr bwMode="auto">
          <a:xfrm>
            <a:off x="3060700" y="4351338"/>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图片 3"/>
          <p:cNvPicPr>
            <a:picLocks noChangeAspect="1" noChangeArrowheads="1"/>
          </p:cNvPicPr>
          <p:nvPr/>
        </p:nvPicPr>
        <p:blipFill>
          <a:blip r:embed="rId5">
            <a:grayscl/>
            <a:extLst>
              <a:ext uri="{28A0092B-C50C-407E-A947-70E740481C1C}">
                <a14:useLocalDpi xmlns:a14="http://schemas.microsoft.com/office/drawing/2010/main" val="0"/>
              </a:ext>
            </a:extLst>
          </a:blip>
          <a:srcRect l="20966" t="25630" r="7697" b="16212"/>
          <a:stretch>
            <a:fillRect/>
          </a:stretch>
        </p:blipFill>
        <p:spPr bwMode="auto">
          <a:xfrm>
            <a:off x="6122988" y="2438400"/>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图片 4"/>
          <p:cNvPicPr>
            <a:picLocks noChangeAspect="1" noChangeArrowheads="1"/>
          </p:cNvPicPr>
          <p:nvPr/>
        </p:nvPicPr>
        <p:blipFill>
          <a:blip r:embed="rId6">
            <a:grayscl/>
            <a:extLst>
              <a:ext uri="{28A0092B-C50C-407E-A947-70E740481C1C}">
                <a14:useLocalDpi xmlns:a14="http://schemas.microsoft.com/office/drawing/2010/main" val="0"/>
              </a:ext>
            </a:extLst>
          </a:blip>
          <a:srcRect l="15726" t="168" r="1624" b="30147"/>
          <a:stretch>
            <a:fillRect/>
          </a:stretch>
        </p:blipFill>
        <p:spPr bwMode="auto">
          <a:xfrm>
            <a:off x="9183688" y="4351338"/>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矩形 5"/>
          <p:cNvSpPr>
            <a:spLocks noChangeArrowheads="1"/>
          </p:cNvSpPr>
          <p:nvPr/>
        </p:nvSpPr>
        <p:spPr bwMode="auto">
          <a:xfrm>
            <a:off x="0" y="4351338"/>
            <a:ext cx="3008313" cy="16922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26635" name="矩形 6"/>
          <p:cNvSpPr>
            <a:spLocks noChangeArrowheads="1"/>
          </p:cNvSpPr>
          <p:nvPr/>
        </p:nvSpPr>
        <p:spPr bwMode="auto">
          <a:xfrm>
            <a:off x="3060700" y="2438400"/>
            <a:ext cx="3008313" cy="16922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6" name="矩形 7"/>
          <p:cNvSpPr>
            <a:spLocks noChangeArrowheads="1"/>
          </p:cNvSpPr>
          <p:nvPr/>
        </p:nvSpPr>
        <p:spPr bwMode="auto">
          <a:xfrm>
            <a:off x="6122988" y="4351338"/>
            <a:ext cx="3008312" cy="16922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7" name="矩形 8"/>
          <p:cNvSpPr>
            <a:spLocks noChangeArrowheads="1"/>
          </p:cNvSpPr>
          <p:nvPr/>
        </p:nvSpPr>
        <p:spPr bwMode="auto">
          <a:xfrm>
            <a:off x="9183688" y="2438400"/>
            <a:ext cx="3008312" cy="16922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26638" name="直接连接符 9"/>
          <p:cNvSpPr>
            <a:spLocks noChangeShapeType="1"/>
          </p:cNvSpPr>
          <p:nvPr/>
        </p:nvSpPr>
        <p:spPr bwMode="auto">
          <a:xfrm>
            <a:off x="0" y="1870075"/>
            <a:ext cx="4419600" cy="1588"/>
          </a:xfrm>
          <a:prstGeom prst="line">
            <a:avLst/>
          </a:prstGeom>
          <a:noFill/>
          <a:ln w="190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639" name="直接连接符 10"/>
          <p:cNvSpPr>
            <a:spLocks noChangeShapeType="1"/>
          </p:cNvSpPr>
          <p:nvPr/>
        </p:nvSpPr>
        <p:spPr bwMode="auto">
          <a:xfrm>
            <a:off x="7772400" y="1870075"/>
            <a:ext cx="4419600" cy="1588"/>
          </a:xfrm>
          <a:prstGeom prst="line">
            <a:avLst/>
          </a:prstGeom>
          <a:noFill/>
          <a:ln w="190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640" name="文本框 11"/>
          <p:cNvSpPr>
            <a:spLocks noChangeArrowheads="1"/>
          </p:cNvSpPr>
          <p:nvPr/>
        </p:nvSpPr>
        <p:spPr bwMode="auto">
          <a:xfrm>
            <a:off x="5054600" y="1341438"/>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1" name="TextBox 15"/>
          <p:cNvSpPr>
            <a:spLocks noChangeArrowheads="1"/>
          </p:cNvSpPr>
          <p:nvPr/>
        </p:nvSpPr>
        <p:spPr bwMode="auto">
          <a:xfrm>
            <a:off x="5094288" y="1771650"/>
            <a:ext cx="200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765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765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765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任意多边形 4"/>
          <p:cNvSpPr>
            <a:spLocks noChangeArrowheads="1"/>
          </p:cNvSpPr>
          <p:nvPr/>
        </p:nvSpPr>
        <p:spPr bwMode="auto">
          <a:xfrm>
            <a:off x="1082675" y="4830763"/>
            <a:ext cx="10026650" cy="1341437"/>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5" name="任意多边形 5"/>
          <p:cNvSpPr>
            <a:spLocks noChangeArrowheads="1"/>
          </p:cNvSpPr>
          <p:nvPr/>
        </p:nvSpPr>
        <p:spPr bwMode="auto">
          <a:xfrm>
            <a:off x="1082675" y="3263900"/>
            <a:ext cx="10026650" cy="1341438"/>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6" name="任意多边形 6"/>
          <p:cNvSpPr>
            <a:spLocks noChangeArrowheads="1"/>
          </p:cNvSpPr>
          <p:nvPr/>
        </p:nvSpPr>
        <p:spPr bwMode="auto">
          <a:xfrm>
            <a:off x="1082675" y="1698625"/>
            <a:ext cx="10026650" cy="1339850"/>
          </a:xfrm>
          <a:custGeom>
            <a:avLst/>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7" name="任意多边形 7"/>
          <p:cNvSpPr>
            <a:spLocks noChangeArrowheads="1"/>
          </p:cNvSpPr>
          <p:nvPr/>
        </p:nvSpPr>
        <p:spPr bwMode="auto">
          <a:xfrm>
            <a:off x="7346950" y="1809750"/>
            <a:ext cx="1685925" cy="1125538"/>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58" name="任意多边形 8"/>
          <p:cNvSpPr/>
          <p:nvPr/>
        </p:nvSpPr>
        <p:spPr bwMode="auto">
          <a:xfrm>
            <a:off x="6545263" y="2935288"/>
            <a:ext cx="1644650" cy="449262"/>
          </a:xfrm>
          <a:custGeom>
            <a:avLst/>
            <a:gdLst>
              <a:gd name="T0" fmla="*/ 1860415 w 1644650"/>
              <a:gd name="T1" fmla="*/ 0 h 449580"/>
              <a:gd name="T2" fmla="*/ 1860415 w 1644650"/>
              <a:gd name="T3" fmla="*/ 254415 h 449580"/>
              <a:gd name="T4" fmla="*/ 0 w 1644650"/>
              <a:gd name="T5" fmla="*/ 254415 h 449580"/>
              <a:gd name="T6" fmla="*/ 0 w 1644650"/>
              <a:gd name="T7" fmla="*/ 508831 h 449580"/>
              <a:gd name="T8" fmla="*/ 0 w 1644650"/>
              <a:gd name="T9" fmla="*/ 0 h 449580"/>
              <a:gd name="T10" fmla="*/ 1644650 w 1644650"/>
              <a:gd name="T11" fmla="*/ 449580 h 449580"/>
            </a:gdLst>
            <a:ahLst/>
            <a:cxnLst>
              <a:cxn ang="0">
                <a:pos x="T0" y="T1"/>
              </a:cxn>
              <a:cxn ang="0">
                <a:pos x="T2" y="T3"/>
              </a:cxn>
              <a:cxn ang="0">
                <a:pos x="T4" y="T5"/>
              </a:cxn>
              <a:cxn ang="0">
                <a:pos x="T6" y="T7"/>
              </a:cxn>
            </a:cxnLst>
            <a:rect l="T8" t="T9" r="T10" b="T11"/>
            <a:pathLst>
              <a:path w="1644650" h="449580">
                <a:moveTo>
                  <a:pt x="1860415" y="0"/>
                </a:moveTo>
                <a:lnTo>
                  <a:pt x="1860415"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59" name="任意多边形 9"/>
          <p:cNvSpPr>
            <a:spLocks noChangeArrowheads="1"/>
          </p:cNvSpPr>
          <p:nvPr/>
        </p:nvSpPr>
        <p:spPr bwMode="auto">
          <a:xfrm>
            <a:off x="5702300" y="33845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0" name="任意多边形 10"/>
          <p:cNvSpPr/>
          <p:nvPr/>
        </p:nvSpPr>
        <p:spPr bwMode="auto">
          <a:xfrm>
            <a:off x="5334000" y="4508500"/>
            <a:ext cx="1095375" cy="450850"/>
          </a:xfrm>
          <a:custGeom>
            <a:avLst/>
            <a:gdLst>
              <a:gd name="T0" fmla="*/ 1240276 w 1096010"/>
              <a:gd name="T1" fmla="*/ 0 h 449580"/>
              <a:gd name="T2" fmla="*/ 1240276 w 1096010"/>
              <a:gd name="T3" fmla="*/ 254415 h 449580"/>
              <a:gd name="T4" fmla="*/ 0 w 1096010"/>
              <a:gd name="T5" fmla="*/ 254415 h 449580"/>
              <a:gd name="T6" fmla="*/ 0 w 1096010"/>
              <a:gd name="T7" fmla="*/ 508831 h 449580"/>
              <a:gd name="T8" fmla="*/ 0 w 1096010"/>
              <a:gd name="T9" fmla="*/ 0 h 449580"/>
              <a:gd name="T10" fmla="*/ 1096010 w 1096010"/>
              <a:gd name="T11" fmla="*/ 449580 h 449580"/>
            </a:gdLst>
            <a:ahLst/>
            <a:cxnLst>
              <a:cxn ang="0">
                <a:pos x="T0" y="T1"/>
              </a:cxn>
              <a:cxn ang="0">
                <a:pos x="T2" y="T3"/>
              </a:cxn>
              <a:cxn ang="0">
                <a:pos x="T4" y="T5"/>
              </a:cxn>
              <a:cxn ang="0">
                <a:pos x="T6" y="T7"/>
              </a:cxn>
            </a:cxnLst>
            <a:rect l="T8" t="T9" r="T10" b="T11"/>
            <a:pathLst>
              <a:path w="1096010" h="449580">
                <a:moveTo>
                  <a:pt x="1240276" y="0"/>
                </a:moveTo>
                <a:lnTo>
                  <a:pt x="1240276"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1" name="任意多边形 11"/>
          <p:cNvSpPr>
            <a:spLocks noChangeArrowheads="1"/>
          </p:cNvSpPr>
          <p:nvPr/>
        </p:nvSpPr>
        <p:spPr bwMode="auto">
          <a:xfrm>
            <a:off x="4606925" y="49593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2" name="任意多边形 12"/>
          <p:cNvSpPr/>
          <p:nvPr/>
        </p:nvSpPr>
        <p:spPr bwMode="auto">
          <a:xfrm>
            <a:off x="6577013" y="4516438"/>
            <a:ext cx="1004887" cy="449262"/>
          </a:xfrm>
          <a:custGeom>
            <a:avLst/>
            <a:gdLst>
              <a:gd name="T0" fmla="*/ 0 w 1004570"/>
              <a:gd name="T1" fmla="*/ 0 h 449580"/>
              <a:gd name="T2" fmla="*/ 0 w 1004570"/>
              <a:gd name="T3" fmla="*/ 254415 h 449580"/>
              <a:gd name="T4" fmla="*/ 1240276 w 1004570"/>
              <a:gd name="T5" fmla="*/ 254415 h 449580"/>
              <a:gd name="T6" fmla="*/ 1240276 w 1004570"/>
              <a:gd name="T7" fmla="*/ 508831 h 449580"/>
              <a:gd name="T8" fmla="*/ 0 w 1004570"/>
              <a:gd name="T9" fmla="*/ 0 h 449580"/>
              <a:gd name="T10" fmla="*/ 1004570 w 1004570"/>
              <a:gd name="T11" fmla="*/ 449580 h 449580"/>
            </a:gdLst>
            <a:ahLst/>
            <a:cxnLst>
              <a:cxn ang="0">
                <a:pos x="T0" y="T1"/>
              </a:cxn>
              <a:cxn ang="0">
                <a:pos x="T2" y="T3"/>
              </a:cxn>
              <a:cxn ang="0">
                <a:pos x="T4" y="T5"/>
              </a:cxn>
              <a:cxn ang="0">
                <a:pos x="T6" y="T7"/>
              </a:cxn>
            </a:cxnLst>
            <a:rect l="T8" t="T9" r="T10" b="T11"/>
            <a:pathLst>
              <a:path w="1004570" h="449580">
                <a:moveTo>
                  <a:pt x="0" y="0"/>
                </a:moveTo>
                <a:lnTo>
                  <a:pt x="0" y="254415"/>
                </a:lnTo>
                <a:lnTo>
                  <a:pt x="1240276" y="254415"/>
                </a:lnTo>
                <a:lnTo>
                  <a:pt x="1240276"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3" name="任意多边形 13"/>
          <p:cNvSpPr>
            <a:spLocks noChangeArrowheads="1"/>
          </p:cNvSpPr>
          <p:nvPr/>
        </p:nvSpPr>
        <p:spPr bwMode="auto">
          <a:xfrm>
            <a:off x="6797675" y="4959350"/>
            <a:ext cx="1687513"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4" name="任意多边形 14"/>
          <p:cNvSpPr/>
          <p:nvPr/>
        </p:nvSpPr>
        <p:spPr bwMode="auto">
          <a:xfrm>
            <a:off x="8189913" y="2935288"/>
            <a:ext cx="1644650" cy="449262"/>
          </a:xfrm>
          <a:custGeom>
            <a:avLst/>
            <a:gdLst>
              <a:gd name="T0" fmla="*/ 0 w 1644650"/>
              <a:gd name="T1" fmla="*/ 0 h 449580"/>
              <a:gd name="T2" fmla="*/ 0 w 1644650"/>
              <a:gd name="T3" fmla="*/ 254415 h 449580"/>
              <a:gd name="T4" fmla="*/ 1860415 w 1644650"/>
              <a:gd name="T5" fmla="*/ 254415 h 449580"/>
              <a:gd name="T6" fmla="*/ 1860415 w 1644650"/>
              <a:gd name="T7" fmla="*/ 508831 h 449580"/>
              <a:gd name="T8" fmla="*/ 0 w 1644650"/>
              <a:gd name="T9" fmla="*/ 0 h 449580"/>
              <a:gd name="T10" fmla="*/ 1644650 w 1644650"/>
              <a:gd name="T11" fmla="*/ 449580 h 449580"/>
            </a:gdLst>
            <a:ahLst/>
            <a:cxnLst>
              <a:cxn ang="0">
                <a:pos x="T0" y="T1"/>
              </a:cxn>
              <a:cxn ang="0">
                <a:pos x="T2" y="T3"/>
              </a:cxn>
              <a:cxn ang="0">
                <a:pos x="T4" y="T5"/>
              </a:cxn>
              <a:cxn ang="0">
                <a:pos x="T6" y="T7"/>
              </a:cxn>
            </a:cxnLst>
            <a:rect l="T8" t="T9" r="T10" b="T11"/>
            <a:pathLst>
              <a:path w="1644650" h="449580">
                <a:moveTo>
                  <a:pt x="0" y="0"/>
                </a:moveTo>
                <a:lnTo>
                  <a:pt x="0" y="254415"/>
                </a:lnTo>
                <a:lnTo>
                  <a:pt x="1860415" y="254415"/>
                </a:lnTo>
                <a:lnTo>
                  <a:pt x="1860415"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5" name="任意多边形 15"/>
          <p:cNvSpPr>
            <a:spLocks noChangeArrowheads="1"/>
          </p:cNvSpPr>
          <p:nvPr/>
        </p:nvSpPr>
        <p:spPr bwMode="auto">
          <a:xfrm>
            <a:off x="8991600" y="33845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6" name="任意多边形 16"/>
          <p:cNvSpPr/>
          <p:nvPr/>
        </p:nvSpPr>
        <p:spPr bwMode="auto">
          <a:xfrm>
            <a:off x="9793288" y="4508500"/>
            <a:ext cx="80962" cy="450850"/>
          </a:xfrm>
          <a:custGeom>
            <a:avLst/>
            <a:gdLst>
              <a:gd name="T0" fmla="*/ 45720 w 80645"/>
              <a:gd name="T1" fmla="*/ 0 h 449580"/>
              <a:gd name="T2" fmla="*/ 45720 w 80645"/>
              <a:gd name="T3" fmla="*/ 508831 h 449580"/>
              <a:gd name="T4" fmla="*/ 0 w 80645"/>
              <a:gd name="T5" fmla="*/ 0 h 449580"/>
              <a:gd name="T6" fmla="*/ 80645 w 80645"/>
              <a:gd name="T7" fmla="*/ 449580 h 449580"/>
            </a:gdLst>
            <a:ahLst/>
            <a:cxnLst>
              <a:cxn ang="0">
                <a:pos x="T0" y="T1"/>
              </a:cxn>
              <a:cxn ang="0">
                <a:pos x="T2" y="T3"/>
              </a:cxn>
            </a:cxnLst>
            <a:rect l="T4" t="T5" r="T6" b="T7"/>
            <a:pathLst>
              <a:path w="80645" h="449580">
                <a:moveTo>
                  <a:pt x="45720" y="0"/>
                </a:moveTo>
                <a:lnTo>
                  <a:pt x="4572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7" name="任意多边形 17"/>
          <p:cNvSpPr>
            <a:spLocks noChangeArrowheads="1"/>
          </p:cNvSpPr>
          <p:nvPr/>
        </p:nvSpPr>
        <p:spPr bwMode="auto">
          <a:xfrm>
            <a:off x="8991600" y="4959350"/>
            <a:ext cx="1685925" cy="1123950"/>
          </a:xfrm>
          <a:custGeom>
            <a:avLst/>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8" name="KSO_Shape"/>
          <p:cNvSpPr>
            <a:spLocks noChangeArrowheads="1"/>
          </p:cNvSpPr>
          <p:nvPr/>
        </p:nvSpPr>
        <p:spPr bwMode="auto">
          <a:xfrm>
            <a:off x="1347788" y="2078038"/>
            <a:ext cx="487362" cy="487362"/>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69" name="KSO_Shape"/>
          <p:cNvSpPr>
            <a:spLocks noChangeArrowheads="1"/>
          </p:cNvSpPr>
          <p:nvPr/>
        </p:nvSpPr>
        <p:spPr bwMode="auto">
          <a:xfrm>
            <a:off x="1347788" y="3676650"/>
            <a:ext cx="487362" cy="488950"/>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0" name="KSO_Shape"/>
          <p:cNvSpPr>
            <a:spLocks noChangeArrowheads="1"/>
          </p:cNvSpPr>
          <p:nvPr/>
        </p:nvSpPr>
        <p:spPr bwMode="auto">
          <a:xfrm>
            <a:off x="1347788" y="5276850"/>
            <a:ext cx="487362" cy="487363"/>
          </a:xfrm>
          <a:custGeom>
            <a:avLst/>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1" name="KSO_Shape"/>
          <p:cNvSpPr>
            <a:spLocks noChangeArrowheads="1"/>
          </p:cNvSpPr>
          <p:nvPr/>
        </p:nvSpPr>
        <p:spPr bwMode="auto">
          <a:xfrm>
            <a:off x="6235700" y="3760788"/>
            <a:ext cx="558800" cy="476250"/>
          </a:xfrm>
          <a:custGeom>
            <a:avLst/>
            <a:gdLst>
              <a:gd name="T0" fmla="*/ 0 w 4999037"/>
              <a:gd name="T1" fmla="*/ 0 h 4260141"/>
              <a:gd name="T2" fmla="*/ 4999037 w 4999037"/>
              <a:gd name="T3" fmla="*/ 4260141 h 4260141"/>
            </a:gdLst>
            <a:ahLst/>
            <a:cxnLst/>
            <a:rect l="T0" t="T1" r="T2" b="T3"/>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2" name="KSO_Shape"/>
          <p:cNvSpPr>
            <a:spLocks noChangeArrowheads="1"/>
          </p:cNvSpPr>
          <p:nvPr/>
        </p:nvSpPr>
        <p:spPr bwMode="auto">
          <a:xfrm>
            <a:off x="9513888" y="3708400"/>
            <a:ext cx="558800" cy="517525"/>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3" name="TextBox 15"/>
          <p:cNvSpPr>
            <a:spLocks noChangeArrowheads="1"/>
          </p:cNvSpPr>
          <p:nvPr/>
        </p:nvSpPr>
        <p:spPr bwMode="auto">
          <a:xfrm>
            <a:off x="1885950" y="1860550"/>
            <a:ext cx="48799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27674" name="TextBox 15"/>
          <p:cNvSpPr>
            <a:spLocks noChangeArrowheads="1"/>
          </p:cNvSpPr>
          <p:nvPr/>
        </p:nvSpPr>
        <p:spPr bwMode="auto">
          <a:xfrm>
            <a:off x="1885950" y="3556000"/>
            <a:ext cx="3679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a:t>
            </a:r>
          </a:p>
        </p:txBody>
      </p:sp>
      <p:sp>
        <p:nvSpPr>
          <p:cNvPr id="27675" name="TextBox 15"/>
          <p:cNvSpPr>
            <a:spLocks noChangeArrowheads="1"/>
          </p:cNvSpPr>
          <p:nvPr/>
        </p:nvSpPr>
        <p:spPr bwMode="auto">
          <a:xfrm>
            <a:off x="1885950" y="5132388"/>
            <a:ext cx="2578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a:t>
            </a:r>
          </a:p>
        </p:txBody>
      </p:sp>
      <p:sp>
        <p:nvSpPr>
          <p:cNvPr id="27676" name="KSO_Shape"/>
          <p:cNvSpPr>
            <a:spLocks noChangeArrowheads="1"/>
          </p:cNvSpPr>
          <p:nvPr/>
        </p:nvSpPr>
        <p:spPr bwMode="auto">
          <a:xfrm>
            <a:off x="7878763" y="1957388"/>
            <a:ext cx="622300" cy="846137"/>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6"/>
              <a:gd name="T169" fmla="*/ 0 h 6235"/>
              <a:gd name="T170" fmla="*/ 4676 w 4676"/>
              <a:gd name="T171" fmla="*/ 6235 h 62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867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867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867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KSO_Shape"/>
          <p:cNvGrpSpPr/>
          <p:nvPr/>
        </p:nvGrpSpPr>
        <p:grpSpPr bwMode="auto">
          <a:xfrm>
            <a:off x="336550" y="1422400"/>
            <a:ext cx="5975350" cy="4932363"/>
            <a:chOff x="0" y="0"/>
            <a:chExt cx="5832647" cy="4819363"/>
          </a:xfrm>
        </p:grpSpPr>
        <p:sp>
          <p:nvSpPr>
            <p:cNvPr id="28679" name="内蒙古"/>
            <p:cNvSpPr>
              <a:spLocks noChangeArrowheads="1"/>
            </p:cNvSpPr>
            <p:nvPr/>
          </p:nvSpPr>
          <p:spPr bwMode="auto">
            <a:xfrm>
              <a:off x="2449067" y="5370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8"/>
                <a:gd name="T178" fmla="*/ 0 h 1218"/>
                <a:gd name="T179" fmla="*/ 1428 w 1428"/>
                <a:gd name="T180" fmla="*/ 1218 h 1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0" name="甘肃"/>
            <p:cNvSpPr>
              <a:spLocks noChangeArrowheads="1"/>
            </p:cNvSpPr>
            <p:nvPr/>
          </p:nvSpPr>
          <p:spPr bwMode="auto">
            <a:xfrm>
              <a:off x="1958538" y="152887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2"/>
                <a:gd name="T169" fmla="*/ 0 h 772"/>
                <a:gd name="T170" fmla="*/ 912 w 912"/>
                <a:gd name="T171" fmla="*/ 772 h 7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1" name="宁夏"/>
            <p:cNvSpPr>
              <a:spLocks noChangeArrowheads="1"/>
            </p:cNvSpPr>
            <p:nvPr/>
          </p:nvSpPr>
          <p:spPr bwMode="auto">
            <a:xfrm>
              <a:off x="3118622" y="200866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304"/>
                <a:gd name="T152" fmla="*/ 184 w 184"/>
                <a:gd name="T153" fmla="*/ 304 h 3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2" name="新疆"/>
            <p:cNvSpPr>
              <a:spLocks noChangeArrowheads="1"/>
            </p:cNvSpPr>
            <p:nvPr/>
          </p:nvSpPr>
          <p:spPr bwMode="auto">
            <a:xfrm>
              <a:off x="0" y="57646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4"/>
                <a:gd name="T175" fmla="*/ 0 h 986"/>
                <a:gd name="T176" fmla="*/ 1304 w 1304"/>
                <a:gd name="T177" fmla="*/ 986 h 9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3" name="青海"/>
            <p:cNvSpPr>
              <a:spLocks noChangeArrowheads="1"/>
            </p:cNvSpPr>
            <p:nvPr/>
          </p:nvSpPr>
          <p:spPr bwMode="auto">
            <a:xfrm>
              <a:off x="1514555" y="196211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4" name="四川"/>
            <p:cNvSpPr>
              <a:spLocks noChangeArrowheads="1"/>
            </p:cNvSpPr>
            <p:nvPr/>
          </p:nvSpPr>
          <p:spPr bwMode="auto">
            <a:xfrm>
              <a:off x="2348813" y="269254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616"/>
                <a:gd name="T182" fmla="*/ 702 w 702"/>
                <a:gd name="T183" fmla="*/ 616 h 6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5" name="西藏"/>
            <p:cNvSpPr>
              <a:spLocks noChangeArrowheads="1"/>
            </p:cNvSpPr>
            <p:nvPr/>
          </p:nvSpPr>
          <p:spPr bwMode="auto">
            <a:xfrm>
              <a:off x="261377" y="224497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764"/>
                <a:gd name="T191" fmla="*/ 1256 w 1256"/>
                <a:gd name="T192" fmla="*/ 764 h 7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6" name="云南"/>
            <p:cNvSpPr>
              <a:spLocks noChangeArrowheads="1"/>
            </p:cNvSpPr>
            <p:nvPr/>
          </p:nvSpPr>
          <p:spPr bwMode="auto">
            <a:xfrm>
              <a:off x="2309427" y="338358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592"/>
                <a:gd name="T164" fmla="*/ 568 w 568"/>
                <a:gd name="T165" fmla="*/ 592 h 5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7" name="贵州"/>
            <p:cNvSpPr>
              <a:spLocks noChangeArrowheads="1"/>
            </p:cNvSpPr>
            <p:nvPr/>
          </p:nvSpPr>
          <p:spPr bwMode="auto">
            <a:xfrm>
              <a:off x="3039851" y="336925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32"/>
                <a:gd name="T179" fmla="*/ 384 w 384"/>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8" name="广西"/>
            <p:cNvSpPr>
              <a:spLocks noChangeArrowheads="1"/>
            </p:cNvSpPr>
            <p:nvPr/>
          </p:nvSpPr>
          <p:spPr bwMode="auto">
            <a:xfrm>
              <a:off x="3150847" y="373446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382"/>
                <a:gd name="T170" fmla="*/ 502 w 502"/>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9" name="重庆"/>
            <p:cNvSpPr>
              <a:spLocks noChangeArrowheads="1"/>
            </p:cNvSpPr>
            <p:nvPr/>
          </p:nvSpPr>
          <p:spPr bwMode="auto">
            <a:xfrm>
              <a:off x="3276165" y="298256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4"/>
                <a:gd name="T157" fmla="*/ 0 h 288"/>
                <a:gd name="T158" fmla="*/ 284 w 284"/>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0" name="陕西"/>
            <p:cNvSpPr>
              <a:spLocks noChangeArrowheads="1"/>
            </p:cNvSpPr>
            <p:nvPr/>
          </p:nvSpPr>
          <p:spPr bwMode="auto">
            <a:xfrm>
              <a:off x="3276165" y="198002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4"/>
                <a:gd name="T154" fmla="*/ 0 h 578"/>
                <a:gd name="T155" fmla="*/ 324 w 324"/>
                <a:gd name="T156" fmla="*/ 578 h 5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1" name="山西"/>
            <p:cNvSpPr>
              <a:spLocks noChangeArrowheads="1"/>
            </p:cNvSpPr>
            <p:nvPr/>
          </p:nvSpPr>
          <p:spPr bwMode="auto">
            <a:xfrm>
              <a:off x="3777436" y="178667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2" name="湖南"/>
            <p:cNvSpPr>
              <a:spLocks noChangeArrowheads="1"/>
            </p:cNvSpPr>
            <p:nvPr/>
          </p:nvSpPr>
          <p:spPr bwMode="auto">
            <a:xfrm>
              <a:off x="3677181" y="323319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3" name="湖北"/>
            <p:cNvSpPr>
              <a:spLocks noChangeArrowheads="1"/>
            </p:cNvSpPr>
            <p:nvPr/>
          </p:nvSpPr>
          <p:spPr bwMode="auto">
            <a:xfrm>
              <a:off x="3605571" y="282144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
                <a:gd name="T175" fmla="*/ 0 h 306"/>
                <a:gd name="T176" fmla="*/ 488 w 488"/>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4" name="广东"/>
            <p:cNvSpPr>
              <a:spLocks noChangeArrowheads="1"/>
            </p:cNvSpPr>
            <p:nvPr/>
          </p:nvSpPr>
          <p:spPr bwMode="auto">
            <a:xfrm>
              <a:off x="3798919" y="382756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
                <a:gd name="T154" fmla="*/ 0 h 402"/>
                <a:gd name="T155" fmla="*/ 508 w 508"/>
                <a:gd name="T156" fmla="*/ 402 h 4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5" name="江西"/>
            <p:cNvSpPr>
              <a:spLocks noChangeArrowheads="1"/>
            </p:cNvSpPr>
            <p:nvPr/>
          </p:nvSpPr>
          <p:spPr bwMode="auto">
            <a:xfrm>
              <a:off x="4228580" y="320455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414"/>
                <a:gd name="T179" fmla="*/ 304 w 304"/>
                <a:gd name="T180" fmla="*/ 414 h 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6" name="福建"/>
            <p:cNvSpPr>
              <a:spLocks noChangeArrowheads="1"/>
            </p:cNvSpPr>
            <p:nvPr/>
          </p:nvSpPr>
          <p:spPr bwMode="auto">
            <a:xfrm>
              <a:off x="4511440" y="340148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4"/>
                <a:gd name="T158" fmla="*/ 282 w 282"/>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7" name="浙江"/>
            <p:cNvSpPr>
              <a:spLocks noChangeArrowheads="1"/>
            </p:cNvSpPr>
            <p:nvPr/>
          </p:nvSpPr>
          <p:spPr bwMode="auto">
            <a:xfrm>
              <a:off x="4737012" y="301120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80"/>
                <a:gd name="T140" fmla="*/ 242 w 242"/>
                <a:gd name="T141" fmla="*/ 280 h 2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8" name="安徽"/>
            <p:cNvSpPr>
              <a:spLocks noChangeArrowheads="1"/>
            </p:cNvSpPr>
            <p:nvPr/>
          </p:nvSpPr>
          <p:spPr bwMode="auto">
            <a:xfrm>
              <a:off x="4314512" y="257796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74"/>
                <a:gd name="T176" fmla="*/ 306 w 306"/>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9" name="天津"/>
            <p:cNvSpPr>
              <a:spLocks noChangeArrowheads="1"/>
            </p:cNvSpPr>
            <p:nvPr/>
          </p:nvSpPr>
          <p:spPr bwMode="auto">
            <a:xfrm>
              <a:off x="4421927" y="180457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6"/>
                <a:gd name="T146" fmla="*/ 80 w 80"/>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0" name="北京"/>
            <p:cNvSpPr>
              <a:spLocks noChangeArrowheads="1"/>
            </p:cNvSpPr>
            <p:nvPr/>
          </p:nvSpPr>
          <p:spPr bwMode="auto">
            <a:xfrm>
              <a:off x="4278707" y="171148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14"/>
                <a:gd name="T98" fmla="*/ 106 w 106"/>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1" name="辽宁"/>
            <p:cNvSpPr>
              <a:spLocks noChangeArrowheads="1"/>
            </p:cNvSpPr>
            <p:nvPr/>
          </p:nvSpPr>
          <p:spPr bwMode="auto">
            <a:xfrm>
              <a:off x="4600952" y="130688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58"/>
                <a:gd name="T173" fmla="*/ 376 w 376"/>
                <a:gd name="T174" fmla="*/ 358 h 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2" name="吉林"/>
            <p:cNvSpPr>
              <a:spLocks noChangeArrowheads="1"/>
            </p:cNvSpPr>
            <p:nvPr/>
          </p:nvSpPr>
          <p:spPr bwMode="auto">
            <a:xfrm>
              <a:off x="4751334" y="92019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364"/>
                <a:gd name="T158" fmla="*/ 536 w 536"/>
                <a:gd name="T159" fmla="*/ 364 h 3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3" name="黑龙江"/>
            <p:cNvSpPr>
              <a:spLocks noChangeArrowheads="1"/>
            </p:cNvSpPr>
            <p:nvPr/>
          </p:nvSpPr>
          <p:spPr bwMode="auto">
            <a:xfrm>
              <a:off x="4547245" y="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652"/>
                <a:gd name="T188" fmla="*/ 718 w 718"/>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4" name="山东"/>
            <p:cNvSpPr>
              <a:spLocks noChangeArrowheads="1"/>
            </p:cNvSpPr>
            <p:nvPr/>
          </p:nvSpPr>
          <p:spPr bwMode="auto">
            <a:xfrm>
              <a:off x="4293029" y="209459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272"/>
                <a:gd name="T155" fmla="*/ 434 w 43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5" name="上海"/>
            <p:cNvSpPr>
              <a:spLocks noChangeArrowheads="1"/>
            </p:cNvSpPr>
            <p:nvPr/>
          </p:nvSpPr>
          <p:spPr bwMode="auto">
            <a:xfrm>
              <a:off x="5019872" y="290379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0"/>
                <a:gd name="T98" fmla="*/ 68 w 6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6" name="江苏"/>
            <p:cNvSpPr>
              <a:spLocks noChangeArrowheads="1"/>
            </p:cNvSpPr>
            <p:nvPr/>
          </p:nvSpPr>
          <p:spPr bwMode="auto">
            <a:xfrm>
              <a:off x="4450571" y="249203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2"/>
                <a:gd name="T155" fmla="*/ 378 w 37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7" name="河北"/>
            <p:cNvSpPr>
              <a:spLocks noChangeArrowheads="1"/>
            </p:cNvSpPr>
            <p:nvPr/>
          </p:nvSpPr>
          <p:spPr bwMode="auto">
            <a:xfrm>
              <a:off x="4096101" y="149307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2"/>
                <a:gd name="T166" fmla="*/ 0 h 502"/>
                <a:gd name="T167" fmla="*/ 352 w 352"/>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8" name="河南"/>
            <p:cNvSpPr>
              <a:spLocks noChangeArrowheads="1"/>
            </p:cNvSpPr>
            <p:nvPr/>
          </p:nvSpPr>
          <p:spPr bwMode="auto">
            <a:xfrm>
              <a:off x="3809660" y="235597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366"/>
                <a:gd name="T167" fmla="*/ 370 w 370"/>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9" name="台湾"/>
            <p:cNvSpPr>
              <a:spLocks noChangeArrowheads="1"/>
            </p:cNvSpPr>
            <p:nvPr/>
          </p:nvSpPr>
          <p:spPr bwMode="auto">
            <a:xfrm>
              <a:off x="5055677" y="375595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56"/>
                <a:gd name="T137" fmla="*/ 106 w 10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0" name="海南"/>
            <p:cNvSpPr>
              <a:spLocks noChangeArrowheads="1"/>
            </p:cNvSpPr>
            <p:nvPr/>
          </p:nvSpPr>
          <p:spPr bwMode="auto">
            <a:xfrm>
              <a:off x="3659279" y="456872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140"/>
                <a:gd name="T146" fmla="*/ 160 w 160"/>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8711" name="矩形 1"/>
          <p:cNvSpPr>
            <a:spLocks noChangeArrowheads="1"/>
          </p:cNvSpPr>
          <p:nvPr/>
        </p:nvSpPr>
        <p:spPr bwMode="auto">
          <a:xfrm>
            <a:off x="6653213"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28712" name="矩形 78"/>
          <p:cNvSpPr>
            <a:spLocks noChangeArrowheads="1"/>
          </p:cNvSpPr>
          <p:nvPr/>
        </p:nvSpPr>
        <p:spPr bwMode="auto">
          <a:xfrm>
            <a:off x="7035800"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p>
        </p:txBody>
      </p:sp>
      <p:sp>
        <p:nvSpPr>
          <p:cNvPr id="28713" name="青海"/>
          <p:cNvSpPr>
            <a:spLocks noChangeArrowheads="1"/>
          </p:cNvSpPr>
          <p:nvPr/>
        </p:nvSpPr>
        <p:spPr bwMode="auto">
          <a:xfrm>
            <a:off x="7124700" y="2262188"/>
            <a:ext cx="893763" cy="639762"/>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4" name="山西"/>
          <p:cNvSpPr>
            <a:spLocks noChangeArrowheads="1"/>
          </p:cNvSpPr>
          <p:nvPr/>
        </p:nvSpPr>
        <p:spPr bwMode="auto">
          <a:xfrm>
            <a:off x="10788650" y="2098675"/>
            <a:ext cx="447675" cy="979488"/>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5" name="湖南"/>
          <p:cNvSpPr>
            <a:spLocks noChangeArrowheads="1"/>
          </p:cNvSpPr>
          <p:nvPr/>
        </p:nvSpPr>
        <p:spPr bwMode="auto">
          <a:xfrm>
            <a:off x="8972550" y="2212975"/>
            <a:ext cx="646113" cy="752475"/>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6" name="矩形 82"/>
          <p:cNvSpPr>
            <a:spLocks noChangeArrowheads="1"/>
          </p:cNvSpPr>
          <p:nvPr/>
        </p:nvSpPr>
        <p:spPr bwMode="auto">
          <a:xfrm>
            <a:off x="8759825" y="33083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a:t>
            </a:r>
          </a:p>
        </p:txBody>
      </p:sp>
      <p:sp>
        <p:nvSpPr>
          <p:cNvPr id="28717" name="矩形 83"/>
          <p:cNvSpPr>
            <a:spLocks noChangeArrowheads="1"/>
          </p:cNvSpPr>
          <p:nvPr/>
        </p:nvSpPr>
        <p:spPr bwMode="auto">
          <a:xfrm>
            <a:off x="10475913"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p>
        </p:txBody>
      </p:sp>
      <p:sp>
        <p:nvSpPr>
          <p:cNvPr id="28718" name="矩形 1"/>
          <p:cNvSpPr>
            <a:spLocks noChangeArrowheads="1"/>
          </p:cNvSpPr>
          <p:nvPr/>
        </p:nvSpPr>
        <p:spPr bwMode="auto">
          <a:xfrm>
            <a:off x="8377238"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28719" name="矩形 1"/>
          <p:cNvSpPr>
            <a:spLocks noChangeArrowheads="1"/>
          </p:cNvSpPr>
          <p:nvPr/>
        </p:nvSpPr>
        <p:spPr bwMode="auto">
          <a:xfrm>
            <a:off x="10093325" y="3910013"/>
            <a:ext cx="183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28720" name="直接连接符 86"/>
          <p:cNvSpPr>
            <a:spLocks noChangeShapeType="1"/>
          </p:cNvSpPr>
          <p:nvPr/>
        </p:nvSpPr>
        <p:spPr bwMode="auto">
          <a:xfrm>
            <a:off x="6867525" y="4760913"/>
            <a:ext cx="4886325" cy="0"/>
          </a:xfrm>
          <a:prstGeom prst="line">
            <a:avLst/>
          </a:prstGeom>
          <a:noFill/>
          <a:ln w="6350" cap="flat" cmpd="sng">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21" name="文本框 87"/>
          <p:cNvSpPr>
            <a:spLocks noChangeArrowheads="1"/>
          </p:cNvSpPr>
          <p:nvPr/>
        </p:nvSpPr>
        <p:spPr bwMode="auto">
          <a:xfrm>
            <a:off x="6867525" y="498475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2" name="TextBox 15"/>
          <p:cNvSpPr>
            <a:spLocks noChangeArrowheads="1"/>
          </p:cNvSpPr>
          <p:nvPr/>
        </p:nvSpPr>
        <p:spPr bwMode="auto">
          <a:xfrm>
            <a:off x="6867525" y="5284788"/>
            <a:ext cx="481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2969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970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970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组合 1"/>
          <p:cNvGrpSpPr/>
          <p:nvPr/>
        </p:nvGrpSpPr>
        <p:grpSpPr bwMode="auto">
          <a:xfrm>
            <a:off x="879475" y="1617663"/>
            <a:ext cx="10071100" cy="5089525"/>
            <a:chOff x="0" y="0"/>
            <a:chExt cx="7767638" cy="3827463"/>
          </a:xfrm>
        </p:grpSpPr>
        <p:sp>
          <p:nvSpPr>
            <p:cNvPr id="29703" name="Freeform 4"/>
            <p:cNvSpPr>
              <a:spLocks noChangeArrowheads="1"/>
            </p:cNvSpPr>
            <p:nvPr/>
          </p:nvSpPr>
          <p:spPr bwMode="auto">
            <a:xfrm>
              <a:off x="3898900" y="2844800"/>
              <a:ext cx="276225" cy="273050"/>
            </a:xfrm>
            <a:custGeom>
              <a:avLst/>
              <a:gdLst>
                <a:gd name="T0" fmla="*/ 53 w 144"/>
                <a:gd name="T1" fmla="*/ 137 h 143"/>
                <a:gd name="T2" fmla="*/ 60 w 144"/>
                <a:gd name="T3" fmla="*/ 133 h 143"/>
                <a:gd name="T4" fmla="*/ 66 w 144"/>
                <a:gd name="T5" fmla="*/ 141 h 143"/>
                <a:gd name="T6" fmla="*/ 80 w 144"/>
                <a:gd name="T7" fmla="*/ 141 h 143"/>
                <a:gd name="T8" fmla="*/ 87 w 144"/>
                <a:gd name="T9" fmla="*/ 134 h 143"/>
                <a:gd name="T10" fmla="*/ 87 w 144"/>
                <a:gd name="T11" fmla="*/ 59 h 143"/>
                <a:gd name="T12" fmla="*/ 99 w 144"/>
                <a:gd name="T13" fmla="*/ 55 h 143"/>
                <a:gd name="T14" fmla="*/ 99 w 144"/>
                <a:gd name="T15" fmla="*/ 16 h 143"/>
                <a:gd name="T16" fmla="*/ 109 w 144"/>
                <a:gd name="T17" fmla="*/ 15 h 143"/>
                <a:gd name="T18" fmla="*/ 122 w 144"/>
                <a:gd name="T19" fmla="*/ 11 h 143"/>
                <a:gd name="T20" fmla="*/ 128 w 144"/>
                <a:gd name="T21" fmla="*/ 16 h 143"/>
                <a:gd name="T22" fmla="*/ 136 w 144"/>
                <a:gd name="T23" fmla="*/ 11 h 143"/>
                <a:gd name="T24" fmla="*/ 144 w 144"/>
                <a:gd name="T25" fmla="*/ 9 h 143"/>
                <a:gd name="T26" fmla="*/ 143 w 144"/>
                <a:gd name="T27" fmla="*/ 6 h 143"/>
                <a:gd name="T28" fmla="*/ 119 w 144"/>
                <a:gd name="T29" fmla="*/ 8 h 143"/>
                <a:gd name="T30" fmla="*/ 102 w 144"/>
                <a:gd name="T31" fmla="*/ 9 h 143"/>
                <a:gd name="T32" fmla="*/ 77 w 144"/>
                <a:gd name="T33" fmla="*/ 9 h 143"/>
                <a:gd name="T34" fmla="*/ 73 w 144"/>
                <a:gd name="T35" fmla="*/ 5 h 143"/>
                <a:gd name="T36" fmla="*/ 34 w 144"/>
                <a:gd name="T37" fmla="*/ 5 h 143"/>
                <a:gd name="T38" fmla="*/ 24 w 144"/>
                <a:gd name="T39" fmla="*/ 3 h 143"/>
                <a:gd name="T40" fmla="*/ 13 w 144"/>
                <a:gd name="T41" fmla="*/ 2 h 143"/>
                <a:gd name="T42" fmla="*/ 8 w 144"/>
                <a:gd name="T43" fmla="*/ 0 h 143"/>
                <a:gd name="T44" fmla="*/ 4 w 144"/>
                <a:gd name="T45" fmla="*/ 3 h 143"/>
                <a:gd name="T46" fmla="*/ 1 w 144"/>
                <a:gd name="T47" fmla="*/ 3 h 143"/>
                <a:gd name="T48" fmla="*/ 7 w 144"/>
                <a:gd name="T49" fmla="*/ 18 h 143"/>
                <a:gd name="T50" fmla="*/ 18 w 144"/>
                <a:gd name="T51" fmla="*/ 41 h 143"/>
                <a:gd name="T52" fmla="*/ 29 w 144"/>
                <a:gd name="T53" fmla="*/ 65 h 143"/>
                <a:gd name="T54" fmla="*/ 30 w 144"/>
                <a:gd name="T55" fmla="*/ 84 h 143"/>
                <a:gd name="T56" fmla="*/ 34 w 144"/>
                <a:gd name="T57" fmla="*/ 101 h 143"/>
                <a:gd name="T58" fmla="*/ 42 w 144"/>
                <a:gd name="T59" fmla="*/ 129 h 143"/>
                <a:gd name="T60" fmla="*/ 49 w 144"/>
                <a:gd name="T61" fmla="*/ 138 h 143"/>
                <a:gd name="T62" fmla="*/ 53 w 144"/>
                <a:gd name="T63" fmla="*/ 137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4" name="Freeform 5"/>
            <p:cNvSpPr>
              <a:spLocks noChangeArrowheads="1"/>
            </p:cNvSpPr>
            <p:nvPr/>
          </p:nvSpPr>
          <p:spPr bwMode="auto">
            <a:xfrm>
              <a:off x="4175125" y="2813050"/>
              <a:ext cx="171450" cy="149225"/>
            </a:xfrm>
            <a:custGeom>
              <a:avLst/>
              <a:gdLst>
                <a:gd name="T0" fmla="*/ 59 w 90"/>
                <a:gd name="T1" fmla="*/ 4 h 78"/>
                <a:gd name="T2" fmla="*/ 58 w 90"/>
                <a:gd name="T3" fmla="*/ 0 h 78"/>
                <a:gd name="T4" fmla="*/ 48 w 90"/>
                <a:gd name="T5" fmla="*/ 0 h 78"/>
                <a:gd name="T6" fmla="*/ 42 w 90"/>
                <a:gd name="T7" fmla="*/ 6 h 78"/>
                <a:gd name="T8" fmla="*/ 31 w 90"/>
                <a:gd name="T9" fmla="*/ 14 h 78"/>
                <a:gd name="T10" fmla="*/ 20 w 90"/>
                <a:gd name="T11" fmla="*/ 27 h 78"/>
                <a:gd name="T12" fmla="*/ 5 w 90"/>
                <a:gd name="T13" fmla="*/ 24 h 78"/>
                <a:gd name="T14" fmla="*/ 0 w 90"/>
                <a:gd name="T15" fmla="*/ 25 h 78"/>
                <a:gd name="T16" fmla="*/ 6 w 90"/>
                <a:gd name="T17" fmla="*/ 31 h 78"/>
                <a:gd name="T18" fmla="*/ 12 w 90"/>
                <a:gd name="T19" fmla="*/ 45 h 78"/>
                <a:gd name="T20" fmla="*/ 23 w 90"/>
                <a:gd name="T21" fmla="*/ 53 h 78"/>
                <a:gd name="T22" fmla="*/ 28 w 90"/>
                <a:gd name="T23" fmla="*/ 61 h 78"/>
                <a:gd name="T24" fmla="*/ 36 w 90"/>
                <a:gd name="T25" fmla="*/ 69 h 78"/>
                <a:gd name="T26" fmla="*/ 44 w 90"/>
                <a:gd name="T27" fmla="*/ 74 h 78"/>
                <a:gd name="T28" fmla="*/ 55 w 90"/>
                <a:gd name="T29" fmla="*/ 76 h 78"/>
                <a:gd name="T30" fmla="*/ 67 w 90"/>
                <a:gd name="T31" fmla="*/ 78 h 78"/>
                <a:gd name="T32" fmla="*/ 79 w 90"/>
                <a:gd name="T33" fmla="*/ 67 h 78"/>
                <a:gd name="T34" fmla="*/ 82 w 90"/>
                <a:gd name="T35" fmla="*/ 56 h 78"/>
                <a:gd name="T36" fmla="*/ 88 w 90"/>
                <a:gd name="T37" fmla="*/ 48 h 78"/>
                <a:gd name="T38" fmla="*/ 84 w 90"/>
                <a:gd name="T39" fmla="*/ 39 h 78"/>
                <a:gd name="T40" fmla="*/ 87 w 90"/>
                <a:gd name="T41" fmla="*/ 29 h 78"/>
                <a:gd name="T42" fmla="*/ 87 w 90"/>
                <a:gd name="T43" fmla="*/ 12 h 78"/>
                <a:gd name="T44" fmla="*/ 74 w 90"/>
                <a:gd name="T45" fmla="*/ 7 h 78"/>
                <a:gd name="T46" fmla="*/ 59 w 90"/>
                <a:gd name="T47" fmla="*/ 4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78"/>
                <a:gd name="T74" fmla="*/ 90 w 90"/>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5" name="Freeform 6"/>
            <p:cNvSpPr>
              <a:spLocks noChangeArrowheads="1"/>
            </p:cNvSpPr>
            <p:nvPr/>
          </p:nvSpPr>
          <p:spPr bwMode="auto">
            <a:xfrm>
              <a:off x="4065588" y="2862262"/>
              <a:ext cx="193675" cy="207963"/>
            </a:xfrm>
            <a:custGeom>
              <a:avLst/>
              <a:gdLst>
                <a:gd name="T0" fmla="*/ 93 w 101"/>
                <a:gd name="T1" fmla="*/ 44 h 109"/>
                <a:gd name="T2" fmla="*/ 85 w 101"/>
                <a:gd name="T3" fmla="*/ 36 h 109"/>
                <a:gd name="T4" fmla="*/ 80 w 101"/>
                <a:gd name="T5" fmla="*/ 28 h 109"/>
                <a:gd name="T6" fmla="*/ 69 w 101"/>
                <a:gd name="T7" fmla="*/ 20 h 109"/>
                <a:gd name="T8" fmla="*/ 63 w 101"/>
                <a:gd name="T9" fmla="*/ 6 h 109"/>
                <a:gd name="T10" fmla="*/ 57 w 101"/>
                <a:gd name="T11" fmla="*/ 0 h 109"/>
                <a:gd name="T12" fmla="*/ 49 w 101"/>
                <a:gd name="T13" fmla="*/ 2 h 109"/>
                <a:gd name="T14" fmla="*/ 41 w 101"/>
                <a:gd name="T15" fmla="*/ 7 h 109"/>
                <a:gd name="T16" fmla="*/ 35 w 101"/>
                <a:gd name="T17" fmla="*/ 2 h 109"/>
                <a:gd name="T18" fmla="*/ 22 w 101"/>
                <a:gd name="T19" fmla="*/ 6 h 109"/>
                <a:gd name="T20" fmla="*/ 12 w 101"/>
                <a:gd name="T21" fmla="*/ 7 h 109"/>
                <a:gd name="T22" fmla="*/ 12 w 101"/>
                <a:gd name="T23" fmla="*/ 46 h 109"/>
                <a:gd name="T24" fmla="*/ 0 w 101"/>
                <a:gd name="T25" fmla="*/ 50 h 109"/>
                <a:gd name="T26" fmla="*/ 0 w 101"/>
                <a:gd name="T27" fmla="*/ 83 h 109"/>
                <a:gd name="T28" fmla="*/ 6 w 101"/>
                <a:gd name="T29" fmla="*/ 87 h 109"/>
                <a:gd name="T30" fmla="*/ 9 w 101"/>
                <a:gd name="T31" fmla="*/ 100 h 109"/>
                <a:gd name="T32" fmla="*/ 7 w 101"/>
                <a:gd name="T33" fmla="*/ 102 h 109"/>
                <a:gd name="T34" fmla="*/ 9 w 101"/>
                <a:gd name="T35" fmla="*/ 107 h 109"/>
                <a:gd name="T36" fmla="*/ 20 w 101"/>
                <a:gd name="T37" fmla="*/ 107 h 109"/>
                <a:gd name="T38" fmla="*/ 31 w 101"/>
                <a:gd name="T39" fmla="*/ 95 h 109"/>
                <a:gd name="T40" fmla="*/ 38 w 101"/>
                <a:gd name="T41" fmla="*/ 89 h 109"/>
                <a:gd name="T42" fmla="*/ 52 w 101"/>
                <a:gd name="T43" fmla="*/ 93 h 109"/>
                <a:gd name="T44" fmla="*/ 62 w 101"/>
                <a:gd name="T45" fmla="*/ 88 h 109"/>
                <a:gd name="T46" fmla="*/ 67 w 101"/>
                <a:gd name="T47" fmla="*/ 80 h 109"/>
                <a:gd name="T48" fmla="*/ 76 w 101"/>
                <a:gd name="T49" fmla="*/ 73 h 109"/>
                <a:gd name="T50" fmla="*/ 81 w 101"/>
                <a:gd name="T51" fmla="*/ 65 h 109"/>
                <a:gd name="T52" fmla="*/ 90 w 101"/>
                <a:gd name="T53" fmla="*/ 59 h 109"/>
                <a:gd name="T54" fmla="*/ 97 w 101"/>
                <a:gd name="T55" fmla="*/ 55 h 109"/>
                <a:gd name="T56" fmla="*/ 101 w 101"/>
                <a:gd name="T57" fmla="*/ 49 h 109"/>
                <a:gd name="T58" fmla="*/ 101 w 101"/>
                <a:gd name="T59" fmla="*/ 49 h 109"/>
                <a:gd name="T60" fmla="*/ 93 w 101"/>
                <a:gd name="T61" fmla="*/ 44 h 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109"/>
                <a:gd name="T95" fmla="*/ 101 w 101"/>
                <a:gd name="T96" fmla="*/ 109 h 1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6" name="Freeform 7"/>
            <p:cNvSpPr>
              <a:spLocks noChangeArrowheads="1"/>
            </p:cNvSpPr>
            <p:nvPr/>
          </p:nvSpPr>
          <p:spPr bwMode="auto">
            <a:xfrm>
              <a:off x="4292600" y="3041650"/>
              <a:ext cx="30163" cy="36513"/>
            </a:xfrm>
            <a:custGeom>
              <a:avLst/>
              <a:gdLst>
                <a:gd name="T0" fmla="*/ 7 w 15"/>
                <a:gd name="T1" fmla="*/ 0 h 19"/>
                <a:gd name="T2" fmla="*/ 0 w 15"/>
                <a:gd name="T3" fmla="*/ 8 h 19"/>
                <a:gd name="T4" fmla="*/ 7 w 15"/>
                <a:gd name="T5" fmla="*/ 19 h 19"/>
                <a:gd name="T6" fmla="*/ 13 w 15"/>
                <a:gd name="T7" fmla="*/ 16 h 19"/>
                <a:gd name="T8" fmla="*/ 15 w 15"/>
                <a:gd name="T9" fmla="*/ 13 h 19"/>
                <a:gd name="T10" fmla="*/ 14 w 15"/>
                <a:gd name="T11" fmla="*/ 3 h 19"/>
                <a:gd name="T12" fmla="*/ 7 w 15"/>
                <a:gd name="T13" fmla="*/ 0 h 19"/>
                <a:gd name="T14" fmla="*/ 0 60000 65536"/>
                <a:gd name="T15" fmla="*/ 0 60000 65536"/>
                <a:gd name="T16" fmla="*/ 0 60000 65536"/>
                <a:gd name="T17" fmla="*/ 0 60000 65536"/>
                <a:gd name="T18" fmla="*/ 0 60000 65536"/>
                <a:gd name="T19" fmla="*/ 0 60000 65536"/>
                <a:gd name="T20" fmla="*/ 0 60000 65536"/>
                <a:gd name="T21" fmla="*/ 0 w 15"/>
                <a:gd name="T22" fmla="*/ 0 h 19"/>
                <a:gd name="T23" fmla="*/ 15 w 1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7" name="Freeform 8"/>
            <p:cNvSpPr>
              <a:spLocks noChangeArrowheads="1"/>
            </p:cNvSpPr>
            <p:nvPr/>
          </p:nvSpPr>
          <p:spPr bwMode="auto">
            <a:xfrm>
              <a:off x="4214813" y="3101975"/>
              <a:ext cx="47625" cy="53975"/>
            </a:xfrm>
            <a:custGeom>
              <a:avLst/>
              <a:gdLst>
                <a:gd name="T0" fmla="*/ 18 w 25"/>
                <a:gd name="T1" fmla="*/ 3 h 28"/>
                <a:gd name="T2" fmla="*/ 7 w 25"/>
                <a:gd name="T3" fmla="*/ 8 h 28"/>
                <a:gd name="T4" fmla="*/ 0 w 25"/>
                <a:gd name="T5" fmla="*/ 18 h 28"/>
                <a:gd name="T6" fmla="*/ 7 w 25"/>
                <a:gd name="T7" fmla="*/ 27 h 28"/>
                <a:gd name="T8" fmla="*/ 11 w 25"/>
                <a:gd name="T9" fmla="*/ 28 h 28"/>
                <a:gd name="T10" fmla="*/ 14 w 25"/>
                <a:gd name="T11" fmla="*/ 22 h 28"/>
                <a:gd name="T12" fmla="*/ 21 w 25"/>
                <a:gd name="T13" fmla="*/ 20 h 28"/>
                <a:gd name="T14" fmla="*/ 25 w 25"/>
                <a:gd name="T15" fmla="*/ 12 h 28"/>
                <a:gd name="T16" fmla="*/ 18 w 25"/>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8" name="Freeform 9"/>
            <p:cNvSpPr>
              <a:spLocks noEditPoints="1" noChangeArrowheads="1"/>
            </p:cNvSpPr>
            <p:nvPr/>
          </p:nvSpPr>
          <p:spPr bwMode="auto">
            <a:xfrm>
              <a:off x="3992563" y="2954337"/>
              <a:ext cx="346075" cy="304800"/>
            </a:xfrm>
            <a:custGeom>
              <a:avLst/>
              <a:gdLst>
                <a:gd name="T0" fmla="*/ 172 w 181"/>
                <a:gd name="T1" fmla="*/ 59 h 159"/>
                <a:gd name="T2" fmla="*/ 172 w 181"/>
                <a:gd name="T3" fmla="*/ 58 h 159"/>
                <a:gd name="T4" fmla="*/ 170 w 181"/>
                <a:gd name="T5" fmla="*/ 61 h 159"/>
                <a:gd name="T6" fmla="*/ 164 w 181"/>
                <a:gd name="T7" fmla="*/ 64 h 159"/>
                <a:gd name="T8" fmla="*/ 157 w 181"/>
                <a:gd name="T9" fmla="*/ 53 h 159"/>
                <a:gd name="T10" fmla="*/ 164 w 181"/>
                <a:gd name="T11" fmla="*/ 45 h 159"/>
                <a:gd name="T12" fmla="*/ 171 w 181"/>
                <a:gd name="T13" fmla="*/ 48 h 159"/>
                <a:gd name="T14" fmla="*/ 171 w 181"/>
                <a:gd name="T15" fmla="*/ 46 h 159"/>
                <a:gd name="T16" fmla="*/ 170 w 181"/>
                <a:gd name="T17" fmla="*/ 26 h 159"/>
                <a:gd name="T18" fmla="*/ 163 w 181"/>
                <a:gd name="T19" fmla="*/ 5 h 159"/>
                <a:gd name="T20" fmla="*/ 150 w 181"/>
                <a:gd name="T21" fmla="*/ 2 h 159"/>
                <a:gd name="T22" fmla="*/ 139 w 181"/>
                <a:gd name="T23" fmla="*/ 0 h 159"/>
                <a:gd name="T24" fmla="*/ 135 w 181"/>
                <a:gd name="T25" fmla="*/ 6 h 159"/>
                <a:gd name="T26" fmla="*/ 128 w 181"/>
                <a:gd name="T27" fmla="*/ 10 h 159"/>
                <a:gd name="T28" fmla="*/ 119 w 181"/>
                <a:gd name="T29" fmla="*/ 16 h 159"/>
                <a:gd name="T30" fmla="*/ 114 w 181"/>
                <a:gd name="T31" fmla="*/ 24 h 159"/>
                <a:gd name="T32" fmla="*/ 105 w 181"/>
                <a:gd name="T33" fmla="*/ 31 h 159"/>
                <a:gd name="T34" fmla="*/ 100 w 181"/>
                <a:gd name="T35" fmla="*/ 39 h 159"/>
                <a:gd name="T36" fmla="*/ 90 w 181"/>
                <a:gd name="T37" fmla="*/ 44 h 159"/>
                <a:gd name="T38" fmla="*/ 76 w 181"/>
                <a:gd name="T39" fmla="*/ 40 h 159"/>
                <a:gd name="T40" fmla="*/ 69 w 181"/>
                <a:gd name="T41" fmla="*/ 46 h 159"/>
                <a:gd name="T42" fmla="*/ 58 w 181"/>
                <a:gd name="T43" fmla="*/ 58 h 159"/>
                <a:gd name="T44" fmla="*/ 47 w 181"/>
                <a:gd name="T45" fmla="*/ 58 h 159"/>
                <a:gd name="T46" fmla="*/ 45 w 181"/>
                <a:gd name="T47" fmla="*/ 53 h 159"/>
                <a:gd name="T48" fmla="*/ 47 w 181"/>
                <a:gd name="T49" fmla="*/ 51 h 159"/>
                <a:gd name="T50" fmla="*/ 44 w 181"/>
                <a:gd name="T51" fmla="*/ 38 h 159"/>
                <a:gd name="T52" fmla="*/ 38 w 181"/>
                <a:gd name="T53" fmla="*/ 34 h 159"/>
                <a:gd name="T54" fmla="*/ 38 w 181"/>
                <a:gd name="T55" fmla="*/ 76 h 159"/>
                <a:gd name="T56" fmla="*/ 31 w 181"/>
                <a:gd name="T57" fmla="*/ 83 h 159"/>
                <a:gd name="T58" fmla="*/ 17 w 181"/>
                <a:gd name="T59" fmla="*/ 83 h 159"/>
                <a:gd name="T60" fmla="*/ 11 w 181"/>
                <a:gd name="T61" fmla="*/ 75 h 159"/>
                <a:gd name="T62" fmla="*/ 4 w 181"/>
                <a:gd name="T63" fmla="*/ 79 h 159"/>
                <a:gd name="T64" fmla="*/ 0 w 181"/>
                <a:gd name="T65" fmla="*/ 80 h 159"/>
                <a:gd name="T66" fmla="*/ 8 w 181"/>
                <a:gd name="T67" fmla="*/ 98 h 159"/>
                <a:gd name="T68" fmla="*/ 19 w 181"/>
                <a:gd name="T69" fmla="*/ 120 h 159"/>
                <a:gd name="T70" fmla="*/ 19 w 181"/>
                <a:gd name="T71" fmla="*/ 131 h 159"/>
                <a:gd name="T72" fmla="*/ 19 w 181"/>
                <a:gd name="T73" fmla="*/ 140 h 159"/>
                <a:gd name="T74" fmla="*/ 23 w 181"/>
                <a:gd name="T75" fmla="*/ 149 h 159"/>
                <a:gd name="T76" fmla="*/ 27 w 181"/>
                <a:gd name="T77" fmla="*/ 152 h 159"/>
                <a:gd name="T78" fmla="*/ 33 w 181"/>
                <a:gd name="T79" fmla="*/ 157 h 159"/>
                <a:gd name="T80" fmla="*/ 41 w 181"/>
                <a:gd name="T81" fmla="*/ 157 h 159"/>
                <a:gd name="T82" fmla="*/ 54 w 181"/>
                <a:gd name="T83" fmla="*/ 153 h 159"/>
                <a:gd name="T84" fmla="*/ 64 w 181"/>
                <a:gd name="T85" fmla="*/ 149 h 159"/>
                <a:gd name="T86" fmla="*/ 82 w 181"/>
                <a:gd name="T87" fmla="*/ 149 h 159"/>
                <a:gd name="T88" fmla="*/ 93 w 181"/>
                <a:gd name="T89" fmla="*/ 147 h 159"/>
                <a:gd name="T90" fmla="*/ 100 w 181"/>
                <a:gd name="T91" fmla="*/ 146 h 159"/>
                <a:gd name="T92" fmla="*/ 109 w 181"/>
                <a:gd name="T93" fmla="*/ 143 h 159"/>
                <a:gd name="T94" fmla="*/ 132 w 181"/>
                <a:gd name="T95" fmla="*/ 128 h 159"/>
                <a:gd name="T96" fmla="*/ 159 w 181"/>
                <a:gd name="T97" fmla="*/ 95 h 159"/>
                <a:gd name="T98" fmla="*/ 175 w 181"/>
                <a:gd name="T99" fmla="*/ 77 h 159"/>
                <a:gd name="T100" fmla="*/ 181 w 181"/>
                <a:gd name="T101" fmla="*/ 59 h 159"/>
                <a:gd name="T102" fmla="*/ 172 w 181"/>
                <a:gd name="T103" fmla="*/ 59 h 159"/>
                <a:gd name="T104" fmla="*/ 137 w 181"/>
                <a:gd name="T105" fmla="*/ 97 h 159"/>
                <a:gd name="T106" fmla="*/ 130 w 181"/>
                <a:gd name="T107" fmla="*/ 99 h 159"/>
                <a:gd name="T108" fmla="*/ 127 w 181"/>
                <a:gd name="T109" fmla="*/ 105 h 159"/>
                <a:gd name="T110" fmla="*/ 123 w 181"/>
                <a:gd name="T111" fmla="*/ 104 h 159"/>
                <a:gd name="T112" fmla="*/ 116 w 181"/>
                <a:gd name="T113" fmla="*/ 95 h 159"/>
                <a:gd name="T114" fmla="*/ 123 w 181"/>
                <a:gd name="T115" fmla="*/ 85 h 159"/>
                <a:gd name="T116" fmla="*/ 134 w 181"/>
                <a:gd name="T117" fmla="*/ 80 h 159"/>
                <a:gd name="T118" fmla="*/ 141 w 181"/>
                <a:gd name="T119" fmla="*/ 89 h 159"/>
                <a:gd name="T120" fmla="*/ 137 w 181"/>
                <a:gd name="T121" fmla="*/ 97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59"/>
                <a:gd name="T185" fmla="*/ 181 w 181"/>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9" name="Freeform 10"/>
            <p:cNvSpPr>
              <a:spLocks noChangeArrowheads="1"/>
            </p:cNvSpPr>
            <p:nvPr/>
          </p:nvSpPr>
          <p:spPr bwMode="auto">
            <a:xfrm>
              <a:off x="3898900" y="2597150"/>
              <a:ext cx="252413" cy="268288"/>
            </a:xfrm>
            <a:custGeom>
              <a:avLst/>
              <a:gdLst>
                <a:gd name="T0" fmla="*/ 8 w 132"/>
                <a:gd name="T1" fmla="*/ 129 h 140"/>
                <a:gd name="T2" fmla="*/ 13 w 132"/>
                <a:gd name="T3" fmla="*/ 131 h 140"/>
                <a:gd name="T4" fmla="*/ 24 w 132"/>
                <a:gd name="T5" fmla="*/ 132 h 140"/>
                <a:gd name="T6" fmla="*/ 34 w 132"/>
                <a:gd name="T7" fmla="*/ 134 h 140"/>
                <a:gd name="T8" fmla="*/ 73 w 132"/>
                <a:gd name="T9" fmla="*/ 134 h 140"/>
                <a:gd name="T10" fmla="*/ 77 w 132"/>
                <a:gd name="T11" fmla="*/ 138 h 140"/>
                <a:gd name="T12" fmla="*/ 102 w 132"/>
                <a:gd name="T13" fmla="*/ 138 h 140"/>
                <a:gd name="T14" fmla="*/ 119 w 132"/>
                <a:gd name="T15" fmla="*/ 137 h 140"/>
                <a:gd name="T16" fmla="*/ 122 w 132"/>
                <a:gd name="T17" fmla="*/ 136 h 140"/>
                <a:gd name="T18" fmla="*/ 109 w 132"/>
                <a:gd name="T19" fmla="*/ 119 h 140"/>
                <a:gd name="T20" fmla="*/ 110 w 132"/>
                <a:gd name="T21" fmla="*/ 81 h 140"/>
                <a:gd name="T22" fmla="*/ 127 w 132"/>
                <a:gd name="T23" fmla="*/ 82 h 140"/>
                <a:gd name="T24" fmla="*/ 130 w 132"/>
                <a:gd name="T25" fmla="*/ 79 h 140"/>
                <a:gd name="T26" fmla="*/ 132 w 132"/>
                <a:gd name="T27" fmla="*/ 57 h 140"/>
                <a:gd name="T28" fmla="*/ 129 w 132"/>
                <a:gd name="T29" fmla="*/ 57 h 140"/>
                <a:gd name="T30" fmla="*/ 119 w 132"/>
                <a:gd name="T31" fmla="*/ 58 h 140"/>
                <a:gd name="T32" fmla="*/ 113 w 132"/>
                <a:gd name="T33" fmla="*/ 61 h 140"/>
                <a:gd name="T34" fmla="*/ 113 w 132"/>
                <a:gd name="T35" fmla="*/ 52 h 140"/>
                <a:gd name="T36" fmla="*/ 108 w 132"/>
                <a:gd name="T37" fmla="*/ 43 h 140"/>
                <a:gd name="T38" fmla="*/ 109 w 132"/>
                <a:gd name="T39" fmla="*/ 27 h 140"/>
                <a:gd name="T40" fmla="*/ 107 w 132"/>
                <a:gd name="T41" fmla="*/ 18 h 140"/>
                <a:gd name="T42" fmla="*/ 100 w 132"/>
                <a:gd name="T43" fmla="*/ 16 h 140"/>
                <a:gd name="T44" fmla="*/ 94 w 132"/>
                <a:gd name="T45" fmla="*/ 14 h 140"/>
                <a:gd name="T46" fmla="*/ 85 w 132"/>
                <a:gd name="T47" fmla="*/ 14 h 140"/>
                <a:gd name="T48" fmla="*/ 81 w 132"/>
                <a:gd name="T49" fmla="*/ 24 h 140"/>
                <a:gd name="T50" fmla="*/ 68 w 132"/>
                <a:gd name="T51" fmla="*/ 26 h 140"/>
                <a:gd name="T52" fmla="*/ 58 w 132"/>
                <a:gd name="T53" fmla="*/ 19 h 140"/>
                <a:gd name="T54" fmla="*/ 54 w 132"/>
                <a:gd name="T55" fmla="*/ 10 h 140"/>
                <a:gd name="T56" fmla="*/ 52 w 132"/>
                <a:gd name="T57" fmla="*/ 1 h 140"/>
                <a:gd name="T58" fmla="*/ 15 w 132"/>
                <a:gd name="T59" fmla="*/ 1 h 140"/>
                <a:gd name="T60" fmla="*/ 9 w 132"/>
                <a:gd name="T61" fmla="*/ 4 h 140"/>
                <a:gd name="T62" fmla="*/ 19 w 132"/>
                <a:gd name="T63" fmla="*/ 28 h 140"/>
                <a:gd name="T64" fmla="*/ 17 w 132"/>
                <a:gd name="T65" fmla="*/ 39 h 140"/>
                <a:gd name="T66" fmla="*/ 24 w 132"/>
                <a:gd name="T67" fmla="*/ 63 h 140"/>
                <a:gd name="T68" fmla="*/ 16 w 132"/>
                <a:gd name="T69" fmla="*/ 79 h 140"/>
                <a:gd name="T70" fmla="*/ 8 w 132"/>
                <a:gd name="T71" fmla="*/ 101 h 140"/>
                <a:gd name="T72" fmla="*/ 2 w 132"/>
                <a:gd name="T73" fmla="*/ 117 h 140"/>
                <a:gd name="T74" fmla="*/ 1 w 132"/>
                <a:gd name="T75" fmla="*/ 132 h 140"/>
                <a:gd name="T76" fmla="*/ 1 w 132"/>
                <a:gd name="T77" fmla="*/ 132 h 140"/>
                <a:gd name="T78" fmla="*/ 4 w 132"/>
                <a:gd name="T79" fmla="*/ 132 h 140"/>
                <a:gd name="T80" fmla="*/ 8 w 132"/>
                <a:gd name="T81" fmla="*/ 129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40"/>
                <a:gd name="T125" fmla="*/ 132 w 13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0" name="Freeform 11"/>
            <p:cNvSpPr>
              <a:spLocks noChangeArrowheads="1"/>
            </p:cNvSpPr>
            <p:nvPr/>
          </p:nvSpPr>
          <p:spPr bwMode="auto">
            <a:xfrm>
              <a:off x="4108450" y="2647950"/>
              <a:ext cx="247650" cy="219075"/>
            </a:xfrm>
            <a:custGeom>
              <a:avLst/>
              <a:gdLst>
                <a:gd name="T0" fmla="*/ 100 w 130"/>
                <a:gd name="T1" fmla="*/ 5 h 115"/>
                <a:gd name="T2" fmla="*/ 92 w 130"/>
                <a:gd name="T3" fmla="*/ 0 h 115"/>
                <a:gd name="T4" fmla="*/ 78 w 130"/>
                <a:gd name="T5" fmla="*/ 3 h 115"/>
                <a:gd name="T6" fmla="*/ 75 w 130"/>
                <a:gd name="T7" fmla="*/ 10 h 115"/>
                <a:gd name="T8" fmla="*/ 74 w 130"/>
                <a:gd name="T9" fmla="*/ 16 h 115"/>
                <a:gd name="T10" fmla="*/ 73 w 130"/>
                <a:gd name="T11" fmla="*/ 29 h 115"/>
                <a:gd name="T12" fmla="*/ 71 w 130"/>
                <a:gd name="T13" fmla="*/ 39 h 115"/>
                <a:gd name="T14" fmla="*/ 78 w 130"/>
                <a:gd name="T15" fmla="*/ 48 h 115"/>
                <a:gd name="T16" fmla="*/ 86 w 130"/>
                <a:gd name="T17" fmla="*/ 46 h 115"/>
                <a:gd name="T18" fmla="*/ 87 w 130"/>
                <a:gd name="T19" fmla="*/ 54 h 115"/>
                <a:gd name="T20" fmla="*/ 85 w 130"/>
                <a:gd name="T21" fmla="*/ 59 h 115"/>
                <a:gd name="T22" fmla="*/ 77 w 130"/>
                <a:gd name="T23" fmla="*/ 59 h 115"/>
                <a:gd name="T24" fmla="*/ 73 w 130"/>
                <a:gd name="T25" fmla="*/ 49 h 115"/>
                <a:gd name="T26" fmla="*/ 64 w 130"/>
                <a:gd name="T27" fmla="*/ 47 h 115"/>
                <a:gd name="T28" fmla="*/ 58 w 130"/>
                <a:gd name="T29" fmla="*/ 41 h 115"/>
                <a:gd name="T30" fmla="*/ 54 w 130"/>
                <a:gd name="T31" fmla="*/ 43 h 115"/>
                <a:gd name="T32" fmla="*/ 49 w 130"/>
                <a:gd name="T33" fmla="*/ 44 h 115"/>
                <a:gd name="T34" fmla="*/ 40 w 130"/>
                <a:gd name="T35" fmla="*/ 41 h 115"/>
                <a:gd name="T36" fmla="*/ 36 w 130"/>
                <a:gd name="T37" fmla="*/ 36 h 115"/>
                <a:gd name="T38" fmla="*/ 29 w 130"/>
                <a:gd name="T39" fmla="*/ 36 h 115"/>
                <a:gd name="T40" fmla="*/ 26 w 130"/>
                <a:gd name="T41" fmla="*/ 34 h 115"/>
                <a:gd name="T42" fmla="*/ 23 w 130"/>
                <a:gd name="T43" fmla="*/ 31 h 115"/>
                <a:gd name="T44" fmla="*/ 21 w 130"/>
                <a:gd name="T45" fmla="*/ 53 h 115"/>
                <a:gd name="T46" fmla="*/ 18 w 130"/>
                <a:gd name="T47" fmla="*/ 56 h 115"/>
                <a:gd name="T48" fmla="*/ 1 w 130"/>
                <a:gd name="T49" fmla="*/ 55 h 115"/>
                <a:gd name="T50" fmla="*/ 0 w 130"/>
                <a:gd name="T51" fmla="*/ 93 h 115"/>
                <a:gd name="T52" fmla="*/ 13 w 130"/>
                <a:gd name="T53" fmla="*/ 110 h 115"/>
                <a:gd name="T54" fmla="*/ 34 w 130"/>
                <a:gd name="T55" fmla="*/ 109 h 115"/>
                <a:gd name="T56" fmla="*/ 35 w 130"/>
                <a:gd name="T57" fmla="*/ 112 h 115"/>
                <a:gd name="T58" fmla="*/ 40 w 130"/>
                <a:gd name="T59" fmla="*/ 111 h 115"/>
                <a:gd name="T60" fmla="*/ 55 w 130"/>
                <a:gd name="T61" fmla="*/ 114 h 115"/>
                <a:gd name="T62" fmla="*/ 66 w 130"/>
                <a:gd name="T63" fmla="*/ 101 h 115"/>
                <a:gd name="T64" fmla="*/ 77 w 130"/>
                <a:gd name="T65" fmla="*/ 93 h 115"/>
                <a:gd name="T66" fmla="*/ 83 w 130"/>
                <a:gd name="T67" fmla="*/ 87 h 115"/>
                <a:gd name="T68" fmla="*/ 93 w 130"/>
                <a:gd name="T69" fmla="*/ 87 h 115"/>
                <a:gd name="T70" fmla="*/ 93 w 130"/>
                <a:gd name="T71" fmla="*/ 87 h 115"/>
                <a:gd name="T72" fmla="*/ 91 w 130"/>
                <a:gd name="T73" fmla="*/ 79 h 115"/>
                <a:gd name="T74" fmla="*/ 122 w 130"/>
                <a:gd name="T75" fmla="*/ 67 h 115"/>
                <a:gd name="T76" fmla="*/ 120 w 130"/>
                <a:gd name="T77" fmla="*/ 62 h 115"/>
                <a:gd name="T78" fmla="*/ 122 w 130"/>
                <a:gd name="T79" fmla="*/ 51 h 115"/>
                <a:gd name="T80" fmla="*/ 127 w 130"/>
                <a:gd name="T81" fmla="*/ 48 h 115"/>
                <a:gd name="T82" fmla="*/ 126 w 130"/>
                <a:gd name="T83" fmla="*/ 30 h 115"/>
                <a:gd name="T84" fmla="*/ 130 w 130"/>
                <a:gd name="T85" fmla="*/ 28 h 115"/>
                <a:gd name="T86" fmla="*/ 125 w 130"/>
                <a:gd name="T87" fmla="*/ 16 h 115"/>
                <a:gd name="T88" fmla="*/ 110 w 130"/>
                <a:gd name="T89" fmla="*/ 9 h 115"/>
                <a:gd name="T90" fmla="*/ 100 w 130"/>
                <a:gd name="T91" fmla="*/ 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115"/>
                <a:gd name="T140" fmla="*/ 130 w 130"/>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1" name="Freeform 12"/>
            <p:cNvSpPr>
              <a:spLocks noChangeArrowheads="1"/>
            </p:cNvSpPr>
            <p:nvPr/>
          </p:nvSpPr>
          <p:spPr bwMode="auto">
            <a:xfrm>
              <a:off x="4254500" y="2492375"/>
              <a:ext cx="42863" cy="38100"/>
            </a:xfrm>
            <a:custGeom>
              <a:avLst/>
              <a:gdLst>
                <a:gd name="T0" fmla="*/ 18 w 22"/>
                <a:gd name="T1" fmla="*/ 0 h 20"/>
                <a:gd name="T2" fmla="*/ 12 w 22"/>
                <a:gd name="T3" fmla="*/ 2 h 20"/>
                <a:gd name="T4" fmla="*/ 6 w 22"/>
                <a:gd name="T5" fmla="*/ 3 h 20"/>
                <a:gd name="T6" fmla="*/ 5 w 22"/>
                <a:gd name="T7" fmla="*/ 5 h 20"/>
                <a:gd name="T8" fmla="*/ 3 w 22"/>
                <a:gd name="T9" fmla="*/ 12 h 20"/>
                <a:gd name="T10" fmla="*/ 0 w 22"/>
                <a:gd name="T11" fmla="*/ 15 h 20"/>
                <a:gd name="T12" fmla="*/ 3 w 22"/>
                <a:gd name="T13" fmla="*/ 18 h 20"/>
                <a:gd name="T14" fmla="*/ 6 w 22"/>
                <a:gd name="T15" fmla="*/ 19 h 20"/>
                <a:gd name="T16" fmla="*/ 12 w 22"/>
                <a:gd name="T17" fmla="*/ 15 h 20"/>
                <a:gd name="T18" fmla="*/ 22 w 22"/>
                <a:gd name="T19" fmla="*/ 13 h 20"/>
                <a:gd name="T20" fmla="*/ 20 w 22"/>
                <a:gd name="T21" fmla="*/ 5 h 20"/>
                <a:gd name="T22" fmla="*/ 18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2" name="Freeform 13"/>
            <p:cNvSpPr>
              <a:spLocks noChangeArrowheads="1"/>
            </p:cNvSpPr>
            <p:nvPr/>
          </p:nvSpPr>
          <p:spPr bwMode="auto">
            <a:xfrm>
              <a:off x="4514850" y="2205037"/>
              <a:ext cx="223838" cy="298450"/>
            </a:xfrm>
            <a:custGeom>
              <a:avLst/>
              <a:gdLst>
                <a:gd name="T0" fmla="*/ 27 w 117"/>
                <a:gd name="T1" fmla="*/ 30 h 157"/>
                <a:gd name="T2" fmla="*/ 35 w 117"/>
                <a:gd name="T3" fmla="*/ 37 h 157"/>
                <a:gd name="T4" fmla="*/ 58 w 117"/>
                <a:gd name="T5" fmla="*/ 45 h 157"/>
                <a:gd name="T6" fmla="*/ 73 w 117"/>
                <a:gd name="T7" fmla="*/ 48 h 157"/>
                <a:gd name="T8" fmla="*/ 77 w 117"/>
                <a:gd name="T9" fmla="*/ 51 h 157"/>
                <a:gd name="T10" fmla="*/ 47 w 117"/>
                <a:gd name="T11" fmla="*/ 81 h 157"/>
                <a:gd name="T12" fmla="*/ 35 w 117"/>
                <a:gd name="T13" fmla="*/ 83 h 157"/>
                <a:gd name="T14" fmla="*/ 20 w 117"/>
                <a:gd name="T15" fmla="*/ 91 h 157"/>
                <a:gd name="T16" fmla="*/ 11 w 117"/>
                <a:gd name="T17" fmla="*/ 92 h 157"/>
                <a:gd name="T18" fmla="*/ 5 w 117"/>
                <a:gd name="T19" fmla="*/ 100 h 157"/>
                <a:gd name="T20" fmla="*/ 0 w 117"/>
                <a:gd name="T21" fmla="*/ 108 h 157"/>
                <a:gd name="T22" fmla="*/ 1 w 117"/>
                <a:gd name="T23" fmla="*/ 148 h 157"/>
                <a:gd name="T24" fmla="*/ 6 w 117"/>
                <a:gd name="T25" fmla="*/ 157 h 157"/>
                <a:gd name="T26" fmla="*/ 31 w 117"/>
                <a:gd name="T27" fmla="*/ 131 h 157"/>
                <a:gd name="T28" fmla="*/ 51 w 117"/>
                <a:gd name="T29" fmla="*/ 116 h 157"/>
                <a:gd name="T30" fmla="*/ 79 w 117"/>
                <a:gd name="T31" fmla="*/ 88 h 157"/>
                <a:gd name="T32" fmla="*/ 92 w 117"/>
                <a:gd name="T33" fmla="*/ 67 h 157"/>
                <a:gd name="T34" fmla="*/ 102 w 117"/>
                <a:gd name="T35" fmla="*/ 50 h 157"/>
                <a:gd name="T36" fmla="*/ 113 w 117"/>
                <a:gd name="T37" fmla="*/ 28 h 157"/>
                <a:gd name="T38" fmla="*/ 117 w 117"/>
                <a:gd name="T39" fmla="*/ 8 h 157"/>
                <a:gd name="T40" fmla="*/ 109 w 117"/>
                <a:gd name="T41" fmla="*/ 4 h 157"/>
                <a:gd name="T42" fmla="*/ 84 w 117"/>
                <a:gd name="T43" fmla="*/ 11 h 157"/>
                <a:gd name="T44" fmla="*/ 66 w 117"/>
                <a:gd name="T45" fmla="*/ 15 h 157"/>
                <a:gd name="T46" fmla="*/ 51 w 117"/>
                <a:gd name="T47" fmla="*/ 18 h 157"/>
                <a:gd name="T48" fmla="*/ 33 w 117"/>
                <a:gd name="T49" fmla="*/ 16 h 157"/>
                <a:gd name="T50" fmla="*/ 27 w 117"/>
                <a:gd name="T51" fmla="*/ 10 h 157"/>
                <a:gd name="T52" fmla="*/ 20 w 117"/>
                <a:gd name="T53" fmla="*/ 20 h 157"/>
                <a:gd name="T54" fmla="*/ 27 w 117"/>
                <a:gd name="T55" fmla="*/ 30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
                <a:gd name="T85" fmla="*/ 0 h 157"/>
                <a:gd name="T86" fmla="*/ 117 w 117"/>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3" name="Freeform 14"/>
            <p:cNvSpPr>
              <a:spLocks noChangeArrowheads="1"/>
            </p:cNvSpPr>
            <p:nvPr/>
          </p:nvSpPr>
          <p:spPr bwMode="auto">
            <a:xfrm>
              <a:off x="3363913" y="1655762"/>
              <a:ext cx="260350" cy="206375"/>
            </a:xfrm>
            <a:custGeom>
              <a:avLst/>
              <a:gdLst>
                <a:gd name="T0" fmla="*/ 50 w 136"/>
                <a:gd name="T1" fmla="*/ 108 h 108"/>
                <a:gd name="T2" fmla="*/ 50 w 136"/>
                <a:gd name="T3" fmla="*/ 93 h 108"/>
                <a:gd name="T4" fmla="*/ 68 w 136"/>
                <a:gd name="T5" fmla="*/ 81 h 108"/>
                <a:gd name="T6" fmla="*/ 75 w 136"/>
                <a:gd name="T7" fmla="*/ 79 h 108"/>
                <a:gd name="T8" fmla="*/ 85 w 136"/>
                <a:gd name="T9" fmla="*/ 77 h 108"/>
                <a:gd name="T10" fmla="*/ 91 w 136"/>
                <a:gd name="T11" fmla="*/ 70 h 108"/>
                <a:gd name="T12" fmla="*/ 99 w 136"/>
                <a:gd name="T13" fmla="*/ 67 h 108"/>
                <a:gd name="T14" fmla="*/ 104 w 136"/>
                <a:gd name="T15" fmla="*/ 64 h 108"/>
                <a:gd name="T16" fmla="*/ 106 w 136"/>
                <a:gd name="T17" fmla="*/ 57 h 108"/>
                <a:gd name="T18" fmla="*/ 110 w 136"/>
                <a:gd name="T19" fmla="*/ 54 h 108"/>
                <a:gd name="T20" fmla="*/ 116 w 136"/>
                <a:gd name="T21" fmla="*/ 50 h 108"/>
                <a:gd name="T22" fmla="*/ 133 w 136"/>
                <a:gd name="T23" fmla="*/ 49 h 108"/>
                <a:gd name="T24" fmla="*/ 135 w 136"/>
                <a:gd name="T25" fmla="*/ 45 h 108"/>
                <a:gd name="T26" fmla="*/ 131 w 136"/>
                <a:gd name="T27" fmla="*/ 37 h 108"/>
                <a:gd name="T28" fmla="*/ 130 w 136"/>
                <a:gd name="T29" fmla="*/ 27 h 108"/>
                <a:gd name="T30" fmla="*/ 127 w 136"/>
                <a:gd name="T31" fmla="*/ 15 h 108"/>
                <a:gd name="T32" fmla="*/ 125 w 136"/>
                <a:gd name="T33" fmla="*/ 11 h 108"/>
                <a:gd name="T34" fmla="*/ 112 w 136"/>
                <a:gd name="T35" fmla="*/ 8 h 108"/>
                <a:gd name="T36" fmla="*/ 93 w 136"/>
                <a:gd name="T37" fmla="*/ 6 h 108"/>
                <a:gd name="T38" fmla="*/ 82 w 136"/>
                <a:gd name="T39" fmla="*/ 2 h 108"/>
                <a:gd name="T40" fmla="*/ 70 w 136"/>
                <a:gd name="T41" fmla="*/ 25 h 108"/>
                <a:gd name="T42" fmla="*/ 53 w 136"/>
                <a:gd name="T43" fmla="*/ 33 h 108"/>
                <a:gd name="T44" fmla="*/ 44 w 136"/>
                <a:gd name="T45" fmla="*/ 42 h 108"/>
                <a:gd name="T46" fmla="*/ 38 w 136"/>
                <a:gd name="T47" fmla="*/ 53 h 108"/>
                <a:gd name="T48" fmla="*/ 38 w 136"/>
                <a:gd name="T49" fmla="*/ 70 h 108"/>
                <a:gd name="T50" fmla="*/ 25 w 136"/>
                <a:gd name="T51" fmla="*/ 89 h 108"/>
                <a:gd name="T52" fmla="*/ 8 w 136"/>
                <a:gd name="T53" fmla="*/ 100 h 108"/>
                <a:gd name="T54" fmla="*/ 0 w 136"/>
                <a:gd name="T55" fmla="*/ 104 h 108"/>
                <a:gd name="T56" fmla="*/ 42 w 136"/>
                <a:gd name="T57" fmla="*/ 104 h 108"/>
                <a:gd name="T58" fmla="*/ 50 w 136"/>
                <a:gd name="T59" fmla="*/ 108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8"/>
                <a:gd name="T92" fmla="*/ 136 w 136"/>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4" name="Freeform 15"/>
            <p:cNvSpPr>
              <a:spLocks noChangeArrowheads="1"/>
            </p:cNvSpPr>
            <p:nvPr/>
          </p:nvSpPr>
          <p:spPr bwMode="auto">
            <a:xfrm>
              <a:off x="3805238" y="1619250"/>
              <a:ext cx="93663" cy="174625"/>
            </a:xfrm>
            <a:custGeom>
              <a:avLst/>
              <a:gdLst>
                <a:gd name="T0" fmla="*/ 13 w 49"/>
                <a:gd name="T1" fmla="*/ 23 h 91"/>
                <a:gd name="T2" fmla="*/ 10 w 49"/>
                <a:gd name="T3" fmla="*/ 35 h 91"/>
                <a:gd name="T4" fmla="*/ 3 w 49"/>
                <a:gd name="T5" fmla="*/ 42 h 91"/>
                <a:gd name="T6" fmla="*/ 7 w 49"/>
                <a:gd name="T7" fmla="*/ 54 h 91"/>
                <a:gd name="T8" fmla="*/ 12 w 49"/>
                <a:gd name="T9" fmla="*/ 62 h 91"/>
                <a:gd name="T10" fmla="*/ 21 w 49"/>
                <a:gd name="T11" fmla="*/ 68 h 91"/>
                <a:gd name="T12" fmla="*/ 26 w 49"/>
                <a:gd name="T13" fmla="*/ 88 h 91"/>
                <a:gd name="T14" fmla="*/ 27 w 49"/>
                <a:gd name="T15" fmla="*/ 91 h 91"/>
                <a:gd name="T16" fmla="*/ 32 w 49"/>
                <a:gd name="T17" fmla="*/ 87 h 91"/>
                <a:gd name="T18" fmla="*/ 34 w 49"/>
                <a:gd name="T19" fmla="*/ 78 h 91"/>
                <a:gd name="T20" fmla="*/ 35 w 49"/>
                <a:gd name="T21" fmla="*/ 73 h 91"/>
                <a:gd name="T22" fmla="*/ 43 w 49"/>
                <a:gd name="T23" fmla="*/ 65 h 91"/>
                <a:gd name="T24" fmla="*/ 48 w 49"/>
                <a:gd name="T25" fmla="*/ 61 h 91"/>
                <a:gd name="T26" fmla="*/ 49 w 49"/>
                <a:gd name="T27" fmla="*/ 55 h 91"/>
                <a:gd name="T28" fmla="*/ 44 w 49"/>
                <a:gd name="T29" fmla="*/ 51 h 91"/>
                <a:gd name="T30" fmla="*/ 40 w 49"/>
                <a:gd name="T31" fmla="*/ 47 h 91"/>
                <a:gd name="T32" fmla="*/ 31 w 49"/>
                <a:gd name="T33" fmla="*/ 43 h 91"/>
                <a:gd name="T34" fmla="*/ 40 w 49"/>
                <a:gd name="T35" fmla="*/ 35 h 91"/>
                <a:gd name="T36" fmla="*/ 40 w 49"/>
                <a:gd name="T37" fmla="*/ 20 h 91"/>
                <a:gd name="T38" fmla="*/ 42 w 49"/>
                <a:gd name="T39" fmla="*/ 10 h 91"/>
                <a:gd name="T40" fmla="*/ 40 w 49"/>
                <a:gd name="T41" fmla="*/ 6 h 91"/>
                <a:gd name="T42" fmla="*/ 35 w 49"/>
                <a:gd name="T43" fmla="*/ 4 h 91"/>
                <a:gd name="T44" fmla="*/ 20 w 49"/>
                <a:gd name="T45" fmla="*/ 4 h 91"/>
                <a:gd name="T46" fmla="*/ 13 w 49"/>
                <a:gd name="T47" fmla="*/ 5 h 91"/>
                <a:gd name="T48" fmla="*/ 13 w 49"/>
                <a:gd name="T49" fmla="*/ 23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91"/>
                <a:gd name="T77" fmla="*/ 49 w 49"/>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5" name="Freeform 16"/>
            <p:cNvSpPr>
              <a:spLocks noChangeArrowheads="1"/>
            </p:cNvSpPr>
            <p:nvPr/>
          </p:nvSpPr>
          <p:spPr bwMode="auto">
            <a:xfrm>
              <a:off x="3457575" y="1625600"/>
              <a:ext cx="449263" cy="430213"/>
            </a:xfrm>
            <a:custGeom>
              <a:avLst/>
              <a:gdLst>
                <a:gd name="T0" fmla="*/ 81 w 235"/>
                <a:gd name="T1" fmla="*/ 43 h 225"/>
                <a:gd name="T2" fmla="*/ 82 w 235"/>
                <a:gd name="T3" fmla="*/ 53 h 225"/>
                <a:gd name="T4" fmla="*/ 86 w 235"/>
                <a:gd name="T5" fmla="*/ 61 h 225"/>
                <a:gd name="T6" fmla="*/ 84 w 235"/>
                <a:gd name="T7" fmla="*/ 65 h 225"/>
                <a:gd name="T8" fmla="*/ 67 w 235"/>
                <a:gd name="T9" fmla="*/ 66 h 225"/>
                <a:gd name="T10" fmla="*/ 61 w 235"/>
                <a:gd name="T11" fmla="*/ 70 h 225"/>
                <a:gd name="T12" fmla="*/ 57 w 235"/>
                <a:gd name="T13" fmla="*/ 73 h 225"/>
                <a:gd name="T14" fmla="*/ 55 w 235"/>
                <a:gd name="T15" fmla="*/ 80 h 225"/>
                <a:gd name="T16" fmla="*/ 50 w 235"/>
                <a:gd name="T17" fmla="*/ 83 h 225"/>
                <a:gd name="T18" fmla="*/ 42 w 235"/>
                <a:gd name="T19" fmla="*/ 86 h 225"/>
                <a:gd name="T20" fmla="*/ 36 w 235"/>
                <a:gd name="T21" fmla="*/ 93 h 225"/>
                <a:gd name="T22" fmla="*/ 26 w 235"/>
                <a:gd name="T23" fmla="*/ 95 h 225"/>
                <a:gd name="T24" fmla="*/ 19 w 235"/>
                <a:gd name="T25" fmla="*/ 97 h 225"/>
                <a:gd name="T26" fmla="*/ 1 w 235"/>
                <a:gd name="T27" fmla="*/ 109 h 225"/>
                <a:gd name="T28" fmla="*/ 1 w 235"/>
                <a:gd name="T29" fmla="*/ 124 h 225"/>
                <a:gd name="T30" fmla="*/ 3 w 235"/>
                <a:gd name="T31" fmla="*/ 126 h 225"/>
                <a:gd name="T32" fmla="*/ 112 w 235"/>
                <a:gd name="T33" fmla="*/ 199 h 225"/>
                <a:gd name="T34" fmla="*/ 120 w 235"/>
                <a:gd name="T35" fmla="*/ 209 h 225"/>
                <a:gd name="T36" fmla="*/ 132 w 235"/>
                <a:gd name="T37" fmla="*/ 213 h 225"/>
                <a:gd name="T38" fmla="*/ 138 w 235"/>
                <a:gd name="T39" fmla="*/ 225 h 225"/>
                <a:gd name="T40" fmla="*/ 149 w 235"/>
                <a:gd name="T41" fmla="*/ 223 h 225"/>
                <a:gd name="T42" fmla="*/ 166 w 235"/>
                <a:gd name="T43" fmla="*/ 217 h 225"/>
                <a:gd name="T44" fmla="*/ 187 w 235"/>
                <a:gd name="T45" fmla="*/ 201 h 225"/>
                <a:gd name="T46" fmla="*/ 235 w 235"/>
                <a:gd name="T47" fmla="*/ 171 h 225"/>
                <a:gd name="T48" fmla="*/ 235 w 235"/>
                <a:gd name="T49" fmla="*/ 171 h 225"/>
                <a:gd name="T50" fmla="*/ 230 w 235"/>
                <a:gd name="T51" fmla="*/ 161 h 225"/>
                <a:gd name="T52" fmla="*/ 221 w 235"/>
                <a:gd name="T53" fmla="*/ 158 h 225"/>
                <a:gd name="T54" fmla="*/ 214 w 235"/>
                <a:gd name="T55" fmla="*/ 154 h 225"/>
                <a:gd name="T56" fmla="*/ 212 w 235"/>
                <a:gd name="T57" fmla="*/ 145 h 225"/>
                <a:gd name="T58" fmla="*/ 207 w 235"/>
                <a:gd name="T59" fmla="*/ 138 h 225"/>
                <a:gd name="T60" fmla="*/ 212 w 235"/>
                <a:gd name="T61" fmla="*/ 133 h 225"/>
                <a:gd name="T62" fmla="*/ 211 w 235"/>
                <a:gd name="T63" fmla="*/ 127 h 225"/>
                <a:gd name="T64" fmla="*/ 211 w 235"/>
                <a:gd name="T65" fmla="*/ 120 h 225"/>
                <a:gd name="T66" fmla="*/ 211 w 235"/>
                <a:gd name="T67" fmla="*/ 113 h 225"/>
                <a:gd name="T68" fmla="*/ 212 w 235"/>
                <a:gd name="T69" fmla="*/ 101 h 225"/>
                <a:gd name="T70" fmla="*/ 207 w 235"/>
                <a:gd name="T71" fmla="*/ 91 h 225"/>
                <a:gd name="T72" fmla="*/ 209 w 235"/>
                <a:gd name="T73" fmla="*/ 88 h 225"/>
                <a:gd name="T74" fmla="*/ 208 w 235"/>
                <a:gd name="T75" fmla="*/ 85 h 225"/>
                <a:gd name="T76" fmla="*/ 203 w 235"/>
                <a:gd name="T77" fmla="*/ 65 h 225"/>
                <a:gd name="T78" fmla="*/ 194 w 235"/>
                <a:gd name="T79" fmla="*/ 59 h 225"/>
                <a:gd name="T80" fmla="*/ 189 w 235"/>
                <a:gd name="T81" fmla="*/ 51 h 225"/>
                <a:gd name="T82" fmla="*/ 185 w 235"/>
                <a:gd name="T83" fmla="*/ 39 h 225"/>
                <a:gd name="T84" fmla="*/ 192 w 235"/>
                <a:gd name="T85" fmla="*/ 32 h 225"/>
                <a:gd name="T86" fmla="*/ 195 w 235"/>
                <a:gd name="T87" fmla="*/ 20 h 225"/>
                <a:gd name="T88" fmla="*/ 195 w 235"/>
                <a:gd name="T89" fmla="*/ 2 h 225"/>
                <a:gd name="T90" fmla="*/ 185 w 235"/>
                <a:gd name="T91" fmla="*/ 0 h 225"/>
                <a:gd name="T92" fmla="*/ 173 w 235"/>
                <a:gd name="T93" fmla="*/ 1 h 225"/>
                <a:gd name="T94" fmla="*/ 158 w 235"/>
                <a:gd name="T95" fmla="*/ 5 h 225"/>
                <a:gd name="T96" fmla="*/ 115 w 235"/>
                <a:gd name="T97" fmla="*/ 7 h 225"/>
                <a:gd name="T98" fmla="*/ 98 w 235"/>
                <a:gd name="T99" fmla="*/ 16 h 225"/>
                <a:gd name="T100" fmla="*/ 80 w 235"/>
                <a:gd name="T101" fmla="*/ 26 h 225"/>
                <a:gd name="T102" fmla="*/ 76 w 235"/>
                <a:gd name="T103" fmla="*/ 27 h 225"/>
                <a:gd name="T104" fmla="*/ 78 w 235"/>
                <a:gd name="T105" fmla="*/ 31 h 225"/>
                <a:gd name="T106" fmla="*/ 81 w 235"/>
                <a:gd name="T107" fmla="*/ 43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
                <a:gd name="T163" fmla="*/ 0 h 225"/>
                <a:gd name="T164" fmla="*/ 235 w 235"/>
                <a:gd name="T165" fmla="*/ 225 h 2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6" name="Freeform 17"/>
            <p:cNvSpPr>
              <a:spLocks noChangeArrowheads="1"/>
            </p:cNvSpPr>
            <p:nvPr/>
          </p:nvSpPr>
          <p:spPr bwMode="auto">
            <a:xfrm>
              <a:off x="3851275" y="1724025"/>
              <a:ext cx="328613" cy="315913"/>
            </a:xfrm>
            <a:custGeom>
              <a:avLst/>
              <a:gdLst>
                <a:gd name="T0" fmla="*/ 19 w 172"/>
                <a:gd name="T1" fmla="*/ 10 h 165"/>
                <a:gd name="T2" fmla="*/ 11 w 172"/>
                <a:gd name="T3" fmla="*/ 18 h 165"/>
                <a:gd name="T4" fmla="*/ 10 w 172"/>
                <a:gd name="T5" fmla="*/ 23 h 165"/>
                <a:gd name="T6" fmla="*/ 8 w 172"/>
                <a:gd name="T7" fmla="*/ 32 h 165"/>
                <a:gd name="T8" fmla="*/ 1 w 172"/>
                <a:gd name="T9" fmla="*/ 39 h 165"/>
                <a:gd name="T10" fmla="*/ 6 w 172"/>
                <a:gd name="T11" fmla="*/ 49 h 165"/>
                <a:gd name="T12" fmla="*/ 5 w 172"/>
                <a:gd name="T13" fmla="*/ 61 h 165"/>
                <a:gd name="T14" fmla="*/ 5 w 172"/>
                <a:gd name="T15" fmla="*/ 68 h 165"/>
                <a:gd name="T16" fmla="*/ 5 w 172"/>
                <a:gd name="T17" fmla="*/ 75 h 165"/>
                <a:gd name="T18" fmla="*/ 6 w 172"/>
                <a:gd name="T19" fmla="*/ 81 h 165"/>
                <a:gd name="T20" fmla="*/ 1 w 172"/>
                <a:gd name="T21" fmla="*/ 86 h 165"/>
                <a:gd name="T22" fmla="*/ 6 w 172"/>
                <a:gd name="T23" fmla="*/ 93 h 165"/>
                <a:gd name="T24" fmla="*/ 8 w 172"/>
                <a:gd name="T25" fmla="*/ 102 h 165"/>
                <a:gd name="T26" fmla="*/ 15 w 172"/>
                <a:gd name="T27" fmla="*/ 106 h 165"/>
                <a:gd name="T28" fmla="*/ 24 w 172"/>
                <a:gd name="T29" fmla="*/ 109 h 165"/>
                <a:gd name="T30" fmla="*/ 29 w 172"/>
                <a:gd name="T31" fmla="*/ 119 h 165"/>
                <a:gd name="T32" fmla="*/ 46 w 172"/>
                <a:gd name="T33" fmla="*/ 122 h 165"/>
                <a:gd name="T34" fmla="*/ 53 w 172"/>
                <a:gd name="T35" fmla="*/ 129 h 165"/>
                <a:gd name="T36" fmla="*/ 72 w 172"/>
                <a:gd name="T37" fmla="*/ 119 h 165"/>
                <a:gd name="T38" fmla="*/ 158 w 172"/>
                <a:gd name="T39" fmla="*/ 165 h 165"/>
                <a:gd name="T40" fmla="*/ 158 w 172"/>
                <a:gd name="T41" fmla="*/ 159 h 165"/>
                <a:gd name="T42" fmla="*/ 169 w 172"/>
                <a:gd name="T43" fmla="*/ 159 h 165"/>
                <a:gd name="T44" fmla="*/ 169 w 172"/>
                <a:gd name="T45" fmla="*/ 48 h 165"/>
                <a:gd name="T46" fmla="*/ 169 w 172"/>
                <a:gd name="T47" fmla="*/ 32 h 165"/>
                <a:gd name="T48" fmla="*/ 170 w 172"/>
                <a:gd name="T49" fmla="*/ 18 h 165"/>
                <a:gd name="T50" fmla="*/ 171 w 172"/>
                <a:gd name="T51" fmla="*/ 15 h 165"/>
                <a:gd name="T52" fmla="*/ 171 w 172"/>
                <a:gd name="T53" fmla="*/ 15 h 165"/>
                <a:gd name="T54" fmla="*/ 156 w 172"/>
                <a:gd name="T55" fmla="*/ 11 h 165"/>
                <a:gd name="T56" fmla="*/ 138 w 172"/>
                <a:gd name="T57" fmla="*/ 2 h 165"/>
                <a:gd name="T58" fmla="*/ 113 w 172"/>
                <a:gd name="T59" fmla="*/ 15 h 165"/>
                <a:gd name="T60" fmla="*/ 115 w 172"/>
                <a:gd name="T61" fmla="*/ 29 h 165"/>
                <a:gd name="T62" fmla="*/ 97 w 172"/>
                <a:gd name="T63" fmla="*/ 29 h 165"/>
                <a:gd name="T64" fmla="*/ 77 w 172"/>
                <a:gd name="T65" fmla="*/ 22 h 165"/>
                <a:gd name="T66" fmla="*/ 65 w 172"/>
                <a:gd name="T67" fmla="*/ 14 h 165"/>
                <a:gd name="T68" fmla="*/ 58 w 172"/>
                <a:gd name="T69" fmla="*/ 7 h 165"/>
                <a:gd name="T70" fmla="*/ 38 w 172"/>
                <a:gd name="T71" fmla="*/ 3 h 165"/>
                <a:gd name="T72" fmla="*/ 25 w 172"/>
                <a:gd name="T73" fmla="*/ 0 h 165"/>
                <a:gd name="T74" fmla="*/ 24 w 172"/>
                <a:gd name="T75" fmla="*/ 6 h 165"/>
                <a:gd name="T76" fmla="*/ 19 w 172"/>
                <a:gd name="T77" fmla="*/ 10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165"/>
                <a:gd name="T119" fmla="*/ 172 w 172"/>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7" name="Freeform 18"/>
            <p:cNvSpPr>
              <a:spLocks noChangeArrowheads="1"/>
            </p:cNvSpPr>
            <p:nvPr/>
          </p:nvSpPr>
          <p:spPr bwMode="auto">
            <a:xfrm>
              <a:off x="3287713" y="2163762"/>
              <a:ext cx="61913" cy="22225"/>
            </a:xfrm>
            <a:custGeom>
              <a:avLst/>
              <a:gdLst>
                <a:gd name="T0" fmla="*/ 16 w 32"/>
                <a:gd name="T1" fmla="*/ 7 h 11"/>
                <a:gd name="T2" fmla="*/ 25 w 32"/>
                <a:gd name="T3" fmla="*/ 10 h 11"/>
                <a:gd name="T4" fmla="*/ 32 w 32"/>
                <a:gd name="T5" fmla="*/ 8 h 11"/>
                <a:gd name="T6" fmla="*/ 26 w 32"/>
                <a:gd name="T7" fmla="*/ 7 h 11"/>
                <a:gd name="T8" fmla="*/ 15 w 32"/>
                <a:gd name="T9" fmla="*/ 2 h 11"/>
                <a:gd name="T10" fmla="*/ 1 w 32"/>
                <a:gd name="T11" fmla="*/ 5 h 11"/>
                <a:gd name="T12" fmla="*/ 0 w 32"/>
                <a:gd name="T13" fmla="*/ 11 h 11"/>
                <a:gd name="T14" fmla="*/ 3 w 32"/>
                <a:gd name="T15" fmla="*/ 11 h 11"/>
                <a:gd name="T16" fmla="*/ 16 w 32"/>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1"/>
                <a:gd name="T29" fmla="*/ 32 w 3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8" name="Freeform 19"/>
            <p:cNvSpPr>
              <a:spLocks noChangeArrowheads="1"/>
            </p:cNvSpPr>
            <p:nvPr/>
          </p:nvSpPr>
          <p:spPr bwMode="auto">
            <a:xfrm>
              <a:off x="3275013" y="2105025"/>
              <a:ext cx="125413" cy="101600"/>
            </a:xfrm>
            <a:custGeom>
              <a:avLst/>
              <a:gdLst>
                <a:gd name="T0" fmla="*/ 15 w 66"/>
                <a:gd name="T1" fmla="*/ 51 h 53"/>
                <a:gd name="T2" fmla="*/ 21 w 66"/>
                <a:gd name="T3" fmla="*/ 48 h 53"/>
                <a:gd name="T4" fmla="*/ 37 w 66"/>
                <a:gd name="T5" fmla="*/ 47 h 53"/>
                <a:gd name="T6" fmla="*/ 40 w 66"/>
                <a:gd name="T7" fmla="*/ 48 h 53"/>
                <a:gd name="T8" fmla="*/ 40 w 66"/>
                <a:gd name="T9" fmla="*/ 47 h 53"/>
                <a:gd name="T10" fmla="*/ 48 w 66"/>
                <a:gd name="T11" fmla="*/ 50 h 53"/>
                <a:gd name="T12" fmla="*/ 65 w 66"/>
                <a:gd name="T13" fmla="*/ 51 h 53"/>
                <a:gd name="T14" fmla="*/ 66 w 66"/>
                <a:gd name="T15" fmla="*/ 50 h 53"/>
                <a:gd name="T16" fmla="*/ 66 w 66"/>
                <a:gd name="T17" fmla="*/ 43 h 53"/>
                <a:gd name="T18" fmla="*/ 60 w 66"/>
                <a:gd name="T19" fmla="*/ 36 h 53"/>
                <a:gd name="T20" fmla="*/ 58 w 66"/>
                <a:gd name="T21" fmla="*/ 29 h 53"/>
                <a:gd name="T22" fmla="*/ 56 w 66"/>
                <a:gd name="T23" fmla="*/ 26 h 53"/>
                <a:gd name="T24" fmla="*/ 50 w 66"/>
                <a:gd name="T25" fmla="*/ 18 h 53"/>
                <a:gd name="T26" fmla="*/ 42 w 66"/>
                <a:gd name="T27" fmla="*/ 8 h 53"/>
                <a:gd name="T28" fmla="*/ 38 w 66"/>
                <a:gd name="T29" fmla="*/ 8 h 53"/>
                <a:gd name="T30" fmla="*/ 32 w 66"/>
                <a:gd name="T31" fmla="*/ 2 h 53"/>
                <a:gd name="T32" fmla="*/ 23 w 66"/>
                <a:gd name="T33" fmla="*/ 3 h 53"/>
                <a:gd name="T34" fmla="*/ 13 w 66"/>
                <a:gd name="T35" fmla="*/ 3 h 53"/>
                <a:gd name="T36" fmla="*/ 6 w 66"/>
                <a:gd name="T37" fmla="*/ 8 h 53"/>
                <a:gd name="T38" fmla="*/ 6 w 66"/>
                <a:gd name="T39" fmla="*/ 8 h 53"/>
                <a:gd name="T40" fmla="*/ 3 w 66"/>
                <a:gd name="T41" fmla="*/ 18 h 53"/>
                <a:gd name="T42" fmla="*/ 7 w 66"/>
                <a:gd name="T43" fmla="*/ 34 h 53"/>
                <a:gd name="T44" fmla="*/ 8 w 66"/>
                <a:gd name="T45" fmla="*/ 36 h 53"/>
                <a:gd name="T46" fmla="*/ 22 w 66"/>
                <a:gd name="T47" fmla="*/ 33 h 53"/>
                <a:gd name="T48" fmla="*/ 33 w 66"/>
                <a:gd name="T49" fmla="*/ 38 h 53"/>
                <a:gd name="T50" fmla="*/ 39 w 66"/>
                <a:gd name="T51" fmla="*/ 39 h 53"/>
                <a:gd name="T52" fmla="*/ 32 w 66"/>
                <a:gd name="T53" fmla="*/ 41 h 53"/>
                <a:gd name="T54" fmla="*/ 23 w 66"/>
                <a:gd name="T55" fmla="*/ 38 h 53"/>
                <a:gd name="T56" fmla="*/ 10 w 66"/>
                <a:gd name="T57" fmla="*/ 42 h 53"/>
                <a:gd name="T58" fmla="*/ 7 w 66"/>
                <a:gd name="T59" fmla="*/ 42 h 53"/>
                <a:gd name="T60" fmla="*/ 8 w 66"/>
                <a:gd name="T61" fmla="*/ 48 h 53"/>
                <a:gd name="T62" fmla="*/ 9 w 66"/>
                <a:gd name="T63" fmla="*/ 49 h 53"/>
                <a:gd name="T64" fmla="*/ 15 w 66"/>
                <a:gd name="T65" fmla="*/ 51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3"/>
                <a:gd name="T101" fmla="*/ 66 w 6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9" name="Freeform 20"/>
            <p:cNvSpPr>
              <a:spLocks noChangeArrowheads="1"/>
            </p:cNvSpPr>
            <p:nvPr/>
          </p:nvSpPr>
          <p:spPr bwMode="auto">
            <a:xfrm>
              <a:off x="3290888" y="2195512"/>
              <a:ext cx="60325" cy="33338"/>
            </a:xfrm>
            <a:custGeom>
              <a:avLst/>
              <a:gdLst>
                <a:gd name="T0" fmla="*/ 16 w 31"/>
                <a:gd name="T1" fmla="*/ 17 h 18"/>
                <a:gd name="T2" fmla="*/ 26 w 31"/>
                <a:gd name="T3" fmla="*/ 12 h 18"/>
                <a:gd name="T4" fmla="*/ 30 w 31"/>
                <a:gd name="T5" fmla="*/ 10 h 18"/>
                <a:gd name="T6" fmla="*/ 29 w 31"/>
                <a:gd name="T7" fmla="*/ 5 h 18"/>
                <a:gd name="T8" fmla="*/ 31 w 31"/>
                <a:gd name="T9" fmla="*/ 1 h 18"/>
                <a:gd name="T10" fmla="*/ 28 w 31"/>
                <a:gd name="T11" fmla="*/ 0 h 18"/>
                <a:gd name="T12" fmla="*/ 12 w 31"/>
                <a:gd name="T13" fmla="*/ 1 h 18"/>
                <a:gd name="T14" fmla="*/ 6 w 31"/>
                <a:gd name="T15" fmla="*/ 4 h 18"/>
                <a:gd name="T16" fmla="*/ 0 w 31"/>
                <a:gd name="T17" fmla="*/ 2 h 18"/>
                <a:gd name="T18" fmla="*/ 9 w 31"/>
                <a:gd name="T19" fmla="*/ 9 h 18"/>
                <a:gd name="T20" fmla="*/ 14 w 31"/>
                <a:gd name="T21" fmla="*/ 18 h 18"/>
                <a:gd name="T22" fmla="*/ 15 w 31"/>
                <a:gd name="T23" fmla="*/ 18 h 18"/>
                <a:gd name="T24" fmla="*/ 16 w 31"/>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8"/>
                <a:gd name="T41" fmla="*/ 31 w 3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0" name="Freeform 21"/>
            <p:cNvSpPr>
              <a:spLocks noChangeArrowheads="1"/>
            </p:cNvSpPr>
            <p:nvPr/>
          </p:nvSpPr>
          <p:spPr bwMode="auto">
            <a:xfrm>
              <a:off x="3959225" y="2227262"/>
              <a:ext cx="263525" cy="185738"/>
            </a:xfrm>
            <a:custGeom>
              <a:avLst/>
              <a:gdLst>
                <a:gd name="T0" fmla="*/ 128 w 138"/>
                <a:gd name="T1" fmla="*/ 55 h 97"/>
                <a:gd name="T2" fmla="*/ 124 w 138"/>
                <a:gd name="T3" fmla="*/ 47 h 97"/>
                <a:gd name="T4" fmla="*/ 117 w 138"/>
                <a:gd name="T5" fmla="*/ 41 h 97"/>
                <a:gd name="T6" fmla="*/ 112 w 138"/>
                <a:gd name="T7" fmla="*/ 34 h 97"/>
                <a:gd name="T8" fmla="*/ 103 w 138"/>
                <a:gd name="T9" fmla="*/ 30 h 97"/>
                <a:gd name="T10" fmla="*/ 101 w 138"/>
                <a:gd name="T11" fmla="*/ 27 h 97"/>
                <a:gd name="T12" fmla="*/ 97 w 138"/>
                <a:gd name="T13" fmla="*/ 26 h 97"/>
                <a:gd name="T14" fmla="*/ 98 w 138"/>
                <a:gd name="T15" fmla="*/ 22 h 97"/>
                <a:gd name="T16" fmla="*/ 97 w 138"/>
                <a:gd name="T17" fmla="*/ 12 h 97"/>
                <a:gd name="T18" fmla="*/ 89 w 138"/>
                <a:gd name="T19" fmla="*/ 1 h 97"/>
                <a:gd name="T20" fmla="*/ 87 w 138"/>
                <a:gd name="T21" fmla="*/ 1 h 97"/>
                <a:gd name="T22" fmla="*/ 78 w 138"/>
                <a:gd name="T23" fmla="*/ 5 h 97"/>
                <a:gd name="T24" fmla="*/ 76 w 138"/>
                <a:gd name="T25" fmla="*/ 10 h 97"/>
                <a:gd name="T26" fmla="*/ 65 w 138"/>
                <a:gd name="T27" fmla="*/ 21 h 97"/>
                <a:gd name="T28" fmla="*/ 49 w 138"/>
                <a:gd name="T29" fmla="*/ 25 h 97"/>
                <a:gd name="T30" fmla="*/ 48 w 138"/>
                <a:gd name="T31" fmla="*/ 31 h 97"/>
                <a:gd name="T32" fmla="*/ 38 w 138"/>
                <a:gd name="T33" fmla="*/ 36 h 97"/>
                <a:gd name="T34" fmla="*/ 26 w 138"/>
                <a:gd name="T35" fmla="*/ 40 h 97"/>
                <a:gd name="T36" fmla="*/ 18 w 138"/>
                <a:gd name="T37" fmla="*/ 40 h 97"/>
                <a:gd name="T38" fmla="*/ 12 w 138"/>
                <a:gd name="T39" fmla="*/ 42 h 97"/>
                <a:gd name="T40" fmla="*/ 11 w 138"/>
                <a:gd name="T41" fmla="*/ 41 h 97"/>
                <a:gd name="T42" fmla="*/ 5 w 138"/>
                <a:gd name="T43" fmla="*/ 48 h 97"/>
                <a:gd name="T44" fmla="*/ 0 w 138"/>
                <a:gd name="T45" fmla="*/ 59 h 97"/>
                <a:gd name="T46" fmla="*/ 1 w 138"/>
                <a:gd name="T47" fmla="*/ 69 h 97"/>
                <a:gd name="T48" fmla="*/ 5 w 138"/>
                <a:gd name="T49" fmla="*/ 78 h 97"/>
                <a:gd name="T50" fmla="*/ 6 w 138"/>
                <a:gd name="T51" fmla="*/ 84 h 97"/>
                <a:gd name="T52" fmla="*/ 9 w 138"/>
                <a:gd name="T53" fmla="*/ 88 h 97"/>
                <a:gd name="T54" fmla="*/ 16 w 138"/>
                <a:gd name="T55" fmla="*/ 95 h 97"/>
                <a:gd name="T56" fmla="*/ 18 w 138"/>
                <a:gd name="T57" fmla="*/ 97 h 97"/>
                <a:gd name="T58" fmla="*/ 19 w 138"/>
                <a:gd name="T59" fmla="*/ 96 h 97"/>
                <a:gd name="T60" fmla="*/ 21 w 138"/>
                <a:gd name="T61" fmla="*/ 88 h 97"/>
                <a:gd name="T62" fmla="*/ 27 w 138"/>
                <a:gd name="T63" fmla="*/ 86 h 97"/>
                <a:gd name="T64" fmla="*/ 32 w 138"/>
                <a:gd name="T65" fmla="*/ 85 h 97"/>
                <a:gd name="T66" fmla="*/ 42 w 138"/>
                <a:gd name="T67" fmla="*/ 86 h 97"/>
                <a:gd name="T68" fmla="*/ 42 w 138"/>
                <a:gd name="T69" fmla="*/ 79 h 97"/>
                <a:gd name="T70" fmla="*/ 53 w 138"/>
                <a:gd name="T71" fmla="*/ 70 h 97"/>
                <a:gd name="T72" fmla="*/ 63 w 138"/>
                <a:gd name="T73" fmla="*/ 76 h 97"/>
                <a:gd name="T74" fmla="*/ 84 w 138"/>
                <a:gd name="T75" fmla="*/ 80 h 97"/>
                <a:gd name="T76" fmla="*/ 88 w 138"/>
                <a:gd name="T77" fmla="*/ 72 h 97"/>
                <a:gd name="T78" fmla="*/ 97 w 138"/>
                <a:gd name="T79" fmla="*/ 72 h 97"/>
                <a:gd name="T80" fmla="*/ 108 w 138"/>
                <a:gd name="T81" fmla="*/ 69 h 97"/>
                <a:gd name="T82" fmla="*/ 117 w 138"/>
                <a:gd name="T83" fmla="*/ 68 h 97"/>
                <a:gd name="T84" fmla="*/ 130 w 138"/>
                <a:gd name="T85" fmla="*/ 69 h 97"/>
                <a:gd name="T86" fmla="*/ 138 w 138"/>
                <a:gd name="T87" fmla="*/ 68 h 97"/>
                <a:gd name="T88" fmla="*/ 136 w 138"/>
                <a:gd name="T89" fmla="*/ 61 h 97"/>
                <a:gd name="T90" fmla="*/ 128 w 138"/>
                <a:gd name="T91" fmla="*/ 55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97"/>
                <a:gd name="T140" fmla="*/ 138 w 138"/>
                <a:gd name="T141" fmla="*/ 97 h 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1" name="Freeform 22"/>
            <p:cNvSpPr>
              <a:spLocks noChangeArrowheads="1"/>
            </p:cNvSpPr>
            <p:nvPr/>
          </p:nvSpPr>
          <p:spPr bwMode="auto">
            <a:xfrm>
              <a:off x="3706813" y="2165350"/>
              <a:ext cx="255588" cy="212725"/>
            </a:xfrm>
            <a:custGeom>
              <a:avLst/>
              <a:gdLst>
                <a:gd name="T0" fmla="*/ 83 w 134"/>
                <a:gd name="T1" fmla="*/ 81 h 111"/>
                <a:gd name="T2" fmla="*/ 89 w 134"/>
                <a:gd name="T3" fmla="*/ 80 h 111"/>
                <a:gd name="T4" fmla="*/ 97 w 134"/>
                <a:gd name="T5" fmla="*/ 86 h 111"/>
                <a:gd name="T6" fmla="*/ 102 w 134"/>
                <a:gd name="T7" fmla="*/ 81 h 111"/>
                <a:gd name="T8" fmla="*/ 110 w 134"/>
                <a:gd name="T9" fmla="*/ 63 h 111"/>
                <a:gd name="T10" fmla="*/ 116 w 134"/>
                <a:gd name="T11" fmla="*/ 57 h 111"/>
                <a:gd name="T12" fmla="*/ 117 w 134"/>
                <a:gd name="T13" fmla="*/ 51 h 111"/>
                <a:gd name="T14" fmla="*/ 120 w 134"/>
                <a:gd name="T15" fmla="*/ 43 h 111"/>
                <a:gd name="T16" fmla="*/ 126 w 134"/>
                <a:gd name="T17" fmla="*/ 31 h 111"/>
                <a:gd name="T18" fmla="*/ 133 w 134"/>
                <a:gd name="T19" fmla="*/ 27 h 111"/>
                <a:gd name="T20" fmla="*/ 132 w 134"/>
                <a:gd name="T21" fmla="*/ 20 h 111"/>
                <a:gd name="T22" fmla="*/ 128 w 134"/>
                <a:gd name="T23" fmla="*/ 16 h 111"/>
                <a:gd name="T24" fmla="*/ 128 w 134"/>
                <a:gd name="T25" fmla="*/ 9 h 111"/>
                <a:gd name="T26" fmla="*/ 124 w 134"/>
                <a:gd name="T27" fmla="*/ 5 h 111"/>
                <a:gd name="T28" fmla="*/ 120 w 134"/>
                <a:gd name="T29" fmla="*/ 3 h 111"/>
                <a:gd name="T30" fmla="*/ 112 w 134"/>
                <a:gd name="T31" fmla="*/ 10 h 111"/>
                <a:gd name="T32" fmla="*/ 103 w 134"/>
                <a:gd name="T33" fmla="*/ 8 h 111"/>
                <a:gd name="T34" fmla="*/ 88 w 134"/>
                <a:gd name="T35" fmla="*/ 7 h 111"/>
                <a:gd name="T36" fmla="*/ 80 w 134"/>
                <a:gd name="T37" fmla="*/ 13 h 111"/>
                <a:gd name="T38" fmla="*/ 69 w 134"/>
                <a:gd name="T39" fmla="*/ 13 h 111"/>
                <a:gd name="T40" fmla="*/ 60 w 134"/>
                <a:gd name="T41" fmla="*/ 8 h 111"/>
                <a:gd name="T42" fmla="*/ 51 w 134"/>
                <a:gd name="T43" fmla="*/ 11 h 111"/>
                <a:gd name="T44" fmla="*/ 45 w 134"/>
                <a:gd name="T45" fmla="*/ 5 h 111"/>
                <a:gd name="T46" fmla="*/ 36 w 134"/>
                <a:gd name="T47" fmla="*/ 2 h 111"/>
                <a:gd name="T48" fmla="*/ 29 w 134"/>
                <a:gd name="T49" fmla="*/ 4 h 111"/>
                <a:gd name="T50" fmla="*/ 19 w 134"/>
                <a:gd name="T51" fmla="*/ 4 h 111"/>
                <a:gd name="T52" fmla="*/ 16 w 134"/>
                <a:gd name="T53" fmla="*/ 13 h 111"/>
                <a:gd name="T54" fmla="*/ 11 w 134"/>
                <a:gd name="T55" fmla="*/ 21 h 111"/>
                <a:gd name="T56" fmla="*/ 10 w 134"/>
                <a:gd name="T57" fmla="*/ 23 h 111"/>
                <a:gd name="T58" fmla="*/ 11 w 134"/>
                <a:gd name="T59" fmla="*/ 31 h 111"/>
                <a:gd name="T60" fmla="*/ 10 w 134"/>
                <a:gd name="T61" fmla="*/ 47 h 111"/>
                <a:gd name="T62" fmla="*/ 6 w 134"/>
                <a:gd name="T63" fmla="*/ 54 h 111"/>
                <a:gd name="T64" fmla="*/ 1 w 134"/>
                <a:gd name="T65" fmla="*/ 62 h 111"/>
                <a:gd name="T66" fmla="*/ 1 w 134"/>
                <a:gd name="T67" fmla="*/ 75 h 111"/>
                <a:gd name="T68" fmla="*/ 5 w 134"/>
                <a:gd name="T69" fmla="*/ 84 h 111"/>
                <a:gd name="T70" fmla="*/ 5 w 134"/>
                <a:gd name="T71" fmla="*/ 84 h 111"/>
                <a:gd name="T72" fmla="*/ 22 w 134"/>
                <a:gd name="T73" fmla="*/ 88 h 111"/>
                <a:gd name="T74" fmla="*/ 32 w 134"/>
                <a:gd name="T75" fmla="*/ 100 h 111"/>
                <a:gd name="T76" fmla="*/ 38 w 134"/>
                <a:gd name="T77" fmla="*/ 110 h 111"/>
                <a:gd name="T78" fmla="*/ 50 w 134"/>
                <a:gd name="T79" fmla="*/ 107 h 111"/>
                <a:gd name="T80" fmla="*/ 65 w 134"/>
                <a:gd name="T81" fmla="*/ 105 h 111"/>
                <a:gd name="T82" fmla="*/ 66 w 134"/>
                <a:gd name="T83" fmla="*/ 105 h 111"/>
                <a:gd name="T84" fmla="*/ 70 w 134"/>
                <a:gd name="T85" fmla="*/ 93 h 111"/>
                <a:gd name="T86" fmla="*/ 83 w 134"/>
                <a:gd name="T87" fmla="*/ 81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11"/>
                <a:gd name="T134" fmla="*/ 134 w 134"/>
                <a:gd name="T135" fmla="*/ 111 h 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2" name="Freeform 23"/>
            <p:cNvSpPr>
              <a:spLocks noChangeArrowheads="1"/>
            </p:cNvSpPr>
            <p:nvPr/>
          </p:nvSpPr>
          <p:spPr bwMode="auto">
            <a:xfrm>
              <a:off x="3663950" y="2198687"/>
              <a:ext cx="65088" cy="133350"/>
            </a:xfrm>
            <a:custGeom>
              <a:avLst/>
              <a:gdLst>
                <a:gd name="T0" fmla="*/ 23 w 34"/>
                <a:gd name="T1" fmla="*/ 45 h 70"/>
                <a:gd name="T2" fmla="*/ 28 w 34"/>
                <a:gd name="T3" fmla="*/ 37 h 70"/>
                <a:gd name="T4" fmla="*/ 32 w 34"/>
                <a:gd name="T5" fmla="*/ 30 h 70"/>
                <a:gd name="T6" fmla="*/ 33 w 34"/>
                <a:gd name="T7" fmla="*/ 14 h 70"/>
                <a:gd name="T8" fmla="*/ 32 w 34"/>
                <a:gd name="T9" fmla="*/ 6 h 70"/>
                <a:gd name="T10" fmla="*/ 28 w 34"/>
                <a:gd name="T11" fmla="*/ 6 h 70"/>
                <a:gd name="T12" fmla="*/ 25 w 34"/>
                <a:gd name="T13" fmla="*/ 1 h 70"/>
                <a:gd name="T14" fmla="*/ 21 w 34"/>
                <a:gd name="T15" fmla="*/ 6 h 70"/>
                <a:gd name="T16" fmla="*/ 18 w 34"/>
                <a:gd name="T17" fmla="*/ 11 h 70"/>
                <a:gd name="T18" fmla="*/ 8 w 34"/>
                <a:gd name="T19" fmla="*/ 13 h 70"/>
                <a:gd name="T20" fmla="*/ 2 w 34"/>
                <a:gd name="T21" fmla="*/ 17 h 70"/>
                <a:gd name="T22" fmla="*/ 0 w 34"/>
                <a:gd name="T23" fmla="*/ 17 h 70"/>
                <a:gd name="T24" fmla="*/ 6 w 34"/>
                <a:gd name="T25" fmla="*/ 28 h 70"/>
                <a:gd name="T26" fmla="*/ 9 w 34"/>
                <a:gd name="T27" fmla="*/ 36 h 70"/>
                <a:gd name="T28" fmla="*/ 10 w 34"/>
                <a:gd name="T29" fmla="*/ 49 h 70"/>
                <a:gd name="T30" fmla="*/ 11 w 34"/>
                <a:gd name="T31" fmla="*/ 70 h 70"/>
                <a:gd name="T32" fmla="*/ 19 w 34"/>
                <a:gd name="T33" fmla="*/ 69 h 70"/>
                <a:gd name="T34" fmla="*/ 27 w 34"/>
                <a:gd name="T35" fmla="*/ 67 h 70"/>
                <a:gd name="T36" fmla="*/ 23 w 34"/>
                <a:gd name="T37" fmla="*/ 58 h 70"/>
                <a:gd name="T38" fmla="*/ 23 w 34"/>
                <a:gd name="T39" fmla="*/ 45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0"/>
                <a:gd name="T62" fmla="*/ 34 w 3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3" name="Freeform 24"/>
            <p:cNvSpPr>
              <a:spLocks noChangeArrowheads="1"/>
            </p:cNvSpPr>
            <p:nvPr/>
          </p:nvSpPr>
          <p:spPr bwMode="auto">
            <a:xfrm>
              <a:off x="3644900" y="2227262"/>
              <a:ext cx="41275" cy="112713"/>
            </a:xfrm>
            <a:custGeom>
              <a:avLst/>
              <a:gdLst>
                <a:gd name="T0" fmla="*/ 19 w 21"/>
                <a:gd name="T1" fmla="*/ 21 h 59"/>
                <a:gd name="T2" fmla="*/ 16 w 21"/>
                <a:gd name="T3" fmla="*/ 13 h 59"/>
                <a:gd name="T4" fmla="*/ 10 w 21"/>
                <a:gd name="T5" fmla="*/ 2 h 59"/>
                <a:gd name="T6" fmla="*/ 2 w 21"/>
                <a:gd name="T7" fmla="*/ 1 h 59"/>
                <a:gd name="T8" fmla="*/ 0 w 21"/>
                <a:gd name="T9" fmla="*/ 1 h 59"/>
                <a:gd name="T10" fmla="*/ 3 w 21"/>
                <a:gd name="T11" fmla="*/ 8 h 59"/>
                <a:gd name="T12" fmla="*/ 5 w 21"/>
                <a:gd name="T13" fmla="*/ 15 h 59"/>
                <a:gd name="T14" fmla="*/ 6 w 21"/>
                <a:gd name="T15" fmla="*/ 31 h 59"/>
                <a:gd name="T16" fmla="*/ 9 w 21"/>
                <a:gd name="T17" fmla="*/ 46 h 59"/>
                <a:gd name="T18" fmla="*/ 13 w 21"/>
                <a:gd name="T19" fmla="*/ 59 h 59"/>
                <a:gd name="T20" fmla="*/ 15 w 21"/>
                <a:gd name="T21" fmla="*/ 58 h 59"/>
                <a:gd name="T22" fmla="*/ 21 w 21"/>
                <a:gd name="T23" fmla="*/ 55 h 59"/>
                <a:gd name="T24" fmla="*/ 20 w 21"/>
                <a:gd name="T25" fmla="*/ 34 h 59"/>
                <a:gd name="T26" fmla="*/ 19 w 21"/>
                <a:gd name="T27" fmla="*/ 21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59"/>
                <a:gd name="T44" fmla="*/ 21 w 2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4" name="Freeform 25"/>
            <p:cNvSpPr>
              <a:spLocks noChangeArrowheads="1"/>
            </p:cNvSpPr>
            <p:nvPr/>
          </p:nvSpPr>
          <p:spPr bwMode="auto">
            <a:xfrm>
              <a:off x="3832225" y="2182812"/>
              <a:ext cx="160338" cy="249238"/>
            </a:xfrm>
            <a:custGeom>
              <a:avLst/>
              <a:gdLst>
                <a:gd name="T0" fmla="*/ 35 w 84"/>
                <a:gd name="T1" fmla="*/ 124 h 130"/>
                <a:gd name="T2" fmla="*/ 65 w 84"/>
                <a:gd name="T3" fmla="*/ 125 h 130"/>
                <a:gd name="T4" fmla="*/ 81 w 84"/>
                <a:gd name="T5" fmla="*/ 130 h 130"/>
                <a:gd name="T6" fmla="*/ 84 w 84"/>
                <a:gd name="T7" fmla="*/ 120 h 130"/>
                <a:gd name="T8" fmla="*/ 82 w 84"/>
                <a:gd name="T9" fmla="*/ 118 h 130"/>
                <a:gd name="T10" fmla="*/ 75 w 84"/>
                <a:gd name="T11" fmla="*/ 111 h 130"/>
                <a:gd name="T12" fmla="*/ 72 w 84"/>
                <a:gd name="T13" fmla="*/ 107 h 130"/>
                <a:gd name="T14" fmla="*/ 71 w 84"/>
                <a:gd name="T15" fmla="*/ 101 h 130"/>
                <a:gd name="T16" fmla="*/ 67 w 84"/>
                <a:gd name="T17" fmla="*/ 92 h 130"/>
                <a:gd name="T18" fmla="*/ 66 w 84"/>
                <a:gd name="T19" fmla="*/ 82 h 130"/>
                <a:gd name="T20" fmla="*/ 71 w 84"/>
                <a:gd name="T21" fmla="*/ 71 h 130"/>
                <a:gd name="T22" fmla="*/ 77 w 84"/>
                <a:gd name="T23" fmla="*/ 64 h 130"/>
                <a:gd name="T24" fmla="*/ 74 w 84"/>
                <a:gd name="T25" fmla="*/ 56 h 130"/>
                <a:gd name="T26" fmla="*/ 64 w 84"/>
                <a:gd name="T27" fmla="*/ 46 h 130"/>
                <a:gd name="T28" fmla="*/ 62 w 84"/>
                <a:gd name="T29" fmla="*/ 38 h 130"/>
                <a:gd name="T30" fmla="*/ 71 w 84"/>
                <a:gd name="T31" fmla="*/ 37 h 130"/>
                <a:gd name="T32" fmla="*/ 76 w 84"/>
                <a:gd name="T33" fmla="*/ 35 h 130"/>
                <a:gd name="T34" fmla="*/ 71 w 84"/>
                <a:gd name="T35" fmla="*/ 21 h 130"/>
                <a:gd name="T36" fmla="*/ 70 w 84"/>
                <a:gd name="T37" fmla="*/ 11 h 130"/>
                <a:gd name="T38" fmla="*/ 63 w 84"/>
                <a:gd name="T39" fmla="*/ 1 h 130"/>
                <a:gd name="T40" fmla="*/ 62 w 84"/>
                <a:gd name="T41" fmla="*/ 0 h 130"/>
                <a:gd name="T42" fmla="*/ 62 w 84"/>
                <a:gd name="T43" fmla="*/ 7 h 130"/>
                <a:gd name="T44" fmla="*/ 66 w 84"/>
                <a:gd name="T45" fmla="*/ 11 h 130"/>
                <a:gd name="T46" fmla="*/ 67 w 84"/>
                <a:gd name="T47" fmla="*/ 18 h 130"/>
                <a:gd name="T48" fmla="*/ 60 w 84"/>
                <a:gd name="T49" fmla="*/ 22 h 130"/>
                <a:gd name="T50" fmla="*/ 54 w 84"/>
                <a:gd name="T51" fmla="*/ 34 h 130"/>
                <a:gd name="T52" fmla="*/ 51 w 84"/>
                <a:gd name="T53" fmla="*/ 42 h 130"/>
                <a:gd name="T54" fmla="*/ 50 w 84"/>
                <a:gd name="T55" fmla="*/ 48 h 130"/>
                <a:gd name="T56" fmla="*/ 44 w 84"/>
                <a:gd name="T57" fmla="*/ 54 h 130"/>
                <a:gd name="T58" fmla="*/ 36 w 84"/>
                <a:gd name="T59" fmla="*/ 72 h 130"/>
                <a:gd name="T60" fmla="*/ 31 w 84"/>
                <a:gd name="T61" fmla="*/ 77 h 130"/>
                <a:gd name="T62" fmla="*/ 23 w 84"/>
                <a:gd name="T63" fmla="*/ 71 h 130"/>
                <a:gd name="T64" fmla="*/ 17 w 84"/>
                <a:gd name="T65" fmla="*/ 72 h 130"/>
                <a:gd name="T66" fmla="*/ 4 w 84"/>
                <a:gd name="T67" fmla="*/ 84 h 130"/>
                <a:gd name="T68" fmla="*/ 0 w 84"/>
                <a:gd name="T69" fmla="*/ 96 h 130"/>
                <a:gd name="T70" fmla="*/ 5 w 84"/>
                <a:gd name="T71" fmla="*/ 103 h 130"/>
                <a:gd name="T72" fmla="*/ 14 w 84"/>
                <a:gd name="T73" fmla="*/ 104 h 130"/>
                <a:gd name="T74" fmla="*/ 17 w 84"/>
                <a:gd name="T75" fmla="*/ 115 h 130"/>
                <a:gd name="T76" fmla="*/ 15 w 84"/>
                <a:gd name="T77" fmla="*/ 125 h 130"/>
                <a:gd name="T78" fmla="*/ 31 w 84"/>
                <a:gd name="T79" fmla="*/ 125 h 130"/>
                <a:gd name="T80" fmla="*/ 35 w 84"/>
                <a:gd name="T81" fmla="*/ 124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130"/>
                <a:gd name="T125" fmla="*/ 84 w 84"/>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5" name="Freeform 26"/>
            <p:cNvSpPr>
              <a:spLocks noChangeArrowheads="1"/>
            </p:cNvSpPr>
            <p:nvPr/>
          </p:nvSpPr>
          <p:spPr bwMode="auto">
            <a:xfrm>
              <a:off x="3462338" y="2236787"/>
              <a:ext cx="131763" cy="134938"/>
            </a:xfrm>
            <a:custGeom>
              <a:avLst/>
              <a:gdLst>
                <a:gd name="T0" fmla="*/ 66 w 69"/>
                <a:gd name="T1" fmla="*/ 60 h 71"/>
                <a:gd name="T2" fmla="*/ 61 w 69"/>
                <a:gd name="T3" fmla="*/ 47 h 71"/>
                <a:gd name="T4" fmla="*/ 65 w 69"/>
                <a:gd name="T5" fmla="*/ 36 h 71"/>
                <a:gd name="T6" fmla="*/ 69 w 69"/>
                <a:gd name="T7" fmla="*/ 29 h 71"/>
                <a:gd name="T8" fmla="*/ 65 w 69"/>
                <a:gd name="T9" fmla="*/ 11 h 71"/>
                <a:gd name="T10" fmla="*/ 63 w 69"/>
                <a:gd name="T11" fmla="*/ 10 h 71"/>
                <a:gd name="T12" fmla="*/ 50 w 69"/>
                <a:gd name="T13" fmla="*/ 12 h 71"/>
                <a:gd name="T14" fmla="*/ 40 w 69"/>
                <a:gd name="T15" fmla="*/ 7 h 71"/>
                <a:gd name="T16" fmla="*/ 31 w 69"/>
                <a:gd name="T17" fmla="*/ 4 h 71"/>
                <a:gd name="T18" fmla="*/ 27 w 69"/>
                <a:gd name="T19" fmla="*/ 3 h 71"/>
                <a:gd name="T20" fmla="*/ 22 w 69"/>
                <a:gd name="T21" fmla="*/ 4 h 71"/>
                <a:gd name="T22" fmla="*/ 15 w 69"/>
                <a:gd name="T23" fmla="*/ 7 h 71"/>
                <a:gd name="T24" fmla="*/ 10 w 69"/>
                <a:gd name="T25" fmla="*/ 5 h 71"/>
                <a:gd name="T26" fmla="*/ 6 w 69"/>
                <a:gd name="T27" fmla="*/ 6 h 71"/>
                <a:gd name="T28" fmla="*/ 6 w 69"/>
                <a:gd name="T29" fmla="*/ 15 h 71"/>
                <a:gd name="T30" fmla="*/ 8 w 69"/>
                <a:gd name="T31" fmla="*/ 20 h 71"/>
                <a:gd name="T32" fmla="*/ 10 w 69"/>
                <a:gd name="T33" fmla="*/ 27 h 71"/>
                <a:gd name="T34" fmla="*/ 5 w 69"/>
                <a:gd name="T35" fmla="*/ 28 h 71"/>
                <a:gd name="T36" fmla="*/ 6 w 69"/>
                <a:gd name="T37" fmla="*/ 35 h 71"/>
                <a:gd name="T38" fmla="*/ 2 w 69"/>
                <a:gd name="T39" fmla="*/ 41 h 71"/>
                <a:gd name="T40" fmla="*/ 1 w 69"/>
                <a:gd name="T41" fmla="*/ 49 h 71"/>
                <a:gd name="T42" fmla="*/ 5 w 69"/>
                <a:gd name="T43" fmla="*/ 52 h 71"/>
                <a:gd name="T44" fmla="*/ 14 w 69"/>
                <a:gd name="T45" fmla="*/ 61 h 71"/>
                <a:gd name="T46" fmla="*/ 10 w 69"/>
                <a:gd name="T47" fmla="*/ 71 h 71"/>
                <a:gd name="T48" fmla="*/ 44 w 69"/>
                <a:gd name="T49" fmla="*/ 64 h 71"/>
                <a:gd name="T50" fmla="*/ 65 w 69"/>
                <a:gd name="T51" fmla="*/ 65 h 71"/>
                <a:gd name="T52" fmla="*/ 66 w 69"/>
                <a:gd name="T53" fmla="*/ 6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1"/>
                <a:gd name="T83" fmla="*/ 69 w 69"/>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6" name="Freeform 27"/>
            <p:cNvSpPr>
              <a:spLocks noChangeArrowheads="1"/>
            </p:cNvSpPr>
            <p:nvPr/>
          </p:nvSpPr>
          <p:spPr bwMode="auto">
            <a:xfrm>
              <a:off x="3578225" y="2228850"/>
              <a:ext cx="92075" cy="139700"/>
            </a:xfrm>
            <a:custGeom>
              <a:avLst/>
              <a:gdLst>
                <a:gd name="T0" fmla="*/ 41 w 48"/>
                <a:gd name="T1" fmla="*/ 30 h 73"/>
                <a:gd name="T2" fmla="*/ 40 w 48"/>
                <a:gd name="T3" fmla="*/ 14 h 73"/>
                <a:gd name="T4" fmla="*/ 38 w 48"/>
                <a:gd name="T5" fmla="*/ 7 h 73"/>
                <a:gd name="T6" fmla="*/ 35 w 48"/>
                <a:gd name="T7" fmla="*/ 0 h 73"/>
                <a:gd name="T8" fmla="*/ 32 w 48"/>
                <a:gd name="T9" fmla="*/ 3 h 73"/>
                <a:gd name="T10" fmla="*/ 4 w 48"/>
                <a:gd name="T11" fmla="*/ 2 h 73"/>
                <a:gd name="T12" fmla="*/ 6 w 48"/>
                <a:gd name="T13" fmla="*/ 13 h 73"/>
                <a:gd name="T14" fmla="*/ 4 w 48"/>
                <a:gd name="T15" fmla="*/ 15 h 73"/>
                <a:gd name="T16" fmla="*/ 8 w 48"/>
                <a:gd name="T17" fmla="*/ 33 h 73"/>
                <a:gd name="T18" fmla="*/ 4 w 48"/>
                <a:gd name="T19" fmla="*/ 40 h 73"/>
                <a:gd name="T20" fmla="*/ 0 w 48"/>
                <a:gd name="T21" fmla="*/ 51 h 73"/>
                <a:gd name="T22" fmla="*/ 5 w 48"/>
                <a:gd name="T23" fmla="*/ 64 h 73"/>
                <a:gd name="T24" fmla="*/ 4 w 48"/>
                <a:gd name="T25" fmla="*/ 69 h 73"/>
                <a:gd name="T26" fmla="*/ 13 w 48"/>
                <a:gd name="T27" fmla="*/ 72 h 73"/>
                <a:gd name="T28" fmla="*/ 35 w 48"/>
                <a:gd name="T29" fmla="*/ 64 h 73"/>
                <a:gd name="T30" fmla="*/ 48 w 48"/>
                <a:gd name="T31" fmla="*/ 58 h 73"/>
                <a:gd name="T32" fmla="*/ 44 w 48"/>
                <a:gd name="T33" fmla="*/ 45 h 73"/>
                <a:gd name="T34" fmla="*/ 41 w 48"/>
                <a:gd name="T35" fmla="*/ 3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73"/>
                <a:gd name="T56" fmla="*/ 48 w 48"/>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7" name="Freeform 28"/>
            <p:cNvSpPr>
              <a:spLocks noChangeArrowheads="1"/>
            </p:cNvSpPr>
            <p:nvPr/>
          </p:nvSpPr>
          <p:spPr bwMode="auto">
            <a:xfrm>
              <a:off x="3319463" y="2195512"/>
              <a:ext cx="165100" cy="122238"/>
            </a:xfrm>
            <a:custGeom>
              <a:avLst/>
              <a:gdLst>
                <a:gd name="T0" fmla="*/ 29 w 86"/>
                <a:gd name="T1" fmla="*/ 34 h 64"/>
                <a:gd name="T2" fmla="*/ 34 w 86"/>
                <a:gd name="T3" fmla="*/ 33 h 64"/>
                <a:gd name="T4" fmla="*/ 42 w 86"/>
                <a:gd name="T5" fmla="*/ 31 h 64"/>
                <a:gd name="T6" fmla="*/ 51 w 86"/>
                <a:gd name="T7" fmla="*/ 42 h 64"/>
                <a:gd name="T8" fmla="*/ 53 w 86"/>
                <a:gd name="T9" fmla="*/ 49 h 64"/>
                <a:gd name="T10" fmla="*/ 53 w 86"/>
                <a:gd name="T11" fmla="*/ 50 h 64"/>
                <a:gd name="T12" fmla="*/ 61 w 86"/>
                <a:gd name="T13" fmla="*/ 48 h 64"/>
                <a:gd name="T14" fmla="*/ 65 w 86"/>
                <a:gd name="T15" fmla="*/ 58 h 64"/>
                <a:gd name="T16" fmla="*/ 70 w 86"/>
                <a:gd name="T17" fmla="*/ 62 h 64"/>
                <a:gd name="T18" fmla="*/ 74 w 86"/>
                <a:gd name="T19" fmla="*/ 58 h 64"/>
                <a:gd name="T20" fmla="*/ 77 w 86"/>
                <a:gd name="T21" fmla="*/ 60 h 64"/>
                <a:gd name="T22" fmla="*/ 80 w 86"/>
                <a:gd name="T23" fmla="*/ 57 h 64"/>
                <a:gd name="T24" fmla="*/ 79 w 86"/>
                <a:gd name="T25" fmla="*/ 50 h 64"/>
                <a:gd name="T26" fmla="*/ 84 w 86"/>
                <a:gd name="T27" fmla="*/ 49 h 64"/>
                <a:gd name="T28" fmla="*/ 82 w 86"/>
                <a:gd name="T29" fmla="*/ 42 h 64"/>
                <a:gd name="T30" fmla="*/ 80 w 86"/>
                <a:gd name="T31" fmla="*/ 37 h 64"/>
                <a:gd name="T32" fmla="*/ 80 w 86"/>
                <a:gd name="T33" fmla="*/ 28 h 64"/>
                <a:gd name="T34" fmla="*/ 78 w 86"/>
                <a:gd name="T35" fmla="*/ 26 h 64"/>
                <a:gd name="T36" fmla="*/ 76 w 86"/>
                <a:gd name="T37" fmla="*/ 20 h 64"/>
                <a:gd name="T38" fmla="*/ 76 w 86"/>
                <a:gd name="T39" fmla="*/ 16 h 64"/>
                <a:gd name="T40" fmla="*/ 72 w 86"/>
                <a:gd name="T41" fmla="*/ 11 h 64"/>
                <a:gd name="T42" fmla="*/ 67 w 86"/>
                <a:gd name="T43" fmla="*/ 2 h 64"/>
                <a:gd name="T44" fmla="*/ 59 w 86"/>
                <a:gd name="T45" fmla="*/ 8 h 64"/>
                <a:gd name="T46" fmla="*/ 52 w 86"/>
                <a:gd name="T47" fmla="*/ 7 h 64"/>
                <a:gd name="T48" fmla="*/ 45 w 86"/>
                <a:gd name="T49" fmla="*/ 8 h 64"/>
                <a:gd name="T50" fmla="*/ 42 w 86"/>
                <a:gd name="T51" fmla="*/ 5 h 64"/>
                <a:gd name="T52" fmla="*/ 42 w 86"/>
                <a:gd name="T53" fmla="*/ 3 h 64"/>
                <a:gd name="T54" fmla="*/ 41 w 86"/>
                <a:gd name="T55" fmla="*/ 4 h 64"/>
                <a:gd name="T56" fmla="*/ 24 w 86"/>
                <a:gd name="T57" fmla="*/ 3 h 64"/>
                <a:gd name="T58" fmla="*/ 16 w 86"/>
                <a:gd name="T59" fmla="*/ 0 h 64"/>
                <a:gd name="T60" fmla="*/ 14 w 86"/>
                <a:gd name="T61" fmla="*/ 5 h 64"/>
                <a:gd name="T62" fmla="*/ 15 w 86"/>
                <a:gd name="T63" fmla="*/ 10 h 64"/>
                <a:gd name="T64" fmla="*/ 11 w 86"/>
                <a:gd name="T65" fmla="*/ 12 h 64"/>
                <a:gd name="T66" fmla="*/ 1 w 86"/>
                <a:gd name="T67" fmla="*/ 17 h 64"/>
                <a:gd name="T68" fmla="*/ 0 w 86"/>
                <a:gd name="T69" fmla="*/ 18 h 64"/>
                <a:gd name="T70" fmla="*/ 8 w 86"/>
                <a:gd name="T71" fmla="*/ 28 h 64"/>
                <a:gd name="T72" fmla="*/ 21 w 86"/>
                <a:gd name="T73" fmla="*/ 42 h 64"/>
                <a:gd name="T74" fmla="*/ 29 w 86"/>
                <a:gd name="T75" fmla="*/ 34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64"/>
                <a:gd name="T116" fmla="*/ 86 w 8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8" name="Freeform 29"/>
            <p:cNvSpPr>
              <a:spLocks noChangeArrowheads="1"/>
            </p:cNvSpPr>
            <p:nvPr/>
          </p:nvSpPr>
          <p:spPr bwMode="auto">
            <a:xfrm>
              <a:off x="3398838" y="2286000"/>
              <a:ext cx="88900" cy="85725"/>
            </a:xfrm>
            <a:custGeom>
              <a:avLst/>
              <a:gdLst>
                <a:gd name="T0" fmla="*/ 38 w 47"/>
                <a:gd name="T1" fmla="*/ 26 h 45"/>
                <a:gd name="T2" fmla="*/ 34 w 47"/>
                <a:gd name="T3" fmla="*/ 23 h 45"/>
                <a:gd name="T4" fmla="*/ 35 w 47"/>
                <a:gd name="T5" fmla="*/ 15 h 45"/>
                <a:gd name="T6" fmla="*/ 36 w 47"/>
                <a:gd name="T7" fmla="*/ 12 h 45"/>
                <a:gd name="T8" fmla="*/ 33 w 47"/>
                <a:gd name="T9" fmla="*/ 10 h 45"/>
                <a:gd name="T10" fmla="*/ 29 w 47"/>
                <a:gd name="T11" fmla="*/ 14 h 45"/>
                <a:gd name="T12" fmla="*/ 24 w 47"/>
                <a:gd name="T13" fmla="*/ 10 h 45"/>
                <a:gd name="T14" fmla="*/ 20 w 47"/>
                <a:gd name="T15" fmla="*/ 0 h 45"/>
                <a:gd name="T16" fmla="*/ 12 w 47"/>
                <a:gd name="T17" fmla="*/ 2 h 45"/>
                <a:gd name="T18" fmla="*/ 11 w 47"/>
                <a:gd name="T19" fmla="*/ 7 h 45"/>
                <a:gd name="T20" fmla="*/ 2 w 47"/>
                <a:gd name="T21" fmla="*/ 15 h 45"/>
                <a:gd name="T22" fmla="*/ 0 w 47"/>
                <a:gd name="T23" fmla="*/ 19 h 45"/>
                <a:gd name="T24" fmla="*/ 14 w 47"/>
                <a:gd name="T25" fmla="*/ 28 h 45"/>
                <a:gd name="T26" fmla="*/ 41 w 47"/>
                <a:gd name="T27" fmla="*/ 45 h 45"/>
                <a:gd name="T28" fmla="*/ 43 w 47"/>
                <a:gd name="T29" fmla="*/ 45 h 45"/>
                <a:gd name="T30" fmla="*/ 47 w 47"/>
                <a:gd name="T31" fmla="*/ 35 h 45"/>
                <a:gd name="T32" fmla="*/ 38 w 47"/>
                <a:gd name="T33" fmla="*/ 2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9" name="Freeform 30"/>
            <p:cNvSpPr>
              <a:spLocks noChangeArrowheads="1"/>
            </p:cNvSpPr>
            <p:nvPr/>
          </p:nvSpPr>
          <p:spPr bwMode="auto">
            <a:xfrm>
              <a:off x="3360738" y="2254250"/>
              <a:ext cx="63500" cy="68263"/>
            </a:xfrm>
            <a:custGeom>
              <a:avLst/>
              <a:gdLst>
                <a:gd name="T0" fmla="*/ 31 w 33"/>
                <a:gd name="T1" fmla="*/ 24 h 36"/>
                <a:gd name="T2" fmla="*/ 32 w 33"/>
                <a:gd name="T3" fmla="*/ 18 h 36"/>
                <a:gd name="T4" fmla="*/ 30 w 33"/>
                <a:gd name="T5" fmla="*/ 11 h 36"/>
                <a:gd name="T6" fmla="*/ 21 w 33"/>
                <a:gd name="T7" fmla="*/ 0 h 36"/>
                <a:gd name="T8" fmla="*/ 13 w 33"/>
                <a:gd name="T9" fmla="*/ 2 h 36"/>
                <a:gd name="T10" fmla="*/ 8 w 33"/>
                <a:gd name="T11" fmla="*/ 3 h 36"/>
                <a:gd name="T12" fmla="*/ 0 w 33"/>
                <a:gd name="T13" fmla="*/ 11 h 36"/>
                <a:gd name="T14" fmla="*/ 2 w 33"/>
                <a:gd name="T15" fmla="*/ 15 h 36"/>
                <a:gd name="T16" fmla="*/ 11 w 33"/>
                <a:gd name="T17" fmla="*/ 30 h 36"/>
                <a:gd name="T18" fmla="*/ 20 w 33"/>
                <a:gd name="T19" fmla="*/ 36 h 36"/>
                <a:gd name="T20" fmla="*/ 22 w 33"/>
                <a:gd name="T21" fmla="*/ 32 h 36"/>
                <a:gd name="T22" fmla="*/ 31 w 33"/>
                <a:gd name="T23" fmla="*/ 2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0" name="Freeform 31"/>
            <p:cNvSpPr>
              <a:spLocks noChangeArrowheads="1"/>
            </p:cNvSpPr>
            <p:nvPr/>
          </p:nvSpPr>
          <p:spPr bwMode="auto">
            <a:xfrm>
              <a:off x="3279775" y="1854200"/>
              <a:ext cx="179388" cy="147638"/>
            </a:xfrm>
            <a:custGeom>
              <a:avLst/>
              <a:gdLst>
                <a:gd name="T0" fmla="*/ 44 w 94"/>
                <a:gd name="T1" fmla="*/ 59 h 77"/>
                <a:gd name="T2" fmla="*/ 56 w 94"/>
                <a:gd name="T3" fmla="*/ 51 h 77"/>
                <a:gd name="T4" fmla="*/ 56 w 94"/>
                <a:gd name="T5" fmla="*/ 20 h 77"/>
                <a:gd name="T6" fmla="*/ 94 w 94"/>
                <a:gd name="T7" fmla="*/ 20 h 77"/>
                <a:gd name="T8" fmla="*/ 94 w 94"/>
                <a:gd name="T9" fmla="*/ 4 h 77"/>
                <a:gd name="T10" fmla="*/ 86 w 94"/>
                <a:gd name="T11" fmla="*/ 0 h 77"/>
                <a:gd name="T12" fmla="*/ 44 w 94"/>
                <a:gd name="T13" fmla="*/ 0 h 77"/>
                <a:gd name="T14" fmla="*/ 38 w 94"/>
                <a:gd name="T15" fmla="*/ 10 h 77"/>
                <a:gd name="T16" fmla="*/ 23 w 94"/>
                <a:gd name="T17" fmla="*/ 31 h 77"/>
                <a:gd name="T18" fmla="*/ 3 w 94"/>
                <a:gd name="T19" fmla="*/ 66 h 77"/>
                <a:gd name="T20" fmla="*/ 0 w 94"/>
                <a:gd name="T21" fmla="*/ 77 h 77"/>
                <a:gd name="T22" fmla="*/ 44 w 94"/>
                <a:gd name="T23" fmla="*/ 77 h 77"/>
                <a:gd name="T24" fmla="*/ 44 w 94"/>
                <a:gd name="T25" fmla="*/ 59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7"/>
                <a:gd name="T41" fmla="*/ 94 w 94"/>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1" name="Freeform 32"/>
            <p:cNvSpPr>
              <a:spLocks noChangeArrowheads="1"/>
            </p:cNvSpPr>
            <p:nvPr/>
          </p:nvSpPr>
          <p:spPr bwMode="auto">
            <a:xfrm>
              <a:off x="3278188" y="1862137"/>
              <a:ext cx="261938" cy="287338"/>
            </a:xfrm>
            <a:custGeom>
              <a:avLst/>
              <a:gdLst>
                <a:gd name="T0" fmla="*/ 11 w 137"/>
                <a:gd name="T1" fmla="*/ 130 h 150"/>
                <a:gd name="T2" fmla="*/ 21 w 137"/>
                <a:gd name="T3" fmla="*/ 130 h 150"/>
                <a:gd name="T4" fmla="*/ 30 w 137"/>
                <a:gd name="T5" fmla="*/ 129 h 150"/>
                <a:gd name="T6" fmla="*/ 36 w 137"/>
                <a:gd name="T7" fmla="*/ 135 h 150"/>
                <a:gd name="T8" fmla="*/ 40 w 137"/>
                <a:gd name="T9" fmla="*/ 135 h 150"/>
                <a:gd name="T10" fmla="*/ 48 w 137"/>
                <a:gd name="T11" fmla="*/ 145 h 150"/>
                <a:gd name="T12" fmla="*/ 53 w 137"/>
                <a:gd name="T13" fmla="*/ 150 h 150"/>
                <a:gd name="T14" fmla="*/ 59 w 137"/>
                <a:gd name="T15" fmla="*/ 147 h 150"/>
                <a:gd name="T16" fmla="*/ 66 w 137"/>
                <a:gd name="T17" fmla="*/ 144 h 150"/>
                <a:gd name="T18" fmla="*/ 72 w 137"/>
                <a:gd name="T19" fmla="*/ 143 h 150"/>
                <a:gd name="T20" fmla="*/ 80 w 137"/>
                <a:gd name="T21" fmla="*/ 144 h 150"/>
                <a:gd name="T22" fmla="*/ 87 w 137"/>
                <a:gd name="T23" fmla="*/ 141 h 150"/>
                <a:gd name="T24" fmla="*/ 131 w 137"/>
                <a:gd name="T25" fmla="*/ 141 h 150"/>
                <a:gd name="T26" fmla="*/ 132 w 137"/>
                <a:gd name="T27" fmla="*/ 131 h 150"/>
                <a:gd name="T28" fmla="*/ 129 w 137"/>
                <a:gd name="T29" fmla="*/ 128 h 150"/>
                <a:gd name="T30" fmla="*/ 118 w 137"/>
                <a:gd name="T31" fmla="*/ 28 h 150"/>
                <a:gd name="T32" fmla="*/ 137 w 137"/>
                <a:gd name="T33" fmla="*/ 28 h 150"/>
                <a:gd name="T34" fmla="*/ 97 w 137"/>
                <a:gd name="T35" fmla="*/ 2 h 150"/>
                <a:gd name="T36" fmla="*/ 95 w 137"/>
                <a:gd name="T37" fmla="*/ 0 h 150"/>
                <a:gd name="T38" fmla="*/ 95 w 137"/>
                <a:gd name="T39" fmla="*/ 16 h 150"/>
                <a:gd name="T40" fmla="*/ 57 w 137"/>
                <a:gd name="T41" fmla="*/ 16 h 150"/>
                <a:gd name="T42" fmla="*/ 57 w 137"/>
                <a:gd name="T43" fmla="*/ 47 h 150"/>
                <a:gd name="T44" fmla="*/ 45 w 137"/>
                <a:gd name="T45" fmla="*/ 55 h 150"/>
                <a:gd name="T46" fmla="*/ 45 w 137"/>
                <a:gd name="T47" fmla="*/ 73 h 150"/>
                <a:gd name="T48" fmla="*/ 1 w 137"/>
                <a:gd name="T49" fmla="*/ 73 h 150"/>
                <a:gd name="T50" fmla="*/ 7 w 137"/>
                <a:gd name="T51" fmla="*/ 85 h 150"/>
                <a:gd name="T52" fmla="*/ 9 w 137"/>
                <a:gd name="T53" fmla="*/ 104 h 150"/>
                <a:gd name="T54" fmla="*/ 6 w 137"/>
                <a:gd name="T55" fmla="*/ 126 h 150"/>
                <a:gd name="T56" fmla="*/ 4 w 137"/>
                <a:gd name="T57" fmla="*/ 135 h 150"/>
                <a:gd name="T58" fmla="*/ 4 w 137"/>
                <a:gd name="T59" fmla="*/ 135 h 150"/>
                <a:gd name="T60" fmla="*/ 11 w 137"/>
                <a:gd name="T61" fmla="*/ 130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
                <a:gd name="T94" fmla="*/ 0 h 150"/>
                <a:gd name="T95" fmla="*/ 137 w 137"/>
                <a:gd name="T96" fmla="*/ 150 h 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2" name="Freeform 33"/>
            <p:cNvSpPr>
              <a:spLocks noChangeArrowheads="1"/>
            </p:cNvSpPr>
            <p:nvPr/>
          </p:nvSpPr>
          <p:spPr bwMode="auto">
            <a:xfrm>
              <a:off x="3379788" y="1916112"/>
              <a:ext cx="360363" cy="338138"/>
            </a:xfrm>
            <a:custGeom>
              <a:avLst/>
              <a:gdLst>
                <a:gd name="T0" fmla="*/ 179 w 189"/>
                <a:gd name="T1" fmla="*/ 73 h 177"/>
                <a:gd name="T2" fmla="*/ 173 w 189"/>
                <a:gd name="T3" fmla="*/ 61 h 177"/>
                <a:gd name="T4" fmla="*/ 161 w 189"/>
                <a:gd name="T5" fmla="*/ 57 h 177"/>
                <a:gd name="T6" fmla="*/ 153 w 189"/>
                <a:gd name="T7" fmla="*/ 47 h 177"/>
                <a:gd name="T8" fmla="*/ 84 w 189"/>
                <a:gd name="T9" fmla="*/ 0 h 177"/>
                <a:gd name="T10" fmla="*/ 65 w 189"/>
                <a:gd name="T11" fmla="*/ 0 h 177"/>
                <a:gd name="T12" fmla="*/ 76 w 189"/>
                <a:gd name="T13" fmla="*/ 100 h 177"/>
                <a:gd name="T14" fmla="*/ 79 w 189"/>
                <a:gd name="T15" fmla="*/ 103 h 177"/>
                <a:gd name="T16" fmla="*/ 78 w 189"/>
                <a:gd name="T17" fmla="*/ 113 h 177"/>
                <a:gd name="T18" fmla="*/ 34 w 189"/>
                <a:gd name="T19" fmla="*/ 113 h 177"/>
                <a:gd name="T20" fmla="*/ 27 w 189"/>
                <a:gd name="T21" fmla="*/ 116 h 177"/>
                <a:gd name="T22" fmla="*/ 19 w 189"/>
                <a:gd name="T23" fmla="*/ 115 h 177"/>
                <a:gd name="T24" fmla="*/ 13 w 189"/>
                <a:gd name="T25" fmla="*/ 116 h 177"/>
                <a:gd name="T26" fmla="*/ 6 w 189"/>
                <a:gd name="T27" fmla="*/ 119 h 177"/>
                <a:gd name="T28" fmla="*/ 0 w 189"/>
                <a:gd name="T29" fmla="*/ 122 h 177"/>
                <a:gd name="T30" fmla="*/ 1 w 189"/>
                <a:gd name="T31" fmla="*/ 125 h 177"/>
                <a:gd name="T32" fmla="*/ 3 w 189"/>
                <a:gd name="T33" fmla="*/ 128 h 177"/>
                <a:gd name="T34" fmla="*/ 5 w 189"/>
                <a:gd name="T35" fmla="*/ 135 h 177"/>
                <a:gd name="T36" fmla="*/ 11 w 189"/>
                <a:gd name="T37" fmla="*/ 142 h 177"/>
                <a:gd name="T38" fmla="*/ 11 w 189"/>
                <a:gd name="T39" fmla="*/ 151 h 177"/>
                <a:gd name="T40" fmla="*/ 14 w 189"/>
                <a:gd name="T41" fmla="*/ 154 h 177"/>
                <a:gd name="T42" fmla="*/ 21 w 189"/>
                <a:gd name="T43" fmla="*/ 153 h 177"/>
                <a:gd name="T44" fmla="*/ 28 w 189"/>
                <a:gd name="T45" fmla="*/ 154 h 177"/>
                <a:gd name="T46" fmla="*/ 36 w 189"/>
                <a:gd name="T47" fmla="*/ 148 h 177"/>
                <a:gd name="T48" fmla="*/ 41 w 189"/>
                <a:gd name="T49" fmla="*/ 157 h 177"/>
                <a:gd name="T50" fmla="*/ 45 w 189"/>
                <a:gd name="T51" fmla="*/ 162 h 177"/>
                <a:gd name="T52" fmla="*/ 45 w 189"/>
                <a:gd name="T53" fmla="*/ 166 h 177"/>
                <a:gd name="T54" fmla="*/ 47 w 189"/>
                <a:gd name="T55" fmla="*/ 172 h 177"/>
                <a:gd name="T56" fmla="*/ 53 w 189"/>
                <a:gd name="T57" fmla="*/ 173 h 177"/>
                <a:gd name="T58" fmla="*/ 58 w 189"/>
                <a:gd name="T59" fmla="*/ 175 h 177"/>
                <a:gd name="T60" fmla="*/ 65 w 189"/>
                <a:gd name="T61" fmla="*/ 172 h 177"/>
                <a:gd name="T62" fmla="*/ 70 w 189"/>
                <a:gd name="T63" fmla="*/ 171 h 177"/>
                <a:gd name="T64" fmla="*/ 74 w 189"/>
                <a:gd name="T65" fmla="*/ 172 h 177"/>
                <a:gd name="T66" fmla="*/ 78 w 189"/>
                <a:gd name="T67" fmla="*/ 172 h 177"/>
                <a:gd name="T68" fmla="*/ 81 w 189"/>
                <a:gd name="T69" fmla="*/ 163 h 177"/>
                <a:gd name="T70" fmla="*/ 80 w 189"/>
                <a:gd name="T71" fmla="*/ 156 h 177"/>
                <a:gd name="T72" fmla="*/ 89 w 189"/>
                <a:gd name="T73" fmla="*/ 152 h 177"/>
                <a:gd name="T74" fmla="*/ 93 w 189"/>
                <a:gd name="T75" fmla="*/ 145 h 177"/>
                <a:gd name="T76" fmla="*/ 96 w 189"/>
                <a:gd name="T77" fmla="*/ 136 h 177"/>
                <a:gd name="T78" fmla="*/ 103 w 189"/>
                <a:gd name="T79" fmla="*/ 137 h 177"/>
                <a:gd name="T80" fmla="*/ 108 w 189"/>
                <a:gd name="T81" fmla="*/ 131 h 177"/>
                <a:gd name="T82" fmla="*/ 114 w 189"/>
                <a:gd name="T83" fmla="*/ 129 h 177"/>
                <a:gd name="T84" fmla="*/ 118 w 189"/>
                <a:gd name="T85" fmla="*/ 126 h 177"/>
                <a:gd name="T86" fmla="*/ 128 w 189"/>
                <a:gd name="T87" fmla="*/ 122 h 177"/>
                <a:gd name="T88" fmla="*/ 136 w 189"/>
                <a:gd name="T89" fmla="*/ 119 h 177"/>
                <a:gd name="T90" fmla="*/ 150 w 189"/>
                <a:gd name="T91" fmla="*/ 119 h 177"/>
                <a:gd name="T92" fmla="*/ 159 w 189"/>
                <a:gd name="T93" fmla="*/ 116 h 177"/>
                <a:gd name="T94" fmla="*/ 177 w 189"/>
                <a:gd name="T95" fmla="*/ 115 h 177"/>
                <a:gd name="T96" fmla="*/ 184 w 189"/>
                <a:gd name="T97" fmla="*/ 110 h 177"/>
                <a:gd name="T98" fmla="*/ 188 w 189"/>
                <a:gd name="T99" fmla="*/ 101 h 177"/>
                <a:gd name="T100" fmla="*/ 188 w 189"/>
                <a:gd name="T101" fmla="*/ 71 h 177"/>
                <a:gd name="T102" fmla="*/ 179 w 189"/>
                <a:gd name="T103" fmla="*/ 73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177"/>
                <a:gd name="T158" fmla="*/ 189 w 189"/>
                <a:gd name="T159" fmla="*/ 177 h 1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3" name="Freeform 34"/>
            <p:cNvSpPr>
              <a:spLocks noChangeArrowheads="1"/>
            </p:cNvSpPr>
            <p:nvPr/>
          </p:nvSpPr>
          <p:spPr bwMode="auto">
            <a:xfrm>
              <a:off x="3529013" y="2139950"/>
              <a:ext cx="176213" cy="125413"/>
            </a:xfrm>
            <a:custGeom>
              <a:avLst/>
              <a:gdLst>
                <a:gd name="T0" fmla="*/ 92 w 92"/>
                <a:gd name="T1" fmla="*/ 37 h 66"/>
                <a:gd name="T2" fmla="*/ 87 w 92"/>
                <a:gd name="T3" fmla="*/ 35 h 66"/>
                <a:gd name="T4" fmla="*/ 86 w 92"/>
                <a:gd name="T5" fmla="*/ 29 h 66"/>
                <a:gd name="T6" fmla="*/ 81 w 92"/>
                <a:gd name="T7" fmla="*/ 30 h 66"/>
                <a:gd name="T8" fmla="*/ 76 w 92"/>
                <a:gd name="T9" fmla="*/ 26 h 66"/>
                <a:gd name="T10" fmla="*/ 74 w 92"/>
                <a:gd name="T11" fmla="*/ 21 h 66"/>
                <a:gd name="T12" fmla="*/ 69 w 92"/>
                <a:gd name="T13" fmla="*/ 15 h 66"/>
                <a:gd name="T14" fmla="*/ 65 w 92"/>
                <a:gd name="T15" fmla="*/ 9 h 66"/>
                <a:gd name="T16" fmla="*/ 65 w 92"/>
                <a:gd name="T17" fmla="*/ 3 h 66"/>
                <a:gd name="T18" fmla="*/ 58 w 92"/>
                <a:gd name="T19" fmla="*/ 2 h 66"/>
                <a:gd name="T20" fmla="*/ 50 w 92"/>
                <a:gd name="T21" fmla="*/ 5 h 66"/>
                <a:gd name="T22" fmla="*/ 40 w 92"/>
                <a:gd name="T23" fmla="*/ 9 h 66"/>
                <a:gd name="T24" fmla="*/ 36 w 92"/>
                <a:gd name="T25" fmla="*/ 12 h 66"/>
                <a:gd name="T26" fmla="*/ 30 w 92"/>
                <a:gd name="T27" fmla="*/ 14 h 66"/>
                <a:gd name="T28" fmla="*/ 25 w 92"/>
                <a:gd name="T29" fmla="*/ 20 h 66"/>
                <a:gd name="T30" fmla="*/ 18 w 92"/>
                <a:gd name="T31" fmla="*/ 19 h 66"/>
                <a:gd name="T32" fmla="*/ 15 w 92"/>
                <a:gd name="T33" fmla="*/ 28 h 66"/>
                <a:gd name="T34" fmla="*/ 11 w 92"/>
                <a:gd name="T35" fmla="*/ 35 h 66"/>
                <a:gd name="T36" fmla="*/ 2 w 92"/>
                <a:gd name="T37" fmla="*/ 39 h 66"/>
                <a:gd name="T38" fmla="*/ 3 w 92"/>
                <a:gd name="T39" fmla="*/ 46 h 66"/>
                <a:gd name="T40" fmla="*/ 0 w 92"/>
                <a:gd name="T41" fmla="*/ 55 h 66"/>
                <a:gd name="T42" fmla="*/ 5 w 92"/>
                <a:gd name="T43" fmla="*/ 58 h 66"/>
                <a:gd name="T44" fmla="*/ 15 w 92"/>
                <a:gd name="T45" fmla="*/ 63 h 66"/>
                <a:gd name="T46" fmla="*/ 28 w 92"/>
                <a:gd name="T47" fmla="*/ 61 h 66"/>
                <a:gd name="T48" fmla="*/ 32 w 92"/>
                <a:gd name="T49" fmla="*/ 60 h 66"/>
                <a:gd name="T50" fmla="*/ 30 w 92"/>
                <a:gd name="T51" fmla="*/ 49 h 66"/>
                <a:gd name="T52" fmla="*/ 58 w 92"/>
                <a:gd name="T53" fmla="*/ 50 h 66"/>
                <a:gd name="T54" fmla="*/ 63 w 92"/>
                <a:gd name="T55" fmla="*/ 47 h 66"/>
                <a:gd name="T56" fmla="*/ 73 w 92"/>
                <a:gd name="T57" fmla="*/ 48 h 66"/>
                <a:gd name="T58" fmla="*/ 79 w 92"/>
                <a:gd name="T59" fmla="*/ 44 h 66"/>
                <a:gd name="T60" fmla="*/ 89 w 92"/>
                <a:gd name="T61" fmla="*/ 42 h 66"/>
                <a:gd name="T62" fmla="*/ 92 w 92"/>
                <a:gd name="T63" fmla="*/ 37 h 66"/>
                <a:gd name="T64" fmla="*/ 92 w 92"/>
                <a:gd name="T65" fmla="*/ 3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66"/>
                <a:gd name="T101" fmla="*/ 92 w 92"/>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4" name="Freeform 35"/>
            <p:cNvSpPr>
              <a:spLocks noChangeArrowheads="1"/>
            </p:cNvSpPr>
            <p:nvPr/>
          </p:nvSpPr>
          <p:spPr bwMode="auto">
            <a:xfrm>
              <a:off x="3651250" y="1952625"/>
              <a:ext cx="336550" cy="261938"/>
            </a:xfrm>
            <a:custGeom>
              <a:avLst/>
              <a:gdLst>
                <a:gd name="T0" fmla="*/ 168 w 176"/>
                <a:gd name="T1" fmla="*/ 20 h 137"/>
                <a:gd name="T2" fmla="*/ 167 w 176"/>
                <a:gd name="T3" fmla="*/ 5 h 137"/>
                <a:gd name="T4" fmla="*/ 158 w 176"/>
                <a:gd name="T5" fmla="*/ 10 h 137"/>
                <a:gd name="T6" fmla="*/ 151 w 176"/>
                <a:gd name="T7" fmla="*/ 3 h 137"/>
                <a:gd name="T8" fmla="*/ 134 w 176"/>
                <a:gd name="T9" fmla="*/ 0 h 137"/>
                <a:gd name="T10" fmla="*/ 86 w 176"/>
                <a:gd name="T11" fmla="*/ 30 h 137"/>
                <a:gd name="T12" fmla="*/ 65 w 176"/>
                <a:gd name="T13" fmla="*/ 46 h 137"/>
                <a:gd name="T14" fmla="*/ 48 w 176"/>
                <a:gd name="T15" fmla="*/ 52 h 137"/>
                <a:gd name="T16" fmla="*/ 46 w 176"/>
                <a:gd name="T17" fmla="*/ 52 h 137"/>
                <a:gd name="T18" fmla="*/ 46 w 176"/>
                <a:gd name="T19" fmla="*/ 82 h 137"/>
                <a:gd name="T20" fmla="*/ 42 w 176"/>
                <a:gd name="T21" fmla="*/ 91 h 137"/>
                <a:gd name="T22" fmla="*/ 35 w 176"/>
                <a:gd name="T23" fmla="*/ 96 h 137"/>
                <a:gd name="T24" fmla="*/ 17 w 176"/>
                <a:gd name="T25" fmla="*/ 97 h 137"/>
                <a:gd name="T26" fmla="*/ 8 w 176"/>
                <a:gd name="T27" fmla="*/ 100 h 137"/>
                <a:gd name="T28" fmla="*/ 1 w 176"/>
                <a:gd name="T29" fmla="*/ 101 h 137"/>
                <a:gd name="T30" fmla="*/ 1 w 176"/>
                <a:gd name="T31" fmla="*/ 107 h 137"/>
                <a:gd name="T32" fmla="*/ 5 w 176"/>
                <a:gd name="T33" fmla="*/ 113 h 137"/>
                <a:gd name="T34" fmla="*/ 10 w 176"/>
                <a:gd name="T35" fmla="*/ 119 h 137"/>
                <a:gd name="T36" fmla="*/ 12 w 176"/>
                <a:gd name="T37" fmla="*/ 124 h 137"/>
                <a:gd name="T38" fmla="*/ 17 w 176"/>
                <a:gd name="T39" fmla="*/ 128 h 137"/>
                <a:gd name="T40" fmla="*/ 22 w 176"/>
                <a:gd name="T41" fmla="*/ 127 h 137"/>
                <a:gd name="T42" fmla="*/ 23 w 176"/>
                <a:gd name="T43" fmla="*/ 133 h 137"/>
                <a:gd name="T44" fmla="*/ 28 w 176"/>
                <a:gd name="T45" fmla="*/ 135 h 137"/>
                <a:gd name="T46" fmla="*/ 32 w 176"/>
                <a:gd name="T47" fmla="*/ 130 h 137"/>
                <a:gd name="T48" fmla="*/ 35 w 176"/>
                <a:gd name="T49" fmla="*/ 135 h 137"/>
                <a:gd name="T50" fmla="*/ 40 w 176"/>
                <a:gd name="T51" fmla="*/ 133 h 137"/>
                <a:gd name="T52" fmla="*/ 45 w 176"/>
                <a:gd name="T53" fmla="*/ 125 h 137"/>
                <a:gd name="T54" fmla="*/ 48 w 176"/>
                <a:gd name="T55" fmla="*/ 116 h 137"/>
                <a:gd name="T56" fmla="*/ 58 w 176"/>
                <a:gd name="T57" fmla="*/ 116 h 137"/>
                <a:gd name="T58" fmla="*/ 65 w 176"/>
                <a:gd name="T59" fmla="*/ 114 h 137"/>
                <a:gd name="T60" fmla="*/ 74 w 176"/>
                <a:gd name="T61" fmla="*/ 117 h 137"/>
                <a:gd name="T62" fmla="*/ 80 w 176"/>
                <a:gd name="T63" fmla="*/ 123 h 137"/>
                <a:gd name="T64" fmla="*/ 89 w 176"/>
                <a:gd name="T65" fmla="*/ 120 h 137"/>
                <a:gd name="T66" fmla="*/ 98 w 176"/>
                <a:gd name="T67" fmla="*/ 125 h 137"/>
                <a:gd name="T68" fmla="*/ 109 w 176"/>
                <a:gd name="T69" fmla="*/ 125 h 137"/>
                <a:gd name="T70" fmla="*/ 117 w 176"/>
                <a:gd name="T71" fmla="*/ 119 h 137"/>
                <a:gd name="T72" fmla="*/ 132 w 176"/>
                <a:gd name="T73" fmla="*/ 120 h 137"/>
                <a:gd name="T74" fmla="*/ 141 w 176"/>
                <a:gd name="T75" fmla="*/ 122 h 137"/>
                <a:gd name="T76" fmla="*/ 149 w 176"/>
                <a:gd name="T77" fmla="*/ 115 h 137"/>
                <a:gd name="T78" fmla="*/ 151 w 176"/>
                <a:gd name="T79" fmla="*/ 114 h 137"/>
                <a:gd name="T80" fmla="*/ 151 w 176"/>
                <a:gd name="T81" fmla="*/ 111 h 137"/>
                <a:gd name="T82" fmla="*/ 153 w 176"/>
                <a:gd name="T83" fmla="*/ 101 h 137"/>
                <a:gd name="T84" fmla="*/ 171 w 176"/>
                <a:gd name="T85" fmla="*/ 79 h 137"/>
                <a:gd name="T86" fmla="*/ 172 w 176"/>
                <a:gd name="T87" fmla="*/ 51 h 137"/>
                <a:gd name="T88" fmla="*/ 174 w 176"/>
                <a:gd name="T89" fmla="*/ 39 h 137"/>
                <a:gd name="T90" fmla="*/ 172 w 176"/>
                <a:gd name="T91" fmla="*/ 30 h 137"/>
                <a:gd name="T92" fmla="*/ 168 w 176"/>
                <a:gd name="T93" fmla="*/ 20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6"/>
                <a:gd name="T142" fmla="*/ 0 h 137"/>
                <a:gd name="T143" fmla="*/ 176 w 176"/>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5" name="Freeform 36"/>
            <p:cNvSpPr>
              <a:spLocks noChangeArrowheads="1"/>
            </p:cNvSpPr>
            <p:nvPr/>
          </p:nvSpPr>
          <p:spPr bwMode="auto">
            <a:xfrm>
              <a:off x="3940175" y="1952625"/>
              <a:ext cx="215900" cy="357188"/>
            </a:xfrm>
            <a:custGeom>
              <a:avLst/>
              <a:gdLst>
                <a:gd name="T0" fmla="*/ 112 w 113"/>
                <a:gd name="T1" fmla="*/ 46 h 187"/>
                <a:gd name="T2" fmla="*/ 26 w 113"/>
                <a:gd name="T3" fmla="*/ 0 h 187"/>
                <a:gd name="T4" fmla="*/ 16 w 113"/>
                <a:gd name="T5" fmla="*/ 5 h 187"/>
                <a:gd name="T6" fmla="*/ 17 w 113"/>
                <a:gd name="T7" fmla="*/ 20 h 187"/>
                <a:gd name="T8" fmla="*/ 21 w 113"/>
                <a:gd name="T9" fmla="*/ 30 h 187"/>
                <a:gd name="T10" fmla="*/ 23 w 113"/>
                <a:gd name="T11" fmla="*/ 39 h 187"/>
                <a:gd name="T12" fmla="*/ 21 w 113"/>
                <a:gd name="T13" fmla="*/ 51 h 187"/>
                <a:gd name="T14" fmla="*/ 20 w 113"/>
                <a:gd name="T15" fmla="*/ 79 h 187"/>
                <a:gd name="T16" fmla="*/ 2 w 113"/>
                <a:gd name="T17" fmla="*/ 101 h 187"/>
                <a:gd name="T18" fmla="*/ 0 w 113"/>
                <a:gd name="T19" fmla="*/ 111 h 187"/>
                <a:gd name="T20" fmla="*/ 0 w 113"/>
                <a:gd name="T21" fmla="*/ 114 h 187"/>
                <a:gd name="T22" fmla="*/ 2 w 113"/>
                <a:gd name="T23" fmla="*/ 117 h 187"/>
                <a:gd name="T24" fmla="*/ 7 w 113"/>
                <a:gd name="T25" fmla="*/ 122 h 187"/>
                <a:gd name="T26" fmla="*/ 14 w 113"/>
                <a:gd name="T27" fmla="*/ 132 h 187"/>
                <a:gd name="T28" fmla="*/ 15 w 113"/>
                <a:gd name="T29" fmla="*/ 142 h 187"/>
                <a:gd name="T30" fmla="*/ 20 w 113"/>
                <a:gd name="T31" fmla="*/ 156 h 187"/>
                <a:gd name="T32" fmla="*/ 15 w 113"/>
                <a:gd name="T33" fmla="*/ 158 h 187"/>
                <a:gd name="T34" fmla="*/ 6 w 113"/>
                <a:gd name="T35" fmla="*/ 159 h 187"/>
                <a:gd name="T36" fmla="*/ 8 w 113"/>
                <a:gd name="T37" fmla="*/ 167 h 187"/>
                <a:gd name="T38" fmla="*/ 18 w 113"/>
                <a:gd name="T39" fmla="*/ 177 h 187"/>
                <a:gd name="T40" fmla="*/ 22 w 113"/>
                <a:gd name="T41" fmla="*/ 186 h 187"/>
                <a:gd name="T42" fmla="*/ 28 w 113"/>
                <a:gd name="T43" fmla="*/ 184 h 187"/>
                <a:gd name="T44" fmla="*/ 36 w 113"/>
                <a:gd name="T45" fmla="*/ 184 h 187"/>
                <a:gd name="T46" fmla="*/ 48 w 113"/>
                <a:gd name="T47" fmla="*/ 180 h 187"/>
                <a:gd name="T48" fmla="*/ 58 w 113"/>
                <a:gd name="T49" fmla="*/ 175 h 187"/>
                <a:gd name="T50" fmla="*/ 59 w 113"/>
                <a:gd name="T51" fmla="*/ 169 h 187"/>
                <a:gd name="T52" fmla="*/ 75 w 113"/>
                <a:gd name="T53" fmla="*/ 165 h 187"/>
                <a:gd name="T54" fmla="*/ 86 w 113"/>
                <a:gd name="T55" fmla="*/ 154 h 187"/>
                <a:gd name="T56" fmla="*/ 88 w 113"/>
                <a:gd name="T57" fmla="*/ 149 h 187"/>
                <a:gd name="T58" fmla="*/ 97 w 113"/>
                <a:gd name="T59" fmla="*/ 145 h 187"/>
                <a:gd name="T60" fmla="*/ 99 w 113"/>
                <a:gd name="T61" fmla="*/ 145 h 187"/>
                <a:gd name="T62" fmla="*/ 99 w 113"/>
                <a:gd name="T63" fmla="*/ 145 h 187"/>
                <a:gd name="T64" fmla="*/ 100 w 113"/>
                <a:gd name="T65" fmla="*/ 140 h 187"/>
                <a:gd name="T66" fmla="*/ 95 w 113"/>
                <a:gd name="T67" fmla="*/ 133 h 187"/>
                <a:gd name="T68" fmla="*/ 93 w 113"/>
                <a:gd name="T69" fmla="*/ 125 h 187"/>
                <a:gd name="T70" fmla="*/ 91 w 113"/>
                <a:gd name="T71" fmla="*/ 118 h 187"/>
                <a:gd name="T72" fmla="*/ 92 w 113"/>
                <a:gd name="T73" fmla="*/ 110 h 187"/>
                <a:gd name="T74" fmla="*/ 97 w 113"/>
                <a:gd name="T75" fmla="*/ 102 h 187"/>
                <a:gd name="T76" fmla="*/ 101 w 113"/>
                <a:gd name="T77" fmla="*/ 95 h 187"/>
                <a:gd name="T78" fmla="*/ 111 w 113"/>
                <a:gd name="T79" fmla="*/ 89 h 187"/>
                <a:gd name="T80" fmla="*/ 112 w 113"/>
                <a:gd name="T81" fmla="*/ 77 h 187"/>
                <a:gd name="T82" fmla="*/ 112 w 113"/>
                <a:gd name="T83" fmla="*/ 46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87"/>
                <a:gd name="T128" fmla="*/ 113 w 113"/>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6" name="Freeform 37"/>
            <p:cNvSpPr>
              <a:spLocks noChangeArrowheads="1"/>
            </p:cNvSpPr>
            <p:nvPr/>
          </p:nvSpPr>
          <p:spPr bwMode="auto">
            <a:xfrm>
              <a:off x="4167188" y="1754187"/>
              <a:ext cx="236538" cy="234950"/>
            </a:xfrm>
            <a:custGeom>
              <a:avLst/>
              <a:gdLst>
                <a:gd name="T0" fmla="*/ 115 w 124"/>
                <a:gd name="T1" fmla="*/ 27 h 123"/>
                <a:gd name="T2" fmla="*/ 107 w 124"/>
                <a:gd name="T3" fmla="*/ 7 h 123"/>
                <a:gd name="T4" fmla="*/ 106 w 124"/>
                <a:gd name="T5" fmla="*/ 9 h 123"/>
                <a:gd name="T6" fmla="*/ 94 w 124"/>
                <a:gd name="T7" fmla="*/ 8 h 123"/>
                <a:gd name="T8" fmla="*/ 80 w 124"/>
                <a:gd name="T9" fmla="*/ 5 h 123"/>
                <a:gd name="T10" fmla="*/ 56 w 124"/>
                <a:gd name="T11" fmla="*/ 9 h 123"/>
                <a:gd name="T12" fmla="*/ 44 w 124"/>
                <a:gd name="T13" fmla="*/ 10 h 123"/>
                <a:gd name="T14" fmla="*/ 23 w 124"/>
                <a:gd name="T15" fmla="*/ 4 h 123"/>
                <a:gd name="T16" fmla="*/ 6 w 124"/>
                <a:gd name="T17" fmla="*/ 0 h 123"/>
                <a:gd name="T18" fmla="*/ 5 w 124"/>
                <a:gd name="T19" fmla="*/ 3 h 123"/>
                <a:gd name="T20" fmla="*/ 4 w 124"/>
                <a:gd name="T21" fmla="*/ 17 h 123"/>
                <a:gd name="T22" fmla="*/ 4 w 124"/>
                <a:gd name="T23" fmla="*/ 33 h 123"/>
                <a:gd name="T24" fmla="*/ 4 w 124"/>
                <a:gd name="T25" fmla="*/ 120 h 123"/>
                <a:gd name="T26" fmla="*/ 72 w 124"/>
                <a:gd name="T27" fmla="*/ 120 h 123"/>
                <a:gd name="T28" fmla="*/ 76 w 124"/>
                <a:gd name="T29" fmla="*/ 118 h 123"/>
                <a:gd name="T30" fmla="*/ 82 w 124"/>
                <a:gd name="T31" fmla="*/ 120 h 123"/>
                <a:gd name="T32" fmla="*/ 96 w 124"/>
                <a:gd name="T33" fmla="*/ 120 h 123"/>
                <a:gd name="T34" fmla="*/ 102 w 124"/>
                <a:gd name="T35" fmla="*/ 123 h 123"/>
                <a:gd name="T36" fmla="*/ 109 w 124"/>
                <a:gd name="T37" fmla="*/ 118 h 123"/>
                <a:gd name="T38" fmla="*/ 116 w 124"/>
                <a:gd name="T39" fmla="*/ 110 h 123"/>
                <a:gd name="T40" fmla="*/ 122 w 124"/>
                <a:gd name="T41" fmla="*/ 106 h 123"/>
                <a:gd name="T42" fmla="*/ 123 w 124"/>
                <a:gd name="T43" fmla="*/ 105 h 123"/>
                <a:gd name="T44" fmla="*/ 123 w 124"/>
                <a:gd name="T45" fmla="*/ 101 h 123"/>
                <a:gd name="T46" fmla="*/ 118 w 124"/>
                <a:gd name="T47" fmla="*/ 88 h 123"/>
                <a:gd name="T48" fmla="*/ 106 w 124"/>
                <a:gd name="T49" fmla="*/ 65 h 123"/>
                <a:gd name="T50" fmla="*/ 100 w 124"/>
                <a:gd name="T51" fmla="*/ 54 h 123"/>
                <a:gd name="T52" fmla="*/ 93 w 124"/>
                <a:gd name="T53" fmla="*/ 41 h 123"/>
                <a:gd name="T54" fmla="*/ 87 w 124"/>
                <a:gd name="T55" fmla="*/ 20 h 123"/>
                <a:gd name="T56" fmla="*/ 95 w 124"/>
                <a:gd name="T57" fmla="*/ 35 h 123"/>
                <a:gd name="T58" fmla="*/ 106 w 124"/>
                <a:gd name="T59" fmla="*/ 50 h 123"/>
                <a:gd name="T60" fmla="*/ 113 w 124"/>
                <a:gd name="T61" fmla="*/ 34 h 123"/>
                <a:gd name="T62" fmla="*/ 113 w 124"/>
                <a:gd name="T63" fmla="*/ 34 h 123"/>
                <a:gd name="T64" fmla="*/ 114 w 124"/>
                <a:gd name="T65" fmla="*/ 31 h 123"/>
                <a:gd name="T66" fmla="*/ 115 w 124"/>
                <a:gd name="T67" fmla="*/ 2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23"/>
                <a:gd name="T104" fmla="*/ 124 w 124"/>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7" name="Freeform 38"/>
            <p:cNvSpPr>
              <a:spLocks noChangeArrowheads="1"/>
            </p:cNvSpPr>
            <p:nvPr/>
          </p:nvSpPr>
          <p:spPr bwMode="auto">
            <a:xfrm>
              <a:off x="3836988" y="2420937"/>
              <a:ext cx="122238" cy="134938"/>
            </a:xfrm>
            <a:custGeom>
              <a:avLst/>
              <a:gdLst>
                <a:gd name="T0" fmla="*/ 32 w 64"/>
                <a:gd name="T1" fmla="*/ 67 h 71"/>
                <a:gd name="T2" fmla="*/ 34 w 64"/>
                <a:gd name="T3" fmla="*/ 58 h 71"/>
                <a:gd name="T4" fmla="*/ 41 w 64"/>
                <a:gd name="T5" fmla="*/ 53 h 71"/>
                <a:gd name="T6" fmla="*/ 45 w 64"/>
                <a:gd name="T7" fmla="*/ 47 h 71"/>
                <a:gd name="T8" fmla="*/ 52 w 64"/>
                <a:gd name="T9" fmla="*/ 54 h 71"/>
                <a:gd name="T10" fmla="*/ 60 w 64"/>
                <a:gd name="T11" fmla="*/ 56 h 71"/>
                <a:gd name="T12" fmla="*/ 64 w 64"/>
                <a:gd name="T13" fmla="*/ 42 h 71"/>
                <a:gd name="T14" fmla="*/ 61 w 64"/>
                <a:gd name="T15" fmla="*/ 30 h 71"/>
                <a:gd name="T16" fmla="*/ 59 w 64"/>
                <a:gd name="T17" fmla="*/ 21 h 71"/>
                <a:gd name="T18" fmla="*/ 60 w 64"/>
                <a:gd name="T19" fmla="*/ 12 h 71"/>
                <a:gd name="T20" fmla="*/ 49 w 64"/>
                <a:gd name="T21" fmla="*/ 12 h 71"/>
                <a:gd name="T22" fmla="*/ 50 w 64"/>
                <a:gd name="T23" fmla="*/ 1 h 71"/>
                <a:gd name="T24" fmla="*/ 33 w 64"/>
                <a:gd name="T25" fmla="*/ 0 h 71"/>
                <a:gd name="T26" fmla="*/ 31 w 64"/>
                <a:gd name="T27" fmla="*/ 1 h 71"/>
                <a:gd name="T28" fmla="*/ 31 w 64"/>
                <a:gd name="T29" fmla="*/ 15 h 71"/>
                <a:gd name="T30" fmla="*/ 15 w 64"/>
                <a:gd name="T31" fmla="*/ 16 h 71"/>
                <a:gd name="T32" fmla="*/ 10 w 64"/>
                <a:gd name="T33" fmla="*/ 16 h 71"/>
                <a:gd name="T34" fmla="*/ 8 w 64"/>
                <a:gd name="T35" fmla="*/ 19 h 71"/>
                <a:gd name="T36" fmla="*/ 13 w 64"/>
                <a:gd name="T37" fmla="*/ 25 h 71"/>
                <a:gd name="T38" fmla="*/ 7 w 64"/>
                <a:gd name="T39" fmla="*/ 29 h 71"/>
                <a:gd name="T40" fmla="*/ 2 w 64"/>
                <a:gd name="T41" fmla="*/ 36 h 71"/>
                <a:gd name="T42" fmla="*/ 8 w 64"/>
                <a:gd name="T43" fmla="*/ 46 h 71"/>
                <a:gd name="T44" fmla="*/ 16 w 64"/>
                <a:gd name="T45" fmla="*/ 57 h 71"/>
                <a:gd name="T46" fmla="*/ 27 w 64"/>
                <a:gd name="T47" fmla="*/ 71 h 71"/>
                <a:gd name="T48" fmla="*/ 32 w 64"/>
                <a:gd name="T49" fmla="*/ 6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8" name="Freeform 39"/>
            <p:cNvSpPr>
              <a:spLocks noChangeArrowheads="1"/>
            </p:cNvSpPr>
            <p:nvPr/>
          </p:nvSpPr>
          <p:spPr bwMode="auto">
            <a:xfrm>
              <a:off x="3849688" y="2422525"/>
              <a:ext cx="47625" cy="28575"/>
            </a:xfrm>
            <a:custGeom>
              <a:avLst/>
              <a:gdLst>
                <a:gd name="T0" fmla="*/ 24 w 25"/>
                <a:gd name="T1" fmla="*/ 14 h 15"/>
                <a:gd name="T2" fmla="*/ 24 w 25"/>
                <a:gd name="T3" fmla="*/ 0 h 15"/>
                <a:gd name="T4" fmla="*/ 22 w 25"/>
                <a:gd name="T5" fmla="*/ 0 h 15"/>
                <a:gd name="T6" fmla="*/ 6 w 25"/>
                <a:gd name="T7" fmla="*/ 0 h 15"/>
                <a:gd name="T8" fmla="*/ 6 w 25"/>
                <a:gd name="T9" fmla="*/ 1 h 15"/>
                <a:gd name="T10" fmla="*/ 3 w 25"/>
                <a:gd name="T11" fmla="*/ 8 h 15"/>
                <a:gd name="T12" fmla="*/ 3 w 25"/>
                <a:gd name="T13" fmla="*/ 13 h 15"/>
                <a:gd name="T14" fmla="*/ 3 w 25"/>
                <a:gd name="T15" fmla="*/ 15 h 15"/>
                <a:gd name="T16" fmla="*/ 8 w 25"/>
                <a:gd name="T17" fmla="*/ 15 h 15"/>
                <a:gd name="T18" fmla="*/ 24 w 25"/>
                <a:gd name="T19" fmla="*/ 1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9" name="Freeform 40"/>
            <p:cNvSpPr>
              <a:spLocks noChangeArrowheads="1"/>
            </p:cNvSpPr>
            <p:nvPr/>
          </p:nvSpPr>
          <p:spPr bwMode="auto">
            <a:xfrm>
              <a:off x="3887788" y="2389187"/>
              <a:ext cx="153988" cy="188913"/>
            </a:xfrm>
            <a:custGeom>
              <a:avLst/>
              <a:gdLst>
                <a:gd name="T0" fmla="*/ 21 w 80"/>
                <a:gd name="T1" fmla="*/ 94 h 99"/>
                <a:gd name="T2" fmla="*/ 29 w 80"/>
                <a:gd name="T3" fmla="*/ 95 h 99"/>
                <a:gd name="T4" fmla="*/ 38 w 80"/>
                <a:gd name="T5" fmla="*/ 95 h 99"/>
                <a:gd name="T6" fmla="*/ 43 w 80"/>
                <a:gd name="T7" fmla="*/ 95 h 99"/>
                <a:gd name="T8" fmla="*/ 50 w 80"/>
                <a:gd name="T9" fmla="*/ 88 h 99"/>
                <a:gd name="T10" fmla="*/ 54 w 80"/>
                <a:gd name="T11" fmla="*/ 80 h 99"/>
                <a:gd name="T12" fmla="*/ 55 w 80"/>
                <a:gd name="T13" fmla="*/ 61 h 99"/>
                <a:gd name="T14" fmla="*/ 64 w 80"/>
                <a:gd name="T15" fmla="*/ 49 h 99"/>
                <a:gd name="T16" fmla="*/ 73 w 80"/>
                <a:gd name="T17" fmla="*/ 25 h 99"/>
                <a:gd name="T18" fmla="*/ 77 w 80"/>
                <a:gd name="T19" fmla="*/ 13 h 99"/>
                <a:gd name="T20" fmla="*/ 79 w 80"/>
                <a:gd name="T21" fmla="*/ 1 h 99"/>
                <a:gd name="T22" fmla="*/ 79 w 80"/>
                <a:gd name="T23" fmla="*/ 1 h 99"/>
                <a:gd name="T24" fmla="*/ 69 w 80"/>
                <a:gd name="T25" fmla="*/ 0 h 99"/>
                <a:gd name="T26" fmla="*/ 64 w 80"/>
                <a:gd name="T27" fmla="*/ 1 h 99"/>
                <a:gd name="T28" fmla="*/ 58 w 80"/>
                <a:gd name="T29" fmla="*/ 3 h 99"/>
                <a:gd name="T30" fmla="*/ 56 w 80"/>
                <a:gd name="T31" fmla="*/ 11 h 99"/>
                <a:gd name="T32" fmla="*/ 52 w 80"/>
                <a:gd name="T33" fmla="*/ 22 h 99"/>
                <a:gd name="T34" fmla="*/ 36 w 80"/>
                <a:gd name="T35" fmla="*/ 17 h 99"/>
                <a:gd name="T36" fmla="*/ 23 w 80"/>
                <a:gd name="T37" fmla="*/ 17 h 99"/>
                <a:gd name="T38" fmla="*/ 22 w 80"/>
                <a:gd name="T39" fmla="*/ 28 h 99"/>
                <a:gd name="T40" fmla="*/ 33 w 80"/>
                <a:gd name="T41" fmla="*/ 28 h 99"/>
                <a:gd name="T42" fmla="*/ 32 w 80"/>
                <a:gd name="T43" fmla="*/ 37 h 99"/>
                <a:gd name="T44" fmla="*/ 34 w 80"/>
                <a:gd name="T45" fmla="*/ 46 h 99"/>
                <a:gd name="T46" fmla="*/ 37 w 80"/>
                <a:gd name="T47" fmla="*/ 58 h 99"/>
                <a:gd name="T48" fmla="*/ 33 w 80"/>
                <a:gd name="T49" fmla="*/ 72 h 99"/>
                <a:gd name="T50" fmla="*/ 25 w 80"/>
                <a:gd name="T51" fmla="*/ 70 h 99"/>
                <a:gd name="T52" fmla="*/ 18 w 80"/>
                <a:gd name="T53" fmla="*/ 63 h 99"/>
                <a:gd name="T54" fmla="*/ 14 w 80"/>
                <a:gd name="T55" fmla="*/ 69 h 99"/>
                <a:gd name="T56" fmla="*/ 7 w 80"/>
                <a:gd name="T57" fmla="*/ 74 h 99"/>
                <a:gd name="T58" fmla="*/ 5 w 80"/>
                <a:gd name="T59" fmla="*/ 83 h 99"/>
                <a:gd name="T60" fmla="*/ 0 w 80"/>
                <a:gd name="T61" fmla="*/ 87 h 99"/>
                <a:gd name="T62" fmla="*/ 1 w 80"/>
                <a:gd name="T63" fmla="*/ 88 h 99"/>
                <a:gd name="T64" fmla="*/ 11 w 80"/>
                <a:gd name="T65" fmla="*/ 99 h 99"/>
                <a:gd name="T66" fmla="*/ 21 w 80"/>
                <a:gd name="T67" fmla="*/ 94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99"/>
                <a:gd name="T104" fmla="*/ 80 w 80"/>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0" name="Freeform 41"/>
            <p:cNvSpPr>
              <a:spLocks noChangeArrowheads="1"/>
            </p:cNvSpPr>
            <p:nvPr/>
          </p:nvSpPr>
          <p:spPr bwMode="auto">
            <a:xfrm>
              <a:off x="4105275" y="1954212"/>
              <a:ext cx="358775" cy="441325"/>
            </a:xfrm>
            <a:custGeom>
              <a:avLst/>
              <a:gdLst>
                <a:gd name="T0" fmla="*/ 141 w 187"/>
                <a:gd name="T1" fmla="*/ 13 h 231"/>
                <a:gd name="T2" fmla="*/ 128 w 187"/>
                <a:gd name="T3" fmla="*/ 15 h 231"/>
                <a:gd name="T4" fmla="*/ 108 w 187"/>
                <a:gd name="T5" fmla="*/ 13 h 231"/>
                <a:gd name="T6" fmla="*/ 36 w 187"/>
                <a:gd name="T7" fmla="*/ 15 h 231"/>
                <a:gd name="T8" fmla="*/ 25 w 187"/>
                <a:gd name="T9" fmla="*/ 39 h 231"/>
                <a:gd name="T10" fmla="*/ 24 w 187"/>
                <a:gd name="T11" fmla="*/ 88 h 231"/>
                <a:gd name="T12" fmla="*/ 10 w 187"/>
                <a:gd name="T13" fmla="*/ 101 h 231"/>
                <a:gd name="T14" fmla="*/ 4 w 187"/>
                <a:gd name="T15" fmla="*/ 117 h 231"/>
                <a:gd name="T16" fmla="*/ 8 w 187"/>
                <a:gd name="T17" fmla="*/ 132 h 231"/>
                <a:gd name="T18" fmla="*/ 12 w 187"/>
                <a:gd name="T19" fmla="*/ 144 h 231"/>
                <a:gd name="T20" fmla="*/ 21 w 187"/>
                <a:gd name="T21" fmla="*/ 165 h 231"/>
                <a:gd name="T22" fmla="*/ 24 w 187"/>
                <a:gd name="T23" fmla="*/ 170 h 231"/>
                <a:gd name="T24" fmla="*/ 35 w 187"/>
                <a:gd name="T25" fmla="*/ 177 h 231"/>
                <a:gd name="T26" fmla="*/ 47 w 187"/>
                <a:gd name="T27" fmla="*/ 190 h 231"/>
                <a:gd name="T28" fmla="*/ 59 w 187"/>
                <a:gd name="T29" fmla="*/ 204 h 231"/>
                <a:gd name="T30" fmla="*/ 64 w 187"/>
                <a:gd name="T31" fmla="*/ 213 h 231"/>
                <a:gd name="T32" fmla="*/ 76 w 187"/>
                <a:gd name="T33" fmla="*/ 219 h 231"/>
                <a:gd name="T34" fmla="*/ 88 w 187"/>
                <a:gd name="T35" fmla="*/ 218 h 231"/>
                <a:gd name="T36" fmla="*/ 109 w 187"/>
                <a:gd name="T37" fmla="*/ 227 h 231"/>
                <a:gd name="T38" fmla="*/ 124 w 187"/>
                <a:gd name="T39" fmla="*/ 226 h 231"/>
                <a:gd name="T40" fmla="*/ 135 w 187"/>
                <a:gd name="T41" fmla="*/ 222 h 231"/>
                <a:gd name="T42" fmla="*/ 146 w 187"/>
                <a:gd name="T43" fmla="*/ 214 h 231"/>
                <a:gd name="T44" fmla="*/ 155 w 187"/>
                <a:gd name="T45" fmla="*/ 217 h 231"/>
                <a:gd name="T46" fmla="*/ 145 w 187"/>
                <a:gd name="T47" fmla="*/ 198 h 231"/>
                <a:gd name="T48" fmla="*/ 125 w 187"/>
                <a:gd name="T49" fmla="*/ 180 h 231"/>
                <a:gd name="T50" fmla="*/ 136 w 187"/>
                <a:gd name="T51" fmla="*/ 172 h 231"/>
                <a:gd name="T52" fmla="*/ 141 w 187"/>
                <a:gd name="T53" fmla="*/ 149 h 231"/>
                <a:gd name="T54" fmla="*/ 149 w 187"/>
                <a:gd name="T55" fmla="*/ 133 h 231"/>
                <a:gd name="T56" fmla="*/ 161 w 187"/>
                <a:gd name="T57" fmla="*/ 119 h 231"/>
                <a:gd name="T58" fmla="*/ 166 w 187"/>
                <a:gd name="T59" fmla="*/ 90 h 231"/>
                <a:gd name="T60" fmla="*/ 176 w 187"/>
                <a:gd name="T61" fmla="*/ 73 h 231"/>
                <a:gd name="T62" fmla="*/ 180 w 187"/>
                <a:gd name="T63" fmla="*/ 57 h 231"/>
                <a:gd name="T64" fmla="*/ 171 w 187"/>
                <a:gd name="T65" fmla="*/ 20 h 231"/>
                <a:gd name="T66" fmla="*/ 155 w 187"/>
                <a:gd name="T67" fmla="*/ 0 h 231"/>
                <a:gd name="T68" fmla="*/ 148 w 187"/>
                <a:gd name="T69" fmla="*/ 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31"/>
                <a:gd name="T107" fmla="*/ 187 w 187"/>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1" name="Freeform 42"/>
            <p:cNvSpPr>
              <a:spLocks noChangeArrowheads="1"/>
            </p:cNvSpPr>
            <p:nvPr/>
          </p:nvSpPr>
          <p:spPr bwMode="auto">
            <a:xfrm>
              <a:off x="4530725" y="2192337"/>
              <a:ext cx="41275" cy="41275"/>
            </a:xfrm>
            <a:custGeom>
              <a:avLst/>
              <a:gdLst>
                <a:gd name="T0" fmla="*/ 8 w 22"/>
                <a:gd name="T1" fmla="*/ 3 h 21"/>
                <a:gd name="T2" fmla="*/ 3 w 22"/>
                <a:gd name="T3" fmla="*/ 10 h 21"/>
                <a:gd name="T4" fmla="*/ 2 w 22"/>
                <a:gd name="T5" fmla="*/ 20 h 21"/>
                <a:gd name="T6" fmla="*/ 9 w 22"/>
                <a:gd name="T7" fmla="*/ 19 h 21"/>
                <a:gd name="T8" fmla="*/ 14 w 22"/>
                <a:gd name="T9" fmla="*/ 21 h 21"/>
                <a:gd name="T10" fmla="*/ 19 w 22"/>
                <a:gd name="T11" fmla="*/ 16 h 21"/>
                <a:gd name="T12" fmla="*/ 13 w 22"/>
                <a:gd name="T13" fmla="*/ 13 h 21"/>
                <a:gd name="T14" fmla="*/ 19 w 22"/>
                <a:gd name="T15" fmla="*/ 8 h 21"/>
                <a:gd name="T16" fmla="*/ 18 w 22"/>
                <a:gd name="T17" fmla="*/ 1 h 21"/>
                <a:gd name="T18" fmla="*/ 17 w 22"/>
                <a:gd name="T19" fmla="*/ 0 h 21"/>
                <a:gd name="T20" fmla="*/ 14 w 22"/>
                <a:gd name="T21" fmla="*/ 2 h 21"/>
                <a:gd name="T22" fmla="*/ 8 w 22"/>
                <a:gd name="T23" fmla="*/ 3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2" name="Freeform 43"/>
            <p:cNvSpPr>
              <a:spLocks noChangeArrowheads="1"/>
            </p:cNvSpPr>
            <p:nvPr/>
          </p:nvSpPr>
          <p:spPr bwMode="auto">
            <a:xfrm>
              <a:off x="4416425" y="2074862"/>
              <a:ext cx="146050" cy="123825"/>
            </a:xfrm>
            <a:custGeom>
              <a:avLst/>
              <a:gdLst>
                <a:gd name="T0" fmla="*/ 14 w 77"/>
                <a:gd name="T1" fmla="*/ 10 h 65"/>
                <a:gd name="T2" fmla="*/ 8 w 77"/>
                <a:gd name="T3" fmla="*/ 16 h 65"/>
                <a:gd name="T4" fmla="*/ 4 w 77"/>
                <a:gd name="T5" fmla="*/ 27 h 65"/>
                <a:gd name="T6" fmla="*/ 3 w 77"/>
                <a:gd name="T7" fmla="*/ 43 h 65"/>
                <a:gd name="T8" fmla="*/ 13 w 77"/>
                <a:gd name="T9" fmla="*/ 43 h 65"/>
                <a:gd name="T10" fmla="*/ 16 w 77"/>
                <a:gd name="T11" fmla="*/ 40 h 65"/>
                <a:gd name="T12" fmla="*/ 21 w 77"/>
                <a:gd name="T13" fmla="*/ 38 h 65"/>
                <a:gd name="T14" fmla="*/ 28 w 77"/>
                <a:gd name="T15" fmla="*/ 41 h 65"/>
                <a:gd name="T16" fmla="*/ 33 w 77"/>
                <a:gd name="T17" fmla="*/ 41 h 65"/>
                <a:gd name="T18" fmla="*/ 45 w 77"/>
                <a:gd name="T19" fmla="*/ 41 h 65"/>
                <a:gd name="T20" fmla="*/ 68 w 77"/>
                <a:gd name="T21" fmla="*/ 64 h 65"/>
                <a:gd name="T22" fmla="*/ 68 w 77"/>
                <a:gd name="T23" fmla="*/ 65 h 65"/>
                <a:gd name="T24" fmla="*/ 74 w 77"/>
                <a:gd name="T25" fmla="*/ 64 h 65"/>
                <a:gd name="T26" fmla="*/ 77 w 77"/>
                <a:gd name="T27" fmla="*/ 62 h 65"/>
                <a:gd name="T28" fmla="*/ 65 w 77"/>
                <a:gd name="T29" fmla="*/ 49 h 65"/>
                <a:gd name="T30" fmla="*/ 47 w 77"/>
                <a:gd name="T31" fmla="*/ 36 h 65"/>
                <a:gd name="T32" fmla="*/ 40 w 77"/>
                <a:gd name="T33" fmla="*/ 29 h 65"/>
                <a:gd name="T34" fmla="*/ 31 w 77"/>
                <a:gd name="T35" fmla="*/ 13 h 65"/>
                <a:gd name="T36" fmla="*/ 25 w 77"/>
                <a:gd name="T37" fmla="*/ 0 h 65"/>
                <a:gd name="T38" fmla="*/ 14 w 77"/>
                <a:gd name="T39" fmla="*/ 1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5"/>
                <a:gd name="T62" fmla="*/ 77 w 7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3" name="Freeform 44"/>
            <p:cNvSpPr>
              <a:spLocks noChangeArrowheads="1"/>
            </p:cNvSpPr>
            <p:nvPr/>
          </p:nvSpPr>
          <p:spPr bwMode="auto">
            <a:xfrm>
              <a:off x="4341813" y="2143125"/>
              <a:ext cx="323850" cy="252413"/>
            </a:xfrm>
            <a:custGeom>
              <a:avLst/>
              <a:gdLst>
                <a:gd name="T0" fmla="*/ 12 w 170"/>
                <a:gd name="T1" fmla="*/ 87 h 132"/>
                <a:gd name="T2" fmla="*/ 22 w 170"/>
                <a:gd name="T3" fmla="*/ 99 h 132"/>
                <a:gd name="T4" fmla="*/ 32 w 170"/>
                <a:gd name="T5" fmla="*/ 108 h 132"/>
                <a:gd name="T6" fmla="*/ 32 w 170"/>
                <a:gd name="T7" fmla="*/ 118 h 132"/>
                <a:gd name="T8" fmla="*/ 36 w 170"/>
                <a:gd name="T9" fmla="*/ 119 h 132"/>
                <a:gd name="T10" fmla="*/ 47 w 170"/>
                <a:gd name="T11" fmla="*/ 122 h 132"/>
                <a:gd name="T12" fmla="*/ 60 w 170"/>
                <a:gd name="T13" fmla="*/ 129 h 132"/>
                <a:gd name="T14" fmla="*/ 73 w 170"/>
                <a:gd name="T15" fmla="*/ 131 h 132"/>
                <a:gd name="T16" fmla="*/ 81 w 170"/>
                <a:gd name="T17" fmla="*/ 125 h 132"/>
                <a:gd name="T18" fmla="*/ 91 w 170"/>
                <a:gd name="T19" fmla="*/ 123 h 132"/>
                <a:gd name="T20" fmla="*/ 96 w 170"/>
                <a:gd name="T21" fmla="*/ 126 h 132"/>
                <a:gd name="T22" fmla="*/ 102 w 170"/>
                <a:gd name="T23" fmla="*/ 124 h 132"/>
                <a:gd name="T24" fmla="*/ 111 w 170"/>
                <a:gd name="T25" fmla="*/ 123 h 132"/>
                <a:gd name="T26" fmla="*/ 126 w 170"/>
                <a:gd name="T27" fmla="*/ 115 h 132"/>
                <a:gd name="T28" fmla="*/ 138 w 170"/>
                <a:gd name="T29" fmla="*/ 113 h 132"/>
                <a:gd name="T30" fmla="*/ 168 w 170"/>
                <a:gd name="T31" fmla="*/ 83 h 132"/>
                <a:gd name="T32" fmla="*/ 164 w 170"/>
                <a:gd name="T33" fmla="*/ 80 h 132"/>
                <a:gd name="T34" fmla="*/ 149 w 170"/>
                <a:gd name="T35" fmla="*/ 77 h 132"/>
                <a:gd name="T36" fmla="*/ 126 w 170"/>
                <a:gd name="T37" fmla="*/ 69 h 132"/>
                <a:gd name="T38" fmla="*/ 118 w 170"/>
                <a:gd name="T39" fmla="*/ 62 h 132"/>
                <a:gd name="T40" fmla="*/ 111 w 170"/>
                <a:gd name="T41" fmla="*/ 52 h 132"/>
                <a:gd name="T42" fmla="*/ 113 w 170"/>
                <a:gd name="T43" fmla="*/ 47 h 132"/>
                <a:gd name="T44" fmla="*/ 108 w 170"/>
                <a:gd name="T45" fmla="*/ 45 h 132"/>
                <a:gd name="T46" fmla="*/ 101 w 170"/>
                <a:gd name="T47" fmla="*/ 46 h 132"/>
                <a:gd name="T48" fmla="*/ 102 w 170"/>
                <a:gd name="T49" fmla="*/ 36 h 132"/>
                <a:gd name="T50" fmla="*/ 107 w 170"/>
                <a:gd name="T51" fmla="*/ 28 h 132"/>
                <a:gd name="T52" fmla="*/ 84 w 170"/>
                <a:gd name="T53" fmla="*/ 5 h 132"/>
                <a:gd name="T54" fmla="*/ 72 w 170"/>
                <a:gd name="T55" fmla="*/ 5 h 132"/>
                <a:gd name="T56" fmla="*/ 67 w 170"/>
                <a:gd name="T57" fmla="*/ 5 h 132"/>
                <a:gd name="T58" fmla="*/ 60 w 170"/>
                <a:gd name="T59" fmla="*/ 2 h 132"/>
                <a:gd name="T60" fmla="*/ 55 w 170"/>
                <a:gd name="T61" fmla="*/ 4 h 132"/>
                <a:gd name="T62" fmla="*/ 52 w 170"/>
                <a:gd name="T63" fmla="*/ 7 h 132"/>
                <a:gd name="T64" fmla="*/ 42 w 170"/>
                <a:gd name="T65" fmla="*/ 7 h 132"/>
                <a:gd name="T66" fmla="*/ 42 w 170"/>
                <a:gd name="T67" fmla="*/ 7 h 132"/>
                <a:gd name="T68" fmla="*/ 38 w 170"/>
                <a:gd name="T69" fmla="*/ 20 h 132"/>
                <a:gd name="T70" fmla="*/ 33 w 170"/>
                <a:gd name="T71" fmla="*/ 26 h 132"/>
                <a:gd name="T72" fmla="*/ 26 w 170"/>
                <a:gd name="T73" fmla="*/ 34 h 132"/>
                <a:gd name="T74" fmla="*/ 23 w 170"/>
                <a:gd name="T75" fmla="*/ 45 h 132"/>
                <a:gd name="T76" fmla="*/ 18 w 170"/>
                <a:gd name="T77" fmla="*/ 50 h 132"/>
                <a:gd name="T78" fmla="*/ 14 w 170"/>
                <a:gd name="T79" fmla="*/ 60 h 132"/>
                <a:gd name="T80" fmla="*/ 13 w 170"/>
                <a:gd name="T81" fmla="*/ 73 h 132"/>
                <a:gd name="T82" fmla="*/ 4 w 170"/>
                <a:gd name="T83" fmla="*/ 75 h 132"/>
                <a:gd name="T84" fmla="*/ 2 w 170"/>
                <a:gd name="T85" fmla="*/ 81 h 132"/>
                <a:gd name="T86" fmla="*/ 12 w 170"/>
                <a:gd name="T87" fmla="*/ 87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32"/>
                <a:gd name="T134" fmla="*/ 170 w 170"/>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4" name="Freeform 45"/>
            <p:cNvSpPr>
              <a:spLocks noChangeArrowheads="1"/>
            </p:cNvSpPr>
            <p:nvPr/>
          </p:nvSpPr>
          <p:spPr bwMode="auto">
            <a:xfrm>
              <a:off x="4392613" y="1682750"/>
              <a:ext cx="33338" cy="39688"/>
            </a:xfrm>
            <a:custGeom>
              <a:avLst/>
              <a:gdLst>
                <a:gd name="T0" fmla="*/ 14 w 17"/>
                <a:gd name="T1" fmla="*/ 9 h 21"/>
                <a:gd name="T2" fmla="*/ 8 w 17"/>
                <a:gd name="T3" fmla="*/ 0 h 21"/>
                <a:gd name="T4" fmla="*/ 8 w 17"/>
                <a:gd name="T5" fmla="*/ 2 h 21"/>
                <a:gd name="T6" fmla="*/ 0 w 17"/>
                <a:gd name="T7" fmla="*/ 18 h 21"/>
                <a:gd name="T8" fmla="*/ 5 w 17"/>
                <a:gd name="T9" fmla="*/ 21 h 21"/>
                <a:gd name="T10" fmla="*/ 14 w 17"/>
                <a:gd name="T11" fmla="*/ 9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5" name="Freeform 46"/>
            <p:cNvSpPr>
              <a:spLocks noChangeArrowheads="1"/>
            </p:cNvSpPr>
            <p:nvPr/>
          </p:nvSpPr>
          <p:spPr bwMode="auto">
            <a:xfrm>
              <a:off x="4402138" y="1620837"/>
              <a:ext cx="149225" cy="119063"/>
            </a:xfrm>
            <a:custGeom>
              <a:avLst/>
              <a:gdLst>
                <a:gd name="T0" fmla="*/ 9 w 78"/>
                <a:gd name="T1" fmla="*/ 41 h 62"/>
                <a:gd name="T2" fmla="*/ 0 w 78"/>
                <a:gd name="T3" fmla="*/ 53 h 62"/>
                <a:gd name="T4" fmla="*/ 1 w 78"/>
                <a:gd name="T5" fmla="*/ 53 h 62"/>
                <a:gd name="T6" fmla="*/ 2 w 78"/>
                <a:gd name="T7" fmla="*/ 57 h 62"/>
                <a:gd name="T8" fmla="*/ 12 w 78"/>
                <a:gd name="T9" fmla="*/ 62 h 62"/>
                <a:gd name="T10" fmla="*/ 23 w 78"/>
                <a:gd name="T11" fmla="*/ 56 h 62"/>
                <a:gd name="T12" fmla="*/ 61 w 78"/>
                <a:gd name="T13" fmla="*/ 37 h 62"/>
                <a:gd name="T14" fmla="*/ 64 w 78"/>
                <a:gd name="T15" fmla="*/ 30 h 62"/>
                <a:gd name="T16" fmla="*/ 65 w 78"/>
                <a:gd name="T17" fmla="*/ 21 h 62"/>
                <a:gd name="T18" fmla="*/ 64 w 78"/>
                <a:gd name="T19" fmla="*/ 12 h 62"/>
                <a:gd name="T20" fmla="*/ 71 w 78"/>
                <a:gd name="T21" fmla="*/ 7 h 62"/>
                <a:gd name="T22" fmla="*/ 78 w 78"/>
                <a:gd name="T23" fmla="*/ 2 h 62"/>
                <a:gd name="T24" fmla="*/ 73 w 78"/>
                <a:gd name="T25" fmla="*/ 0 h 62"/>
                <a:gd name="T26" fmla="*/ 61 w 78"/>
                <a:gd name="T27" fmla="*/ 2 h 62"/>
                <a:gd name="T28" fmla="*/ 46 w 78"/>
                <a:gd name="T29" fmla="*/ 7 h 62"/>
                <a:gd name="T30" fmla="*/ 33 w 78"/>
                <a:gd name="T31" fmla="*/ 6 h 62"/>
                <a:gd name="T32" fmla="*/ 26 w 78"/>
                <a:gd name="T33" fmla="*/ 8 h 62"/>
                <a:gd name="T34" fmla="*/ 16 w 78"/>
                <a:gd name="T35" fmla="*/ 8 h 62"/>
                <a:gd name="T36" fmla="*/ 11 w 78"/>
                <a:gd name="T37" fmla="*/ 10 h 62"/>
                <a:gd name="T38" fmla="*/ 4 w 78"/>
                <a:gd name="T39" fmla="*/ 18 h 62"/>
                <a:gd name="T40" fmla="*/ 4 w 78"/>
                <a:gd name="T41" fmla="*/ 24 h 62"/>
                <a:gd name="T42" fmla="*/ 3 w 78"/>
                <a:gd name="T43" fmla="*/ 32 h 62"/>
                <a:gd name="T44" fmla="*/ 9 w 78"/>
                <a:gd name="T45" fmla="*/ 4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62"/>
                <a:gd name="T71" fmla="*/ 78 w 78"/>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6" name="Freeform 47"/>
            <p:cNvSpPr>
              <a:spLocks noChangeArrowheads="1"/>
            </p:cNvSpPr>
            <p:nvPr/>
          </p:nvSpPr>
          <p:spPr bwMode="auto">
            <a:xfrm>
              <a:off x="6343650" y="1597025"/>
              <a:ext cx="80963" cy="101600"/>
            </a:xfrm>
            <a:custGeom>
              <a:avLst/>
              <a:gdLst>
                <a:gd name="T0" fmla="*/ 10 w 43"/>
                <a:gd name="T1" fmla="*/ 4 h 53"/>
                <a:gd name="T2" fmla="*/ 4 w 43"/>
                <a:gd name="T3" fmla="*/ 9 h 53"/>
                <a:gd name="T4" fmla="*/ 7 w 43"/>
                <a:gd name="T5" fmla="*/ 15 h 53"/>
                <a:gd name="T6" fmla="*/ 7 w 43"/>
                <a:gd name="T7" fmla="*/ 20 h 53"/>
                <a:gd name="T8" fmla="*/ 6 w 43"/>
                <a:gd name="T9" fmla="*/ 30 h 53"/>
                <a:gd name="T10" fmla="*/ 3 w 43"/>
                <a:gd name="T11" fmla="*/ 44 h 53"/>
                <a:gd name="T12" fmla="*/ 4 w 43"/>
                <a:gd name="T13" fmla="*/ 51 h 53"/>
                <a:gd name="T14" fmla="*/ 26 w 43"/>
                <a:gd name="T15" fmla="*/ 44 h 53"/>
                <a:gd name="T16" fmla="*/ 37 w 43"/>
                <a:gd name="T17" fmla="*/ 40 h 53"/>
                <a:gd name="T18" fmla="*/ 41 w 43"/>
                <a:gd name="T19" fmla="*/ 35 h 53"/>
                <a:gd name="T20" fmla="*/ 38 w 43"/>
                <a:gd name="T21" fmla="*/ 19 h 53"/>
                <a:gd name="T22" fmla="*/ 27 w 43"/>
                <a:gd name="T23" fmla="*/ 0 h 53"/>
                <a:gd name="T24" fmla="*/ 21 w 43"/>
                <a:gd name="T25" fmla="*/ 2 h 53"/>
                <a:gd name="T26" fmla="*/ 10 w 43"/>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7" name="Freeform 48"/>
            <p:cNvSpPr>
              <a:spLocks noChangeArrowheads="1"/>
            </p:cNvSpPr>
            <p:nvPr/>
          </p:nvSpPr>
          <p:spPr bwMode="auto">
            <a:xfrm>
              <a:off x="5532438" y="1882775"/>
              <a:ext cx="95250" cy="128588"/>
            </a:xfrm>
            <a:custGeom>
              <a:avLst/>
              <a:gdLst>
                <a:gd name="T0" fmla="*/ 50 w 50"/>
                <a:gd name="T1" fmla="*/ 56 h 67"/>
                <a:gd name="T2" fmla="*/ 46 w 50"/>
                <a:gd name="T3" fmla="*/ 34 h 67"/>
                <a:gd name="T4" fmla="*/ 37 w 50"/>
                <a:gd name="T5" fmla="*/ 43 h 67"/>
                <a:gd name="T6" fmla="*/ 38 w 50"/>
                <a:gd name="T7" fmla="*/ 31 h 67"/>
                <a:gd name="T8" fmla="*/ 47 w 50"/>
                <a:gd name="T9" fmla="*/ 19 h 67"/>
                <a:gd name="T10" fmla="*/ 39 w 50"/>
                <a:gd name="T11" fmla="*/ 17 h 67"/>
                <a:gd name="T12" fmla="*/ 26 w 50"/>
                <a:gd name="T13" fmla="*/ 17 h 67"/>
                <a:gd name="T14" fmla="*/ 21 w 50"/>
                <a:gd name="T15" fmla="*/ 12 h 67"/>
                <a:gd name="T16" fmla="*/ 13 w 50"/>
                <a:gd name="T17" fmla="*/ 6 h 67"/>
                <a:gd name="T18" fmla="*/ 4 w 50"/>
                <a:gd name="T19" fmla="*/ 6 h 67"/>
                <a:gd name="T20" fmla="*/ 11 w 50"/>
                <a:gd name="T21" fmla="*/ 15 h 67"/>
                <a:gd name="T22" fmla="*/ 5 w 50"/>
                <a:gd name="T23" fmla="*/ 20 h 67"/>
                <a:gd name="T24" fmla="*/ 8 w 50"/>
                <a:gd name="T25" fmla="*/ 37 h 67"/>
                <a:gd name="T26" fmla="*/ 12 w 50"/>
                <a:gd name="T27" fmla="*/ 57 h 67"/>
                <a:gd name="T28" fmla="*/ 19 w 50"/>
                <a:gd name="T29" fmla="*/ 55 h 67"/>
                <a:gd name="T30" fmla="*/ 28 w 50"/>
                <a:gd name="T31" fmla="*/ 51 h 67"/>
                <a:gd name="T32" fmla="*/ 35 w 50"/>
                <a:gd name="T33" fmla="*/ 46 h 67"/>
                <a:gd name="T34" fmla="*/ 41 w 50"/>
                <a:gd name="T35" fmla="*/ 61 h 67"/>
                <a:gd name="T36" fmla="*/ 43 w 50"/>
                <a:gd name="T37" fmla="*/ 67 h 67"/>
                <a:gd name="T38" fmla="*/ 47 w 50"/>
                <a:gd name="T39" fmla="*/ 63 h 67"/>
                <a:gd name="T40" fmla="*/ 50 w 50"/>
                <a:gd name="T41" fmla="*/ 56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7"/>
                <a:gd name="T65" fmla="*/ 50 w 50"/>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8" name="Freeform 49"/>
            <p:cNvSpPr>
              <a:spLocks noChangeArrowheads="1"/>
            </p:cNvSpPr>
            <p:nvPr/>
          </p:nvSpPr>
          <p:spPr bwMode="auto">
            <a:xfrm>
              <a:off x="5118100" y="1666875"/>
              <a:ext cx="601663" cy="635000"/>
            </a:xfrm>
            <a:custGeom>
              <a:avLst/>
              <a:gdLst>
                <a:gd name="T0" fmla="*/ 222 w 315"/>
                <a:gd name="T1" fmla="*/ 133 h 332"/>
                <a:gd name="T2" fmla="*/ 221 w 315"/>
                <a:gd name="T3" fmla="*/ 119 h 332"/>
                <a:gd name="T4" fmla="*/ 238 w 315"/>
                <a:gd name="T5" fmla="*/ 125 h 332"/>
                <a:gd name="T6" fmla="*/ 256 w 315"/>
                <a:gd name="T7" fmla="*/ 130 h 332"/>
                <a:gd name="T8" fmla="*/ 255 w 315"/>
                <a:gd name="T9" fmla="*/ 144 h 332"/>
                <a:gd name="T10" fmla="*/ 263 w 315"/>
                <a:gd name="T11" fmla="*/ 147 h 332"/>
                <a:gd name="T12" fmla="*/ 269 w 315"/>
                <a:gd name="T13" fmla="*/ 168 h 332"/>
                <a:gd name="T14" fmla="*/ 274 w 315"/>
                <a:gd name="T15" fmla="*/ 145 h 332"/>
                <a:gd name="T16" fmla="*/ 287 w 315"/>
                <a:gd name="T17" fmla="*/ 131 h 332"/>
                <a:gd name="T18" fmla="*/ 298 w 315"/>
                <a:gd name="T19" fmla="*/ 109 h 332"/>
                <a:gd name="T20" fmla="*/ 312 w 315"/>
                <a:gd name="T21" fmla="*/ 105 h 332"/>
                <a:gd name="T22" fmla="*/ 314 w 315"/>
                <a:gd name="T23" fmla="*/ 92 h 332"/>
                <a:gd name="T24" fmla="*/ 303 w 315"/>
                <a:gd name="T25" fmla="*/ 81 h 332"/>
                <a:gd name="T26" fmla="*/ 283 w 315"/>
                <a:gd name="T27" fmla="*/ 82 h 332"/>
                <a:gd name="T28" fmla="*/ 269 w 315"/>
                <a:gd name="T29" fmla="*/ 93 h 332"/>
                <a:gd name="T30" fmla="*/ 258 w 315"/>
                <a:gd name="T31" fmla="*/ 100 h 332"/>
                <a:gd name="T32" fmla="*/ 248 w 315"/>
                <a:gd name="T33" fmla="*/ 111 h 332"/>
                <a:gd name="T34" fmla="*/ 230 w 315"/>
                <a:gd name="T35" fmla="*/ 108 h 332"/>
                <a:gd name="T36" fmla="*/ 223 w 315"/>
                <a:gd name="T37" fmla="*/ 95 h 332"/>
                <a:gd name="T38" fmla="*/ 218 w 315"/>
                <a:gd name="T39" fmla="*/ 112 h 332"/>
                <a:gd name="T40" fmla="*/ 184 w 315"/>
                <a:gd name="T41" fmla="*/ 108 h 332"/>
                <a:gd name="T42" fmla="*/ 167 w 315"/>
                <a:gd name="T43" fmla="*/ 103 h 332"/>
                <a:gd name="T44" fmla="*/ 149 w 315"/>
                <a:gd name="T45" fmla="*/ 93 h 332"/>
                <a:gd name="T46" fmla="*/ 134 w 315"/>
                <a:gd name="T47" fmla="*/ 85 h 332"/>
                <a:gd name="T48" fmla="*/ 141 w 315"/>
                <a:gd name="T49" fmla="*/ 69 h 332"/>
                <a:gd name="T50" fmla="*/ 130 w 315"/>
                <a:gd name="T51" fmla="*/ 58 h 332"/>
                <a:gd name="T52" fmla="*/ 116 w 315"/>
                <a:gd name="T53" fmla="*/ 43 h 332"/>
                <a:gd name="T54" fmla="*/ 126 w 315"/>
                <a:gd name="T55" fmla="*/ 34 h 332"/>
                <a:gd name="T56" fmla="*/ 119 w 315"/>
                <a:gd name="T57" fmla="*/ 13 h 332"/>
                <a:gd name="T58" fmla="*/ 108 w 315"/>
                <a:gd name="T59" fmla="*/ 0 h 332"/>
                <a:gd name="T60" fmla="*/ 99 w 315"/>
                <a:gd name="T61" fmla="*/ 9 h 332"/>
                <a:gd name="T62" fmla="*/ 71 w 315"/>
                <a:gd name="T63" fmla="*/ 10 h 332"/>
                <a:gd name="T64" fmla="*/ 67 w 315"/>
                <a:gd name="T65" fmla="*/ 27 h 332"/>
                <a:gd name="T66" fmla="*/ 79 w 315"/>
                <a:gd name="T67" fmla="*/ 43 h 332"/>
                <a:gd name="T68" fmla="*/ 71 w 315"/>
                <a:gd name="T69" fmla="*/ 60 h 332"/>
                <a:gd name="T70" fmla="*/ 59 w 315"/>
                <a:gd name="T71" fmla="*/ 71 h 332"/>
                <a:gd name="T72" fmla="*/ 45 w 315"/>
                <a:gd name="T73" fmla="*/ 89 h 332"/>
                <a:gd name="T74" fmla="*/ 31 w 315"/>
                <a:gd name="T75" fmla="*/ 98 h 332"/>
                <a:gd name="T76" fmla="*/ 15 w 315"/>
                <a:gd name="T77" fmla="*/ 108 h 332"/>
                <a:gd name="T78" fmla="*/ 27 w 315"/>
                <a:gd name="T79" fmla="*/ 127 h 332"/>
                <a:gd name="T80" fmla="*/ 22 w 315"/>
                <a:gd name="T81" fmla="*/ 140 h 332"/>
                <a:gd name="T82" fmla="*/ 1 w 315"/>
                <a:gd name="T83" fmla="*/ 147 h 332"/>
                <a:gd name="T84" fmla="*/ 11 w 315"/>
                <a:gd name="T85" fmla="*/ 158 h 332"/>
                <a:gd name="T86" fmla="*/ 8 w 315"/>
                <a:gd name="T87" fmla="*/ 164 h 332"/>
                <a:gd name="T88" fmla="*/ 43 w 315"/>
                <a:gd name="T89" fmla="*/ 172 h 332"/>
                <a:gd name="T90" fmla="*/ 50 w 315"/>
                <a:gd name="T91" fmla="*/ 177 h 332"/>
                <a:gd name="T92" fmla="*/ 52 w 315"/>
                <a:gd name="T93" fmla="*/ 207 h 332"/>
                <a:gd name="T94" fmla="*/ 68 w 315"/>
                <a:gd name="T95" fmla="*/ 257 h 332"/>
                <a:gd name="T96" fmla="*/ 89 w 315"/>
                <a:gd name="T97" fmla="*/ 310 h 332"/>
                <a:gd name="T98" fmla="*/ 111 w 315"/>
                <a:gd name="T99" fmla="*/ 323 h 332"/>
                <a:gd name="T100" fmla="*/ 126 w 315"/>
                <a:gd name="T101" fmla="*/ 305 h 332"/>
                <a:gd name="T102" fmla="*/ 132 w 315"/>
                <a:gd name="T103" fmla="*/ 283 h 332"/>
                <a:gd name="T104" fmla="*/ 134 w 315"/>
                <a:gd name="T105" fmla="*/ 250 h 332"/>
                <a:gd name="T106" fmla="*/ 150 w 315"/>
                <a:gd name="T107" fmla="*/ 233 h 332"/>
                <a:gd name="T108" fmla="*/ 185 w 315"/>
                <a:gd name="T109" fmla="*/ 201 h 332"/>
                <a:gd name="T110" fmla="*/ 206 w 315"/>
                <a:gd name="T111" fmla="*/ 178 h 332"/>
                <a:gd name="T112" fmla="*/ 229 w 315"/>
                <a:gd name="T113" fmla="*/ 170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5"/>
                <a:gd name="T172" fmla="*/ 0 h 332"/>
                <a:gd name="T173" fmla="*/ 315 w 315"/>
                <a:gd name="T174" fmla="*/ 332 h 3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9" name="Freeform 50"/>
            <p:cNvSpPr>
              <a:spLocks noChangeArrowheads="1"/>
            </p:cNvSpPr>
            <p:nvPr/>
          </p:nvSpPr>
          <p:spPr bwMode="auto">
            <a:xfrm>
              <a:off x="5532438" y="1225550"/>
              <a:ext cx="677863" cy="293688"/>
            </a:xfrm>
            <a:custGeom>
              <a:avLst/>
              <a:gdLst>
                <a:gd name="T0" fmla="*/ 329 w 355"/>
                <a:gd name="T1" fmla="*/ 65 h 153"/>
                <a:gd name="T2" fmla="*/ 306 w 355"/>
                <a:gd name="T3" fmla="*/ 63 h 153"/>
                <a:gd name="T4" fmla="*/ 308 w 355"/>
                <a:gd name="T5" fmla="*/ 52 h 153"/>
                <a:gd name="T6" fmla="*/ 309 w 355"/>
                <a:gd name="T7" fmla="*/ 33 h 153"/>
                <a:gd name="T8" fmla="*/ 286 w 355"/>
                <a:gd name="T9" fmla="*/ 30 h 153"/>
                <a:gd name="T10" fmla="*/ 268 w 355"/>
                <a:gd name="T11" fmla="*/ 40 h 153"/>
                <a:gd name="T12" fmla="*/ 238 w 355"/>
                <a:gd name="T13" fmla="*/ 43 h 153"/>
                <a:gd name="T14" fmla="*/ 218 w 355"/>
                <a:gd name="T15" fmla="*/ 34 h 153"/>
                <a:gd name="T16" fmla="*/ 200 w 355"/>
                <a:gd name="T17" fmla="*/ 28 h 153"/>
                <a:gd name="T18" fmla="*/ 179 w 355"/>
                <a:gd name="T19" fmla="*/ 27 h 153"/>
                <a:gd name="T20" fmla="*/ 161 w 355"/>
                <a:gd name="T21" fmla="*/ 28 h 153"/>
                <a:gd name="T22" fmla="*/ 153 w 355"/>
                <a:gd name="T23" fmla="*/ 13 h 153"/>
                <a:gd name="T24" fmla="*/ 133 w 355"/>
                <a:gd name="T25" fmla="*/ 6 h 153"/>
                <a:gd name="T26" fmla="*/ 118 w 355"/>
                <a:gd name="T27" fmla="*/ 1 h 153"/>
                <a:gd name="T28" fmla="*/ 108 w 355"/>
                <a:gd name="T29" fmla="*/ 9 h 153"/>
                <a:gd name="T30" fmla="*/ 107 w 355"/>
                <a:gd name="T31" fmla="*/ 24 h 153"/>
                <a:gd name="T32" fmla="*/ 98 w 355"/>
                <a:gd name="T33" fmla="*/ 35 h 153"/>
                <a:gd name="T34" fmla="*/ 81 w 355"/>
                <a:gd name="T35" fmla="*/ 33 h 153"/>
                <a:gd name="T36" fmla="*/ 68 w 355"/>
                <a:gd name="T37" fmla="*/ 23 h 153"/>
                <a:gd name="T38" fmla="*/ 44 w 355"/>
                <a:gd name="T39" fmla="*/ 22 h 153"/>
                <a:gd name="T40" fmla="*/ 29 w 355"/>
                <a:gd name="T41" fmla="*/ 30 h 153"/>
                <a:gd name="T42" fmla="*/ 10 w 355"/>
                <a:gd name="T43" fmla="*/ 40 h 153"/>
                <a:gd name="T44" fmla="*/ 0 w 355"/>
                <a:gd name="T45" fmla="*/ 44 h 153"/>
                <a:gd name="T46" fmla="*/ 9 w 355"/>
                <a:gd name="T47" fmla="*/ 55 h 153"/>
                <a:gd name="T48" fmla="*/ 29 w 355"/>
                <a:gd name="T49" fmla="*/ 69 h 153"/>
                <a:gd name="T50" fmla="*/ 34 w 355"/>
                <a:gd name="T51" fmla="*/ 88 h 153"/>
                <a:gd name="T52" fmla="*/ 57 w 355"/>
                <a:gd name="T53" fmla="*/ 104 h 153"/>
                <a:gd name="T54" fmla="*/ 72 w 355"/>
                <a:gd name="T55" fmla="*/ 114 h 153"/>
                <a:gd name="T56" fmla="*/ 88 w 355"/>
                <a:gd name="T57" fmla="*/ 135 h 153"/>
                <a:gd name="T58" fmla="*/ 129 w 355"/>
                <a:gd name="T59" fmla="*/ 137 h 153"/>
                <a:gd name="T60" fmla="*/ 162 w 355"/>
                <a:gd name="T61" fmla="*/ 145 h 153"/>
                <a:gd name="T62" fmla="*/ 182 w 355"/>
                <a:gd name="T63" fmla="*/ 152 h 153"/>
                <a:gd name="T64" fmla="*/ 227 w 355"/>
                <a:gd name="T65" fmla="*/ 141 h 153"/>
                <a:gd name="T66" fmla="*/ 261 w 355"/>
                <a:gd name="T67" fmla="*/ 121 h 153"/>
                <a:gd name="T68" fmla="*/ 269 w 355"/>
                <a:gd name="T69" fmla="*/ 105 h 153"/>
                <a:gd name="T70" fmla="*/ 304 w 355"/>
                <a:gd name="T71" fmla="*/ 99 h 153"/>
                <a:gd name="T72" fmla="*/ 328 w 355"/>
                <a:gd name="T73" fmla="*/ 84 h 153"/>
                <a:gd name="T74" fmla="*/ 354 w 355"/>
                <a:gd name="T75" fmla="*/ 79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5"/>
                <a:gd name="T115" fmla="*/ 0 h 153"/>
                <a:gd name="T116" fmla="*/ 355 w 355"/>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0" name="Freeform 51"/>
            <p:cNvSpPr>
              <a:spLocks noChangeArrowheads="1"/>
            </p:cNvSpPr>
            <p:nvPr/>
          </p:nvSpPr>
          <p:spPr bwMode="auto">
            <a:xfrm>
              <a:off x="4391025" y="1736725"/>
              <a:ext cx="11113" cy="30163"/>
            </a:xfrm>
            <a:custGeom>
              <a:avLst/>
              <a:gdLst>
                <a:gd name="T0" fmla="*/ 2 w 6"/>
                <a:gd name="T1" fmla="*/ 0 h 16"/>
                <a:gd name="T2" fmla="*/ 0 w 6"/>
                <a:gd name="T3" fmla="*/ 9 h 16"/>
                <a:gd name="T4" fmla="*/ 4 w 6"/>
                <a:gd name="T5" fmla="*/ 16 h 16"/>
                <a:gd name="T6" fmla="*/ 5 w 6"/>
                <a:gd name="T7" fmla="*/ 3 h 16"/>
                <a:gd name="T8" fmla="*/ 6 w 6"/>
                <a:gd name="T9" fmla="*/ 0 h 16"/>
                <a:gd name="T10" fmla="*/ 2 w 6"/>
                <a:gd name="T11" fmla="*/ 0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1" name="Freeform 52"/>
            <p:cNvSpPr>
              <a:spLocks noChangeArrowheads="1"/>
            </p:cNvSpPr>
            <p:nvPr/>
          </p:nvSpPr>
          <p:spPr bwMode="auto">
            <a:xfrm>
              <a:off x="4371975" y="1717675"/>
              <a:ext cx="31750" cy="90488"/>
            </a:xfrm>
            <a:custGeom>
              <a:avLst/>
              <a:gdLst>
                <a:gd name="T0" fmla="*/ 8 w 17"/>
                <a:gd name="T1" fmla="*/ 47 h 48"/>
                <a:gd name="T2" fmla="*/ 9 w 17"/>
                <a:gd name="T3" fmla="*/ 48 h 48"/>
                <a:gd name="T4" fmla="*/ 13 w 17"/>
                <a:gd name="T5" fmla="*/ 31 h 48"/>
                <a:gd name="T6" fmla="*/ 14 w 17"/>
                <a:gd name="T7" fmla="*/ 26 h 48"/>
                <a:gd name="T8" fmla="*/ 10 w 17"/>
                <a:gd name="T9" fmla="*/ 19 h 48"/>
                <a:gd name="T10" fmla="*/ 12 w 17"/>
                <a:gd name="T11" fmla="*/ 10 h 48"/>
                <a:gd name="T12" fmla="*/ 16 w 17"/>
                <a:gd name="T13" fmla="*/ 10 h 48"/>
                <a:gd name="T14" fmla="*/ 17 w 17"/>
                <a:gd name="T15" fmla="*/ 3 h 48"/>
                <a:gd name="T16" fmla="*/ 11 w 17"/>
                <a:gd name="T17" fmla="*/ 0 h 48"/>
                <a:gd name="T18" fmla="*/ 9 w 17"/>
                <a:gd name="T19" fmla="*/ 6 h 48"/>
                <a:gd name="T20" fmla="*/ 0 w 17"/>
                <a:gd name="T21" fmla="*/ 26 h 48"/>
                <a:gd name="T22" fmla="*/ 8 w 17"/>
                <a:gd name="T23" fmla="*/ 46 h 48"/>
                <a:gd name="T24" fmla="*/ 8 w 17"/>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8"/>
                <a:gd name="T41" fmla="*/ 17 w 1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2" name="Freeform 53"/>
            <p:cNvSpPr>
              <a:spLocks noChangeArrowheads="1"/>
            </p:cNvSpPr>
            <p:nvPr/>
          </p:nvSpPr>
          <p:spPr bwMode="auto">
            <a:xfrm>
              <a:off x="4389438" y="1717675"/>
              <a:ext cx="92075" cy="98425"/>
            </a:xfrm>
            <a:custGeom>
              <a:avLst/>
              <a:gdLst>
                <a:gd name="T0" fmla="*/ 44 w 48"/>
                <a:gd name="T1" fmla="*/ 0 h 52"/>
                <a:gd name="T2" fmla="*/ 30 w 48"/>
                <a:gd name="T3" fmla="*/ 6 h 52"/>
                <a:gd name="T4" fmla="*/ 19 w 48"/>
                <a:gd name="T5" fmla="*/ 12 h 52"/>
                <a:gd name="T6" fmla="*/ 9 w 48"/>
                <a:gd name="T7" fmla="*/ 7 h 52"/>
                <a:gd name="T8" fmla="*/ 8 w 48"/>
                <a:gd name="T9" fmla="*/ 3 h 52"/>
                <a:gd name="T10" fmla="*/ 8 w 48"/>
                <a:gd name="T11" fmla="*/ 3 h 52"/>
                <a:gd name="T12" fmla="*/ 6 w 48"/>
                <a:gd name="T13" fmla="*/ 13 h 52"/>
                <a:gd name="T14" fmla="*/ 4 w 48"/>
                <a:gd name="T15" fmla="*/ 31 h 52"/>
                <a:gd name="T16" fmla="*/ 0 w 48"/>
                <a:gd name="T17" fmla="*/ 48 h 52"/>
                <a:gd name="T18" fmla="*/ 10 w 48"/>
                <a:gd name="T19" fmla="*/ 52 h 52"/>
                <a:gd name="T20" fmla="*/ 19 w 48"/>
                <a:gd name="T21" fmla="*/ 45 h 52"/>
                <a:gd name="T22" fmla="*/ 26 w 48"/>
                <a:gd name="T23" fmla="*/ 42 h 52"/>
                <a:gd name="T24" fmla="*/ 33 w 48"/>
                <a:gd name="T25" fmla="*/ 37 h 52"/>
                <a:gd name="T26" fmla="*/ 24 w 48"/>
                <a:gd name="T27" fmla="*/ 27 h 52"/>
                <a:gd name="T28" fmla="*/ 35 w 48"/>
                <a:gd name="T29" fmla="*/ 20 h 52"/>
                <a:gd name="T30" fmla="*/ 47 w 48"/>
                <a:gd name="T31" fmla="*/ 16 h 52"/>
                <a:gd name="T32" fmla="*/ 48 w 48"/>
                <a:gd name="T33" fmla="*/ 16 h 52"/>
                <a:gd name="T34" fmla="*/ 45 w 48"/>
                <a:gd name="T35" fmla="*/ 5 h 52"/>
                <a:gd name="T36" fmla="*/ 44 w 4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52"/>
                <a:gd name="T59" fmla="*/ 48 w 4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3" name="Freeform 54"/>
            <p:cNvSpPr>
              <a:spLocks noChangeArrowheads="1"/>
            </p:cNvSpPr>
            <p:nvPr/>
          </p:nvSpPr>
          <p:spPr bwMode="auto">
            <a:xfrm>
              <a:off x="5141913" y="1470025"/>
              <a:ext cx="234950" cy="103188"/>
            </a:xfrm>
            <a:custGeom>
              <a:avLst/>
              <a:gdLst>
                <a:gd name="T0" fmla="*/ 114 w 123"/>
                <a:gd name="T1" fmla="*/ 10 h 54"/>
                <a:gd name="T2" fmla="*/ 103 w 123"/>
                <a:gd name="T3" fmla="*/ 7 h 54"/>
                <a:gd name="T4" fmla="*/ 74 w 123"/>
                <a:gd name="T5" fmla="*/ 6 h 54"/>
                <a:gd name="T6" fmla="*/ 59 w 123"/>
                <a:gd name="T7" fmla="*/ 1 h 54"/>
                <a:gd name="T8" fmla="*/ 47 w 123"/>
                <a:gd name="T9" fmla="*/ 6 h 54"/>
                <a:gd name="T10" fmla="*/ 37 w 123"/>
                <a:gd name="T11" fmla="*/ 8 h 54"/>
                <a:gd name="T12" fmla="*/ 22 w 123"/>
                <a:gd name="T13" fmla="*/ 8 h 54"/>
                <a:gd name="T14" fmla="*/ 15 w 123"/>
                <a:gd name="T15" fmla="*/ 16 h 54"/>
                <a:gd name="T16" fmla="*/ 12 w 123"/>
                <a:gd name="T17" fmla="*/ 22 h 54"/>
                <a:gd name="T18" fmla="*/ 16 w 123"/>
                <a:gd name="T19" fmla="*/ 26 h 54"/>
                <a:gd name="T20" fmla="*/ 25 w 123"/>
                <a:gd name="T21" fmla="*/ 25 h 54"/>
                <a:gd name="T22" fmla="*/ 40 w 123"/>
                <a:gd name="T23" fmla="*/ 32 h 54"/>
                <a:gd name="T24" fmla="*/ 35 w 123"/>
                <a:gd name="T25" fmla="*/ 38 h 54"/>
                <a:gd name="T26" fmla="*/ 25 w 123"/>
                <a:gd name="T27" fmla="*/ 40 h 54"/>
                <a:gd name="T28" fmla="*/ 8 w 123"/>
                <a:gd name="T29" fmla="*/ 42 h 54"/>
                <a:gd name="T30" fmla="*/ 0 w 123"/>
                <a:gd name="T31" fmla="*/ 49 h 54"/>
                <a:gd name="T32" fmla="*/ 16 w 123"/>
                <a:gd name="T33" fmla="*/ 50 h 54"/>
                <a:gd name="T34" fmla="*/ 26 w 123"/>
                <a:gd name="T35" fmla="*/ 50 h 54"/>
                <a:gd name="T36" fmla="*/ 36 w 123"/>
                <a:gd name="T37" fmla="*/ 52 h 54"/>
                <a:gd name="T38" fmla="*/ 51 w 123"/>
                <a:gd name="T39" fmla="*/ 51 h 54"/>
                <a:gd name="T40" fmla="*/ 52 w 123"/>
                <a:gd name="T41" fmla="*/ 46 h 54"/>
                <a:gd name="T42" fmla="*/ 57 w 123"/>
                <a:gd name="T43" fmla="*/ 43 h 54"/>
                <a:gd name="T44" fmla="*/ 64 w 123"/>
                <a:gd name="T45" fmla="*/ 39 h 54"/>
                <a:gd name="T46" fmla="*/ 70 w 123"/>
                <a:gd name="T47" fmla="*/ 37 h 54"/>
                <a:gd name="T48" fmla="*/ 77 w 123"/>
                <a:gd name="T49" fmla="*/ 39 h 54"/>
                <a:gd name="T50" fmla="*/ 84 w 123"/>
                <a:gd name="T51" fmla="*/ 34 h 54"/>
                <a:gd name="T52" fmla="*/ 94 w 123"/>
                <a:gd name="T53" fmla="*/ 31 h 54"/>
                <a:gd name="T54" fmla="*/ 103 w 123"/>
                <a:gd name="T55" fmla="*/ 26 h 54"/>
                <a:gd name="T56" fmla="*/ 112 w 123"/>
                <a:gd name="T57" fmla="*/ 21 h 54"/>
                <a:gd name="T58" fmla="*/ 122 w 123"/>
                <a:gd name="T59" fmla="*/ 16 h 54"/>
                <a:gd name="T60" fmla="*/ 123 w 123"/>
                <a:gd name="T61" fmla="*/ 14 h 54"/>
                <a:gd name="T62" fmla="*/ 114 w 123"/>
                <a:gd name="T63" fmla="*/ 1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4"/>
                <a:gd name="T98" fmla="*/ 123 w 123"/>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4" name="Freeform 55"/>
            <p:cNvSpPr>
              <a:spLocks noChangeArrowheads="1"/>
            </p:cNvSpPr>
            <p:nvPr/>
          </p:nvSpPr>
          <p:spPr bwMode="auto">
            <a:xfrm>
              <a:off x="4495800" y="1458912"/>
              <a:ext cx="149225" cy="66675"/>
            </a:xfrm>
            <a:custGeom>
              <a:avLst/>
              <a:gdLst>
                <a:gd name="T0" fmla="*/ 31 w 78"/>
                <a:gd name="T1" fmla="*/ 27 h 35"/>
                <a:gd name="T2" fmla="*/ 39 w 78"/>
                <a:gd name="T3" fmla="*/ 33 h 35"/>
                <a:gd name="T4" fmla="*/ 40 w 78"/>
                <a:gd name="T5" fmla="*/ 34 h 35"/>
                <a:gd name="T6" fmla="*/ 51 w 78"/>
                <a:gd name="T7" fmla="*/ 32 h 35"/>
                <a:gd name="T8" fmla="*/ 61 w 78"/>
                <a:gd name="T9" fmla="*/ 33 h 35"/>
                <a:gd name="T10" fmla="*/ 60 w 78"/>
                <a:gd name="T11" fmla="*/ 30 h 35"/>
                <a:gd name="T12" fmla="*/ 68 w 78"/>
                <a:gd name="T13" fmla="*/ 33 h 35"/>
                <a:gd name="T14" fmla="*/ 77 w 78"/>
                <a:gd name="T15" fmla="*/ 33 h 35"/>
                <a:gd name="T16" fmla="*/ 73 w 78"/>
                <a:gd name="T17" fmla="*/ 28 h 35"/>
                <a:gd name="T18" fmla="*/ 75 w 78"/>
                <a:gd name="T19" fmla="*/ 24 h 35"/>
                <a:gd name="T20" fmla="*/ 68 w 78"/>
                <a:gd name="T21" fmla="*/ 21 h 35"/>
                <a:gd name="T22" fmla="*/ 65 w 78"/>
                <a:gd name="T23" fmla="*/ 14 h 35"/>
                <a:gd name="T24" fmla="*/ 61 w 78"/>
                <a:gd name="T25" fmla="*/ 12 h 35"/>
                <a:gd name="T26" fmla="*/ 49 w 78"/>
                <a:gd name="T27" fmla="*/ 14 h 35"/>
                <a:gd name="T28" fmla="*/ 42 w 78"/>
                <a:gd name="T29" fmla="*/ 10 h 35"/>
                <a:gd name="T30" fmla="*/ 35 w 78"/>
                <a:gd name="T31" fmla="*/ 6 h 35"/>
                <a:gd name="T32" fmla="*/ 18 w 78"/>
                <a:gd name="T33" fmla="*/ 4 h 35"/>
                <a:gd name="T34" fmla="*/ 4 w 78"/>
                <a:gd name="T35" fmla="*/ 0 h 35"/>
                <a:gd name="T36" fmla="*/ 0 w 78"/>
                <a:gd name="T37" fmla="*/ 2 h 35"/>
                <a:gd name="T38" fmla="*/ 18 w 78"/>
                <a:gd name="T39" fmla="*/ 12 h 35"/>
                <a:gd name="T40" fmla="*/ 22 w 78"/>
                <a:gd name="T41" fmla="*/ 23 h 35"/>
                <a:gd name="T42" fmla="*/ 19 w 78"/>
                <a:gd name="T43" fmla="*/ 27 h 35"/>
                <a:gd name="T44" fmla="*/ 31 w 78"/>
                <a:gd name="T45" fmla="*/ 27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5"/>
                <a:gd name="T71" fmla="*/ 78 w 78"/>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5" name="Freeform 56"/>
            <p:cNvSpPr>
              <a:spLocks noEditPoints="1" noChangeArrowheads="1"/>
            </p:cNvSpPr>
            <p:nvPr/>
          </p:nvSpPr>
          <p:spPr bwMode="auto">
            <a:xfrm>
              <a:off x="4197350" y="1495425"/>
              <a:ext cx="406400" cy="160338"/>
            </a:xfrm>
            <a:custGeom>
              <a:avLst/>
              <a:gdLst>
                <a:gd name="T0" fmla="*/ 206 w 212"/>
                <a:gd name="T1" fmla="*/ 59 h 84"/>
                <a:gd name="T2" fmla="*/ 206 w 212"/>
                <a:gd name="T3" fmla="*/ 47 h 84"/>
                <a:gd name="T4" fmla="*/ 206 w 212"/>
                <a:gd name="T5" fmla="*/ 37 h 84"/>
                <a:gd name="T6" fmla="*/ 209 w 212"/>
                <a:gd name="T7" fmla="*/ 32 h 84"/>
                <a:gd name="T8" fmla="*/ 207 w 212"/>
                <a:gd name="T9" fmla="*/ 28 h 84"/>
                <a:gd name="T10" fmla="*/ 198 w 212"/>
                <a:gd name="T11" fmla="*/ 24 h 84"/>
                <a:gd name="T12" fmla="*/ 195 w 212"/>
                <a:gd name="T13" fmla="*/ 14 h 84"/>
                <a:gd name="T14" fmla="*/ 187 w 212"/>
                <a:gd name="T15" fmla="*/ 8 h 84"/>
                <a:gd name="T16" fmla="*/ 175 w 212"/>
                <a:gd name="T17" fmla="*/ 8 h 84"/>
                <a:gd name="T18" fmla="*/ 154 w 212"/>
                <a:gd name="T19" fmla="*/ 15 h 84"/>
                <a:gd name="T20" fmla="*/ 135 w 212"/>
                <a:gd name="T21" fmla="*/ 16 h 84"/>
                <a:gd name="T22" fmla="*/ 121 w 212"/>
                <a:gd name="T23" fmla="*/ 11 h 84"/>
                <a:gd name="T24" fmla="*/ 111 w 212"/>
                <a:gd name="T25" fmla="*/ 7 h 84"/>
                <a:gd name="T26" fmla="*/ 95 w 212"/>
                <a:gd name="T27" fmla="*/ 2 h 84"/>
                <a:gd name="T28" fmla="*/ 60 w 212"/>
                <a:gd name="T29" fmla="*/ 13 h 84"/>
                <a:gd name="T30" fmla="*/ 36 w 212"/>
                <a:gd name="T31" fmla="*/ 14 h 84"/>
                <a:gd name="T32" fmla="*/ 30 w 212"/>
                <a:gd name="T33" fmla="*/ 23 h 84"/>
                <a:gd name="T34" fmla="*/ 6 w 212"/>
                <a:gd name="T35" fmla="*/ 25 h 84"/>
                <a:gd name="T36" fmla="*/ 4 w 212"/>
                <a:gd name="T37" fmla="*/ 33 h 84"/>
                <a:gd name="T38" fmla="*/ 9 w 212"/>
                <a:gd name="T39" fmla="*/ 36 h 84"/>
                <a:gd name="T40" fmla="*/ 10 w 212"/>
                <a:gd name="T41" fmla="*/ 45 h 84"/>
                <a:gd name="T42" fmla="*/ 10 w 212"/>
                <a:gd name="T43" fmla="*/ 53 h 84"/>
                <a:gd name="T44" fmla="*/ 10 w 212"/>
                <a:gd name="T45" fmla="*/ 59 h 84"/>
                <a:gd name="T46" fmla="*/ 16 w 212"/>
                <a:gd name="T47" fmla="*/ 65 h 84"/>
                <a:gd name="T48" fmla="*/ 23 w 212"/>
                <a:gd name="T49" fmla="*/ 69 h 84"/>
                <a:gd name="T50" fmla="*/ 29 w 212"/>
                <a:gd name="T51" fmla="*/ 71 h 84"/>
                <a:gd name="T52" fmla="*/ 36 w 212"/>
                <a:gd name="T53" fmla="*/ 78 h 84"/>
                <a:gd name="T54" fmla="*/ 50 w 212"/>
                <a:gd name="T55" fmla="*/ 75 h 84"/>
                <a:gd name="T56" fmla="*/ 59 w 212"/>
                <a:gd name="T57" fmla="*/ 71 h 84"/>
                <a:gd name="T58" fmla="*/ 75 w 212"/>
                <a:gd name="T59" fmla="*/ 80 h 84"/>
                <a:gd name="T60" fmla="*/ 86 w 212"/>
                <a:gd name="T61" fmla="*/ 78 h 84"/>
                <a:gd name="T62" fmla="*/ 97 w 212"/>
                <a:gd name="T63" fmla="*/ 71 h 84"/>
                <a:gd name="T64" fmla="*/ 106 w 212"/>
                <a:gd name="T65" fmla="*/ 74 h 84"/>
                <a:gd name="T66" fmla="*/ 114 w 212"/>
                <a:gd name="T67" fmla="*/ 71 h 84"/>
                <a:gd name="T68" fmla="*/ 111 w 212"/>
                <a:gd name="T69" fmla="*/ 80 h 84"/>
                <a:gd name="T70" fmla="*/ 111 w 212"/>
                <a:gd name="T71" fmla="*/ 84 h 84"/>
                <a:gd name="T72" fmla="*/ 118 w 212"/>
                <a:gd name="T73" fmla="*/ 76 h 84"/>
                <a:gd name="T74" fmla="*/ 123 w 212"/>
                <a:gd name="T75" fmla="*/ 74 h 84"/>
                <a:gd name="T76" fmla="*/ 133 w 212"/>
                <a:gd name="T77" fmla="*/ 74 h 84"/>
                <a:gd name="T78" fmla="*/ 140 w 212"/>
                <a:gd name="T79" fmla="*/ 72 h 84"/>
                <a:gd name="T80" fmla="*/ 153 w 212"/>
                <a:gd name="T81" fmla="*/ 73 h 84"/>
                <a:gd name="T82" fmla="*/ 168 w 212"/>
                <a:gd name="T83" fmla="*/ 68 h 84"/>
                <a:gd name="T84" fmla="*/ 180 w 212"/>
                <a:gd name="T85" fmla="*/ 66 h 84"/>
                <a:gd name="T86" fmla="*/ 185 w 212"/>
                <a:gd name="T87" fmla="*/ 68 h 84"/>
                <a:gd name="T88" fmla="*/ 190 w 212"/>
                <a:gd name="T89" fmla="*/ 64 h 84"/>
                <a:gd name="T90" fmla="*/ 200 w 212"/>
                <a:gd name="T91" fmla="*/ 66 h 84"/>
                <a:gd name="T92" fmla="*/ 212 w 212"/>
                <a:gd name="T93" fmla="*/ 68 h 84"/>
                <a:gd name="T94" fmla="*/ 206 w 212"/>
                <a:gd name="T95" fmla="*/ 59 h 84"/>
                <a:gd name="T96" fmla="*/ 19 w 212"/>
                <a:gd name="T97" fmla="*/ 16 h 84"/>
                <a:gd name="T98" fmla="*/ 34 w 212"/>
                <a:gd name="T99" fmla="*/ 14 h 84"/>
                <a:gd name="T100" fmla="*/ 25 w 212"/>
                <a:gd name="T101" fmla="*/ 8 h 84"/>
                <a:gd name="T102" fmla="*/ 22 w 212"/>
                <a:gd name="T103" fmla="*/ 2 h 84"/>
                <a:gd name="T104" fmla="*/ 18 w 212"/>
                <a:gd name="T105" fmla="*/ 3 h 84"/>
                <a:gd name="T106" fmla="*/ 6 w 212"/>
                <a:gd name="T107" fmla="*/ 3 h 84"/>
                <a:gd name="T108" fmla="*/ 7 w 212"/>
                <a:gd name="T109" fmla="*/ 10 h 84"/>
                <a:gd name="T110" fmla="*/ 4 w 212"/>
                <a:gd name="T111" fmla="*/ 15 h 84"/>
                <a:gd name="T112" fmla="*/ 1 w 212"/>
                <a:gd name="T113" fmla="*/ 19 h 84"/>
                <a:gd name="T114" fmla="*/ 8 w 212"/>
                <a:gd name="T115" fmla="*/ 22 h 84"/>
                <a:gd name="T116" fmla="*/ 19 w 212"/>
                <a:gd name="T117" fmla="*/ 16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84"/>
                <a:gd name="T179" fmla="*/ 212 w 212"/>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6" name="Freeform 57"/>
            <p:cNvSpPr>
              <a:spLocks noChangeArrowheads="1"/>
            </p:cNvSpPr>
            <p:nvPr/>
          </p:nvSpPr>
          <p:spPr bwMode="auto">
            <a:xfrm>
              <a:off x="5329238" y="1657350"/>
              <a:ext cx="50800" cy="47625"/>
            </a:xfrm>
            <a:custGeom>
              <a:avLst/>
              <a:gdLst>
                <a:gd name="T0" fmla="*/ 12 w 26"/>
                <a:gd name="T1" fmla="*/ 0 h 25"/>
                <a:gd name="T2" fmla="*/ 0 w 26"/>
                <a:gd name="T3" fmla="*/ 8 h 25"/>
                <a:gd name="T4" fmla="*/ 1 w 26"/>
                <a:gd name="T5" fmla="*/ 11 h 25"/>
                <a:gd name="T6" fmla="*/ 8 w 26"/>
                <a:gd name="T7" fmla="*/ 18 h 25"/>
                <a:gd name="T8" fmla="*/ 9 w 26"/>
                <a:gd name="T9" fmla="*/ 25 h 25"/>
                <a:gd name="T10" fmla="*/ 14 w 26"/>
                <a:gd name="T11" fmla="*/ 25 h 25"/>
                <a:gd name="T12" fmla="*/ 25 w 26"/>
                <a:gd name="T13" fmla="*/ 11 h 25"/>
                <a:gd name="T14" fmla="*/ 12 w 2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5"/>
                <a:gd name="T26" fmla="*/ 26 w 2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7" name="Freeform 58"/>
            <p:cNvSpPr>
              <a:spLocks noChangeArrowheads="1"/>
            </p:cNvSpPr>
            <p:nvPr/>
          </p:nvSpPr>
          <p:spPr bwMode="auto">
            <a:xfrm>
              <a:off x="6302375" y="1477962"/>
              <a:ext cx="147638" cy="141288"/>
            </a:xfrm>
            <a:custGeom>
              <a:avLst/>
              <a:gdLst>
                <a:gd name="T0" fmla="*/ 74 w 77"/>
                <a:gd name="T1" fmla="*/ 4 h 74"/>
                <a:gd name="T2" fmla="*/ 65 w 77"/>
                <a:gd name="T3" fmla="*/ 0 h 74"/>
                <a:gd name="T4" fmla="*/ 58 w 77"/>
                <a:gd name="T5" fmla="*/ 9 h 74"/>
                <a:gd name="T6" fmla="*/ 50 w 77"/>
                <a:gd name="T7" fmla="*/ 15 h 74"/>
                <a:gd name="T8" fmla="*/ 46 w 77"/>
                <a:gd name="T9" fmla="*/ 19 h 74"/>
                <a:gd name="T10" fmla="*/ 38 w 77"/>
                <a:gd name="T11" fmla="*/ 21 h 74"/>
                <a:gd name="T12" fmla="*/ 31 w 77"/>
                <a:gd name="T13" fmla="*/ 18 h 74"/>
                <a:gd name="T14" fmla="*/ 24 w 77"/>
                <a:gd name="T15" fmla="*/ 26 h 74"/>
                <a:gd name="T16" fmla="*/ 3 w 77"/>
                <a:gd name="T17" fmla="*/ 38 h 74"/>
                <a:gd name="T18" fmla="*/ 0 w 77"/>
                <a:gd name="T19" fmla="*/ 43 h 74"/>
                <a:gd name="T20" fmla="*/ 13 w 77"/>
                <a:gd name="T21" fmla="*/ 49 h 74"/>
                <a:gd name="T22" fmla="*/ 6 w 77"/>
                <a:gd name="T23" fmla="*/ 62 h 74"/>
                <a:gd name="T24" fmla="*/ 8 w 77"/>
                <a:gd name="T25" fmla="*/ 68 h 74"/>
                <a:gd name="T26" fmla="*/ 14 w 77"/>
                <a:gd name="T27" fmla="*/ 71 h 74"/>
                <a:gd name="T28" fmla="*/ 22 w 77"/>
                <a:gd name="T29" fmla="*/ 70 h 74"/>
                <a:gd name="T30" fmla="*/ 25 w 77"/>
                <a:gd name="T31" fmla="*/ 71 h 74"/>
                <a:gd name="T32" fmla="*/ 31 w 77"/>
                <a:gd name="T33" fmla="*/ 66 h 74"/>
                <a:gd name="T34" fmla="*/ 42 w 77"/>
                <a:gd name="T35" fmla="*/ 64 h 74"/>
                <a:gd name="T36" fmla="*/ 48 w 77"/>
                <a:gd name="T37" fmla="*/ 62 h 74"/>
                <a:gd name="T38" fmla="*/ 38 w 77"/>
                <a:gd name="T39" fmla="*/ 52 h 74"/>
                <a:gd name="T40" fmla="*/ 41 w 77"/>
                <a:gd name="T41" fmla="*/ 42 h 74"/>
                <a:gd name="T42" fmla="*/ 61 w 77"/>
                <a:gd name="T43" fmla="*/ 30 h 74"/>
                <a:gd name="T44" fmla="*/ 65 w 77"/>
                <a:gd name="T45" fmla="*/ 17 h 74"/>
                <a:gd name="T46" fmla="*/ 77 w 77"/>
                <a:gd name="T47" fmla="*/ 4 h 74"/>
                <a:gd name="T48" fmla="*/ 74 w 77"/>
                <a:gd name="T49" fmla="*/ 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74"/>
                <a:gd name="T77" fmla="*/ 77 w 77"/>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8" name="Freeform 59"/>
            <p:cNvSpPr>
              <a:spLocks noChangeArrowheads="1"/>
            </p:cNvSpPr>
            <p:nvPr/>
          </p:nvSpPr>
          <p:spPr bwMode="auto">
            <a:xfrm>
              <a:off x="5373688" y="1793875"/>
              <a:ext cx="166688" cy="95250"/>
            </a:xfrm>
            <a:custGeom>
              <a:avLst/>
              <a:gdLst>
                <a:gd name="T0" fmla="*/ 85 w 87"/>
                <a:gd name="T1" fmla="*/ 32 h 50"/>
                <a:gd name="T2" fmla="*/ 83 w 87"/>
                <a:gd name="T3" fmla="*/ 32 h 50"/>
                <a:gd name="T4" fmla="*/ 68 w 87"/>
                <a:gd name="T5" fmla="*/ 29 h 50"/>
                <a:gd name="T6" fmla="*/ 46 w 87"/>
                <a:gd name="T7" fmla="*/ 20 h 50"/>
                <a:gd name="T8" fmla="*/ 23 w 87"/>
                <a:gd name="T9" fmla="*/ 3 h 50"/>
                <a:gd name="T10" fmla="*/ 14 w 87"/>
                <a:gd name="T11" fmla="*/ 2 h 50"/>
                <a:gd name="T12" fmla="*/ 7 w 87"/>
                <a:gd name="T13" fmla="*/ 4 h 50"/>
                <a:gd name="T14" fmla="*/ 2 w 87"/>
                <a:gd name="T15" fmla="*/ 10 h 50"/>
                <a:gd name="T16" fmla="*/ 0 w 87"/>
                <a:gd name="T17" fmla="*/ 19 h 50"/>
                <a:gd name="T18" fmla="*/ 6 w 87"/>
                <a:gd name="T19" fmla="*/ 23 h 50"/>
                <a:gd name="T20" fmla="*/ 15 w 87"/>
                <a:gd name="T21" fmla="*/ 27 h 50"/>
                <a:gd name="T22" fmla="*/ 23 w 87"/>
                <a:gd name="T23" fmla="*/ 32 h 50"/>
                <a:gd name="T24" fmla="*/ 33 w 87"/>
                <a:gd name="T25" fmla="*/ 37 h 50"/>
                <a:gd name="T26" fmla="*/ 43 w 87"/>
                <a:gd name="T27" fmla="*/ 35 h 50"/>
                <a:gd name="T28" fmla="*/ 50 w 87"/>
                <a:gd name="T29" fmla="*/ 42 h 50"/>
                <a:gd name="T30" fmla="*/ 64 w 87"/>
                <a:gd name="T31" fmla="*/ 47 h 50"/>
                <a:gd name="T32" fmla="*/ 84 w 87"/>
                <a:gd name="T33" fmla="*/ 46 h 50"/>
                <a:gd name="T34" fmla="*/ 84 w 87"/>
                <a:gd name="T35" fmla="*/ 34 h 50"/>
                <a:gd name="T36" fmla="*/ 85 w 87"/>
                <a:gd name="T37" fmla="*/ 3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0"/>
                <a:gd name="T59" fmla="*/ 87 w 87"/>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9" name="Freeform 60"/>
            <p:cNvSpPr>
              <a:spLocks noChangeArrowheads="1"/>
            </p:cNvSpPr>
            <p:nvPr/>
          </p:nvSpPr>
          <p:spPr bwMode="auto">
            <a:xfrm>
              <a:off x="5614988" y="1836737"/>
              <a:ext cx="182563" cy="407988"/>
            </a:xfrm>
            <a:custGeom>
              <a:avLst/>
              <a:gdLst>
                <a:gd name="T0" fmla="*/ 78 w 96"/>
                <a:gd name="T1" fmla="*/ 193 h 213"/>
                <a:gd name="T2" fmla="*/ 74 w 96"/>
                <a:gd name="T3" fmla="*/ 185 h 213"/>
                <a:gd name="T4" fmla="*/ 70 w 96"/>
                <a:gd name="T5" fmla="*/ 171 h 213"/>
                <a:gd name="T6" fmla="*/ 66 w 96"/>
                <a:gd name="T7" fmla="*/ 159 h 213"/>
                <a:gd name="T8" fmla="*/ 67 w 96"/>
                <a:gd name="T9" fmla="*/ 151 h 213"/>
                <a:gd name="T10" fmla="*/ 68 w 96"/>
                <a:gd name="T11" fmla="*/ 146 h 213"/>
                <a:gd name="T12" fmla="*/ 66 w 96"/>
                <a:gd name="T13" fmla="*/ 138 h 213"/>
                <a:gd name="T14" fmla="*/ 57 w 96"/>
                <a:gd name="T15" fmla="*/ 128 h 213"/>
                <a:gd name="T16" fmla="*/ 59 w 96"/>
                <a:gd name="T17" fmla="*/ 110 h 213"/>
                <a:gd name="T18" fmla="*/ 66 w 96"/>
                <a:gd name="T19" fmla="*/ 106 h 213"/>
                <a:gd name="T20" fmla="*/ 74 w 96"/>
                <a:gd name="T21" fmla="*/ 104 h 213"/>
                <a:gd name="T22" fmla="*/ 84 w 96"/>
                <a:gd name="T23" fmla="*/ 98 h 213"/>
                <a:gd name="T24" fmla="*/ 90 w 96"/>
                <a:gd name="T25" fmla="*/ 93 h 213"/>
                <a:gd name="T26" fmla="*/ 96 w 96"/>
                <a:gd name="T27" fmla="*/ 84 h 213"/>
                <a:gd name="T28" fmla="*/ 96 w 96"/>
                <a:gd name="T29" fmla="*/ 84 h 213"/>
                <a:gd name="T30" fmla="*/ 91 w 96"/>
                <a:gd name="T31" fmla="*/ 85 h 213"/>
                <a:gd name="T32" fmla="*/ 84 w 96"/>
                <a:gd name="T33" fmla="*/ 81 h 213"/>
                <a:gd name="T34" fmla="*/ 78 w 96"/>
                <a:gd name="T35" fmla="*/ 78 h 213"/>
                <a:gd name="T36" fmla="*/ 78 w 96"/>
                <a:gd name="T37" fmla="*/ 71 h 213"/>
                <a:gd name="T38" fmla="*/ 74 w 96"/>
                <a:gd name="T39" fmla="*/ 66 h 213"/>
                <a:gd name="T40" fmla="*/ 70 w 96"/>
                <a:gd name="T41" fmla="*/ 56 h 213"/>
                <a:gd name="T42" fmla="*/ 60 w 96"/>
                <a:gd name="T43" fmla="*/ 54 h 213"/>
                <a:gd name="T44" fmla="*/ 58 w 96"/>
                <a:gd name="T45" fmla="*/ 49 h 213"/>
                <a:gd name="T46" fmla="*/ 67 w 96"/>
                <a:gd name="T47" fmla="*/ 33 h 213"/>
                <a:gd name="T48" fmla="*/ 70 w 96"/>
                <a:gd name="T49" fmla="*/ 17 h 213"/>
                <a:gd name="T50" fmla="*/ 65 w 96"/>
                <a:gd name="T51" fmla="*/ 11 h 213"/>
                <a:gd name="T52" fmla="*/ 63 w 96"/>
                <a:gd name="T53" fmla="*/ 5 h 213"/>
                <a:gd name="T54" fmla="*/ 55 w 96"/>
                <a:gd name="T55" fmla="*/ 2 h 213"/>
                <a:gd name="T56" fmla="*/ 53 w 96"/>
                <a:gd name="T57" fmla="*/ 3 h 213"/>
                <a:gd name="T58" fmla="*/ 54 w 96"/>
                <a:gd name="T59" fmla="*/ 3 h 213"/>
                <a:gd name="T60" fmla="*/ 51 w 96"/>
                <a:gd name="T61" fmla="*/ 8 h 213"/>
                <a:gd name="T62" fmla="*/ 52 w 96"/>
                <a:gd name="T63" fmla="*/ 16 h 213"/>
                <a:gd name="T64" fmla="*/ 47 w 96"/>
                <a:gd name="T65" fmla="*/ 16 h 213"/>
                <a:gd name="T66" fmla="*/ 38 w 96"/>
                <a:gd name="T67" fmla="*/ 20 h 213"/>
                <a:gd name="T68" fmla="*/ 30 w 96"/>
                <a:gd name="T69" fmla="*/ 28 h 213"/>
                <a:gd name="T70" fmla="*/ 27 w 96"/>
                <a:gd name="T71" fmla="*/ 42 h 213"/>
                <a:gd name="T72" fmla="*/ 23 w 96"/>
                <a:gd name="T73" fmla="*/ 56 h 213"/>
                <a:gd name="T74" fmla="*/ 14 w 96"/>
                <a:gd name="T75" fmla="*/ 56 h 213"/>
                <a:gd name="T76" fmla="*/ 12 w 96"/>
                <a:gd name="T77" fmla="*/ 67 h 213"/>
                <a:gd name="T78" fmla="*/ 9 w 96"/>
                <a:gd name="T79" fmla="*/ 79 h 213"/>
                <a:gd name="T80" fmla="*/ 4 w 96"/>
                <a:gd name="T81" fmla="*/ 87 h 213"/>
                <a:gd name="T82" fmla="*/ 0 w 96"/>
                <a:gd name="T83" fmla="*/ 91 h 213"/>
                <a:gd name="T84" fmla="*/ 10 w 96"/>
                <a:gd name="T85" fmla="*/ 102 h 213"/>
                <a:gd name="T86" fmla="*/ 23 w 96"/>
                <a:gd name="T87" fmla="*/ 125 h 213"/>
                <a:gd name="T88" fmla="*/ 22 w 96"/>
                <a:gd name="T89" fmla="*/ 143 h 213"/>
                <a:gd name="T90" fmla="*/ 26 w 96"/>
                <a:gd name="T91" fmla="*/ 149 h 213"/>
                <a:gd name="T92" fmla="*/ 37 w 96"/>
                <a:gd name="T93" fmla="*/ 148 h 213"/>
                <a:gd name="T94" fmla="*/ 47 w 96"/>
                <a:gd name="T95" fmla="*/ 136 h 213"/>
                <a:gd name="T96" fmla="*/ 53 w 96"/>
                <a:gd name="T97" fmla="*/ 141 h 213"/>
                <a:gd name="T98" fmla="*/ 57 w 96"/>
                <a:gd name="T99" fmla="*/ 153 h 213"/>
                <a:gd name="T100" fmla="*/ 63 w 96"/>
                <a:gd name="T101" fmla="*/ 178 h 213"/>
                <a:gd name="T102" fmla="*/ 67 w 96"/>
                <a:gd name="T103" fmla="*/ 195 h 213"/>
                <a:gd name="T104" fmla="*/ 69 w 96"/>
                <a:gd name="T105" fmla="*/ 209 h 213"/>
                <a:gd name="T106" fmla="*/ 68 w 96"/>
                <a:gd name="T107" fmla="*/ 212 h 213"/>
                <a:gd name="T108" fmla="*/ 78 w 96"/>
                <a:gd name="T109" fmla="*/ 193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213"/>
                <a:gd name="T167" fmla="*/ 96 w 96"/>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0" name="Freeform 61"/>
            <p:cNvSpPr>
              <a:spLocks noChangeArrowheads="1"/>
            </p:cNvSpPr>
            <p:nvPr/>
          </p:nvSpPr>
          <p:spPr bwMode="auto">
            <a:xfrm>
              <a:off x="5551488" y="1843087"/>
              <a:ext cx="65088" cy="39688"/>
            </a:xfrm>
            <a:custGeom>
              <a:avLst/>
              <a:gdLst>
                <a:gd name="T0" fmla="*/ 33 w 34"/>
                <a:gd name="T1" fmla="*/ 7 h 21"/>
                <a:gd name="T2" fmla="*/ 20 w 34"/>
                <a:gd name="T3" fmla="*/ 3 h 21"/>
                <a:gd name="T4" fmla="*/ 11 w 34"/>
                <a:gd name="T5" fmla="*/ 2 h 21"/>
                <a:gd name="T6" fmla="*/ 3 w 34"/>
                <a:gd name="T7" fmla="*/ 9 h 21"/>
                <a:gd name="T8" fmla="*/ 0 w 34"/>
                <a:gd name="T9" fmla="*/ 14 h 21"/>
                <a:gd name="T10" fmla="*/ 3 w 34"/>
                <a:gd name="T11" fmla="*/ 16 h 21"/>
                <a:gd name="T12" fmla="*/ 11 w 34"/>
                <a:gd name="T13" fmla="*/ 18 h 21"/>
                <a:gd name="T14" fmla="*/ 21 w 34"/>
                <a:gd name="T15" fmla="*/ 19 h 21"/>
                <a:gd name="T16" fmla="*/ 32 w 34"/>
                <a:gd name="T17" fmla="*/ 17 h 21"/>
                <a:gd name="T18" fmla="*/ 31 w 34"/>
                <a:gd name="T19" fmla="*/ 8 h 21"/>
                <a:gd name="T20" fmla="*/ 33 w 34"/>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1"/>
                <a:gd name="T35" fmla="*/ 34 w 3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1" name="Freeform 62"/>
            <p:cNvSpPr>
              <a:spLocks noChangeArrowheads="1"/>
            </p:cNvSpPr>
            <p:nvPr/>
          </p:nvSpPr>
          <p:spPr bwMode="auto">
            <a:xfrm>
              <a:off x="5821363" y="1955800"/>
              <a:ext cx="160338" cy="331788"/>
            </a:xfrm>
            <a:custGeom>
              <a:avLst/>
              <a:gdLst>
                <a:gd name="T0" fmla="*/ 62 w 84"/>
                <a:gd name="T1" fmla="*/ 22 h 174"/>
                <a:gd name="T2" fmla="*/ 51 w 84"/>
                <a:gd name="T3" fmla="*/ 13 h 174"/>
                <a:gd name="T4" fmla="*/ 48 w 84"/>
                <a:gd name="T5" fmla="*/ 7 h 174"/>
                <a:gd name="T6" fmla="*/ 38 w 84"/>
                <a:gd name="T7" fmla="*/ 2 h 174"/>
                <a:gd name="T8" fmla="*/ 29 w 84"/>
                <a:gd name="T9" fmla="*/ 7 h 174"/>
                <a:gd name="T10" fmla="*/ 22 w 84"/>
                <a:gd name="T11" fmla="*/ 9 h 174"/>
                <a:gd name="T12" fmla="*/ 12 w 84"/>
                <a:gd name="T13" fmla="*/ 9 h 174"/>
                <a:gd name="T14" fmla="*/ 4 w 84"/>
                <a:gd name="T15" fmla="*/ 10 h 174"/>
                <a:gd name="T16" fmla="*/ 0 w 84"/>
                <a:gd name="T17" fmla="*/ 12 h 174"/>
                <a:gd name="T18" fmla="*/ 5 w 84"/>
                <a:gd name="T19" fmla="*/ 18 h 174"/>
                <a:gd name="T20" fmla="*/ 10 w 84"/>
                <a:gd name="T21" fmla="*/ 27 h 174"/>
                <a:gd name="T22" fmla="*/ 20 w 84"/>
                <a:gd name="T23" fmla="*/ 32 h 174"/>
                <a:gd name="T24" fmla="*/ 27 w 84"/>
                <a:gd name="T25" fmla="*/ 34 h 174"/>
                <a:gd name="T26" fmla="*/ 31 w 84"/>
                <a:gd name="T27" fmla="*/ 42 h 174"/>
                <a:gd name="T28" fmla="*/ 22 w 84"/>
                <a:gd name="T29" fmla="*/ 47 h 174"/>
                <a:gd name="T30" fmla="*/ 35 w 84"/>
                <a:gd name="T31" fmla="*/ 58 h 174"/>
                <a:gd name="T32" fmla="*/ 40 w 84"/>
                <a:gd name="T33" fmla="*/ 68 h 174"/>
                <a:gd name="T34" fmla="*/ 50 w 84"/>
                <a:gd name="T35" fmla="*/ 80 h 174"/>
                <a:gd name="T36" fmla="*/ 59 w 84"/>
                <a:gd name="T37" fmla="*/ 89 h 174"/>
                <a:gd name="T38" fmla="*/ 61 w 84"/>
                <a:gd name="T39" fmla="*/ 100 h 174"/>
                <a:gd name="T40" fmla="*/ 65 w 84"/>
                <a:gd name="T41" fmla="*/ 119 h 174"/>
                <a:gd name="T42" fmla="*/ 57 w 84"/>
                <a:gd name="T43" fmla="*/ 132 h 174"/>
                <a:gd name="T44" fmla="*/ 47 w 84"/>
                <a:gd name="T45" fmla="*/ 138 h 174"/>
                <a:gd name="T46" fmla="*/ 47 w 84"/>
                <a:gd name="T47" fmla="*/ 148 h 174"/>
                <a:gd name="T48" fmla="*/ 34 w 84"/>
                <a:gd name="T49" fmla="*/ 148 h 174"/>
                <a:gd name="T50" fmla="*/ 27 w 84"/>
                <a:gd name="T51" fmla="*/ 153 h 174"/>
                <a:gd name="T52" fmla="*/ 32 w 84"/>
                <a:gd name="T53" fmla="*/ 157 h 174"/>
                <a:gd name="T54" fmla="*/ 29 w 84"/>
                <a:gd name="T55" fmla="*/ 167 h 174"/>
                <a:gd name="T56" fmla="*/ 34 w 84"/>
                <a:gd name="T57" fmla="*/ 172 h 174"/>
                <a:gd name="T58" fmla="*/ 45 w 84"/>
                <a:gd name="T59" fmla="*/ 164 h 174"/>
                <a:gd name="T60" fmla="*/ 47 w 84"/>
                <a:gd name="T61" fmla="*/ 159 h 174"/>
                <a:gd name="T62" fmla="*/ 50 w 84"/>
                <a:gd name="T63" fmla="*/ 153 h 174"/>
                <a:gd name="T64" fmla="*/ 57 w 84"/>
                <a:gd name="T65" fmla="*/ 152 h 174"/>
                <a:gd name="T66" fmla="*/ 73 w 84"/>
                <a:gd name="T67" fmla="*/ 145 h 174"/>
                <a:gd name="T68" fmla="*/ 81 w 84"/>
                <a:gd name="T69" fmla="*/ 130 h 174"/>
                <a:gd name="T70" fmla="*/ 79 w 84"/>
                <a:gd name="T71" fmla="*/ 104 h 174"/>
                <a:gd name="T72" fmla="*/ 68 w 84"/>
                <a:gd name="T73" fmla="*/ 86 h 174"/>
                <a:gd name="T74" fmla="*/ 50 w 84"/>
                <a:gd name="T75" fmla="*/ 71 h 174"/>
                <a:gd name="T76" fmla="*/ 45 w 84"/>
                <a:gd name="T77" fmla="*/ 62 h 174"/>
                <a:gd name="T78" fmla="*/ 42 w 84"/>
                <a:gd name="T79" fmla="*/ 47 h 174"/>
                <a:gd name="T80" fmla="*/ 50 w 84"/>
                <a:gd name="T81" fmla="*/ 37 h 174"/>
                <a:gd name="T82" fmla="*/ 54 w 84"/>
                <a:gd name="T83" fmla="*/ 30 h 174"/>
                <a:gd name="T84" fmla="*/ 63 w 84"/>
                <a:gd name="T85" fmla="*/ 24 h 174"/>
                <a:gd name="T86" fmla="*/ 64 w 84"/>
                <a:gd name="T87" fmla="*/ 24 h 174"/>
                <a:gd name="T88" fmla="*/ 62 w 84"/>
                <a:gd name="T89" fmla="*/ 22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74"/>
                <a:gd name="T137" fmla="*/ 84 w 84"/>
                <a:gd name="T138" fmla="*/ 174 h 1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2" name="Freeform 63"/>
            <p:cNvSpPr>
              <a:spLocks noChangeArrowheads="1"/>
            </p:cNvSpPr>
            <p:nvPr/>
          </p:nvSpPr>
          <p:spPr bwMode="auto">
            <a:xfrm>
              <a:off x="5821363" y="2154237"/>
              <a:ext cx="131763" cy="93663"/>
            </a:xfrm>
            <a:custGeom>
              <a:avLst/>
              <a:gdLst>
                <a:gd name="T0" fmla="*/ 34 w 69"/>
                <a:gd name="T1" fmla="*/ 44 h 49"/>
                <a:gd name="T2" fmla="*/ 47 w 69"/>
                <a:gd name="T3" fmla="*/ 44 h 49"/>
                <a:gd name="T4" fmla="*/ 47 w 69"/>
                <a:gd name="T5" fmla="*/ 34 h 49"/>
                <a:gd name="T6" fmla="*/ 57 w 69"/>
                <a:gd name="T7" fmla="*/ 28 h 49"/>
                <a:gd name="T8" fmla="*/ 65 w 69"/>
                <a:gd name="T9" fmla="*/ 15 h 49"/>
                <a:gd name="T10" fmla="*/ 61 w 69"/>
                <a:gd name="T11" fmla="*/ 1 h 49"/>
                <a:gd name="T12" fmla="*/ 53 w 69"/>
                <a:gd name="T13" fmla="*/ 2 h 49"/>
                <a:gd name="T14" fmla="*/ 45 w 69"/>
                <a:gd name="T15" fmla="*/ 5 h 49"/>
                <a:gd name="T16" fmla="*/ 42 w 69"/>
                <a:gd name="T17" fmla="*/ 8 h 49"/>
                <a:gd name="T18" fmla="*/ 35 w 69"/>
                <a:gd name="T19" fmla="*/ 3 h 49"/>
                <a:gd name="T20" fmla="*/ 20 w 69"/>
                <a:gd name="T21" fmla="*/ 3 h 49"/>
                <a:gd name="T22" fmla="*/ 4 w 69"/>
                <a:gd name="T23" fmla="*/ 10 h 49"/>
                <a:gd name="T24" fmla="*/ 5 w 69"/>
                <a:gd name="T25" fmla="*/ 21 h 49"/>
                <a:gd name="T26" fmla="*/ 6 w 69"/>
                <a:gd name="T27" fmla="*/ 29 h 49"/>
                <a:gd name="T28" fmla="*/ 6 w 69"/>
                <a:gd name="T29" fmla="*/ 30 h 49"/>
                <a:gd name="T30" fmla="*/ 9 w 69"/>
                <a:gd name="T31" fmla="*/ 40 h 49"/>
                <a:gd name="T32" fmla="*/ 16 w 69"/>
                <a:gd name="T33" fmla="*/ 41 h 49"/>
                <a:gd name="T34" fmla="*/ 17 w 69"/>
                <a:gd name="T35" fmla="*/ 47 h 49"/>
                <a:gd name="T36" fmla="*/ 26 w 69"/>
                <a:gd name="T37" fmla="*/ 48 h 49"/>
                <a:gd name="T38" fmla="*/ 27 w 69"/>
                <a:gd name="T39" fmla="*/ 49 h 49"/>
                <a:gd name="T40" fmla="*/ 34 w 69"/>
                <a:gd name="T41" fmla="*/ 44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9"/>
                <a:gd name="T65" fmla="*/ 69 w 6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3" name="Freeform 64"/>
            <p:cNvSpPr>
              <a:spLocks noChangeArrowheads="1"/>
            </p:cNvSpPr>
            <p:nvPr/>
          </p:nvSpPr>
          <p:spPr bwMode="auto">
            <a:xfrm>
              <a:off x="5778500" y="1976437"/>
              <a:ext cx="160338" cy="195263"/>
            </a:xfrm>
            <a:custGeom>
              <a:avLst/>
              <a:gdLst>
                <a:gd name="T0" fmla="*/ 57 w 84"/>
                <a:gd name="T1" fmla="*/ 47 h 102"/>
                <a:gd name="T2" fmla="*/ 44 w 84"/>
                <a:gd name="T3" fmla="*/ 36 h 102"/>
                <a:gd name="T4" fmla="*/ 53 w 84"/>
                <a:gd name="T5" fmla="*/ 31 h 102"/>
                <a:gd name="T6" fmla="*/ 49 w 84"/>
                <a:gd name="T7" fmla="*/ 23 h 102"/>
                <a:gd name="T8" fmla="*/ 42 w 84"/>
                <a:gd name="T9" fmla="*/ 21 h 102"/>
                <a:gd name="T10" fmla="*/ 32 w 84"/>
                <a:gd name="T11" fmla="*/ 16 h 102"/>
                <a:gd name="T12" fmla="*/ 27 w 84"/>
                <a:gd name="T13" fmla="*/ 7 h 102"/>
                <a:gd name="T14" fmla="*/ 22 w 84"/>
                <a:gd name="T15" fmla="*/ 1 h 102"/>
                <a:gd name="T16" fmla="*/ 18 w 84"/>
                <a:gd name="T17" fmla="*/ 1 h 102"/>
                <a:gd name="T18" fmla="*/ 16 w 84"/>
                <a:gd name="T19" fmla="*/ 7 h 102"/>
                <a:gd name="T20" fmla="*/ 16 w 84"/>
                <a:gd name="T21" fmla="*/ 16 h 102"/>
                <a:gd name="T22" fmla="*/ 10 w 84"/>
                <a:gd name="T23" fmla="*/ 11 h 102"/>
                <a:gd name="T24" fmla="*/ 4 w 84"/>
                <a:gd name="T25" fmla="*/ 20 h 102"/>
                <a:gd name="T26" fmla="*/ 0 w 84"/>
                <a:gd name="T27" fmla="*/ 23 h 102"/>
                <a:gd name="T28" fmla="*/ 2 w 84"/>
                <a:gd name="T29" fmla="*/ 25 h 102"/>
                <a:gd name="T30" fmla="*/ 3 w 84"/>
                <a:gd name="T31" fmla="*/ 34 h 102"/>
                <a:gd name="T32" fmla="*/ 11 w 84"/>
                <a:gd name="T33" fmla="*/ 37 h 102"/>
                <a:gd name="T34" fmla="*/ 10 w 84"/>
                <a:gd name="T35" fmla="*/ 49 h 102"/>
                <a:gd name="T36" fmla="*/ 7 w 84"/>
                <a:gd name="T37" fmla="*/ 58 h 102"/>
                <a:gd name="T38" fmla="*/ 17 w 84"/>
                <a:gd name="T39" fmla="*/ 54 h 102"/>
                <a:gd name="T40" fmla="*/ 26 w 84"/>
                <a:gd name="T41" fmla="*/ 53 h 102"/>
                <a:gd name="T42" fmla="*/ 33 w 84"/>
                <a:gd name="T43" fmla="*/ 51 h 102"/>
                <a:gd name="T44" fmla="*/ 43 w 84"/>
                <a:gd name="T45" fmla="*/ 51 h 102"/>
                <a:gd name="T46" fmla="*/ 52 w 84"/>
                <a:gd name="T47" fmla="*/ 59 h 102"/>
                <a:gd name="T48" fmla="*/ 52 w 84"/>
                <a:gd name="T49" fmla="*/ 73 h 102"/>
                <a:gd name="T50" fmla="*/ 60 w 84"/>
                <a:gd name="T51" fmla="*/ 85 h 102"/>
                <a:gd name="T52" fmla="*/ 59 w 84"/>
                <a:gd name="T53" fmla="*/ 97 h 102"/>
                <a:gd name="T54" fmla="*/ 64 w 84"/>
                <a:gd name="T55" fmla="*/ 101 h 102"/>
                <a:gd name="T56" fmla="*/ 67 w 84"/>
                <a:gd name="T57" fmla="*/ 98 h 102"/>
                <a:gd name="T58" fmla="*/ 75 w 84"/>
                <a:gd name="T59" fmla="*/ 95 h 102"/>
                <a:gd name="T60" fmla="*/ 83 w 84"/>
                <a:gd name="T61" fmla="*/ 94 h 102"/>
                <a:gd name="T62" fmla="*/ 83 w 84"/>
                <a:gd name="T63" fmla="*/ 89 h 102"/>
                <a:gd name="T64" fmla="*/ 81 w 84"/>
                <a:gd name="T65" fmla="*/ 78 h 102"/>
                <a:gd name="T66" fmla="*/ 72 w 84"/>
                <a:gd name="T67" fmla="*/ 69 h 102"/>
                <a:gd name="T68" fmla="*/ 62 w 84"/>
                <a:gd name="T69" fmla="*/ 57 h 102"/>
                <a:gd name="T70" fmla="*/ 57 w 84"/>
                <a:gd name="T71" fmla="*/ 4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02"/>
                <a:gd name="T110" fmla="*/ 84 w 84"/>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4" name="Freeform 65"/>
            <p:cNvSpPr>
              <a:spLocks noChangeArrowheads="1"/>
            </p:cNvSpPr>
            <p:nvPr/>
          </p:nvSpPr>
          <p:spPr bwMode="auto">
            <a:xfrm>
              <a:off x="5722938" y="2020887"/>
              <a:ext cx="176213" cy="328613"/>
            </a:xfrm>
            <a:custGeom>
              <a:avLst/>
              <a:gdLst>
                <a:gd name="T0" fmla="*/ 56 w 92"/>
                <a:gd name="T1" fmla="*/ 91 h 172"/>
                <a:gd name="T2" fmla="*/ 55 w 92"/>
                <a:gd name="T3" fmla="*/ 80 h 172"/>
                <a:gd name="T4" fmla="*/ 71 w 92"/>
                <a:gd name="T5" fmla="*/ 73 h 172"/>
                <a:gd name="T6" fmla="*/ 86 w 92"/>
                <a:gd name="T7" fmla="*/ 73 h 172"/>
                <a:gd name="T8" fmla="*/ 88 w 92"/>
                <a:gd name="T9" fmla="*/ 74 h 172"/>
                <a:gd name="T10" fmla="*/ 89 w 92"/>
                <a:gd name="T11" fmla="*/ 62 h 172"/>
                <a:gd name="T12" fmla="*/ 81 w 92"/>
                <a:gd name="T13" fmla="*/ 50 h 172"/>
                <a:gd name="T14" fmla="*/ 81 w 92"/>
                <a:gd name="T15" fmla="*/ 36 h 172"/>
                <a:gd name="T16" fmla="*/ 72 w 92"/>
                <a:gd name="T17" fmla="*/ 28 h 172"/>
                <a:gd name="T18" fmla="*/ 62 w 92"/>
                <a:gd name="T19" fmla="*/ 28 h 172"/>
                <a:gd name="T20" fmla="*/ 55 w 92"/>
                <a:gd name="T21" fmla="*/ 30 h 172"/>
                <a:gd name="T22" fmla="*/ 46 w 92"/>
                <a:gd name="T23" fmla="*/ 31 h 172"/>
                <a:gd name="T24" fmla="*/ 36 w 92"/>
                <a:gd name="T25" fmla="*/ 35 h 172"/>
                <a:gd name="T26" fmla="*/ 39 w 92"/>
                <a:gd name="T27" fmla="*/ 26 h 172"/>
                <a:gd name="T28" fmla="*/ 40 w 92"/>
                <a:gd name="T29" fmla="*/ 14 h 172"/>
                <a:gd name="T30" fmla="*/ 32 w 92"/>
                <a:gd name="T31" fmla="*/ 11 h 172"/>
                <a:gd name="T32" fmla="*/ 31 w 92"/>
                <a:gd name="T33" fmla="*/ 2 h 172"/>
                <a:gd name="T34" fmla="*/ 29 w 92"/>
                <a:gd name="T35" fmla="*/ 0 h 172"/>
                <a:gd name="T36" fmla="*/ 27 w 92"/>
                <a:gd name="T37" fmla="*/ 2 h 172"/>
                <a:gd name="T38" fmla="*/ 17 w 92"/>
                <a:gd name="T39" fmla="*/ 8 h 172"/>
                <a:gd name="T40" fmla="*/ 9 w 92"/>
                <a:gd name="T41" fmla="*/ 10 h 172"/>
                <a:gd name="T42" fmla="*/ 2 w 92"/>
                <a:gd name="T43" fmla="*/ 14 h 172"/>
                <a:gd name="T44" fmla="*/ 0 w 92"/>
                <a:gd name="T45" fmla="*/ 32 h 172"/>
                <a:gd name="T46" fmla="*/ 9 w 92"/>
                <a:gd name="T47" fmla="*/ 42 h 172"/>
                <a:gd name="T48" fmla="*/ 11 w 92"/>
                <a:gd name="T49" fmla="*/ 50 h 172"/>
                <a:gd name="T50" fmla="*/ 10 w 92"/>
                <a:gd name="T51" fmla="*/ 55 h 172"/>
                <a:gd name="T52" fmla="*/ 9 w 92"/>
                <a:gd name="T53" fmla="*/ 63 h 172"/>
                <a:gd name="T54" fmla="*/ 13 w 92"/>
                <a:gd name="T55" fmla="*/ 75 h 172"/>
                <a:gd name="T56" fmla="*/ 17 w 92"/>
                <a:gd name="T57" fmla="*/ 89 h 172"/>
                <a:gd name="T58" fmla="*/ 21 w 92"/>
                <a:gd name="T59" fmla="*/ 97 h 172"/>
                <a:gd name="T60" fmla="*/ 11 w 92"/>
                <a:gd name="T61" fmla="*/ 116 h 172"/>
                <a:gd name="T62" fmla="*/ 8 w 92"/>
                <a:gd name="T63" fmla="*/ 132 h 172"/>
                <a:gd name="T64" fmla="*/ 9 w 92"/>
                <a:gd name="T65" fmla="*/ 142 h 172"/>
                <a:gd name="T66" fmla="*/ 23 w 92"/>
                <a:gd name="T67" fmla="*/ 157 h 172"/>
                <a:gd name="T68" fmla="*/ 27 w 92"/>
                <a:gd name="T69" fmla="*/ 162 h 172"/>
                <a:gd name="T70" fmla="*/ 33 w 92"/>
                <a:gd name="T71" fmla="*/ 163 h 172"/>
                <a:gd name="T72" fmla="*/ 39 w 92"/>
                <a:gd name="T73" fmla="*/ 170 h 172"/>
                <a:gd name="T74" fmla="*/ 48 w 92"/>
                <a:gd name="T75" fmla="*/ 171 h 172"/>
                <a:gd name="T76" fmla="*/ 51 w 92"/>
                <a:gd name="T77" fmla="*/ 166 h 172"/>
                <a:gd name="T78" fmla="*/ 38 w 92"/>
                <a:gd name="T79" fmla="*/ 159 h 172"/>
                <a:gd name="T80" fmla="*/ 30 w 92"/>
                <a:gd name="T81" fmla="*/ 146 h 172"/>
                <a:gd name="T82" fmla="*/ 26 w 92"/>
                <a:gd name="T83" fmla="*/ 135 h 172"/>
                <a:gd name="T84" fmla="*/ 19 w 92"/>
                <a:gd name="T85" fmla="*/ 130 h 172"/>
                <a:gd name="T86" fmla="*/ 20 w 92"/>
                <a:gd name="T87" fmla="*/ 112 h 172"/>
                <a:gd name="T88" fmla="*/ 27 w 92"/>
                <a:gd name="T89" fmla="*/ 89 h 172"/>
                <a:gd name="T90" fmla="*/ 36 w 92"/>
                <a:gd name="T91" fmla="*/ 86 h 172"/>
                <a:gd name="T92" fmla="*/ 45 w 92"/>
                <a:gd name="T93" fmla="*/ 93 h 172"/>
                <a:gd name="T94" fmla="*/ 57 w 92"/>
                <a:gd name="T95" fmla="*/ 99 h 172"/>
                <a:gd name="T96" fmla="*/ 57 w 92"/>
                <a:gd name="T97" fmla="*/ 100 h 172"/>
                <a:gd name="T98" fmla="*/ 57 w 92"/>
                <a:gd name="T99" fmla="*/ 99 h 172"/>
                <a:gd name="T100" fmla="*/ 56 w 92"/>
                <a:gd name="T101" fmla="*/ 91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172"/>
                <a:gd name="T155" fmla="*/ 92 w 92"/>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5" name="Freeform 66"/>
            <p:cNvSpPr>
              <a:spLocks noChangeArrowheads="1"/>
            </p:cNvSpPr>
            <p:nvPr/>
          </p:nvSpPr>
          <p:spPr bwMode="auto">
            <a:xfrm>
              <a:off x="3951288" y="1136650"/>
              <a:ext cx="207963" cy="169863"/>
            </a:xfrm>
            <a:custGeom>
              <a:avLst/>
              <a:gdLst>
                <a:gd name="T0" fmla="*/ 2 w 109"/>
                <a:gd name="T1" fmla="*/ 19 h 89"/>
                <a:gd name="T2" fmla="*/ 2 w 109"/>
                <a:gd name="T3" fmla="*/ 31 h 89"/>
                <a:gd name="T4" fmla="*/ 3 w 109"/>
                <a:gd name="T5" fmla="*/ 36 h 89"/>
                <a:gd name="T6" fmla="*/ 5 w 109"/>
                <a:gd name="T7" fmla="*/ 41 h 89"/>
                <a:gd name="T8" fmla="*/ 7 w 109"/>
                <a:gd name="T9" fmla="*/ 47 h 89"/>
                <a:gd name="T10" fmla="*/ 10 w 109"/>
                <a:gd name="T11" fmla="*/ 56 h 89"/>
                <a:gd name="T12" fmla="*/ 10 w 109"/>
                <a:gd name="T13" fmla="*/ 61 h 89"/>
                <a:gd name="T14" fmla="*/ 16 w 109"/>
                <a:gd name="T15" fmla="*/ 65 h 89"/>
                <a:gd name="T16" fmla="*/ 24 w 109"/>
                <a:gd name="T17" fmla="*/ 70 h 89"/>
                <a:gd name="T18" fmla="*/ 30 w 109"/>
                <a:gd name="T19" fmla="*/ 73 h 89"/>
                <a:gd name="T20" fmla="*/ 36 w 109"/>
                <a:gd name="T21" fmla="*/ 72 h 89"/>
                <a:gd name="T22" fmla="*/ 39 w 109"/>
                <a:gd name="T23" fmla="*/ 76 h 89"/>
                <a:gd name="T24" fmla="*/ 47 w 109"/>
                <a:gd name="T25" fmla="*/ 78 h 89"/>
                <a:gd name="T26" fmla="*/ 52 w 109"/>
                <a:gd name="T27" fmla="*/ 84 h 89"/>
                <a:gd name="T28" fmla="*/ 59 w 109"/>
                <a:gd name="T29" fmla="*/ 83 h 89"/>
                <a:gd name="T30" fmla="*/ 68 w 109"/>
                <a:gd name="T31" fmla="*/ 85 h 89"/>
                <a:gd name="T32" fmla="*/ 77 w 109"/>
                <a:gd name="T33" fmla="*/ 85 h 89"/>
                <a:gd name="T34" fmla="*/ 86 w 109"/>
                <a:gd name="T35" fmla="*/ 88 h 89"/>
                <a:gd name="T36" fmla="*/ 93 w 109"/>
                <a:gd name="T37" fmla="*/ 89 h 89"/>
                <a:gd name="T38" fmla="*/ 93 w 109"/>
                <a:gd name="T39" fmla="*/ 82 h 89"/>
                <a:gd name="T40" fmla="*/ 103 w 109"/>
                <a:gd name="T41" fmla="*/ 71 h 89"/>
                <a:gd name="T42" fmla="*/ 108 w 109"/>
                <a:gd name="T43" fmla="*/ 67 h 89"/>
                <a:gd name="T44" fmla="*/ 104 w 109"/>
                <a:gd name="T45" fmla="*/ 56 h 89"/>
                <a:gd name="T46" fmla="*/ 103 w 109"/>
                <a:gd name="T47" fmla="*/ 46 h 89"/>
                <a:gd name="T48" fmla="*/ 99 w 109"/>
                <a:gd name="T49" fmla="*/ 40 h 89"/>
                <a:gd name="T50" fmla="*/ 106 w 109"/>
                <a:gd name="T51" fmla="*/ 35 h 89"/>
                <a:gd name="T52" fmla="*/ 105 w 109"/>
                <a:gd name="T53" fmla="*/ 25 h 89"/>
                <a:gd name="T54" fmla="*/ 103 w 109"/>
                <a:gd name="T55" fmla="*/ 16 h 89"/>
                <a:gd name="T56" fmla="*/ 95 w 109"/>
                <a:gd name="T57" fmla="*/ 10 h 89"/>
                <a:gd name="T58" fmla="*/ 94 w 109"/>
                <a:gd name="T59" fmla="*/ 9 h 89"/>
                <a:gd name="T60" fmla="*/ 65 w 109"/>
                <a:gd name="T61" fmla="*/ 8 h 89"/>
                <a:gd name="T62" fmla="*/ 59 w 109"/>
                <a:gd name="T63" fmla="*/ 6 h 89"/>
                <a:gd name="T64" fmla="*/ 53 w 109"/>
                <a:gd name="T65" fmla="*/ 9 h 89"/>
                <a:gd name="T66" fmla="*/ 48 w 109"/>
                <a:gd name="T67" fmla="*/ 2 h 89"/>
                <a:gd name="T68" fmla="*/ 23 w 109"/>
                <a:gd name="T69" fmla="*/ 9 h 89"/>
                <a:gd name="T70" fmla="*/ 6 w 109"/>
                <a:gd name="T71" fmla="*/ 15 h 89"/>
                <a:gd name="T72" fmla="*/ 2 w 109"/>
                <a:gd name="T73" fmla="*/ 18 h 89"/>
                <a:gd name="T74" fmla="*/ 2 w 109"/>
                <a:gd name="T75" fmla="*/ 1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89"/>
                <a:gd name="T116" fmla="*/ 109 w 109"/>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6" name="Freeform 67"/>
            <p:cNvSpPr>
              <a:spLocks noChangeArrowheads="1"/>
            </p:cNvSpPr>
            <p:nvPr/>
          </p:nvSpPr>
          <p:spPr bwMode="auto">
            <a:xfrm>
              <a:off x="3981450" y="1412875"/>
              <a:ext cx="79375" cy="74613"/>
            </a:xfrm>
            <a:custGeom>
              <a:avLst/>
              <a:gdLst>
                <a:gd name="T0" fmla="*/ 31 w 41"/>
                <a:gd name="T1" fmla="*/ 35 h 39"/>
                <a:gd name="T2" fmla="*/ 39 w 41"/>
                <a:gd name="T3" fmla="*/ 23 h 39"/>
                <a:gd name="T4" fmla="*/ 40 w 41"/>
                <a:gd name="T5" fmla="*/ 8 h 39"/>
                <a:gd name="T6" fmla="*/ 30 w 41"/>
                <a:gd name="T7" fmla="*/ 2 h 39"/>
                <a:gd name="T8" fmla="*/ 13 w 41"/>
                <a:gd name="T9" fmla="*/ 1 h 39"/>
                <a:gd name="T10" fmla="*/ 6 w 41"/>
                <a:gd name="T11" fmla="*/ 2 h 39"/>
                <a:gd name="T12" fmla="*/ 1 w 41"/>
                <a:gd name="T13" fmla="*/ 5 h 39"/>
                <a:gd name="T14" fmla="*/ 6 w 41"/>
                <a:gd name="T15" fmla="*/ 13 h 39"/>
                <a:gd name="T16" fmla="*/ 15 w 41"/>
                <a:gd name="T17" fmla="*/ 24 h 39"/>
                <a:gd name="T18" fmla="*/ 24 w 41"/>
                <a:gd name="T19" fmla="*/ 34 h 39"/>
                <a:gd name="T20" fmla="*/ 30 w 41"/>
                <a:gd name="T21" fmla="*/ 39 h 39"/>
                <a:gd name="T22" fmla="*/ 31 w 41"/>
                <a:gd name="T23" fmla="*/ 3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9"/>
                <a:gd name="T38" fmla="*/ 41 w 41"/>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7" name="Freeform 68"/>
            <p:cNvSpPr>
              <a:spLocks noChangeArrowheads="1"/>
            </p:cNvSpPr>
            <p:nvPr/>
          </p:nvSpPr>
          <p:spPr bwMode="auto">
            <a:xfrm>
              <a:off x="3943350" y="1379537"/>
              <a:ext cx="114300" cy="98425"/>
            </a:xfrm>
            <a:custGeom>
              <a:avLst/>
              <a:gdLst>
                <a:gd name="T0" fmla="*/ 35 w 60"/>
                <a:gd name="T1" fmla="*/ 42 h 52"/>
                <a:gd name="T2" fmla="*/ 26 w 60"/>
                <a:gd name="T3" fmla="*/ 31 h 52"/>
                <a:gd name="T4" fmla="*/ 21 w 60"/>
                <a:gd name="T5" fmla="*/ 23 h 52"/>
                <a:gd name="T6" fmla="*/ 26 w 60"/>
                <a:gd name="T7" fmla="*/ 20 h 52"/>
                <a:gd name="T8" fmla="*/ 33 w 60"/>
                <a:gd name="T9" fmla="*/ 19 h 52"/>
                <a:gd name="T10" fmla="*/ 50 w 60"/>
                <a:gd name="T11" fmla="*/ 20 h 52"/>
                <a:gd name="T12" fmla="*/ 60 w 60"/>
                <a:gd name="T13" fmla="*/ 26 h 52"/>
                <a:gd name="T14" fmla="*/ 60 w 60"/>
                <a:gd name="T15" fmla="*/ 23 h 52"/>
                <a:gd name="T16" fmla="*/ 56 w 60"/>
                <a:gd name="T17" fmla="*/ 15 h 52"/>
                <a:gd name="T18" fmla="*/ 53 w 60"/>
                <a:gd name="T19" fmla="*/ 8 h 52"/>
                <a:gd name="T20" fmla="*/ 50 w 60"/>
                <a:gd name="T21" fmla="*/ 9 h 52"/>
                <a:gd name="T22" fmla="*/ 38 w 60"/>
                <a:gd name="T23" fmla="*/ 7 h 52"/>
                <a:gd name="T24" fmla="*/ 29 w 60"/>
                <a:gd name="T25" fmla="*/ 0 h 52"/>
                <a:gd name="T26" fmla="*/ 22 w 60"/>
                <a:gd name="T27" fmla="*/ 4 h 52"/>
                <a:gd name="T28" fmla="*/ 19 w 60"/>
                <a:gd name="T29" fmla="*/ 10 h 52"/>
                <a:gd name="T30" fmla="*/ 15 w 60"/>
                <a:gd name="T31" fmla="*/ 15 h 52"/>
                <a:gd name="T32" fmla="*/ 8 w 60"/>
                <a:gd name="T33" fmla="*/ 15 h 52"/>
                <a:gd name="T34" fmla="*/ 0 w 60"/>
                <a:gd name="T35" fmla="*/ 16 h 52"/>
                <a:gd name="T36" fmla="*/ 2 w 60"/>
                <a:gd name="T37" fmla="*/ 21 h 52"/>
                <a:gd name="T38" fmla="*/ 11 w 60"/>
                <a:gd name="T39" fmla="*/ 25 h 52"/>
                <a:gd name="T40" fmla="*/ 21 w 60"/>
                <a:gd name="T41" fmla="*/ 40 h 52"/>
                <a:gd name="T42" fmla="*/ 30 w 60"/>
                <a:gd name="T43" fmla="*/ 45 h 52"/>
                <a:gd name="T44" fmla="*/ 40 w 60"/>
                <a:gd name="T45" fmla="*/ 50 h 52"/>
                <a:gd name="T46" fmla="*/ 44 w 60"/>
                <a:gd name="T47" fmla="*/ 52 h 52"/>
                <a:gd name="T48" fmla="*/ 35 w 60"/>
                <a:gd name="T49" fmla="*/ 4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2"/>
                <a:gd name="T77" fmla="*/ 60 w 6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8" name="Freeform 69"/>
            <p:cNvSpPr>
              <a:spLocks noChangeArrowheads="1"/>
            </p:cNvSpPr>
            <p:nvPr/>
          </p:nvSpPr>
          <p:spPr bwMode="auto">
            <a:xfrm>
              <a:off x="4054475" y="1484312"/>
              <a:ext cx="39688" cy="77788"/>
            </a:xfrm>
            <a:custGeom>
              <a:avLst/>
              <a:gdLst>
                <a:gd name="T0" fmla="*/ 14 w 21"/>
                <a:gd name="T1" fmla="*/ 35 h 41"/>
                <a:gd name="T2" fmla="*/ 17 w 21"/>
                <a:gd name="T3" fmla="*/ 31 h 41"/>
                <a:gd name="T4" fmla="*/ 21 w 21"/>
                <a:gd name="T5" fmla="*/ 24 h 41"/>
                <a:gd name="T6" fmla="*/ 21 w 21"/>
                <a:gd name="T7" fmla="*/ 24 h 41"/>
                <a:gd name="T8" fmla="*/ 15 w 21"/>
                <a:gd name="T9" fmla="*/ 17 h 41"/>
                <a:gd name="T10" fmla="*/ 16 w 21"/>
                <a:gd name="T11" fmla="*/ 5 h 41"/>
                <a:gd name="T12" fmla="*/ 6 w 21"/>
                <a:gd name="T13" fmla="*/ 0 h 41"/>
                <a:gd name="T14" fmla="*/ 1 w 21"/>
                <a:gd name="T15" fmla="*/ 8 h 41"/>
                <a:gd name="T16" fmla="*/ 4 w 21"/>
                <a:gd name="T17" fmla="*/ 15 h 41"/>
                <a:gd name="T18" fmla="*/ 3 w 21"/>
                <a:gd name="T19" fmla="*/ 32 h 41"/>
                <a:gd name="T20" fmla="*/ 11 w 21"/>
                <a:gd name="T21" fmla="*/ 41 h 41"/>
                <a:gd name="T22" fmla="*/ 14 w 21"/>
                <a:gd name="T23" fmla="*/ 35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9" name="Freeform 70"/>
            <p:cNvSpPr>
              <a:spLocks noChangeArrowheads="1"/>
            </p:cNvSpPr>
            <p:nvPr/>
          </p:nvSpPr>
          <p:spPr bwMode="auto">
            <a:xfrm>
              <a:off x="3856038" y="1309687"/>
              <a:ext cx="160338" cy="71438"/>
            </a:xfrm>
            <a:custGeom>
              <a:avLst/>
              <a:gdLst>
                <a:gd name="T0" fmla="*/ 71 w 84"/>
                <a:gd name="T1" fmla="*/ 3 h 37"/>
                <a:gd name="T2" fmla="*/ 60 w 84"/>
                <a:gd name="T3" fmla="*/ 0 h 37"/>
                <a:gd name="T4" fmla="*/ 58 w 84"/>
                <a:gd name="T5" fmla="*/ 5 h 37"/>
                <a:gd name="T6" fmla="*/ 48 w 84"/>
                <a:gd name="T7" fmla="*/ 5 h 37"/>
                <a:gd name="T8" fmla="*/ 42 w 84"/>
                <a:gd name="T9" fmla="*/ 10 h 37"/>
                <a:gd name="T10" fmla="*/ 38 w 84"/>
                <a:gd name="T11" fmla="*/ 17 h 37"/>
                <a:gd name="T12" fmla="*/ 33 w 84"/>
                <a:gd name="T13" fmla="*/ 20 h 37"/>
                <a:gd name="T14" fmla="*/ 22 w 84"/>
                <a:gd name="T15" fmla="*/ 22 h 37"/>
                <a:gd name="T16" fmla="*/ 15 w 84"/>
                <a:gd name="T17" fmla="*/ 23 h 37"/>
                <a:gd name="T18" fmla="*/ 9 w 84"/>
                <a:gd name="T19" fmla="*/ 24 h 37"/>
                <a:gd name="T20" fmla="*/ 2 w 84"/>
                <a:gd name="T21" fmla="*/ 22 h 37"/>
                <a:gd name="T22" fmla="*/ 1 w 84"/>
                <a:gd name="T23" fmla="*/ 28 h 37"/>
                <a:gd name="T24" fmla="*/ 7 w 84"/>
                <a:gd name="T25" fmla="*/ 31 h 37"/>
                <a:gd name="T26" fmla="*/ 14 w 84"/>
                <a:gd name="T27" fmla="*/ 32 h 37"/>
                <a:gd name="T28" fmla="*/ 21 w 84"/>
                <a:gd name="T29" fmla="*/ 30 h 37"/>
                <a:gd name="T30" fmla="*/ 30 w 84"/>
                <a:gd name="T31" fmla="*/ 29 h 37"/>
                <a:gd name="T32" fmla="*/ 32 w 84"/>
                <a:gd name="T33" fmla="*/ 34 h 37"/>
                <a:gd name="T34" fmla="*/ 42 w 84"/>
                <a:gd name="T35" fmla="*/ 35 h 37"/>
                <a:gd name="T36" fmla="*/ 55 w 84"/>
                <a:gd name="T37" fmla="*/ 37 h 37"/>
                <a:gd name="T38" fmla="*/ 64 w 84"/>
                <a:gd name="T39" fmla="*/ 34 h 37"/>
                <a:gd name="T40" fmla="*/ 72 w 84"/>
                <a:gd name="T41" fmla="*/ 31 h 37"/>
                <a:gd name="T42" fmla="*/ 72 w 84"/>
                <a:gd name="T43" fmla="*/ 31 h 37"/>
                <a:gd name="T44" fmla="*/ 74 w 84"/>
                <a:gd name="T45" fmla="*/ 29 h 37"/>
                <a:gd name="T46" fmla="*/ 76 w 84"/>
                <a:gd name="T47" fmla="*/ 24 h 37"/>
                <a:gd name="T48" fmla="*/ 77 w 84"/>
                <a:gd name="T49" fmla="*/ 19 h 37"/>
                <a:gd name="T50" fmla="*/ 82 w 84"/>
                <a:gd name="T51" fmla="*/ 16 h 37"/>
                <a:gd name="T52" fmla="*/ 84 w 84"/>
                <a:gd name="T53" fmla="*/ 13 h 37"/>
                <a:gd name="T54" fmla="*/ 79 w 84"/>
                <a:gd name="T55" fmla="*/ 4 h 37"/>
                <a:gd name="T56" fmla="*/ 71 w 84"/>
                <a:gd name="T57" fmla="*/ 3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37"/>
                <a:gd name="T89" fmla="*/ 84 w 84"/>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0" name="Freeform 71"/>
            <p:cNvSpPr>
              <a:spLocks noChangeArrowheads="1"/>
            </p:cNvSpPr>
            <p:nvPr/>
          </p:nvSpPr>
          <p:spPr bwMode="auto">
            <a:xfrm>
              <a:off x="3992563" y="1317625"/>
              <a:ext cx="142875" cy="80963"/>
            </a:xfrm>
            <a:custGeom>
              <a:avLst/>
              <a:gdLst>
                <a:gd name="T0" fmla="*/ 71 w 74"/>
                <a:gd name="T1" fmla="*/ 8 h 42"/>
                <a:gd name="T2" fmla="*/ 68 w 74"/>
                <a:gd name="T3" fmla="*/ 7 h 42"/>
                <a:gd name="T4" fmla="*/ 61 w 74"/>
                <a:gd name="T5" fmla="*/ 4 h 42"/>
                <a:gd name="T6" fmla="*/ 51 w 74"/>
                <a:gd name="T7" fmla="*/ 1 h 42"/>
                <a:gd name="T8" fmla="*/ 40 w 74"/>
                <a:gd name="T9" fmla="*/ 7 h 42"/>
                <a:gd name="T10" fmla="*/ 28 w 74"/>
                <a:gd name="T11" fmla="*/ 11 h 42"/>
                <a:gd name="T12" fmla="*/ 13 w 74"/>
                <a:gd name="T13" fmla="*/ 11 h 42"/>
                <a:gd name="T14" fmla="*/ 12 w 74"/>
                <a:gd name="T15" fmla="*/ 9 h 42"/>
                <a:gd name="T16" fmla="*/ 10 w 74"/>
                <a:gd name="T17" fmla="*/ 12 h 42"/>
                <a:gd name="T18" fmla="*/ 5 w 74"/>
                <a:gd name="T19" fmla="*/ 15 h 42"/>
                <a:gd name="T20" fmla="*/ 4 w 74"/>
                <a:gd name="T21" fmla="*/ 20 h 42"/>
                <a:gd name="T22" fmla="*/ 2 w 74"/>
                <a:gd name="T23" fmla="*/ 25 h 42"/>
                <a:gd name="T24" fmla="*/ 0 w 74"/>
                <a:gd name="T25" fmla="*/ 27 h 42"/>
                <a:gd name="T26" fmla="*/ 3 w 74"/>
                <a:gd name="T27" fmla="*/ 32 h 42"/>
                <a:gd name="T28" fmla="*/ 3 w 74"/>
                <a:gd name="T29" fmla="*/ 32 h 42"/>
                <a:gd name="T30" fmla="*/ 12 w 74"/>
                <a:gd name="T31" fmla="*/ 39 h 42"/>
                <a:gd name="T32" fmla="*/ 24 w 74"/>
                <a:gd name="T33" fmla="*/ 41 h 42"/>
                <a:gd name="T34" fmla="*/ 39 w 74"/>
                <a:gd name="T35" fmla="*/ 37 h 42"/>
                <a:gd name="T36" fmla="*/ 44 w 74"/>
                <a:gd name="T37" fmla="*/ 38 h 42"/>
                <a:gd name="T38" fmla="*/ 47 w 74"/>
                <a:gd name="T39" fmla="*/ 39 h 42"/>
                <a:gd name="T40" fmla="*/ 54 w 74"/>
                <a:gd name="T41" fmla="*/ 34 h 42"/>
                <a:gd name="T42" fmla="*/ 64 w 74"/>
                <a:gd name="T43" fmla="*/ 17 h 42"/>
                <a:gd name="T44" fmla="*/ 72 w 74"/>
                <a:gd name="T45" fmla="*/ 12 h 42"/>
                <a:gd name="T46" fmla="*/ 71 w 74"/>
                <a:gd name="T47" fmla="*/ 8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42"/>
                <a:gd name="T74" fmla="*/ 74 w 74"/>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1" name="Freeform 72"/>
            <p:cNvSpPr>
              <a:spLocks noChangeArrowheads="1"/>
            </p:cNvSpPr>
            <p:nvPr/>
          </p:nvSpPr>
          <p:spPr bwMode="auto">
            <a:xfrm>
              <a:off x="3911600" y="1252537"/>
              <a:ext cx="134938" cy="69850"/>
            </a:xfrm>
            <a:custGeom>
              <a:avLst/>
              <a:gdLst>
                <a:gd name="T0" fmla="*/ 68 w 71"/>
                <a:gd name="T1" fmla="*/ 17 h 36"/>
                <a:gd name="T2" fmla="*/ 60 w 71"/>
                <a:gd name="T3" fmla="*/ 15 h 36"/>
                <a:gd name="T4" fmla="*/ 57 w 71"/>
                <a:gd name="T5" fmla="*/ 11 h 36"/>
                <a:gd name="T6" fmla="*/ 51 w 71"/>
                <a:gd name="T7" fmla="*/ 12 h 36"/>
                <a:gd name="T8" fmla="*/ 45 w 71"/>
                <a:gd name="T9" fmla="*/ 9 h 36"/>
                <a:gd name="T10" fmla="*/ 37 w 71"/>
                <a:gd name="T11" fmla="*/ 4 h 36"/>
                <a:gd name="T12" fmla="*/ 31 w 71"/>
                <a:gd name="T13" fmla="*/ 0 h 36"/>
                <a:gd name="T14" fmla="*/ 30 w 71"/>
                <a:gd name="T15" fmla="*/ 1 h 36"/>
                <a:gd name="T16" fmla="*/ 24 w 71"/>
                <a:gd name="T17" fmla="*/ 2 h 36"/>
                <a:gd name="T18" fmla="*/ 15 w 71"/>
                <a:gd name="T19" fmla="*/ 6 h 36"/>
                <a:gd name="T20" fmla="*/ 3 w 71"/>
                <a:gd name="T21" fmla="*/ 10 h 36"/>
                <a:gd name="T22" fmla="*/ 4 w 71"/>
                <a:gd name="T23" fmla="*/ 16 h 36"/>
                <a:gd name="T24" fmla="*/ 8 w 71"/>
                <a:gd name="T25" fmla="*/ 26 h 36"/>
                <a:gd name="T26" fmla="*/ 20 w 71"/>
                <a:gd name="T27" fmla="*/ 35 h 36"/>
                <a:gd name="T28" fmla="*/ 19 w 71"/>
                <a:gd name="T29" fmla="*/ 35 h 36"/>
                <a:gd name="T30" fmla="*/ 29 w 71"/>
                <a:gd name="T31" fmla="*/ 35 h 36"/>
                <a:gd name="T32" fmla="*/ 31 w 71"/>
                <a:gd name="T33" fmla="*/ 30 h 36"/>
                <a:gd name="T34" fmla="*/ 42 w 71"/>
                <a:gd name="T35" fmla="*/ 33 h 36"/>
                <a:gd name="T36" fmla="*/ 50 w 71"/>
                <a:gd name="T37" fmla="*/ 34 h 36"/>
                <a:gd name="T38" fmla="*/ 51 w 71"/>
                <a:gd name="T39" fmla="*/ 36 h 36"/>
                <a:gd name="T40" fmla="*/ 54 w 71"/>
                <a:gd name="T41" fmla="*/ 33 h 36"/>
                <a:gd name="T42" fmla="*/ 65 w 71"/>
                <a:gd name="T43" fmla="*/ 27 h 36"/>
                <a:gd name="T44" fmla="*/ 71 w 71"/>
                <a:gd name="T45" fmla="*/ 22 h 36"/>
                <a:gd name="T46" fmla="*/ 68 w 71"/>
                <a:gd name="T47" fmla="*/ 1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36"/>
                <a:gd name="T74" fmla="*/ 71 w 7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2" name="Freeform 73"/>
            <p:cNvSpPr>
              <a:spLocks noChangeArrowheads="1"/>
            </p:cNvSpPr>
            <p:nvPr/>
          </p:nvSpPr>
          <p:spPr bwMode="auto">
            <a:xfrm>
              <a:off x="4008438" y="1293812"/>
              <a:ext cx="120650" cy="50800"/>
            </a:xfrm>
            <a:custGeom>
              <a:avLst/>
              <a:gdLst>
                <a:gd name="T0" fmla="*/ 47 w 63"/>
                <a:gd name="T1" fmla="*/ 3 h 27"/>
                <a:gd name="T2" fmla="*/ 38 w 63"/>
                <a:gd name="T3" fmla="*/ 3 h 27"/>
                <a:gd name="T4" fmla="*/ 29 w 63"/>
                <a:gd name="T5" fmla="*/ 1 h 27"/>
                <a:gd name="T6" fmla="*/ 22 w 63"/>
                <a:gd name="T7" fmla="*/ 2 h 27"/>
                <a:gd name="T8" fmla="*/ 20 w 63"/>
                <a:gd name="T9" fmla="*/ 1 h 27"/>
                <a:gd name="T10" fmla="*/ 14 w 63"/>
                <a:gd name="T11" fmla="*/ 6 h 27"/>
                <a:gd name="T12" fmla="*/ 3 w 63"/>
                <a:gd name="T13" fmla="*/ 12 h 27"/>
                <a:gd name="T14" fmla="*/ 0 w 63"/>
                <a:gd name="T15" fmla="*/ 15 h 27"/>
                <a:gd name="T16" fmla="*/ 5 w 63"/>
                <a:gd name="T17" fmla="*/ 24 h 27"/>
                <a:gd name="T18" fmla="*/ 20 w 63"/>
                <a:gd name="T19" fmla="*/ 24 h 27"/>
                <a:gd name="T20" fmla="*/ 32 w 63"/>
                <a:gd name="T21" fmla="*/ 20 h 27"/>
                <a:gd name="T22" fmla="*/ 43 w 63"/>
                <a:gd name="T23" fmla="*/ 14 h 27"/>
                <a:gd name="T24" fmla="*/ 53 w 63"/>
                <a:gd name="T25" fmla="*/ 17 h 27"/>
                <a:gd name="T26" fmla="*/ 60 w 63"/>
                <a:gd name="T27" fmla="*/ 20 h 27"/>
                <a:gd name="T28" fmla="*/ 58 w 63"/>
                <a:gd name="T29" fmla="*/ 16 h 27"/>
                <a:gd name="T30" fmla="*/ 63 w 63"/>
                <a:gd name="T31" fmla="*/ 8 h 27"/>
                <a:gd name="T32" fmla="*/ 63 w 63"/>
                <a:gd name="T33" fmla="*/ 7 h 27"/>
                <a:gd name="T34" fmla="*/ 56 w 63"/>
                <a:gd name="T35" fmla="*/ 6 h 27"/>
                <a:gd name="T36" fmla="*/ 47 w 63"/>
                <a:gd name="T37" fmla="*/ 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7"/>
                <a:gd name="T59" fmla="*/ 63 w 6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3" name="Freeform 74"/>
            <p:cNvSpPr>
              <a:spLocks noChangeArrowheads="1"/>
            </p:cNvSpPr>
            <p:nvPr/>
          </p:nvSpPr>
          <p:spPr bwMode="auto">
            <a:xfrm>
              <a:off x="3436938" y="1495425"/>
              <a:ext cx="80963" cy="133350"/>
            </a:xfrm>
            <a:custGeom>
              <a:avLst/>
              <a:gdLst>
                <a:gd name="T0" fmla="*/ 30 w 42"/>
                <a:gd name="T1" fmla="*/ 57 h 70"/>
                <a:gd name="T2" fmla="*/ 28 w 42"/>
                <a:gd name="T3" fmla="*/ 52 h 70"/>
                <a:gd name="T4" fmla="*/ 31 w 42"/>
                <a:gd name="T5" fmla="*/ 45 h 70"/>
                <a:gd name="T6" fmla="*/ 27 w 42"/>
                <a:gd name="T7" fmla="*/ 39 h 70"/>
                <a:gd name="T8" fmla="*/ 30 w 42"/>
                <a:gd name="T9" fmla="*/ 35 h 70"/>
                <a:gd name="T10" fmla="*/ 32 w 42"/>
                <a:gd name="T11" fmla="*/ 27 h 70"/>
                <a:gd name="T12" fmla="*/ 31 w 42"/>
                <a:gd name="T13" fmla="*/ 17 h 70"/>
                <a:gd name="T14" fmla="*/ 39 w 42"/>
                <a:gd name="T15" fmla="*/ 10 h 70"/>
                <a:gd name="T16" fmla="*/ 36 w 42"/>
                <a:gd name="T17" fmla="*/ 6 h 70"/>
                <a:gd name="T18" fmla="*/ 29 w 42"/>
                <a:gd name="T19" fmla="*/ 4 h 70"/>
                <a:gd name="T20" fmla="*/ 25 w 42"/>
                <a:gd name="T21" fmla="*/ 4 h 70"/>
                <a:gd name="T22" fmla="*/ 18 w 42"/>
                <a:gd name="T23" fmla="*/ 3 h 70"/>
                <a:gd name="T24" fmla="*/ 14 w 42"/>
                <a:gd name="T25" fmla="*/ 2 h 70"/>
                <a:gd name="T26" fmla="*/ 11 w 42"/>
                <a:gd name="T27" fmla="*/ 4 h 70"/>
                <a:gd name="T28" fmla="*/ 11 w 42"/>
                <a:gd name="T29" fmla="*/ 11 h 70"/>
                <a:gd name="T30" fmla="*/ 4 w 42"/>
                <a:gd name="T31" fmla="*/ 38 h 70"/>
                <a:gd name="T32" fmla="*/ 8 w 42"/>
                <a:gd name="T33" fmla="*/ 48 h 70"/>
                <a:gd name="T34" fmla="*/ 10 w 42"/>
                <a:gd name="T35" fmla="*/ 67 h 70"/>
                <a:gd name="T36" fmla="*/ 18 w 42"/>
                <a:gd name="T37" fmla="*/ 70 h 70"/>
                <a:gd name="T38" fmla="*/ 27 w 42"/>
                <a:gd name="T39" fmla="*/ 68 h 70"/>
                <a:gd name="T40" fmla="*/ 26 w 42"/>
                <a:gd name="T41" fmla="*/ 64 h 70"/>
                <a:gd name="T42" fmla="*/ 30 w 42"/>
                <a:gd name="T43" fmla="*/ 5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0"/>
                <a:gd name="T68" fmla="*/ 42 w 42"/>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4" name="Freeform 75"/>
            <p:cNvSpPr>
              <a:spLocks noChangeArrowheads="1"/>
            </p:cNvSpPr>
            <p:nvPr/>
          </p:nvSpPr>
          <p:spPr bwMode="auto">
            <a:xfrm>
              <a:off x="3716338" y="1182687"/>
              <a:ext cx="88900" cy="76200"/>
            </a:xfrm>
            <a:custGeom>
              <a:avLst/>
              <a:gdLst>
                <a:gd name="T0" fmla="*/ 15 w 47"/>
                <a:gd name="T1" fmla="*/ 31 h 40"/>
                <a:gd name="T2" fmla="*/ 23 w 47"/>
                <a:gd name="T3" fmla="*/ 32 h 40"/>
                <a:gd name="T4" fmla="*/ 31 w 47"/>
                <a:gd name="T5" fmla="*/ 38 h 40"/>
                <a:gd name="T6" fmla="*/ 33 w 47"/>
                <a:gd name="T7" fmla="*/ 40 h 40"/>
                <a:gd name="T8" fmla="*/ 35 w 47"/>
                <a:gd name="T9" fmla="*/ 32 h 40"/>
                <a:gd name="T10" fmla="*/ 35 w 47"/>
                <a:gd name="T11" fmla="*/ 26 h 40"/>
                <a:gd name="T12" fmla="*/ 42 w 47"/>
                <a:gd name="T13" fmla="*/ 23 h 40"/>
                <a:gd name="T14" fmla="*/ 44 w 47"/>
                <a:gd name="T15" fmla="*/ 20 h 40"/>
                <a:gd name="T16" fmla="*/ 40 w 47"/>
                <a:gd name="T17" fmla="*/ 14 h 40"/>
                <a:gd name="T18" fmla="*/ 46 w 47"/>
                <a:gd name="T19" fmla="*/ 8 h 40"/>
                <a:gd name="T20" fmla="*/ 46 w 47"/>
                <a:gd name="T21" fmla="*/ 1 h 40"/>
                <a:gd name="T22" fmla="*/ 43 w 47"/>
                <a:gd name="T23" fmla="*/ 2 h 40"/>
                <a:gd name="T24" fmla="*/ 32 w 47"/>
                <a:gd name="T25" fmla="*/ 2 h 40"/>
                <a:gd name="T26" fmla="*/ 27 w 47"/>
                <a:gd name="T27" fmla="*/ 10 h 40"/>
                <a:gd name="T28" fmla="*/ 22 w 47"/>
                <a:gd name="T29" fmla="*/ 10 h 40"/>
                <a:gd name="T30" fmla="*/ 16 w 47"/>
                <a:gd name="T31" fmla="*/ 13 h 40"/>
                <a:gd name="T32" fmla="*/ 11 w 47"/>
                <a:gd name="T33" fmla="*/ 22 h 40"/>
                <a:gd name="T34" fmla="*/ 2 w 47"/>
                <a:gd name="T35" fmla="*/ 33 h 40"/>
                <a:gd name="T36" fmla="*/ 0 w 47"/>
                <a:gd name="T37" fmla="*/ 34 h 40"/>
                <a:gd name="T38" fmla="*/ 4 w 47"/>
                <a:gd name="T39" fmla="*/ 35 h 40"/>
                <a:gd name="T40" fmla="*/ 15 w 47"/>
                <a:gd name="T41" fmla="*/ 3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0"/>
                <a:gd name="T65" fmla="*/ 47 w 4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5" name="Freeform 76"/>
            <p:cNvSpPr>
              <a:spLocks noChangeArrowheads="1"/>
            </p:cNvSpPr>
            <p:nvPr/>
          </p:nvSpPr>
          <p:spPr bwMode="auto">
            <a:xfrm>
              <a:off x="3773488" y="1279525"/>
              <a:ext cx="15875" cy="19050"/>
            </a:xfrm>
            <a:custGeom>
              <a:avLst/>
              <a:gdLst>
                <a:gd name="T0" fmla="*/ 4 w 8"/>
                <a:gd name="T1" fmla="*/ 0 h 10"/>
                <a:gd name="T2" fmla="*/ 0 w 8"/>
                <a:gd name="T3" fmla="*/ 9 h 10"/>
                <a:gd name="T4" fmla="*/ 8 w 8"/>
                <a:gd name="T5" fmla="*/ 10 h 10"/>
                <a:gd name="T6" fmla="*/ 4 w 8"/>
                <a:gd name="T7" fmla="*/ 1 h 10"/>
                <a:gd name="T8" fmla="*/ 4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6" name="Freeform 77"/>
            <p:cNvSpPr>
              <a:spLocks noChangeArrowheads="1"/>
            </p:cNvSpPr>
            <p:nvPr/>
          </p:nvSpPr>
          <p:spPr bwMode="auto">
            <a:xfrm>
              <a:off x="3702050" y="1238250"/>
              <a:ext cx="84138" cy="60325"/>
            </a:xfrm>
            <a:custGeom>
              <a:avLst/>
              <a:gdLst>
                <a:gd name="T0" fmla="*/ 1 w 44"/>
                <a:gd name="T1" fmla="*/ 9 h 32"/>
                <a:gd name="T2" fmla="*/ 5 w 44"/>
                <a:gd name="T3" fmla="*/ 14 h 32"/>
                <a:gd name="T4" fmla="*/ 11 w 44"/>
                <a:gd name="T5" fmla="*/ 17 h 32"/>
                <a:gd name="T6" fmla="*/ 18 w 44"/>
                <a:gd name="T7" fmla="*/ 21 h 32"/>
                <a:gd name="T8" fmla="*/ 21 w 44"/>
                <a:gd name="T9" fmla="*/ 25 h 32"/>
                <a:gd name="T10" fmla="*/ 26 w 44"/>
                <a:gd name="T11" fmla="*/ 23 h 32"/>
                <a:gd name="T12" fmla="*/ 30 w 44"/>
                <a:gd name="T13" fmla="*/ 28 h 32"/>
                <a:gd name="T14" fmla="*/ 35 w 44"/>
                <a:gd name="T15" fmla="*/ 32 h 32"/>
                <a:gd name="T16" fmla="*/ 37 w 44"/>
                <a:gd name="T17" fmla="*/ 31 h 32"/>
                <a:gd name="T18" fmla="*/ 41 w 44"/>
                <a:gd name="T19" fmla="*/ 22 h 32"/>
                <a:gd name="T20" fmla="*/ 43 w 44"/>
                <a:gd name="T21" fmla="*/ 19 h 32"/>
                <a:gd name="T22" fmla="*/ 40 w 44"/>
                <a:gd name="T23" fmla="*/ 12 h 32"/>
                <a:gd name="T24" fmla="*/ 40 w 44"/>
                <a:gd name="T25" fmla="*/ 11 h 32"/>
                <a:gd name="T26" fmla="*/ 38 w 44"/>
                <a:gd name="T27" fmla="*/ 9 h 32"/>
                <a:gd name="T28" fmla="*/ 30 w 44"/>
                <a:gd name="T29" fmla="*/ 3 h 32"/>
                <a:gd name="T30" fmla="*/ 22 w 44"/>
                <a:gd name="T31" fmla="*/ 2 h 32"/>
                <a:gd name="T32" fmla="*/ 11 w 44"/>
                <a:gd name="T33" fmla="*/ 6 h 32"/>
                <a:gd name="T34" fmla="*/ 7 w 44"/>
                <a:gd name="T35" fmla="*/ 5 h 32"/>
                <a:gd name="T36" fmla="*/ 0 w 44"/>
                <a:gd name="T37" fmla="*/ 8 h 32"/>
                <a:gd name="T38" fmla="*/ 1 w 44"/>
                <a:gd name="T39" fmla="*/ 9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32"/>
                <a:gd name="T62" fmla="*/ 44 w 44"/>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7" name="Freeform 78"/>
            <p:cNvSpPr>
              <a:spLocks noChangeArrowheads="1"/>
            </p:cNvSpPr>
            <p:nvPr/>
          </p:nvSpPr>
          <p:spPr bwMode="auto">
            <a:xfrm>
              <a:off x="4083050" y="1327150"/>
              <a:ext cx="195263" cy="128588"/>
            </a:xfrm>
            <a:custGeom>
              <a:avLst/>
              <a:gdLst>
                <a:gd name="T0" fmla="*/ 91 w 102"/>
                <a:gd name="T1" fmla="*/ 45 h 67"/>
                <a:gd name="T2" fmla="*/ 87 w 102"/>
                <a:gd name="T3" fmla="*/ 42 h 67"/>
                <a:gd name="T4" fmla="*/ 87 w 102"/>
                <a:gd name="T5" fmla="*/ 41 h 67"/>
                <a:gd name="T6" fmla="*/ 85 w 102"/>
                <a:gd name="T7" fmla="*/ 29 h 67"/>
                <a:gd name="T8" fmla="*/ 78 w 102"/>
                <a:gd name="T9" fmla="*/ 13 h 67"/>
                <a:gd name="T10" fmla="*/ 70 w 102"/>
                <a:gd name="T11" fmla="*/ 0 h 67"/>
                <a:gd name="T12" fmla="*/ 65 w 102"/>
                <a:gd name="T13" fmla="*/ 3 h 67"/>
                <a:gd name="T14" fmla="*/ 59 w 102"/>
                <a:gd name="T15" fmla="*/ 6 h 67"/>
                <a:gd name="T16" fmla="*/ 53 w 102"/>
                <a:gd name="T17" fmla="*/ 7 h 67"/>
                <a:gd name="T18" fmla="*/ 48 w 102"/>
                <a:gd name="T19" fmla="*/ 8 h 67"/>
                <a:gd name="T20" fmla="*/ 41 w 102"/>
                <a:gd name="T21" fmla="*/ 6 h 67"/>
                <a:gd name="T22" fmla="*/ 30 w 102"/>
                <a:gd name="T23" fmla="*/ 4 h 67"/>
                <a:gd name="T24" fmla="*/ 26 w 102"/>
                <a:gd name="T25" fmla="*/ 5 h 67"/>
                <a:gd name="T26" fmla="*/ 25 w 102"/>
                <a:gd name="T27" fmla="*/ 7 h 67"/>
                <a:gd name="T28" fmla="*/ 17 w 102"/>
                <a:gd name="T29" fmla="*/ 12 h 67"/>
                <a:gd name="T30" fmla="*/ 7 w 102"/>
                <a:gd name="T31" fmla="*/ 29 h 67"/>
                <a:gd name="T32" fmla="*/ 0 w 102"/>
                <a:gd name="T33" fmla="*/ 34 h 67"/>
                <a:gd name="T34" fmla="*/ 4 w 102"/>
                <a:gd name="T35" fmla="*/ 41 h 67"/>
                <a:gd name="T36" fmla="*/ 8 w 102"/>
                <a:gd name="T37" fmla="*/ 45 h 67"/>
                <a:gd name="T38" fmla="*/ 9 w 102"/>
                <a:gd name="T39" fmla="*/ 52 h 67"/>
                <a:gd name="T40" fmla="*/ 22 w 102"/>
                <a:gd name="T41" fmla="*/ 55 h 67"/>
                <a:gd name="T42" fmla="*/ 22 w 102"/>
                <a:gd name="T43" fmla="*/ 60 h 67"/>
                <a:gd name="T44" fmla="*/ 29 w 102"/>
                <a:gd name="T45" fmla="*/ 65 h 67"/>
                <a:gd name="T46" fmla="*/ 41 w 102"/>
                <a:gd name="T47" fmla="*/ 66 h 67"/>
                <a:gd name="T48" fmla="*/ 53 w 102"/>
                <a:gd name="T49" fmla="*/ 66 h 67"/>
                <a:gd name="T50" fmla="*/ 61 w 102"/>
                <a:gd name="T51" fmla="*/ 63 h 67"/>
                <a:gd name="T52" fmla="*/ 74 w 102"/>
                <a:gd name="T53" fmla="*/ 61 h 67"/>
                <a:gd name="T54" fmla="*/ 83 w 102"/>
                <a:gd name="T55" fmla="*/ 63 h 67"/>
                <a:gd name="T56" fmla="*/ 90 w 102"/>
                <a:gd name="T57" fmla="*/ 66 h 67"/>
                <a:gd name="T58" fmla="*/ 90 w 102"/>
                <a:gd name="T59" fmla="*/ 61 h 67"/>
                <a:gd name="T60" fmla="*/ 96 w 102"/>
                <a:gd name="T61" fmla="*/ 51 h 67"/>
                <a:gd name="T62" fmla="*/ 101 w 102"/>
                <a:gd name="T63" fmla="*/ 45 h 67"/>
                <a:gd name="T64" fmla="*/ 101 w 102"/>
                <a:gd name="T65" fmla="*/ 45 h 67"/>
                <a:gd name="T66" fmla="*/ 97 w 102"/>
                <a:gd name="T67" fmla="*/ 42 h 67"/>
                <a:gd name="T68" fmla="*/ 91 w 102"/>
                <a:gd name="T69" fmla="*/ 45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7"/>
                <a:gd name="T107" fmla="*/ 102 w 102"/>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8" name="Freeform 79"/>
            <p:cNvSpPr>
              <a:spLocks noChangeArrowheads="1"/>
            </p:cNvSpPr>
            <p:nvPr/>
          </p:nvSpPr>
          <p:spPr bwMode="auto">
            <a:xfrm>
              <a:off x="4216400" y="1323975"/>
              <a:ext cx="66675" cy="82550"/>
            </a:xfrm>
            <a:custGeom>
              <a:avLst/>
              <a:gdLst>
                <a:gd name="T0" fmla="*/ 26 w 35"/>
                <a:gd name="T1" fmla="*/ 11 h 43"/>
                <a:gd name="T2" fmla="*/ 18 w 35"/>
                <a:gd name="T3" fmla="*/ 5 h 43"/>
                <a:gd name="T4" fmla="*/ 9 w 35"/>
                <a:gd name="T5" fmla="*/ 0 h 43"/>
                <a:gd name="T6" fmla="*/ 0 w 35"/>
                <a:gd name="T7" fmla="*/ 2 h 43"/>
                <a:gd name="T8" fmla="*/ 8 w 35"/>
                <a:gd name="T9" fmla="*/ 15 h 43"/>
                <a:gd name="T10" fmla="*/ 15 w 35"/>
                <a:gd name="T11" fmla="*/ 31 h 43"/>
                <a:gd name="T12" fmla="*/ 17 w 35"/>
                <a:gd name="T13" fmla="*/ 43 h 43"/>
                <a:gd name="T14" fmla="*/ 23 w 35"/>
                <a:gd name="T15" fmla="*/ 34 h 43"/>
                <a:gd name="T16" fmla="*/ 28 w 35"/>
                <a:gd name="T17" fmla="*/ 29 h 43"/>
                <a:gd name="T18" fmla="*/ 35 w 35"/>
                <a:gd name="T19" fmla="*/ 30 h 43"/>
                <a:gd name="T20" fmla="*/ 33 w 35"/>
                <a:gd name="T21" fmla="*/ 23 h 43"/>
                <a:gd name="T22" fmla="*/ 26 w 35"/>
                <a:gd name="T23" fmla="*/ 1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43"/>
                <a:gd name="T38" fmla="*/ 35 w 3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9" name="Freeform 80"/>
            <p:cNvSpPr>
              <a:spLocks noChangeArrowheads="1"/>
            </p:cNvSpPr>
            <p:nvPr/>
          </p:nvSpPr>
          <p:spPr bwMode="auto">
            <a:xfrm>
              <a:off x="4119563" y="1441450"/>
              <a:ext cx="134938" cy="74613"/>
            </a:xfrm>
            <a:custGeom>
              <a:avLst/>
              <a:gdLst>
                <a:gd name="T0" fmla="*/ 55 w 71"/>
                <a:gd name="T1" fmla="*/ 1 h 39"/>
                <a:gd name="T2" fmla="*/ 42 w 71"/>
                <a:gd name="T3" fmla="*/ 3 h 39"/>
                <a:gd name="T4" fmla="*/ 34 w 71"/>
                <a:gd name="T5" fmla="*/ 6 h 39"/>
                <a:gd name="T6" fmla="*/ 22 w 71"/>
                <a:gd name="T7" fmla="*/ 6 h 39"/>
                <a:gd name="T8" fmla="*/ 10 w 71"/>
                <a:gd name="T9" fmla="*/ 5 h 39"/>
                <a:gd name="T10" fmla="*/ 3 w 71"/>
                <a:gd name="T11" fmla="*/ 0 h 39"/>
                <a:gd name="T12" fmla="*/ 2 w 71"/>
                <a:gd name="T13" fmla="*/ 1 h 39"/>
                <a:gd name="T14" fmla="*/ 2 w 71"/>
                <a:gd name="T15" fmla="*/ 9 h 39"/>
                <a:gd name="T16" fmla="*/ 6 w 71"/>
                <a:gd name="T17" fmla="*/ 16 h 39"/>
                <a:gd name="T18" fmla="*/ 2 w 71"/>
                <a:gd name="T19" fmla="*/ 21 h 39"/>
                <a:gd name="T20" fmla="*/ 2 w 71"/>
                <a:gd name="T21" fmla="*/ 26 h 39"/>
                <a:gd name="T22" fmla="*/ 8 w 71"/>
                <a:gd name="T23" fmla="*/ 34 h 39"/>
                <a:gd name="T24" fmla="*/ 11 w 71"/>
                <a:gd name="T25" fmla="*/ 37 h 39"/>
                <a:gd name="T26" fmla="*/ 26 w 71"/>
                <a:gd name="T27" fmla="*/ 37 h 39"/>
                <a:gd name="T28" fmla="*/ 38 w 71"/>
                <a:gd name="T29" fmla="*/ 39 h 39"/>
                <a:gd name="T30" fmla="*/ 42 w 71"/>
                <a:gd name="T31" fmla="*/ 36 h 39"/>
                <a:gd name="T32" fmla="*/ 47 w 71"/>
                <a:gd name="T33" fmla="*/ 34 h 39"/>
                <a:gd name="T34" fmla="*/ 47 w 71"/>
                <a:gd name="T35" fmla="*/ 31 h 39"/>
                <a:gd name="T36" fmla="*/ 59 w 71"/>
                <a:gd name="T37" fmla="*/ 31 h 39"/>
                <a:gd name="T38" fmla="*/ 63 w 71"/>
                <a:gd name="T39" fmla="*/ 30 h 39"/>
                <a:gd name="T40" fmla="*/ 62 w 71"/>
                <a:gd name="T41" fmla="*/ 27 h 39"/>
                <a:gd name="T42" fmla="*/ 60 w 71"/>
                <a:gd name="T43" fmla="*/ 19 h 39"/>
                <a:gd name="T44" fmla="*/ 69 w 71"/>
                <a:gd name="T45" fmla="*/ 9 h 39"/>
                <a:gd name="T46" fmla="*/ 71 w 71"/>
                <a:gd name="T47" fmla="*/ 6 h 39"/>
                <a:gd name="T48" fmla="*/ 64 w 71"/>
                <a:gd name="T49" fmla="*/ 3 h 39"/>
                <a:gd name="T50" fmla="*/ 55 w 71"/>
                <a:gd name="T51" fmla="*/ 1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39"/>
                <a:gd name="T80" fmla="*/ 71 w 71"/>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0" name="Freeform 81"/>
            <p:cNvSpPr>
              <a:spLocks noChangeArrowheads="1"/>
            </p:cNvSpPr>
            <p:nvPr/>
          </p:nvSpPr>
          <p:spPr bwMode="auto">
            <a:xfrm>
              <a:off x="4081463" y="1487487"/>
              <a:ext cx="58738" cy="42863"/>
            </a:xfrm>
            <a:custGeom>
              <a:avLst/>
              <a:gdLst>
                <a:gd name="T0" fmla="*/ 7 w 31"/>
                <a:gd name="T1" fmla="*/ 22 h 22"/>
                <a:gd name="T2" fmla="*/ 7 w 31"/>
                <a:gd name="T3" fmla="*/ 22 h 22"/>
                <a:gd name="T4" fmla="*/ 8 w 31"/>
                <a:gd name="T5" fmla="*/ 22 h 22"/>
                <a:gd name="T6" fmla="*/ 8 w 31"/>
                <a:gd name="T7" fmla="*/ 22 h 22"/>
                <a:gd name="T8" fmla="*/ 8 w 31"/>
                <a:gd name="T9" fmla="*/ 22 h 22"/>
                <a:gd name="T10" fmla="*/ 8 w 31"/>
                <a:gd name="T11" fmla="*/ 22 h 22"/>
                <a:gd name="T12" fmla="*/ 12 w 31"/>
                <a:gd name="T13" fmla="*/ 22 h 22"/>
                <a:gd name="T14" fmla="*/ 12 w 31"/>
                <a:gd name="T15" fmla="*/ 22 h 22"/>
                <a:gd name="T16" fmla="*/ 13 w 31"/>
                <a:gd name="T17" fmla="*/ 21 h 22"/>
                <a:gd name="T18" fmla="*/ 13 w 31"/>
                <a:gd name="T19" fmla="*/ 21 h 22"/>
                <a:gd name="T20" fmla="*/ 15 w 31"/>
                <a:gd name="T21" fmla="*/ 21 h 22"/>
                <a:gd name="T22" fmla="*/ 20 w 31"/>
                <a:gd name="T23" fmla="*/ 18 h 22"/>
                <a:gd name="T24" fmla="*/ 30 w 31"/>
                <a:gd name="T25" fmla="*/ 13 h 22"/>
                <a:gd name="T26" fmla="*/ 31 w 31"/>
                <a:gd name="T27" fmla="*/ 13 h 22"/>
                <a:gd name="T28" fmla="*/ 28 w 31"/>
                <a:gd name="T29" fmla="*/ 10 h 22"/>
                <a:gd name="T30" fmla="*/ 22 w 31"/>
                <a:gd name="T31" fmla="*/ 2 h 22"/>
                <a:gd name="T32" fmla="*/ 22 w 31"/>
                <a:gd name="T33" fmla="*/ 1 h 22"/>
                <a:gd name="T34" fmla="*/ 22 w 31"/>
                <a:gd name="T35" fmla="*/ 1 h 22"/>
                <a:gd name="T36" fmla="*/ 22 w 31"/>
                <a:gd name="T37" fmla="*/ 0 h 22"/>
                <a:gd name="T38" fmla="*/ 2 w 31"/>
                <a:gd name="T39" fmla="*/ 4 h 22"/>
                <a:gd name="T40" fmla="*/ 2 w 31"/>
                <a:gd name="T41" fmla="*/ 3 h 22"/>
                <a:gd name="T42" fmla="*/ 1 w 31"/>
                <a:gd name="T43" fmla="*/ 15 h 22"/>
                <a:gd name="T44" fmla="*/ 7 w 31"/>
                <a:gd name="T45" fmla="*/ 2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1" name="Freeform 82"/>
            <p:cNvSpPr>
              <a:spLocks noChangeArrowheads="1"/>
            </p:cNvSpPr>
            <p:nvPr/>
          </p:nvSpPr>
          <p:spPr bwMode="auto">
            <a:xfrm>
              <a:off x="4119563" y="1212850"/>
              <a:ext cx="384175" cy="223838"/>
            </a:xfrm>
            <a:custGeom>
              <a:avLst/>
              <a:gdLst>
                <a:gd name="T0" fmla="*/ 187 w 201"/>
                <a:gd name="T1" fmla="*/ 67 h 117"/>
                <a:gd name="T2" fmla="*/ 199 w 201"/>
                <a:gd name="T3" fmla="*/ 60 h 117"/>
                <a:gd name="T4" fmla="*/ 200 w 201"/>
                <a:gd name="T5" fmla="*/ 53 h 117"/>
                <a:gd name="T6" fmla="*/ 201 w 201"/>
                <a:gd name="T7" fmla="*/ 45 h 117"/>
                <a:gd name="T8" fmla="*/ 185 w 201"/>
                <a:gd name="T9" fmla="*/ 39 h 117"/>
                <a:gd name="T10" fmla="*/ 170 w 201"/>
                <a:gd name="T11" fmla="*/ 31 h 117"/>
                <a:gd name="T12" fmla="*/ 158 w 201"/>
                <a:gd name="T13" fmla="*/ 32 h 117"/>
                <a:gd name="T14" fmla="*/ 149 w 201"/>
                <a:gd name="T15" fmla="*/ 28 h 117"/>
                <a:gd name="T16" fmla="*/ 135 w 201"/>
                <a:gd name="T17" fmla="*/ 17 h 117"/>
                <a:gd name="T18" fmla="*/ 131 w 201"/>
                <a:gd name="T19" fmla="*/ 2 h 117"/>
                <a:gd name="T20" fmla="*/ 115 w 201"/>
                <a:gd name="T21" fmla="*/ 1 h 117"/>
                <a:gd name="T22" fmla="*/ 106 w 201"/>
                <a:gd name="T23" fmla="*/ 3 h 117"/>
                <a:gd name="T24" fmla="*/ 92 w 201"/>
                <a:gd name="T25" fmla="*/ 12 h 117"/>
                <a:gd name="T26" fmla="*/ 80 w 201"/>
                <a:gd name="T27" fmla="*/ 15 h 117"/>
                <a:gd name="T28" fmla="*/ 65 w 201"/>
                <a:gd name="T29" fmla="*/ 12 h 117"/>
                <a:gd name="T30" fmla="*/ 47 w 201"/>
                <a:gd name="T31" fmla="*/ 9 h 117"/>
                <a:gd name="T32" fmla="*/ 21 w 201"/>
                <a:gd name="T33" fmla="*/ 11 h 117"/>
                <a:gd name="T34" fmla="*/ 16 w 201"/>
                <a:gd name="T35" fmla="*/ 16 h 117"/>
                <a:gd name="T36" fmla="*/ 15 w 201"/>
                <a:gd name="T37" fmla="*/ 31 h 117"/>
                <a:gd name="T38" fmla="*/ 5 w 201"/>
                <a:gd name="T39" fmla="*/ 50 h 117"/>
                <a:gd name="T40" fmla="*/ 5 w 201"/>
                <a:gd name="T41" fmla="*/ 63 h 117"/>
                <a:gd name="T42" fmla="*/ 11 w 201"/>
                <a:gd name="T43" fmla="*/ 64 h 117"/>
                <a:gd name="T44" fmla="*/ 29 w 201"/>
                <a:gd name="T45" fmla="*/ 68 h 117"/>
                <a:gd name="T46" fmla="*/ 40 w 201"/>
                <a:gd name="T47" fmla="*/ 66 h 117"/>
                <a:gd name="T48" fmla="*/ 60 w 201"/>
                <a:gd name="T49" fmla="*/ 58 h 117"/>
                <a:gd name="T50" fmla="*/ 77 w 201"/>
                <a:gd name="T51" fmla="*/ 69 h 117"/>
                <a:gd name="T52" fmla="*/ 86 w 201"/>
                <a:gd name="T53" fmla="*/ 88 h 117"/>
                <a:gd name="T54" fmla="*/ 74 w 201"/>
                <a:gd name="T55" fmla="*/ 92 h 117"/>
                <a:gd name="T56" fmla="*/ 72 w 201"/>
                <a:gd name="T57" fmla="*/ 105 h 117"/>
                <a:gd name="T58" fmla="*/ 82 w 201"/>
                <a:gd name="T59" fmla="*/ 105 h 117"/>
                <a:gd name="T60" fmla="*/ 97 w 201"/>
                <a:gd name="T61" fmla="*/ 85 h 117"/>
                <a:gd name="T62" fmla="*/ 111 w 201"/>
                <a:gd name="T63" fmla="*/ 90 h 117"/>
                <a:gd name="T64" fmla="*/ 114 w 201"/>
                <a:gd name="T65" fmla="*/ 101 h 117"/>
                <a:gd name="T66" fmla="*/ 126 w 201"/>
                <a:gd name="T67" fmla="*/ 115 h 117"/>
                <a:gd name="T68" fmla="*/ 146 w 201"/>
                <a:gd name="T69" fmla="*/ 108 h 117"/>
                <a:gd name="T70" fmla="*/ 150 w 201"/>
                <a:gd name="T71" fmla="*/ 103 h 117"/>
                <a:gd name="T72" fmla="*/ 155 w 201"/>
                <a:gd name="T73" fmla="*/ 85 h 117"/>
                <a:gd name="T74" fmla="*/ 178 w 201"/>
                <a:gd name="T75" fmla="*/ 78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17"/>
                <a:gd name="T116" fmla="*/ 201 w 201"/>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2" name="Freeform 83"/>
            <p:cNvSpPr>
              <a:spLocks noChangeArrowheads="1"/>
            </p:cNvSpPr>
            <p:nvPr/>
          </p:nvSpPr>
          <p:spPr bwMode="auto">
            <a:xfrm>
              <a:off x="4140200" y="1098550"/>
              <a:ext cx="203200" cy="146050"/>
            </a:xfrm>
            <a:custGeom>
              <a:avLst/>
              <a:gdLst>
                <a:gd name="T0" fmla="*/ 99 w 106"/>
                <a:gd name="T1" fmla="*/ 38 h 77"/>
                <a:gd name="T2" fmla="*/ 93 w 106"/>
                <a:gd name="T3" fmla="*/ 32 h 77"/>
                <a:gd name="T4" fmla="*/ 88 w 106"/>
                <a:gd name="T5" fmla="*/ 25 h 77"/>
                <a:gd name="T6" fmla="*/ 86 w 106"/>
                <a:gd name="T7" fmla="*/ 17 h 77"/>
                <a:gd name="T8" fmla="*/ 85 w 106"/>
                <a:gd name="T9" fmla="*/ 9 h 77"/>
                <a:gd name="T10" fmla="*/ 75 w 106"/>
                <a:gd name="T11" fmla="*/ 6 h 77"/>
                <a:gd name="T12" fmla="*/ 69 w 106"/>
                <a:gd name="T13" fmla="*/ 6 h 77"/>
                <a:gd name="T14" fmla="*/ 63 w 106"/>
                <a:gd name="T15" fmla="*/ 3 h 77"/>
                <a:gd name="T16" fmla="*/ 57 w 106"/>
                <a:gd name="T17" fmla="*/ 1 h 77"/>
                <a:gd name="T18" fmla="*/ 57 w 106"/>
                <a:gd name="T19" fmla="*/ 0 h 77"/>
                <a:gd name="T20" fmla="*/ 53 w 106"/>
                <a:gd name="T21" fmla="*/ 2 h 77"/>
                <a:gd name="T22" fmla="*/ 49 w 106"/>
                <a:gd name="T23" fmla="*/ 6 h 77"/>
                <a:gd name="T24" fmla="*/ 41 w 106"/>
                <a:gd name="T25" fmla="*/ 7 h 77"/>
                <a:gd name="T26" fmla="*/ 38 w 106"/>
                <a:gd name="T27" fmla="*/ 13 h 77"/>
                <a:gd name="T28" fmla="*/ 37 w 106"/>
                <a:gd name="T29" fmla="*/ 17 h 77"/>
                <a:gd name="T30" fmla="*/ 33 w 106"/>
                <a:gd name="T31" fmla="*/ 20 h 77"/>
                <a:gd name="T32" fmla="*/ 27 w 106"/>
                <a:gd name="T33" fmla="*/ 26 h 77"/>
                <a:gd name="T34" fmla="*/ 26 w 106"/>
                <a:gd name="T35" fmla="*/ 31 h 77"/>
                <a:gd name="T36" fmla="*/ 18 w 106"/>
                <a:gd name="T37" fmla="*/ 33 h 77"/>
                <a:gd name="T38" fmla="*/ 13 w 106"/>
                <a:gd name="T39" fmla="*/ 36 h 77"/>
                <a:gd name="T40" fmla="*/ 4 w 106"/>
                <a:gd name="T41" fmla="*/ 35 h 77"/>
                <a:gd name="T42" fmla="*/ 4 w 106"/>
                <a:gd name="T43" fmla="*/ 36 h 77"/>
                <a:gd name="T44" fmla="*/ 6 w 106"/>
                <a:gd name="T45" fmla="*/ 45 h 77"/>
                <a:gd name="T46" fmla="*/ 7 w 106"/>
                <a:gd name="T47" fmla="*/ 55 h 77"/>
                <a:gd name="T48" fmla="*/ 0 w 106"/>
                <a:gd name="T49" fmla="*/ 60 h 77"/>
                <a:gd name="T50" fmla="*/ 4 w 106"/>
                <a:gd name="T51" fmla="*/ 66 h 77"/>
                <a:gd name="T52" fmla="*/ 4 w 106"/>
                <a:gd name="T53" fmla="*/ 72 h 77"/>
                <a:gd name="T54" fmla="*/ 10 w 106"/>
                <a:gd name="T55" fmla="*/ 71 h 77"/>
                <a:gd name="T56" fmla="*/ 17 w 106"/>
                <a:gd name="T57" fmla="*/ 67 h 77"/>
                <a:gd name="T58" fmla="*/ 36 w 106"/>
                <a:gd name="T59" fmla="*/ 69 h 77"/>
                <a:gd name="T60" fmla="*/ 47 w 106"/>
                <a:gd name="T61" fmla="*/ 71 h 77"/>
                <a:gd name="T62" fmla="*/ 54 w 106"/>
                <a:gd name="T63" fmla="*/ 72 h 77"/>
                <a:gd name="T64" fmla="*/ 62 w 106"/>
                <a:gd name="T65" fmla="*/ 72 h 77"/>
                <a:gd name="T66" fmla="*/ 69 w 106"/>
                <a:gd name="T67" fmla="*/ 75 h 77"/>
                <a:gd name="T68" fmla="*/ 79 w 106"/>
                <a:gd name="T69" fmla="*/ 75 h 77"/>
                <a:gd name="T70" fmla="*/ 81 w 106"/>
                <a:gd name="T71" fmla="*/ 72 h 77"/>
                <a:gd name="T72" fmla="*/ 88 w 106"/>
                <a:gd name="T73" fmla="*/ 64 h 77"/>
                <a:gd name="T74" fmla="*/ 95 w 106"/>
                <a:gd name="T75" fmla="*/ 63 h 77"/>
                <a:gd name="T76" fmla="*/ 94 w 106"/>
                <a:gd name="T77" fmla="*/ 58 h 77"/>
                <a:gd name="T78" fmla="*/ 92 w 106"/>
                <a:gd name="T79" fmla="*/ 48 h 77"/>
                <a:gd name="T80" fmla="*/ 100 w 106"/>
                <a:gd name="T81" fmla="*/ 49 h 77"/>
                <a:gd name="T82" fmla="*/ 106 w 106"/>
                <a:gd name="T83" fmla="*/ 44 h 77"/>
                <a:gd name="T84" fmla="*/ 99 w 106"/>
                <a:gd name="T85" fmla="*/ 38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77"/>
                <a:gd name="T131" fmla="*/ 106 w 106"/>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3" name="Freeform 84"/>
            <p:cNvSpPr>
              <a:spLocks noChangeArrowheads="1"/>
            </p:cNvSpPr>
            <p:nvPr/>
          </p:nvSpPr>
          <p:spPr bwMode="auto">
            <a:xfrm>
              <a:off x="4089400" y="1041400"/>
              <a:ext cx="160338" cy="74613"/>
            </a:xfrm>
            <a:custGeom>
              <a:avLst/>
              <a:gdLst>
                <a:gd name="T0" fmla="*/ 29 w 84"/>
                <a:gd name="T1" fmla="*/ 27 h 39"/>
                <a:gd name="T2" fmla="*/ 43 w 84"/>
                <a:gd name="T3" fmla="*/ 27 h 39"/>
                <a:gd name="T4" fmla="*/ 49 w 84"/>
                <a:gd name="T5" fmla="*/ 30 h 39"/>
                <a:gd name="T6" fmla="*/ 60 w 84"/>
                <a:gd name="T7" fmla="*/ 36 h 39"/>
                <a:gd name="T8" fmla="*/ 66 w 84"/>
                <a:gd name="T9" fmla="*/ 39 h 39"/>
                <a:gd name="T10" fmla="*/ 68 w 84"/>
                <a:gd name="T11" fmla="*/ 37 h 39"/>
                <a:gd name="T12" fmla="*/ 76 w 84"/>
                <a:gd name="T13" fmla="*/ 36 h 39"/>
                <a:gd name="T14" fmla="*/ 80 w 84"/>
                <a:gd name="T15" fmla="*/ 32 h 39"/>
                <a:gd name="T16" fmla="*/ 84 w 84"/>
                <a:gd name="T17" fmla="*/ 30 h 39"/>
                <a:gd name="T18" fmla="*/ 81 w 84"/>
                <a:gd name="T19" fmla="*/ 24 h 39"/>
                <a:gd name="T20" fmla="*/ 78 w 84"/>
                <a:gd name="T21" fmla="*/ 17 h 39"/>
                <a:gd name="T22" fmla="*/ 76 w 84"/>
                <a:gd name="T23" fmla="*/ 11 h 39"/>
                <a:gd name="T24" fmla="*/ 74 w 84"/>
                <a:gd name="T25" fmla="*/ 8 h 39"/>
                <a:gd name="T26" fmla="*/ 64 w 84"/>
                <a:gd name="T27" fmla="*/ 7 h 39"/>
                <a:gd name="T28" fmla="*/ 52 w 84"/>
                <a:gd name="T29" fmla="*/ 1 h 39"/>
                <a:gd name="T30" fmla="*/ 40 w 84"/>
                <a:gd name="T31" fmla="*/ 1 h 39"/>
                <a:gd name="T32" fmla="*/ 39 w 84"/>
                <a:gd name="T33" fmla="*/ 12 h 39"/>
                <a:gd name="T34" fmla="*/ 30 w 84"/>
                <a:gd name="T35" fmla="*/ 16 h 39"/>
                <a:gd name="T36" fmla="*/ 20 w 84"/>
                <a:gd name="T37" fmla="*/ 5 h 39"/>
                <a:gd name="T38" fmla="*/ 9 w 84"/>
                <a:gd name="T39" fmla="*/ 10 h 39"/>
                <a:gd name="T40" fmla="*/ 5 w 84"/>
                <a:gd name="T41" fmla="*/ 19 h 39"/>
                <a:gd name="T42" fmla="*/ 3 w 84"/>
                <a:gd name="T43" fmla="*/ 29 h 39"/>
                <a:gd name="T44" fmla="*/ 3 w 84"/>
                <a:gd name="T45" fmla="*/ 30 h 39"/>
                <a:gd name="T46" fmla="*/ 12 w 84"/>
                <a:gd name="T47" fmla="*/ 27 h 39"/>
                <a:gd name="T48" fmla="*/ 29 w 84"/>
                <a:gd name="T49" fmla="*/ 2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9"/>
                <a:gd name="T77" fmla="*/ 84 w 84"/>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4" name="Freeform 85"/>
            <p:cNvSpPr>
              <a:spLocks noChangeArrowheads="1"/>
            </p:cNvSpPr>
            <p:nvPr/>
          </p:nvSpPr>
          <p:spPr bwMode="auto">
            <a:xfrm>
              <a:off x="4089400" y="1089025"/>
              <a:ext cx="125413" cy="79375"/>
            </a:xfrm>
            <a:custGeom>
              <a:avLst/>
              <a:gdLst>
                <a:gd name="T0" fmla="*/ 10 w 66"/>
                <a:gd name="T1" fmla="*/ 21 h 42"/>
                <a:gd name="T2" fmla="*/ 16 w 66"/>
                <a:gd name="T3" fmla="*/ 23 h 42"/>
                <a:gd name="T4" fmla="*/ 23 w 66"/>
                <a:gd name="T5" fmla="*/ 27 h 42"/>
                <a:gd name="T6" fmla="*/ 23 w 66"/>
                <a:gd name="T7" fmla="*/ 35 h 42"/>
                <a:gd name="T8" fmla="*/ 31 w 66"/>
                <a:gd name="T9" fmla="*/ 40 h 42"/>
                <a:gd name="T10" fmla="*/ 40 w 66"/>
                <a:gd name="T11" fmla="*/ 41 h 42"/>
                <a:gd name="T12" fmla="*/ 45 w 66"/>
                <a:gd name="T13" fmla="*/ 38 h 42"/>
                <a:gd name="T14" fmla="*/ 53 w 66"/>
                <a:gd name="T15" fmla="*/ 36 h 42"/>
                <a:gd name="T16" fmla="*/ 54 w 66"/>
                <a:gd name="T17" fmla="*/ 31 h 42"/>
                <a:gd name="T18" fmla="*/ 60 w 66"/>
                <a:gd name="T19" fmla="*/ 25 h 42"/>
                <a:gd name="T20" fmla="*/ 64 w 66"/>
                <a:gd name="T21" fmla="*/ 22 h 42"/>
                <a:gd name="T22" fmla="*/ 65 w 66"/>
                <a:gd name="T23" fmla="*/ 18 h 42"/>
                <a:gd name="T24" fmla="*/ 66 w 66"/>
                <a:gd name="T25" fmla="*/ 14 h 42"/>
                <a:gd name="T26" fmla="*/ 60 w 66"/>
                <a:gd name="T27" fmla="*/ 11 h 42"/>
                <a:gd name="T28" fmla="*/ 49 w 66"/>
                <a:gd name="T29" fmla="*/ 5 h 42"/>
                <a:gd name="T30" fmla="*/ 43 w 66"/>
                <a:gd name="T31" fmla="*/ 2 h 42"/>
                <a:gd name="T32" fmla="*/ 29 w 66"/>
                <a:gd name="T33" fmla="*/ 2 h 42"/>
                <a:gd name="T34" fmla="*/ 12 w 66"/>
                <a:gd name="T35" fmla="*/ 2 h 42"/>
                <a:gd name="T36" fmla="*/ 3 w 66"/>
                <a:gd name="T37" fmla="*/ 5 h 42"/>
                <a:gd name="T38" fmla="*/ 2 w 66"/>
                <a:gd name="T39" fmla="*/ 17 h 42"/>
                <a:gd name="T40" fmla="*/ 3 w 66"/>
                <a:gd name="T41" fmla="*/ 20 h 42"/>
                <a:gd name="T42" fmla="*/ 10 w 66"/>
                <a:gd name="T43" fmla="*/ 2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2"/>
                <a:gd name="T68" fmla="*/ 66 w 6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5" name="Freeform 86"/>
            <p:cNvSpPr>
              <a:spLocks noChangeArrowheads="1"/>
            </p:cNvSpPr>
            <p:nvPr/>
          </p:nvSpPr>
          <p:spPr bwMode="auto">
            <a:xfrm>
              <a:off x="3781425" y="1346200"/>
              <a:ext cx="96838" cy="55563"/>
            </a:xfrm>
            <a:custGeom>
              <a:avLst/>
              <a:gdLst>
                <a:gd name="T0" fmla="*/ 46 w 51"/>
                <a:gd name="T1" fmla="*/ 12 h 29"/>
                <a:gd name="T2" fmla="*/ 40 w 51"/>
                <a:gd name="T3" fmla="*/ 9 h 29"/>
                <a:gd name="T4" fmla="*/ 40 w 51"/>
                <a:gd name="T5" fmla="*/ 4 h 29"/>
                <a:gd name="T6" fmla="*/ 33 w 51"/>
                <a:gd name="T7" fmla="*/ 1 h 29"/>
                <a:gd name="T8" fmla="*/ 26 w 51"/>
                <a:gd name="T9" fmla="*/ 2 h 29"/>
                <a:gd name="T10" fmla="*/ 16 w 51"/>
                <a:gd name="T11" fmla="*/ 2 h 29"/>
                <a:gd name="T12" fmla="*/ 15 w 51"/>
                <a:gd name="T13" fmla="*/ 4 h 29"/>
                <a:gd name="T14" fmla="*/ 9 w 51"/>
                <a:gd name="T15" fmla="*/ 8 h 29"/>
                <a:gd name="T16" fmla="*/ 2 w 51"/>
                <a:gd name="T17" fmla="*/ 17 h 29"/>
                <a:gd name="T18" fmla="*/ 3 w 51"/>
                <a:gd name="T19" fmla="*/ 21 h 29"/>
                <a:gd name="T20" fmla="*/ 8 w 51"/>
                <a:gd name="T21" fmla="*/ 22 h 29"/>
                <a:gd name="T22" fmla="*/ 10 w 51"/>
                <a:gd name="T23" fmla="*/ 27 h 29"/>
                <a:gd name="T24" fmla="*/ 10 w 51"/>
                <a:gd name="T25" fmla="*/ 27 h 29"/>
                <a:gd name="T26" fmla="*/ 20 w 51"/>
                <a:gd name="T27" fmla="*/ 27 h 29"/>
                <a:gd name="T28" fmla="*/ 25 w 51"/>
                <a:gd name="T29" fmla="*/ 19 h 29"/>
                <a:gd name="T30" fmla="*/ 32 w 51"/>
                <a:gd name="T31" fmla="*/ 26 h 29"/>
                <a:gd name="T32" fmla="*/ 35 w 51"/>
                <a:gd name="T33" fmla="*/ 22 h 29"/>
                <a:gd name="T34" fmla="*/ 39 w 51"/>
                <a:gd name="T35" fmla="*/ 20 h 29"/>
                <a:gd name="T36" fmla="*/ 44 w 51"/>
                <a:gd name="T37" fmla="*/ 19 h 29"/>
                <a:gd name="T38" fmla="*/ 47 w 51"/>
                <a:gd name="T39" fmla="*/ 17 h 29"/>
                <a:gd name="T40" fmla="*/ 49 w 51"/>
                <a:gd name="T41" fmla="*/ 15 h 29"/>
                <a:gd name="T42" fmla="*/ 51 w 51"/>
                <a:gd name="T43" fmla="*/ 12 h 29"/>
                <a:gd name="T44" fmla="*/ 46 w 51"/>
                <a:gd name="T45" fmla="*/ 12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29"/>
                <a:gd name="T71" fmla="*/ 51 w 5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6" name="Freeform 87"/>
            <p:cNvSpPr>
              <a:spLocks noChangeArrowheads="1"/>
            </p:cNvSpPr>
            <p:nvPr/>
          </p:nvSpPr>
          <p:spPr bwMode="auto">
            <a:xfrm>
              <a:off x="3779838" y="1141412"/>
              <a:ext cx="192088" cy="219075"/>
            </a:xfrm>
            <a:custGeom>
              <a:avLst/>
              <a:gdLst>
                <a:gd name="T0" fmla="*/ 13 w 101"/>
                <a:gd name="T1" fmla="*/ 29 h 114"/>
                <a:gd name="T2" fmla="*/ 7 w 101"/>
                <a:gd name="T3" fmla="*/ 35 h 114"/>
                <a:gd name="T4" fmla="*/ 11 w 101"/>
                <a:gd name="T5" fmla="*/ 41 h 114"/>
                <a:gd name="T6" fmla="*/ 9 w 101"/>
                <a:gd name="T7" fmla="*/ 44 h 114"/>
                <a:gd name="T8" fmla="*/ 2 w 101"/>
                <a:gd name="T9" fmla="*/ 47 h 114"/>
                <a:gd name="T10" fmla="*/ 2 w 101"/>
                <a:gd name="T11" fmla="*/ 53 h 114"/>
                <a:gd name="T12" fmla="*/ 0 w 101"/>
                <a:gd name="T13" fmla="*/ 62 h 114"/>
                <a:gd name="T14" fmla="*/ 3 w 101"/>
                <a:gd name="T15" fmla="*/ 69 h 114"/>
                <a:gd name="T16" fmla="*/ 1 w 101"/>
                <a:gd name="T17" fmla="*/ 73 h 114"/>
                <a:gd name="T18" fmla="*/ 5 w 101"/>
                <a:gd name="T19" fmla="*/ 82 h 114"/>
                <a:gd name="T20" fmla="*/ 7 w 101"/>
                <a:gd name="T21" fmla="*/ 84 h 114"/>
                <a:gd name="T22" fmla="*/ 14 w 101"/>
                <a:gd name="T23" fmla="*/ 87 h 114"/>
                <a:gd name="T24" fmla="*/ 20 w 101"/>
                <a:gd name="T25" fmla="*/ 89 h 114"/>
                <a:gd name="T26" fmla="*/ 23 w 101"/>
                <a:gd name="T27" fmla="*/ 93 h 114"/>
                <a:gd name="T28" fmla="*/ 18 w 101"/>
                <a:gd name="T29" fmla="*/ 102 h 114"/>
                <a:gd name="T30" fmla="*/ 17 w 101"/>
                <a:gd name="T31" fmla="*/ 109 h 114"/>
                <a:gd name="T32" fmla="*/ 27 w 101"/>
                <a:gd name="T33" fmla="*/ 109 h 114"/>
                <a:gd name="T34" fmla="*/ 34 w 101"/>
                <a:gd name="T35" fmla="*/ 108 h 114"/>
                <a:gd name="T36" fmla="*/ 41 w 101"/>
                <a:gd name="T37" fmla="*/ 111 h 114"/>
                <a:gd name="T38" fmla="*/ 42 w 101"/>
                <a:gd name="T39" fmla="*/ 110 h 114"/>
                <a:gd name="T40" fmla="*/ 49 w 101"/>
                <a:gd name="T41" fmla="*/ 112 h 114"/>
                <a:gd name="T42" fmla="*/ 55 w 101"/>
                <a:gd name="T43" fmla="*/ 111 h 114"/>
                <a:gd name="T44" fmla="*/ 62 w 101"/>
                <a:gd name="T45" fmla="*/ 110 h 114"/>
                <a:gd name="T46" fmla="*/ 73 w 101"/>
                <a:gd name="T47" fmla="*/ 108 h 114"/>
                <a:gd name="T48" fmla="*/ 78 w 101"/>
                <a:gd name="T49" fmla="*/ 105 h 114"/>
                <a:gd name="T50" fmla="*/ 82 w 101"/>
                <a:gd name="T51" fmla="*/ 98 h 114"/>
                <a:gd name="T52" fmla="*/ 89 w 101"/>
                <a:gd name="T53" fmla="*/ 93 h 114"/>
                <a:gd name="T54" fmla="*/ 77 w 101"/>
                <a:gd name="T55" fmla="*/ 84 h 114"/>
                <a:gd name="T56" fmla="*/ 73 w 101"/>
                <a:gd name="T57" fmla="*/ 74 h 114"/>
                <a:gd name="T58" fmla="*/ 72 w 101"/>
                <a:gd name="T59" fmla="*/ 68 h 114"/>
                <a:gd name="T60" fmla="*/ 84 w 101"/>
                <a:gd name="T61" fmla="*/ 64 h 114"/>
                <a:gd name="T62" fmla="*/ 93 w 101"/>
                <a:gd name="T63" fmla="*/ 60 h 114"/>
                <a:gd name="T64" fmla="*/ 99 w 101"/>
                <a:gd name="T65" fmla="*/ 59 h 114"/>
                <a:gd name="T66" fmla="*/ 100 w 101"/>
                <a:gd name="T67" fmla="*/ 53 h 114"/>
                <a:gd name="T68" fmla="*/ 97 w 101"/>
                <a:gd name="T69" fmla="*/ 44 h 114"/>
                <a:gd name="T70" fmla="*/ 95 w 101"/>
                <a:gd name="T71" fmla="*/ 38 h 114"/>
                <a:gd name="T72" fmla="*/ 93 w 101"/>
                <a:gd name="T73" fmla="*/ 33 h 114"/>
                <a:gd name="T74" fmla="*/ 92 w 101"/>
                <a:gd name="T75" fmla="*/ 28 h 114"/>
                <a:gd name="T76" fmla="*/ 92 w 101"/>
                <a:gd name="T77" fmla="*/ 16 h 114"/>
                <a:gd name="T78" fmla="*/ 92 w 101"/>
                <a:gd name="T79" fmla="*/ 15 h 114"/>
                <a:gd name="T80" fmla="*/ 91 w 101"/>
                <a:gd name="T81" fmla="*/ 14 h 114"/>
                <a:gd name="T82" fmla="*/ 85 w 101"/>
                <a:gd name="T83" fmla="*/ 10 h 114"/>
                <a:gd name="T84" fmla="*/ 86 w 101"/>
                <a:gd name="T85" fmla="*/ 3 h 114"/>
                <a:gd name="T86" fmla="*/ 76 w 101"/>
                <a:gd name="T87" fmla="*/ 6 h 114"/>
                <a:gd name="T88" fmla="*/ 63 w 101"/>
                <a:gd name="T89" fmla="*/ 13 h 114"/>
                <a:gd name="T90" fmla="*/ 57 w 101"/>
                <a:gd name="T91" fmla="*/ 9 h 114"/>
                <a:gd name="T92" fmla="*/ 53 w 101"/>
                <a:gd name="T93" fmla="*/ 7 h 114"/>
                <a:gd name="T94" fmla="*/ 45 w 101"/>
                <a:gd name="T95" fmla="*/ 3 h 114"/>
                <a:gd name="T96" fmla="*/ 44 w 101"/>
                <a:gd name="T97" fmla="*/ 0 h 114"/>
                <a:gd name="T98" fmla="*/ 40 w 101"/>
                <a:gd name="T99" fmla="*/ 1 h 114"/>
                <a:gd name="T100" fmla="*/ 30 w 101"/>
                <a:gd name="T101" fmla="*/ 0 h 114"/>
                <a:gd name="T102" fmla="*/ 32 w 101"/>
                <a:gd name="T103" fmla="*/ 5 h 114"/>
                <a:gd name="T104" fmla="*/ 35 w 101"/>
                <a:gd name="T105" fmla="*/ 15 h 114"/>
                <a:gd name="T106" fmla="*/ 30 w 101"/>
                <a:gd name="T107" fmla="*/ 19 h 114"/>
                <a:gd name="T108" fmla="*/ 22 w 101"/>
                <a:gd name="T109" fmla="*/ 18 h 114"/>
                <a:gd name="T110" fmla="*/ 13 w 101"/>
                <a:gd name="T111" fmla="*/ 19 h 114"/>
                <a:gd name="T112" fmla="*/ 13 w 101"/>
                <a:gd name="T113" fmla="*/ 22 h 114"/>
                <a:gd name="T114" fmla="*/ 13 w 101"/>
                <a:gd name="T115" fmla="*/ 29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4"/>
                <a:gd name="T176" fmla="*/ 101 w 101"/>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7" name="Freeform 88"/>
            <p:cNvSpPr>
              <a:spLocks noChangeArrowheads="1"/>
            </p:cNvSpPr>
            <p:nvPr/>
          </p:nvSpPr>
          <p:spPr bwMode="auto">
            <a:xfrm>
              <a:off x="4094163" y="619125"/>
              <a:ext cx="225425" cy="360363"/>
            </a:xfrm>
            <a:custGeom>
              <a:avLst/>
              <a:gdLst>
                <a:gd name="T0" fmla="*/ 100 w 118"/>
                <a:gd name="T1" fmla="*/ 158 h 189"/>
                <a:gd name="T2" fmla="*/ 117 w 118"/>
                <a:gd name="T3" fmla="*/ 142 h 189"/>
                <a:gd name="T4" fmla="*/ 114 w 118"/>
                <a:gd name="T5" fmla="*/ 133 h 189"/>
                <a:gd name="T6" fmla="*/ 100 w 118"/>
                <a:gd name="T7" fmla="*/ 122 h 189"/>
                <a:gd name="T8" fmla="*/ 107 w 118"/>
                <a:gd name="T9" fmla="*/ 116 h 189"/>
                <a:gd name="T10" fmla="*/ 101 w 118"/>
                <a:gd name="T11" fmla="*/ 110 h 189"/>
                <a:gd name="T12" fmla="*/ 102 w 118"/>
                <a:gd name="T13" fmla="*/ 104 h 189"/>
                <a:gd name="T14" fmla="*/ 97 w 118"/>
                <a:gd name="T15" fmla="*/ 101 h 189"/>
                <a:gd name="T16" fmla="*/ 99 w 118"/>
                <a:gd name="T17" fmla="*/ 97 h 189"/>
                <a:gd name="T18" fmla="*/ 98 w 118"/>
                <a:gd name="T19" fmla="*/ 89 h 189"/>
                <a:gd name="T20" fmla="*/ 101 w 118"/>
                <a:gd name="T21" fmla="*/ 82 h 189"/>
                <a:gd name="T22" fmla="*/ 91 w 118"/>
                <a:gd name="T23" fmla="*/ 65 h 189"/>
                <a:gd name="T24" fmla="*/ 94 w 118"/>
                <a:gd name="T25" fmla="*/ 58 h 189"/>
                <a:gd name="T26" fmla="*/ 101 w 118"/>
                <a:gd name="T27" fmla="*/ 50 h 189"/>
                <a:gd name="T28" fmla="*/ 93 w 118"/>
                <a:gd name="T29" fmla="*/ 42 h 189"/>
                <a:gd name="T30" fmla="*/ 86 w 118"/>
                <a:gd name="T31" fmla="*/ 38 h 189"/>
                <a:gd name="T32" fmla="*/ 84 w 118"/>
                <a:gd name="T33" fmla="*/ 31 h 189"/>
                <a:gd name="T34" fmla="*/ 86 w 118"/>
                <a:gd name="T35" fmla="*/ 25 h 189"/>
                <a:gd name="T36" fmla="*/ 90 w 118"/>
                <a:gd name="T37" fmla="*/ 22 h 189"/>
                <a:gd name="T38" fmla="*/ 93 w 118"/>
                <a:gd name="T39" fmla="*/ 18 h 189"/>
                <a:gd name="T40" fmla="*/ 93 w 118"/>
                <a:gd name="T41" fmla="*/ 11 h 189"/>
                <a:gd name="T42" fmla="*/ 81 w 118"/>
                <a:gd name="T43" fmla="*/ 3 h 189"/>
                <a:gd name="T44" fmla="*/ 72 w 118"/>
                <a:gd name="T45" fmla="*/ 3 h 189"/>
                <a:gd name="T46" fmla="*/ 61 w 118"/>
                <a:gd name="T47" fmla="*/ 6 h 189"/>
                <a:gd name="T48" fmla="*/ 54 w 118"/>
                <a:gd name="T49" fmla="*/ 14 h 189"/>
                <a:gd name="T50" fmla="*/ 52 w 118"/>
                <a:gd name="T51" fmla="*/ 23 h 189"/>
                <a:gd name="T52" fmla="*/ 47 w 118"/>
                <a:gd name="T53" fmla="*/ 30 h 189"/>
                <a:gd name="T54" fmla="*/ 40 w 118"/>
                <a:gd name="T55" fmla="*/ 28 h 189"/>
                <a:gd name="T56" fmla="*/ 32 w 118"/>
                <a:gd name="T57" fmla="*/ 28 h 189"/>
                <a:gd name="T58" fmla="*/ 19 w 118"/>
                <a:gd name="T59" fmla="*/ 27 h 189"/>
                <a:gd name="T60" fmla="*/ 7 w 118"/>
                <a:gd name="T61" fmla="*/ 18 h 189"/>
                <a:gd name="T62" fmla="*/ 0 w 118"/>
                <a:gd name="T63" fmla="*/ 23 h 189"/>
                <a:gd name="T64" fmla="*/ 12 w 118"/>
                <a:gd name="T65" fmla="*/ 32 h 189"/>
                <a:gd name="T66" fmla="*/ 28 w 118"/>
                <a:gd name="T67" fmla="*/ 42 h 189"/>
                <a:gd name="T68" fmla="*/ 29 w 118"/>
                <a:gd name="T69" fmla="*/ 53 h 189"/>
                <a:gd name="T70" fmla="*/ 31 w 118"/>
                <a:gd name="T71" fmla="*/ 63 h 189"/>
                <a:gd name="T72" fmla="*/ 31 w 118"/>
                <a:gd name="T73" fmla="*/ 73 h 189"/>
                <a:gd name="T74" fmla="*/ 33 w 118"/>
                <a:gd name="T75" fmla="*/ 78 h 189"/>
                <a:gd name="T76" fmla="*/ 34 w 118"/>
                <a:gd name="T77" fmla="*/ 84 h 189"/>
                <a:gd name="T78" fmla="*/ 44 w 118"/>
                <a:gd name="T79" fmla="*/ 88 h 189"/>
                <a:gd name="T80" fmla="*/ 48 w 118"/>
                <a:gd name="T81" fmla="*/ 96 h 189"/>
                <a:gd name="T82" fmla="*/ 46 w 118"/>
                <a:gd name="T83" fmla="*/ 100 h 189"/>
                <a:gd name="T84" fmla="*/ 39 w 118"/>
                <a:gd name="T85" fmla="*/ 105 h 189"/>
                <a:gd name="T86" fmla="*/ 28 w 118"/>
                <a:gd name="T87" fmla="*/ 117 h 189"/>
                <a:gd name="T88" fmla="*/ 21 w 118"/>
                <a:gd name="T89" fmla="*/ 122 h 189"/>
                <a:gd name="T90" fmla="*/ 15 w 118"/>
                <a:gd name="T91" fmla="*/ 128 h 189"/>
                <a:gd name="T92" fmla="*/ 7 w 118"/>
                <a:gd name="T93" fmla="*/ 132 h 189"/>
                <a:gd name="T94" fmla="*/ 2 w 118"/>
                <a:gd name="T95" fmla="*/ 139 h 189"/>
                <a:gd name="T96" fmla="*/ 3 w 118"/>
                <a:gd name="T97" fmla="*/ 146 h 189"/>
                <a:gd name="T98" fmla="*/ 4 w 118"/>
                <a:gd name="T99" fmla="*/ 153 h 189"/>
                <a:gd name="T100" fmla="*/ 6 w 118"/>
                <a:gd name="T101" fmla="*/ 166 h 189"/>
                <a:gd name="T102" fmla="*/ 3 w 118"/>
                <a:gd name="T103" fmla="*/ 178 h 189"/>
                <a:gd name="T104" fmla="*/ 13 w 118"/>
                <a:gd name="T105" fmla="*/ 182 h 189"/>
                <a:gd name="T106" fmla="*/ 20 w 118"/>
                <a:gd name="T107" fmla="*/ 186 h 189"/>
                <a:gd name="T108" fmla="*/ 33 w 118"/>
                <a:gd name="T109" fmla="*/ 188 h 189"/>
                <a:gd name="T110" fmla="*/ 68 w 118"/>
                <a:gd name="T111" fmla="*/ 180 h 189"/>
                <a:gd name="T112" fmla="*/ 78 w 118"/>
                <a:gd name="T113" fmla="*/ 179 h 189"/>
                <a:gd name="T114" fmla="*/ 83 w 118"/>
                <a:gd name="T115" fmla="*/ 172 h 189"/>
                <a:gd name="T116" fmla="*/ 100 w 118"/>
                <a:gd name="T117" fmla="*/ 158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
                <a:gd name="T178" fmla="*/ 0 h 189"/>
                <a:gd name="T179" fmla="*/ 118 w 118"/>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8" name="Freeform 89"/>
            <p:cNvSpPr>
              <a:spLocks noChangeArrowheads="1"/>
            </p:cNvSpPr>
            <p:nvPr/>
          </p:nvSpPr>
          <p:spPr bwMode="auto">
            <a:xfrm>
              <a:off x="4383088" y="1747837"/>
              <a:ext cx="455613" cy="363538"/>
            </a:xfrm>
            <a:custGeom>
              <a:avLst/>
              <a:gdLst>
                <a:gd name="T0" fmla="*/ 142 w 238"/>
                <a:gd name="T1" fmla="*/ 40 h 190"/>
                <a:gd name="T2" fmla="*/ 122 w 238"/>
                <a:gd name="T3" fmla="*/ 38 h 190"/>
                <a:gd name="T4" fmla="*/ 109 w 238"/>
                <a:gd name="T5" fmla="*/ 33 h 190"/>
                <a:gd name="T6" fmla="*/ 82 w 238"/>
                <a:gd name="T7" fmla="*/ 13 h 190"/>
                <a:gd name="T8" fmla="*/ 59 w 238"/>
                <a:gd name="T9" fmla="*/ 0 h 190"/>
                <a:gd name="T10" fmla="*/ 50 w 238"/>
                <a:gd name="T11" fmla="*/ 0 h 190"/>
                <a:gd name="T12" fmla="*/ 38 w 238"/>
                <a:gd name="T13" fmla="*/ 4 h 190"/>
                <a:gd name="T14" fmla="*/ 27 w 238"/>
                <a:gd name="T15" fmla="*/ 11 h 190"/>
                <a:gd name="T16" fmla="*/ 36 w 238"/>
                <a:gd name="T17" fmla="*/ 21 h 190"/>
                <a:gd name="T18" fmla="*/ 29 w 238"/>
                <a:gd name="T19" fmla="*/ 26 h 190"/>
                <a:gd name="T20" fmla="*/ 22 w 238"/>
                <a:gd name="T21" fmla="*/ 29 h 190"/>
                <a:gd name="T22" fmla="*/ 13 w 238"/>
                <a:gd name="T23" fmla="*/ 36 h 190"/>
                <a:gd name="T24" fmla="*/ 2 w 238"/>
                <a:gd name="T25" fmla="*/ 31 h 190"/>
                <a:gd name="T26" fmla="*/ 1 w 238"/>
                <a:gd name="T27" fmla="*/ 34 h 190"/>
                <a:gd name="T28" fmla="*/ 0 w 238"/>
                <a:gd name="T29" fmla="*/ 37 h 190"/>
                <a:gd name="T30" fmla="*/ 2 w 238"/>
                <a:gd name="T31" fmla="*/ 50 h 190"/>
                <a:gd name="T32" fmla="*/ 11 w 238"/>
                <a:gd name="T33" fmla="*/ 61 h 190"/>
                <a:gd name="T34" fmla="*/ 28 w 238"/>
                <a:gd name="T35" fmla="*/ 87 h 190"/>
                <a:gd name="T36" fmla="*/ 36 w 238"/>
                <a:gd name="T37" fmla="*/ 99 h 190"/>
                <a:gd name="T38" fmla="*/ 47 w 238"/>
                <a:gd name="T39" fmla="*/ 112 h 190"/>
                <a:gd name="T40" fmla="*/ 49 w 238"/>
                <a:gd name="T41" fmla="*/ 124 h 190"/>
                <a:gd name="T42" fmla="*/ 59 w 238"/>
                <a:gd name="T43" fmla="*/ 143 h 190"/>
                <a:gd name="T44" fmla="*/ 72 w 238"/>
                <a:gd name="T45" fmla="*/ 158 h 190"/>
                <a:gd name="T46" fmla="*/ 82 w 238"/>
                <a:gd name="T47" fmla="*/ 175 h 190"/>
                <a:gd name="T48" fmla="*/ 86 w 238"/>
                <a:gd name="T49" fmla="*/ 184 h 190"/>
                <a:gd name="T50" fmla="*/ 89 w 238"/>
                <a:gd name="T51" fmla="*/ 190 h 190"/>
                <a:gd name="T52" fmla="*/ 95 w 238"/>
                <a:gd name="T53" fmla="*/ 188 h 190"/>
                <a:gd name="T54" fmla="*/ 94 w 238"/>
                <a:gd name="T55" fmla="*/ 181 h 190"/>
                <a:gd name="T56" fmla="*/ 99 w 238"/>
                <a:gd name="T57" fmla="*/ 177 h 190"/>
                <a:gd name="T58" fmla="*/ 107 w 238"/>
                <a:gd name="T59" fmla="*/ 179 h 190"/>
                <a:gd name="T60" fmla="*/ 121 w 238"/>
                <a:gd name="T61" fmla="*/ 180 h 190"/>
                <a:gd name="T62" fmla="*/ 137 w 238"/>
                <a:gd name="T63" fmla="*/ 182 h 190"/>
                <a:gd name="T64" fmla="*/ 145 w 238"/>
                <a:gd name="T65" fmla="*/ 179 h 190"/>
                <a:gd name="T66" fmla="*/ 162 w 238"/>
                <a:gd name="T67" fmla="*/ 164 h 190"/>
                <a:gd name="T68" fmla="*/ 184 w 238"/>
                <a:gd name="T69" fmla="*/ 163 h 190"/>
                <a:gd name="T70" fmla="*/ 230 w 238"/>
                <a:gd name="T71" fmla="*/ 148 h 190"/>
                <a:gd name="T72" fmla="*/ 238 w 238"/>
                <a:gd name="T73" fmla="*/ 125 h 190"/>
                <a:gd name="T74" fmla="*/ 232 w 238"/>
                <a:gd name="T75" fmla="*/ 117 h 190"/>
                <a:gd name="T76" fmla="*/ 203 w 238"/>
                <a:gd name="T77" fmla="*/ 113 h 190"/>
                <a:gd name="T78" fmla="*/ 195 w 238"/>
                <a:gd name="T79" fmla="*/ 101 h 190"/>
                <a:gd name="T80" fmla="*/ 190 w 238"/>
                <a:gd name="T81" fmla="*/ 94 h 190"/>
                <a:gd name="T82" fmla="*/ 181 w 238"/>
                <a:gd name="T83" fmla="*/ 88 h 190"/>
                <a:gd name="T84" fmla="*/ 175 w 238"/>
                <a:gd name="T85" fmla="*/ 76 h 190"/>
                <a:gd name="T86" fmla="*/ 170 w 238"/>
                <a:gd name="T87" fmla="*/ 63 h 190"/>
                <a:gd name="T88" fmla="*/ 158 w 238"/>
                <a:gd name="T89" fmla="*/ 50 h 190"/>
                <a:gd name="T90" fmla="*/ 157 w 238"/>
                <a:gd name="T91" fmla="*/ 45 h 190"/>
                <a:gd name="T92" fmla="*/ 148 w 238"/>
                <a:gd name="T93" fmla="*/ 45 h 190"/>
                <a:gd name="T94" fmla="*/ 142 w 238"/>
                <a:gd name="T95" fmla="*/ 40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8"/>
                <a:gd name="T145" fmla="*/ 0 h 190"/>
                <a:gd name="T146" fmla="*/ 238 w 238"/>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9" name="Freeform 90"/>
            <p:cNvSpPr>
              <a:spLocks noChangeArrowheads="1"/>
            </p:cNvSpPr>
            <p:nvPr/>
          </p:nvSpPr>
          <p:spPr bwMode="auto">
            <a:xfrm>
              <a:off x="4756150" y="1914525"/>
              <a:ext cx="174625" cy="192088"/>
            </a:xfrm>
            <a:custGeom>
              <a:avLst/>
              <a:gdLst>
                <a:gd name="T0" fmla="*/ 45 w 91"/>
                <a:gd name="T1" fmla="*/ 3 h 101"/>
                <a:gd name="T2" fmla="*/ 45 w 91"/>
                <a:gd name="T3" fmla="*/ 11 h 101"/>
                <a:gd name="T4" fmla="*/ 38 w 91"/>
                <a:gd name="T5" fmla="*/ 20 h 101"/>
                <a:gd name="T6" fmla="*/ 35 w 91"/>
                <a:gd name="T7" fmla="*/ 30 h 101"/>
                <a:gd name="T8" fmla="*/ 37 w 91"/>
                <a:gd name="T9" fmla="*/ 30 h 101"/>
                <a:gd name="T10" fmla="*/ 43 w 91"/>
                <a:gd name="T11" fmla="*/ 38 h 101"/>
                <a:gd name="T12" fmla="*/ 35 w 91"/>
                <a:gd name="T13" fmla="*/ 61 h 101"/>
                <a:gd name="T14" fmla="*/ 0 w 91"/>
                <a:gd name="T15" fmla="*/ 73 h 101"/>
                <a:gd name="T16" fmla="*/ 14 w 91"/>
                <a:gd name="T17" fmla="*/ 101 h 101"/>
                <a:gd name="T18" fmla="*/ 17 w 91"/>
                <a:gd name="T19" fmla="*/ 100 h 101"/>
                <a:gd name="T20" fmla="*/ 35 w 91"/>
                <a:gd name="T21" fmla="*/ 97 h 101"/>
                <a:gd name="T22" fmla="*/ 40 w 91"/>
                <a:gd name="T23" fmla="*/ 88 h 101"/>
                <a:gd name="T24" fmla="*/ 52 w 91"/>
                <a:gd name="T25" fmla="*/ 86 h 101"/>
                <a:gd name="T26" fmla="*/ 59 w 91"/>
                <a:gd name="T27" fmla="*/ 76 h 101"/>
                <a:gd name="T28" fmla="*/ 67 w 91"/>
                <a:gd name="T29" fmla="*/ 72 h 101"/>
                <a:gd name="T30" fmla="*/ 70 w 91"/>
                <a:gd name="T31" fmla="*/ 57 h 101"/>
                <a:gd name="T32" fmla="*/ 80 w 91"/>
                <a:gd name="T33" fmla="*/ 51 h 101"/>
                <a:gd name="T34" fmla="*/ 89 w 91"/>
                <a:gd name="T35" fmla="*/ 37 h 101"/>
                <a:gd name="T36" fmla="*/ 88 w 91"/>
                <a:gd name="T37" fmla="*/ 31 h 101"/>
                <a:gd name="T38" fmla="*/ 79 w 91"/>
                <a:gd name="T39" fmla="*/ 19 h 101"/>
                <a:gd name="T40" fmla="*/ 60 w 91"/>
                <a:gd name="T41" fmla="*/ 12 h 101"/>
                <a:gd name="T42" fmla="*/ 54 w 91"/>
                <a:gd name="T43" fmla="*/ 0 h 101"/>
                <a:gd name="T44" fmla="*/ 50 w 91"/>
                <a:gd name="T45" fmla="*/ 3 h 101"/>
                <a:gd name="T46" fmla="*/ 45 w 91"/>
                <a:gd name="T47" fmla="*/ 3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01"/>
                <a:gd name="T74" fmla="*/ 91 w 91"/>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0" name="Freeform 91"/>
            <p:cNvSpPr>
              <a:spLocks noChangeArrowheads="1"/>
            </p:cNvSpPr>
            <p:nvPr/>
          </p:nvSpPr>
          <p:spPr bwMode="auto">
            <a:xfrm>
              <a:off x="4729163" y="1890712"/>
              <a:ext cx="25400" cy="38100"/>
            </a:xfrm>
            <a:custGeom>
              <a:avLst/>
              <a:gdLst>
                <a:gd name="T0" fmla="*/ 9 w 13"/>
                <a:gd name="T1" fmla="*/ 19 h 20"/>
                <a:gd name="T2" fmla="*/ 10 w 13"/>
                <a:gd name="T3" fmla="*/ 16 h 20"/>
                <a:gd name="T4" fmla="*/ 8 w 13"/>
                <a:gd name="T5" fmla="*/ 2 h 20"/>
                <a:gd name="T6" fmla="*/ 1 w 13"/>
                <a:gd name="T7" fmla="*/ 13 h 20"/>
                <a:gd name="T8" fmla="*/ 0 w 13"/>
                <a:gd name="T9" fmla="*/ 13 h 20"/>
                <a:gd name="T10" fmla="*/ 9 w 13"/>
                <a:gd name="T11" fmla="*/ 19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1" name="Freeform 92"/>
            <p:cNvSpPr>
              <a:spLocks noChangeArrowheads="1"/>
            </p:cNvSpPr>
            <p:nvPr/>
          </p:nvSpPr>
          <p:spPr bwMode="auto">
            <a:xfrm>
              <a:off x="4756150" y="1887537"/>
              <a:ext cx="103188" cy="84138"/>
            </a:xfrm>
            <a:custGeom>
              <a:avLst/>
              <a:gdLst>
                <a:gd name="T0" fmla="*/ 8 w 54"/>
                <a:gd name="T1" fmla="*/ 40 h 44"/>
                <a:gd name="T2" fmla="*/ 35 w 54"/>
                <a:gd name="T3" fmla="*/ 44 h 44"/>
                <a:gd name="T4" fmla="*/ 38 w 54"/>
                <a:gd name="T5" fmla="*/ 34 h 44"/>
                <a:gd name="T6" fmla="*/ 45 w 54"/>
                <a:gd name="T7" fmla="*/ 25 h 44"/>
                <a:gd name="T8" fmla="*/ 45 w 54"/>
                <a:gd name="T9" fmla="*/ 17 h 44"/>
                <a:gd name="T10" fmla="*/ 50 w 54"/>
                <a:gd name="T11" fmla="*/ 17 h 44"/>
                <a:gd name="T12" fmla="*/ 54 w 54"/>
                <a:gd name="T13" fmla="*/ 14 h 44"/>
                <a:gd name="T14" fmla="*/ 51 w 54"/>
                <a:gd name="T15" fmla="*/ 0 h 44"/>
                <a:gd name="T16" fmla="*/ 37 w 54"/>
                <a:gd name="T17" fmla="*/ 16 h 44"/>
                <a:gd name="T18" fmla="*/ 16 w 54"/>
                <a:gd name="T19" fmla="*/ 26 h 44"/>
                <a:gd name="T20" fmla="*/ 2 w 54"/>
                <a:gd name="T21" fmla="*/ 29 h 44"/>
                <a:gd name="T22" fmla="*/ 0 w 54"/>
                <a:gd name="T23" fmla="*/ 28 h 44"/>
                <a:gd name="T24" fmla="*/ 8 w 54"/>
                <a:gd name="T25" fmla="*/ 4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44"/>
                <a:gd name="T41" fmla="*/ 54 w 5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2" name="Freeform 93"/>
            <p:cNvSpPr>
              <a:spLocks noEditPoints="1" noChangeArrowheads="1"/>
            </p:cNvSpPr>
            <p:nvPr/>
          </p:nvSpPr>
          <p:spPr bwMode="auto">
            <a:xfrm>
              <a:off x="5775325" y="2328862"/>
              <a:ext cx="419100" cy="130175"/>
            </a:xfrm>
            <a:custGeom>
              <a:avLst/>
              <a:gdLst>
                <a:gd name="T0" fmla="*/ 39 w 219"/>
                <a:gd name="T1" fmla="*/ 24 h 68"/>
                <a:gd name="T2" fmla="*/ 31 w 219"/>
                <a:gd name="T3" fmla="*/ 12 h 68"/>
                <a:gd name="T4" fmla="*/ 25 w 219"/>
                <a:gd name="T5" fmla="*/ 7 h 68"/>
                <a:gd name="T6" fmla="*/ 24 w 219"/>
                <a:gd name="T7" fmla="*/ 5 h 68"/>
                <a:gd name="T8" fmla="*/ 21 w 219"/>
                <a:gd name="T9" fmla="*/ 10 h 68"/>
                <a:gd name="T10" fmla="*/ 12 w 219"/>
                <a:gd name="T11" fmla="*/ 9 h 68"/>
                <a:gd name="T12" fmla="*/ 6 w 219"/>
                <a:gd name="T13" fmla="*/ 2 h 68"/>
                <a:gd name="T14" fmla="*/ 0 w 219"/>
                <a:gd name="T15" fmla="*/ 1 h 68"/>
                <a:gd name="T16" fmla="*/ 3 w 219"/>
                <a:gd name="T17" fmla="*/ 19 h 68"/>
                <a:gd name="T18" fmla="*/ 14 w 219"/>
                <a:gd name="T19" fmla="*/ 40 h 68"/>
                <a:gd name="T20" fmla="*/ 25 w 219"/>
                <a:gd name="T21" fmla="*/ 51 h 68"/>
                <a:gd name="T22" fmla="*/ 47 w 219"/>
                <a:gd name="T23" fmla="*/ 62 h 68"/>
                <a:gd name="T24" fmla="*/ 39 w 219"/>
                <a:gd name="T25" fmla="*/ 46 h 68"/>
                <a:gd name="T26" fmla="*/ 39 w 219"/>
                <a:gd name="T27" fmla="*/ 24 h 68"/>
                <a:gd name="T28" fmla="*/ 210 w 219"/>
                <a:gd name="T29" fmla="*/ 11 h 68"/>
                <a:gd name="T30" fmla="*/ 200 w 219"/>
                <a:gd name="T31" fmla="*/ 9 h 68"/>
                <a:gd name="T32" fmla="*/ 189 w 219"/>
                <a:gd name="T33" fmla="*/ 0 h 68"/>
                <a:gd name="T34" fmla="*/ 180 w 219"/>
                <a:gd name="T35" fmla="*/ 11 h 68"/>
                <a:gd name="T36" fmla="*/ 174 w 219"/>
                <a:gd name="T37" fmla="*/ 19 h 68"/>
                <a:gd name="T38" fmla="*/ 172 w 219"/>
                <a:gd name="T39" fmla="*/ 22 h 68"/>
                <a:gd name="T40" fmla="*/ 172 w 219"/>
                <a:gd name="T41" fmla="*/ 29 h 68"/>
                <a:gd name="T42" fmla="*/ 165 w 219"/>
                <a:gd name="T43" fmla="*/ 31 h 68"/>
                <a:gd name="T44" fmla="*/ 159 w 219"/>
                <a:gd name="T45" fmla="*/ 23 h 68"/>
                <a:gd name="T46" fmla="*/ 158 w 219"/>
                <a:gd name="T47" fmla="*/ 23 h 68"/>
                <a:gd name="T48" fmla="*/ 148 w 219"/>
                <a:gd name="T49" fmla="*/ 39 h 68"/>
                <a:gd name="T50" fmla="*/ 132 w 219"/>
                <a:gd name="T51" fmla="*/ 44 h 68"/>
                <a:gd name="T52" fmla="*/ 125 w 219"/>
                <a:gd name="T53" fmla="*/ 58 h 68"/>
                <a:gd name="T54" fmla="*/ 108 w 219"/>
                <a:gd name="T55" fmla="*/ 54 h 68"/>
                <a:gd name="T56" fmla="*/ 111 w 219"/>
                <a:gd name="T57" fmla="*/ 61 h 68"/>
                <a:gd name="T58" fmla="*/ 121 w 219"/>
                <a:gd name="T59" fmla="*/ 66 h 68"/>
                <a:gd name="T60" fmla="*/ 135 w 219"/>
                <a:gd name="T61" fmla="*/ 65 h 68"/>
                <a:gd name="T62" fmla="*/ 147 w 219"/>
                <a:gd name="T63" fmla="*/ 60 h 68"/>
                <a:gd name="T64" fmla="*/ 157 w 219"/>
                <a:gd name="T65" fmla="*/ 62 h 68"/>
                <a:gd name="T66" fmla="*/ 167 w 219"/>
                <a:gd name="T67" fmla="*/ 55 h 68"/>
                <a:gd name="T68" fmla="*/ 171 w 219"/>
                <a:gd name="T69" fmla="*/ 45 h 68"/>
                <a:gd name="T70" fmla="*/ 177 w 219"/>
                <a:gd name="T71" fmla="*/ 35 h 68"/>
                <a:gd name="T72" fmla="*/ 195 w 219"/>
                <a:gd name="T73" fmla="*/ 27 h 68"/>
                <a:gd name="T74" fmla="*/ 200 w 219"/>
                <a:gd name="T75" fmla="*/ 29 h 68"/>
                <a:gd name="T76" fmla="*/ 207 w 219"/>
                <a:gd name="T77" fmla="*/ 22 h 68"/>
                <a:gd name="T78" fmla="*/ 217 w 219"/>
                <a:gd name="T79" fmla="*/ 18 h 68"/>
                <a:gd name="T80" fmla="*/ 210 w 219"/>
                <a:gd name="T81" fmla="*/ 1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68"/>
                <a:gd name="T125" fmla="*/ 219 w 21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3" name="Freeform 94"/>
            <p:cNvSpPr>
              <a:spLocks noChangeArrowheads="1"/>
            </p:cNvSpPr>
            <p:nvPr/>
          </p:nvSpPr>
          <p:spPr bwMode="auto">
            <a:xfrm>
              <a:off x="6078538" y="2370137"/>
              <a:ext cx="28575" cy="17463"/>
            </a:xfrm>
            <a:custGeom>
              <a:avLst/>
              <a:gdLst>
                <a:gd name="T0" fmla="*/ 6 w 15"/>
                <a:gd name="T1" fmla="*/ 9 h 9"/>
                <a:gd name="T2" fmla="*/ 13 w 15"/>
                <a:gd name="T3" fmla="*/ 7 h 9"/>
                <a:gd name="T4" fmla="*/ 13 w 15"/>
                <a:gd name="T5" fmla="*/ 0 h 9"/>
                <a:gd name="T6" fmla="*/ 7 w 15"/>
                <a:gd name="T7" fmla="*/ 3 h 9"/>
                <a:gd name="T8" fmla="*/ 0 w 15"/>
                <a:gd name="T9" fmla="*/ 1 h 9"/>
                <a:gd name="T10" fmla="*/ 6 w 15"/>
                <a:gd name="T11" fmla="*/ 9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4" name="Freeform 95"/>
            <p:cNvSpPr>
              <a:spLocks noChangeArrowheads="1"/>
            </p:cNvSpPr>
            <p:nvPr/>
          </p:nvSpPr>
          <p:spPr bwMode="auto">
            <a:xfrm>
              <a:off x="4473575" y="1616075"/>
              <a:ext cx="209550" cy="206375"/>
            </a:xfrm>
            <a:custGeom>
              <a:avLst/>
              <a:gdLst>
                <a:gd name="T0" fmla="*/ 93 w 110"/>
                <a:gd name="T1" fmla="*/ 98 h 108"/>
                <a:gd name="T2" fmla="*/ 98 w 110"/>
                <a:gd name="T3" fmla="*/ 94 h 108"/>
                <a:gd name="T4" fmla="*/ 106 w 110"/>
                <a:gd name="T5" fmla="*/ 98 h 108"/>
                <a:gd name="T6" fmla="*/ 110 w 110"/>
                <a:gd name="T7" fmla="*/ 95 h 108"/>
                <a:gd name="T8" fmla="*/ 104 w 110"/>
                <a:gd name="T9" fmla="*/ 87 h 108"/>
                <a:gd name="T10" fmla="*/ 100 w 110"/>
                <a:gd name="T11" fmla="*/ 79 h 108"/>
                <a:gd name="T12" fmla="*/ 101 w 110"/>
                <a:gd name="T13" fmla="*/ 71 h 108"/>
                <a:gd name="T14" fmla="*/ 96 w 110"/>
                <a:gd name="T15" fmla="*/ 65 h 108"/>
                <a:gd name="T16" fmla="*/ 83 w 110"/>
                <a:gd name="T17" fmla="*/ 56 h 108"/>
                <a:gd name="T18" fmla="*/ 78 w 110"/>
                <a:gd name="T19" fmla="*/ 50 h 108"/>
                <a:gd name="T20" fmla="*/ 76 w 110"/>
                <a:gd name="T21" fmla="*/ 40 h 108"/>
                <a:gd name="T22" fmla="*/ 81 w 110"/>
                <a:gd name="T23" fmla="*/ 31 h 108"/>
                <a:gd name="T24" fmla="*/ 82 w 110"/>
                <a:gd name="T25" fmla="*/ 24 h 108"/>
                <a:gd name="T26" fmla="*/ 78 w 110"/>
                <a:gd name="T27" fmla="*/ 20 h 108"/>
                <a:gd name="T28" fmla="*/ 72 w 110"/>
                <a:gd name="T29" fmla="*/ 14 h 108"/>
                <a:gd name="T30" fmla="*/ 68 w 110"/>
                <a:gd name="T31" fmla="*/ 5 h 108"/>
                <a:gd name="T32" fmla="*/ 56 w 110"/>
                <a:gd name="T33" fmla="*/ 3 h 108"/>
                <a:gd name="T34" fmla="*/ 46 w 110"/>
                <a:gd name="T35" fmla="*/ 1 h 108"/>
                <a:gd name="T36" fmla="*/ 41 w 110"/>
                <a:gd name="T37" fmla="*/ 5 h 108"/>
                <a:gd name="T38" fmla="*/ 41 w 110"/>
                <a:gd name="T39" fmla="*/ 5 h 108"/>
                <a:gd name="T40" fmla="*/ 34 w 110"/>
                <a:gd name="T41" fmla="*/ 10 h 108"/>
                <a:gd name="T42" fmla="*/ 27 w 110"/>
                <a:gd name="T43" fmla="*/ 15 h 108"/>
                <a:gd name="T44" fmla="*/ 28 w 110"/>
                <a:gd name="T45" fmla="*/ 24 h 108"/>
                <a:gd name="T46" fmla="*/ 27 w 110"/>
                <a:gd name="T47" fmla="*/ 33 h 108"/>
                <a:gd name="T48" fmla="*/ 24 w 110"/>
                <a:gd name="T49" fmla="*/ 40 h 108"/>
                <a:gd name="T50" fmla="*/ 0 w 110"/>
                <a:gd name="T51" fmla="*/ 53 h 108"/>
                <a:gd name="T52" fmla="*/ 1 w 110"/>
                <a:gd name="T53" fmla="*/ 58 h 108"/>
                <a:gd name="T54" fmla="*/ 4 w 110"/>
                <a:gd name="T55" fmla="*/ 69 h 108"/>
                <a:gd name="T56" fmla="*/ 12 w 110"/>
                <a:gd name="T57" fmla="*/ 69 h 108"/>
                <a:gd name="T58" fmla="*/ 35 w 110"/>
                <a:gd name="T59" fmla="*/ 82 h 108"/>
                <a:gd name="T60" fmla="*/ 62 w 110"/>
                <a:gd name="T61" fmla="*/ 102 h 108"/>
                <a:gd name="T62" fmla="*/ 75 w 110"/>
                <a:gd name="T63" fmla="*/ 107 h 108"/>
                <a:gd name="T64" fmla="*/ 88 w 110"/>
                <a:gd name="T65" fmla="*/ 108 h 108"/>
                <a:gd name="T66" fmla="*/ 93 w 110"/>
                <a:gd name="T67" fmla="*/ 98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08"/>
                <a:gd name="T104" fmla="*/ 110 w 11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5" name="Freeform 96"/>
            <p:cNvSpPr>
              <a:spLocks noChangeArrowheads="1"/>
            </p:cNvSpPr>
            <p:nvPr/>
          </p:nvSpPr>
          <p:spPr bwMode="auto">
            <a:xfrm>
              <a:off x="4641850" y="1795462"/>
              <a:ext cx="41275" cy="38100"/>
            </a:xfrm>
            <a:custGeom>
              <a:avLst/>
              <a:gdLst>
                <a:gd name="T0" fmla="*/ 7 w 22"/>
                <a:gd name="T1" fmla="*/ 15 h 20"/>
                <a:gd name="T2" fmla="*/ 13 w 22"/>
                <a:gd name="T3" fmla="*/ 20 h 20"/>
                <a:gd name="T4" fmla="*/ 22 w 22"/>
                <a:gd name="T5" fmla="*/ 20 h 20"/>
                <a:gd name="T6" fmla="*/ 17 w 22"/>
                <a:gd name="T7" fmla="*/ 6 h 20"/>
                <a:gd name="T8" fmla="*/ 18 w 22"/>
                <a:gd name="T9" fmla="*/ 4 h 20"/>
                <a:gd name="T10" fmla="*/ 10 w 22"/>
                <a:gd name="T11" fmla="*/ 0 h 20"/>
                <a:gd name="T12" fmla="*/ 5 w 22"/>
                <a:gd name="T13" fmla="*/ 4 h 20"/>
                <a:gd name="T14" fmla="*/ 0 w 22"/>
                <a:gd name="T15" fmla="*/ 14 h 20"/>
                <a:gd name="T16" fmla="*/ 7 w 22"/>
                <a:gd name="T17" fmla="*/ 1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6" name="Freeform 97"/>
            <p:cNvSpPr>
              <a:spLocks noEditPoints="1" noChangeArrowheads="1"/>
            </p:cNvSpPr>
            <p:nvPr/>
          </p:nvSpPr>
          <p:spPr bwMode="auto">
            <a:xfrm>
              <a:off x="3541713" y="1252537"/>
              <a:ext cx="315913" cy="261938"/>
            </a:xfrm>
            <a:custGeom>
              <a:avLst/>
              <a:gdLst>
                <a:gd name="T0" fmla="*/ 144 w 165"/>
                <a:gd name="T1" fmla="*/ 31 h 137"/>
                <a:gd name="T2" fmla="*/ 138 w 165"/>
                <a:gd name="T3" fmla="*/ 29 h 137"/>
                <a:gd name="T4" fmla="*/ 131 w 165"/>
                <a:gd name="T5" fmla="*/ 26 h 137"/>
                <a:gd name="T6" fmla="*/ 119 w 165"/>
                <a:gd name="T7" fmla="*/ 24 h 137"/>
                <a:gd name="T8" fmla="*/ 114 w 165"/>
                <a:gd name="T9" fmla="*/ 20 h 137"/>
                <a:gd name="T10" fmla="*/ 110 w 165"/>
                <a:gd name="T11" fmla="*/ 15 h 137"/>
                <a:gd name="T12" fmla="*/ 105 w 165"/>
                <a:gd name="T13" fmla="*/ 17 h 137"/>
                <a:gd name="T14" fmla="*/ 102 w 165"/>
                <a:gd name="T15" fmla="*/ 13 h 137"/>
                <a:gd name="T16" fmla="*/ 95 w 165"/>
                <a:gd name="T17" fmla="*/ 9 h 137"/>
                <a:gd name="T18" fmla="*/ 89 w 165"/>
                <a:gd name="T19" fmla="*/ 6 h 137"/>
                <a:gd name="T20" fmla="*/ 85 w 165"/>
                <a:gd name="T21" fmla="*/ 1 h 137"/>
                <a:gd name="T22" fmla="*/ 84 w 165"/>
                <a:gd name="T23" fmla="*/ 0 h 137"/>
                <a:gd name="T24" fmla="*/ 81 w 165"/>
                <a:gd name="T25" fmla="*/ 0 h 137"/>
                <a:gd name="T26" fmla="*/ 75 w 165"/>
                <a:gd name="T27" fmla="*/ 10 h 137"/>
                <a:gd name="T28" fmla="*/ 63 w 165"/>
                <a:gd name="T29" fmla="*/ 18 h 137"/>
                <a:gd name="T30" fmla="*/ 56 w 165"/>
                <a:gd name="T31" fmla="*/ 26 h 137"/>
                <a:gd name="T32" fmla="*/ 41 w 165"/>
                <a:gd name="T33" fmla="*/ 21 h 137"/>
                <a:gd name="T34" fmla="*/ 35 w 165"/>
                <a:gd name="T35" fmla="*/ 25 h 137"/>
                <a:gd name="T36" fmla="*/ 36 w 165"/>
                <a:gd name="T37" fmla="*/ 37 h 137"/>
                <a:gd name="T38" fmla="*/ 27 w 165"/>
                <a:gd name="T39" fmla="*/ 37 h 137"/>
                <a:gd name="T40" fmla="*/ 20 w 165"/>
                <a:gd name="T41" fmla="*/ 33 h 137"/>
                <a:gd name="T42" fmla="*/ 9 w 165"/>
                <a:gd name="T43" fmla="*/ 34 h 137"/>
                <a:gd name="T44" fmla="*/ 2 w 165"/>
                <a:gd name="T45" fmla="*/ 40 h 137"/>
                <a:gd name="T46" fmla="*/ 3 w 165"/>
                <a:gd name="T47" fmla="*/ 47 h 137"/>
                <a:gd name="T48" fmla="*/ 18 w 165"/>
                <a:gd name="T49" fmla="*/ 52 h 137"/>
                <a:gd name="T50" fmla="*/ 28 w 165"/>
                <a:gd name="T51" fmla="*/ 54 h 137"/>
                <a:gd name="T52" fmla="*/ 32 w 165"/>
                <a:gd name="T53" fmla="*/ 59 h 137"/>
                <a:gd name="T54" fmla="*/ 40 w 165"/>
                <a:gd name="T55" fmla="*/ 69 h 137"/>
                <a:gd name="T56" fmla="*/ 43 w 165"/>
                <a:gd name="T57" fmla="*/ 78 h 137"/>
                <a:gd name="T58" fmla="*/ 42 w 165"/>
                <a:gd name="T59" fmla="*/ 91 h 137"/>
                <a:gd name="T60" fmla="*/ 36 w 165"/>
                <a:gd name="T61" fmla="*/ 112 h 137"/>
                <a:gd name="T62" fmla="*/ 36 w 165"/>
                <a:gd name="T63" fmla="*/ 112 h 137"/>
                <a:gd name="T64" fmla="*/ 42 w 165"/>
                <a:gd name="T65" fmla="*/ 115 h 137"/>
                <a:gd name="T66" fmla="*/ 53 w 165"/>
                <a:gd name="T67" fmla="*/ 120 h 137"/>
                <a:gd name="T68" fmla="*/ 62 w 165"/>
                <a:gd name="T69" fmla="*/ 119 h 137"/>
                <a:gd name="T70" fmla="*/ 67 w 165"/>
                <a:gd name="T71" fmla="*/ 121 h 137"/>
                <a:gd name="T72" fmla="*/ 81 w 165"/>
                <a:gd name="T73" fmla="*/ 124 h 137"/>
                <a:gd name="T74" fmla="*/ 92 w 165"/>
                <a:gd name="T75" fmla="*/ 124 h 137"/>
                <a:gd name="T76" fmla="*/ 92 w 165"/>
                <a:gd name="T77" fmla="*/ 121 h 137"/>
                <a:gd name="T78" fmla="*/ 101 w 165"/>
                <a:gd name="T79" fmla="*/ 110 h 137"/>
                <a:gd name="T80" fmla="*/ 122 w 165"/>
                <a:gd name="T81" fmla="*/ 115 h 137"/>
                <a:gd name="T82" fmla="*/ 135 w 165"/>
                <a:gd name="T83" fmla="*/ 110 h 137"/>
                <a:gd name="T84" fmla="*/ 142 w 165"/>
                <a:gd name="T85" fmla="*/ 106 h 137"/>
                <a:gd name="T86" fmla="*/ 143 w 165"/>
                <a:gd name="T87" fmla="*/ 102 h 137"/>
                <a:gd name="T88" fmla="*/ 138 w 165"/>
                <a:gd name="T89" fmla="*/ 100 h 137"/>
                <a:gd name="T90" fmla="*/ 135 w 165"/>
                <a:gd name="T91" fmla="*/ 95 h 137"/>
                <a:gd name="T92" fmla="*/ 132 w 165"/>
                <a:gd name="T93" fmla="*/ 89 h 137"/>
                <a:gd name="T94" fmla="*/ 134 w 165"/>
                <a:gd name="T95" fmla="*/ 86 h 137"/>
                <a:gd name="T96" fmla="*/ 136 w 165"/>
                <a:gd name="T97" fmla="*/ 82 h 137"/>
                <a:gd name="T98" fmla="*/ 135 w 165"/>
                <a:gd name="T99" fmla="*/ 76 h 137"/>
                <a:gd name="T100" fmla="*/ 133 w 165"/>
                <a:gd name="T101" fmla="*/ 71 h 137"/>
                <a:gd name="T102" fmla="*/ 128 w 165"/>
                <a:gd name="T103" fmla="*/ 70 h 137"/>
                <a:gd name="T104" fmla="*/ 127 w 165"/>
                <a:gd name="T105" fmla="*/ 66 h 137"/>
                <a:gd name="T106" fmla="*/ 134 w 165"/>
                <a:gd name="T107" fmla="*/ 57 h 137"/>
                <a:gd name="T108" fmla="*/ 140 w 165"/>
                <a:gd name="T109" fmla="*/ 53 h 137"/>
                <a:gd name="T110" fmla="*/ 142 w 165"/>
                <a:gd name="T111" fmla="*/ 44 h 137"/>
                <a:gd name="T112" fmla="*/ 147 w 165"/>
                <a:gd name="T113" fmla="*/ 35 h 137"/>
                <a:gd name="T114" fmla="*/ 144 w 165"/>
                <a:gd name="T115" fmla="*/ 31 h 137"/>
                <a:gd name="T116" fmla="*/ 162 w 165"/>
                <a:gd name="T117" fmla="*/ 116 h 137"/>
                <a:gd name="T118" fmla="*/ 155 w 165"/>
                <a:gd name="T119" fmla="*/ 122 h 137"/>
                <a:gd name="T120" fmla="*/ 160 w 165"/>
                <a:gd name="T121" fmla="*/ 137 h 137"/>
                <a:gd name="T122" fmla="*/ 162 w 165"/>
                <a:gd name="T123" fmla="*/ 116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137"/>
                <a:gd name="T188" fmla="*/ 165 w 165"/>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7" name="Freeform 98"/>
            <p:cNvSpPr>
              <a:spLocks noChangeArrowheads="1"/>
            </p:cNvSpPr>
            <p:nvPr/>
          </p:nvSpPr>
          <p:spPr bwMode="auto">
            <a:xfrm>
              <a:off x="1689100" y="2155825"/>
              <a:ext cx="50800" cy="26988"/>
            </a:xfrm>
            <a:custGeom>
              <a:avLst/>
              <a:gdLst>
                <a:gd name="T0" fmla="*/ 26 w 26"/>
                <a:gd name="T1" fmla="*/ 5 h 14"/>
                <a:gd name="T2" fmla="*/ 14 w 26"/>
                <a:gd name="T3" fmla="*/ 2 h 14"/>
                <a:gd name="T4" fmla="*/ 9 w 26"/>
                <a:gd name="T5" fmla="*/ 0 h 14"/>
                <a:gd name="T6" fmla="*/ 8 w 26"/>
                <a:gd name="T7" fmla="*/ 0 h 14"/>
                <a:gd name="T8" fmla="*/ 0 w 26"/>
                <a:gd name="T9" fmla="*/ 7 h 14"/>
                <a:gd name="T10" fmla="*/ 22 w 26"/>
                <a:gd name="T11" fmla="*/ 14 h 14"/>
                <a:gd name="T12" fmla="*/ 26 w 26"/>
                <a:gd name="T13" fmla="*/ 13 h 14"/>
                <a:gd name="T14" fmla="*/ 26 w 26"/>
                <a:gd name="T15" fmla="*/ 5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8" name="Freeform 99"/>
            <p:cNvSpPr>
              <a:spLocks noChangeArrowheads="1"/>
            </p:cNvSpPr>
            <p:nvPr/>
          </p:nvSpPr>
          <p:spPr bwMode="auto">
            <a:xfrm>
              <a:off x="1706563" y="2116137"/>
              <a:ext cx="131763" cy="73025"/>
            </a:xfrm>
            <a:custGeom>
              <a:avLst/>
              <a:gdLst>
                <a:gd name="T0" fmla="*/ 29 w 69"/>
                <a:gd name="T1" fmla="*/ 34 h 38"/>
                <a:gd name="T2" fmla="*/ 32 w 69"/>
                <a:gd name="T3" fmla="*/ 27 h 38"/>
                <a:gd name="T4" fmla="*/ 45 w 69"/>
                <a:gd name="T5" fmla="*/ 22 h 38"/>
                <a:gd name="T6" fmla="*/ 55 w 69"/>
                <a:gd name="T7" fmla="*/ 19 h 38"/>
                <a:gd name="T8" fmla="*/ 69 w 69"/>
                <a:gd name="T9" fmla="*/ 14 h 38"/>
                <a:gd name="T10" fmla="*/ 56 w 69"/>
                <a:gd name="T11" fmla="*/ 5 h 38"/>
                <a:gd name="T12" fmla="*/ 32 w 69"/>
                <a:gd name="T13" fmla="*/ 5 h 38"/>
                <a:gd name="T14" fmla="*/ 11 w 69"/>
                <a:gd name="T15" fmla="*/ 6 h 38"/>
                <a:gd name="T16" fmla="*/ 11 w 69"/>
                <a:gd name="T17" fmla="*/ 6 h 38"/>
                <a:gd name="T18" fmla="*/ 5 w 69"/>
                <a:gd name="T19" fmla="*/ 12 h 38"/>
                <a:gd name="T20" fmla="*/ 0 w 69"/>
                <a:gd name="T21" fmla="*/ 21 h 38"/>
                <a:gd name="T22" fmla="*/ 5 w 69"/>
                <a:gd name="T23" fmla="*/ 23 h 38"/>
                <a:gd name="T24" fmla="*/ 17 w 69"/>
                <a:gd name="T25" fmla="*/ 26 h 38"/>
                <a:gd name="T26" fmla="*/ 17 w 69"/>
                <a:gd name="T27" fmla="*/ 34 h 38"/>
                <a:gd name="T28" fmla="*/ 20 w 69"/>
                <a:gd name="T29" fmla="*/ 34 h 38"/>
                <a:gd name="T30" fmla="*/ 21 w 69"/>
                <a:gd name="T31" fmla="*/ 38 h 38"/>
                <a:gd name="T32" fmla="*/ 25 w 69"/>
                <a:gd name="T33" fmla="*/ 37 h 38"/>
                <a:gd name="T34" fmla="*/ 29 w 69"/>
                <a:gd name="T35" fmla="*/ 34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38"/>
                <a:gd name="T56" fmla="*/ 69 w 6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9" name="Freeform 100"/>
            <p:cNvSpPr>
              <a:spLocks noChangeArrowheads="1"/>
            </p:cNvSpPr>
            <p:nvPr/>
          </p:nvSpPr>
          <p:spPr bwMode="auto">
            <a:xfrm>
              <a:off x="1106488" y="1736725"/>
              <a:ext cx="657225" cy="406400"/>
            </a:xfrm>
            <a:custGeom>
              <a:avLst/>
              <a:gdLst>
                <a:gd name="T0" fmla="*/ 301 w 344"/>
                <a:gd name="T1" fmla="*/ 199 h 213"/>
                <a:gd name="T2" fmla="*/ 296 w 344"/>
                <a:gd name="T3" fmla="*/ 180 h 213"/>
                <a:gd name="T4" fmla="*/ 324 w 344"/>
                <a:gd name="T5" fmla="*/ 173 h 213"/>
                <a:gd name="T6" fmla="*/ 334 w 344"/>
                <a:gd name="T7" fmla="*/ 161 h 213"/>
                <a:gd name="T8" fmla="*/ 343 w 344"/>
                <a:gd name="T9" fmla="*/ 139 h 213"/>
                <a:gd name="T10" fmla="*/ 315 w 344"/>
                <a:gd name="T11" fmla="*/ 137 h 213"/>
                <a:gd name="T12" fmla="*/ 297 w 344"/>
                <a:gd name="T13" fmla="*/ 161 h 213"/>
                <a:gd name="T14" fmla="*/ 281 w 344"/>
                <a:gd name="T15" fmla="*/ 170 h 213"/>
                <a:gd name="T16" fmla="*/ 242 w 344"/>
                <a:gd name="T17" fmla="*/ 169 h 213"/>
                <a:gd name="T18" fmla="*/ 224 w 344"/>
                <a:gd name="T19" fmla="*/ 143 h 213"/>
                <a:gd name="T20" fmla="*/ 223 w 344"/>
                <a:gd name="T21" fmla="*/ 90 h 213"/>
                <a:gd name="T22" fmla="*/ 219 w 344"/>
                <a:gd name="T23" fmla="*/ 83 h 213"/>
                <a:gd name="T24" fmla="*/ 200 w 344"/>
                <a:gd name="T25" fmla="*/ 71 h 213"/>
                <a:gd name="T26" fmla="*/ 187 w 344"/>
                <a:gd name="T27" fmla="*/ 47 h 213"/>
                <a:gd name="T28" fmla="*/ 158 w 344"/>
                <a:gd name="T29" fmla="*/ 46 h 213"/>
                <a:gd name="T30" fmla="*/ 141 w 344"/>
                <a:gd name="T31" fmla="*/ 32 h 213"/>
                <a:gd name="T32" fmla="*/ 121 w 344"/>
                <a:gd name="T33" fmla="*/ 11 h 213"/>
                <a:gd name="T34" fmla="*/ 100 w 344"/>
                <a:gd name="T35" fmla="*/ 16 h 213"/>
                <a:gd name="T36" fmla="*/ 39 w 344"/>
                <a:gd name="T37" fmla="*/ 6 h 213"/>
                <a:gd name="T38" fmla="*/ 0 w 344"/>
                <a:gd name="T39" fmla="*/ 3 h 213"/>
                <a:gd name="T40" fmla="*/ 16 w 344"/>
                <a:gd name="T41" fmla="*/ 35 h 213"/>
                <a:gd name="T42" fmla="*/ 35 w 344"/>
                <a:gd name="T43" fmla="*/ 61 h 213"/>
                <a:gd name="T44" fmla="*/ 40 w 344"/>
                <a:gd name="T45" fmla="*/ 72 h 213"/>
                <a:gd name="T46" fmla="*/ 56 w 344"/>
                <a:gd name="T47" fmla="*/ 94 h 213"/>
                <a:gd name="T48" fmla="*/ 81 w 344"/>
                <a:gd name="T49" fmla="*/ 120 h 213"/>
                <a:gd name="T50" fmla="*/ 84 w 344"/>
                <a:gd name="T51" fmla="*/ 107 h 213"/>
                <a:gd name="T52" fmla="*/ 71 w 344"/>
                <a:gd name="T53" fmla="*/ 93 h 213"/>
                <a:gd name="T54" fmla="*/ 52 w 344"/>
                <a:gd name="T55" fmla="*/ 60 h 213"/>
                <a:gd name="T56" fmla="*/ 44 w 344"/>
                <a:gd name="T57" fmla="*/ 42 h 213"/>
                <a:gd name="T58" fmla="*/ 29 w 344"/>
                <a:gd name="T59" fmla="*/ 29 h 213"/>
                <a:gd name="T60" fmla="*/ 29 w 344"/>
                <a:gd name="T61" fmla="*/ 11 h 213"/>
                <a:gd name="T62" fmla="*/ 39 w 344"/>
                <a:gd name="T63" fmla="*/ 16 h 213"/>
                <a:gd name="T64" fmla="*/ 49 w 344"/>
                <a:gd name="T65" fmla="*/ 32 h 213"/>
                <a:gd name="T66" fmla="*/ 56 w 344"/>
                <a:gd name="T67" fmla="*/ 47 h 213"/>
                <a:gd name="T68" fmla="*/ 73 w 344"/>
                <a:gd name="T69" fmla="*/ 60 h 213"/>
                <a:gd name="T70" fmla="*/ 87 w 344"/>
                <a:gd name="T71" fmla="*/ 74 h 213"/>
                <a:gd name="T72" fmla="*/ 95 w 344"/>
                <a:gd name="T73" fmla="*/ 89 h 213"/>
                <a:gd name="T74" fmla="*/ 129 w 344"/>
                <a:gd name="T75" fmla="*/ 125 h 213"/>
                <a:gd name="T76" fmla="*/ 134 w 344"/>
                <a:gd name="T77" fmla="*/ 145 h 213"/>
                <a:gd name="T78" fmla="*/ 139 w 344"/>
                <a:gd name="T79" fmla="*/ 163 h 213"/>
                <a:gd name="T80" fmla="*/ 174 w 344"/>
                <a:gd name="T81" fmla="*/ 180 h 213"/>
                <a:gd name="T82" fmla="*/ 221 w 344"/>
                <a:gd name="T83" fmla="*/ 202 h 213"/>
                <a:gd name="T84" fmla="*/ 265 w 344"/>
                <a:gd name="T85" fmla="*/ 204 h 213"/>
                <a:gd name="T86" fmla="*/ 286 w 344"/>
                <a:gd name="T87" fmla="*/ 201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213"/>
                <a:gd name="T134" fmla="*/ 344 w 344"/>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0" name="Freeform 101"/>
            <p:cNvSpPr>
              <a:spLocks noChangeArrowheads="1"/>
            </p:cNvSpPr>
            <p:nvPr/>
          </p:nvSpPr>
          <p:spPr bwMode="auto">
            <a:xfrm>
              <a:off x="1635125" y="2079625"/>
              <a:ext cx="92075" cy="90488"/>
            </a:xfrm>
            <a:custGeom>
              <a:avLst/>
              <a:gdLst>
                <a:gd name="T0" fmla="*/ 42 w 48"/>
                <a:gd name="T1" fmla="*/ 31 h 47"/>
                <a:gd name="T2" fmla="*/ 48 w 48"/>
                <a:gd name="T3" fmla="*/ 25 h 47"/>
                <a:gd name="T4" fmla="*/ 43 w 48"/>
                <a:gd name="T5" fmla="*/ 22 h 47"/>
                <a:gd name="T6" fmla="*/ 38 w 48"/>
                <a:gd name="T7" fmla="*/ 23 h 47"/>
                <a:gd name="T8" fmla="*/ 38 w 48"/>
                <a:gd name="T9" fmla="*/ 0 h 47"/>
                <a:gd name="T10" fmla="*/ 19 w 48"/>
                <a:gd name="T11" fmla="*/ 0 h 47"/>
                <a:gd name="T12" fmla="*/ 16 w 48"/>
                <a:gd name="T13" fmla="*/ 8 h 47"/>
                <a:gd name="T14" fmla="*/ 24 w 48"/>
                <a:gd name="T15" fmla="*/ 19 h 47"/>
                <a:gd name="T16" fmla="*/ 9 w 48"/>
                <a:gd name="T17" fmla="*/ 21 h 47"/>
                <a:gd name="T18" fmla="*/ 0 w 48"/>
                <a:gd name="T19" fmla="*/ 33 h 47"/>
                <a:gd name="T20" fmla="*/ 12 w 48"/>
                <a:gd name="T21" fmla="*/ 44 h 47"/>
                <a:gd name="T22" fmla="*/ 28 w 48"/>
                <a:gd name="T23" fmla="*/ 47 h 47"/>
                <a:gd name="T24" fmla="*/ 28 w 48"/>
                <a:gd name="T25" fmla="*/ 47 h 47"/>
                <a:gd name="T26" fmla="*/ 36 w 48"/>
                <a:gd name="T27" fmla="*/ 40 h 47"/>
                <a:gd name="T28" fmla="*/ 42 w 48"/>
                <a:gd name="T29" fmla="*/ 3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1" name="Freeform 102"/>
            <p:cNvSpPr>
              <a:spLocks noChangeArrowheads="1"/>
            </p:cNvSpPr>
            <p:nvPr/>
          </p:nvSpPr>
          <p:spPr bwMode="auto">
            <a:xfrm>
              <a:off x="1708150" y="2066925"/>
              <a:ext cx="26988" cy="57150"/>
            </a:xfrm>
            <a:custGeom>
              <a:avLst/>
              <a:gdLst>
                <a:gd name="T0" fmla="*/ 2 w 14"/>
                <a:gd name="T1" fmla="*/ 7 h 30"/>
                <a:gd name="T2" fmla="*/ 0 w 14"/>
                <a:gd name="T3" fmla="*/ 7 h 30"/>
                <a:gd name="T4" fmla="*/ 0 w 14"/>
                <a:gd name="T5" fmla="*/ 30 h 30"/>
                <a:gd name="T6" fmla="*/ 5 w 14"/>
                <a:gd name="T7" fmla="*/ 29 h 30"/>
                <a:gd name="T8" fmla="*/ 9 w 14"/>
                <a:gd name="T9" fmla="*/ 24 h 30"/>
                <a:gd name="T10" fmla="*/ 12 w 14"/>
                <a:gd name="T11" fmla="*/ 5 h 30"/>
                <a:gd name="T12" fmla="*/ 14 w 14"/>
                <a:gd name="T13" fmla="*/ 3 h 30"/>
                <a:gd name="T14" fmla="*/ 9 w 14"/>
                <a:gd name="T15" fmla="*/ 0 h 30"/>
                <a:gd name="T16" fmla="*/ 2 w 14"/>
                <a:gd name="T17" fmla="*/ 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0"/>
                <a:gd name="T29" fmla="*/ 14 w 1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2" name="Freeform 103"/>
            <p:cNvSpPr>
              <a:spLocks noChangeArrowheads="1"/>
            </p:cNvSpPr>
            <p:nvPr/>
          </p:nvSpPr>
          <p:spPr bwMode="auto">
            <a:xfrm>
              <a:off x="2024063" y="2024062"/>
              <a:ext cx="65088" cy="55563"/>
            </a:xfrm>
            <a:custGeom>
              <a:avLst/>
              <a:gdLst>
                <a:gd name="T0" fmla="*/ 16 w 34"/>
                <a:gd name="T1" fmla="*/ 3 h 29"/>
                <a:gd name="T2" fmla="*/ 23 w 34"/>
                <a:gd name="T3" fmla="*/ 19 h 29"/>
                <a:gd name="T4" fmla="*/ 1 w 34"/>
                <a:gd name="T5" fmla="*/ 23 h 29"/>
                <a:gd name="T6" fmla="*/ 16 w 34"/>
                <a:gd name="T7" fmla="*/ 26 h 29"/>
                <a:gd name="T8" fmla="*/ 31 w 34"/>
                <a:gd name="T9" fmla="*/ 28 h 29"/>
                <a:gd name="T10" fmla="*/ 34 w 34"/>
                <a:gd name="T11" fmla="*/ 6 h 29"/>
                <a:gd name="T12" fmla="*/ 16 w 34"/>
                <a:gd name="T13" fmla="*/ 3 h 29"/>
                <a:gd name="T14" fmla="*/ 0 60000 65536"/>
                <a:gd name="T15" fmla="*/ 0 60000 65536"/>
                <a:gd name="T16" fmla="*/ 0 60000 65536"/>
                <a:gd name="T17" fmla="*/ 0 60000 65536"/>
                <a:gd name="T18" fmla="*/ 0 60000 65536"/>
                <a:gd name="T19" fmla="*/ 0 60000 65536"/>
                <a:gd name="T20" fmla="*/ 0 60000 65536"/>
                <a:gd name="T21" fmla="*/ 0 w 34"/>
                <a:gd name="T22" fmla="*/ 0 h 29"/>
                <a:gd name="T23" fmla="*/ 34 w 3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3" name="Freeform 104"/>
            <p:cNvSpPr>
              <a:spLocks noChangeArrowheads="1"/>
            </p:cNvSpPr>
            <p:nvPr/>
          </p:nvSpPr>
          <p:spPr bwMode="auto">
            <a:xfrm>
              <a:off x="2082800" y="2033587"/>
              <a:ext cx="74613" cy="50800"/>
            </a:xfrm>
            <a:custGeom>
              <a:avLst/>
              <a:gdLst>
                <a:gd name="T0" fmla="*/ 15 w 39"/>
                <a:gd name="T1" fmla="*/ 19 h 26"/>
                <a:gd name="T2" fmla="*/ 39 w 39"/>
                <a:gd name="T3" fmla="*/ 14 h 26"/>
                <a:gd name="T4" fmla="*/ 9 w 39"/>
                <a:gd name="T5" fmla="*/ 2 h 26"/>
                <a:gd name="T6" fmla="*/ 3 w 39"/>
                <a:gd name="T7" fmla="*/ 1 h 26"/>
                <a:gd name="T8" fmla="*/ 0 w 39"/>
                <a:gd name="T9" fmla="*/ 23 h 26"/>
                <a:gd name="T10" fmla="*/ 1 w 39"/>
                <a:gd name="T11" fmla="*/ 24 h 26"/>
                <a:gd name="T12" fmla="*/ 15 w 39"/>
                <a:gd name="T13" fmla="*/ 19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4" name="Freeform 105"/>
            <p:cNvSpPr>
              <a:spLocks noChangeArrowheads="1"/>
            </p:cNvSpPr>
            <p:nvPr/>
          </p:nvSpPr>
          <p:spPr bwMode="auto">
            <a:xfrm>
              <a:off x="1746250" y="2143125"/>
              <a:ext cx="92075" cy="93663"/>
            </a:xfrm>
            <a:custGeom>
              <a:avLst/>
              <a:gdLst>
                <a:gd name="T0" fmla="*/ 26 w 48"/>
                <a:gd name="T1" fmla="*/ 46 h 49"/>
                <a:gd name="T2" fmla="*/ 37 w 48"/>
                <a:gd name="T3" fmla="*/ 48 h 49"/>
                <a:gd name="T4" fmla="*/ 42 w 48"/>
                <a:gd name="T5" fmla="*/ 49 h 49"/>
                <a:gd name="T6" fmla="*/ 41 w 48"/>
                <a:gd name="T7" fmla="*/ 47 h 49"/>
                <a:gd name="T8" fmla="*/ 44 w 48"/>
                <a:gd name="T9" fmla="*/ 32 h 49"/>
                <a:gd name="T10" fmla="*/ 45 w 48"/>
                <a:gd name="T11" fmla="*/ 13 h 49"/>
                <a:gd name="T12" fmla="*/ 48 w 48"/>
                <a:gd name="T13" fmla="*/ 1 h 49"/>
                <a:gd name="T14" fmla="*/ 48 w 48"/>
                <a:gd name="T15" fmla="*/ 0 h 49"/>
                <a:gd name="T16" fmla="*/ 34 w 48"/>
                <a:gd name="T17" fmla="*/ 5 h 49"/>
                <a:gd name="T18" fmla="*/ 24 w 48"/>
                <a:gd name="T19" fmla="*/ 8 h 49"/>
                <a:gd name="T20" fmla="*/ 11 w 48"/>
                <a:gd name="T21" fmla="*/ 13 h 49"/>
                <a:gd name="T22" fmla="*/ 8 w 48"/>
                <a:gd name="T23" fmla="*/ 20 h 49"/>
                <a:gd name="T24" fmla="*/ 4 w 48"/>
                <a:gd name="T25" fmla="*/ 23 h 49"/>
                <a:gd name="T26" fmla="*/ 0 w 48"/>
                <a:gd name="T27" fmla="*/ 24 h 49"/>
                <a:gd name="T28" fmla="*/ 2 w 48"/>
                <a:gd name="T29" fmla="*/ 28 h 49"/>
                <a:gd name="T30" fmla="*/ 16 w 48"/>
                <a:gd name="T31" fmla="*/ 42 h 49"/>
                <a:gd name="T32" fmla="*/ 19 w 48"/>
                <a:gd name="T33" fmla="*/ 46 h 49"/>
                <a:gd name="T34" fmla="*/ 26 w 48"/>
                <a:gd name="T35" fmla="*/ 46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5" name="Freeform 106"/>
            <p:cNvSpPr>
              <a:spLocks noChangeArrowheads="1"/>
            </p:cNvSpPr>
            <p:nvPr/>
          </p:nvSpPr>
          <p:spPr bwMode="auto">
            <a:xfrm>
              <a:off x="2036763" y="2357437"/>
              <a:ext cx="860425" cy="877888"/>
            </a:xfrm>
            <a:custGeom>
              <a:avLst/>
              <a:gdLst>
                <a:gd name="T0" fmla="*/ 253 w 450"/>
                <a:gd name="T1" fmla="*/ 427 h 460"/>
                <a:gd name="T2" fmla="*/ 260 w 450"/>
                <a:gd name="T3" fmla="*/ 429 h 460"/>
                <a:gd name="T4" fmla="*/ 289 w 450"/>
                <a:gd name="T5" fmla="*/ 379 h 460"/>
                <a:gd name="T6" fmla="*/ 307 w 450"/>
                <a:gd name="T7" fmla="*/ 343 h 460"/>
                <a:gd name="T8" fmla="*/ 337 w 450"/>
                <a:gd name="T9" fmla="*/ 326 h 460"/>
                <a:gd name="T10" fmla="*/ 372 w 450"/>
                <a:gd name="T11" fmla="*/ 316 h 460"/>
                <a:gd name="T12" fmla="*/ 386 w 450"/>
                <a:gd name="T13" fmla="*/ 290 h 460"/>
                <a:gd name="T14" fmla="*/ 397 w 450"/>
                <a:gd name="T15" fmla="*/ 264 h 460"/>
                <a:gd name="T16" fmla="*/ 401 w 450"/>
                <a:gd name="T17" fmla="*/ 211 h 460"/>
                <a:gd name="T18" fmla="*/ 409 w 450"/>
                <a:gd name="T19" fmla="*/ 206 h 460"/>
                <a:gd name="T20" fmla="*/ 445 w 450"/>
                <a:gd name="T21" fmla="*/ 158 h 460"/>
                <a:gd name="T22" fmla="*/ 406 w 450"/>
                <a:gd name="T23" fmla="*/ 104 h 460"/>
                <a:gd name="T24" fmla="*/ 336 w 450"/>
                <a:gd name="T25" fmla="*/ 96 h 460"/>
                <a:gd name="T26" fmla="*/ 295 w 450"/>
                <a:gd name="T27" fmla="*/ 74 h 460"/>
                <a:gd name="T28" fmla="*/ 291 w 450"/>
                <a:gd name="T29" fmla="*/ 67 h 460"/>
                <a:gd name="T30" fmla="*/ 264 w 450"/>
                <a:gd name="T31" fmla="*/ 60 h 460"/>
                <a:gd name="T32" fmla="*/ 258 w 450"/>
                <a:gd name="T33" fmla="*/ 13 h 460"/>
                <a:gd name="T34" fmla="*/ 222 w 450"/>
                <a:gd name="T35" fmla="*/ 32 h 460"/>
                <a:gd name="T36" fmla="*/ 191 w 450"/>
                <a:gd name="T37" fmla="*/ 39 h 460"/>
                <a:gd name="T38" fmla="*/ 165 w 450"/>
                <a:gd name="T39" fmla="*/ 40 h 460"/>
                <a:gd name="T40" fmla="*/ 157 w 450"/>
                <a:gd name="T41" fmla="*/ 1 h 460"/>
                <a:gd name="T42" fmla="*/ 129 w 450"/>
                <a:gd name="T43" fmla="*/ 17 h 460"/>
                <a:gd name="T44" fmla="*/ 107 w 450"/>
                <a:gd name="T45" fmla="*/ 15 h 460"/>
                <a:gd name="T46" fmla="*/ 120 w 450"/>
                <a:gd name="T47" fmla="*/ 32 h 460"/>
                <a:gd name="T48" fmla="*/ 105 w 450"/>
                <a:gd name="T49" fmla="*/ 46 h 460"/>
                <a:gd name="T50" fmla="*/ 84 w 450"/>
                <a:gd name="T51" fmla="*/ 49 h 460"/>
                <a:gd name="T52" fmla="*/ 48 w 450"/>
                <a:gd name="T53" fmla="*/ 42 h 460"/>
                <a:gd name="T54" fmla="*/ 45 w 450"/>
                <a:gd name="T55" fmla="*/ 59 h 460"/>
                <a:gd name="T56" fmla="*/ 46 w 450"/>
                <a:gd name="T57" fmla="*/ 108 h 460"/>
                <a:gd name="T58" fmla="*/ 12 w 450"/>
                <a:gd name="T59" fmla="*/ 120 h 460"/>
                <a:gd name="T60" fmla="*/ 2 w 450"/>
                <a:gd name="T61" fmla="*/ 144 h 460"/>
                <a:gd name="T62" fmla="*/ 15 w 450"/>
                <a:gd name="T63" fmla="*/ 168 h 460"/>
                <a:gd name="T64" fmla="*/ 38 w 450"/>
                <a:gd name="T65" fmla="*/ 172 h 460"/>
                <a:gd name="T66" fmla="*/ 65 w 450"/>
                <a:gd name="T67" fmla="*/ 184 h 460"/>
                <a:gd name="T68" fmla="*/ 99 w 450"/>
                <a:gd name="T69" fmla="*/ 174 h 460"/>
                <a:gd name="T70" fmla="*/ 124 w 450"/>
                <a:gd name="T71" fmla="*/ 206 h 460"/>
                <a:gd name="T72" fmla="*/ 150 w 450"/>
                <a:gd name="T73" fmla="*/ 217 h 460"/>
                <a:gd name="T74" fmla="*/ 158 w 450"/>
                <a:gd name="T75" fmla="*/ 242 h 460"/>
                <a:gd name="T76" fmla="*/ 186 w 450"/>
                <a:gd name="T77" fmla="*/ 265 h 460"/>
                <a:gd name="T78" fmla="*/ 182 w 450"/>
                <a:gd name="T79" fmla="*/ 293 h 460"/>
                <a:gd name="T80" fmla="*/ 199 w 450"/>
                <a:gd name="T81" fmla="*/ 317 h 460"/>
                <a:gd name="T82" fmla="*/ 222 w 450"/>
                <a:gd name="T83" fmla="*/ 337 h 460"/>
                <a:gd name="T84" fmla="*/ 230 w 450"/>
                <a:gd name="T85" fmla="*/ 375 h 460"/>
                <a:gd name="T86" fmla="*/ 187 w 450"/>
                <a:gd name="T87" fmla="*/ 415 h 460"/>
                <a:gd name="T88" fmla="*/ 205 w 450"/>
                <a:gd name="T89" fmla="*/ 426 h 460"/>
                <a:gd name="T90" fmla="*/ 232 w 450"/>
                <a:gd name="T91" fmla="*/ 443 h 4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460"/>
                <a:gd name="T140" fmla="*/ 450 w 450"/>
                <a:gd name="T141" fmla="*/ 460 h 4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6" name="Freeform 107"/>
            <p:cNvSpPr>
              <a:spLocks noChangeArrowheads="1"/>
            </p:cNvSpPr>
            <p:nvPr/>
          </p:nvSpPr>
          <p:spPr bwMode="auto">
            <a:xfrm>
              <a:off x="2376488" y="3146425"/>
              <a:ext cx="106363" cy="117475"/>
            </a:xfrm>
            <a:custGeom>
              <a:avLst/>
              <a:gdLst>
                <a:gd name="T0" fmla="*/ 55 w 56"/>
                <a:gd name="T1" fmla="*/ 30 h 62"/>
                <a:gd name="T2" fmla="*/ 47 w 56"/>
                <a:gd name="T3" fmla="*/ 21 h 62"/>
                <a:gd name="T4" fmla="*/ 35 w 56"/>
                <a:gd name="T5" fmla="*/ 11 h 62"/>
                <a:gd name="T6" fmla="*/ 28 w 56"/>
                <a:gd name="T7" fmla="*/ 13 h 62"/>
                <a:gd name="T8" fmla="*/ 23 w 56"/>
                <a:gd name="T9" fmla="*/ 5 h 62"/>
                <a:gd name="T10" fmla="*/ 14 w 56"/>
                <a:gd name="T11" fmla="*/ 2 h 62"/>
                <a:gd name="T12" fmla="*/ 10 w 56"/>
                <a:gd name="T13" fmla="*/ 2 h 62"/>
                <a:gd name="T14" fmla="*/ 7 w 56"/>
                <a:gd name="T15" fmla="*/ 8 h 62"/>
                <a:gd name="T16" fmla="*/ 3 w 56"/>
                <a:gd name="T17" fmla="*/ 27 h 62"/>
                <a:gd name="T18" fmla="*/ 0 w 56"/>
                <a:gd name="T19" fmla="*/ 42 h 62"/>
                <a:gd name="T20" fmla="*/ 3 w 56"/>
                <a:gd name="T21" fmla="*/ 49 h 62"/>
                <a:gd name="T22" fmla="*/ 2 w 56"/>
                <a:gd name="T23" fmla="*/ 54 h 62"/>
                <a:gd name="T24" fmla="*/ 7 w 56"/>
                <a:gd name="T25" fmla="*/ 56 h 62"/>
                <a:gd name="T26" fmla="*/ 21 w 56"/>
                <a:gd name="T27" fmla="*/ 60 h 62"/>
                <a:gd name="T28" fmla="*/ 30 w 56"/>
                <a:gd name="T29" fmla="*/ 60 h 62"/>
                <a:gd name="T30" fmla="*/ 47 w 56"/>
                <a:gd name="T31" fmla="*/ 57 h 62"/>
                <a:gd name="T32" fmla="*/ 56 w 56"/>
                <a:gd name="T33" fmla="*/ 47 h 62"/>
                <a:gd name="T34" fmla="*/ 55 w 56"/>
                <a:gd name="T35" fmla="*/ 3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62"/>
                <a:gd name="T56" fmla="*/ 56 w 56"/>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7" name="Freeform 108"/>
            <p:cNvSpPr>
              <a:spLocks noEditPoints="1" noChangeArrowheads="1"/>
            </p:cNvSpPr>
            <p:nvPr/>
          </p:nvSpPr>
          <p:spPr bwMode="auto">
            <a:xfrm>
              <a:off x="2043113" y="2951162"/>
              <a:ext cx="436563" cy="860425"/>
            </a:xfrm>
            <a:custGeom>
              <a:avLst/>
              <a:gdLst>
                <a:gd name="T0" fmla="*/ 65 w 228"/>
                <a:gd name="T1" fmla="*/ 427 h 450"/>
                <a:gd name="T2" fmla="*/ 60 w 228"/>
                <a:gd name="T3" fmla="*/ 417 h 450"/>
                <a:gd name="T4" fmla="*/ 56 w 228"/>
                <a:gd name="T5" fmla="*/ 448 h 450"/>
                <a:gd name="T6" fmla="*/ 80 w 228"/>
                <a:gd name="T7" fmla="*/ 449 h 450"/>
                <a:gd name="T8" fmla="*/ 87 w 228"/>
                <a:gd name="T9" fmla="*/ 441 h 450"/>
                <a:gd name="T10" fmla="*/ 218 w 228"/>
                <a:gd name="T11" fmla="*/ 46 h 450"/>
                <a:gd name="T12" fmla="*/ 212 w 228"/>
                <a:gd name="T13" fmla="*/ 64 h 450"/>
                <a:gd name="T14" fmla="*/ 194 w 228"/>
                <a:gd name="T15" fmla="*/ 70 h 450"/>
                <a:gd name="T16" fmla="*/ 172 w 228"/>
                <a:gd name="T17" fmla="*/ 67 h 450"/>
                <a:gd name="T18" fmla="*/ 185 w 228"/>
                <a:gd name="T19" fmla="*/ 44 h 450"/>
                <a:gd name="T20" fmla="*/ 151 w 228"/>
                <a:gd name="T21" fmla="*/ 27 h 450"/>
                <a:gd name="T22" fmla="*/ 123 w 228"/>
                <a:gd name="T23" fmla="*/ 3 h 450"/>
                <a:gd name="T24" fmla="*/ 105 w 228"/>
                <a:gd name="T25" fmla="*/ 10 h 450"/>
                <a:gd name="T26" fmla="*/ 82 w 228"/>
                <a:gd name="T27" fmla="*/ 5 h 450"/>
                <a:gd name="T28" fmla="*/ 72 w 228"/>
                <a:gd name="T29" fmla="*/ 25 h 450"/>
                <a:gd name="T30" fmla="*/ 58 w 228"/>
                <a:gd name="T31" fmla="*/ 43 h 450"/>
                <a:gd name="T32" fmla="*/ 60 w 228"/>
                <a:gd name="T33" fmla="*/ 63 h 450"/>
                <a:gd name="T34" fmla="*/ 49 w 228"/>
                <a:gd name="T35" fmla="*/ 78 h 450"/>
                <a:gd name="T36" fmla="*/ 41 w 228"/>
                <a:gd name="T37" fmla="*/ 94 h 450"/>
                <a:gd name="T38" fmla="*/ 37 w 228"/>
                <a:gd name="T39" fmla="*/ 115 h 450"/>
                <a:gd name="T40" fmla="*/ 40 w 228"/>
                <a:gd name="T41" fmla="*/ 138 h 450"/>
                <a:gd name="T42" fmla="*/ 40 w 228"/>
                <a:gd name="T43" fmla="*/ 157 h 450"/>
                <a:gd name="T44" fmla="*/ 37 w 228"/>
                <a:gd name="T45" fmla="*/ 180 h 450"/>
                <a:gd name="T46" fmla="*/ 28 w 228"/>
                <a:gd name="T47" fmla="*/ 206 h 450"/>
                <a:gd name="T48" fmla="*/ 25 w 228"/>
                <a:gd name="T49" fmla="*/ 216 h 450"/>
                <a:gd name="T50" fmla="*/ 21 w 228"/>
                <a:gd name="T51" fmla="*/ 232 h 450"/>
                <a:gd name="T52" fmla="*/ 20 w 228"/>
                <a:gd name="T53" fmla="*/ 248 h 450"/>
                <a:gd name="T54" fmla="*/ 18 w 228"/>
                <a:gd name="T55" fmla="*/ 272 h 450"/>
                <a:gd name="T56" fmla="*/ 21 w 228"/>
                <a:gd name="T57" fmla="*/ 285 h 450"/>
                <a:gd name="T58" fmla="*/ 26 w 228"/>
                <a:gd name="T59" fmla="*/ 296 h 450"/>
                <a:gd name="T60" fmla="*/ 23 w 228"/>
                <a:gd name="T61" fmla="*/ 305 h 450"/>
                <a:gd name="T62" fmla="*/ 21 w 228"/>
                <a:gd name="T63" fmla="*/ 323 h 450"/>
                <a:gd name="T64" fmla="*/ 13 w 228"/>
                <a:gd name="T65" fmla="*/ 338 h 450"/>
                <a:gd name="T66" fmla="*/ 9 w 228"/>
                <a:gd name="T67" fmla="*/ 355 h 450"/>
                <a:gd name="T68" fmla="*/ 3 w 228"/>
                <a:gd name="T69" fmla="*/ 373 h 450"/>
                <a:gd name="T70" fmla="*/ 15 w 228"/>
                <a:gd name="T71" fmla="*/ 384 h 450"/>
                <a:gd name="T72" fmla="*/ 21 w 228"/>
                <a:gd name="T73" fmla="*/ 401 h 450"/>
                <a:gd name="T74" fmla="*/ 47 w 228"/>
                <a:gd name="T75" fmla="*/ 404 h 450"/>
                <a:gd name="T76" fmla="*/ 52 w 228"/>
                <a:gd name="T77" fmla="*/ 395 h 450"/>
                <a:gd name="T78" fmla="*/ 53 w 228"/>
                <a:gd name="T79" fmla="*/ 376 h 450"/>
                <a:gd name="T80" fmla="*/ 66 w 228"/>
                <a:gd name="T81" fmla="*/ 364 h 450"/>
                <a:gd name="T82" fmla="*/ 87 w 228"/>
                <a:gd name="T83" fmla="*/ 340 h 450"/>
                <a:gd name="T84" fmla="*/ 78 w 228"/>
                <a:gd name="T85" fmla="*/ 326 h 450"/>
                <a:gd name="T86" fmla="*/ 89 w 228"/>
                <a:gd name="T87" fmla="*/ 299 h 450"/>
                <a:gd name="T88" fmla="*/ 95 w 228"/>
                <a:gd name="T89" fmla="*/ 285 h 450"/>
                <a:gd name="T90" fmla="*/ 102 w 228"/>
                <a:gd name="T91" fmla="*/ 270 h 450"/>
                <a:gd name="T92" fmla="*/ 109 w 228"/>
                <a:gd name="T93" fmla="*/ 269 h 450"/>
                <a:gd name="T94" fmla="*/ 106 w 228"/>
                <a:gd name="T95" fmla="*/ 262 h 450"/>
                <a:gd name="T96" fmla="*/ 98 w 228"/>
                <a:gd name="T97" fmla="*/ 251 h 450"/>
                <a:gd name="T98" fmla="*/ 115 w 228"/>
                <a:gd name="T99" fmla="*/ 245 h 450"/>
                <a:gd name="T100" fmla="*/ 129 w 228"/>
                <a:gd name="T101" fmla="*/ 228 h 450"/>
                <a:gd name="T102" fmla="*/ 133 w 228"/>
                <a:gd name="T103" fmla="*/ 215 h 450"/>
                <a:gd name="T104" fmla="*/ 183 w 228"/>
                <a:gd name="T105" fmla="*/ 203 h 450"/>
                <a:gd name="T106" fmla="*/ 189 w 228"/>
                <a:gd name="T107" fmla="*/ 181 h 450"/>
                <a:gd name="T108" fmla="*/ 180 w 228"/>
                <a:gd name="T109" fmla="*/ 164 h 450"/>
                <a:gd name="T110" fmla="*/ 176 w 228"/>
                <a:gd name="T111" fmla="*/ 156 h 450"/>
                <a:gd name="T112" fmla="*/ 174 w 228"/>
                <a:gd name="T113" fmla="*/ 144 h 450"/>
                <a:gd name="T114" fmla="*/ 181 w 228"/>
                <a:gd name="T115" fmla="*/ 110 h 450"/>
                <a:gd name="T116" fmla="*/ 214 w 228"/>
                <a:gd name="T117" fmla="*/ 71 h 450"/>
                <a:gd name="T118" fmla="*/ 225 w 228"/>
                <a:gd name="T119" fmla="*/ 47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450"/>
                <a:gd name="T182" fmla="*/ 228 w 228"/>
                <a:gd name="T183" fmla="*/ 450 h 4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8" name="Freeform 109"/>
            <p:cNvSpPr>
              <a:spLocks noChangeArrowheads="1"/>
            </p:cNvSpPr>
            <p:nvPr/>
          </p:nvSpPr>
          <p:spPr bwMode="auto">
            <a:xfrm>
              <a:off x="1995488" y="2854325"/>
              <a:ext cx="190500" cy="973138"/>
            </a:xfrm>
            <a:custGeom>
              <a:avLst/>
              <a:gdLst>
                <a:gd name="T0" fmla="*/ 40 w 100"/>
                <a:gd name="T1" fmla="*/ 435 h 510"/>
                <a:gd name="T2" fmla="*/ 27 w 100"/>
                <a:gd name="T3" fmla="*/ 413 h 510"/>
                <a:gd name="T4" fmla="*/ 38 w 100"/>
                <a:gd name="T5" fmla="*/ 389 h 510"/>
                <a:gd name="T6" fmla="*/ 46 w 100"/>
                <a:gd name="T7" fmla="*/ 365 h 510"/>
                <a:gd name="T8" fmla="*/ 51 w 100"/>
                <a:gd name="T9" fmla="*/ 347 h 510"/>
                <a:gd name="T10" fmla="*/ 44 w 100"/>
                <a:gd name="T11" fmla="*/ 329 h 510"/>
                <a:gd name="T12" fmla="*/ 45 w 100"/>
                <a:gd name="T13" fmla="*/ 299 h 510"/>
                <a:gd name="T14" fmla="*/ 49 w 100"/>
                <a:gd name="T15" fmla="*/ 276 h 510"/>
                <a:gd name="T16" fmla="*/ 53 w 100"/>
                <a:gd name="T17" fmla="*/ 257 h 510"/>
                <a:gd name="T18" fmla="*/ 62 w 100"/>
                <a:gd name="T19" fmla="*/ 216 h 510"/>
                <a:gd name="T20" fmla="*/ 65 w 100"/>
                <a:gd name="T21" fmla="*/ 189 h 510"/>
                <a:gd name="T22" fmla="*/ 66 w 100"/>
                <a:gd name="T23" fmla="*/ 157 h 510"/>
                <a:gd name="T24" fmla="*/ 74 w 100"/>
                <a:gd name="T25" fmla="*/ 129 h 510"/>
                <a:gd name="T26" fmla="*/ 84 w 100"/>
                <a:gd name="T27" fmla="*/ 107 h 510"/>
                <a:gd name="T28" fmla="*/ 97 w 100"/>
                <a:gd name="T29" fmla="*/ 76 h 510"/>
                <a:gd name="T30" fmla="*/ 89 w 100"/>
                <a:gd name="T31" fmla="*/ 53 h 510"/>
                <a:gd name="T32" fmla="*/ 84 w 100"/>
                <a:gd name="T33" fmla="*/ 25 h 510"/>
                <a:gd name="T34" fmla="*/ 71 w 100"/>
                <a:gd name="T35" fmla="*/ 2 h 510"/>
                <a:gd name="T36" fmla="*/ 64 w 100"/>
                <a:gd name="T37" fmla="*/ 23 h 510"/>
                <a:gd name="T38" fmla="*/ 62 w 100"/>
                <a:gd name="T39" fmla="*/ 75 h 510"/>
                <a:gd name="T40" fmla="*/ 53 w 100"/>
                <a:gd name="T41" fmla="*/ 128 h 510"/>
                <a:gd name="T42" fmla="*/ 48 w 100"/>
                <a:gd name="T43" fmla="*/ 163 h 510"/>
                <a:gd name="T44" fmla="*/ 41 w 100"/>
                <a:gd name="T45" fmla="*/ 210 h 510"/>
                <a:gd name="T46" fmla="*/ 26 w 100"/>
                <a:gd name="T47" fmla="*/ 251 h 510"/>
                <a:gd name="T48" fmla="*/ 24 w 100"/>
                <a:gd name="T49" fmla="*/ 286 h 510"/>
                <a:gd name="T50" fmla="*/ 17 w 100"/>
                <a:gd name="T51" fmla="*/ 319 h 510"/>
                <a:gd name="T52" fmla="*/ 32 w 100"/>
                <a:gd name="T53" fmla="*/ 302 h 510"/>
                <a:gd name="T54" fmla="*/ 34 w 100"/>
                <a:gd name="T55" fmla="*/ 320 h 510"/>
                <a:gd name="T56" fmla="*/ 30 w 100"/>
                <a:gd name="T57" fmla="*/ 342 h 510"/>
                <a:gd name="T58" fmla="*/ 25 w 100"/>
                <a:gd name="T59" fmla="*/ 357 h 510"/>
                <a:gd name="T60" fmla="*/ 23 w 100"/>
                <a:gd name="T61" fmla="*/ 354 h 510"/>
                <a:gd name="T62" fmla="*/ 15 w 100"/>
                <a:gd name="T63" fmla="*/ 357 h 510"/>
                <a:gd name="T64" fmla="*/ 2 w 100"/>
                <a:gd name="T65" fmla="*/ 374 h 510"/>
                <a:gd name="T66" fmla="*/ 17 w 100"/>
                <a:gd name="T67" fmla="*/ 376 h 510"/>
                <a:gd name="T68" fmla="*/ 25 w 100"/>
                <a:gd name="T69" fmla="*/ 389 h 510"/>
                <a:gd name="T70" fmla="*/ 11 w 100"/>
                <a:gd name="T71" fmla="*/ 393 h 510"/>
                <a:gd name="T72" fmla="*/ 13 w 100"/>
                <a:gd name="T73" fmla="*/ 400 h 510"/>
                <a:gd name="T74" fmla="*/ 6 w 100"/>
                <a:gd name="T75" fmla="*/ 412 h 510"/>
                <a:gd name="T76" fmla="*/ 15 w 100"/>
                <a:gd name="T77" fmla="*/ 416 h 510"/>
                <a:gd name="T78" fmla="*/ 16 w 100"/>
                <a:gd name="T79" fmla="*/ 427 h 510"/>
                <a:gd name="T80" fmla="*/ 9 w 100"/>
                <a:gd name="T81" fmla="*/ 441 h 510"/>
                <a:gd name="T82" fmla="*/ 23 w 100"/>
                <a:gd name="T83" fmla="*/ 444 h 510"/>
                <a:gd name="T84" fmla="*/ 28 w 100"/>
                <a:gd name="T85" fmla="*/ 448 h 510"/>
                <a:gd name="T86" fmla="*/ 22 w 100"/>
                <a:gd name="T87" fmla="*/ 462 h 510"/>
                <a:gd name="T88" fmla="*/ 41 w 100"/>
                <a:gd name="T89" fmla="*/ 462 h 510"/>
                <a:gd name="T90" fmla="*/ 28 w 100"/>
                <a:gd name="T91" fmla="*/ 472 h 510"/>
                <a:gd name="T92" fmla="*/ 42 w 100"/>
                <a:gd name="T93" fmla="*/ 470 h 510"/>
                <a:gd name="T94" fmla="*/ 26 w 100"/>
                <a:gd name="T95" fmla="*/ 481 h 510"/>
                <a:gd name="T96" fmla="*/ 41 w 100"/>
                <a:gd name="T97" fmla="*/ 483 h 510"/>
                <a:gd name="T98" fmla="*/ 64 w 100"/>
                <a:gd name="T99" fmla="*/ 461 h 510"/>
                <a:gd name="T100" fmla="*/ 71 w 100"/>
                <a:gd name="T101" fmla="*/ 473 h 510"/>
                <a:gd name="T102" fmla="*/ 61 w 100"/>
                <a:gd name="T103" fmla="*/ 477 h 510"/>
                <a:gd name="T104" fmla="*/ 50 w 100"/>
                <a:gd name="T105" fmla="*/ 486 h 510"/>
                <a:gd name="T106" fmla="*/ 58 w 100"/>
                <a:gd name="T107" fmla="*/ 503 h 510"/>
                <a:gd name="T108" fmla="*/ 74 w 100"/>
                <a:gd name="T109" fmla="*/ 500 h 510"/>
                <a:gd name="T110" fmla="*/ 91 w 100"/>
                <a:gd name="T111" fmla="*/ 501 h 510"/>
                <a:gd name="T112" fmla="*/ 81 w 100"/>
                <a:gd name="T113" fmla="*/ 499 h 510"/>
                <a:gd name="T114" fmla="*/ 71 w 100"/>
                <a:gd name="T115" fmla="*/ 457 h 510"/>
                <a:gd name="T116" fmla="*/ 46 w 100"/>
                <a:gd name="T117" fmla="*/ 452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510"/>
                <a:gd name="T179" fmla="*/ 100 w 100"/>
                <a:gd name="T180" fmla="*/ 510 h 5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9" name="Freeform 110"/>
            <p:cNvSpPr>
              <a:spLocks noChangeArrowheads="1"/>
            </p:cNvSpPr>
            <p:nvPr/>
          </p:nvSpPr>
          <p:spPr bwMode="auto">
            <a:xfrm>
              <a:off x="2278063" y="2897187"/>
              <a:ext cx="192088" cy="192088"/>
            </a:xfrm>
            <a:custGeom>
              <a:avLst/>
              <a:gdLst>
                <a:gd name="T0" fmla="*/ 96 w 100"/>
                <a:gd name="T1" fmla="*/ 54 h 100"/>
                <a:gd name="T2" fmla="*/ 87 w 100"/>
                <a:gd name="T3" fmla="*/ 56 h 100"/>
                <a:gd name="T4" fmla="*/ 81 w 100"/>
                <a:gd name="T5" fmla="*/ 43 h 100"/>
                <a:gd name="T6" fmla="*/ 73 w 100"/>
                <a:gd name="T7" fmla="*/ 34 h 100"/>
                <a:gd name="T8" fmla="*/ 64 w 100"/>
                <a:gd name="T9" fmla="*/ 33 h 100"/>
                <a:gd name="T10" fmla="*/ 58 w 100"/>
                <a:gd name="T11" fmla="*/ 24 h 100"/>
                <a:gd name="T12" fmla="*/ 56 w 100"/>
                <a:gd name="T13" fmla="*/ 10 h 100"/>
                <a:gd name="T14" fmla="*/ 55 w 100"/>
                <a:gd name="T15" fmla="*/ 4 h 100"/>
                <a:gd name="T16" fmla="*/ 53 w 100"/>
                <a:gd name="T17" fmla="*/ 5 h 100"/>
                <a:gd name="T18" fmla="*/ 43 w 100"/>
                <a:gd name="T19" fmla="*/ 0 h 100"/>
                <a:gd name="T20" fmla="*/ 30 w 100"/>
                <a:gd name="T21" fmla="*/ 1 h 100"/>
                <a:gd name="T22" fmla="*/ 16 w 100"/>
                <a:gd name="T23" fmla="*/ 4 h 100"/>
                <a:gd name="T24" fmla="*/ 7 w 100"/>
                <a:gd name="T25" fmla="*/ 14 h 100"/>
                <a:gd name="T26" fmla="*/ 4 w 100"/>
                <a:gd name="T27" fmla="*/ 32 h 100"/>
                <a:gd name="T28" fmla="*/ 0 w 100"/>
                <a:gd name="T29" fmla="*/ 31 h 100"/>
                <a:gd name="T30" fmla="*/ 16 w 100"/>
                <a:gd name="T31" fmla="*/ 47 h 100"/>
                <a:gd name="T32" fmla="*/ 28 w 100"/>
                <a:gd name="T33" fmla="*/ 55 h 100"/>
                <a:gd name="T34" fmla="*/ 41 w 100"/>
                <a:gd name="T35" fmla="*/ 62 h 100"/>
                <a:gd name="T36" fmla="*/ 62 w 100"/>
                <a:gd name="T37" fmla="*/ 72 h 100"/>
                <a:gd name="T38" fmla="*/ 53 w 100"/>
                <a:gd name="T39" fmla="*/ 87 h 100"/>
                <a:gd name="T40" fmla="*/ 49 w 100"/>
                <a:gd name="T41" fmla="*/ 95 h 100"/>
                <a:gd name="T42" fmla="*/ 60 w 100"/>
                <a:gd name="T43" fmla="*/ 97 h 100"/>
                <a:gd name="T44" fmla="*/ 71 w 100"/>
                <a:gd name="T45" fmla="*/ 98 h 100"/>
                <a:gd name="T46" fmla="*/ 80 w 100"/>
                <a:gd name="T47" fmla="*/ 96 h 100"/>
                <a:gd name="T48" fmla="*/ 89 w 100"/>
                <a:gd name="T49" fmla="*/ 92 h 100"/>
                <a:gd name="T50" fmla="*/ 95 w 100"/>
                <a:gd name="T51" fmla="*/ 75 h 100"/>
                <a:gd name="T52" fmla="*/ 96 w 100"/>
                <a:gd name="T53" fmla="*/ 54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00"/>
                <a:gd name="T83" fmla="*/ 100 w 100"/>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0" name="Freeform 111"/>
            <p:cNvSpPr>
              <a:spLocks noChangeArrowheads="1"/>
            </p:cNvSpPr>
            <p:nvPr/>
          </p:nvSpPr>
          <p:spPr bwMode="auto">
            <a:xfrm>
              <a:off x="1778000" y="2230437"/>
              <a:ext cx="71438" cy="57150"/>
            </a:xfrm>
            <a:custGeom>
              <a:avLst/>
              <a:gdLst>
                <a:gd name="T0" fmla="*/ 36 w 38"/>
                <a:gd name="T1" fmla="*/ 24 h 30"/>
                <a:gd name="T2" fmla="*/ 38 w 38"/>
                <a:gd name="T3" fmla="*/ 17 h 30"/>
                <a:gd name="T4" fmla="*/ 26 w 38"/>
                <a:gd name="T5" fmla="*/ 3 h 30"/>
                <a:gd name="T6" fmla="*/ 21 w 38"/>
                <a:gd name="T7" fmla="*/ 2 h 30"/>
                <a:gd name="T8" fmla="*/ 10 w 38"/>
                <a:gd name="T9" fmla="*/ 0 h 30"/>
                <a:gd name="T10" fmla="*/ 3 w 38"/>
                <a:gd name="T11" fmla="*/ 0 h 30"/>
                <a:gd name="T12" fmla="*/ 3 w 38"/>
                <a:gd name="T13" fmla="*/ 5 h 30"/>
                <a:gd name="T14" fmla="*/ 6 w 38"/>
                <a:gd name="T15" fmla="*/ 14 h 30"/>
                <a:gd name="T16" fmla="*/ 12 w 38"/>
                <a:gd name="T17" fmla="*/ 13 h 30"/>
                <a:gd name="T18" fmla="*/ 17 w 38"/>
                <a:gd name="T19" fmla="*/ 17 h 30"/>
                <a:gd name="T20" fmla="*/ 25 w 38"/>
                <a:gd name="T21" fmla="*/ 24 h 30"/>
                <a:gd name="T22" fmla="*/ 32 w 38"/>
                <a:gd name="T23" fmla="*/ 30 h 30"/>
                <a:gd name="T24" fmla="*/ 34 w 38"/>
                <a:gd name="T25" fmla="*/ 30 h 30"/>
                <a:gd name="T26" fmla="*/ 36 w 38"/>
                <a:gd name="T27" fmla="*/ 2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0"/>
                <a:gd name="T44" fmla="*/ 38 w 3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1" name="Freeform 112"/>
            <p:cNvSpPr>
              <a:spLocks noChangeArrowheads="1"/>
            </p:cNvSpPr>
            <p:nvPr/>
          </p:nvSpPr>
          <p:spPr bwMode="auto">
            <a:xfrm>
              <a:off x="1843088" y="2259012"/>
              <a:ext cx="125413" cy="60325"/>
            </a:xfrm>
            <a:custGeom>
              <a:avLst/>
              <a:gdLst>
                <a:gd name="T0" fmla="*/ 59 w 66"/>
                <a:gd name="T1" fmla="*/ 9 h 31"/>
                <a:gd name="T2" fmla="*/ 43 w 66"/>
                <a:gd name="T3" fmla="*/ 2 h 31"/>
                <a:gd name="T4" fmla="*/ 27 w 66"/>
                <a:gd name="T5" fmla="*/ 8 h 31"/>
                <a:gd name="T6" fmla="*/ 9 w 66"/>
                <a:gd name="T7" fmla="*/ 7 h 31"/>
                <a:gd name="T8" fmla="*/ 4 w 66"/>
                <a:gd name="T9" fmla="*/ 2 h 31"/>
                <a:gd name="T10" fmla="*/ 2 w 66"/>
                <a:gd name="T11" fmla="*/ 9 h 31"/>
                <a:gd name="T12" fmla="*/ 0 w 66"/>
                <a:gd name="T13" fmla="*/ 15 h 31"/>
                <a:gd name="T14" fmla="*/ 15 w 66"/>
                <a:gd name="T15" fmla="*/ 22 h 31"/>
                <a:gd name="T16" fmla="*/ 23 w 66"/>
                <a:gd name="T17" fmla="*/ 27 h 31"/>
                <a:gd name="T18" fmla="*/ 32 w 66"/>
                <a:gd name="T19" fmla="*/ 25 h 31"/>
                <a:gd name="T20" fmla="*/ 29 w 66"/>
                <a:gd name="T21" fmla="*/ 19 h 31"/>
                <a:gd name="T22" fmla="*/ 35 w 66"/>
                <a:gd name="T23" fmla="*/ 13 h 31"/>
                <a:gd name="T24" fmla="*/ 47 w 66"/>
                <a:gd name="T25" fmla="*/ 9 h 31"/>
                <a:gd name="T26" fmla="*/ 50 w 66"/>
                <a:gd name="T27" fmla="*/ 17 h 31"/>
                <a:gd name="T28" fmla="*/ 57 w 66"/>
                <a:gd name="T29" fmla="*/ 29 h 31"/>
                <a:gd name="T30" fmla="*/ 65 w 66"/>
                <a:gd name="T31" fmla="*/ 21 h 31"/>
                <a:gd name="T32" fmla="*/ 66 w 66"/>
                <a:gd name="T33" fmla="*/ 18 h 31"/>
                <a:gd name="T34" fmla="*/ 59 w 66"/>
                <a:gd name="T35" fmla="*/ 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1"/>
                <a:gd name="T56" fmla="*/ 66 w 6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2" name="Freeform 113"/>
            <p:cNvSpPr>
              <a:spLocks noChangeArrowheads="1"/>
            </p:cNvSpPr>
            <p:nvPr/>
          </p:nvSpPr>
          <p:spPr bwMode="auto">
            <a:xfrm>
              <a:off x="1928813" y="2197100"/>
              <a:ext cx="257175" cy="366713"/>
            </a:xfrm>
            <a:custGeom>
              <a:avLst/>
              <a:gdLst>
                <a:gd name="T0" fmla="*/ 21 w 135"/>
                <a:gd name="T1" fmla="*/ 140 h 192"/>
                <a:gd name="T2" fmla="*/ 30 w 135"/>
                <a:gd name="T3" fmla="*/ 140 h 192"/>
                <a:gd name="T4" fmla="*/ 38 w 135"/>
                <a:gd name="T5" fmla="*/ 146 h 192"/>
                <a:gd name="T6" fmla="*/ 38 w 135"/>
                <a:gd name="T7" fmla="*/ 147 h 192"/>
                <a:gd name="T8" fmla="*/ 48 w 135"/>
                <a:gd name="T9" fmla="*/ 147 h 192"/>
                <a:gd name="T10" fmla="*/ 55 w 135"/>
                <a:gd name="T11" fmla="*/ 156 h 192"/>
                <a:gd name="T12" fmla="*/ 62 w 135"/>
                <a:gd name="T13" fmla="*/ 163 h 192"/>
                <a:gd name="T14" fmla="*/ 66 w 135"/>
                <a:gd name="T15" fmla="*/ 170 h 192"/>
                <a:gd name="T16" fmla="*/ 79 w 135"/>
                <a:gd name="T17" fmla="*/ 172 h 192"/>
                <a:gd name="T18" fmla="*/ 86 w 135"/>
                <a:gd name="T19" fmla="*/ 171 h 192"/>
                <a:gd name="T20" fmla="*/ 93 w 135"/>
                <a:gd name="T21" fmla="*/ 170 h 192"/>
                <a:gd name="T22" fmla="*/ 101 w 135"/>
                <a:gd name="T23" fmla="*/ 177 h 192"/>
                <a:gd name="T24" fmla="*/ 95 w 135"/>
                <a:gd name="T25" fmla="*/ 187 h 192"/>
                <a:gd name="T26" fmla="*/ 102 w 135"/>
                <a:gd name="T27" fmla="*/ 192 h 192"/>
                <a:gd name="T28" fmla="*/ 103 w 135"/>
                <a:gd name="T29" fmla="*/ 192 h 192"/>
                <a:gd name="T30" fmla="*/ 107 w 135"/>
                <a:gd name="T31" fmla="*/ 177 h 192"/>
                <a:gd name="T32" fmla="*/ 109 w 135"/>
                <a:gd name="T33" fmla="*/ 161 h 192"/>
                <a:gd name="T34" fmla="*/ 102 w 135"/>
                <a:gd name="T35" fmla="*/ 143 h 192"/>
                <a:gd name="T36" fmla="*/ 110 w 135"/>
                <a:gd name="T37" fmla="*/ 137 h 192"/>
                <a:gd name="T38" fmla="*/ 108 w 135"/>
                <a:gd name="T39" fmla="*/ 132 h 192"/>
                <a:gd name="T40" fmla="*/ 105 w 135"/>
                <a:gd name="T41" fmla="*/ 126 h 192"/>
                <a:gd name="T42" fmla="*/ 122 w 135"/>
                <a:gd name="T43" fmla="*/ 125 h 192"/>
                <a:gd name="T44" fmla="*/ 134 w 135"/>
                <a:gd name="T45" fmla="*/ 121 h 192"/>
                <a:gd name="T46" fmla="*/ 132 w 135"/>
                <a:gd name="T47" fmla="*/ 115 h 192"/>
                <a:gd name="T48" fmla="*/ 133 w 135"/>
                <a:gd name="T49" fmla="*/ 106 h 192"/>
                <a:gd name="T50" fmla="*/ 128 w 135"/>
                <a:gd name="T51" fmla="*/ 98 h 192"/>
                <a:gd name="T52" fmla="*/ 131 w 135"/>
                <a:gd name="T53" fmla="*/ 77 h 192"/>
                <a:gd name="T54" fmla="*/ 118 w 135"/>
                <a:gd name="T55" fmla="*/ 74 h 192"/>
                <a:gd name="T56" fmla="*/ 102 w 135"/>
                <a:gd name="T57" fmla="*/ 67 h 192"/>
                <a:gd name="T58" fmla="*/ 83 w 135"/>
                <a:gd name="T59" fmla="*/ 65 h 192"/>
                <a:gd name="T60" fmla="*/ 75 w 135"/>
                <a:gd name="T61" fmla="*/ 50 h 192"/>
                <a:gd name="T62" fmla="*/ 70 w 135"/>
                <a:gd name="T63" fmla="*/ 43 h 192"/>
                <a:gd name="T64" fmla="*/ 65 w 135"/>
                <a:gd name="T65" fmla="*/ 40 h 192"/>
                <a:gd name="T66" fmla="*/ 67 w 135"/>
                <a:gd name="T67" fmla="*/ 35 h 192"/>
                <a:gd name="T68" fmla="*/ 69 w 135"/>
                <a:gd name="T69" fmla="*/ 27 h 192"/>
                <a:gd name="T70" fmla="*/ 78 w 135"/>
                <a:gd name="T71" fmla="*/ 14 h 192"/>
                <a:gd name="T72" fmla="*/ 82 w 135"/>
                <a:gd name="T73" fmla="*/ 12 h 192"/>
                <a:gd name="T74" fmla="*/ 85 w 135"/>
                <a:gd name="T75" fmla="*/ 10 h 192"/>
                <a:gd name="T76" fmla="*/ 87 w 135"/>
                <a:gd name="T77" fmla="*/ 3 h 192"/>
                <a:gd name="T78" fmla="*/ 75 w 135"/>
                <a:gd name="T79" fmla="*/ 9 h 192"/>
                <a:gd name="T80" fmla="*/ 65 w 135"/>
                <a:gd name="T81" fmla="*/ 14 h 192"/>
                <a:gd name="T82" fmla="*/ 55 w 135"/>
                <a:gd name="T83" fmla="*/ 18 h 192"/>
                <a:gd name="T84" fmla="*/ 49 w 135"/>
                <a:gd name="T85" fmla="*/ 17 h 192"/>
                <a:gd name="T86" fmla="*/ 39 w 135"/>
                <a:gd name="T87" fmla="*/ 27 h 192"/>
                <a:gd name="T88" fmla="*/ 35 w 135"/>
                <a:gd name="T89" fmla="*/ 37 h 192"/>
                <a:gd name="T90" fmla="*/ 24 w 135"/>
                <a:gd name="T91" fmla="*/ 50 h 192"/>
                <a:gd name="T92" fmla="*/ 21 w 135"/>
                <a:gd name="T93" fmla="*/ 51 h 192"/>
                <a:gd name="T94" fmla="*/ 20 w 135"/>
                <a:gd name="T95" fmla="*/ 54 h 192"/>
                <a:gd name="T96" fmla="*/ 12 w 135"/>
                <a:gd name="T97" fmla="*/ 62 h 192"/>
                <a:gd name="T98" fmla="*/ 16 w 135"/>
                <a:gd name="T99" fmla="*/ 65 h 192"/>
                <a:gd name="T100" fmla="*/ 18 w 135"/>
                <a:gd name="T101" fmla="*/ 74 h 192"/>
                <a:gd name="T102" fmla="*/ 18 w 135"/>
                <a:gd name="T103" fmla="*/ 80 h 192"/>
                <a:gd name="T104" fmla="*/ 20 w 135"/>
                <a:gd name="T105" fmla="*/ 98 h 192"/>
                <a:gd name="T106" fmla="*/ 17 w 135"/>
                <a:gd name="T107" fmla="*/ 108 h 192"/>
                <a:gd name="T108" fmla="*/ 8 w 135"/>
                <a:gd name="T109" fmla="*/ 115 h 192"/>
                <a:gd name="T110" fmla="*/ 2 w 135"/>
                <a:gd name="T111" fmla="*/ 122 h 192"/>
                <a:gd name="T112" fmla="*/ 0 w 135"/>
                <a:gd name="T113" fmla="*/ 127 h 192"/>
                <a:gd name="T114" fmla="*/ 14 w 135"/>
                <a:gd name="T115" fmla="*/ 135 h 192"/>
                <a:gd name="T116" fmla="*/ 21 w 135"/>
                <a:gd name="T117" fmla="*/ 140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92"/>
                <a:gd name="T179" fmla="*/ 135 w 135"/>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3" name="Freeform 114"/>
            <p:cNvSpPr>
              <a:spLocks noChangeArrowheads="1"/>
            </p:cNvSpPr>
            <p:nvPr/>
          </p:nvSpPr>
          <p:spPr bwMode="auto">
            <a:xfrm>
              <a:off x="2130425" y="2684462"/>
              <a:ext cx="266700" cy="300038"/>
            </a:xfrm>
            <a:custGeom>
              <a:avLst/>
              <a:gdLst>
                <a:gd name="T0" fmla="*/ 137 w 139"/>
                <a:gd name="T1" fmla="*/ 94 h 157"/>
                <a:gd name="T2" fmla="*/ 130 w 139"/>
                <a:gd name="T3" fmla="*/ 83 h 157"/>
                <a:gd name="T4" fmla="*/ 121 w 139"/>
                <a:gd name="T5" fmla="*/ 77 h 157"/>
                <a:gd name="T6" fmla="*/ 109 w 139"/>
                <a:gd name="T7" fmla="*/ 71 h 157"/>
                <a:gd name="T8" fmla="*/ 107 w 139"/>
                <a:gd name="T9" fmla="*/ 62 h 157"/>
                <a:gd name="T10" fmla="*/ 106 w 139"/>
                <a:gd name="T11" fmla="*/ 53 h 157"/>
                <a:gd name="T12" fmla="*/ 101 w 139"/>
                <a:gd name="T13" fmla="*/ 46 h 157"/>
                <a:gd name="T14" fmla="*/ 89 w 139"/>
                <a:gd name="T15" fmla="*/ 43 h 157"/>
                <a:gd name="T16" fmla="*/ 80 w 139"/>
                <a:gd name="T17" fmla="*/ 39 h 157"/>
                <a:gd name="T18" fmla="*/ 75 w 139"/>
                <a:gd name="T19" fmla="*/ 35 h 157"/>
                <a:gd name="T20" fmla="*/ 67 w 139"/>
                <a:gd name="T21" fmla="*/ 33 h 157"/>
                <a:gd name="T22" fmla="*/ 54 w 139"/>
                <a:gd name="T23" fmla="*/ 25 h 157"/>
                <a:gd name="T24" fmla="*/ 50 w 139"/>
                <a:gd name="T25" fmla="*/ 3 h 157"/>
                <a:gd name="T26" fmla="*/ 39 w 139"/>
                <a:gd name="T27" fmla="*/ 2 h 157"/>
                <a:gd name="T28" fmla="*/ 26 w 139"/>
                <a:gd name="T29" fmla="*/ 8 h 157"/>
                <a:gd name="T30" fmla="*/ 16 w 139"/>
                <a:gd name="T31" fmla="*/ 13 h 157"/>
                <a:gd name="T32" fmla="*/ 7 w 139"/>
                <a:gd name="T33" fmla="*/ 16 h 157"/>
                <a:gd name="T34" fmla="*/ 3 w 139"/>
                <a:gd name="T35" fmla="*/ 15 h 157"/>
                <a:gd name="T36" fmla="*/ 11 w 139"/>
                <a:gd name="T37" fmla="*/ 31 h 157"/>
                <a:gd name="T38" fmla="*/ 8 w 139"/>
                <a:gd name="T39" fmla="*/ 37 h 157"/>
                <a:gd name="T40" fmla="*/ 9 w 139"/>
                <a:gd name="T41" fmla="*/ 53 h 157"/>
                <a:gd name="T42" fmla="*/ 6 w 139"/>
                <a:gd name="T43" fmla="*/ 62 h 157"/>
                <a:gd name="T44" fmla="*/ 3 w 139"/>
                <a:gd name="T45" fmla="*/ 72 h 157"/>
                <a:gd name="T46" fmla="*/ 8 w 139"/>
                <a:gd name="T47" fmla="*/ 77 h 157"/>
                <a:gd name="T48" fmla="*/ 2 w 139"/>
                <a:gd name="T49" fmla="*/ 86 h 157"/>
                <a:gd name="T50" fmla="*/ 1 w 139"/>
                <a:gd name="T51" fmla="*/ 90 h 157"/>
                <a:gd name="T52" fmla="*/ 5 w 139"/>
                <a:gd name="T53" fmla="*/ 96 h 157"/>
                <a:gd name="T54" fmla="*/ 8 w 139"/>
                <a:gd name="T55" fmla="*/ 108 h 157"/>
                <a:gd name="T56" fmla="*/ 13 w 139"/>
                <a:gd name="T57" fmla="*/ 114 h 157"/>
                <a:gd name="T58" fmla="*/ 10 w 139"/>
                <a:gd name="T59" fmla="*/ 122 h 157"/>
                <a:gd name="T60" fmla="*/ 14 w 139"/>
                <a:gd name="T61" fmla="*/ 132 h 157"/>
                <a:gd name="T62" fmla="*/ 18 w 139"/>
                <a:gd name="T63" fmla="*/ 142 h 157"/>
                <a:gd name="T64" fmla="*/ 21 w 139"/>
                <a:gd name="T65" fmla="*/ 154 h 157"/>
                <a:gd name="T66" fmla="*/ 36 w 139"/>
                <a:gd name="T67" fmla="*/ 145 h 157"/>
                <a:gd name="T68" fmla="*/ 46 w 139"/>
                <a:gd name="T69" fmla="*/ 145 h 157"/>
                <a:gd name="T70" fmla="*/ 59 w 139"/>
                <a:gd name="T71" fmla="*/ 150 h 157"/>
                <a:gd name="T72" fmla="*/ 66 w 139"/>
                <a:gd name="T73" fmla="*/ 144 h 157"/>
                <a:gd name="T74" fmla="*/ 81 w 139"/>
                <a:gd name="T75" fmla="*/ 144 h 157"/>
                <a:gd name="T76" fmla="*/ 84 w 139"/>
                <a:gd name="T77" fmla="*/ 126 h 157"/>
                <a:gd name="T78" fmla="*/ 93 w 139"/>
                <a:gd name="T79" fmla="*/ 116 h 157"/>
                <a:gd name="T80" fmla="*/ 107 w 139"/>
                <a:gd name="T81" fmla="*/ 113 h 157"/>
                <a:gd name="T82" fmla="*/ 120 w 139"/>
                <a:gd name="T83" fmla="*/ 112 h 157"/>
                <a:gd name="T84" fmla="*/ 130 w 139"/>
                <a:gd name="T85" fmla="*/ 117 h 157"/>
                <a:gd name="T86" fmla="*/ 136 w 139"/>
                <a:gd name="T87" fmla="*/ 108 h 157"/>
                <a:gd name="T88" fmla="*/ 137 w 139"/>
                <a:gd name="T89" fmla="*/ 94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57"/>
                <a:gd name="T137" fmla="*/ 139 w 139"/>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4" name="Freeform 115"/>
            <p:cNvSpPr>
              <a:spLocks noChangeArrowheads="1"/>
            </p:cNvSpPr>
            <p:nvPr/>
          </p:nvSpPr>
          <p:spPr bwMode="auto">
            <a:xfrm>
              <a:off x="1874838" y="2473325"/>
              <a:ext cx="279400" cy="404813"/>
            </a:xfrm>
            <a:custGeom>
              <a:avLst/>
              <a:gdLst>
                <a:gd name="T0" fmla="*/ 134 w 146"/>
                <a:gd name="T1" fmla="*/ 201 h 212"/>
                <a:gd name="T2" fmla="*/ 135 w 146"/>
                <a:gd name="T3" fmla="*/ 200 h 212"/>
                <a:gd name="T4" fmla="*/ 136 w 146"/>
                <a:gd name="T5" fmla="*/ 196 h 212"/>
                <a:gd name="T6" fmla="*/ 142 w 146"/>
                <a:gd name="T7" fmla="*/ 187 h 212"/>
                <a:gd name="T8" fmla="*/ 137 w 146"/>
                <a:gd name="T9" fmla="*/ 182 h 212"/>
                <a:gd name="T10" fmla="*/ 140 w 146"/>
                <a:gd name="T11" fmla="*/ 172 h 212"/>
                <a:gd name="T12" fmla="*/ 143 w 146"/>
                <a:gd name="T13" fmla="*/ 163 h 212"/>
                <a:gd name="T14" fmla="*/ 142 w 146"/>
                <a:gd name="T15" fmla="*/ 147 h 212"/>
                <a:gd name="T16" fmla="*/ 145 w 146"/>
                <a:gd name="T17" fmla="*/ 141 h 212"/>
                <a:gd name="T18" fmla="*/ 137 w 146"/>
                <a:gd name="T19" fmla="*/ 125 h 212"/>
                <a:gd name="T20" fmla="*/ 126 w 146"/>
                <a:gd name="T21" fmla="*/ 125 h 212"/>
                <a:gd name="T22" fmla="*/ 123 w 146"/>
                <a:gd name="T23" fmla="*/ 111 h 212"/>
                <a:gd name="T24" fmla="*/ 118 w 146"/>
                <a:gd name="T25" fmla="*/ 112 h 212"/>
                <a:gd name="T26" fmla="*/ 106 w 146"/>
                <a:gd name="T27" fmla="*/ 113 h 212"/>
                <a:gd name="T28" fmla="*/ 100 w 146"/>
                <a:gd name="T29" fmla="*/ 107 h 212"/>
                <a:gd name="T30" fmla="*/ 95 w 146"/>
                <a:gd name="T31" fmla="*/ 103 h 212"/>
                <a:gd name="T32" fmla="*/ 90 w 146"/>
                <a:gd name="T33" fmla="*/ 93 h 212"/>
                <a:gd name="T34" fmla="*/ 87 w 146"/>
                <a:gd name="T35" fmla="*/ 83 h 212"/>
                <a:gd name="T36" fmla="*/ 89 w 146"/>
                <a:gd name="T37" fmla="*/ 76 h 212"/>
                <a:gd name="T38" fmla="*/ 94 w 146"/>
                <a:gd name="T39" fmla="*/ 70 h 212"/>
                <a:gd name="T40" fmla="*/ 97 w 146"/>
                <a:gd name="T41" fmla="*/ 59 h 212"/>
                <a:gd name="T42" fmla="*/ 107 w 146"/>
                <a:gd name="T43" fmla="*/ 53 h 212"/>
                <a:gd name="T44" fmla="*/ 121 w 146"/>
                <a:gd name="T45" fmla="*/ 48 h 212"/>
                <a:gd name="T46" fmla="*/ 130 w 146"/>
                <a:gd name="T47" fmla="*/ 47 h 212"/>
                <a:gd name="T48" fmla="*/ 123 w 146"/>
                <a:gd name="T49" fmla="*/ 42 h 212"/>
                <a:gd name="T50" fmla="*/ 129 w 146"/>
                <a:gd name="T51" fmla="*/ 32 h 212"/>
                <a:gd name="T52" fmla="*/ 121 w 146"/>
                <a:gd name="T53" fmla="*/ 25 h 212"/>
                <a:gd name="T54" fmla="*/ 114 w 146"/>
                <a:gd name="T55" fmla="*/ 26 h 212"/>
                <a:gd name="T56" fmla="*/ 107 w 146"/>
                <a:gd name="T57" fmla="*/ 27 h 212"/>
                <a:gd name="T58" fmla="*/ 94 w 146"/>
                <a:gd name="T59" fmla="*/ 25 h 212"/>
                <a:gd name="T60" fmla="*/ 90 w 146"/>
                <a:gd name="T61" fmla="*/ 18 h 212"/>
                <a:gd name="T62" fmla="*/ 83 w 146"/>
                <a:gd name="T63" fmla="*/ 11 h 212"/>
                <a:gd name="T64" fmla="*/ 76 w 146"/>
                <a:gd name="T65" fmla="*/ 2 h 212"/>
                <a:gd name="T66" fmla="*/ 66 w 146"/>
                <a:gd name="T67" fmla="*/ 2 h 212"/>
                <a:gd name="T68" fmla="*/ 69 w 146"/>
                <a:gd name="T69" fmla="*/ 10 h 212"/>
                <a:gd name="T70" fmla="*/ 63 w 146"/>
                <a:gd name="T71" fmla="*/ 21 h 212"/>
                <a:gd name="T72" fmla="*/ 40 w 146"/>
                <a:gd name="T73" fmla="*/ 33 h 212"/>
                <a:gd name="T74" fmla="*/ 30 w 146"/>
                <a:gd name="T75" fmla="*/ 51 h 212"/>
                <a:gd name="T76" fmla="*/ 22 w 146"/>
                <a:gd name="T77" fmla="*/ 52 h 212"/>
                <a:gd name="T78" fmla="*/ 14 w 146"/>
                <a:gd name="T79" fmla="*/ 49 h 212"/>
                <a:gd name="T80" fmla="*/ 14 w 146"/>
                <a:gd name="T81" fmla="*/ 44 h 212"/>
                <a:gd name="T82" fmla="*/ 11 w 146"/>
                <a:gd name="T83" fmla="*/ 38 h 212"/>
                <a:gd name="T84" fmla="*/ 2 w 146"/>
                <a:gd name="T85" fmla="*/ 48 h 212"/>
                <a:gd name="T86" fmla="*/ 6 w 146"/>
                <a:gd name="T87" fmla="*/ 63 h 212"/>
                <a:gd name="T88" fmla="*/ 3 w 146"/>
                <a:gd name="T89" fmla="*/ 66 h 212"/>
                <a:gd name="T90" fmla="*/ 15 w 146"/>
                <a:gd name="T91" fmla="*/ 76 h 212"/>
                <a:gd name="T92" fmla="*/ 26 w 146"/>
                <a:gd name="T93" fmla="*/ 92 h 212"/>
                <a:gd name="T94" fmla="*/ 34 w 146"/>
                <a:gd name="T95" fmla="*/ 109 h 212"/>
                <a:gd name="T96" fmla="*/ 52 w 146"/>
                <a:gd name="T97" fmla="*/ 142 h 212"/>
                <a:gd name="T98" fmla="*/ 59 w 146"/>
                <a:gd name="T99" fmla="*/ 157 h 212"/>
                <a:gd name="T100" fmla="*/ 63 w 146"/>
                <a:gd name="T101" fmla="*/ 167 h 212"/>
                <a:gd name="T102" fmla="*/ 81 w 146"/>
                <a:gd name="T103" fmla="*/ 179 h 212"/>
                <a:gd name="T104" fmla="*/ 113 w 146"/>
                <a:gd name="T105" fmla="*/ 199 h 212"/>
                <a:gd name="T106" fmla="*/ 127 w 146"/>
                <a:gd name="T107" fmla="*/ 210 h 212"/>
                <a:gd name="T108" fmla="*/ 127 w 146"/>
                <a:gd name="T109" fmla="*/ 212 h 212"/>
                <a:gd name="T110" fmla="*/ 130 w 146"/>
                <a:gd name="T111" fmla="*/ 210 h 212"/>
                <a:gd name="T112" fmla="*/ 134 w 146"/>
                <a:gd name="T113" fmla="*/ 201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12"/>
                <a:gd name="T173" fmla="*/ 146 w 146"/>
                <a:gd name="T174" fmla="*/ 212 h 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5" name="Freeform 116"/>
            <p:cNvSpPr>
              <a:spLocks noChangeArrowheads="1"/>
            </p:cNvSpPr>
            <p:nvPr/>
          </p:nvSpPr>
          <p:spPr bwMode="auto">
            <a:xfrm>
              <a:off x="2049463" y="2208212"/>
              <a:ext cx="296863" cy="250825"/>
            </a:xfrm>
            <a:custGeom>
              <a:avLst/>
              <a:gdLst>
                <a:gd name="T0" fmla="*/ 15 w 156"/>
                <a:gd name="T1" fmla="*/ 8 h 131"/>
                <a:gd name="T2" fmla="*/ 6 w 156"/>
                <a:gd name="T3" fmla="*/ 21 h 131"/>
                <a:gd name="T4" fmla="*/ 4 w 156"/>
                <a:gd name="T5" fmla="*/ 29 h 131"/>
                <a:gd name="T6" fmla="*/ 2 w 156"/>
                <a:gd name="T7" fmla="*/ 34 h 131"/>
                <a:gd name="T8" fmla="*/ 7 w 156"/>
                <a:gd name="T9" fmla="*/ 37 h 131"/>
                <a:gd name="T10" fmla="*/ 12 w 156"/>
                <a:gd name="T11" fmla="*/ 44 h 131"/>
                <a:gd name="T12" fmla="*/ 20 w 156"/>
                <a:gd name="T13" fmla="*/ 59 h 131"/>
                <a:gd name="T14" fmla="*/ 39 w 156"/>
                <a:gd name="T15" fmla="*/ 61 h 131"/>
                <a:gd name="T16" fmla="*/ 55 w 156"/>
                <a:gd name="T17" fmla="*/ 68 h 131"/>
                <a:gd name="T18" fmla="*/ 68 w 156"/>
                <a:gd name="T19" fmla="*/ 71 h 131"/>
                <a:gd name="T20" fmla="*/ 65 w 156"/>
                <a:gd name="T21" fmla="*/ 92 h 131"/>
                <a:gd name="T22" fmla="*/ 70 w 156"/>
                <a:gd name="T23" fmla="*/ 100 h 131"/>
                <a:gd name="T24" fmla="*/ 69 w 156"/>
                <a:gd name="T25" fmla="*/ 109 h 131"/>
                <a:gd name="T26" fmla="*/ 71 w 156"/>
                <a:gd name="T27" fmla="*/ 115 h 131"/>
                <a:gd name="T28" fmla="*/ 70 w 156"/>
                <a:gd name="T29" fmla="*/ 115 h 131"/>
                <a:gd name="T30" fmla="*/ 78 w 156"/>
                <a:gd name="T31" fmla="*/ 127 h 131"/>
                <a:gd name="T32" fmla="*/ 85 w 156"/>
                <a:gd name="T33" fmla="*/ 130 h 131"/>
                <a:gd name="T34" fmla="*/ 91 w 156"/>
                <a:gd name="T35" fmla="*/ 129 h 131"/>
                <a:gd name="T36" fmla="*/ 99 w 156"/>
                <a:gd name="T37" fmla="*/ 124 h 131"/>
                <a:gd name="T38" fmla="*/ 106 w 156"/>
                <a:gd name="T39" fmla="*/ 121 h 131"/>
                <a:gd name="T40" fmla="*/ 113 w 156"/>
                <a:gd name="T41" fmla="*/ 115 h 131"/>
                <a:gd name="T42" fmla="*/ 114 w 156"/>
                <a:gd name="T43" fmla="*/ 110 h 131"/>
                <a:gd name="T44" fmla="*/ 108 w 156"/>
                <a:gd name="T45" fmla="*/ 109 h 131"/>
                <a:gd name="T46" fmla="*/ 105 w 156"/>
                <a:gd name="T47" fmla="*/ 101 h 131"/>
                <a:gd name="T48" fmla="*/ 101 w 156"/>
                <a:gd name="T49" fmla="*/ 93 h 131"/>
                <a:gd name="T50" fmla="*/ 108 w 156"/>
                <a:gd name="T51" fmla="*/ 92 h 131"/>
                <a:gd name="T52" fmla="*/ 118 w 156"/>
                <a:gd name="T53" fmla="*/ 95 h 131"/>
                <a:gd name="T54" fmla="*/ 123 w 156"/>
                <a:gd name="T55" fmla="*/ 95 h 131"/>
                <a:gd name="T56" fmla="*/ 130 w 156"/>
                <a:gd name="T57" fmla="*/ 91 h 131"/>
                <a:gd name="T58" fmla="*/ 144 w 156"/>
                <a:gd name="T59" fmla="*/ 86 h 131"/>
                <a:gd name="T60" fmla="*/ 147 w 156"/>
                <a:gd name="T61" fmla="*/ 82 h 131"/>
                <a:gd name="T62" fmla="*/ 140 w 156"/>
                <a:gd name="T63" fmla="*/ 72 h 131"/>
                <a:gd name="T64" fmla="*/ 141 w 156"/>
                <a:gd name="T65" fmla="*/ 66 h 131"/>
                <a:gd name="T66" fmla="*/ 146 w 156"/>
                <a:gd name="T67" fmla="*/ 61 h 131"/>
                <a:gd name="T68" fmla="*/ 148 w 156"/>
                <a:gd name="T69" fmla="*/ 55 h 131"/>
                <a:gd name="T70" fmla="*/ 152 w 156"/>
                <a:gd name="T71" fmla="*/ 47 h 131"/>
                <a:gd name="T72" fmla="*/ 156 w 156"/>
                <a:gd name="T73" fmla="*/ 42 h 131"/>
                <a:gd name="T74" fmla="*/ 140 w 156"/>
                <a:gd name="T75" fmla="*/ 40 h 131"/>
                <a:gd name="T76" fmla="*/ 143 w 156"/>
                <a:gd name="T77" fmla="*/ 31 h 131"/>
                <a:gd name="T78" fmla="*/ 126 w 156"/>
                <a:gd name="T79" fmla="*/ 25 h 131"/>
                <a:gd name="T80" fmla="*/ 128 w 156"/>
                <a:gd name="T81" fmla="*/ 19 h 131"/>
                <a:gd name="T82" fmla="*/ 118 w 156"/>
                <a:gd name="T83" fmla="*/ 16 h 131"/>
                <a:gd name="T84" fmla="*/ 96 w 156"/>
                <a:gd name="T85" fmla="*/ 24 h 131"/>
                <a:gd name="T86" fmla="*/ 75 w 156"/>
                <a:gd name="T87" fmla="*/ 17 h 131"/>
                <a:gd name="T88" fmla="*/ 60 w 156"/>
                <a:gd name="T89" fmla="*/ 15 h 131"/>
                <a:gd name="T90" fmla="*/ 52 w 156"/>
                <a:gd name="T91" fmla="*/ 6 h 131"/>
                <a:gd name="T92" fmla="*/ 42 w 156"/>
                <a:gd name="T93" fmla="*/ 0 h 131"/>
                <a:gd name="T94" fmla="*/ 39 w 156"/>
                <a:gd name="T95" fmla="*/ 7 h 131"/>
                <a:gd name="T96" fmla="*/ 24 w 156"/>
                <a:gd name="T97" fmla="*/ 16 h 131"/>
                <a:gd name="T98" fmla="*/ 27 w 156"/>
                <a:gd name="T99" fmla="*/ 32 h 131"/>
                <a:gd name="T100" fmla="*/ 15 w 156"/>
                <a:gd name="T101" fmla="*/ 28 h 131"/>
                <a:gd name="T102" fmla="*/ 20 w 156"/>
                <a:gd name="T103" fmla="*/ 14 h 131"/>
                <a:gd name="T104" fmla="*/ 19 w 156"/>
                <a:gd name="T105" fmla="*/ 6 h 131"/>
                <a:gd name="T106" fmla="*/ 15 w 156"/>
                <a:gd name="T107" fmla="*/ 8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31"/>
                <a:gd name="T164" fmla="*/ 156 w 156"/>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6" name="Freeform 117"/>
            <p:cNvSpPr>
              <a:spLocks noChangeArrowheads="1"/>
            </p:cNvSpPr>
            <p:nvPr/>
          </p:nvSpPr>
          <p:spPr bwMode="auto">
            <a:xfrm>
              <a:off x="2382838" y="2336800"/>
              <a:ext cx="92075" cy="96838"/>
            </a:xfrm>
            <a:custGeom>
              <a:avLst/>
              <a:gdLst>
                <a:gd name="T0" fmla="*/ 11 w 48"/>
                <a:gd name="T1" fmla="*/ 10 h 51"/>
                <a:gd name="T2" fmla="*/ 6 w 48"/>
                <a:gd name="T3" fmla="*/ 16 h 51"/>
                <a:gd name="T4" fmla="*/ 2 w 48"/>
                <a:gd name="T5" fmla="*/ 25 h 51"/>
                <a:gd name="T6" fmla="*/ 11 w 48"/>
                <a:gd name="T7" fmla="*/ 37 h 51"/>
                <a:gd name="T8" fmla="*/ 18 w 48"/>
                <a:gd name="T9" fmla="*/ 50 h 51"/>
                <a:gd name="T10" fmla="*/ 23 w 48"/>
                <a:gd name="T11" fmla="*/ 50 h 51"/>
                <a:gd name="T12" fmla="*/ 28 w 48"/>
                <a:gd name="T13" fmla="*/ 43 h 51"/>
                <a:gd name="T14" fmla="*/ 41 w 48"/>
                <a:gd name="T15" fmla="*/ 43 h 51"/>
                <a:gd name="T16" fmla="*/ 42 w 48"/>
                <a:gd name="T17" fmla="*/ 45 h 51"/>
                <a:gd name="T18" fmla="*/ 45 w 48"/>
                <a:gd name="T19" fmla="*/ 39 h 51"/>
                <a:gd name="T20" fmla="*/ 44 w 48"/>
                <a:gd name="T21" fmla="*/ 24 h 51"/>
                <a:gd name="T22" fmla="*/ 46 w 48"/>
                <a:gd name="T23" fmla="*/ 11 h 51"/>
                <a:gd name="T24" fmla="*/ 48 w 48"/>
                <a:gd name="T25" fmla="*/ 5 h 51"/>
                <a:gd name="T26" fmla="*/ 37 w 48"/>
                <a:gd name="T27" fmla="*/ 3 h 51"/>
                <a:gd name="T28" fmla="*/ 22 w 48"/>
                <a:gd name="T29" fmla="*/ 3 h 51"/>
                <a:gd name="T30" fmla="*/ 14 w 48"/>
                <a:gd name="T31" fmla="*/ 3 h 51"/>
                <a:gd name="T32" fmla="*/ 13 w 48"/>
                <a:gd name="T33" fmla="*/ 3 h 51"/>
                <a:gd name="T34" fmla="*/ 11 w 48"/>
                <a:gd name="T35" fmla="*/ 1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1"/>
                <a:gd name="T56" fmla="*/ 48 w 4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7" name="Freeform 118"/>
            <p:cNvSpPr>
              <a:spLocks noChangeArrowheads="1"/>
            </p:cNvSpPr>
            <p:nvPr/>
          </p:nvSpPr>
          <p:spPr bwMode="auto">
            <a:xfrm>
              <a:off x="2311400" y="2287587"/>
              <a:ext cx="106363" cy="158750"/>
            </a:xfrm>
            <a:custGeom>
              <a:avLst/>
              <a:gdLst>
                <a:gd name="T0" fmla="*/ 15 w 56"/>
                <a:gd name="T1" fmla="*/ 5 h 83"/>
                <a:gd name="T2" fmla="*/ 11 w 56"/>
                <a:gd name="T3" fmla="*/ 13 h 83"/>
                <a:gd name="T4" fmla="*/ 9 w 56"/>
                <a:gd name="T5" fmla="*/ 19 h 83"/>
                <a:gd name="T6" fmla="*/ 4 w 56"/>
                <a:gd name="T7" fmla="*/ 24 h 83"/>
                <a:gd name="T8" fmla="*/ 3 w 56"/>
                <a:gd name="T9" fmla="*/ 30 h 83"/>
                <a:gd name="T10" fmla="*/ 10 w 56"/>
                <a:gd name="T11" fmla="*/ 40 h 83"/>
                <a:gd name="T12" fmla="*/ 14 w 56"/>
                <a:gd name="T13" fmla="*/ 37 h 83"/>
                <a:gd name="T14" fmla="*/ 19 w 56"/>
                <a:gd name="T15" fmla="*/ 47 h 83"/>
                <a:gd name="T16" fmla="*/ 20 w 56"/>
                <a:gd name="T17" fmla="*/ 56 h 83"/>
                <a:gd name="T18" fmla="*/ 22 w 56"/>
                <a:gd name="T19" fmla="*/ 76 h 83"/>
                <a:gd name="T20" fmla="*/ 35 w 56"/>
                <a:gd name="T21" fmla="*/ 80 h 83"/>
                <a:gd name="T22" fmla="*/ 42 w 56"/>
                <a:gd name="T23" fmla="*/ 77 h 83"/>
                <a:gd name="T24" fmla="*/ 48 w 56"/>
                <a:gd name="T25" fmla="*/ 75 h 83"/>
                <a:gd name="T26" fmla="*/ 56 w 56"/>
                <a:gd name="T27" fmla="*/ 75 h 83"/>
                <a:gd name="T28" fmla="*/ 49 w 56"/>
                <a:gd name="T29" fmla="*/ 62 h 83"/>
                <a:gd name="T30" fmla="*/ 40 w 56"/>
                <a:gd name="T31" fmla="*/ 50 h 83"/>
                <a:gd name="T32" fmla="*/ 44 w 56"/>
                <a:gd name="T33" fmla="*/ 41 h 83"/>
                <a:gd name="T34" fmla="*/ 49 w 56"/>
                <a:gd name="T35" fmla="*/ 35 h 83"/>
                <a:gd name="T36" fmla="*/ 51 w 56"/>
                <a:gd name="T37" fmla="*/ 28 h 83"/>
                <a:gd name="T38" fmla="*/ 40 w 56"/>
                <a:gd name="T39" fmla="*/ 19 h 83"/>
                <a:gd name="T40" fmla="*/ 35 w 56"/>
                <a:gd name="T41" fmla="*/ 12 h 83"/>
                <a:gd name="T42" fmla="*/ 23 w 56"/>
                <a:gd name="T43" fmla="*/ 3 h 83"/>
                <a:gd name="T44" fmla="*/ 19 w 56"/>
                <a:gd name="T45" fmla="*/ 0 h 83"/>
                <a:gd name="T46" fmla="*/ 15 w 56"/>
                <a:gd name="T47" fmla="*/ 5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83"/>
                <a:gd name="T74" fmla="*/ 56 w 56"/>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8" name="Freeform 119"/>
            <p:cNvSpPr>
              <a:spLocks noChangeArrowheads="1"/>
            </p:cNvSpPr>
            <p:nvPr/>
          </p:nvSpPr>
          <p:spPr bwMode="auto">
            <a:xfrm>
              <a:off x="2463800" y="2346325"/>
              <a:ext cx="66675" cy="84138"/>
            </a:xfrm>
            <a:custGeom>
              <a:avLst/>
              <a:gdLst>
                <a:gd name="T0" fmla="*/ 2 w 35"/>
                <a:gd name="T1" fmla="*/ 19 h 44"/>
                <a:gd name="T2" fmla="*/ 3 w 35"/>
                <a:gd name="T3" fmla="*/ 34 h 44"/>
                <a:gd name="T4" fmla="*/ 0 w 35"/>
                <a:gd name="T5" fmla="*/ 40 h 44"/>
                <a:gd name="T6" fmla="*/ 10 w 35"/>
                <a:gd name="T7" fmla="*/ 42 h 44"/>
                <a:gd name="T8" fmla="*/ 22 w 35"/>
                <a:gd name="T9" fmla="*/ 37 h 44"/>
                <a:gd name="T10" fmla="*/ 35 w 35"/>
                <a:gd name="T11" fmla="*/ 19 h 44"/>
                <a:gd name="T12" fmla="*/ 35 w 35"/>
                <a:gd name="T13" fmla="*/ 19 h 44"/>
                <a:gd name="T14" fmla="*/ 16 w 35"/>
                <a:gd name="T15" fmla="*/ 4 h 44"/>
                <a:gd name="T16" fmla="*/ 6 w 35"/>
                <a:gd name="T17" fmla="*/ 0 h 44"/>
                <a:gd name="T18" fmla="*/ 4 w 35"/>
                <a:gd name="T19" fmla="*/ 6 h 44"/>
                <a:gd name="T20" fmla="*/ 2 w 35"/>
                <a:gd name="T21" fmla="*/ 1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44"/>
                <a:gd name="T35" fmla="*/ 35 w 3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9" name="Freeform 120"/>
            <p:cNvSpPr>
              <a:spLocks noChangeArrowheads="1"/>
            </p:cNvSpPr>
            <p:nvPr/>
          </p:nvSpPr>
          <p:spPr bwMode="auto">
            <a:xfrm>
              <a:off x="1806575" y="1952625"/>
              <a:ext cx="227013" cy="80963"/>
            </a:xfrm>
            <a:custGeom>
              <a:avLst/>
              <a:gdLst>
                <a:gd name="T0" fmla="*/ 96 w 119"/>
                <a:gd name="T1" fmla="*/ 27 h 43"/>
                <a:gd name="T2" fmla="*/ 42 w 119"/>
                <a:gd name="T3" fmla="*/ 5 h 43"/>
                <a:gd name="T4" fmla="*/ 2 w 119"/>
                <a:gd name="T5" fmla="*/ 19 h 43"/>
                <a:gd name="T6" fmla="*/ 21 w 119"/>
                <a:gd name="T7" fmla="*/ 10 h 43"/>
                <a:gd name="T8" fmla="*/ 32 w 119"/>
                <a:gd name="T9" fmla="*/ 15 h 43"/>
                <a:gd name="T10" fmla="*/ 51 w 119"/>
                <a:gd name="T11" fmla="*/ 19 h 43"/>
                <a:gd name="T12" fmla="*/ 75 w 119"/>
                <a:gd name="T13" fmla="*/ 32 h 43"/>
                <a:gd name="T14" fmla="*/ 81 w 119"/>
                <a:gd name="T15" fmla="*/ 41 h 43"/>
                <a:gd name="T16" fmla="*/ 117 w 119"/>
                <a:gd name="T17" fmla="*/ 40 h 43"/>
                <a:gd name="T18" fmla="*/ 96 w 119"/>
                <a:gd name="T19" fmla="*/ 2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43"/>
                <a:gd name="T32" fmla="*/ 119 w 11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0" name="Freeform 121"/>
            <p:cNvSpPr>
              <a:spLocks noChangeArrowheads="1"/>
            </p:cNvSpPr>
            <p:nvPr/>
          </p:nvSpPr>
          <p:spPr bwMode="auto">
            <a:xfrm>
              <a:off x="1936750" y="2060575"/>
              <a:ext cx="52388" cy="25400"/>
            </a:xfrm>
            <a:custGeom>
              <a:avLst/>
              <a:gdLst>
                <a:gd name="T0" fmla="*/ 3 w 28"/>
                <a:gd name="T1" fmla="*/ 5 h 13"/>
                <a:gd name="T2" fmla="*/ 26 w 28"/>
                <a:gd name="T3" fmla="*/ 9 h 13"/>
                <a:gd name="T4" fmla="*/ 3 w 28"/>
                <a:gd name="T5" fmla="*/ 5 h 13"/>
                <a:gd name="T6" fmla="*/ 0 60000 65536"/>
                <a:gd name="T7" fmla="*/ 0 60000 65536"/>
                <a:gd name="T8" fmla="*/ 0 60000 65536"/>
                <a:gd name="T9" fmla="*/ 0 w 28"/>
                <a:gd name="T10" fmla="*/ 0 h 13"/>
                <a:gd name="T11" fmla="*/ 28 w 28"/>
                <a:gd name="T12" fmla="*/ 13 h 13"/>
              </a:gdLst>
              <a:ahLst/>
              <a:cxnLst>
                <a:cxn ang="T6">
                  <a:pos x="T0" y="T1"/>
                </a:cxn>
                <a:cxn ang="T7">
                  <a:pos x="T2" y="T3"/>
                </a:cxn>
                <a:cxn ang="T8">
                  <a:pos x="T4" y="T5"/>
                </a:cxn>
              </a:cxnLst>
              <a:rect l="T9" t="T10" r="T11" b="T12"/>
              <a:pathLst>
                <a:path w="28" h="13">
                  <a:moveTo>
                    <a:pt x="3" y="5"/>
                  </a:moveTo>
                  <a:cubicBezTo>
                    <a:pt x="5" y="8"/>
                    <a:pt x="24" y="13"/>
                    <a:pt x="26" y="9"/>
                  </a:cubicBezTo>
                  <a:cubicBezTo>
                    <a:pt x="28" y="4"/>
                    <a:pt x="0" y="0"/>
                    <a:pt x="3"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1" name="Freeform 122"/>
            <p:cNvSpPr>
              <a:spLocks noChangeArrowheads="1"/>
            </p:cNvSpPr>
            <p:nvPr/>
          </p:nvSpPr>
          <p:spPr bwMode="auto">
            <a:xfrm>
              <a:off x="2179638" y="2058987"/>
              <a:ext cx="47625" cy="26988"/>
            </a:xfrm>
            <a:custGeom>
              <a:avLst/>
              <a:gdLst>
                <a:gd name="T0" fmla="*/ 4 w 25"/>
                <a:gd name="T1" fmla="*/ 7 h 14"/>
                <a:gd name="T2" fmla="*/ 23 w 25"/>
                <a:gd name="T3" fmla="*/ 7 h 14"/>
                <a:gd name="T4" fmla="*/ 4 w 25"/>
                <a:gd name="T5" fmla="*/ 7 h 14"/>
                <a:gd name="T6" fmla="*/ 0 60000 65536"/>
                <a:gd name="T7" fmla="*/ 0 60000 65536"/>
                <a:gd name="T8" fmla="*/ 0 60000 65536"/>
                <a:gd name="T9" fmla="*/ 0 w 25"/>
                <a:gd name="T10" fmla="*/ 0 h 14"/>
                <a:gd name="T11" fmla="*/ 25 w 25"/>
                <a:gd name="T12" fmla="*/ 14 h 14"/>
              </a:gdLst>
              <a:ahLst/>
              <a:cxnLst>
                <a:cxn ang="T6">
                  <a:pos x="T0" y="T1"/>
                </a:cxn>
                <a:cxn ang="T7">
                  <a:pos x="T2" y="T3"/>
                </a:cxn>
                <a:cxn ang="T8">
                  <a:pos x="T4" y="T5"/>
                </a:cxn>
              </a:cxnLst>
              <a:rect l="T9" t="T10" r="T11" b="T12"/>
              <a:pathLst>
                <a:path w="25" h="14">
                  <a:moveTo>
                    <a:pt x="4" y="7"/>
                  </a:moveTo>
                  <a:cubicBezTo>
                    <a:pt x="9" y="14"/>
                    <a:pt x="22" y="9"/>
                    <a:pt x="23" y="7"/>
                  </a:cubicBezTo>
                  <a:cubicBezTo>
                    <a:pt x="25" y="2"/>
                    <a:pt x="0" y="0"/>
                    <a:pt x="4"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2" name="Freeform 123"/>
            <p:cNvSpPr>
              <a:spLocks noEditPoints="1" noChangeArrowheads="1"/>
            </p:cNvSpPr>
            <p:nvPr/>
          </p:nvSpPr>
          <p:spPr bwMode="auto">
            <a:xfrm>
              <a:off x="2065338" y="0"/>
              <a:ext cx="1322388" cy="985838"/>
            </a:xfrm>
            <a:custGeom>
              <a:avLst/>
              <a:gdLst>
                <a:gd name="T0" fmla="*/ 606 w 691"/>
                <a:gd name="T1" fmla="*/ 59 h 516"/>
                <a:gd name="T2" fmla="*/ 555 w 691"/>
                <a:gd name="T3" fmla="*/ 83 h 516"/>
                <a:gd name="T4" fmla="*/ 552 w 691"/>
                <a:gd name="T5" fmla="*/ 52 h 516"/>
                <a:gd name="T6" fmla="*/ 494 w 691"/>
                <a:gd name="T7" fmla="*/ 47 h 516"/>
                <a:gd name="T8" fmla="*/ 551 w 691"/>
                <a:gd name="T9" fmla="*/ 38 h 516"/>
                <a:gd name="T10" fmla="*/ 546 w 691"/>
                <a:gd name="T11" fmla="*/ 17 h 516"/>
                <a:gd name="T12" fmla="*/ 467 w 691"/>
                <a:gd name="T13" fmla="*/ 1 h 516"/>
                <a:gd name="T14" fmla="*/ 393 w 691"/>
                <a:gd name="T15" fmla="*/ 10 h 516"/>
                <a:gd name="T16" fmla="*/ 337 w 691"/>
                <a:gd name="T17" fmla="*/ 11 h 516"/>
                <a:gd name="T18" fmla="*/ 291 w 691"/>
                <a:gd name="T19" fmla="*/ 31 h 516"/>
                <a:gd name="T20" fmla="*/ 280 w 691"/>
                <a:gd name="T21" fmla="*/ 37 h 516"/>
                <a:gd name="T22" fmla="*/ 247 w 691"/>
                <a:gd name="T23" fmla="*/ 47 h 516"/>
                <a:gd name="T24" fmla="*/ 216 w 691"/>
                <a:gd name="T25" fmla="*/ 58 h 516"/>
                <a:gd name="T26" fmla="*/ 162 w 691"/>
                <a:gd name="T27" fmla="*/ 47 h 516"/>
                <a:gd name="T28" fmla="*/ 133 w 691"/>
                <a:gd name="T29" fmla="*/ 70 h 516"/>
                <a:gd name="T30" fmla="*/ 88 w 691"/>
                <a:gd name="T31" fmla="*/ 99 h 516"/>
                <a:gd name="T32" fmla="*/ 0 w 691"/>
                <a:gd name="T33" fmla="*/ 142 h 516"/>
                <a:gd name="T34" fmla="*/ 56 w 691"/>
                <a:gd name="T35" fmla="*/ 158 h 516"/>
                <a:gd name="T36" fmla="*/ 16 w 691"/>
                <a:gd name="T37" fmla="*/ 172 h 516"/>
                <a:gd name="T38" fmla="*/ 50 w 691"/>
                <a:gd name="T39" fmla="*/ 194 h 516"/>
                <a:gd name="T40" fmla="*/ 95 w 691"/>
                <a:gd name="T41" fmla="*/ 192 h 516"/>
                <a:gd name="T42" fmla="*/ 163 w 691"/>
                <a:gd name="T43" fmla="*/ 211 h 516"/>
                <a:gd name="T44" fmla="*/ 197 w 691"/>
                <a:gd name="T45" fmla="*/ 256 h 516"/>
                <a:gd name="T46" fmla="*/ 202 w 691"/>
                <a:gd name="T47" fmla="*/ 297 h 516"/>
                <a:gd name="T48" fmla="*/ 245 w 691"/>
                <a:gd name="T49" fmla="*/ 312 h 516"/>
                <a:gd name="T50" fmla="*/ 240 w 691"/>
                <a:gd name="T51" fmla="*/ 328 h 516"/>
                <a:gd name="T52" fmla="*/ 234 w 691"/>
                <a:gd name="T53" fmla="*/ 356 h 516"/>
                <a:gd name="T54" fmla="*/ 226 w 691"/>
                <a:gd name="T55" fmla="*/ 390 h 516"/>
                <a:gd name="T56" fmla="*/ 235 w 691"/>
                <a:gd name="T57" fmla="*/ 436 h 516"/>
                <a:gd name="T58" fmla="*/ 256 w 691"/>
                <a:gd name="T59" fmla="*/ 463 h 516"/>
                <a:gd name="T60" fmla="*/ 287 w 691"/>
                <a:gd name="T61" fmla="*/ 498 h 516"/>
                <a:gd name="T62" fmla="*/ 331 w 691"/>
                <a:gd name="T63" fmla="*/ 515 h 516"/>
                <a:gd name="T64" fmla="*/ 344 w 691"/>
                <a:gd name="T65" fmla="*/ 471 h 516"/>
                <a:gd name="T66" fmla="*/ 363 w 691"/>
                <a:gd name="T67" fmla="*/ 449 h 516"/>
                <a:gd name="T68" fmla="*/ 365 w 691"/>
                <a:gd name="T69" fmla="*/ 427 h 516"/>
                <a:gd name="T70" fmla="*/ 384 w 691"/>
                <a:gd name="T71" fmla="*/ 413 h 516"/>
                <a:gd name="T72" fmla="*/ 401 w 691"/>
                <a:gd name="T73" fmla="*/ 409 h 516"/>
                <a:gd name="T74" fmla="*/ 461 w 691"/>
                <a:gd name="T75" fmla="*/ 369 h 516"/>
                <a:gd name="T76" fmla="*/ 500 w 691"/>
                <a:gd name="T77" fmla="*/ 359 h 516"/>
                <a:gd name="T78" fmla="*/ 576 w 691"/>
                <a:gd name="T79" fmla="*/ 325 h 516"/>
                <a:gd name="T80" fmla="*/ 535 w 691"/>
                <a:gd name="T81" fmla="*/ 316 h 516"/>
                <a:gd name="T82" fmla="*/ 577 w 691"/>
                <a:gd name="T83" fmla="*/ 319 h 516"/>
                <a:gd name="T84" fmla="*/ 569 w 691"/>
                <a:gd name="T85" fmla="*/ 280 h 516"/>
                <a:gd name="T86" fmla="*/ 547 w 691"/>
                <a:gd name="T87" fmla="*/ 261 h 516"/>
                <a:gd name="T88" fmla="*/ 596 w 691"/>
                <a:gd name="T89" fmla="*/ 254 h 516"/>
                <a:gd name="T90" fmla="*/ 609 w 691"/>
                <a:gd name="T91" fmla="*/ 230 h 516"/>
                <a:gd name="T92" fmla="*/ 603 w 691"/>
                <a:gd name="T93" fmla="*/ 193 h 516"/>
                <a:gd name="T94" fmla="*/ 590 w 691"/>
                <a:gd name="T95" fmla="*/ 178 h 516"/>
                <a:gd name="T96" fmla="*/ 595 w 691"/>
                <a:gd name="T97" fmla="*/ 162 h 516"/>
                <a:gd name="T98" fmla="*/ 578 w 691"/>
                <a:gd name="T99" fmla="*/ 154 h 516"/>
                <a:gd name="T100" fmla="*/ 624 w 691"/>
                <a:gd name="T101" fmla="*/ 106 h 516"/>
                <a:gd name="T102" fmla="*/ 613 w 691"/>
                <a:gd name="T103" fmla="*/ 94 h 516"/>
                <a:gd name="T104" fmla="*/ 626 w 691"/>
                <a:gd name="T105" fmla="*/ 81 h 516"/>
                <a:gd name="T106" fmla="*/ 691 w 691"/>
                <a:gd name="T107" fmla="*/ 58 h 516"/>
                <a:gd name="T108" fmla="*/ 228 w 691"/>
                <a:gd name="T109" fmla="*/ 329 h 516"/>
                <a:gd name="T110" fmla="*/ 216 w 691"/>
                <a:gd name="T111" fmla="*/ 342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516"/>
                <a:gd name="T170" fmla="*/ 691 w 691"/>
                <a:gd name="T171" fmla="*/ 516 h 5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3" name="Freeform 124"/>
            <p:cNvSpPr>
              <a:spLocks noEditPoints="1" noChangeArrowheads="1"/>
            </p:cNvSpPr>
            <p:nvPr/>
          </p:nvSpPr>
          <p:spPr bwMode="auto">
            <a:xfrm>
              <a:off x="584200" y="17462"/>
              <a:ext cx="1920875" cy="1477963"/>
            </a:xfrm>
            <a:custGeom>
              <a:avLst/>
              <a:gdLst>
                <a:gd name="T0" fmla="*/ 205 w 1005"/>
                <a:gd name="T1" fmla="*/ 683 h 774"/>
                <a:gd name="T2" fmla="*/ 189 w 1005"/>
                <a:gd name="T3" fmla="*/ 227 h 774"/>
                <a:gd name="T4" fmla="*/ 387 w 1005"/>
                <a:gd name="T5" fmla="*/ 251 h 774"/>
                <a:gd name="T6" fmla="*/ 257 w 1005"/>
                <a:gd name="T7" fmla="*/ 269 h 774"/>
                <a:gd name="T8" fmla="*/ 386 w 1005"/>
                <a:gd name="T9" fmla="*/ 334 h 774"/>
                <a:gd name="T10" fmla="*/ 237 w 1005"/>
                <a:gd name="T11" fmla="*/ 194 h 774"/>
                <a:gd name="T12" fmla="*/ 208 w 1005"/>
                <a:gd name="T13" fmla="*/ 185 h 774"/>
                <a:gd name="T14" fmla="*/ 369 w 1005"/>
                <a:gd name="T15" fmla="*/ 213 h 774"/>
                <a:gd name="T16" fmla="*/ 297 w 1005"/>
                <a:gd name="T17" fmla="*/ 144 h 774"/>
                <a:gd name="T18" fmla="*/ 413 w 1005"/>
                <a:gd name="T19" fmla="*/ 119 h 774"/>
                <a:gd name="T20" fmla="*/ 416 w 1005"/>
                <a:gd name="T21" fmla="*/ 161 h 774"/>
                <a:gd name="T22" fmla="*/ 420 w 1005"/>
                <a:gd name="T23" fmla="*/ 185 h 774"/>
                <a:gd name="T24" fmla="*/ 543 w 1005"/>
                <a:gd name="T25" fmla="*/ 147 h 774"/>
                <a:gd name="T26" fmla="*/ 492 w 1005"/>
                <a:gd name="T27" fmla="*/ 232 h 774"/>
                <a:gd name="T28" fmla="*/ 687 w 1005"/>
                <a:gd name="T29" fmla="*/ 220 h 774"/>
                <a:gd name="T30" fmla="*/ 580 w 1005"/>
                <a:gd name="T31" fmla="*/ 151 h 774"/>
                <a:gd name="T32" fmla="*/ 598 w 1005"/>
                <a:gd name="T33" fmla="*/ 83 h 774"/>
                <a:gd name="T34" fmla="*/ 587 w 1005"/>
                <a:gd name="T35" fmla="*/ 66 h 774"/>
                <a:gd name="T36" fmla="*/ 634 w 1005"/>
                <a:gd name="T37" fmla="*/ 120 h 774"/>
                <a:gd name="T38" fmla="*/ 698 w 1005"/>
                <a:gd name="T39" fmla="*/ 180 h 774"/>
                <a:gd name="T40" fmla="*/ 795 w 1005"/>
                <a:gd name="T41" fmla="*/ 87 h 774"/>
                <a:gd name="T42" fmla="*/ 760 w 1005"/>
                <a:gd name="T43" fmla="*/ 9 h 774"/>
                <a:gd name="T44" fmla="*/ 569 w 1005"/>
                <a:gd name="T45" fmla="*/ 46 h 774"/>
                <a:gd name="T46" fmla="*/ 624 w 1005"/>
                <a:gd name="T47" fmla="*/ 440 h 774"/>
                <a:gd name="T48" fmla="*/ 827 w 1005"/>
                <a:gd name="T49" fmla="*/ 340 h 774"/>
                <a:gd name="T50" fmla="*/ 746 w 1005"/>
                <a:gd name="T51" fmla="*/ 272 h 774"/>
                <a:gd name="T52" fmla="*/ 624 w 1005"/>
                <a:gd name="T53" fmla="*/ 250 h 774"/>
                <a:gd name="T54" fmla="*/ 704 w 1005"/>
                <a:gd name="T55" fmla="*/ 309 h 774"/>
                <a:gd name="T56" fmla="*/ 736 w 1005"/>
                <a:gd name="T57" fmla="*/ 409 h 774"/>
                <a:gd name="T58" fmla="*/ 850 w 1005"/>
                <a:gd name="T59" fmla="*/ 419 h 774"/>
                <a:gd name="T60" fmla="*/ 682 w 1005"/>
                <a:gd name="T61" fmla="*/ 241 h 774"/>
                <a:gd name="T62" fmla="*/ 963 w 1005"/>
                <a:gd name="T63" fmla="*/ 641 h 774"/>
                <a:gd name="T64" fmla="*/ 110 w 1005"/>
                <a:gd name="T65" fmla="*/ 629 h 774"/>
                <a:gd name="T66" fmla="*/ 821 w 1005"/>
                <a:gd name="T67" fmla="*/ 686 h 774"/>
                <a:gd name="T68" fmla="*/ 963 w 1005"/>
                <a:gd name="T69" fmla="*/ 609 h 774"/>
                <a:gd name="T70" fmla="*/ 895 w 1005"/>
                <a:gd name="T71" fmla="*/ 560 h 774"/>
                <a:gd name="T72" fmla="*/ 844 w 1005"/>
                <a:gd name="T73" fmla="*/ 528 h 774"/>
                <a:gd name="T74" fmla="*/ 763 w 1005"/>
                <a:gd name="T75" fmla="*/ 463 h 774"/>
                <a:gd name="T76" fmla="*/ 727 w 1005"/>
                <a:gd name="T77" fmla="*/ 543 h 774"/>
                <a:gd name="T78" fmla="*/ 666 w 1005"/>
                <a:gd name="T79" fmla="*/ 617 h 774"/>
                <a:gd name="T80" fmla="*/ 538 w 1005"/>
                <a:gd name="T81" fmla="*/ 525 h 774"/>
                <a:gd name="T82" fmla="*/ 579 w 1005"/>
                <a:gd name="T83" fmla="*/ 430 h 774"/>
                <a:gd name="T84" fmla="*/ 649 w 1005"/>
                <a:gd name="T85" fmla="*/ 387 h 774"/>
                <a:gd name="T86" fmla="*/ 636 w 1005"/>
                <a:gd name="T87" fmla="*/ 339 h 774"/>
                <a:gd name="T88" fmla="*/ 580 w 1005"/>
                <a:gd name="T89" fmla="*/ 343 h 774"/>
                <a:gd name="T90" fmla="*/ 537 w 1005"/>
                <a:gd name="T91" fmla="*/ 271 h 774"/>
                <a:gd name="T92" fmla="*/ 518 w 1005"/>
                <a:gd name="T93" fmla="*/ 292 h 774"/>
                <a:gd name="T94" fmla="*/ 508 w 1005"/>
                <a:gd name="T95" fmla="*/ 364 h 774"/>
                <a:gd name="T96" fmla="*/ 492 w 1005"/>
                <a:gd name="T97" fmla="*/ 348 h 774"/>
                <a:gd name="T98" fmla="*/ 399 w 1005"/>
                <a:gd name="T99" fmla="*/ 348 h 774"/>
                <a:gd name="T100" fmla="*/ 268 w 1005"/>
                <a:gd name="T101" fmla="*/ 339 h 774"/>
                <a:gd name="T102" fmla="*/ 97 w 1005"/>
                <a:gd name="T103" fmla="*/ 340 h 774"/>
                <a:gd name="T104" fmla="*/ 47 w 1005"/>
                <a:gd name="T105" fmla="*/ 341 h 774"/>
                <a:gd name="T106" fmla="*/ 127 w 1005"/>
                <a:gd name="T107" fmla="*/ 588 h 774"/>
                <a:gd name="T108" fmla="*/ 182 w 1005"/>
                <a:gd name="T109" fmla="*/ 658 h 774"/>
                <a:gd name="T110" fmla="*/ 623 w 1005"/>
                <a:gd name="T111" fmla="*/ 689 h 774"/>
                <a:gd name="T112" fmla="*/ 701 w 1005"/>
                <a:gd name="T113" fmla="*/ 766 h 774"/>
                <a:gd name="T114" fmla="*/ 866 w 1005"/>
                <a:gd name="T115" fmla="*/ 722 h 774"/>
                <a:gd name="T116" fmla="*/ 243 w 1005"/>
                <a:gd name="T117" fmla="*/ 407 h 774"/>
                <a:gd name="T118" fmla="*/ 241 w 1005"/>
                <a:gd name="T119" fmla="*/ 392 h 774"/>
                <a:gd name="T120" fmla="*/ 503 w 1005"/>
                <a:gd name="T121" fmla="*/ 656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5"/>
                <a:gd name="T184" fmla="*/ 0 h 774"/>
                <a:gd name="T185" fmla="*/ 1005 w 1005"/>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4" name="Freeform 125"/>
            <p:cNvSpPr>
              <a:spLocks noEditPoints="1" noChangeArrowheads="1"/>
            </p:cNvSpPr>
            <p:nvPr/>
          </p:nvSpPr>
          <p:spPr bwMode="auto">
            <a:xfrm>
              <a:off x="0" y="574675"/>
              <a:ext cx="2192338" cy="1346200"/>
            </a:xfrm>
            <a:custGeom>
              <a:avLst/>
              <a:gdLst>
                <a:gd name="T0" fmla="*/ 350 w 1147"/>
                <a:gd name="T1" fmla="*/ 230 h 705"/>
                <a:gd name="T2" fmla="*/ 306 w 1147"/>
                <a:gd name="T3" fmla="*/ 35 h 705"/>
                <a:gd name="T4" fmla="*/ 185 w 1147"/>
                <a:gd name="T5" fmla="*/ 21 h 705"/>
                <a:gd name="T6" fmla="*/ 135 w 1147"/>
                <a:gd name="T7" fmla="*/ 10 h 705"/>
                <a:gd name="T8" fmla="*/ 93 w 1147"/>
                <a:gd name="T9" fmla="*/ 21 h 705"/>
                <a:gd name="T10" fmla="*/ 19 w 1147"/>
                <a:gd name="T11" fmla="*/ 59 h 705"/>
                <a:gd name="T12" fmla="*/ 71 w 1147"/>
                <a:gd name="T13" fmla="*/ 103 h 705"/>
                <a:gd name="T14" fmla="*/ 17 w 1147"/>
                <a:gd name="T15" fmla="*/ 106 h 705"/>
                <a:gd name="T16" fmla="*/ 59 w 1147"/>
                <a:gd name="T17" fmla="*/ 136 h 705"/>
                <a:gd name="T18" fmla="*/ 43 w 1147"/>
                <a:gd name="T19" fmla="*/ 158 h 705"/>
                <a:gd name="T20" fmla="*/ 45 w 1147"/>
                <a:gd name="T21" fmla="*/ 219 h 705"/>
                <a:gd name="T22" fmla="*/ 96 w 1147"/>
                <a:gd name="T23" fmla="*/ 236 h 705"/>
                <a:gd name="T24" fmla="*/ 102 w 1147"/>
                <a:gd name="T25" fmla="*/ 269 h 705"/>
                <a:gd name="T26" fmla="*/ 84 w 1147"/>
                <a:gd name="T27" fmla="*/ 287 h 705"/>
                <a:gd name="T28" fmla="*/ 147 w 1147"/>
                <a:gd name="T29" fmla="*/ 250 h 705"/>
                <a:gd name="T30" fmla="*/ 173 w 1147"/>
                <a:gd name="T31" fmla="*/ 213 h 705"/>
                <a:gd name="T32" fmla="*/ 191 w 1147"/>
                <a:gd name="T33" fmla="*/ 201 h 705"/>
                <a:gd name="T34" fmla="*/ 226 w 1147"/>
                <a:gd name="T35" fmla="*/ 215 h 705"/>
                <a:gd name="T36" fmla="*/ 248 w 1147"/>
                <a:gd name="T37" fmla="*/ 202 h 705"/>
                <a:gd name="T38" fmla="*/ 276 w 1147"/>
                <a:gd name="T39" fmla="*/ 213 h 705"/>
                <a:gd name="T40" fmla="*/ 340 w 1147"/>
                <a:gd name="T41" fmla="*/ 232 h 705"/>
                <a:gd name="T42" fmla="*/ 375 w 1147"/>
                <a:gd name="T43" fmla="*/ 248 h 705"/>
                <a:gd name="T44" fmla="*/ 376 w 1147"/>
                <a:gd name="T45" fmla="*/ 261 h 705"/>
                <a:gd name="T46" fmla="*/ 389 w 1147"/>
                <a:gd name="T47" fmla="*/ 263 h 705"/>
                <a:gd name="T48" fmla="*/ 401 w 1147"/>
                <a:gd name="T49" fmla="*/ 274 h 705"/>
                <a:gd name="T50" fmla="*/ 396 w 1147"/>
                <a:gd name="T51" fmla="*/ 300 h 705"/>
                <a:gd name="T52" fmla="*/ 421 w 1147"/>
                <a:gd name="T53" fmla="*/ 299 h 705"/>
                <a:gd name="T54" fmla="*/ 15 w 1147"/>
                <a:gd name="T55" fmla="*/ 313 h 705"/>
                <a:gd name="T56" fmla="*/ 178 w 1147"/>
                <a:gd name="T57" fmla="*/ 240 h 705"/>
                <a:gd name="T58" fmla="*/ 177 w 1147"/>
                <a:gd name="T59" fmla="*/ 256 h 705"/>
                <a:gd name="T60" fmla="*/ 25 w 1147"/>
                <a:gd name="T61" fmla="*/ 219 h 705"/>
                <a:gd name="T62" fmla="*/ 1094 w 1147"/>
                <a:gd name="T63" fmla="*/ 443 h 705"/>
                <a:gd name="T64" fmla="*/ 1010 w 1147"/>
                <a:gd name="T65" fmla="*/ 472 h 705"/>
                <a:gd name="T66" fmla="*/ 970 w 1147"/>
                <a:gd name="T67" fmla="*/ 473 h 705"/>
                <a:gd name="T68" fmla="*/ 926 w 1147"/>
                <a:gd name="T69" fmla="*/ 471 h 705"/>
                <a:gd name="T70" fmla="*/ 954 w 1147"/>
                <a:gd name="T71" fmla="*/ 426 h 705"/>
                <a:gd name="T72" fmla="*/ 902 w 1147"/>
                <a:gd name="T73" fmla="*/ 410 h 705"/>
                <a:gd name="T74" fmla="*/ 864 w 1147"/>
                <a:gd name="T75" fmla="*/ 397 h 705"/>
                <a:gd name="T76" fmla="*/ 516 w 1147"/>
                <a:gd name="T77" fmla="*/ 388 h 705"/>
                <a:gd name="T78" fmla="*/ 510 w 1147"/>
                <a:gd name="T79" fmla="*/ 395 h 705"/>
                <a:gd name="T80" fmla="*/ 501 w 1147"/>
                <a:gd name="T81" fmla="*/ 436 h 705"/>
                <a:gd name="T82" fmla="*/ 513 w 1147"/>
                <a:gd name="T83" fmla="*/ 539 h 705"/>
                <a:gd name="T84" fmla="*/ 557 w 1147"/>
                <a:gd name="T85" fmla="*/ 590 h 705"/>
                <a:gd name="T86" fmla="*/ 647 w 1147"/>
                <a:gd name="T87" fmla="*/ 625 h 705"/>
                <a:gd name="T88" fmla="*/ 724 w 1147"/>
                <a:gd name="T89" fmla="*/ 647 h 705"/>
                <a:gd name="T90" fmla="*/ 783 w 1147"/>
                <a:gd name="T91" fmla="*/ 685 h 705"/>
                <a:gd name="T92" fmla="*/ 818 w 1147"/>
                <a:gd name="T93" fmla="*/ 658 h 705"/>
                <a:gd name="T94" fmla="*/ 862 w 1147"/>
                <a:gd name="T95" fmla="*/ 644 h 705"/>
                <a:gd name="T96" fmla="*/ 889 w 1147"/>
                <a:gd name="T97" fmla="*/ 641 h 705"/>
                <a:gd name="T98" fmla="*/ 944 w 1147"/>
                <a:gd name="T99" fmla="*/ 645 h 705"/>
                <a:gd name="T100" fmla="*/ 983 w 1147"/>
                <a:gd name="T101" fmla="*/ 699 h 705"/>
                <a:gd name="T102" fmla="*/ 994 w 1147"/>
                <a:gd name="T103" fmla="*/ 608 h 705"/>
                <a:gd name="T104" fmla="*/ 1036 w 1147"/>
                <a:gd name="T105" fmla="*/ 571 h 705"/>
                <a:gd name="T106" fmla="*/ 1032 w 1147"/>
                <a:gd name="T107" fmla="*/ 539 h 705"/>
                <a:gd name="T108" fmla="*/ 1049 w 1147"/>
                <a:gd name="T109" fmla="*/ 541 h 705"/>
                <a:gd name="T110" fmla="*/ 1088 w 1147"/>
                <a:gd name="T111" fmla="*/ 499 h 705"/>
                <a:gd name="T112" fmla="*/ 1102 w 1147"/>
                <a:gd name="T113" fmla="*/ 475 h 705"/>
                <a:gd name="T114" fmla="*/ 1137 w 1147"/>
                <a:gd name="T115" fmla="*/ 413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7"/>
                <a:gd name="T175" fmla="*/ 0 h 705"/>
                <a:gd name="T176" fmla="*/ 1147 w 1147"/>
                <a:gd name="T177" fmla="*/ 705 h 7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5" name="Freeform 126"/>
            <p:cNvSpPr>
              <a:spLocks noEditPoints="1" noChangeArrowheads="1"/>
            </p:cNvSpPr>
            <p:nvPr/>
          </p:nvSpPr>
          <p:spPr bwMode="auto">
            <a:xfrm>
              <a:off x="3444875" y="1455737"/>
              <a:ext cx="276225" cy="196850"/>
            </a:xfrm>
            <a:custGeom>
              <a:avLst/>
              <a:gdLst>
                <a:gd name="T0" fmla="*/ 143 w 145"/>
                <a:gd name="T1" fmla="*/ 18 h 103"/>
                <a:gd name="T2" fmla="*/ 132 w 145"/>
                <a:gd name="T3" fmla="*/ 18 h 103"/>
                <a:gd name="T4" fmla="*/ 118 w 145"/>
                <a:gd name="T5" fmla="*/ 15 h 103"/>
                <a:gd name="T6" fmla="*/ 113 w 145"/>
                <a:gd name="T7" fmla="*/ 13 h 103"/>
                <a:gd name="T8" fmla="*/ 104 w 145"/>
                <a:gd name="T9" fmla="*/ 14 h 103"/>
                <a:gd name="T10" fmla="*/ 93 w 145"/>
                <a:gd name="T11" fmla="*/ 9 h 103"/>
                <a:gd name="T12" fmla="*/ 87 w 145"/>
                <a:gd name="T13" fmla="*/ 6 h 103"/>
                <a:gd name="T14" fmla="*/ 67 w 145"/>
                <a:gd name="T15" fmla="*/ 4 h 103"/>
                <a:gd name="T16" fmla="*/ 30 w 145"/>
                <a:gd name="T17" fmla="*/ 3 h 103"/>
                <a:gd name="T18" fmla="*/ 16 w 145"/>
                <a:gd name="T19" fmla="*/ 0 h 103"/>
                <a:gd name="T20" fmla="*/ 7 w 145"/>
                <a:gd name="T21" fmla="*/ 6 h 103"/>
                <a:gd name="T22" fmla="*/ 5 w 145"/>
                <a:gd name="T23" fmla="*/ 14 h 103"/>
                <a:gd name="T24" fmla="*/ 7 w 145"/>
                <a:gd name="T25" fmla="*/ 25 h 103"/>
                <a:gd name="T26" fmla="*/ 10 w 145"/>
                <a:gd name="T27" fmla="*/ 23 h 103"/>
                <a:gd name="T28" fmla="*/ 14 w 145"/>
                <a:gd name="T29" fmla="*/ 24 h 103"/>
                <a:gd name="T30" fmla="*/ 21 w 145"/>
                <a:gd name="T31" fmla="*/ 25 h 103"/>
                <a:gd name="T32" fmla="*/ 25 w 145"/>
                <a:gd name="T33" fmla="*/ 25 h 103"/>
                <a:gd name="T34" fmla="*/ 32 w 145"/>
                <a:gd name="T35" fmla="*/ 27 h 103"/>
                <a:gd name="T36" fmla="*/ 35 w 145"/>
                <a:gd name="T37" fmla="*/ 31 h 103"/>
                <a:gd name="T38" fmla="*/ 27 w 145"/>
                <a:gd name="T39" fmla="*/ 38 h 103"/>
                <a:gd name="T40" fmla="*/ 28 w 145"/>
                <a:gd name="T41" fmla="*/ 48 h 103"/>
                <a:gd name="T42" fmla="*/ 26 w 145"/>
                <a:gd name="T43" fmla="*/ 56 h 103"/>
                <a:gd name="T44" fmla="*/ 23 w 145"/>
                <a:gd name="T45" fmla="*/ 60 h 103"/>
                <a:gd name="T46" fmla="*/ 27 w 145"/>
                <a:gd name="T47" fmla="*/ 66 h 103"/>
                <a:gd name="T48" fmla="*/ 24 w 145"/>
                <a:gd name="T49" fmla="*/ 73 h 103"/>
                <a:gd name="T50" fmla="*/ 26 w 145"/>
                <a:gd name="T51" fmla="*/ 78 h 103"/>
                <a:gd name="T52" fmla="*/ 22 w 145"/>
                <a:gd name="T53" fmla="*/ 85 h 103"/>
                <a:gd name="T54" fmla="*/ 23 w 145"/>
                <a:gd name="T55" fmla="*/ 89 h 103"/>
                <a:gd name="T56" fmla="*/ 29 w 145"/>
                <a:gd name="T57" fmla="*/ 89 h 103"/>
                <a:gd name="T58" fmla="*/ 43 w 145"/>
                <a:gd name="T59" fmla="*/ 102 h 103"/>
                <a:gd name="T60" fmla="*/ 46 w 145"/>
                <a:gd name="T61" fmla="*/ 99 h 103"/>
                <a:gd name="T62" fmla="*/ 52 w 145"/>
                <a:gd name="T63" fmla="*/ 98 h 103"/>
                <a:gd name="T64" fmla="*/ 63 w 145"/>
                <a:gd name="T65" fmla="*/ 94 h 103"/>
                <a:gd name="T66" fmla="*/ 77 w 145"/>
                <a:gd name="T67" fmla="*/ 94 h 103"/>
                <a:gd name="T68" fmla="*/ 85 w 145"/>
                <a:gd name="T69" fmla="*/ 90 h 103"/>
                <a:gd name="T70" fmla="*/ 94 w 145"/>
                <a:gd name="T71" fmla="*/ 84 h 103"/>
                <a:gd name="T72" fmla="*/ 98 w 145"/>
                <a:gd name="T73" fmla="*/ 76 h 103"/>
                <a:gd name="T74" fmla="*/ 106 w 145"/>
                <a:gd name="T75" fmla="*/ 67 h 103"/>
                <a:gd name="T76" fmla="*/ 107 w 145"/>
                <a:gd name="T77" fmla="*/ 51 h 103"/>
                <a:gd name="T78" fmla="*/ 116 w 145"/>
                <a:gd name="T79" fmla="*/ 40 h 103"/>
                <a:gd name="T80" fmla="*/ 126 w 145"/>
                <a:gd name="T81" fmla="*/ 34 h 103"/>
                <a:gd name="T82" fmla="*/ 139 w 145"/>
                <a:gd name="T83" fmla="*/ 28 h 103"/>
                <a:gd name="T84" fmla="*/ 143 w 145"/>
                <a:gd name="T85" fmla="*/ 18 h 103"/>
                <a:gd name="T86" fmla="*/ 144 w 145"/>
                <a:gd name="T87" fmla="*/ 55 h 103"/>
                <a:gd name="T88" fmla="*/ 134 w 145"/>
                <a:gd name="T89" fmla="*/ 58 h 103"/>
                <a:gd name="T90" fmla="*/ 144 w 145"/>
                <a:gd name="T91" fmla="*/ 55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5"/>
                <a:gd name="T139" fmla="*/ 0 h 103"/>
                <a:gd name="T140" fmla="*/ 145 w 145"/>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6" name="Freeform 127"/>
            <p:cNvSpPr>
              <a:spLocks noEditPoints="1" noChangeArrowheads="1"/>
            </p:cNvSpPr>
            <p:nvPr/>
          </p:nvSpPr>
          <p:spPr bwMode="auto">
            <a:xfrm>
              <a:off x="4075113" y="1506537"/>
              <a:ext cx="136525" cy="169863"/>
            </a:xfrm>
            <a:custGeom>
              <a:avLst/>
              <a:gdLst>
                <a:gd name="T0" fmla="*/ 70 w 71"/>
                <a:gd name="T1" fmla="*/ 0 h 89"/>
                <a:gd name="T2" fmla="*/ 65 w 71"/>
                <a:gd name="T3" fmla="*/ 2 h 89"/>
                <a:gd name="T4" fmla="*/ 61 w 71"/>
                <a:gd name="T5" fmla="*/ 5 h 89"/>
                <a:gd name="T6" fmla="*/ 49 w 71"/>
                <a:gd name="T7" fmla="*/ 3 h 89"/>
                <a:gd name="T8" fmla="*/ 34 w 71"/>
                <a:gd name="T9" fmla="*/ 3 h 89"/>
                <a:gd name="T10" fmla="*/ 33 w 71"/>
                <a:gd name="T11" fmla="*/ 3 h 89"/>
                <a:gd name="T12" fmla="*/ 23 w 71"/>
                <a:gd name="T13" fmla="*/ 8 h 89"/>
                <a:gd name="T14" fmla="*/ 18 w 71"/>
                <a:gd name="T15" fmla="*/ 11 h 89"/>
                <a:gd name="T16" fmla="*/ 10 w 71"/>
                <a:gd name="T17" fmla="*/ 12 h 89"/>
                <a:gd name="T18" fmla="*/ 6 w 71"/>
                <a:gd name="T19" fmla="*/ 19 h 89"/>
                <a:gd name="T20" fmla="*/ 3 w 71"/>
                <a:gd name="T21" fmla="*/ 23 h 89"/>
                <a:gd name="T22" fmla="*/ 0 w 71"/>
                <a:gd name="T23" fmla="*/ 29 h 89"/>
                <a:gd name="T24" fmla="*/ 0 w 71"/>
                <a:gd name="T25" fmla="*/ 29 h 89"/>
                <a:gd name="T26" fmla="*/ 6 w 71"/>
                <a:gd name="T27" fmla="*/ 39 h 89"/>
                <a:gd name="T28" fmla="*/ 14 w 71"/>
                <a:gd name="T29" fmla="*/ 42 h 89"/>
                <a:gd name="T30" fmla="*/ 25 w 71"/>
                <a:gd name="T31" fmla="*/ 45 h 89"/>
                <a:gd name="T32" fmla="*/ 13 w 71"/>
                <a:gd name="T33" fmla="*/ 46 h 89"/>
                <a:gd name="T34" fmla="*/ 15 w 71"/>
                <a:gd name="T35" fmla="*/ 56 h 89"/>
                <a:gd name="T36" fmla="*/ 21 w 71"/>
                <a:gd name="T37" fmla="*/ 64 h 89"/>
                <a:gd name="T38" fmla="*/ 31 w 71"/>
                <a:gd name="T39" fmla="*/ 69 h 89"/>
                <a:gd name="T40" fmla="*/ 29 w 71"/>
                <a:gd name="T41" fmla="*/ 57 h 89"/>
                <a:gd name="T42" fmla="*/ 37 w 71"/>
                <a:gd name="T43" fmla="*/ 57 h 89"/>
                <a:gd name="T44" fmla="*/ 32 w 71"/>
                <a:gd name="T45" fmla="*/ 53 h 89"/>
                <a:gd name="T46" fmla="*/ 36 w 71"/>
                <a:gd name="T47" fmla="*/ 50 h 89"/>
                <a:gd name="T48" fmla="*/ 44 w 71"/>
                <a:gd name="T49" fmla="*/ 49 h 89"/>
                <a:gd name="T50" fmla="*/ 40 w 71"/>
                <a:gd name="T51" fmla="*/ 40 h 89"/>
                <a:gd name="T52" fmla="*/ 31 w 71"/>
                <a:gd name="T53" fmla="*/ 41 h 89"/>
                <a:gd name="T54" fmla="*/ 35 w 71"/>
                <a:gd name="T55" fmla="*/ 35 h 89"/>
                <a:gd name="T56" fmla="*/ 26 w 71"/>
                <a:gd name="T57" fmla="*/ 22 h 89"/>
                <a:gd name="T58" fmla="*/ 31 w 71"/>
                <a:gd name="T59" fmla="*/ 19 h 89"/>
                <a:gd name="T60" fmla="*/ 40 w 71"/>
                <a:gd name="T61" fmla="*/ 20 h 89"/>
                <a:gd name="T62" fmla="*/ 43 w 71"/>
                <a:gd name="T63" fmla="*/ 12 h 89"/>
                <a:gd name="T64" fmla="*/ 49 w 71"/>
                <a:gd name="T65" fmla="*/ 14 h 89"/>
                <a:gd name="T66" fmla="*/ 58 w 71"/>
                <a:gd name="T67" fmla="*/ 10 h 89"/>
                <a:gd name="T68" fmla="*/ 65 w 71"/>
                <a:gd name="T69" fmla="*/ 13 h 89"/>
                <a:gd name="T70" fmla="*/ 68 w 71"/>
                <a:gd name="T71" fmla="*/ 9 h 89"/>
                <a:gd name="T72" fmla="*/ 71 w 71"/>
                <a:gd name="T73" fmla="*/ 4 h 89"/>
                <a:gd name="T74" fmla="*/ 70 w 71"/>
                <a:gd name="T75" fmla="*/ 0 h 89"/>
                <a:gd name="T76" fmla="*/ 61 w 71"/>
                <a:gd name="T77" fmla="*/ 84 h 89"/>
                <a:gd name="T78" fmla="*/ 43 w 71"/>
                <a:gd name="T79" fmla="*/ 82 h 89"/>
                <a:gd name="T80" fmla="*/ 36 w 71"/>
                <a:gd name="T81" fmla="*/ 85 h 89"/>
                <a:gd name="T82" fmla="*/ 53 w 71"/>
                <a:gd name="T83" fmla="*/ 89 h 89"/>
                <a:gd name="T84" fmla="*/ 68 w 71"/>
                <a:gd name="T85" fmla="*/ 84 h 89"/>
                <a:gd name="T86" fmla="*/ 61 w 71"/>
                <a:gd name="T87" fmla="*/ 84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89"/>
                <a:gd name="T134" fmla="*/ 71 w 71"/>
                <a:gd name="T135" fmla="*/ 89 h 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7" name="Freeform 128"/>
            <p:cNvSpPr>
              <a:spLocks noChangeArrowheads="1"/>
            </p:cNvSpPr>
            <p:nvPr/>
          </p:nvSpPr>
          <p:spPr bwMode="auto">
            <a:xfrm>
              <a:off x="4329113" y="1654175"/>
              <a:ext cx="55563" cy="34925"/>
            </a:xfrm>
            <a:custGeom>
              <a:avLst/>
              <a:gdLst>
                <a:gd name="T0" fmla="*/ 20 w 29"/>
                <a:gd name="T1" fmla="*/ 11 h 18"/>
                <a:gd name="T2" fmla="*/ 26 w 29"/>
                <a:gd name="T3" fmla="*/ 4 h 18"/>
                <a:gd name="T4" fmla="*/ 25 w 29"/>
                <a:gd name="T5" fmla="*/ 2 h 18"/>
                <a:gd name="T6" fmla="*/ 9 w 29"/>
                <a:gd name="T7" fmla="*/ 7 h 18"/>
                <a:gd name="T8" fmla="*/ 4 w 29"/>
                <a:gd name="T9" fmla="*/ 15 h 18"/>
                <a:gd name="T10" fmla="*/ 20 w 29"/>
                <a:gd name="T11" fmla="*/ 11 h 18"/>
                <a:gd name="T12" fmla="*/ 0 60000 65536"/>
                <a:gd name="T13" fmla="*/ 0 60000 65536"/>
                <a:gd name="T14" fmla="*/ 0 60000 65536"/>
                <a:gd name="T15" fmla="*/ 0 60000 65536"/>
                <a:gd name="T16" fmla="*/ 0 60000 65536"/>
                <a:gd name="T17" fmla="*/ 0 60000 65536"/>
                <a:gd name="T18" fmla="*/ 0 w 29"/>
                <a:gd name="T19" fmla="*/ 0 h 18"/>
                <a:gd name="T20" fmla="*/ 29 w 2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8" name="Freeform 129"/>
            <p:cNvSpPr>
              <a:spLocks noChangeArrowheads="1"/>
            </p:cNvSpPr>
            <p:nvPr/>
          </p:nvSpPr>
          <p:spPr bwMode="auto">
            <a:xfrm>
              <a:off x="3122613" y="754062"/>
              <a:ext cx="231775" cy="117475"/>
            </a:xfrm>
            <a:custGeom>
              <a:avLst/>
              <a:gdLst>
                <a:gd name="T0" fmla="*/ 102 w 121"/>
                <a:gd name="T1" fmla="*/ 44 h 61"/>
                <a:gd name="T2" fmla="*/ 111 w 121"/>
                <a:gd name="T3" fmla="*/ 36 h 61"/>
                <a:gd name="T4" fmla="*/ 120 w 121"/>
                <a:gd name="T5" fmla="*/ 28 h 61"/>
                <a:gd name="T6" fmla="*/ 114 w 121"/>
                <a:gd name="T7" fmla="*/ 19 h 61"/>
                <a:gd name="T8" fmla="*/ 108 w 121"/>
                <a:gd name="T9" fmla="*/ 13 h 61"/>
                <a:gd name="T10" fmla="*/ 106 w 121"/>
                <a:gd name="T11" fmla="*/ 6 h 61"/>
                <a:gd name="T12" fmla="*/ 98 w 121"/>
                <a:gd name="T13" fmla="*/ 7 h 61"/>
                <a:gd name="T14" fmla="*/ 87 w 121"/>
                <a:gd name="T15" fmla="*/ 2 h 61"/>
                <a:gd name="T16" fmla="*/ 86 w 121"/>
                <a:gd name="T17" fmla="*/ 8 h 61"/>
                <a:gd name="T18" fmla="*/ 79 w 121"/>
                <a:gd name="T19" fmla="*/ 9 h 61"/>
                <a:gd name="T20" fmla="*/ 75 w 121"/>
                <a:gd name="T21" fmla="*/ 9 h 61"/>
                <a:gd name="T22" fmla="*/ 68 w 121"/>
                <a:gd name="T23" fmla="*/ 10 h 61"/>
                <a:gd name="T24" fmla="*/ 62 w 121"/>
                <a:gd name="T25" fmla="*/ 8 h 61"/>
                <a:gd name="T26" fmla="*/ 55 w 121"/>
                <a:gd name="T27" fmla="*/ 13 h 61"/>
                <a:gd name="T28" fmla="*/ 50 w 121"/>
                <a:gd name="T29" fmla="*/ 11 h 61"/>
                <a:gd name="T30" fmla="*/ 45 w 121"/>
                <a:gd name="T31" fmla="*/ 14 h 61"/>
                <a:gd name="T32" fmla="*/ 44 w 121"/>
                <a:gd name="T33" fmla="*/ 20 h 61"/>
                <a:gd name="T34" fmla="*/ 36 w 121"/>
                <a:gd name="T35" fmla="*/ 23 h 61"/>
                <a:gd name="T36" fmla="*/ 33 w 121"/>
                <a:gd name="T37" fmla="*/ 14 h 61"/>
                <a:gd name="T38" fmla="*/ 16 w 121"/>
                <a:gd name="T39" fmla="*/ 3 h 61"/>
                <a:gd name="T40" fmla="*/ 18 w 121"/>
                <a:gd name="T41" fmla="*/ 9 h 61"/>
                <a:gd name="T42" fmla="*/ 14 w 121"/>
                <a:gd name="T43" fmla="*/ 9 h 61"/>
                <a:gd name="T44" fmla="*/ 6 w 121"/>
                <a:gd name="T45" fmla="*/ 11 h 61"/>
                <a:gd name="T46" fmla="*/ 1 w 121"/>
                <a:gd name="T47" fmla="*/ 19 h 61"/>
                <a:gd name="T48" fmla="*/ 12 w 121"/>
                <a:gd name="T49" fmla="*/ 22 h 61"/>
                <a:gd name="T50" fmla="*/ 25 w 121"/>
                <a:gd name="T51" fmla="*/ 22 h 61"/>
                <a:gd name="T52" fmla="*/ 23 w 121"/>
                <a:gd name="T53" fmla="*/ 27 h 61"/>
                <a:gd name="T54" fmla="*/ 17 w 121"/>
                <a:gd name="T55" fmla="*/ 30 h 61"/>
                <a:gd name="T56" fmla="*/ 4 w 121"/>
                <a:gd name="T57" fmla="*/ 34 h 61"/>
                <a:gd name="T58" fmla="*/ 21 w 121"/>
                <a:gd name="T59" fmla="*/ 34 h 61"/>
                <a:gd name="T60" fmla="*/ 25 w 121"/>
                <a:gd name="T61" fmla="*/ 38 h 61"/>
                <a:gd name="T62" fmla="*/ 28 w 121"/>
                <a:gd name="T63" fmla="*/ 42 h 61"/>
                <a:gd name="T64" fmla="*/ 24 w 121"/>
                <a:gd name="T65" fmla="*/ 47 h 61"/>
                <a:gd name="T66" fmla="*/ 19 w 121"/>
                <a:gd name="T67" fmla="*/ 51 h 61"/>
                <a:gd name="T68" fmla="*/ 33 w 121"/>
                <a:gd name="T69" fmla="*/ 50 h 61"/>
                <a:gd name="T70" fmla="*/ 53 w 121"/>
                <a:gd name="T71" fmla="*/ 59 h 61"/>
                <a:gd name="T72" fmla="*/ 73 w 121"/>
                <a:gd name="T73" fmla="*/ 54 h 61"/>
                <a:gd name="T74" fmla="*/ 87 w 121"/>
                <a:gd name="T75" fmla="*/ 49 h 61"/>
                <a:gd name="T76" fmla="*/ 102 w 121"/>
                <a:gd name="T77" fmla="*/ 44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61"/>
                <a:gd name="T119" fmla="*/ 121 w 121"/>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9" name="Freeform 130"/>
            <p:cNvSpPr>
              <a:spLocks noChangeArrowheads="1"/>
            </p:cNvSpPr>
            <p:nvPr/>
          </p:nvSpPr>
          <p:spPr bwMode="auto">
            <a:xfrm>
              <a:off x="3421063" y="1131887"/>
              <a:ext cx="98425" cy="107950"/>
            </a:xfrm>
            <a:custGeom>
              <a:avLst/>
              <a:gdLst>
                <a:gd name="T0" fmla="*/ 45 w 51"/>
                <a:gd name="T1" fmla="*/ 17 h 56"/>
                <a:gd name="T2" fmla="*/ 42 w 51"/>
                <a:gd name="T3" fmla="*/ 14 h 56"/>
                <a:gd name="T4" fmla="*/ 35 w 51"/>
                <a:gd name="T5" fmla="*/ 16 h 56"/>
                <a:gd name="T6" fmla="*/ 28 w 51"/>
                <a:gd name="T7" fmla="*/ 15 h 56"/>
                <a:gd name="T8" fmla="*/ 31 w 51"/>
                <a:gd name="T9" fmla="*/ 8 h 56"/>
                <a:gd name="T10" fmla="*/ 34 w 51"/>
                <a:gd name="T11" fmla="*/ 2 h 56"/>
                <a:gd name="T12" fmla="*/ 32 w 51"/>
                <a:gd name="T13" fmla="*/ 1 h 56"/>
                <a:gd name="T14" fmla="*/ 21 w 51"/>
                <a:gd name="T15" fmla="*/ 4 h 56"/>
                <a:gd name="T16" fmla="*/ 26 w 51"/>
                <a:gd name="T17" fmla="*/ 9 h 56"/>
                <a:gd name="T18" fmla="*/ 17 w 51"/>
                <a:gd name="T19" fmla="*/ 14 h 56"/>
                <a:gd name="T20" fmla="*/ 5 w 51"/>
                <a:gd name="T21" fmla="*/ 14 h 56"/>
                <a:gd name="T22" fmla="*/ 6 w 51"/>
                <a:gd name="T23" fmla="*/ 22 h 56"/>
                <a:gd name="T24" fmla="*/ 12 w 51"/>
                <a:gd name="T25" fmla="*/ 30 h 56"/>
                <a:gd name="T26" fmla="*/ 9 w 51"/>
                <a:gd name="T27" fmla="*/ 40 h 56"/>
                <a:gd name="T28" fmla="*/ 1 w 51"/>
                <a:gd name="T29" fmla="*/ 47 h 56"/>
                <a:gd name="T30" fmla="*/ 12 w 51"/>
                <a:gd name="T31" fmla="*/ 56 h 56"/>
                <a:gd name="T32" fmla="*/ 32 w 51"/>
                <a:gd name="T33" fmla="*/ 48 h 56"/>
                <a:gd name="T34" fmla="*/ 46 w 51"/>
                <a:gd name="T35" fmla="*/ 45 h 56"/>
                <a:gd name="T36" fmla="*/ 46 w 51"/>
                <a:gd name="T37" fmla="*/ 19 h 56"/>
                <a:gd name="T38" fmla="*/ 45 w 51"/>
                <a:gd name="T39" fmla="*/ 1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6"/>
                <a:gd name="T62" fmla="*/ 51 w 5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0" name="Freeform 131"/>
            <p:cNvSpPr>
              <a:spLocks noEditPoints="1" noChangeArrowheads="1"/>
            </p:cNvSpPr>
            <p:nvPr/>
          </p:nvSpPr>
          <p:spPr bwMode="auto">
            <a:xfrm>
              <a:off x="3468688" y="954087"/>
              <a:ext cx="219075" cy="333375"/>
            </a:xfrm>
            <a:custGeom>
              <a:avLst/>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1" name="Freeform 132"/>
            <p:cNvSpPr>
              <a:spLocks noEditPoints="1" noChangeArrowheads="1"/>
            </p:cNvSpPr>
            <p:nvPr/>
          </p:nvSpPr>
          <p:spPr bwMode="auto">
            <a:xfrm>
              <a:off x="3468688" y="954087"/>
              <a:ext cx="219075" cy="333375"/>
            </a:xfrm>
            <a:custGeom>
              <a:avLst/>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2" name="Freeform 133"/>
            <p:cNvSpPr>
              <a:spLocks noEditPoints="1" noChangeArrowheads="1"/>
            </p:cNvSpPr>
            <p:nvPr/>
          </p:nvSpPr>
          <p:spPr bwMode="auto">
            <a:xfrm>
              <a:off x="3821113" y="1050925"/>
              <a:ext cx="103188" cy="98425"/>
            </a:xfrm>
            <a:custGeom>
              <a:avLst/>
              <a:gdLst>
                <a:gd name="T0" fmla="*/ 27 w 54"/>
                <a:gd name="T1" fmla="*/ 20 h 52"/>
                <a:gd name="T2" fmla="*/ 27 w 54"/>
                <a:gd name="T3" fmla="*/ 12 h 52"/>
                <a:gd name="T4" fmla="*/ 28 w 54"/>
                <a:gd name="T5" fmla="*/ 2 h 52"/>
                <a:gd name="T6" fmla="*/ 20 w 54"/>
                <a:gd name="T7" fmla="*/ 7 h 52"/>
                <a:gd name="T8" fmla="*/ 13 w 54"/>
                <a:gd name="T9" fmla="*/ 10 h 52"/>
                <a:gd name="T10" fmla="*/ 14 w 54"/>
                <a:gd name="T11" fmla="*/ 15 h 52"/>
                <a:gd name="T12" fmla="*/ 7 w 54"/>
                <a:gd name="T13" fmla="*/ 12 h 52"/>
                <a:gd name="T14" fmla="*/ 2 w 54"/>
                <a:gd name="T15" fmla="*/ 20 h 52"/>
                <a:gd name="T16" fmla="*/ 2 w 54"/>
                <a:gd name="T17" fmla="*/ 33 h 52"/>
                <a:gd name="T18" fmla="*/ 6 w 54"/>
                <a:gd name="T19" fmla="*/ 43 h 52"/>
                <a:gd name="T20" fmla="*/ 8 w 54"/>
                <a:gd name="T21" fmla="*/ 48 h 52"/>
                <a:gd name="T22" fmla="*/ 18 w 54"/>
                <a:gd name="T23" fmla="*/ 49 h 52"/>
                <a:gd name="T24" fmla="*/ 22 w 54"/>
                <a:gd name="T25" fmla="*/ 48 h 52"/>
                <a:gd name="T26" fmla="*/ 18 w 54"/>
                <a:gd name="T27" fmla="*/ 42 h 52"/>
                <a:gd name="T28" fmla="*/ 24 w 54"/>
                <a:gd name="T29" fmla="*/ 44 h 52"/>
                <a:gd name="T30" fmla="*/ 32 w 54"/>
                <a:gd name="T31" fmla="*/ 43 h 52"/>
                <a:gd name="T32" fmla="*/ 28 w 54"/>
                <a:gd name="T33" fmla="*/ 36 h 52"/>
                <a:gd name="T34" fmla="*/ 22 w 54"/>
                <a:gd name="T35" fmla="*/ 36 h 52"/>
                <a:gd name="T36" fmla="*/ 26 w 54"/>
                <a:gd name="T37" fmla="*/ 29 h 52"/>
                <a:gd name="T38" fmla="*/ 33 w 54"/>
                <a:gd name="T39" fmla="*/ 25 h 52"/>
                <a:gd name="T40" fmla="*/ 27 w 54"/>
                <a:gd name="T41" fmla="*/ 20 h 52"/>
                <a:gd name="T42" fmla="*/ 53 w 54"/>
                <a:gd name="T43" fmla="*/ 30 h 52"/>
                <a:gd name="T44" fmla="*/ 49 w 54"/>
                <a:gd name="T45" fmla="*/ 32 h 52"/>
                <a:gd name="T46" fmla="*/ 45 w 54"/>
                <a:gd name="T47" fmla="*/ 30 h 52"/>
                <a:gd name="T48" fmla="*/ 38 w 54"/>
                <a:gd name="T49" fmla="*/ 33 h 52"/>
                <a:gd name="T50" fmla="*/ 42 w 54"/>
                <a:gd name="T51" fmla="*/ 43 h 52"/>
                <a:gd name="T52" fmla="*/ 39 w 54"/>
                <a:gd name="T53" fmla="*/ 46 h 52"/>
                <a:gd name="T54" fmla="*/ 42 w 54"/>
                <a:gd name="T55" fmla="*/ 51 h 52"/>
                <a:gd name="T56" fmla="*/ 50 w 54"/>
                <a:gd name="T57" fmla="*/ 42 h 52"/>
                <a:gd name="T58" fmla="*/ 53 w 54"/>
                <a:gd name="T59" fmla="*/ 3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52"/>
                <a:gd name="T92" fmla="*/ 54 w 54"/>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3" name="Freeform 134"/>
            <p:cNvSpPr>
              <a:spLocks noEditPoints="1" noChangeArrowheads="1"/>
            </p:cNvSpPr>
            <p:nvPr/>
          </p:nvSpPr>
          <p:spPr bwMode="auto">
            <a:xfrm>
              <a:off x="3892550" y="657225"/>
              <a:ext cx="266700" cy="471488"/>
            </a:xfrm>
            <a:custGeom>
              <a:avLst/>
              <a:gdLst>
                <a:gd name="T0" fmla="*/ 137 w 140"/>
                <a:gd name="T1" fmla="*/ 53 h 247"/>
                <a:gd name="T2" fmla="*/ 135 w 140"/>
                <a:gd name="T3" fmla="*/ 33 h 247"/>
                <a:gd name="T4" fmla="*/ 118 w 140"/>
                <a:gd name="T5" fmla="*/ 12 h 247"/>
                <a:gd name="T6" fmla="*/ 98 w 140"/>
                <a:gd name="T7" fmla="*/ 11 h 247"/>
                <a:gd name="T8" fmla="*/ 79 w 140"/>
                <a:gd name="T9" fmla="*/ 11 h 247"/>
                <a:gd name="T10" fmla="*/ 68 w 140"/>
                <a:gd name="T11" fmla="*/ 23 h 247"/>
                <a:gd name="T12" fmla="*/ 56 w 140"/>
                <a:gd name="T13" fmla="*/ 37 h 247"/>
                <a:gd name="T14" fmla="*/ 47 w 140"/>
                <a:gd name="T15" fmla="*/ 51 h 247"/>
                <a:gd name="T16" fmla="*/ 37 w 140"/>
                <a:gd name="T17" fmla="*/ 60 h 247"/>
                <a:gd name="T18" fmla="*/ 29 w 140"/>
                <a:gd name="T19" fmla="*/ 85 h 247"/>
                <a:gd name="T20" fmla="*/ 31 w 140"/>
                <a:gd name="T21" fmla="*/ 97 h 247"/>
                <a:gd name="T22" fmla="*/ 12 w 140"/>
                <a:gd name="T23" fmla="*/ 105 h 247"/>
                <a:gd name="T24" fmla="*/ 11 w 140"/>
                <a:gd name="T25" fmla="*/ 127 h 247"/>
                <a:gd name="T26" fmla="*/ 18 w 140"/>
                <a:gd name="T27" fmla="*/ 146 h 247"/>
                <a:gd name="T28" fmla="*/ 15 w 140"/>
                <a:gd name="T29" fmla="*/ 157 h 247"/>
                <a:gd name="T30" fmla="*/ 8 w 140"/>
                <a:gd name="T31" fmla="*/ 171 h 247"/>
                <a:gd name="T32" fmla="*/ 3 w 140"/>
                <a:gd name="T33" fmla="*/ 187 h 247"/>
                <a:gd name="T34" fmla="*/ 0 w 140"/>
                <a:gd name="T35" fmla="*/ 188 h 247"/>
                <a:gd name="T36" fmla="*/ 9 w 140"/>
                <a:gd name="T37" fmla="*/ 211 h 247"/>
                <a:gd name="T38" fmla="*/ 17 w 140"/>
                <a:gd name="T39" fmla="*/ 230 h 247"/>
                <a:gd name="T40" fmla="*/ 20 w 140"/>
                <a:gd name="T41" fmla="*/ 244 h 247"/>
                <a:gd name="T42" fmla="*/ 33 w 140"/>
                <a:gd name="T43" fmla="*/ 238 h 247"/>
                <a:gd name="T44" fmla="*/ 46 w 140"/>
                <a:gd name="T45" fmla="*/ 233 h 247"/>
                <a:gd name="T46" fmla="*/ 57 w 140"/>
                <a:gd name="T47" fmla="*/ 230 h 247"/>
                <a:gd name="T48" fmla="*/ 59 w 140"/>
                <a:gd name="T49" fmla="*/ 220 h 247"/>
                <a:gd name="T50" fmla="*/ 61 w 140"/>
                <a:gd name="T51" fmla="*/ 196 h 247"/>
                <a:gd name="T52" fmla="*/ 77 w 140"/>
                <a:gd name="T53" fmla="*/ 179 h 247"/>
                <a:gd name="T54" fmla="*/ 73 w 140"/>
                <a:gd name="T55" fmla="*/ 158 h 247"/>
                <a:gd name="T56" fmla="*/ 64 w 140"/>
                <a:gd name="T57" fmla="*/ 144 h 247"/>
                <a:gd name="T58" fmla="*/ 71 w 140"/>
                <a:gd name="T59" fmla="*/ 124 h 247"/>
                <a:gd name="T60" fmla="*/ 84 w 140"/>
                <a:gd name="T61" fmla="*/ 110 h 247"/>
                <a:gd name="T62" fmla="*/ 112 w 140"/>
                <a:gd name="T63" fmla="*/ 91 h 247"/>
                <a:gd name="T64" fmla="*/ 115 w 140"/>
                <a:gd name="T65" fmla="*/ 71 h 247"/>
                <a:gd name="T66" fmla="*/ 134 w 140"/>
                <a:gd name="T67" fmla="*/ 64 h 247"/>
                <a:gd name="T68" fmla="*/ 139 w 140"/>
                <a:gd name="T69" fmla="*/ 58 h 247"/>
                <a:gd name="T70" fmla="*/ 75 w 140"/>
                <a:gd name="T71" fmla="*/ 220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
                <a:gd name="T109" fmla="*/ 0 h 247"/>
                <a:gd name="T110" fmla="*/ 140 w 140"/>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4" name="Freeform 135"/>
            <p:cNvSpPr>
              <a:spLocks noEditPoints="1" noChangeArrowheads="1"/>
            </p:cNvSpPr>
            <p:nvPr/>
          </p:nvSpPr>
          <p:spPr bwMode="auto">
            <a:xfrm>
              <a:off x="4111625" y="989012"/>
              <a:ext cx="136525" cy="66675"/>
            </a:xfrm>
            <a:custGeom>
              <a:avLst/>
              <a:gdLst>
                <a:gd name="T0" fmla="*/ 66 w 71"/>
                <a:gd name="T1" fmla="*/ 10 h 35"/>
                <a:gd name="T2" fmla="*/ 69 w 71"/>
                <a:gd name="T3" fmla="*/ 2 h 35"/>
                <a:gd name="T4" fmla="*/ 66 w 71"/>
                <a:gd name="T5" fmla="*/ 4 h 35"/>
                <a:gd name="T6" fmla="*/ 45 w 71"/>
                <a:gd name="T7" fmla="*/ 1 h 35"/>
                <a:gd name="T8" fmla="*/ 24 w 71"/>
                <a:gd name="T9" fmla="*/ 6 h 35"/>
                <a:gd name="T10" fmla="*/ 17 w 71"/>
                <a:gd name="T11" fmla="*/ 12 h 35"/>
                <a:gd name="T12" fmla="*/ 19 w 71"/>
                <a:gd name="T13" fmla="*/ 19 h 35"/>
                <a:gd name="T14" fmla="*/ 26 w 71"/>
                <a:gd name="T15" fmla="*/ 23 h 35"/>
                <a:gd name="T16" fmla="*/ 28 w 71"/>
                <a:gd name="T17" fmla="*/ 28 h 35"/>
                <a:gd name="T18" fmla="*/ 28 w 71"/>
                <a:gd name="T19" fmla="*/ 28 h 35"/>
                <a:gd name="T20" fmla="*/ 40 w 71"/>
                <a:gd name="T21" fmla="*/ 28 h 35"/>
                <a:gd name="T22" fmla="*/ 52 w 71"/>
                <a:gd name="T23" fmla="*/ 34 h 35"/>
                <a:gd name="T24" fmla="*/ 62 w 71"/>
                <a:gd name="T25" fmla="*/ 35 h 35"/>
                <a:gd name="T26" fmla="*/ 63 w 71"/>
                <a:gd name="T27" fmla="*/ 32 h 35"/>
                <a:gd name="T28" fmla="*/ 66 w 71"/>
                <a:gd name="T29" fmla="*/ 28 h 35"/>
                <a:gd name="T30" fmla="*/ 63 w 71"/>
                <a:gd name="T31" fmla="*/ 22 h 35"/>
                <a:gd name="T32" fmla="*/ 63 w 71"/>
                <a:gd name="T33" fmla="*/ 16 h 35"/>
                <a:gd name="T34" fmla="*/ 66 w 71"/>
                <a:gd name="T35" fmla="*/ 10 h 35"/>
                <a:gd name="T36" fmla="*/ 7 w 71"/>
                <a:gd name="T37" fmla="*/ 18 h 35"/>
                <a:gd name="T38" fmla="*/ 3 w 71"/>
                <a:gd name="T39" fmla="*/ 28 h 35"/>
                <a:gd name="T40" fmla="*/ 15 w 71"/>
                <a:gd name="T41" fmla="*/ 20 h 35"/>
                <a:gd name="T42" fmla="*/ 7 w 71"/>
                <a:gd name="T43" fmla="*/ 18 h 35"/>
                <a:gd name="T44" fmla="*/ 12 w 71"/>
                <a:gd name="T45" fmla="*/ 13 h 35"/>
                <a:gd name="T46" fmla="*/ 5 w 71"/>
                <a:gd name="T47" fmla="*/ 14 h 35"/>
                <a:gd name="T48" fmla="*/ 12 w 71"/>
                <a:gd name="T49" fmla="*/ 1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5" name="Freeform 136"/>
            <p:cNvSpPr>
              <a:spLocks noChangeArrowheads="1"/>
            </p:cNvSpPr>
            <p:nvPr/>
          </p:nvSpPr>
          <p:spPr bwMode="auto">
            <a:xfrm>
              <a:off x="4362450" y="2362200"/>
              <a:ext cx="173038" cy="211138"/>
            </a:xfrm>
            <a:custGeom>
              <a:avLst/>
              <a:gdLst>
                <a:gd name="T0" fmla="*/ 80 w 91"/>
                <a:gd name="T1" fmla="*/ 25 h 110"/>
                <a:gd name="T2" fmla="*/ 85 w 91"/>
                <a:gd name="T3" fmla="*/ 17 h 110"/>
                <a:gd name="T4" fmla="*/ 91 w 91"/>
                <a:gd name="T5" fmla="*/ 9 h 110"/>
                <a:gd name="T6" fmla="*/ 85 w 91"/>
                <a:gd name="T7" fmla="*/ 11 h 110"/>
                <a:gd name="T8" fmla="*/ 80 w 91"/>
                <a:gd name="T9" fmla="*/ 8 h 110"/>
                <a:gd name="T10" fmla="*/ 70 w 91"/>
                <a:gd name="T11" fmla="*/ 10 h 110"/>
                <a:gd name="T12" fmla="*/ 62 w 91"/>
                <a:gd name="T13" fmla="*/ 16 h 110"/>
                <a:gd name="T14" fmla="*/ 49 w 91"/>
                <a:gd name="T15" fmla="*/ 14 h 110"/>
                <a:gd name="T16" fmla="*/ 36 w 91"/>
                <a:gd name="T17" fmla="*/ 7 h 110"/>
                <a:gd name="T18" fmla="*/ 25 w 91"/>
                <a:gd name="T19" fmla="*/ 4 h 110"/>
                <a:gd name="T20" fmla="*/ 18 w 91"/>
                <a:gd name="T21" fmla="*/ 1 h 110"/>
                <a:gd name="T22" fmla="*/ 12 w 91"/>
                <a:gd name="T23" fmla="*/ 0 h 110"/>
                <a:gd name="T24" fmla="*/ 3 w 91"/>
                <a:gd name="T25" fmla="*/ 6 h 110"/>
                <a:gd name="T26" fmla="*/ 1 w 91"/>
                <a:gd name="T27" fmla="*/ 8 h 110"/>
                <a:gd name="T28" fmla="*/ 6 w 91"/>
                <a:gd name="T29" fmla="*/ 13 h 110"/>
                <a:gd name="T30" fmla="*/ 7 w 91"/>
                <a:gd name="T31" fmla="*/ 21 h 110"/>
                <a:gd name="T32" fmla="*/ 12 w 91"/>
                <a:gd name="T33" fmla="*/ 25 h 110"/>
                <a:gd name="T34" fmla="*/ 11 w 91"/>
                <a:gd name="T35" fmla="*/ 34 h 110"/>
                <a:gd name="T36" fmla="*/ 4 w 91"/>
                <a:gd name="T37" fmla="*/ 47 h 110"/>
                <a:gd name="T38" fmla="*/ 1 w 91"/>
                <a:gd name="T39" fmla="*/ 54 h 110"/>
                <a:gd name="T40" fmla="*/ 8 w 91"/>
                <a:gd name="T41" fmla="*/ 59 h 110"/>
                <a:gd name="T42" fmla="*/ 0 w 91"/>
                <a:gd name="T43" fmla="*/ 66 h 110"/>
                <a:gd name="T44" fmla="*/ 0 w 91"/>
                <a:gd name="T45" fmla="*/ 67 h 110"/>
                <a:gd name="T46" fmla="*/ 43 w 91"/>
                <a:gd name="T47" fmla="*/ 90 h 110"/>
                <a:gd name="T48" fmla="*/ 42 w 91"/>
                <a:gd name="T49" fmla="*/ 96 h 110"/>
                <a:gd name="T50" fmla="*/ 61 w 91"/>
                <a:gd name="T51" fmla="*/ 110 h 110"/>
                <a:gd name="T52" fmla="*/ 72 w 91"/>
                <a:gd name="T53" fmla="*/ 85 h 110"/>
                <a:gd name="T54" fmla="*/ 79 w 91"/>
                <a:gd name="T55" fmla="*/ 80 h 110"/>
                <a:gd name="T56" fmla="*/ 85 w 91"/>
                <a:gd name="T57" fmla="*/ 76 h 110"/>
                <a:gd name="T58" fmla="*/ 86 w 91"/>
                <a:gd name="T59" fmla="*/ 74 h 110"/>
                <a:gd name="T60" fmla="*/ 81 w 91"/>
                <a:gd name="T61" fmla="*/ 65 h 110"/>
                <a:gd name="T62" fmla="*/ 80 w 91"/>
                <a:gd name="T63" fmla="*/ 25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0"/>
                <a:gd name="T98" fmla="*/ 91 w 91"/>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6" name="Freeform 137"/>
            <p:cNvSpPr>
              <a:spLocks noChangeArrowheads="1"/>
            </p:cNvSpPr>
            <p:nvPr/>
          </p:nvSpPr>
          <p:spPr bwMode="auto">
            <a:xfrm>
              <a:off x="4267200" y="2378075"/>
              <a:ext cx="117475" cy="122238"/>
            </a:xfrm>
            <a:custGeom>
              <a:avLst/>
              <a:gdLst>
                <a:gd name="T0" fmla="*/ 57 w 62"/>
                <a:gd name="T1" fmla="*/ 13 h 64"/>
                <a:gd name="T2" fmla="*/ 56 w 62"/>
                <a:gd name="T3" fmla="*/ 5 h 64"/>
                <a:gd name="T4" fmla="*/ 51 w 62"/>
                <a:gd name="T5" fmla="*/ 0 h 64"/>
                <a:gd name="T6" fmla="*/ 47 w 62"/>
                <a:gd name="T7" fmla="*/ 4 h 64"/>
                <a:gd name="T8" fmla="*/ 40 w 62"/>
                <a:gd name="T9" fmla="*/ 4 h 64"/>
                <a:gd name="T10" fmla="*/ 32 w 62"/>
                <a:gd name="T11" fmla="*/ 7 h 64"/>
                <a:gd name="T12" fmla="*/ 25 w 62"/>
                <a:gd name="T13" fmla="*/ 5 h 64"/>
                <a:gd name="T14" fmla="*/ 17 w 62"/>
                <a:gd name="T15" fmla="*/ 7 h 64"/>
                <a:gd name="T16" fmla="*/ 16 w 62"/>
                <a:gd name="T17" fmla="*/ 17 h 64"/>
                <a:gd name="T18" fmla="*/ 19 w 62"/>
                <a:gd name="T19" fmla="*/ 22 h 64"/>
                <a:gd name="T20" fmla="*/ 16 w 62"/>
                <a:gd name="T21" fmla="*/ 28 h 64"/>
                <a:gd name="T22" fmla="*/ 11 w 62"/>
                <a:gd name="T23" fmla="*/ 31 h 64"/>
                <a:gd name="T24" fmla="*/ 7 w 62"/>
                <a:gd name="T25" fmla="*/ 38 h 64"/>
                <a:gd name="T26" fmla="*/ 4 w 62"/>
                <a:gd name="T27" fmla="*/ 46 h 64"/>
                <a:gd name="T28" fmla="*/ 2 w 62"/>
                <a:gd name="T29" fmla="*/ 55 h 64"/>
                <a:gd name="T30" fmla="*/ 0 w 62"/>
                <a:gd name="T31" fmla="*/ 63 h 64"/>
                <a:gd name="T32" fmla="*/ 6 w 62"/>
                <a:gd name="T33" fmla="*/ 62 h 64"/>
                <a:gd name="T34" fmla="*/ 18 w 62"/>
                <a:gd name="T35" fmla="*/ 59 h 64"/>
                <a:gd name="T36" fmla="*/ 27 w 62"/>
                <a:gd name="T37" fmla="*/ 58 h 64"/>
                <a:gd name="T38" fmla="*/ 36 w 62"/>
                <a:gd name="T39" fmla="*/ 46 h 64"/>
                <a:gd name="T40" fmla="*/ 51 w 62"/>
                <a:gd name="T41" fmla="*/ 46 h 64"/>
                <a:gd name="T42" fmla="*/ 54 w 62"/>
                <a:gd name="T43" fmla="*/ 39 h 64"/>
                <a:gd name="T44" fmla="*/ 61 w 62"/>
                <a:gd name="T45" fmla="*/ 26 h 64"/>
                <a:gd name="T46" fmla="*/ 62 w 62"/>
                <a:gd name="T47" fmla="*/ 17 h 64"/>
                <a:gd name="T48" fmla="*/ 57 w 62"/>
                <a:gd name="T49" fmla="*/ 13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4"/>
                <a:gd name="T77" fmla="*/ 62 w 62"/>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7" name="Freeform 138"/>
            <p:cNvSpPr>
              <a:spLocks noChangeArrowheads="1"/>
            </p:cNvSpPr>
            <p:nvPr/>
          </p:nvSpPr>
          <p:spPr bwMode="auto">
            <a:xfrm>
              <a:off x="4848225" y="1408112"/>
              <a:ext cx="382588" cy="220663"/>
            </a:xfrm>
            <a:custGeom>
              <a:avLst/>
              <a:gdLst>
                <a:gd name="T0" fmla="*/ 194 w 200"/>
                <a:gd name="T1" fmla="*/ 65 h 116"/>
                <a:gd name="T2" fmla="*/ 179 w 200"/>
                <a:gd name="T3" fmla="*/ 58 h 116"/>
                <a:gd name="T4" fmla="*/ 170 w 200"/>
                <a:gd name="T5" fmla="*/ 59 h 116"/>
                <a:gd name="T6" fmla="*/ 159 w 200"/>
                <a:gd name="T7" fmla="*/ 55 h 116"/>
                <a:gd name="T8" fmla="*/ 148 w 200"/>
                <a:gd name="T9" fmla="*/ 64 h 116"/>
                <a:gd name="T10" fmla="*/ 142 w 200"/>
                <a:gd name="T11" fmla="*/ 66 h 116"/>
                <a:gd name="T12" fmla="*/ 133 w 200"/>
                <a:gd name="T13" fmla="*/ 60 h 116"/>
                <a:gd name="T14" fmla="*/ 123 w 200"/>
                <a:gd name="T15" fmla="*/ 58 h 116"/>
                <a:gd name="T16" fmla="*/ 117 w 200"/>
                <a:gd name="T17" fmla="*/ 46 h 116"/>
                <a:gd name="T18" fmla="*/ 114 w 200"/>
                <a:gd name="T19" fmla="*/ 35 h 116"/>
                <a:gd name="T20" fmla="*/ 105 w 200"/>
                <a:gd name="T21" fmla="*/ 29 h 116"/>
                <a:gd name="T22" fmla="*/ 83 w 200"/>
                <a:gd name="T23" fmla="*/ 28 h 116"/>
                <a:gd name="T24" fmla="*/ 68 w 200"/>
                <a:gd name="T25" fmla="*/ 29 h 116"/>
                <a:gd name="T26" fmla="*/ 55 w 200"/>
                <a:gd name="T27" fmla="*/ 14 h 116"/>
                <a:gd name="T28" fmla="*/ 51 w 200"/>
                <a:gd name="T29" fmla="*/ 19 h 116"/>
                <a:gd name="T30" fmla="*/ 38 w 200"/>
                <a:gd name="T31" fmla="*/ 17 h 116"/>
                <a:gd name="T32" fmla="*/ 36 w 200"/>
                <a:gd name="T33" fmla="*/ 1 h 116"/>
                <a:gd name="T34" fmla="*/ 32 w 200"/>
                <a:gd name="T35" fmla="*/ 17 h 116"/>
                <a:gd name="T36" fmla="*/ 30 w 200"/>
                <a:gd name="T37" fmla="*/ 0 h 116"/>
                <a:gd name="T38" fmla="*/ 2 w 200"/>
                <a:gd name="T39" fmla="*/ 7 h 116"/>
                <a:gd name="T40" fmla="*/ 0 w 200"/>
                <a:gd name="T41" fmla="*/ 57 h 116"/>
                <a:gd name="T42" fmla="*/ 0 w 200"/>
                <a:gd name="T43" fmla="*/ 57 h 116"/>
                <a:gd name="T44" fmla="*/ 8 w 200"/>
                <a:gd name="T45" fmla="*/ 59 h 116"/>
                <a:gd name="T46" fmla="*/ 12 w 200"/>
                <a:gd name="T47" fmla="*/ 54 h 116"/>
                <a:gd name="T48" fmla="*/ 20 w 200"/>
                <a:gd name="T49" fmla="*/ 48 h 116"/>
                <a:gd name="T50" fmla="*/ 24 w 200"/>
                <a:gd name="T51" fmla="*/ 44 h 116"/>
                <a:gd name="T52" fmla="*/ 29 w 200"/>
                <a:gd name="T53" fmla="*/ 41 h 116"/>
                <a:gd name="T54" fmla="*/ 37 w 200"/>
                <a:gd name="T55" fmla="*/ 43 h 116"/>
                <a:gd name="T56" fmla="*/ 45 w 200"/>
                <a:gd name="T57" fmla="*/ 46 h 116"/>
                <a:gd name="T58" fmla="*/ 49 w 200"/>
                <a:gd name="T59" fmla="*/ 58 h 116"/>
                <a:gd name="T60" fmla="*/ 66 w 200"/>
                <a:gd name="T61" fmla="*/ 60 h 116"/>
                <a:gd name="T62" fmla="*/ 71 w 200"/>
                <a:gd name="T63" fmla="*/ 68 h 116"/>
                <a:gd name="T64" fmla="*/ 76 w 200"/>
                <a:gd name="T65" fmla="*/ 77 h 116"/>
                <a:gd name="T66" fmla="*/ 87 w 200"/>
                <a:gd name="T67" fmla="*/ 85 h 116"/>
                <a:gd name="T68" fmla="*/ 100 w 200"/>
                <a:gd name="T69" fmla="*/ 93 h 116"/>
                <a:gd name="T70" fmla="*/ 112 w 200"/>
                <a:gd name="T71" fmla="*/ 101 h 116"/>
                <a:gd name="T72" fmla="*/ 122 w 200"/>
                <a:gd name="T73" fmla="*/ 104 h 116"/>
                <a:gd name="T74" fmla="*/ 123 w 200"/>
                <a:gd name="T75" fmla="*/ 111 h 116"/>
                <a:gd name="T76" fmla="*/ 124 w 200"/>
                <a:gd name="T77" fmla="*/ 111 h 116"/>
                <a:gd name="T78" fmla="*/ 133 w 200"/>
                <a:gd name="T79" fmla="*/ 114 h 116"/>
                <a:gd name="T80" fmla="*/ 137 w 200"/>
                <a:gd name="T81" fmla="*/ 116 h 116"/>
                <a:gd name="T82" fmla="*/ 142 w 200"/>
                <a:gd name="T83" fmla="*/ 105 h 116"/>
                <a:gd name="T84" fmla="*/ 141 w 200"/>
                <a:gd name="T85" fmla="*/ 95 h 116"/>
                <a:gd name="T86" fmla="*/ 134 w 200"/>
                <a:gd name="T87" fmla="*/ 86 h 116"/>
                <a:gd name="T88" fmla="*/ 144 w 200"/>
                <a:gd name="T89" fmla="*/ 82 h 116"/>
                <a:gd name="T90" fmla="*/ 148 w 200"/>
                <a:gd name="T91" fmla="*/ 76 h 116"/>
                <a:gd name="T92" fmla="*/ 153 w 200"/>
                <a:gd name="T93" fmla="*/ 70 h 116"/>
                <a:gd name="T94" fmla="*/ 162 w 200"/>
                <a:gd name="T95" fmla="*/ 68 h 116"/>
                <a:gd name="T96" fmla="*/ 170 w 200"/>
                <a:gd name="T97" fmla="*/ 66 h 116"/>
                <a:gd name="T98" fmla="*/ 166 w 200"/>
                <a:gd name="T99" fmla="*/ 75 h 116"/>
                <a:gd name="T100" fmla="*/ 179 w 200"/>
                <a:gd name="T101" fmla="*/ 73 h 116"/>
                <a:gd name="T102" fmla="*/ 189 w 200"/>
                <a:gd name="T103" fmla="*/ 71 h 116"/>
                <a:gd name="T104" fmla="*/ 194 w 200"/>
                <a:gd name="T105" fmla="*/ 65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16"/>
                <a:gd name="T161" fmla="*/ 200 w 200"/>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8" name="Freeform 139"/>
            <p:cNvSpPr>
              <a:spLocks noEditPoints="1" noChangeArrowheads="1"/>
            </p:cNvSpPr>
            <p:nvPr/>
          </p:nvSpPr>
          <p:spPr bwMode="auto">
            <a:xfrm>
              <a:off x="3754438" y="160337"/>
              <a:ext cx="558800" cy="882650"/>
            </a:xfrm>
            <a:custGeom>
              <a:avLst/>
              <a:gdLst>
                <a:gd name="T0" fmla="*/ 276 w 292"/>
                <a:gd name="T1" fmla="*/ 242 h 462"/>
                <a:gd name="T2" fmla="*/ 277 w 292"/>
                <a:gd name="T3" fmla="*/ 228 h 462"/>
                <a:gd name="T4" fmla="*/ 261 w 292"/>
                <a:gd name="T5" fmla="*/ 226 h 462"/>
                <a:gd name="T6" fmla="*/ 243 w 292"/>
                <a:gd name="T7" fmla="*/ 225 h 462"/>
                <a:gd name="T8" fmla="*/ 234 w 292"/>
                <a:gd name="T9" fmla="*/ 224 h 462"/>
                <a:gd name="T10" fmla="*/ 216 w 292"/>
                <a:gd name="T11" fmla="*/ 228 h 462"/>
                <a:gd name="T12" fmla="*/ 202 w 292"/>
                <a:gd name="T13" fmla="*/ 243 h 462"/>
                <a:gd name="T14" fmla="*/ 202 w 292"/>
                <a:gd name="T15" fmla="*/ 226 h 462"/>
                <a:gd name="T16" fmla="*/ 182 w 292"/>
                <a:gd name="T17" fmla="*/ 238 h 462"/>
                <a:gd name="T18" fmla="*/ 174 w 292"/>
                <a:gd name="T19" fmla="*/ 242 h 462"/>
                <a:gd name="T20" fmla="*/ 165 w 292"/>
                <a:gd name="T21" fmla="*/ 240 h 462"/>
                <a:gd name="T22" fmla="*/ 150 w 292"/>
                <a:gd name="T23" fmla="*/ 251 h 462"/>
                <a:gd name="T24" fmla="*/ 139 w 292"/>
                <a:gd name="T25" fmla="*/ 260 h 462"/>
                <a:gd name="T26" fmla="*/ 129 w 292"/>
                <a:gd name="T27" fmla="*/ 265 h 462"/>
                <a:gd name="T28" fmla="*/ 112 w 292"/>
                <a:gd name="T29" fmla="*/ 269 h 462"/>
                <a:gd name="T30" fmla="*/ 105 w 292"/>
                <a:gd name="T31" fmla="*/ 279 h 462"/>
                <a:gd name="T32" fmla="*/ 129 w 292"/>
                <a:gd name="T33" fmla="*/ 279 h 462"/>
                <a:gd name="T34" fmla="*/ 111 w 292"/>
                <a:gd name="T35" fmla="*/ 292 h 462"/>
                <a:gd name="T36" fmla="*/ 86 w 292"/>
                <a:gd name="T37" fmla="*/ 319 h 462"/>
                <a:gd name="T38" fmla="*/ 70 w 292"/>
                <a:gd name="T39" fmla="*/ 341 h 462"/>
                <a:gd name="T40" fmla="*/ 56 w 292"/>
                <a:gd name="T41" fmla="*/ 361 h 462"/>
                <a:gd name="T42" fmla="*/ 36 w 292"/>
                <a:gd name="T43" fmla="*/ 374 h 462"/>
                <a:gd name="T44" fmla="*/ 16 w 292"/>
                <a:gd name="T45" fmla="*/ 387 h 462"/>
                <a:gd name="T46" fmla="*/ 6 w 292"/>
                <a:gd name="T47" fmla="*/ 404 h 462"/>
                <a:gd name="T48" fmla="*/ 2 w 292"/>
                <a:gd name="T49" fmla="*/ 425 h 462"/>
                <a:gd name="T50" fmla="*/ 12 w 292"/>
                <a:gd name="T51" fmla="*/ 432 h 462"/>
                <a:gd name="T52" fmla="*/ 10 w 292"/>
                <a:gd name="T53" fmla="*/ 440 h 462"/>
                <a:gd name="T54" fmla="*/ 20 w 292"/>
                <a:gd name="T55" fmla="*/ 458 h 462"/>
                <a:gd name="T56" fmla="*/ 65 w 292"/>
                <a:gd name="T57" fmla="*/ 436 h 462"/>
                <a:gd name="T58" fmla="*/ 78 w 292"/>
                <a:gd name="T59" fmla="*/ 440 h 462"/>
                <a:gd name="T60" fmla="*/ 86 w 292"/>
                <a:gd name="T61" fmla="*/ 412 h 462"/>
                <a:gd name="T62" fmla="*/ 83 w 292"/>
                <a:gd name="T63" fmla="*/ 376 h 462"/>
                <a:gd name="T64" fmla="*/ 103 w 292"/>
                <a:gd name="T65" fmla="*/ 351 h 462"/>
                <a:gd name="T66" fmla="*/ 117 w 292"/>
                <a:gd name="T67" fmla="*/ 318 h 462"/>
                <a:gd name="T68" fmla="*/ 131 w 292"/>
                <a:gd name="T69" fmla="*/ 289 h 462"/>
                <a:gd name="T70" fmla="*/ 163 w 292"/>
                <a:gd name="T71" fmla="*/ 273 h 462"/>
                <a:gd name="T72" fmla="*/ 185 w 292"/>
                <a:gd name="T73" fmla="*/ 258 h 462"/>
                <a:gd name="T74" fmla="*/ 225 w 292"/>
                <a:gd name="T75" fmla="*/ 270 h 462"/>
                <a:gd name="T76" fmla="*/ 250 w 292"/>
                <a:gd name="T77" fmla="*/ 243 h 462"/>
                <a:gd name="T78" fmla="*/ 276 w 292"/>
                <a:gd name="T79" fmla="*/ 255 h 462"/>
                <a:gd name="T80" fmla="*/ 81 w 292"/>
                <a:gd name="T81" fmla="*/ 34 h 462"/>
                <a:gd name="T82" fmla="*/ 108 w 292"/>
                <a:gd name="T83" fmla="*/ 49 h 462"/>
                <a:gd name="T84" fmla="*/ 129 w 292"/>
                <a:gd name="T85" fmla="*/ 54 h 462"/>
                <a:gd name="T86" fmla="*/ 131 w 292"/>
                <a:gd name="T87" fmla="*/ 69 h 462"/>
                <a:gd name="T88" fmla="*/ 111 w 292"/>
                <a:gd name="T89" fmla="*/ 87 h 462"/>
                <a:gd name="T90" fmla="*/ 133 w 292"/>
                <a:gd name="T91" fmla="*/ 96 h 462"/>
                <a:gd name="T92" fmla="*/ 160 w 292"/>
                <a:gd name="T93" fmla="*/ 52 h 462"/>
                <a:gd name="T94" fmla="*/ 181 w 292"/>
                <a:gd name="T95" fmla="*/ 63 h 462"/>
                <a:gd name="T96" fmla="*/ 210 w 292"/>
                <a:gd name="T97" fmla="*/ 75 h 462"/>
                <a:gd name="T98" fmla="*/ 201 w 292"/>
                <a:gd name="T99" fmla="*/ 60 h 462"/>
                <a:gd name="T100" fmla="*/ 176 w 292"/>
                <a:gd name="T101" fmla="*/ 39 h 462"/>
                <a:gd name="T102" fmla="*/ 150 w 292"/>
                <a:gd name="T103" fmla="*/ 26 h 462"/>
                <a:gd name="T104" fmla="*/ 126 w 292"/>
                <a:gd name="T105" fmla="*/ 12 h 462"/>
                <a:gd name="T106" fmla="*/ 117 w 292"/>
                <a:gd name="T107" fmla="*/ 26 h 462"/>
                <a:gd name="T108" fmla="*/ 93 w 292"/>
                <a:gd name="T109" fmla="*/ 24 h 462"/>
                <a:gd name="T110" fmla="*/ 78 w 292"/>
                <a:gd name="T111" fmla="*/ 19 h 462"/>
                <a:gd name="T112" fmla="*/ 71 w 292"/>
                <a:gd name="T113" fmla="*/ 54 h 462"/>
                <a:gd name="T114" fmla="*/ 71 w 292"/>
                <a:gd name="T115" fmla="*/ 54 h 462"/>
                <a:gd name="T116" fmla="*/ 167 w 292"/>
                <a:gd name="T117" fmla="*/ 27 h 462"/>
                <a:gd name="T118" fmla="*/ 234 w 292"/>
                <a:gd name="T119" fmla="*/ 25 h 462"/>
                <a:gd name="T120" fmla="*/ 204 w 292"/>
                <a:gd name="T121" fmla="*/ 10 h 462"/>
                <a:gd name="T122" fmla="*/ 177 w 292"/>
                <a:gd name="T123" fmla="*/ 8 h 462"/>
                <a:gd name="T124" fmla="*/ 158 w 292"/>
                <a:gd name="T125" fmla="*/ 10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462"/>
                <a:gd name="T191" fmla="*/ 292 w 292"/>
                <a:gd name="T192" fmla="*/ 462 h 4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9" name="Freeform 140"/>
            <p:cNvSpPr>
              <a:spLocks noChangeArrowheads="1"/>
            </p:cNvSpPr>
            <p:nvPr/>
          </p:nvSpPr>
          <p:spPr bwMode="auto">
            <a:xfrm>
              <a:off x="7694613" y="865187"/>
              <a:ext cx="73025" cy="26988"/>
            </a:xfrm>
            <a:custGeom>
              <a:avLst/>
              <a:gdLst>
                <a:gd name="T0" fmla="*/ 17 w 38"/>
                <a:gd name="T1" fmla="*/ 2 h 14"/>
                <a:gd name="T2" fmla="*/ 3 w 38"/>
                <a:gd name="T3" fmla="*/ 6 h 14"/>
                <a:gd name="T4" fmla="*/ 24 w 38"/>
                <a:gd name="T5" fmla="*/ 11 h 14"/>
                <a:gd name="T6" fmla="*/ 38 w 38"/>
                <a:gd name="T7" fmla="*/ 9 h 14"/>
                <a:gd name="T8" fmla="*/ 17 w 38"/>
                <a:gd name="T9" fmla="*/ 2 h 14"/>
                <a:gd name="T10" fmla="*/ 0 60000 65536"/>
                <a:gd name="T11" fmla="*/ 0 60000 65536"/>
                <a:gd name="T12" fmla="*/ 0 60000 65536"/>
                <a:gd name="T13" fmla="*/ 0 60000 65536"/>
                <a:gd name="T14" fmla="*/ 0 60000 65536"/>
                <a:gd name="T15" fmla="*/ 0 w 38"/>
                <a:gd name="T16" fmla="*/ 0 h 14"/>
                <a:gd name="T17" fmla="*/ 38 w 38"/>
                <a:gd name="T18" fmla="*/ 14 h 14"/>
              </a:gdLst>
              <a:ahLst/>
              <a:cxnLst>
                <a:cxn ang="T10">
                  <a:pos x="T0" y="T1"/>
                </a:cxn>
                <a:cxn ang="T11">
                  <a:pos x="T2" y="T3"/>
                </a:cxn>
                <a:cxn ang="T12">
                  <a:pos x="T4" y="T5"/>
                </a:cxn>
                <a:cxn ang="T13">
                  <a:pos x="T6" y="T7"/>
                </a:cxn>
                <a:cxn ang="T14">
                  <a:pos x="T8" y="T9"/>
                </a:cxn>
              </a:cxnLst>
              <a:rect l="T15" t="T16" r="T17" b="T18"/>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0" name="Freeform 141"/>
            <p:cNvSpPr>
              <a:spLocks noEditPoints="1" noChangeArrowheads="1"/>
            </p:cNvSpPr>
            <p:nvPr/>
          </p:nvSpPr>
          <p:spPr bwMode="auto">
            <a:xfrm>
              <a:off x="6416675" y="1409700"/>
              <a:ext cx="369888" cy="368300"/>
            </a:xfrm>
            <a:custGeom>
              <a:avLst/>
              <a:gdLst>
                <a:gd name="T0" fmla="*/ 171 w 193"/>
                <a:gd name="T1" fmla="*/ 24 h 193"/>
                <a:gd name="T2" fmla="*/ 139 w 193"/>
                <a:gd name="T3" fmla="*/ 9 h 193"/>
                <a:gd name="T4" fmla="*/ 135 w 193"/>
                <a:gd name="T5" fmla="*/ 31 h 193"/>
                <a:gd name="T6" fmla="*/ 121 w 193"/>
                <a:gd name="T7" fmla="*/ 41 h 193"/>
                <a:gd name="T8" fmla="*/ 119 w 193"/>
                <a:gd name="T9" fmla="*/ 57 h 193"/>
                <a:gd name="T10" fmla="*/ 131 w 193"/>
                <a:gd name="T11" fmla="*/ 53 h 193"/>
                <a:gd name="T12" fmla="*/ 134 w 193"/>
                <a:gd name="T13" fmla="*/ 44 h 193"/>
                <a:gd name="T14" fmla="*/ 158 w 193"/>
                <a:gd name="T15" fmla="*/ 45 h 193"/>
                <a:gd name="T16" fmla="*/ 180 w 193"/>
                <a:gd name="T17" fmla="*/ 32 h 193"/>
                <a:gd name="T18" fmla="*/ 182 w 193"/>
                <a:gd name="T19" fmla="*/ 21 h 193"/>
                <a:gd name="T20" fmla="*/ 119 w 193"/>
                <a:gd name="T21" fmla="*/ 82 h 193"/>
                <a:gd name="T22" fmla="*/ 106 w 193"/>
                <a:gd name="T23" fmla="*/ 108 h 193"/>
                <a:gd name="T24" fmla="*/ 89 w 193"/>
                <a:gd name="T25" fmla="*/ 112 h 193"/>
                <a:gd name="T26" fmla="*/ 73 w 193"/>
                <a:gd name="T27" fmla="*/ 132 h 193"/>
                <a:gd name="T28" fmla="*/ 53 w 193"/>
                <a:gd name="T29" fmla="*/ 136 h 193"/>
                <a:gd name="T30" fmla="*/ 19 w 193"/>
                <a:gd name="T31" fmla="*/ 150 h 193"/>
                <a:gd name="T32" fmla="*/ 31 w 193"/>
                <a:gd name="T33" fmla="*/ 154 h 193"/>
                <a:gd name="T34" fmla="*/ 64 w 193"/>
                <a:gd name="T35" fmla="*/ 157 h 193"/>
                <a:gd name="T36" fmla="*/ 81 w 193"/>
                <a:gd name="T37" fmla="*/ 149 h 193"/>
                <a:gd name="T38" fmla="*/ 99 w 193"/>
                <a:gd name="T39" fmla="*/ 146 h 193"/>
                <a:gd name="T40" fmla="*/ 114 w 193"/>
                <a:gd name="T41" fmla="*/ 140 h 193"/>
                <a:gd name="T42" fmla="*/ 128 w 193"/>
                <a:gd name="T43" fmla="*/ 122 h 193"/>
                <a:gd name="T44" fmla="*/ 141 w 193"/>
                <a:gd name="T45" fmla="*/ 93 h 193"/>
                <a:gd name="T46" fmla="*/ 121 w 193"/>
                <a:gd name="T47" fmla="*/ 67 h 193"/>
                <a:gd name="T48" fmla="*/ 37 w 193"/>
                <a:gd name="T49" fmla="*/ 156 h 193"/>
                <a:gd name="T50" fmla="*/ 42 w 193"/>
                <a:gd name="T51" fmla="*/ 168 h 193"/>
                <a:gd name="T52" fmla="*/ 59 w 193"/>
                <a:gd name="T53" fmla="*/ 155 h 193"/>
                <a:gd name="T54" fmla="*/ 25 w 193"/>
                <a:gd name="T55" fmla="*/ 166 h 193"/>
                <a:gd name="T56" fmla="*/ 7 w 193"/>
                <a:gd name="T57" fmla="*/ 163 h 193"/>
                <a:gd name="T58" fmla="*/ 8 w 193"/>
                <a:gd name="T59" fmla="*/ 168 h 193"/>
                <a:gd name="T60" fmla="*/ 14 w 193"/>
                <a:gd name="T61" fmla="*/ 193 h 193"/>
                <a:gd name="T62" fmla="*/ 25 w 193"/>
                <a:gd name="T63" fmla="*/ 166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93"/>
                <a:gd name="T98" fmla="*/ 193 w 193"/>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1" name="Freeform 142"/>
            <p:cNvSpPr>
              <a:spLocks noEditPoints="1" noChangeArrowheads="1"/>
            </p:cNvSpPr>
            <p:nvPr/>
          </p:nvSpPr>
          <p:spPr bwMode="auto">
            <a:xfrm>
              <a:off x="5240338" y="1185862"/>
              <a:ext cx="1293813" cy="896938"/>
            </a:xfrm>
            <a:custGeom>
              <a:avLst/>
              <a:gdLst>
                <a:gd name="T0" fmla="*/ 643 w 677"/>
                <a:gd name="T1" fmla="*/ 87 h 469"/>
                <a:gd name="T2" fmla="*/ 610 w 677"/>
                <a:gd name="T3" fmla="*/ 63 h 469"/>
                <a:gd name="T4" fmla="*/ 583 w 677"/>
                <a:gd name="T5" fmla="*/ 26 h 469"/>
                <a:gd name="T6" fmla="*/ 544 w 677"/>
                <a:gd name="T7" fmla="*/ 1 h 469"/>
                <a:gd name="T8" fmla="*/ 517 w 677"/>
                <a:gd name="T9" fmla="*/ 21 h 469"/>
                <a:gd name="T10" fmla="*/ 495 w 677"/>
                <a:gd name="T11" fmla="*/ 54 h 469"/>
                <a:gd name="T12" fmla="*/ 461 w 677"/>
                <a:gd name="T13" fmla="*/ 73 h 469"/>
                <a:gd name="T14" fmla="*/ 482 w 677"/>
                <a:gd name="T15" fmla="*/ 86 h 469"/>
                <a:gd name="T16" fmla="*/ 481 w 677"/>
                <a:gd name="T17" fmla="*/ 105 h 469"/>
                <a:gd name="T18" fmla="*/ 422 w 677"/>
                <a:gd name="T19" fmla="*/ 126 h 469"/>
                <a:gd name="T20" fmla="*/ 380 w 677"/>
                <a:gd name="T21" fmla="*/ 162 h 469"/>
                <a:gd name="T22" fmla="*/ 315 w 677"/>
                <a:gd name="T23" fmla="*/ 166 h 469"/>
                <a:gd name="T24" fmla="*/ 241 w 677"/>
                <a:gd name="T25" fmla="*/ 156 h 469"/>
                <a:gd name="T26" fmla="*/ 210 w 677"/>
                <a:gd name="T27" fmla="*/ 125 h 469"/>
                <a:gd name="T28" fmla="*/ 182 w 677"/>
                <a:gd name="T29" fmla="*/ 90 h 469"/>
                <a:gd name="T30" fmla="*/ 153 w 677"/>
                <a:gd name="T31" fmla="*/ 65 h 469"/>
                <a:gd name="T32" fmla="*/ 137 w 677"/>
                <a:gd name="T33" fmla="*/ 76 h 469"/>
                <a:gd name="T34" fmla="*/ 111 w 677"/>
                <a:gd name="T35" fmla="*/ 96 h 469"/>
                <a:gd name="T36" fmla="*/ 88 w 677"/>
                <a:gd name="T37" fmla="*/ 121 h 469"/>
                <a:gd name="T38" fmla="*/ 78 w 677"/>
                <a:gd name="T39" fmla="*/ 150 h 469"/>
                <a:gd name="T40" fmla="*/ 52 w 677"/>
                <a:gd name="T41" fmla="*/ 175 h 469"/>
                <a:gd name="T42" fmla="*/ 19 w 677"/>
                <a:gd name="T43" fmla="*/ 186 h 469"/>
                <a:gd name="T44" fmla="*/ 0 w 677"/>
                <a:gd name="T45" fmla="*/ 200 h 469"/>
                <a:gd name="T46" fmla="*/ 15 w 677"/>
                <a:gd name="T47" fmla="*/ 232 h 469"/>
                <a:gd name="T48" fmla="*/ 39 w 677"/>
                <a:gd name="T49" fmla="*/ 254 h 469"/>
                <a:gd name="T50" fmla="*/ 59 w 677"/>
                <a:gd name="T51" fmla="*/ 247 h 469"/>
                <a:gd name="T52" fmla="*/ 56 w 677"/>
                <a:gd name="T53" fmla="*/ 276 h 469"/>
                <a:gd name="T54" fmla="*/ 56 w 677"/>
                <a:gd name="T55" fmla="*/ 304 h 469"/>
                <a:gd name="T56" fmla="*/ 77 w 677"/>
                <a:gd name="T57" fmla="*/ 322 h 469"/>
                <a:gd name="T58" fmla="*/ 138 w 677"/>
                <a:gd name="T59" fmla="*/ 347 h 469"/>
                <a:gd name="T60" fmla="*/ 162 w 677"/>
                <a:gd name="T61" fmla="*/ 353 h 469"/>
                <a:gd name="T62" fmla="*/ 183 w 677"/>
                <a:gd name="T63" fmla="*/ 347 h 469"/>
                <a:gd name="T64" fmla="*/ 210 w 677"/>
                <a:gd name="T65" fmla="*/ 340 h 469"/>
                <a:gd name="T66" fmla="*/ 243 w 677"/>
                <a:gd name="T67" fmla="*/ 340 h 469"/>
                <a:gd name="T68" fmla="*/ 261 w 677"/>
                <a:gd name="T69" fmla="*/ 352 h 469"/>
                <a:gd name="T70" fmla="*/ 256 w 677"/>
                <a:gd name="T71" fmla="*/ 395 h 469"/>
                <a:gd name="T72" fmla="*/ 274 w 677"/>
                <a:gd name="T73" fmla="*/ 419 h 469"/>
                <a:gd name="T74" fmla="*/ 298 w 677"/>
                <a:gd name="T75" fmla="*/ 430 h 469"/>
                <a:gd name="T76" fmla="*/ 316 w 677"/>
                <a:gd name="T77" fmla="*/ 412 h 469"/>
                <a:gd name="T78" fmla="*/ 352 w 677"/>
                <a:gd name="T79" fmla="*/ 410 h 469"/>
                <a:gd name="T80" fmla="*/ 375 w 677"/>
                <a:gd name="T81" fmla="*/ 425 h 469"/>
                <a:gd name="T82" fmla="*/ 393 w 677"/>
                <a:gd name="T83" fmla="*/ 440 h 469"/>
                <a:gd name="T84" fmla="*/ 445 w 677"/>
                <a:gd name="T85" fmla="*/ 413 h 469"/>
                <a:gd name="T86" fmla="*/ 484 w 677"/>
                <a:gd name="T87" fmla="*/ 392 h 469"/>
                <a:gd name="T88" fmla="*/ 504 w 677"/>
                <a:gd name="T89" fmla="*/ 368 h 469"/>
                <a:gd name="T90" fmla="*/ 523 w 677"/>
                <a:gd name="T91" fmla="*/ 345 h 469"/>
                <a:gd name="T92" fmla="*/ 527 w 677"/>
                <a:gd name="T93" fmla="*/ 323 h 469"/>
                <a:gd name="T94" fmla="*/ 522 w 677"/>
                <a:gd name="T95" fmla="*/ 306 h 469"/>
                <a:gd name="T96" fmla="*/ 519 w 677"/>
                <a:gd name="T97" fmla="*/ 290 h 469"/>
                <a:gd name="T98" fmla="*/ 505 w 677"/>
                <a:gd name="T99" fmla="*/ 252 h 469"/>
                <a:gd name="T100" fmla="*/ 536 w 677"/>
                <a:gd name="T101" fmla="*/ 234 h 469"/>
                <a:gd name="T102" fmla="*/ 496 w 677"/>
                <a:gd name="T103" fmla="*/ 223 h 469"/>
                <a:gd name="T104" fmla="*/ 512 w 677"/>
                <a:gd name="T105" fmla="*/ 192 h 469"/>
                <a:gd name="T106" fmla="*/ 529 w 677"/>
                <a:gd name="T107" fmla="*/ 208 h 469"/>
                <a:gd name="T108" fmla="*/ 580 w 677"/>
                <a:gd name="T109" fmla="*/ 179 h 469"/>
                <a:gd name="T110" fmla="*/ 606 w 677"/>
                <a:gd name="T111" fmla="*/ 168 h 469"/>
                <a:gd name="T112" fmla="*/ 633 w 677"/>
                <a:gd name="T113" fmla="*/ 157 h 469"/>
                <a:gd name="T114" fmla="*/ 636 w 677"/>
                <a:gd name="T115" fmla="*/ 127 h 469"/>
                <a:gd name="T116" fmla="*/ 667 w 677"/>
                <a:gd name="T117" fmla="*/ 107 h 469"/>
                <a:gd name="T118" fmla="*/ 516 w 677"/>
                <a:gd name="T119" fmla="*/ 418 h 469"/>
                <a:gd name="T120" fmla="*/ 380 w 677"/>
                <a:gd name="T121" fmla="*/ 460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7"/>
                <a:gd name="T184" fmla="*/ 0 h 469"/>
                <a:gd name="T185" fmla="*/ 677 w 67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3F3F3F"/>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2" name="Freeform 143"/>
            <p:cNvSpPr>
              <a:spLocks noEditPoints="1" noChangeArrowheads="1"/>
            </p:cNvSpPr>
            <p:nvPr/>
          </p:nvSpPr>
          <p:spPr bwMode="auto">
            <a:xfrm>
              <a:off x="6148388" y="2065337"/>
              <a:ext cx="207963" cy="292100"/>
            </a:xfrm>
            <a:custGeom>
              <a:avLst/>
              <a:gdLst>
                <a:gd name="T0" fmla="*/ 58 w 109"/>
                <a:gd name="T1" fmla="*/ 59 h 153"/>
                <a:gd name="T2" fmla="*/ 72 w 109"/>
                <a:gd name="T3" fmla="*/ 69 h 153"/>
                <a:gd name="T4" fmla="*/ 75 w 109"/>
                <a:gd name="T5" fmla="*/ 79 h 153"/>
                <a:gd name="T6" fmla="*/ 80 w 109"/>
                <a:gd name="T7" fmla="*/ 84 h 153"/>
                <a:gd name="T8" fmla="*/ 85 w 109"/>
                <a:gd name="T9" fmla="*/ 98 h 153"/>
                <a:gd name="T10" fmla="*/ 89 w 109"/>
                <a:gd name="T11" fmla="*/ 95 h 153"/>
                <a:gd name="T12" fmla="*/ 94 w 109"/>
                <a:gd name="T13" fmla="*/ 88 h 153"/>
                <a:gd name="T14" fmla="*/ 91 w 109"/>
                <a:gd name="T15" fmla="*/ 75 h 153"/>
                <a:gd name="T16" fmla="*/ 78 w 109"/>
                <a:gd name="T17" fmla="*/ 66 h 153"/>
                <a:gd name="T18" fmla="*/ 71 w 109"/>
                <a:gd name="T19" fmla="*/ 56 h 153"/>
                <a:gd name="T20" fmla="*/ 55 w 109"/>
                <a:gd name="T21" fmla="*/ 53 h 153"/>
                <a:gd name="T22" fmla="*/ 49 w 109"/>
                <a:gd name="T23" fmla="*/ 43 h 153"/>
                <a:gd name="T24" fmla="*/ 57 w 109"/>
                <a:gd name="T25" fmla="*/ 27 h 153"/>
                <a:gd name="T26" fmla="*/ 56 w 109"/>
                <a:gd name="T27" fmla="*/ 8 h 153"/>
                <a:gd name="T28" fmla="*/ 54 w 109"/>
                <a:gd name="T29" fmla="*/ 4 h 153"/>
                <a:gd name="T30" fmla="*/ 38 w 109"/>
                <a:gd name="T31" fmla="*/ 3 h 153"/>
                <a:gd name="T32" fmla="*/ 36 w 109"/>
                <a:gd name="T33" fmla="*/ 29 h 153"/>
                <a:gd name="T34" fmla="*/ 30 w 109"/>
                <a:gd name="T35" fmla="*/ 28 h 153"/>
                <a:gd name="T36" fmla="*/ 33 w 109"/>
                <a:gd name="T37" fmla="*/ 43 h 153"/>
                <a:gd name="T38" fmla="*/ 36 w 109"/>
                <a:gd name="T39" fmla="*/ 52 h 153"/>
                <a:gd name="T40" fmla="*/ 48 w 109"/>
                <a:gd name="T41" fmla="*/ 56 h 153"/>
                <a:gd name="T42" fmla="*/ 58 w 109"/>
                <a:gd name="T43" fmla="*/ 59 h 153"/>
                <a:gd name="T44" fmla="*/ 37 w 109"/>
                <a:gd name="T45" fmla="*/ 62 h 153"/>
                <a:gd name="T46" fmla="*/ 47 w 109"/>
                <a:gd name="T47" fmla="*/ 74 h 153"/>
                <a:gd name="T48" fmla="*/ 37 w 109"/>
                <a:gd name="T49" fmla="*/ 62 h 153"/>
                <a:gd name="T50" fmla="*/ 55 w 109"/>
                <a:gd name="T51" fmla="*/ 94 h 153"/>
                <a:gd name="T52" fmla="*/ 61 w 109"/>
                <a:gd name="T53" fmla="*/ 91 h 153"/>
                <a:gd name="T54" fmla="*/ 62 w 109"/>
                <a:gd name="T55" fmla="*/ 100 h 153"/>
                <a:gd name="T56" fmla="*/ 64 w 109"/>
                <a:gd name="T57" fmla="*/ 112 h 153"/>
                <a:gd name="T58" fmla="*/ 76 w 109"/>
                <a:gd name="T59" fmla="*/ 94 h 153"/>
                <a:gd name="T60" fmla="*/ 72 w 109"/>
                <a:gd name="T61" fmla="*/ 92 h 153"/>
                <a:gd name="T62" fmla="*/ 55 w 109"/>
                <a:gd name="T63" fmla="*/ 79 h 153"/>
                <a:gd name="T64" fmla="*/ 55 w 109"/>
                <a:gd name="T65" fmla="*/ 94 h 153"/>
                <a:gd name="T66" fmla="*/ 16 w 109"/>
                <a:gd name="T67" fmla="*/ 101 h 153"/>
                <a:gd name="T68" fmla="*/ 2 w 109"/>
                <a:gd name="T69" fmla="*/ 119 h 153"/>
                <a:gd name="T70" fmla="*/ 22 w 109"/>
                <a:gd name="T71" fmla="*/ 100 h 153"/>
                <a:gd name="T72" fmla="*/ 25 w 109"/>
                <a:gd name="T73" fmla="*/ 88 h 153"/>
                <a:gd name="T74" fmla="*/ 16 w 109"/>
                <a:gd name="T75" fmla="*/ 101 h 153"/>
                <a:gd name="T76" fmla="*/ 75 w 109"/>
                <a:gd name="T77" fmla="*/ 107 h 153"/>
                <a:gd name="T78" fmla="*/ 84 w 109"/>
                <a:gd name="T79" fmla="*/ 102 h 153"/>
                <a:gd name="T80" fmla="*/ 75 w 109"/>
                <a:gd name="T81" fmla="*/ 107 h 153"/>
                <a:gd name="T82" fmla="*/ 105 w 109"/>
                <a:gd name="T83" fmla="*/ 133 h 153"/>
                <a:gd name="T84" fmla="*/ 103 w 109"/>
                <a:gd name="T85" fmla="*/ 108 h 153"/>
                <a:gd name="T86" fmla="*/ 95 w 109"/>
                <a:gd name="T87" fmla="*/ 108 h 153"/>
                <a:gd name="T88" fmla="*/ 88 w 109"/>
                <a:gd name="T89" fmla="*/ 114 h 153"/>
                <a:gd name="T90" fmla="*/ 82 w 109"/>
                <a:gd name="T91" fmla="*/ 119 h 153"/>
                <a:gd name="T92" fmla="*/ 72 w 109"/>
                <a:gd name="T93" fmla="*/ 116 h 153"/>
                <a:gd name="T94" fmla="*/ 59 w 109"/>
                <a:gd name="T95" fmla="*/ 124 h 153"/>
                <a:gd name="T96" fmla="*/ 54 w 109"/>
                <a:gd name="T97" fmla="*/ 136 h 153"/>
                <a:gd name="T98" fmla="*/ 64 w 109"/>
                <a:gd name="T99" fmla="*/ 130 h 153"/>
                <a:gd name="T100" fmla="*/ 73 w 109"/>
                <a:gd name="T101" fmla="*/ 127 h 153"/>
                <a:gd name="T102" fmla="*/ 82 w 109"/>
                <a:gd name="T103" fmla="*/ 147 h 153"/>
                <a:gd name="T104" fmla="*/ 94 w 109"/>
                <a:gd name="T105" fmla="*/ 153 h 153"/>
                <a:gd name="T106" fmla="*/ 93 w 109"/>
                <a:gd name="T107" fmla="*/ 138 h 153"/>
                <a:gd name="T108" fmla="*/ 105 w 109"/>
                <a:gd name="T109" fmla="*/ 133 h 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
                <a:gd name="T166" fmla="*/ 0 h 153"/>
                <a:gd name="T167" fmla="*/ 109 w 109"/>
                <a:gd name="T168" fmla="*/ 153 h 1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3" name="Freeform 144"/>
            <p:cNvSpPr>
              <a:spLocks noEditPoints="1" noChangeArrowheads="1"/>
            </p:cNvSpPr>
            <p:nvPr/>
          </p:nvSpPr>
          <p:spPr bwMode="auto">
            <a:xfrm>
              <a:off x="6664325" y="2535237"/>
              <a:ext cx="273050" cy="173038"/>
            </a:xfrm>
            <a:custGeom>
              <a:avLst/>
              <a:gdLst>
                <a:gd name="T0" fmla="*/ 102 w 143"/>
                <a:gd name="T1" fmla="*/ 84 h 91"/>
                <a:gd name="T2" fmla="*/ 94 w 143"/>
                <a:gd name="T3" fmla="*/ 76 h 91"/>
                <a:gd name="T4" fmla="*/ 83 w 143"/>
                <a:gd name="T5" fmla="*/ 71 h 91"/>
                <a:gd name="T6" fmla="*/ 75 w 143"/>
                <a:gd name="T7" fmla="*/ 56 h 91"/>
                <a:gd name="T8" fmla="*/ 72 w 143"/>
                <a:gd name="T9" fmla="*/ 47 h 91"/>
                <a:gd name="T10" fmla="*/ 75 w 143"/>
                <a:gd name="T11" fmla="*/ 39 h 91"/>
                <a:gd name="T12" fmla="*/ 52 w 143"/>
                <a:gd name="T13" fmla="*/ 27 h 91"/>
                <a:gd name="T14" fmla="*/ 8 w 143"/>
                <a:gd name="T15" fmla="*/ 3 h 91"/>
                <a:gd name="T16" fmla="*/ 0 w 143"/>
                <a:gd name="T17" fmla="*/ 0 h 91"/>
                <a:gd name="T18" fmla="*/ 0 w 143"/>
                <a:gd name="T19" fmla="*/ 71 h 91"/>
                <a:gd name="T20" fmla="*/ 12 w 143"/>
                <a:gd name="T21" fmla="*/ 75 h 91"/>
                <a:gd name="T22" fmla="*/ 25 w 143"/>
                <a:gd name="T23" fmla="*/ 68 h 91"/>
                <a:gd name="T24" fmla="*/ 32 w 143"/>
                <a:gd name="T25" fmla="*/ 59 h 91"/>
                <a:gd name="T26" fmla="*/ 56 w 143"/>
                <a:gd name="T27" fmla="*/ 65 h 91"/>
                <a:gd name="T28" fmla="*/ 80 w 143"/>
                <a:gd name="T29" fmla="*/ 87 h 91"/>
                <a:gd name="T30" fmla="*/ 104 w 143"/>
                <a:gd name="T31" fmla="*/ 91 h 91"/>
                <a:gd name="T32" fmla="*/ 102 w 143"/>
                <a:gd name="T33" fmla="*/ 84 h 91"/>
                <a:gd name="T34" fmla="*/ 121 w 143"/>
                <a:gd name="T35" fmla="*/ 25 h 91"/>
                <a:gd name="T36" fmla="*/ 108 w 143"/>
                <a:gd name="T37" fmla="*/ 33 h 91"/>
                <a:gd name="T38" fmla="*/ 84 w 143"/>
                <a:gd name="T39" fmla="*/ 34 h 91"/>
                <a:gd name="T40" fmla="*/ 102 w 143"/>
                <a:gd name="T41" fmla="*/ 42 h 91"/>
                <a:gd name="T42" fmla="*/ 125 w 143"/>
                <a:gd name="T43" fmla="*/ 30 h 91"/>
                <a:gd name="T44" fmla="*/ 129 w 143"/>
                <a:gd name="T45" fmla="*/ 20 h 91"/>
                <a:gd name="T46" fmla="*/ 121 w 143"/>
                <a:gd name="T47" fmla="*/ 25 h 91"/>
                <a:gd name="T48" fmla="*/ 133 w 143"/>
                <a:gd name="T49" fmla="*/ 12 h 91"/>
                <a:gd name="T50" fmla="*/ 129 w 143"/>
                <a:gd name="T51" fmla="*/ 13 h 91"/>
                <a:gd name="T52" fmla="*/ 136 w 143"/>
                <a:gd name="T53" fmla="*/ 23 h 91"/>
                <a:gd name="T54" fmla="*/ 133 w 143"/>
                <a:gd name="T55" fmla="*/ 12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91"/>
                <a:gd name="T86" fmla="*/ 143 w 143"/>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4" name="Freeform 145"/>
            <p:cNvSpPr>
              <a:spLocks noChangeArrowheads="1"/>
            </p:cNvSpPr>
            <p:nvPr/>
          </p:nvSpPr>
          <p:spPr bwMode="auto">
            <a:xfrm>
              <a:off x="5362575" y="2263775"/>
              <a:ext cx="46038" cy="88900"/>
            </a:xfrm>
            <a:custGeom>
              <a:avLst/>
              <a:gdLst>
                <a:gd name="T0" fmla="*/ 5 w 24"/>
                <a:gd name="T1" fmla="*/ 0 h 47"/>
                <a:gd name="T2" fmla="*/ 1 w 24"/>
                <a:gd name="T3" fmla="*/ 11 h 47"/>
                <a:gd name="T4" fmla="*/ 1 w 24"/>
                <a:gd name="T5" fmla="*/ 26 h 47"/>
                <a:gd name="T6" fmla="*/ 6 w 24"/>
                <a:gd name="T7" fmla="*/ 43 h 47"/>
                <a:gd name="T8" fmla="*/ 24 w 24"/>
                <a:gd name="T9" fmla="*/ 27 h 47"/>
                <a:gd name="T10" fmla="*/ 5 w 24"/>
                <a:gd name="T11" fmla="*/ 0 h 47"/>
                <a:gd name="T12" fmla="*/ 0 60000 65536"/>
                <a:gd name="T13" fmla="*/ 0 60000 65536"/>
                <a:gd name="T14" fmla="*/ 0 60000 65536"/>
                <a:gd name="T15" fmla="*/ 0 60000 65536"/>
                <a:gd name="T16" fmla="*/ 0 60000 65536"/>
                <a:gd name="T17" fmla="*/ 0 60000 65536"/>
                <a:gd name="T18" fmla="*/ 0 w 24"/>
                <a:gd name="T19" fmla="*/ 0 h 47"/>
                <a:gd name="T20" fmla="*/ 24 w 2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5" name="Freeform 146"/>
            <p:cNvSpPr>
              <a:spLocks noChangeArrowheads="1"/>
            </p:cNvSpPr>
            <p:nvPr/>
          </p:nvSpPr>
          <p:spPr bwMode="auto">
            <a:xfrm>
              <a:off x="4559300" y="2724150"/>
              <a:ext cx="160338" cy="317500"/>
            </a:xfrm>
            <a:custGeom>
              <a:avLst/>
              <a:gdLst>
                <a:gd name="T0" fmla="*/ 71 w 84"/>
                <a:gd name="T1" fmla="*/ 5 h 166"/>
                <a:gd name="T2" fmla="*/ 67 w 84"/>
                <a:gd name="T3" fmla="*/ 9 h 166"/>
                <a:gd name="T4" fmla="*/ 65 w 84"/>
                <a:gd name="T5" fmla="*/ 17 h 166"/>
                <a:gd name="T6" fmla="*/ 59 w 84"/>
                <a:gd name="T7" fmla="*/ 22 h 166"/>
                <a:gd name="T8" fmla="*/ 53 w 84"/>
                <a:gd name="T9" fmla="*/ 27 h 166"/>
                <a:gd name="T10" fmla="*/ 53 w 84"/>
                <a:gd name="T11" fmla="*/ 33 h 166"/>
                <a:gd name="T12" fmla="*/ 44 w 84"/>
                <a:gd name="T13" fmla="*/ 40 h 166"/>
                <a:gd name="T14" fmla="*/ 29 w 84"/>
                <a:gd name="T15" fmla="*/ 48 h 166"/>
                <a:gd name="T16" fmla="*/ 14 w 84"/>
                <a:gd name="T17" fmla="*/ 50 h 166"/>
                <a:gd name="T18" fmla="*/ 10 w 84"/>
                <a:gd name="T19" fmla="*/ 65 h 166"/>
                <a:gd name="T20" fmla="*/ 11 w 84"/>
                <a:gd name="T21" fmla="*/ 86 h 166"/>
                <a:gd name="T22" fmla="*/ 8 w 84"/>
                <a:gd name="T23" fmla="*/ 109 h 166"/>
                <a:gd name="T24" fmla="*/ 4 w 84"/>
                <a:gd name="T25" fmla="*/ 136 h 166"/>
                <a:gd name="T26" fmla="*/ 11 w 84"/>
                <a:gd name="T27" fmla="*/ 157 h 166"/>
                <a:gd name="T28" fmla="*/ 31 w 84"/>
                <a:gd name="T29" fmla="*/ 162 h 166"/>
                <a:gd name="T30" fmla="*/ 43 w 84"/>
                <a:gd name="T31" fmla="*/ 158 h 166"/>
                <a:gd name="T32" fmla="*/ 59 w 84"/>
                <a:gd name="T33" fmla="*/ 110 h 166"/>
                <a:gd name="T34" fmla="*/ 72 w 84"/>
                <a:gd name="T35" fmla="*/ 66 h 166"/>
                <a:gd name="T36" fmla="*/ 74 w 84"/>
                <a:gd name="T37" fmla="*/ 54 h 166"/>
                <a:gd name="T38" fmla="*/ 77 w 84"/>
                <a:gd name="T39" fmla="*/ 47 h 166"/>
                <a:gd name="T40" fmla="*/ 83 w 84"/>
                <a:gd name="T41" fmla="*/ 45 h 166"/>
                <a:gd name="T42" fmla="*/ 79 w 84"/>
                <a:gd name="T43" fmla="*/ 24 h 166"/>
                <a:gd name="T44" fmla="*/ 71 w 84"/>
                <a:gd name="T45" fmla="*/ 5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66"/>
                <a:gd name="T71" fmla="*/ 84 w 84"/>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6" name="Freeform 147"/>
            <p:cNvSpPr>
              <a:spLocks noEditPoints="1" noChangeArrowheads="1"/>
            </p:cNvSpPr>
            <p:nvPr/>
          </p:nvSpPr>
          <p:spPr bwMode="auto">
            <a:xfrm>
              <a:off x="4552950" y="2052637"/>
              <a:ext cx="258763" cy="157163"/>
            </a:xfrm>
            <a:custGeom>
              <a:avLst/>
              <a:gdLst>
                <a:gd name="T0" fmla="*/ 95 w 135"/>
                <a:gd name="T1" fmla="*/ 3 h 82"/>
                <a:gd name="T2" fmla="*/ 73 w 135"/>
                <a:gd name="T3" fmla="*/ 4 h 82"/>
                <a:gd name="T4" fmla="*/ 56 w 135"/>
                <a:gd name="T5" fmla="*/ 19 h 82"/>
                <a:gd name="T6" fmla="*/ 48 w 135"/>
                <a:gd name="T7" fmla="*/ 22 h 82"/>
                <a:gd name="T8" fmla="*/ 32 w 135"/>
                <a:gd name="T9" fmla="*/ 20 h 82"/>
                <a:gd name="T10" fmla="*/ 18 w 135"/>
                <a:gd name="T11" fmla="*/ 19 h 82"/>
                <a:gd name="T12" fmla="*/ 10 w 135"/>
                <a:gd name="T13" fmla="*/ 17 h 82"/>
                <a:gd name="T14" fmla="*/ 5 w 135"/>
                <a:gd name="T15" fmla="*/ 21 h 82"/>
                <a:gd name="T16" fmla="*/ 6 w 135"/>
                <a:gd name="T17" fmla="*/ 28 h 82"/>
                <a:gd name="T18" fmla="*/ 0 w 135"/>
                <a:gd name="T19" fmla="*/ 30 h 82"/>
                <a:gd name="T20" fmla="*/ 1 w 135"/>
                <a:gd name="T21" fmla="*/ 37 h 82"/>
                <a:gd name="T22" fmla="*/ 5 w 135"/>
                <a:gd name="T23" fmla="*/ 55 h 82"/>
                <a:gd name="T24" fmla="*/ 9 w 135"/>
                <a:gd name="T25" fmla="*/ 72 h 82"/>
                <a:gd name="T26" fmla="*/ 29 w 135"/>
                <a:gd name="T27" fmla="*/ 70 h 82"/>
                <a:gd name="T28" fmla="*/ 44 w 135"/>
                <a:gd name="T29" fmla="*/ 65 h 82"/>
                <a:gd name="T30" fmla="*/ 56 w 135"/>
                <a:gd name="T31" fmla="*/ 59 h 82"/>
                <a:gd name="T32" fmla="*/ 67 w 135"/>
                <a:gd name="T33" fmla="*/ 57 h 82"/>
                <a:gd name="T34" fmla="*/ 76 w 135"/>
                <a:gd name="T35" fmla="*/ 51 h 82"/>
                <a:gd name="T36" fmla="*/ 100 w 135"/>
                <a:gd name="T37" fmla="*/ 43 h 82"/>
                <a:gd name="T38" fmla="*/ 111 w 135"/>
                <a:gd name="T39" fmla="*/ 32 h 82"/>
                <a:gd name="T40" fmla="*/ 120 w 135"/>
                <a:gd name="T41" fmla="*/ 28 h 82"/>
                <a:gd name="T42" fmla="*/ 106 w 135"/>
                <a:gd name="T43" fmla="*/ 0 h 82"/>
                <a:gd name="T44" fmla="*/ 95 w 135"/>
                <a:gd name="T45" fmla="*/ 3 h 82"/>
                <a:gd name="T46" fmla="*/ 123 w 135"/>
                <a:gd name="T47" fmla="*/ 78 h 82"/>
                <a:gd name="T48" fmla="*/ 134 w 135"/>
                <a:gd name="T49" fmla="*/ 76 h 82"/>
                <a:gd name="T50" fmla="*/ 123 w 135"/>
                <a:gd name="T51" fmla="*/ 78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82"/>
                <a:gd name="T80" fmla="*/ 135 w 135"/>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7" name="Freeform 148"/>
            <p:cNvSpPr>
              <a:spLocks noEditPoints="1" noChangeArrowheads="1"/>
            </p:cNvSpPr>
            <p:nvPr/>
          </p:nvSpPr>
          <p:spPr bwMode="auto">
            <a:xfrm>
              <a:off x="6961188" y="2592387"/>
              <a:ext cx="174625" cy="125413"/>
            </a:xfrm>
            <a:custGeom>
              <a:avLst/>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8" name="Freeform 149"/>
            <p:cNvSpPr>
              <a:spLocks noEditPoints="1" noChangeArrowheads="1"/>
            </p:cNvSpPr>
            <p:nvPr/>
          </p:nvSpPr>
          <p:spPr bwMode="auto">
            <a:xfrm>
              <a:off x="6961188" y="2592387"/>
              <a:ext cx="174625" cy="125413"/>
            </a:xfrm>
            <a:custGeom>
              <a:avLst/>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9" name="Freeform 150"/>
            <p:cNvSpPr>
              <a:spLocks noEditPoints="1" noChangeArrowheads="1"/>
            </p:cNvSpPr>
            <p:nvPr/>
          </p:nvSpPr>
          <p:spPr bwMode="auto">
            <a:xfrm>
              <a:off x="6054725" y="2706687"/>
              <a:ext cx="884238" cy="787400"/>
            </a:xfrm>
            <a:custGeom>
              <a:avLst/>
              <a:gdLst>
                <a:gd name="T0" fmla="*/ 457 w 463"/>
                <a:gd name="T1" fmla="*/ 180 h 412"/>
                <a:gd name="T2" fmla="*/ 438 w 463"/>
                <a:gd name="T3" fmla="*/ 160 h 412"/>
                <a:gd name="T4" fmla="*/ 424 w 463"/>
                <a:gd name="T5" fmla="*/ 139 h 412"/>
                <a:gd name="T6" fmla="*/ 410 w 463"/>
                <a:gd name="T7" fmla="*/ 124 h 412"/>
                <a:gd name="T8" fmla="*/ 378 w 463"/>
                <a:gd name="T9" fmla="*/ 93 h 412"/>
                <a:gd name="T10" fmla="*/ 367 w 463"/>
                <a:gd name="T11" fmla="*/ 53 h 412"/>
                <a:gd name="T12" fmla="*/ 347 w 463"/>
                <a:gd name="T13" fmla="*/ 33 h 412"/>
                <a:gd name="T14" fmla="*/ 329 w 463"/>
                <a:gd name="T15" fmla="*/ 10 h 412"/>
                <a:gd name="T16" fmla="*/ 324 w 463"/>
                <a:gd name="T17" fmla="*/ 51 h 412"/>
                <a:gd name="T18" fmla="*/ 297 w 463"/>
                <a:gd name="T19" fmla="*/ 76 h 412"/>
                <a:gd name="T20" fmla="*/ 265 w 463"/>
                <a:gd name="T21" fmla="*/ 59 h 412"/>
                <a:gd name="T22" fmla="*/ 259 w 463"/>
                <a:gd name="T23" fmla="*/ 35 h 412"/>
                <a:gd name="T24" fmla="*/ 268 w 463"/>
                <a:gd name="T25" fmla="*/ 17 h 412"/>
                <a:gd name="T26" fmla="*/ 251 w 463"/>
                <a:gd name="T27" fmla="*/ 19 h 412"/>
                <a:gd name="T28" fmla="*/ 222 w 463"/>
                <a:gd name="T29" fmla="*/ 13 h 412"/>
                <a:gd name="T30" fmla="*/ 194 w 463"/>
                <a:gd name="T31" fmla="*/ 32 h 412"/>
                <a:gd name="T32" fmla="*/ 184 w 463"/>
                <a:gd name="T33" fmla="*/ 51 h 412"/>
                <a:gd name="T34" fmla="*/ 167 w 463"/>
                <a:gd name="T35" fmla="*/ 44 h 412"/>
                <a:gd name="T36" fmla="*/ 147 w 463"/>
                <a:gd name="T37" fmla="*/ 46 h 412"/>
                <a:gd name="T38" fmla="*/ 131 w 463"/>
                <a:gd name="T39" fmla="*/ 55 h 412"/>
                <a:gd name="T40" fmla="*/ 123 w 463"/>
                <a:gd name="T41" fmla="*/ 73 h 412"/>
                <a:gd name="T42" fmla="*/ 106 w 463"/>
                <a:gd name="T43" fmla="*/ 75 h 412"/>
                <a:gd name="T44" fmla="*/ 69 w 463"/>
                <a:gd name="T45" fmla="*/ 110 h 412"/>
                <a:gd name="T46" fmla="*/ 34 w 463"/>
                <a:gd name="T47" fmla="*/ 121 h 412"/>
                <a:gd name="T48" fmla="*/ 13 w 463"/>
                <a:gd name="T49" fmla="*/ 130 h 412"/>
                <a:gd name="T50" fmla="*/ 6 w 463"/>
                <a:gd name="T51" fmla="*/ 169 h 412"/>
                <a:gd name="T52" fmla="*/ 9 w 463"/>
                <a:gd name="T53" fmla="*/ 187 h 412"/>
                <a:gd name="T54" fmla="*/ 22 w 463"/>
                <a:gd name="T55" fmla="*/ 227 h 412"/>
                <a:gd name="T56" fmla="*/ 23 w 463"/>
                <a:gd name="T57" fmla="*/ 277 h 412"/>
                <a:gd name="T58" fmla="*/ 56 w 463"/>
                <a:gd name="T59" fmla="*/ 294 h 412"/>
                <a:gd name="T60" fmla="*/ 104 w 463"/>
                <a:gd name="T61" fmla="*/ 280 h 412"/>
                <a:gd name="T62" fmla="*/ 157 w 463"/>
                <a:gd name="T63" fmla="*/ 260 h 412"/>
                <a:gd name="T64" fmla="*/ 219 w 463"/>
                <a:gd name="T65" fmla="*/ 256 h 412"/>
                <a:gd name="T66" fmla="*/ 240 w 463"/>
                <a:gd name="T67" fmla="*/ 268 h 412"/>
                <a:gd name="T68" fmla="*/ 262 w 463"/>
                <a:gd name="T69" fmla="*/ 287 h 412"/>
                <a:gd name="T70" fmla="*/ 278 w 463"/>
                <a:gd name="T71" fmla="*/ 285 h 412"/>
                <a:gd name="T72" fmla="*/ 288 w 463"/>
                <a:gd name="T73" fmla="*/ 289 h 412"/>
                <a:gd name="T74" fmla="*/ 304 w 463"/>
                <a:gd name="T75" fmla="*/ 317 h 412"/>
                <a:gd name="T76" fmla="*/ 344 w 463"/>
                <a:gd name="T77" fmla="*/ 344 h 412"/>
                <a:gd name="T78" fmla="*/ 365 w 463"/>
                <a:gd name="T79" fmla="*/ 341 h 412"/>
                <a:gd name="T80" fmla="*/ 379 w 463"/>
                <a:gd name="T81" fmla="*/ 348 h 412"/>
                <a:gd name="T82" fmla="*/ 419 w 463"/>
                <a:gd name="T83" fmla="*/ 330 h 412"/>
                <a:gd name="T84" fmla="*/ 443 w 463"/>
                <a:gd name="T85" fmla="*/ 266 h 412"/>
                <a:gd name="T86" fmla="*/ 458 w 463"/>
                <a:gd name="T87" fmla="*/ 228 h 412"/>
                <a:gd name="T88" fmla="*/ 210 w 463"/>
                <a:gd name="T89" fmla="*/ 11 h 412"/>
                <a:gd name="T90" fmla="*/ 266 w 463"/>
                <a:gd name="T91" fmla="*/ 307 h 412"/>
                <a:gd name="T92" fmla="*/ 379 w 463"/>
                <a:gd name="T93" fmla="*/ 376 h 412"/>
                <a:gd name="T94" fmla="*/ 380 w 463"/>
                <a:gd name="T95" fmla="*/ 411 h 412"/>
                <a:gd name="T96" fmla="*/ 395 w 463"/>
                <a:gd name="T97" fmla="*/ 402 h 412"/>
                <a:gd name="T98" fmla="*/ 379 w 463"/>
                <a:gd name="T99" fmla="*/ 37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412"/>
                <a:gd name="T152" fmla="*/ 463 w 463"/>
                <a:gd name="T153" fmla="*/ 412 h 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0" name="Freeform 151"/>
            <p:cNvSpPr>
              <a:spLocks noEditPoints="1" noChangeArrowheads="1"/>
            </p:cNvSpPr>
            <p:nvPr/>
          </p:nvSpPr>
          <p:spPr bwMode="auto">
            <a:xfrm>
              <a:off x="7212013" y="3267075"/>
              <a:ext cx="269875" cy="320675"/>
            </a:xfrm>
            <a:custGeom>
              <a:avLst/>
              <a:gdLst>
                <a:gd name="T0" fmla="*/ 87 w 141"/>
                <a:gd name="T1" fmla="*/ 81 h 168"/>
                <a:gd name="T2" fmla="*/ 78 w 141"/>
                <a:gd name="T3" fmla="*/ 84 h 168"/>
                <a:gd name="T4" fmla="*/ 67 w 141"/>
                <a:gd name="T5" fmla="*/ 79 h 168"/>
                <a:gd name="T6" fmla="*/ 61 w 141"/>
                <a:gd name="T7" fmla="*/ 89 h 168"/>
                <a:gd name="T8" fmla="*/ 52 w 141"/>
                <a:gd name="T9" fmla="*/ 105 h 168"/>
                <a:gd name="T10" fmla="*/ 21 w 141"/>
                <a:gd name="T11" fmla="*/ 125 h 168"/>
                <a:gd name="T12" fmla="*/ 7 w 141"/>
                <a:gd name="T13" fmla="*/ 139 h 168"/>
                <a:gd name="T14" fmla="*/ 4 w 141"/>
                <a:gd name="T15" fmla="*/ 151 h 168"/>
                <a:gd name="T16" fmla="*/ 14 w 141"/>
                <a:gd name="T17" fmla="*/ 156 h 168"/>
                <a:gd name="T18" fmla="*/ 22 w 141"/>
                <a:gd name="T19" fmla="*/ 159 h 168"/>
                <a:gd name="T20" fmla="*/ 43 w 141"/>
                <a:gd name="T21" fmla="*/ 154 h 168"/>
                <a:gd name="T22" fmla="*/ 50 w 141"/>
                <a:gd name="T23" fmla="*/ 141 h 168"/>
                <a:gd name="T24" fmla="*/ 56 w 141"/>
                <a:gd name="T25" fmla="*/ 129 h 168"/>
                <a:gd name="T26" fmla="*/ 69 w 141"/>
                <a:gd name="T27" fmla="*/ 122 h 168"/>
                <a:gd name="T28" fmla="*/ 72 w 141"/>
                <a:gd name="T29" fmla="*/ 116 h 168"/>
                <a:gd name="T30" fmla="*/ 80 w 141"/>
                <a:gd name="T31" fmla="*/ 105 h 168"/>
                <a:gd name="T32" fmla="*/ 89 w 141"/>
                <a:gd name="T33" fmla="*/ 90 h 168"/>
                <a:gd name="T34" fmla="*/ 87 w 141"/>
                <a:gd name="T35" fmla="*/ 81 h 168"/>
                <a:gd name="T36" fmla="*/ 15 w 141"/>
                <a:gd name="T37" fmla="*/ 167 h 168"/>
                <a:gd name="T38" fmla="*/ 19 w 141"/>
                <a:gd name="T39" fmla="*/ 162 h 168"/>
                <a:gd name="T40" fmla="*/ 15 w 141"/>
                <a:gd name="T41" fmla="*/ 167 h 168"/>
                <a:gd name="T42" fmla="*/ 128 w 141"/>
                <a:gd name="T43" fmla="*/ 41 h 168"/>
                <a:gd name="T44" fmla="*/ 117 w 141"/>
                <a:gd name="T45" fmla="*/ 40 h 168"/>
                <a:gd name="T46" fmla="*/ 110 w 141"/>
                <a:gd name="T47" fmla="*/ 33 h 168"/>
                <a:gd name="T48" fmla="*/ 105 w 141"/>
                <a:gd name="T49" fmla="*/ 24 h 168"/>
                <a:gd name="T50" fmla="*/ 105 w 141"/>
                <a:gd name="T51" fmla="*/ 30 h 168"/>
                <a:gd name="T52" fmla="*/ 100 w 141"/>
                <a:gd name="T53" fmla="*/ 28 h 168"/>
                <a:gd name="T54" fmla="*/ 96 w 141"/>
                <a:gd name="T55" fmla="*/ 20 h 168"/>
                <a:gd name="T56" fmla="*/ 92 w 141"/>
                <a:gd name="T57" fmla="*/ 10 h 168"/>
                <a:gd name="T58" fmla="*/ 78 w 141"/>
                <a:gd name="T59" fmla="*/ 0 h 168"/>
                <a:gd name="T60" fmla="*/ 81 w 141"/>
                <a:gd name="T61" fmla="*/ 12 h 168"/>
                <a:gd name="T62" fmla="*/ 89 w 141"/>
                <a:gd name="T63" fmla="*/ 20 h 168"/>
                <a:gd name="T64" fmla="*/ 96 w 141"/>
                <a:gd name="T65" fmla="*/ 29 h 168"/>
                <a:gd name="T66" fmla="*/ 94 w 141"/>
                <a:gd name="T67" fmla="*/ 46 h 168"/>
                <a:gd name="T68" fmla="*/ 85 w 141"/>
                <a:gd name="T69" fmla="*/ 56 h 168"/>
                <a:gd name="T70" fmla="*/ 100 w 141"/>
                <a:gd name="T71" fmla="*/ 69 h 168"/>
                <a:gd name="T72" fmla="*/ 97 w 141"/>
                <a:gd name="T73" fmla="*/ 87 h 168"/>
                <a:gd name="T74" fmla="*/ 107 w 141"/>
                <a:gd name="T75" fmla="*/ 89 h 168"/>
                <a:gd name="T76" fmla="*/ 119 w 141"/>
                <a:gd name="T77" fmla="*/ 71 h 168"/>
                <a:gd name="T78" fmla="*/ 123 w 141"/>
                <a:gd name="T79" fmla="*/ 60 h 168"/>
                <a:gd name="T80" fmla="*/ 130 w 141"/>
                <a:gd name="T81" fmla="*/ 57 h 168"/>
                <a:gd name="T82" fmla="*/ 135 w 141"/>
                <a:gd name="T83" fmla="*/ 50 h 168"/>
                <a:gd name="T84" fmla="*/ 139 w 141"/>
                <a:gd name="T85" fmla="*/ 40 h 168"/>
                <a:gd name="T86" fmla="*/ 128 w 141"/>
                <a:gd name="T87" fmla="*/ 41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
                <a:gd name="T133" fmla="*/ 0 h 168"/>
                <a:gd name="T134" fmla="*/ 141 w 141"/>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1" name="Freeform 152"/>
            <p:cNvSpPr>
              <a:spLocks noEditPoints="1" noChangeArrowheads="1"/>
            </p:cNvSpPr>
            <p:nvPr/>
          </p:nvSpPr>
          <p:spPr bwMode="auto">
            <a:xfrm>
              <a:off x="7448550" y="2830512"/>
              <a:ext cx="58738" cy="53975"/>
            </a:xfrm>
            <a:custGeom>
              <a:avLst/>
              <a:gdLst>
                <a:gd name="T0" fmla="*/ 4 w 31"/>
                <a:gd name="T1" fmla="*/ 24 h 28"/>
                <a:gd name="T2" fmla="*/ 17 w 31"/>
                <a:gd name="T3" fmla="*/ 20 h 28"/>
                <a:gd name="T4" fmla="*/ 4 w 31"/>
                <a:gd name="T5" fmla="*/ 24 h 28"/>
                <a:gd name="T6" fmla="*/ 20 w 31"/>
                <a:gd name="T7" fmla="*/ 10 h 28"/>
                <a:gd name="T8" fmla="*/ 31 w 31"/>
                <a:gd name="T9" fmla="*/ 4 h 28"/>
                <a:gd name="T10" fmla="*/ 20 w 31"/>
                <a:gd name="T11" fmla="*/ 1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2" name="Freeform 153"/>
            <p:cNvSpPr>
              <a:spLocks noChangeArrowheads="1"/>
            </p:cNvSpPr>
            <p:nvPr/>
          </p:nvSpPr>
          <p:spPr bwMode="auto">
            <a:xfrm>
              <a:off x="4773613" y="1484312"/>
              <a:ext cx="309563" cy="195263"/>
            </a:xfrm>
            <a:custGeom>
              <a:avLst/>
              <a:gdLst>
                <a:gd name="T0" fmla="*/ 161 w 162"/>
                <a:gd name="T1" fmla="*/ 64 h 102"/>
                <a:gd name="T2" fmla="*/ 151 w 162"/>
                <a:gd name="T3" fmla="*/ 61 h 102"/>
                <a:gd name="T4" fmla="*/ 139 w 162"/>
                <a:gd name="T5" fmla="*/ 53 h 102"/>
                <a:gd name="T6" fmla="*/ 126 w 162"/>
                <a:gd name="T7" fmla="*/ 45 h 102"/>
                <a:gd name="T8" fmla="*/ 115 w 162"/>
                <a:gd name="T9" fmla="*/ 37 h 102"/>
                <a:gd name="T10" fmla="*/ 110 w 162"/>
                <a:gd name="T11" fmla="*/ 28 h 102"/>
                <a:gd name="T12" fmla="*/ 105 w 162"/>
                <a:gd name="T13" fmla="*/ 20 h 102"/>
                <a:gd name="T14" fmla="*/ 88 w 162"/>
                <a:gd name="T15" fmla="*/ 18 h 102"/>
                <a:gd name="T16" fmla="*/ 84 w 162"/>
                <a:gd name="T17" fmla="*/ 6 h 102"/>
                <a:gd name="T18" fmla="*/ 76 w 162"/>
                <a:gd name="T19" fmla="*/ 3 h 102"/>
                <a:gd name="T20" fmla="*/ 68 w 162"/>
                <a:gd name="T21" fmla="*/ 1 h 102"/>
                <a:gd name="T22" fmla="*/ 63 w 162"/>
                <a:gd name="T23" fmla="*/ 4 h 102"/>
                <a:gd name="T24" fmla="*/ 59 w 162"/>
                <a:gd name="T25" fmla="*/ 8 h 102"/>
                <a:gd name="T26" fmla="*/ 51 w 162"/>
                <a:gd name="T27" fmla="*/ 14 h 102"/>
                <a:gd name="T28" fmla="*/ 47 w 162"/>
                <a:gd name="T29" fmla="*/ 19 h 102"/>
                <a:gd name="T30" fmla="*/ 39 w 162"/>
                <a:gd name="T31" fmla="*/ 17 h 102"/>
                <a:gd name="T32" fmla="*/ 31 w 162"/>
                <a:gd name="T33" fmla="*/ 15 h 102"/>
                <a:gd name="T34" fmla="*/ 17 w 162"/>
                <a:gd name="T35" fmla="*/ 5 h 102"/>
                <a:gd name="T36" fmla="*/ 6 w 162"/>
                <a:gd name="T37" fmla="*/ 11 h 102"/>
                <a:gd name="T38" fmla="*/ 11 w 162"/>
                <a:gd name="T39" fmla="*/ 9 h 102"/>
                <a:gd name="T40" fmla="*/ 20 w 162"/>
                <a:gd name="T41" fmla="*/ 19 h 102"/>
                <a:gd name="T42" fmla="*/ 25 w 162"/>
                <a:gd name="T43" fmla="*/ 26 h 102"/>
                <a:gd name="T44" fmla="*/ 14 w 162"/>
                <a:gd name="T45" fmla="*/ 28 h 102"/>
                <a:gd name="T46" fmla="*/ 3 w 162"/>
                <a:gd name="T47" fmla="*/ 28 h 102"/>
                <a:gd name="T48" fmla="*/ 6 w 162"/>
                <a:gd name="T49" fmla="*/ 38 h 102"/>
                <a:gd name="T50" fmla="*/ 6 w 162"/>
                <a:gd name="T51" fmla="*/ 45 h 102"/>
                <a:gd name="T52" fmla="*/ 13 w 162"/>
                <a:gd name="T53" fmla="*/ 47 h 102"/>
                <a:gd name="T54" fmla="*/ 15 w 162"/>
                <a:gd name="T55" fmla="*/ 56 h 102"/>
                <a:gd name="T56" fmla="*/ 15 w 162"/>
                <a:gd name="T57" fmla="*/ 71 h 102"/>
                <a:gd name="T58" fmla="*/ 24 w 162"/>
                <a:gd name="T59" fmla="*/ 70 h 102"/>
                <a:gd name="T60" fmla="*/ 34 w 162"/>
                <a:gd name="T61" fmla="*/ 63 h 102"/>
                <a:gd name="T62" fmla="*/ 42 w 162"/>
                <a:gd name="T63" fmla="*/ 62 h 102"/>
                <a:gd name="T64" fmla="*/ 55 w 162"/>
                <a:gd name="T65" fmla="*/ 62 h 102"/>
                <a:gd name="T66" fmla="*/ 64 w 162"/>
                <a:gd name="T67" fmla="*/ 66 h 102"/>
                <a:gd name="T68" fmla="*/ 69 w 162"/>
                <a:gd name="T69" fmla="*/ 68 h 102"/>
                <a:gd name="T70" fmla="*/ 79 w 162"/>
                <a:gd name="T71" fmla="*/ 71 h 102"/>
                <a:gd name="T72" fmla="*/ 84 w 162"/>
                <a:gd name="T73" fmla="*/ 75 h 102"/>
                <a:gd name="T74" fmla="*/ 91 w 162"/>
                <a:gd name="T75" fmla="*/ 82 h 102"/>
                <a:gd name="T76" fmla="*/ 99 w 162"/>
                <a:gd name="T77" fmla="*/ 83 h 102"/>
                <a:gd name="T78" fmla="*/ 101 w 162"/>
                <a:gd name="T79" fmla="*/ 97 h 102"/>
                <a:gd name="T80" fmla="*/ 104 w 162"/>
                <a:gd name="T81" fmla="*/ 96 h 102"/>
                <a:gd name="T82" fmla="*/ 112 w 162"/>
                <a:gd name="T83" fmla="*/ 99 h 102"/>
                <a:gd name="T84" fmla="*/ 122 w 162"/>
                <a:gd name="T85" fmla="*/ 95 h 102"/>
                <a:gd name="T86" fmla="*/ 138 w 162"/>
                <a:gd name="T87" fmla="*/ 86 h 102"/>
                <a:gd name="T88" fmla="*/ 144 w 162"/>
                <a:gd name="T89" fmla="*/ 75 h 102"/>
                <a:gd name="T90" fmla="*/ 153 w 162"/>
                <a:gd name="T91" fmla="*/ 69 h 102"/>
                <a:gd name="T92" fmla="*/ 162 w 162"/>
                <a:gd name="T93" fmla="*/ 71 h 102"/>
                <a:gd name="T94" fmla="*/ 161 w 162"/>
                <a:gd name="T95" fmla="*/ 6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
                <a:gd name="T145" fmla="*/ 0 h 102"/>
                <a:gd name="T146" fmla="*/ 162 w 162"/>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3" name="Freeform 154"/>
            <p:cNvSpPr>
              <a:spLocks noChangeArrowheads="1"/>
            </p:cNvSpPr>
            <p:nvPr/>
          </p:nvSpPr>
          <p:spPr bwMode="auto">
            <a:xfrm>
              <a:off x="4586288" y="1554162"/>
              <a:ext cx="425450" cy="360363"/>
            </a:xfrm>
            <a:custGeom>
              <a:avLst/>
              <a:gdLst>
                <a:gd name="T0" fmla="*/ 217 w 223"/>
                <a:gd name="T1" fmla="*/ 162 h 188"/>
                <a:gd name="T2" fmla="*/ 212 w 223"/>
                <a:gd name="T3" fmla="*/ 150 h 188"/>
                <a:gd name="T4" fmla="*/ 200 w 223"/>
                <a:gd name="T5" fmla="*/ 140 h 188"/>
                <a:gd name="T6" fmla="*/ 192 w 223"/>
                <a:gd name="T7" fmla="*/ 130 h 188"/>
                <a:gd name="T8" fmla="*/ 204 w 223"/>
                <a:gd name="T9" fmla="*/ 114 h 188"/>
                <a:gd name="T10" fmla="*/ 193 w 223"/>
                <a:gd name="T11" fmla="*/ 108 h 188"/>
                <a:gd name="T12" fmla="*/ 191 w 223"/>
                <a:gd name="T13" fmla="*/ 95 h 188"/>
                <a:gd name="T14" fmla="*/ 191 w 223"/>
                <a:gd name="T15" fmla="*/ 83 h 188"/>
                <a:gd name="T16" fmla="*/ 192 w 223"/>
                <a:gd name="T17" fmla="*/ 74 h 188"/>
                <a:gd name="T18" fmla="*/ 197 w 223"/>
                <a:gd name="T19" fmla="*/ 65 h 188"/>
                <a:gd name="T20" fmla="*/ 199 w 223"/>
                <a:gd name="T21" fmla="*/ 60 h 188"/>
                <a:gd name="T22" fmla="*/ 197 w 223"/>
                <a:gd name="T23" fmla="*/ 46 h 188"/>
                <a:gd name="T24" fmla="*/ 189 w 223"/>
                <a:gd name="T25" fmla="*/ 45 h 188"/>
                <a:gd name="T26" fmla="*/ 182 w 223"/>
                <a:gd name="T27" fmla="*/ 38 h 188"/>
                <a:gd name="T28" fmla="*/ 177 w 223"/>
                <a:gd name="T29" fmla="*/ 34 h 188"/>
                <a:gd name="T30" fmla="*/ 167 w 223"/>
                <a:gd name="T31" fmla="*/ 31 h 188"/>
                <a:gd name="T32" fmla="*/ 162 w 223"/>
                <a:gd name="T33" fmla="*/ 29 h 188"/>
                <a:gd name="T34" fmla="*/ 153 w 223"/>
                <a:gd name="T35" fmla="*/ 25 h 188"/>
                <a:gd name="T36" fmla="*/ 140 w 223"/>
                <a:gd name="T37" fmla="*/ 25 h 188"/>
                <a:gd name="T38" fmla="*/ 132 w 223"/>
                <a:gd name="T39" fmla="*/ 26 h 188"/>
                <a:gd name="T40" fmla="*/ 122 w 223"/>
                <a:gd name="T41" fmla="*/ 33 h 188"/>
                <a:gd name="T42" fmla="*/ 113 w 223"/>
                <a:gd name="T43" fmla="*/ 34 h 188"/>
                <a:gd name="T44" fmla="*/ 113 w 223"/>
                <a:gd name="T45" fmla="*/ 40 h 188"/>
                <a:gd name="T46" fmla="*/ 88 w 223"/>
                <a:gd name="T47" fmla="*/ 46 h 188"/>
                <a:gd name="T48" fmla="*/ 68 w 223"/>
                <a:gd name="T49" fmla="*/ 33 h 188"/>
                <a:gd name="T50" fmla="*/ 54 w 223"/>
                <a:gd name="T51" fmla="*/ 20 h 188"/>
                <a:gd name="T52" fmla="*/ 46 w 223"/>
                <a:gd name="T53" fmla="*/ 14 h 188"/>
                <a:gd name="T54" fmla="*/ 44 w 223"/>
                <a:gd name="T55" fmla="*/ 4 h 188"/>
                <a:gd name="T56" fmla="*/ 21 w 223"/>
                <a:gd name="T57" fmla="*/ 14 h 188"/>
                <a:gd name="T58" fmla="*/ 13 w 223"/>
                <a:gd name="T59" fmla="*/ 9 h 188"/>
                <a:gd name="T60" fmla="*/ 7 w 223"/>
                <a:gd name="T61" fmla="*/ 1 h 188"/>
                <a:gd name="T62" fmla="*/ 3 w 223"/>
                <a:gd name="T63" fmla="*/ 6 h 188"/>
                <a:gd name="T64" fmla="*/ 3 w 223"/>
                <a:gd name="T65" fmla="*/ 16 h 188"/>
                <a:gd name="T66" fmla="*/ 3 w 223"/>
                <a:gd name="T67" fmla="*/ 28 h 188"/>
                <a:gd name="T68" fmla="*/ 9 w 223"/>
                <a:gd name="T69" fmla="*/ 37 h 188"/>
                <a:gd name="T70" fmla="*/ 13 w 223"/>
                <a:gd name="T71" fmla="*/ 46 h 188"/>
                <a:gd name="T72" fmla="*/ 19 w 223"/>
                <a:gd name="T73" fmla="*/ 52 h 188"/>
                <a:gd name="T74" fmla="*/ 23 w 223"/>
                <a:gd name="T75" fmla="*/ 56 h 188"/>
                <a:gd name="T76" fmla="*/ 22 w 223"/>
                <a:gd name="T77" fmla="*/ 63 h 188"/>
                <a:gd name="T78" fmla="*/ 17 w 223"/>
                <a:gd name="T79" fmla="*/ 72 h 188"/>
                <a:gd name="T80" fmla="*/ 19 w 223"/>
                <a:gd name="T81" fmla="*/ 82 h 188"/>
                <a:gd name="T82" fmla="*/ 24 w 223"/>
                <a:gd name="T83" fmla="*/ 88 h 188"/>
                <a:gd name="T84" fmla="*/ 37 w 223"/>
                <a:gd name="T85" fmla="*/ 97 h 188"/>
                <a:gd name="T86" fmla="*/ 42 w 223"/>
                <a:gd name="T87" fmla="*/ 103 h 188"/>
                <a:gd name="T88" fmla="*/ 41 w 223"/>
                <a:gd name="T89" fmla="*/ 111 h 188"/>
                <a:gd name="T90" fmla="*/ 45 w 223"/>
                <a:gd name="T91" fmla="*/ 119 h 188"/>
                <a:gd name="T92" fmla="*/ 51 w 223"/>
                <a:gd name="T93" fmla="*/ 127 h 188"/>
                <a:gd name="T94" fmla="*/ 54 w 223"/>
                <a:gd name="T95" fmla="*/ 127 h 188"/>
                <a:gd name="T96" fmla="*/ 59 w 223"/>
                <a:gd name="T97" fmla="*/ 126 h 188"/>
                <a:gd name="T98" fmla="*/ 67 w 223"/>
                <a:gd name="T99" fmla="*/ 125 h 188"/>
                <a:gd name="T100" fmla="*/ 79 w 223"/>
                <a:gd name="T101" fmla="*/ 143 h 188"/>
                <a:gd name="T102" fmla="*/ 85 w 223"/>
                <a:gd name="T103" fmla="*/ 153 h 188"/>
                <a:gd name="T104" fmla="*/ 99 w 223"/>
                <a:gd name="T105" fmla="*/ 160 h 188"/>
                <a:gd name="T106" fmla="*/ 125 w 223"/>
                <a:gd name="T107" fmla="*/ 170 h 188"/>
                <a:gd name="T108" fmla="*/ 143 w 223"/>
                <a:gd name="T109" fmla="*/ 165 h 188"/>
                <a:gd name="T110" fmla="*/ 151 w 223"/>
                <a:gd name="T111" fmla="*/ 180 h 188"/>
                <a:gd name="T112" fmla="*/ 191 w 223"/>
                <a:gd name="T113" fmla="*/ 187 h 188"/>
                <a:gd name="T114" fmla="*/ 202 w 223"/>
                <a:gd name="T115" fmla="*/ 188 h 188"/>
                <a:gd name="T116" fmla="*/ 202 w 223"/>
                <a:gd name="T117" fmla="*/ 185 h 188"/>
                <a:gd name="T118" fmla="*/ 209 w 223"/>
                <a:gd name="T119" fmla="*/ 174 h 188"/>
                <a:gd name="T120" fmla="*/ 220 w 223"/>
                <a:gd name="T121" fmla="*/ 171 h 188"/>
                <a:gd name="T122" fmla="*/ 217 w 223"/>
                <a:gd name="T123" fmla="*/ 162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188"/>
                <a:gd name="T188" fmla="*/ 223 w 223"/>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4" name="Freeform 155"/>
            <p:cNvSpPr>
              <a:spLocks noEditPoints="1" noChangeArrowheads="1"/>
            </p:cNvSpPr>
            <p:nvPr/>
          </p:nvSpPr>
          <p:spPr bwMode="auto">
            <a:xfrm>
              <a:off x="4641850" y="1128712"/>
              <a:ext cx="876300" cy="412750"/>
            </a:xfrm>
            <a:custGeom>
              <a:avLst/>
              <a:gdLst>
                <a:gd name="T0" fmla="*/ 444 w 459"/>
                <a:gd name="T1" fmla="*/ 89 h 216"/>
                <a:gd name="T2" fmla="*/ 429 w 459"/>
                <a:gd name="T3" fmla="*/ 75 h 216"/>
                <a:gd name="T4" fmla="*/ 399 w 459"/>
                <a:gd name="T5" fmla="*/ 70 h 216"/>
                <a:gd name="T6" fmla="*/ 372 w 459"/>
                <a:gd name="T7" fmla="*/ 51 h 216"/>
                <a:gd name="T8" fmla="*/ 341 w 459"/>
                <a:gd name="T9" fmla="*/ 17 h 216"/>
                <a:gd name="T10" fmla="*/ 310 w 459"/>
                <a:gd name="T11" fmla="*/ 30 h 216"/>
                <a:gd name="T12" fmla="*/ 302 w 459"/>
                <a:gd name="T13" fmla="*/ 21 h 216"/>
                <a:gd name="T14" fmla="*/ 285 w 459"/>
                <a:gd name="T15" fmla="*/ 19 h 216"/>
                <a:gd name="T16" fmla="*/ 277 w 459"/>
                <a:gd name="T17" fmla="*/ 2 h 216"/>
                <a:gd name="T18" fmla="*/ 237 w 459"/>
                <a:gd name="T19" fmla="*/ 10 h 216"/>
                <a:gd name="T20" fmla="*/ 193 w 459"/>
                <a:gd name="T21" fmla="*/ 20 h 216"/>
                <a:gd name="T22" fmla="*/ 170 w 459"/>
                <a:gd name="T23" fmla="*/ 31 h 216"/>
                <a:gd name="T24" fmla="*/ 166 w 459"/>
                <a:gd name="T25" fmla="*/ 46 h 216"/>
                <a:gd name="T26" fmla="*/ 170 w 459"/>
                <a:gd name="T27" fmla="*/ 61 h 216"/>
                <a:gd name="T28" fmla="*/ 158 w 459"/>
                <a:gd name="T29" fmla="*/ 69 h 216"/>
                <a:gd name="T30" fmla="*/ 141 w 459"/>
                <a:gd name="T31" fmla="*/ 68 h 216"/>
                <a:gd name="T32" fmla="*/ 112 w 459"/>
                <a:gd name="T33" fmla="*/ 70 h 216"/>
                <a:gd name="T34" fmla="*/ 92 w 459"/>
                <a:gd name="T35" fmla="*/ 70 h 216"/>
                <a:gd name="T36" fmla="*/ 62 w 459"/>
                <a:gd name="T37" fmla="*/ 58 h 216"/>
                <a:gd name="T38" fmla="*/ 35 w 459"/>
                <a:gd name="T39" fmla="*/ 66 h 216"/>
                <a:gd name="T40" fmla="*/ 25 w 459"/>
                <a:gd name="T41" fmla="*/ 84 h 216"/>
                <a:gd name="T42" fmla="*/ 4 w 459"/>
                <a:gd name="T43" fmla="*/ 88 h 216"/>
                <a:gd name="T44" fmla="*/ 1 w 459"/>
                <a:gd name="T45" fmla="*/ 104 h 216"/>
                <a:gd name="T46" fmla="*/ 17 w 459"/>
                <a:gd name="T47" fmla="*/ 114 h 216"/>
                <a:gd name="T48" fmla="*/ 28 w 459"/>
                <a:gd name="T49" fmla="*/ 134 h 216"/>
                <a:gd name="T50" fmla="*/ 58 w 459"/>
                <a:gd name="T51" fmla="*/ 127 h 216"/>
                <a:gd name="T52" fmla="*/ 65 w 459"/>
                <a:gd name="T53" fmla="*/ 150 h 216"/>
                <a:gd name="T54" fmla="*/ 44 w 459"/>
                <a:gd name="T55" fmla="*/ 165 h 216"/>
                <a:gd name="T56" fmla="*/ 64 w 459"/>
                <a:gd name="T57" fmla="*/ 185 h 216"/>
                <a:gd name="T58" fmla="*/ 75 w 459"/>
                <a:gd name="T59" fmla="*/ 197 h 216"/>
                <a:gd name="T60" fmla="*/ 108 w 459"/>
                <a:gd name="T61" fmla="*/ 203 h 216"/>
                <a:gd name="T62" fmla="*/ 139 w 459"/>
                <a:gd name="T63" fmla="*/ 144 h 216"/>
                <a:gd name="T64" fmla="*/ 157 w 459"/>
                <a:gd name="T65" fmla="*/ 146 h 216"/>
                <a:gd name="T66" fmla="*/ 191 w 459"/>
                <a:gd name="T67" fmla="*/ 174 h 216"/>
                <a:gd name="T68" fmla="*/ 225 w 459"/>
                <a:gd name="T69" fmla="*/ 192 h 216"/>
                <a:gd name="T70" fmla="*/ 250 w 459"/>
                <a:gd name="T71" fmla="*/ 212 h 216"/>
                <a:gd name="T72" fmla="*/ 274 w 459"/>
                <a:gd name="T73" fmla="*/ 201 h 216"/>
                <a:gd name="T74" fmla="*/ 299 w 459"/>
                <a:gd name="T75" fmla="*/ 187 h 216"/>
                <a:gd name="T76" fmla="*/ 336 w 459"/>
                <a:gd name="T77" fmla="*/ 185 h 216"/>
                <a:gd name="T78" fmla="*/ 385 w 459"/>
                <a:gd name="T79" fmla="*/ 193 h 216"/>
                <a:gd name="T80" fmla="*/ 386 w 459"/>
                <a:gd name="T81" fmla="*/ 167 h 216"/>
                <a:gd name="T82" fmla="*/ 401 w 459"/>
                <a:gd name="T83" fmla="*/ 151 h 216"/>
                <a:gd name="T84" fmla="*/ 416 w 459"/>
                <a:gd name="T85" fmla="*/ 126 h 216"/>
                <a:gd name="T86" fmla="*/ 445 w 459"/>
                <a:gd name="T87" fmla="*/ 123 h 216"/>
                <a:gd name="T88" fmla="*/ 455 w 459"/>
                <a:gd name="T89" fmla="*/ 99 h 216"/>
                <a:gd name="T90" fmla="*/ 171 w 459"/>
                <a:gd name="T91" fmla="*/ 137 h 216"/>
                <a:gd name="T92" fmla="*/ 361 w 459"/>
                <a:gd name="T93" fmla="*/ 136 h 216"/>
                <a:gd name="T94" fmla="*/ 315 w 459"/>
                <a:gd name="T95" fmla="*/ 136 h 216"/>
                <a:gd name="T96" fmla="*/ 361 w 459"/>
                <a:gd name="T97" fmla="*/ 136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9"/>
                <a:gd name="T148" fmla="*/ 0 h 216"/>
                <a:gd name="T149" fmla="*/ 459 w 45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5" name="Freeform 156"/>
            <p:cNvSpPr>
              <a:spLocks noEditPoints="1" noChangeArrowheads="1"/>
            </p:cNvSpPr>
            <p:nvPr/>
          </p:nvSpPr>
          <p:spPr bwMode="auto">
            <a:xfrm>
              <a:off x="4064000" y="112712"/>
              <a:ext cx="3681413" cy="1411288"/>
            </a:xfrm>
            <a:custGeom>
              <a:avLst/>
              <a:gdLst>
                <a:gd name="T0" fmla="*/ 814 w 1926"/>
                <a:gd name="T1" fmla="*/ 12 h 739"/>
                <a:gd name="T2" fmla="*/ 840 w 1926"/>
                <a:gd name="T3" fmla="*/ 45 h 739"/>
                <a:gd name="T4" fmla="*/ 912 w 1926"/>
                <a:gd name="T5" fmla="*/ 61 h 739"/>
                <a:gd name="T6" fmla="*/ 822 w 1926"/>
                <a:gd name="T7" fmla="*/ 28 h 739"/>
                <a:gd name="T8" fmla="*/ 1331 w 1926"/>
                <a:gd name="T9" fmla="*/ 168 h 739"/>
                <a:gd name="T10" fmla="*/ 1358 w 1926"/>
                <a:gd name="T11" fmla="*/ 198 h 739"/>
                <a:gd name="T12" fmla="*/ 1388 w 1926"/>
                <a:gd name="T13" fmla="*/ 664 h 739"/>
                <a:gd name="T14" fmla="*/ 355 w 1926"/>
                <a:gd name="T15" fmla="*/ 25 h 739"/>
                <a:gd name="T16" fmla="*/ 1886 w 1926"/>
                <a:gd name="T17" fmla="*/ 330 h 739"/>
                <a:gd name="T18" fmla="*/ 1698 w 1926"/>
                <a:gd name="T19" fmla="*/ 277 h 739"/>
                <a:gd name="T20" fmla="*/ 1580 w 1926"/>
                <a:gd name="T21" fmla="*/ 268 h 739"/>
                <a:gd name="T22" fmla="*/ 1412 w 1926"/>
                <a:gd name="T23" fmla="*/ 221 h 739"/>
                <a:gd name="T24" fmla="*/ 1319 w 1926"/>
                <a:gd name="T25" fmla="*/ 241 h 739"/>
                <a:gd name="T26" fmla="*/ 1224 w 1926"/>
                <a:gd name="T27" fmla="*/ 204 h 739"/>
                <a:gd name="T28" fmla="*/ 1101 w 1926"/>
                <a:gd name="T29" fmla="*/ 196 h 739"/>
                <a:gd name="T30" fmla="*/ 989 w 1926"/>
                <a:gd name="T31" fmla="*/ 193 h 739"/>
                <a:gd name="T32" fmla="*/ 1007 w 1926"/>
                <a:gd name="T33" fmla="*/ 122 h 739"/>
                <a:gd name="T34" fmla="*/ 909 w 1926"/>
                <a:gd name="T35" fmla="*/ 126 h 739"/>
                <a:gd name="T36" fmla="*/ 800 w 1926"/>
                <a:gd name="T37" fmla="*/ 148 h 739"/>
                <a:gd name="T38" fmla="*/ 764 w 1926"/>
                <a:gd name="T39" fmla="*/ 190 h 739"/>
                <a:gd name="T40" fmla="*/ 667 w 1926"/>
                <a:gd name="T41" fmla="*/ 228 h 739"/>
                <a:gd name="T42" fmla="*/ 623 w 1926"/>
                <a:gd name="T43" fmla="*/ 257 h 739"/>
                <a:gd name="T44" fmla="*/ 630 w 1926"/>
                <a:gd name="T45" fmla="*/ 312 h 739"/>
                <a:gd name="T46" fmla="*/ 603 w 1926"/>
                <a:gd name="T47" fmla="*/ 320 h 739"/>
                <a:gd name="T48" fmla="*/ 557 w 1926"/>
                <a:gd name="T49" fmla="*/ 231 h 739"/>
                <a:gd name="T50" fmla="*/ 468 w 1926"/>
                <a:gd name="T51" fmla="*/ 273 h 739"/>
                <a:gd name="T52" fmla="*/ 384 w 1926"/>
                <a:gd name="T53" fmla="*/ 305 h 739"/>
                <a:gd name="T54" fmla="*/ 307 w 1926"/>
                <a:gd name="T55" fmla="*/ 312 h 739"/>
                <a:gd name="T56" fmla="*/ 230 w 1926"/>
                <a:gd name="T57" fmla="*/ 353 h 739"/>
                <a:gd name="T58" fmla="*/ 170 w 1926"/>
                <a:gd name="T59" fmla="*/ 355 h 739"/>
                <a:gd name="T60" fmla="*/ 201 w 1926"/>
                <a:gd name="T61" fmla="*/ 292 h 739"/>
                <a:gd name="T62" fmla="*/ 100 w 1926"/>
                <a:gd name="T63" fmla="*/ 296 h 739"/>
                <a:gd name="T64" fmla="*/ 133 w 1926"/>
                <a:gd name="T65" fmla="*/ 407 h 739"/>
                <a:gd name="T66" fmla="*/ 89 w 1926"/>
                <a:gd name="T67" fmla="*/ 497 h 739"/>
                <a:gd name="T68" fmla="*/ 134 w 1926"/>
                <a:gd name="T69" fmla="*/ 574 h 739"/>
                <a:gd name="T70" fmla="*/ 223 w 1926"/>
                <a:gd name="T71" fmla="*/ 617 h 739"/>
                <a:gd name="T72" fmla="*/ 193 w 1926"/>
                <a:gd name="T73" fmla="*/ 682 h 739"/>
                <a:gd name="T74" fmla="*/ 326 w 1926"/>
                <a:gd name="T75" fmla="*/ 731 h 739"/>
                <a:gd name="T76" fmla="*/ 312 w 1926"/>
                <a:gd name="T77" fmla="*/ 613 h 739"/>
                <a:gd name="T78" fmla="*/ 425 w 1926"/>
                <a:gd name="T79" fmla="*/ 599 h 739"/>
                <a:gd name="T80" fmla="*/ 472 w 1926"/>
                <a:gd name="T81" fmla="*/ 554 h 739"/>
                <a:gd name="T82" fmla="*/ 610 w 1926"/>
                <a:gd name="T83" fmla="*/ 554 h 739"/>
                <a:gd name="T84" fmla="*/ 738 w 1926"/>
                <a:gd name="T85" fmla="*/ 612 h 739"/>
                <a:gd name="T86" fmla="*/ 849 w 1926"/>
                <a:gd name="T87" fmla="*/ 616 h 739"/>
                <a:gd name="T88" fmla="*/ 939 w 1926"/>
                <a:gd name="T89" fmla="*/ 614 h 739"/>
                <a:gd name="T90" fmla="*/ 1099 w 1926"/>
                <a:gd name="T91" fmla="*/ 622 h 739"/>
                <a:gd name="T92" fmla="*/ 1210 w 1926"/>
                <a:gd name="T93" fmla="*/ 615 h 739"/>
                <a:gd name="T94" fmla="*/ 1251 w 1926"/>
                <a:gd name="T95" fmla="*/ 689 h 739"/>
                <a:gd name="T96" fmla="*/ 1365 w 1926"/>
                <a:gd name="T97" fmla="*/ 573 h 739"/>
                <a:gd name="T98" fmla="*/ 1310 w 1926"/>
                <a:gd name="T99" fmla="*/ 530 h 739"/>
                <a:gd name="T100" fmla="*/ 1484 w 1926"/>
                <a:gd name="T101" fmla="*/ 473 h 739"/>
                <a:gd name="T102" fmla="*/ 1584 w 1926"/>
                <a:gd name="T103" fmla="*/ 440 h 739"/>
                <a:gd name="T104" fmla="*/ 1544 w 1926"/>
                <a:gd name="T105" fmla="*/ 494 h 739"/>
                <a:gd name="T106" fmla="*/ 1607 w 1926"/>
                <a:gd name="T107" fmla="*/ 521 h 739"/>
                <a:gd name="T108" fmla="*/ 1697 w 1926"/>
                <a:gd name="T109" fmla="*/ 458 h 739"/>
                <a:gd name="T110" fmla="*/ 1766 w 1926"/>
                <a:gd name="T111" fmla="*/ 373 h 739"/>
                <a:gd name="T112" fmla="*/ 1875 w 1926"/>
                <a:gd name="T113" fmla="*/ 379 h 739"/>
                <a:gd name="T114" fmla="*/ 993 w 1926"/>
                <a:gd name="T115" fmla="*/ 567 h 739"/>
                <a:gd name="T116" fmla="*/ 386 w 1926"/>
                <a:gd name="T117" fmla="*/ 247 h 739"/>
                <a:gd name="T118" fmla="*/ 485 w 1926"/>
                <a:gd name="T119" fmla="*/ 133 h 739"/>
                <a:gd name="T120" fmla="*/ 415 w 1926"/>
                <a:gd name="T121" fmla="*/ 39 h 739"/>
                <a:gd name="T122" fmla="*/ 464 w 1926"/>
                <a:gd name="T123" fmla="*/ 16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6"/>
                <a:gd name="T187" fmla="*/ 0 h 739"/>
                <a:gd name="T188" fmla="*/ 1926 w 1926"/>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6" name="Freeform 158"/>
            <p:cNvSpPr>
              <a:spLocks noChangeArrowheads="1"/>
            </p:cNvSpPr>
            <p:nvPr/>
          </p:nvSpPr>
          <p:spPr bwMode="auto">
            <a:xfrm>
              <a:off x="3908425" y="2347912"/>
              <a:ext cx="395288" cy="415925"/>
            </a:xfrm>
            <a:custGeom>
              <a:avLst/>
              <a:gdLst>
                <a:gd name="T0" fmla="*/ 184 w 206"/>
                <a:gd name="T1" fmla="*/ 102 h 218"/>
                <a:gd name="T2" fmla="*/ 184 w 206"/>
                <a:gd name="T3" fmla="*/ 95 h 218"/>
                <a:gd name="T4" fmla="*/ 181 w 206"/>
                <a:gd name="T5" fmla="*/ 91 h 218"/>
                <a:gd name="T6" fmla="*/ 186 w 206"/>
                <a:gd name="T7" fmla="*/ 81 h 218"/>
                <a:gd name="T8" fmla="*/ 189 w 206"/>
                <a:gd name="T9" fmla="*/ 71 h 218"/>
                <a:gd name="T10" fmla="*/ 194 w 206"/>
                <a:gd name="T11" fmla="*/ 54 h 218"/>
                <a:gd name="T12" fmla="*/ 203 w 206"/>
                <a:gd name="T13" fmla="*/ 44 h 218"/>
                <a:gd name="T14" fmla="*/ 203 w 206"/>
                <a:gd name="T15" fmla="*/ 33 h 218"/>
                <a:gd name="T16" fmla="*/ 204 w 206"/>
                <a:gd name="T17" fmla="*/ 23 h 218"/>
                <a:gd name="T18" fmla="*/ 185 w 206"/>
                <a:gd name="T19" fmla="*/ 13 h 218"/>
                <a:gd name="T20" fmla="*/ 172 w 206"/>
                <a:gd name="T21" fmla="*/ 13 h 218"/>
                <a:gd name="T22" fmla="*/ 164 w 206"/>
                <a:gd name="T23" fmla="*/ 4 h 218"/>
                <a:gd name="T24" fmla="*/ 156 w 206"/>
                <a:gd name="T25" fmla="*/ 6 h 218"/>
                <a:gd name="T26" fmla="*/ 134 w 206"/>
                <a:gd name="T27" fmla="*/ 6 h 218"/>
                <a:gd name="T28" fmla="*/ 114 w 206"/>
                <a:gd name="T29" fmla="*/ 9 h 218"/>
                <a:gd name="T30" fmla="*/ 89 w 206"/>
                <a:gd name="T31" fmla="*/ 13 h 218"/>
                <a:gd name="T32" fmla="*/ 68 w 206"/>
                <a:gd name="T33" fmla="*/ 16 h 218"/>
                <a:gd name="T34" fmla="*/ 66 w 206"/>
                <a:gd name="T35" fmla="*/ 35 h 218"/>
                <a:gd name="T36" fmla="*/ 53 w 206"/>
                <a:gd name="T37" fmla="*/ 71 h 218"/>
                <a:gd name="T38" fmla="*/ 43 w 206"/>
                <a:gd name="T39" fmla="*/ 102 h 218"/>
                <a:gd name="T40" fmla="*/ 32 w 206"/>
                <a:gd name="T41" fmla="*/ 117 h 218"/>
                <a:gd name="T42" fmla="*/ 18 w 206"/>
                <a:gd name="T43" fmla="*/ 117 h 218"/>
                <a:gd name="T44" fmla="*/ 0 w 206"/>
                <a:gd name="T45" fmla="*/ 121 h 218"/>
                <a:gd name="T46" fmla="*/ 4 w 206"/>
                <a:gd name="T47" fmla="*/ 135 h 218"/>
                <a:gd name="T48" fmla="*/ 47 w 206"/>
                <a:gd name="T49" fmla="*/ 132 h 218"/>
                <a:gd name="T50" fmla="*/ 53 w 206"/>
                <a:gd name="T51" fmla="*/ 150 h 218"/>
                <a:gd name="T52" fmla="*/ 76 w 206"/>
                <a:gd name="T53" fmla="*/ 155 h 218"/>
                <a:gd name="T54" fmla="*/ 89 w 206"/>
                <a:gd name="T55" fmla="*/ 145 h 218"/>
                <a:gd name="T56" fmla="*/ 102 w 206"/>
                <a:gd name="T57" fmla="*/ 149 h 218"/>
                <a:gd name="T58" fmla="*/ 103 w 206"/>
                <a:gd name="T59" fmla="*/ 174 h 218"/>
                <a:gd name="T60" fmla="*/ 108 w 206"/>
                <a:gd name="T61" fmla="*/ 192 h 218"/>
                <a:gd name="T62" fmla="*/ 124 w 206"/>
                <a:gd name="T63" fmla="*/ 188 h 218"/>
                <a:gd name="T64" fmla="*/ 130 w 206"/>
                <a:gd name="T65" fmla="*/ 191 h 218"/>
                <a:gd name="T66" fmla="*/ 140 w 206"/>
                <a:gd name="T67" fmla="*/ 193 h 218"/>
                <a:gd name="T68" fmla="*/ 153 w 206"/>
                <a:gd name="T69" fmla="*/ 201 h 218"/>
                <a:gd name="T70" fmla="*/ 162 w 206"/>
                <a:gd name="T71" fmla="*/ 198 h 218"/>
                <a:gd name="T72" fmla="*/ 177 w 206"/>
                <a:gd name="T73" fmla="*/ 206 h 218"/>
                <a:gd name="T74" fmla="*/ 189 w 206"/>
                <a:gd name="T75" fmla="*/ 216 h 218"/>
                <a:gd name="T76" fmla="*/ 190 w 206"/>
                <a:gd name="T77" fmla="*/ 203 h 218"/>
                <a:gd name="T78" fmla="*/ 175 w 206"/>
                <a:gd name="T79" fmla="*/ 196 h 218"/>
                <a:gd name="T80" fmla="*/ 178 w 206"/>
                <a:gd name="T81" fmla="*/ 173 h 218"/>
                <a:gd name="T82" fmla="*/ 182 w 206"/>
                <a:gd name="T83" fmla="*/ 160 h 218"/>
                <a:gd name="T84" fmla="*/ 196 w 206"/>
                <a:gd name="T85" fmla="*/ 157 h 218"/>
                <a:gd name="T86" fmla="*/ 189 w 206"/>
                <a:gd name="T87" fmla="*/ 144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218"/>
                <a:gd name="T134" fmla="*/ 206 w 206"/>
                <a:gd name="T135" fmla="*/ 218 h 2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7" name="Freeform 159"/>
            <p:cNvSpPr>
              <a:spLocks noChangeArrowheads="1"/>
            </p:cNvSpPr>
            <p:nvPr/>
          </p:nvSpPr>
          <p:spPr bwMode="auto">
            <a:xfrm>
              <a:off x="4260850" y="2520950"/>
              <a:ext cx="34925" cy="46038"/>
            </a:xfrm>
            <a:custGeom>
              <a:avLst/>
              <a:gdLst>
                <a:gd name="T0" fmla="*/ 1 w 18"/>
                <a:gd name="T1" fmla="*/ 12 h 24"/>
                <a:gd name="T2" fmla="*/ 4 w 18"/>
                <a:gd name="T3" fmla="*/ 24 h 24"/>
                <a:gd name="T4" fmla="*/ 9 w 18"/>
                <a:gd name="T5" fmla="*/ 21 h 24"/>
                <a:gd name="T6" fmla="*/ 18 w 18"/>
                <a:gd name="T7" fmla="*/ 8 h 24"/>
                <a:gd name="T8" fmla="*/ 15 w 18"/>
                <a:gd name="T9" fmla="*/ 6 h 24"/>
                <a:gd name="T10" fmla="*/ 14 w 18"/>
                <a:gd name="T11" fmla="*/ 0 h 24"/>
                <a:gd name="T12" fmla="*/ 9 w 18"/>
                <a:gd name="T13" fmla="*/ 0 h 24"/>
                <a:gd name="T14" fmla="*/ 3 w 18"/>
                <a:gd name="T15" fmla="*/ 4 h 24"/>
                <a:gd name="T16" fmla="*/ 0 w 18"/>
                <a:gd name="T17" fmla="*/ 3 h 24"/>
                <a:gd name="T18" fmla="*/ 0 w 18"/>
                <a:gd name="T19" fmla="*/ 4 h 24"/>
                <a:gd name="T20" fmla="*/ 1 w 18"/>
                <a:gd name="T21" fmla="*/ 1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8" name="Freeform 160"/>
            <p:cNvSpPr>
              <a:spLocks noChangeArrowheads="1"/>
            </p:cNvSpPr>
            <p:nvPr/>
          </p:nvSpPr>
          <p:spPr bwMode="auto">
            <a:xfrm>
              <a:off x="4281488" y="2698750"/>
              <a:ext cx="230188" cy="368300"/>
            </a:xfrm>
            <a:custGeom>
              <a:avLst/>
              <a:gdLst>
                <a:gd name="T0" fmla="*/ 119 w 120"/>
                <a:gd name="T1" fmla="*/ 50 h 193"/>
                <a:gd name="T2" fmla="*/ 116 w 120"/>
                <a:gd name="T3" fmla="*/ 28 h 193"/>
                <a:gd name="T4" fmla="*/ 115 w 120"/>
                <a:gd name="T5" fmla="*/ 1 h 193"/>
                <a:gd name="T6" fmla="*/ 115 w 120"/>
                <a:gd name="T7" fmla="*/ 0 h 193"/>
                <a:gd name="T8" fmla="*/ 103 w 120"/>
                <a:gd name="T9" fmla="*/ 7 h 193"/>
                <a:gd name="T10" fmla="*/ 95 w 120"/>
                <a:gd name="T11" fmla="*/ 9 h 193"/>
                <a:gd name="T12" fmla="*/ 89 w 120"/>
                <a:gd name="T13" fmla="*/ 8 h 193"/>
                <a:gd name="T14" fmla="*/ 85 w 120"/>
                <a:gd name="T15" fmla="*/ 13 h 193"/>
                <a:gd name="T16" fmla="*/ 78 w 120"/>
                <a:gd name="T17" fmla="*/ 13 h 193"/>
                <a:gd name="T18" fmla="*/ 69 w 120"/>
                <a:gd name="T19" fmla="*/ 15 h 193"/>
                <a:gd name="T20" fmla="*/ 65 w 120"/>
                <a:gd name="T21" fmla="*/ 11 h 193"/>
                <a:gd name="T22" fmla="*/ 58 w 120"/>
                <a:gd name="T23" fmla="*/ 13 h 193"/>
                <a:gd name="T24" fmla="*/ 52 w 120"/>
                <a:gd name="T25" fmla="*/ 12 h 193"/>
                <a:gd name="T26" fmla="*/ 51 w 120"/>
                <a:gd name="T27" fmla="*/ 16 h 193"/>
                <a:gd name="T28" fmla="*/ 56 w 120"/>
                <a:gd name="T29" fmla="*/ 40 h 193"/>
                <a:gd name="T30" fmla="*/ 63 w 120"/>
                <a:gd name="T31" fmla="*/ 46 h 193"/>
                <a:gd name="T32" fmla="*/ 63 w 120"/>
                <a:gd name="T33" fmla="*/ 58 h 193"/>
                <a:gd name="T34" fmla="*/ 57 w 120"/>
                <a:gd name="T35" fmla="*/ 65 h 193"/>
                <a:gd name="T36" fmla="*/ 56 w 120"/>
                <a:gd name="T37" fmla="*/ 75 h 193"/>
                <a:gd name="T38" fmla="*/ 46 w 120"/>
                <a:gd name="T39" fmla="*/ 62 h 193"/>
                <a:gd name="T40" fmla="*/ 48 w 120"/>
                <a:gd name="T41" fmla="*/ 47 h 193"/>
                <a:gd name="T42" fmla="*/ 39 w 120"/>
                <a:gd name="T43" fmla="*/ 46 h 193"/>
                <a:gd name="T44" fmla="*/ 31 w 120"/>
                <a:gd name="T45" fmla="*/ 40 h 193"/>
                <a:gd name="T46" fmla="*/ 0 w 120"/>
                <a:gd name="T47" fmla="*/ 52 h 193"/>
                <a:gd name="T48" fmla="*/ 2 w 120"/>
                <a:gd name="T49" fmla="*/ 60 h 193"/>
                <a:gd name="T50" fmla="*/ 2 w 120"/>
                <a:gd name="T51" fmla="*/ 60 h 193"/>
                <a:gd name="T52" fmla="*/ 3 w 120"/>
                <a:gd name="T53" fmla="*/ 64 h 193"/>
                <a:gd name="T54" fmla="*/ 18 w 120"/>
                <a:gd name="T55" fmla="*/ 67 h 193"/>
                <a:gd name="T56" fmla="*/ 31 w 120"/>
                <a:gd name="T57" fmla="*/ 72 h 193"/>
                <a:gd name="T58" fmla="*/ 31 w 120"/>
                <a:gd name="T59" fmla="*/ 89 h 193"/>
                <a:gd name="T60" fmla="*/ 28 w 120"/>
                <a:gd name="T61" fmla="*/ 99 h 193"/>
                <a:gd name="T62" fmla="*/ 32 w 120"/>
                <a:gd name="T63" fmla="*/ 108 h 193"/>
                <a:gd name="T64" fmla="*/ 26 w 120"/>
                <a:gd name="T65" fmla="*/ 116 h 193"/>
                <a:gd name="T66" fmla="*/ 23 w 120"/>
                <a:gd name="T67" fmla="*/ 127 h 193"/>
                <a:gd name="T68" fmla="*/ 11 w 120"/>
                <a:gd name="T69" fmla="*/ 138 h 193"/>
                <a:gd name="T70" fmla="*/ 12 w 120"/>
                <a:gd name="T71" fmla="*/ 139 h 193"/>
                <a:gd name="T72" fmla="*/ 19 w 120"/>
                <a:gd name="T73" fmla="*/ 160 h 193"/>
                <a:gd name="T74" fmla="*/ 20 w 120"/>
                <a:gd name="T75" fmla="*/ 180 h 193"/>
                <a:gd name="T76" fmla="*/ 21 w 120"/>
                <a:gd name="T77" fmla="*/ 193 h 193"/>
                <a:gd name="T78" fmla="*/ 30 w 120"/>
                <a:gd name="T79" fmla="*/ 193 h 193"/>
                <a:gd name="T80" fmla="*/ 30 w 120"/>
                <a:gd name="T81" fmla="*/ 187 h 193"/>
                <a:gd name="T82" fmla="*/ 26 w 120"/>
                <a:gd name="T83" fmla="*/ 183 h 193"/>
                <a:gd name="T84" fmla="*/ 43 w 120"/>
                <a:gd name="T85" fmla="*/ 170 h 193"/>
                <a:gd name="T86" fmla="*/ 57 w 120"/>
                <a:gd name="T87" fmla="*/ 161 h 193"/>
                <a:gd name="T88" fmla="*/ 59 w 120"/>
                <a:gd name="T89" fmla="*/ 145 h 193"/>
                <a:gd name="T90" fmla="*/ 57 w 120"/>
                <a:gd name="T91" fmla="*/ 130 h 193"/>
                <a:gd name="T92" fmla="*/ 51 w 120"/>
                <a:gd name="T93" fmla="*/ 116 h 193"/>
                <a:gd name="T94" fmla="*/ 53 w 120"/>
                <a:gd name="T95" fmla="*/ 108 h 193"/>
                <a:gd name="T96" fmla="*/ 58 w 120"/>
                <a:gd name="T97" fmla="*/ 102 h 193"/>
                <a:gd name="T98" fmla="*/ 68 w 120"/>
                <a:gd name="T99" fmla="*/ 96 h 193"/>
                <a:gd name="T100" fmla="*/ 79 w 120"/>
                <a:gd name="T101" fmla="*/ 83 h 193"/>
                <a:gd name="T102" fmla="*/ 101 w 120"/>
                <a:gd name="T103" fmla="*/ 73 h 193"/>
                <a:gd name="T104" fmla="*/ 119 w 120"/>
                <a:gd name="T105" fmla="*/ 50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193"/>
                <a:gd name="T161" fmla="*/ 120 w 120"/>
                <a:gd name="T162" fmla="*/ 193 h 1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9" name="Freeform 161"/>
            <p:cNvSpPr>
              <a:spLocks noChangeArrowheads="1"/>
            </p:cNvSpPr>
            <p:nvPr/>
          </p:nvSpPr>
          <p:spPr bwMode="auto">
            <a:xfrm>
              <a:off x="4268788" y="2489200"/>
              <a:ext cx="233363" cy="238125"/>
            </a:xfrm>
            <a:custGeom>
              <a:avLst/>
              <a:gdLst>
                <a:gd name="T0" fmla="*/ 114 w 122"/>
                <a:gd name="T1" fmla="*/ 100 h 125"/>
                <a:gd name="T2" fmla="*/ 110 w 122"/>
                <a:gd name="T3" fmla="*/ 88 h 125"/>
                <a:gd name="T4" fmla="*/ 109 w 122"/>
                <a:gd name="T5" fmla="*/ 79 h 125"/>
                <a:gd name="T6" fmla="*/ 111 w 122"/>
                <a:gd name="T7" fmla="*/ 71 h 125"/>
                <a:gd name="T8" fmla="*/ 105 w 122"/>
                <a:gd name="T9" fmla="*/ 61 h 125"/>
                <a:gd name="T10" fmla="*/ 110 w 122"/>
                <a:gd name="T11" fmla="*/ 44 h 125"/>
                <a:gd name="T12" fmla="*/ 91 w 122"/>
                <a:gd name="T13" fmla="*/ 30 h 125"/>
                <a:gd name="T14" fmla="*/ 92 w 122"/>
                <a:gd name="T15" fmla="*/ 24 h 125"/>
                <a:gd name="T16" fmla="*/ 49 w 122"/>
                <a:gd name="T17" fmla="*/ 1 h 125"/>
                <a:gd name="T18" fmla="*/ 44 w 122"/>
                <a:gd name="T19" fmla="*/ 12 h 125"/>
                <a:gd name="T20" fmla="*/ 44 w 122"/>
                <a:gd name="T21" fmla="*/ 19 h 125"/>
                <a:gd name="T22" fmla="*/ 26 w 122"/>
                <a:gd name="T23" fmla="*/ 18 h 125"/>
                <a:gd name="T24" fmla="*/ 26 w 122"/>
                <a:gd name="T25" fmla="*/ 0 h 125"/>
                <a:gd name="T26" fmla="*/ 17 w 122"/>
                <a:gd name="T27" fmla="*/ 1 h 125"/>
                <a:gd name="T28" fmla="*/ 11 w 122"/>
                <a:gd name="T29" fmla="*/ 2 h 125"/>
                <a:gd name="T30" fmla="*/ 13 w 122"/>
                <a:gd name="T31" fmla="*/ 7 h 125"/>
                <a:gd name="T32" fmla="*/ 15 w 122"/>
                <a:gd name="T33" fmla="*/ 15 h 125"/>
                <a:gd name="T34" fmla="*/ 10 w 122"/>
                <a:gd name="T35" fmla="*/ 17 h 125"/>
                <a:gd name="T36" fmla="*/ 11 w 122"/>
                <a:gd name="T37" fmla="*/ 23 h 125"/>
                <a:gd name="T38" fmla="*/ 14 w 122"/>
                <a:gd name="T39" fmla="*/ 25 h 125"/>
                <a:gd name="T40" fmla="*/ 5 w 122"/>
                <a:gd name="T41" fmla="*/ 38 h 125"/>
                <a:gd name="T42" fmla="*/ 0 w 122"/>
                <a:gd name="T43" fmla="*/ 41 h 125"/>
                <a:gd name="T44" fmla="*/ 7 w 122"/>
                <a:gd name="T45" fmla="*/ 62 h 125"/>
                <a:gd name="T46" fmla="*/ 13 w 122"/>
                <a:gd name="T47" fmla="*/ 77 h 125"/>
                <a:gd name="T48" fmla="*/ 15 w 122"/>
                <a:gd name="T49" fmla="*/ 86 h 125"/>
                <a:gd name="T50" fmla="*/ 9 w 122"/>
                <a:gd name="T51" fmla="*/ 81 h 125"/>
                <a:gd name="T52" fmla="*/ 8 w 122"/>
                <a:gd name="T53" fmla="*/ 83 h 125"/>
                <a:gd name="T54" fmla="*/ 8 w 122"/>
                <a:gd name="T55" fmla="*/ 83 h 125"/>
                <a:gd name="T56" fmla="*/ 16 w 122"/>
                <a:gd name="T57" fmla="*/ 88 h 125"/>
                <a:gd name="T58" fmla="*/ 26 w 122"/>
                <a:gd name="T59" fmla="*/ 92 h 125"/>
                <a:gd name="T60" fmla="*/ 41 w 122"/>
                <a:gd name="T61" fmla="*/ 99 h 125"/>
                <a:gd name="T62" fmla="*/ 42 w 122"/>
                <a:gd name="T63" fmla="*/ 100 h 125"/>
                <a:gd name="T64" fmla="*/ 49 w 122"/>
                <a:gd name="T65" fmla="*/ 100 h 125"/>
                <a:gd name="T66" fmla="*/ 51 w 122"/>
                <a:gd name="T67" fmla="*/ 99 h 125"/>
                <a:gd name="T68" fmla="*/ 59 w 122"/>
                <a:gd name="T69" fmla="*/ 122 h 125"/>
                <a:gd name="T70" fmla="*/ 65 w 122"/>
                <a:gd name="T71" fmla="*/ 123 h 125"/>
                <a:gd name="T72" fmla="*/ 72 w 122"/>
                <a:gd name="T73" fmla="*/ 121 h 125"/>
                <a:gd name="T74" fmla="*/ 76 w 122"/>
                <a:gd name="T75" fmla="*/ 125 h 125"/>
                <a:gd name="T76" fmla="*/ 85 w 122"/>
                <a:gd name="T77" fmla="*/ 123 h 125"/>
                <a:gd name="T78" fmla="*/ 92 w 122"/>
                <a:gd name="T79" fmla="*/ 123 h 125"/>
                <a:gd name="T80" fmla="*/ 96 w 122"/>
                <a:gd name="T81" fmla="*/ 118 h 125"/>
                <a:gd name="T82" fmla="*/ 102 w 122"/>
                <a:gd name="T83" fmla="*/ 119 h 125"/>
                <a:gd name="T84" fmla="*/ 110 w 122"/>
                <a:gd name="T85" fmla="*/ 117 h 125"/>
                <a:gd name="T86" fmla="*/ 122 w 122"/>
                <a:gd name="T87" fmla="*/ 110 h 125"/>
                <a:gd name="T88" fmla="*/ 114 w 122"/>
                <a:gd name="T89" fmla="*/ 10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25"/>
                <a:gd name="T137" fmla="*/ 122 w 122"/>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0" name="Freeform 162"/>
            <p:cNvSpPr>
              <a:spLocks noChangeArrowheads="1"/>
            </p:cNvSpPr>
            <p:nvPr/>
          </p:nvSpPr>
          <p:spPr bwMode="auto">
            <a:xfrm>
              <a:off x="4337050" y="2678112"/>
              <a:ext cx="71438" cy="168275"/>
            </a:xfrm>
            <a:custGeom>
              <a:avLst/>
              <a:gdLst>
                <a:gd name="T0" fmla="*/ 34 w 37"/>
                <a:gd name="T1" fmla="*/ 57 h 88"/>
                <a:gd name="T2" fmla="*/ 27 w 37"/>
                <a:gd name="T3" fmla="*/ 51 h 88"/>
                <a:gd name="T4" fmla="*/ 27 w 37"/>
                <a:gd name="T5" fmla="*/ 53 h 88"/>
                <a:gd name="T6" fmla="*/ 15 w 37"/>
                <a:gd name="T7" fmla="*/ 35 h 88"/>
                <a:gd name="T8" fmla="*/ 16 w 37"/>
                <a:gd name="T9" fmla="*/ 15 h 88"/>
                <a:gd name="T10" fmla="*/ 13 w 37"/>
                <a:gd name="T11" fmla="*/ 1 h 88"/>
                <a:gd name="T12" fmla="*/ 6 w 37"/>
                <a:gd name="T13" fmla="*/ 1 h 88"/>
                <a:gd name="T14" fmla="*/ 10 w 37"/>
                <a:gd name="T15" fmla="*/ 12 h 88"/>
                <a:gd name="T16" fmla="*/ 6 w 37"/>
                <a:gd name="T17" fmla="*/ 14 h 88"/>
                <a:gd name="T18" fmla="*/ 7 w 37"/>
                <a:gd name="T19" fmla="*/ 32 h 88"/>
                <a:gd name="T20" fmla="*/ 2 w 37"/>
                <a:gd name="T21" fmla="*/ 35 h 88"/>
                <a:gd name="T22" fmla="*/ 0 w 37"/>
                <a:gd name="T23" fmla="*/ 46 h 88"/>
                <a:gd name="T24" fmla="*/ 2 w 37"/>
                <a:gd name="T25" fmla="*/ 51 h 88"/>
                <a:gd name="T26" fmla="*/ 2 w 37"/>
                <a:gd name="T27" fmla="*/ 51 h 88"/>
                <a:gd name="T28" fmla="*/ 10 w 37"/>
                <a:gd name="T29" fmla="*/ 57 h 88"/>
                <a:gd name="T30" fmla="*/ 19 w 37"/>
                <a:gd name="T31" fmla="*/ 58 h 88"/>
                <a:gd name="T32" fmla="*/ 17 w 37"/>
                <a:gd name="T33" fmla="*/ 73 h 88"/>
                <a:gd name="T34" fmla="*/ 27 w 37"/>
                <a:gd name="T35" fmla="*/ 86 h 88"/>
                <a:gd name="T36" fmla="*/ 28 w 37"/>
                <a:gd name="T37" fmla="*/ 76 h 88"/>
                <a:gd name="T38" fmla="*/ 34 w 37"/>
                <a:gd name="T39" fmla="*/ 69 h 88"/>
                <a:gd name="T40" fmla="*/ 34 w 37"/>
                <a:gd name="T41" fmla="*/ 5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88"/>
                <a:gd name="T65" fmla="*/ 37 w 3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1" name="Freeform 163"/>
            <p:cNvSpPr>
              <a:spLocks noChangeArrowheads="1"/>
            </p:cNvSpPr>
            <p:nvPr/>
          </p:nvSpPr>
          <p:spPr bwMode="auto">
            <a:xfrm>
              <a:off x="7164388" y="2919412"/>
              <a:ext cx="73025" cy="57150"/>
            </a:xfrm>
            <a:custGeom>
              <a:avLst/>
              <a:gdLst>
                <a:gd name="T0" fmla="*/ 1 w 38"/>
                <a:gd name="T1" fmla="*/ 5 h 30"/>
                <a:gd name="T2" fmla="*/ 34 w 38"/>
                <a:gd name="T3" fmla="*/ 27 h 30"/>
                <a:gd name="T4" fmla="*/ 1 w 38"/>
                <a:gd name="T5" fmla="*/ 5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1" y="5"/>
                  </a:moveTo>
                  <a:cubicBezTo>
                    <a:pt x="0" y="0"/>
                    <a:pt x="38" y="25"/>
                    <a:pt x="34" y="27"/>
                  </a:cubicBezTo>
                  <a:cubicBezTo>
                    <a:pt x="30" y="30"/>
                    <a:pt x="2" y="9"/>
                    <a:pt x="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2" name="Freeform 164"/>
            <p:cNvSpPr>
              <a:spLocks noChangeArrowheads="1"/>
            </p:cNvSpPr>
            <p:nvPr/>
          </p:nvSpPr>
          <p:spPr bwMode="auto">
            <a:xfrm>
              <a:off x="5102225" y="1530350"/>
              <a:ext cx="166688" cy="111125"/>
            </a:xfrm>
            <a:custGeom>
              <a:avLst/>
              <a:gdLst>
                <a:gd name="T0" fmla="*/ 71 w 87"/>
                <a:gd name="T1" fmla="*/ 47 h 58"/>
                <a:gd name="T2" fmla="*/ 75 w 87"/>
                <a:gd name="T3" fmla="*/ 51 h 58"/>
                <a:gd name="T4" fmla="*/ 83 w 87"/>
                <a:gd name="T5" fmla="*/ 53 h 58"/>
                <a:gd name="T6" fmla="*/ 87 w 87"/>
                <a:gd name="T7" fmla="*/ 52 h 58"/>
                <a:gd name="T8" fmla="*/ 84 w 87"/>
                <a:gd name="T9" fmla="*/ 37 h 58"/>
                <a:gd name="T10" fmla="*/ 73 w 87"/>
                <a:gd name="T11" fmla="*/ 30 h 58"/>
                <a:gd name="T12" fmla="*/ 72 w 87"/>
                <a:gd name="T13" fmla="*/ 20 h 58"/>
                <a:gd name="T14" fmla="*/ 57 w 87"/>
                <a:gd name="T15" fmla="*/ 21 h 58"/>
                <a:gd name="T16" fmla="*/ 47 w 87"/>
                <a:gd name="T17" fmla="*/ 19 h 58"/>
                <a:gd name="T18" fmla="*/ 37 w 87"/>
                <a:gd name="T19" fmla="*/ 19 h 58"/>
                <a:gd name="T20" fmla="*/ 21 w 87"/>
                <a:gd name="T21" fmla="*/ 18 h 58"/>
                <a:gd name="T22" fmla="*/ 29 w 87"/>
                <a:gd name="T23" fmla="*/ 11 h 58"/>
                <a:gd name="T24" fmla="*/ 33 w 87"/>
                <a:gd name="T25" fmla="*/ 11 h 58"/>
                <a:gd name="T26" fmla="*/ 37 w 87"/>
                <a:gd name="T27" fmla="*/ 2 h 58"/>
                <a:gd name="T28" fmla="*/ 29 w 87"/>
                <a:gd name="T29" fmla="*/ 4 h 58"/>
                <a:gd name="T30" fmla="*/ 20 w 87"/>
                <a:gd name="T31" fmla="*/ 6 h 58"/>
                <a:gd name="T32" fmla="*/ 15 w 87"/>
                <a:gd name="T33" fmla="*/ 12 h 58"/>
                <a:gd name="T34" fmla="*/ 11 w 87"/>
                <a:gd name="T35" fmla="*/ 18 h 58"/>
                <a:gd name="T36" fmla="*/ 1 w 87"/>
                <a:gd name="T37" fmla="*/ 22 h 58"/>
                <a:gd name="T38" fmla="*/ 8 w 87"/>
                <a:gd name="T39" fmla="*/ 31 h 58"/>
                <a:gd name="T40" fmla="*/ 9 w 87"/>
                <a:gd name="T41" fmla="*/ 41 h 58"/>
                <a:gd name="T42" fmla="*/ 4 w 87"/>
                <a:gd name="T43" fmla="*/ 52 h 58"/>
                <a:gd name="T44" fmla="*/ 10 w 87"/>
                <a:gd name="T45" fmla="*/ 53 h 58"/>
                <a:gd name="T46" fmla="*/ 21 w 87"/>
                <a:gd name="T47" fmla="*/ 50 h 58"/>
                <a:gd name="T48" fmla="*/ 32 w 87"/>
                <a:gd name="T49" fmla="*/ 44 h 58"/>
                <a:gd name="T50" fmla="*/ 42 w 87"/>
                <a:gd name="T51" fmla="*/ 35 h 58"/>
                <a:gd name="T52" fmla="*/ 47 w 87"/>
                <a:gd name="T53" fmla="*/ 44 h 58"/>
                <a:gd name="T54" fmla="*/ 47 w 87"/>
                <a:gd name="T55" fmla="*/ 57 h 58"/>
                <a:gd name="T56" fmla="*/ 52 w 87"/>
                <a:gd name="T57" fmla="*/ 58 h 58"/>
                <a:gd name="T58" fmla="*/ 58 w 87"/>
                <a:gd name="T59" fmla="*/ 56 h 58"/>
                <a:gd name="T60" fmla="*/ 71 w 87"/>
                <a:gd name="T61" fmla="*/ 47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58"/>
                <a:gd name="T95" fmla="*/ 87 w 8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3" name="Freeform 165"/>
            <p:cNvSpPr>
              <a:spLocks noChangeArrowheads="1"/>
            </p:cNvSpPr>
            <p:nvPr/>
          </p:nvSpPr>
          <p:spPr bwMode="auto">
            <a:xfrm>
              <a:off x="1943100" y="1908175"/>
              <a:ext cx="19050" cy="39688"/>
            </a:xfrm>
            <a:custGeom>
              <a:avLst/>
              <a:gdLst>
                <a:gd name="T0" fmla="*/ 8 w 10"/>
                <a:gd name="T1" fmla="*/ 19 h 21"/>
                <a:gd name="T2" fmla="*/ 4 w 10"/>
                <a:gd name="T3" fmla="*/ 15 h 21"/>
                <a:gd name="T4" fmla="*/ 0 w 10"/>
                <a:gd name="T5" fmla="*/ 7 h 21"/>
                <a:gd name="T6" fmla="*/ 4 w 10"/>
                <a:gd name="T7" fmla="*/ 4 h 21"/>
                <a:gd name="T8" fmla="*/ 5 w 10"/>
                <a:gd name="T9" fmla="*/ 12 h 21"/>
                <a:gd name="T10" fmla="*/ 8 w 10"/>
                <a:gd name="T11" fmla="*/ 19 h 21"/>
                <a:gd name="T12" fmla="*/ 0 60000 65536"/>
                <a:gd name="T13" fmla="*/ 0 60000 65536"/>
                <a:gd name="T14" fmla="*/ 0 60000 65536"/>
                <a:gd name="T15" fmla="*/ 0 60000 65536"/>
                <a:gd name="T16" fmla="*/ 0 60000 65536"/>
                <a:gd name="T17" fmla="*/ 0 60000 65536"/>
                <a:gd name="T18" fmla="*/ 0 w 10"/>
                <a:gd name="T19" fmla="*/ 0 h 21"/>
                <a:gd name="T20" fmla="*/ 10 w 1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4" name="Freeform 166"/>
            <p:cNvSpPr>
              <a:spLocks noChangeArrowheads="1"/>
            </p:cNvSpPr>
            <p:nvPr/>
          </p:nvSpPr>
          <p:spPr bwMode="auto">
            <a:xfrm>
              <a:off x="2298700" y="2235200"/>
              <a:ext cx="25400" cy="20638"/>
            </a:xfrm>
            <a:custGeom>
              <a:avLst/>
              <a:gdLst>
                <a:gd name="T0" fmla="*/ 3 w 13"/>
                <a:gd name="T1" fmla="*/ 10 h 11"/>
                <a:gd name="T2" fmla="*/ 2 w 13"/>
                <a:gd name="T3" fmla="*/ 4 h 11"/>
                <a:gd name="T4" fmla="*/ 11 w 13"/>
                <a:gd name="T5" fmla="*/ 2 h 11"/>
                <a:gd name="T6" fmla="*/ 11 w 13"/>
                <a:gd name="T7" fmla="*/ 8 h 11"/>
                <a:gd name="T8" fmla="*/ 3 w 13"/>
                <a:gd name="T9" fmla="*/ 10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5" name="Freeform 167"/>
            <p:cNvSpPr>
              <a:spLocks noChangeArrowheads="1"/>
            </p:cNvSpPr>
            <p:nvPr/>
          </p:nvSpPr>
          <p:spPr bwMode="auto">
            <a:xfrm>
              <a:off x="4572000" y="1519237"/>
              <a:ext cx="71438" cy="61913"/>
            </a:xfrm>
            <a:custGeom>
              <a:avLst/>
              <a:gdLst>
                <a:gd name="T0" fmla="*/ 35 w 37"/>
                <a:gd name="T1" fmla="*/ 26 h 33"/>
                <a:gd name="T2" fmla="*/ 28 w 37"/>
                <a:gd name="T3" fmla="*/ 17 h 33"/>
                <a:gd name="T4" fmla="*/ 24 w 37"/>
                <a:gd name="T5" fmla="*/ 8 h 33"/>
                <a:gd name="T6" fmla="*/ 21 w 37"/>
                <a:gd name="T7" fmla="*/ 2 h 33"/>
                <a:gd name="T8" fmla="*/ 11 w 37"/>
                <a:gd name="T9" fmla="*/ 1 h 33"/>
                <a:gd name="T10" fmla="*/ 0 w 37"/>
                <a:gd name="T11" fmla="*/ 3 h 33"/>
                <a:gd name="T12" fmla="*/ 2 w 37"/>
                <a:gd name="T13" fmla="*/ 12 h 33"/>
                <a:gd name="T14" fmla="*/ 11 w 37"/>
                <a:gd name="T15" fmla="*/ 16 h 33"/>
                <a:gd name="T16" fmla="*/ 13 w 37"/>
                <a:gd name="T17" fmla="*/ 20 h 33"/>
                <a:gd name="T18" fmla="*/ 14 w 37"/>
                <a:gd name="T19" fmla="*/ 20 h 33"/>
                <a:gd name="T20" fmla="*/ 17 w 37"/>
                <a:gd name="T21" fmla="*/ 22 h 33"/>
                <a:gd name="T22" fmla="*/ 22 w 37"/>
                <a:gd name="T23" fmla="*/ 25 h 33"/>
                <a:gd name="T24" fmla="*/ 28 w 37"/>
                <a:gd name="T25" fmla="*/ 27 h 33"/>
                <a:gd name="T26" fmla="*/ 30 w 37"/>
                <a:gd name="T27" fmla="*/ 33 h 33"/>
                <a:gd name="T28" fmla="*/ 37 w 37"/>
                <a:gd name="T29" fmla="*/ 31 h 33"/>
                <a:gd name="T30" fmla="*/ 35 w 37"/>
                <a:gd name="T31" fmla="*/ 26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33"/>
                <a:gd name="T50" fmla="*/ 37 w 3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6" name="Freeform 168"/>
            <p:cNvSpPr>
              <a:spLocks noEditPoints="1" noChangeArrowheads="1"/>
            </p:cNvSpPr>
            <p:nvPr/>
          </p:nvSpPr>
          <p:spPr bwMode="auto">
            <a:xfrm>
              <a:off x="4605338" y="1504950"/>
              <a:ext cx="106363" cy="87313"/>
            </a:xfrm>
            <a:custGeom>
              <a:avLst/>
              <a:gdLst>
                <a:gd name="T0" fmla="*/ 53 w 56"/>
                <a:gd name="T1" fmla="*/ 15 h 46"/>
                <a:gd name="T2" fmla="*/ 43 w 56"/>
                <a:gd name="T3" fmla="*/ 2 h 46"/>
                <a:gd name="T4" fmla="*/ 35 w 56"/>
                <a:gd name="T5" fmla="*/ 8 h 46"/>
                <a:gd name="T6" fmla="*/ 30 w 56"/>
                <a:gd name="T7" fmla="*/ 8 h 46"/>
                <a:gd name="T8" fmla="*/ 22 w 56"/>
                <a:gd name="T9" fmla="*/ 2 h 46"/>
                <a:gd name="T10" fmla="*/ 18 w 56"/>
                <a:gd name="T11" fmla="*/ 0 h 46"/>
                <a:gd name="T12" fmla="*/ 16 w 56"/>
                <a:gd name="T13" fmla="*/ 4 h 46"/>
                <a:gd name="T14" fmla="*/ 20 w 56"/>
                <a:gd name="T15" fmla="*/ 9 h 46"/>
                <a:gd name="T16" fmla="*/ 11 w 56"/>
                <a:gd name="T17" fmla="*/ 9 h 46"/>
                <a:gd name="T18" fmla="*/ 3 w 56"/>
                <a:gd name="T19" fmla="*/ 6 h 46"/>
                <a:gd name="T20" fmla="*/ 7 w 56"/>
                <a:gd name="T21" fmla="*/ 15 h 46"/>
                <a:gd name="T22" fmla="*/ 11 w 56"/>
                <a:gd name="T23" fmla="*/ 24 h 46"/>
                <a:gd name="T24" fmla="*/ 18 w 56"/>
                <a:gd name="T25" fmla="*/ 33 h 46"/>
                <a:gd name="T26" fmla="*/ 20 w 56"/>
                <a:gd name="T27" fmla="*/ 38 h 46"/>
                <a:gd name="T28" fmla="*/ 34 w 56"/>
                <a:gd name="T29" fmla="*/ 30 h 46"/>
                <a:gd name="T30" fmla="*/ 36 w 56"/>
                <a:gd name="T31" fmla="*/ 40 h 46"/>
                <a:gd name="T32" fmla="*/ 44 w 56"/>
                <a:gd name="T33" fmla="*/ 46 h 46"/>
                <a:gd name="T34" fmla="*/ 46 w 56"/>
                <a:gd name="T35" fmla="*/ 39 h 46"/>
                <a:gd name="T36" fmla="*/ 53 w 56"/>
                <a:gd name="T37" fmla="*/ 15 h 46"/>
                <a:gd name="T38" fmla="*/ 5 w 56"/>
                <a:gd name="T39" fmla="*/ 32 h 46"/>
                <a:gd name="T40" fmla="*/ 0 w 56"/>
                <a:gd name="T41" fmla="*/ 29 h 46"/>
                <a:gd name="T42" fmla="*/ 3 w 56"/>
                <a:gd name="T43" fmla="*/ 35 h 46"/>
                <a:gd name="T44" fmla="*/ 11 w 56"/>
                <a:gd name="T45" fmla="*/ 40 h 46"/>
                <a:gd name="T46" fmla="*/ 13 w 56"/>
                <a:gd name="T47" fmla="*/ 40 h 46"/>
                <a:gd name="T48" fmla="*/ 11 w 56"/>
                <a:gd name="T49" fmla="*/ 34 h 46"/>
                <a:gd name="T50" fmla="*/ 5 w 56"/>
                <a:gd name="T51" fmla="*/ 32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6"/>
                <a:gd name="T80" fmla="*/ 56 w 56"/>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7" name="Freeform 169"/>
            <p:cNvSpPr>
              <a:spLocks noChangeArrowheads="1"/>
            </p:cNvSpPr>
            <p:nvPr/>
          </p:nvSpPr>
          <p:spPr bwMode="auto">
            <a:xfrm>
              <a:off x="4946650" y="1595437"/>
              <a:ext cx="309563" cy="220663"/>
            </a:xfrm>
            <a:custGeom>
              <a:avLst/>
              <a:gdLst>
                <a:gd name="T0" fmla="*/ 156 w 162"/>
                <a:gd name="T1" fmla="*/ 17 h 116"/>
                <a:gd name="T2" fmla="*/ 152 w 162"/>
                <a:gd name="T3" fmla="*/ 13 h 116"/>
                <a:gd name="T4" fmla="*/ 139 w 162"/>
                <a:gd name="T5" fmla="*/ 22 h 116"/>
                <a:gd name="T6" fmla="*/ 134 w 162"/>
                <a:gd name="T7" fmla="*/ 24 h 116"/>
                <a:gd name="T8" fmla="*/ 128 w 162"/>
                <a:gd name="T9" fmla="*/ 23 h 116"/>
                <a:gd name="T10" fmla="*/ 128 w 162"/>
                <a:gd name="T11" fmla="*/ 10 h 116"/>
                <a:gd name="T12" fmla="*/ 123 w 162"/>
                <a:gd name="T13" fmla="*/ 1 h 116"/>
                <a:gd name="T14" fmla="*/ 113 w 162"/>
                <a:gd name="T15" fmla="*/ 10 h 116"/>
                <a:gd name="T16" fmla="*/ 102 w 162"/>
                <a:gd name="T17" fmla="*/ 16 h 116"/>
                <a:gd name="T18" fmla="*/ 91 w 162"/>
                <a:gd name="T19" fmla="*/ 19 h 116"/>
                <a:gd name="T20" fmla="*/ 81 w 162"/>
                <a:gd name="T21" fmla="*/ 16 h 116"/>
                <a:gd name="T22" fmla="*/ 72 w 162"/>
                <a:gd name="T23" fmla="*/ 13 h 116"/>
                <a:gd name="T24" fmla="*/ 62 w 162"/>
                <a:gd name="T25" fmla="*/ 11 h 116"/>
                <a:gd name="T26" fmla="*/ 53 w 162"/>
                <a:gd name="T27" fmla="*/ 17 h 116"/>
                <a:gd name="T28" fmla="*/ 47 w 162"/>
                <a:gd name="T29" fmla="*/ 28 h 116"/>
                <a:gd name="T30" fmla="*/ 31 w 162"/>
                <a:gd name="T31" fmla="*/ 37 h 116"/>
                <a:gd name="T32" fmla="*/ 21 w 162"/>
                <a:gd name="T33" fmla="*/ 41 h 116"/>
                <a:gd name="T34" fmla="*/ 13 w 162"/>
                <a:gd name="T35" fmla="*/ 38 h 116"/>
                <a:gd name="T36" fmla="*/ 8 w 162"/>
                <a:gd name="T37" fmla="*/ 44 h 116"/>
                <a:gd name="T38" fmla="*/ 3 w 162"/>
                <a:gd name="T39" fmla="*/ 53 h 116"/>
                <a:gd name="T40" fmla="*/ 2 w 162"/>
                <a:gd name="T41" fmla="*/ 62 h 116"/>
                <a:gd name="T42" fmla="*/ 2 w 162"/>
                <a:gd name="T43" fmla="*/ 74 h 116"/>
                <a:gd name="T44" fmla="*/ 4 w 162"/>
                <a:gd name="T45" fmla="*/ 87 h 116"/>
                <a:gd name="T46" fmla="*/ 15 w 162"/>
                <a:gd name="T47" fmla="*/ 93 h 116"/>
                <a:gd name="T48" fmla="*/ 3 w 162"/>
                <a:gd name="T49" fmla="*/ 109 h 116"/>
                <a:gd name="T50" fmla="*/ 6 w 162"/>
                <a:gd name="T51" fmla="*/ 113 h 116"/>
                <a:gd name="T52" fmla="*/ 23 w 162"/>
                <a:gd name="T53" fmla="*/ 115 h 116"/>
                <a:gd name="T54" fmla="*/ 68 w 162"/>
                <a:gd name="T55" fmla="*/ 109 h 116"/>
                <a:gd name="T56" fmla="*/ 67 w 162"/>
                <a:gd name="T57" fmla="*/ 98 h 116"/>
                <a:gd name="T58" fmla="*/ 76 w 162"/>
                <a:gd name="T59" fmla="*/ 93 h 116"/>
                <a:gd name="T60" fmla="*/ 84 w 162"/>
                <a:gd name="T61" fmla="*/ 91 h 116"/>
                <a:gd name="T62" fmla="*/ 96 w 162"/>
                <a:gd name="T63" fmla="*/ 87 h 116"/>
                <a:gd name="T64" fmla="*/ 101 w 162"/>
                <a:gd name="T65" fmla="*/ 82 h 116"/>
                <a:gd name="T66" fmla="*/ 105 w 162"/>
                <a:gd name="T67" fmla="*/ 70 h 116"/>
                <a:gd name="T68" fmla="*/ 113 w 162"/>
                <a:gd name="T69" fmla="*/ 65 h 116"/>
                <a:gd name="T70" fmla="*/ 109 w 162"/>
                <a:gd name="T71" fmla="*/ 58 h 116"/>
                <a:gd name="T72" fmla="*/ 122 w 162"/>
                <a:gd name="T73" fmla="*/ 58 h 116"/>
                <a:gd name="T74" fmla="*/ 123 w 162"/>
                <a:gd name="T75" fmla="*/ 49 h 116"/>
                <a:gd name="T76" fmla="*/ 128 w 162"/>
                <a:gd name="T77" fmla="*/ 41 h 116"/>
                <a:gd name="T78" fmla="*/ 126 w 162"/>
                <a:gd name="T79" fmla="*/ 34 h 116"/>
                <a:gd name="T80" fmla="*/ 128 w 162"/>
                <a:gd name="T81" fmla="*/ 29 h 116"/>
                <a:gd name="T82" fmla="*/ 129 w 162"/>
                <a:gd name="T83" fmla="*/ 28 h 116"/>
                <a:gd name="T84" fmla="*/ 135 w 162"/>
                <a:gd name="T85" fmla="*/ 26 h 116"/>
                <a:gd name="T86" fmla="*/ 150 w 162"/>
                <a:gd name="T87" fmla="*/ 21 h 116"/>
                <a:gd name="T88" fmla="*/ 162 w 162"/>
                <a:gd name="T89" fmla="*/ 18 h 116"/>
                <a:gd name="T90" fmla="*/ 156 w 162"/>
                <a:gd name="T91" fmla="*/ 17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16"/>
                <a:gd name="T140" fmla="*/ 162 w 162"/>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8" name="Freeform 170"/>
            <p:cNvSpPr>
              <a:spLocks noChangeArrowheads="1"/>
            </p:cNvSpPr>
            <p:nvPr/>
          </p:nvSpPr>
          <p:spPr bwMode="auto">
            <a:xfrm>
              <a:off x="4959350" y="1628775"/>
              <a:ext cx="355600" cy="320675"/>
            </a:xfrm>
            <a:custGeom>
              <a:avLst/>
              <a:gdLst>
                <a:gd name="T0" fmla="*/ 172 w 186"/>
                <a:gd name="T1" fmla="*/ 9 h 168"/>
                <a:gd name="T2" fmla="*/ 158 w 186"/>
                <a:gd name="T3" fmla="*/ 1 h 168"/>
                <a:gd name="T4" fmla="*/ 144 w 186"/>
                <a:gd name="T5" fmla="*/ 3 h 168"/>
                <a:gd name="T6" fmla="*/ 123 w 186"/>
                <a:gd name="T7" fmla="*/ 10 h 168"/>
                <a:gd name="T8" fmla="*/ 120 w 186"/>
                <a:gd name="T9" fmla="*/ 16 h 168"/>
                <a:gd name="T10" fmla="*/ 117 w 186"/>
                <a:gd name="T11" fmla="*/ 31 h 168"/>
                <a:gd name="T12" fmla="*/ 103 w 186"/>
                <a:gd name="T13" fmla="*/ 40 h 168"/>
                <a:gd name="T14" fmla="*/ 99 w 186"/>
                <a:gd name="T15" fmla="*/ 52 h 168"/>
                <a:gd name="T16" fmla="*/ 90 w 186"/>
                <a:gd name="T17" fmla="*/ 69 h 168"/>
                <a:gd name="T18" fmla="*/ 70 w 186"/>
                <a:gd name="T19" fmla="*/ 75 h 168"/>
                <a:gd name="T20" fmla="*/ 62 w 186"/>
                <a:gd name="T21" fmla="*/ 91 h 168"/>
                <a:gd name="T22" fmla="*/ 0 w 186"/>
                <a:gd name="T23" fmla="*/ 95 h 168"/>
                <a:gd name="T24" fmla="*/ 17 w 186"/>
                <a:gd name="T25" fmla="*/ 111 h 168"/>
                <a:gd name="T26" fmla="*/ 25 w 186"/>
                <a:gd name="T27" fmla="*/ 132 h 168"/>
                <a:gd name="T28" fmla="*/ 7 w 186"/>
                <a:gd name="T29" fmla="*/ 146 h 168"/>
                <a:gd name="T30" fmla="*/ 29 w 186"/>
                <a:gd name="T31" fmla="*/ 148 h 168"/>
                <a:gd name="T32" fmla="*/ 55 w 186"/>
                <a:gd name="T33" fmla="*/ 146 h 168"/>
                <a:gd name="T34" fmla="*/ 70 w 186"/>
                <a:gd name="T35" fmla="*/ 155 h 168"/>
                <a:gd name="T36" fmla="*/ 82 w 186"/>
                <a:gd name="T37" fmla="*/ 167 h 168"/>
                <a:gd name="T38" fmla="*/ 84 w 186"/>
                <a:gd name="T39" fmla="*/ 167 h 168"/>
                <a:gd name="T40" fmla="*/ 105 w 186"/>
                <a:gd name="T41" fmla="*/ 160 h 168"/>
                <a:gd name="T42" fmla="*/ 110 w 186"/>
                <a:gd name="T43" fmla="*/ 147 h 168"/>
                <a:gd name="T44" fmla="*/ 98 w 186"/>
                <a:gd name="T45" fmla="*/ 128 h 168"/>
                <a:gd name="T46" fmla="*/ 114 w 186"/>
                <a:gd name="T47" fmla="*/ 118 h 168"/>
                <a:gd name="T48" fmla="*/ 128 w 186"/>
                <a:gd name="T49" fmla="*/ 109 h 168"/>
                <a:gd name="T50" fmla="*/ 142 w 186"/>
                <a:gd name="T51" fmla="*/ 91 h 168"/>
                <a:gd name="T52" fmla="*/ 154 w 186"/>
                <a:gd name="T53" fmla="*/ 80 h 168"/>
                <a:gd name="T54" fmla="*/ 162 w 186"/>
                <a:gd name="T55" fmla="*/ 63 h 168"/>
                <a:gd name="T56" fmla="*/ 150 w 186"/>
                <a:gd name="T57" fmla="*/ 47 h 168"/>
                <a:gd name="T58" fmla="*/ 154 w 186"/>
                <a:gd name="T59" fmla="*/ 30 h 168"/>
                <a:gd name="T60" fmla="*/ 182 w 186"/>
                <a:gd name="T61" fmla="*/ 29 h 168"/>
                <a:gd name="T62" fmla="*/ 177 w 186"/>
                <a:gd name="T63" fmla="*/ 1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68"/>
                <a:gd name="T98" fmla="*/ 186 w 186"/>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9" name="Freeform 171"/>
            <p:cNvSpPr>
              <a:spLocks noEditPoints="1" noChangeArrowheads="1"/>
            </p:cNvSpPr>
            <p:nvPr/>
          </p:nvSpPr>
          <p:spPr bwMode="auto">
            <a:xfrm>
              <a:off x="5672138" y="2346325"/>
              <a:ext cx="992188" cy="360363"/>
            </a:xfrm>
            <a:custGeom>
              <a:avLst/>
              <a:gdLst>
                <a:gd name="T0" fmla="*/ 38 w 519"/>
                <a:gd name="T1" fmla="*/ 80 h 189"/>
                <a:gd name="T2" fmla="*/ 147 w 519"/>
                <a:gd name="T3" fmla="*/ 101 h 189"/>
                <a:gd name="T4" fmla="*/ 22 w 519"/>
                <a:gd name="T5" fmla="*/ 52 h 189"/>
                <a:gd name="T6" fmla="*/ 278 w 519"/>
                <a:gd name="T7" fmla="*/ 134 h 189"/>
                <a:gd name="T8" fmla="*/ 290 w 519"/>
                <a:gd name="T9" fmla="*/ 107 h 189"/>
                <a:gd name="T10" fmla="*/ 306 w 519"/>
                <a:gd name="T11" fmla="*/ 111 h 189"/>
                <a:gd name="T12" fmla="*/ 317 w 519"/>
                <a:gd name="T13" fmla="*/ 76 h 189"/>
                <a:gd name="T14" fmla="*/ 318 w 519"/>
                <a:gd name="T15" fmla="*/ 63 h 189"/>
                <a:gd name="T16" fmla="*/ 297 w 519"/>
                <a:gd name="T17" fmla="*/ 53 h 189"/>
                <a:gd name="T18" fmla="*/ 266 w 519"/>
                <a:gd name="T19" fmla="*/ 97 h 189"/>
                <a:gd name="T20" fmla="*/ 123 w 519"/>
                <a:gd name="T21" fmla="*/ 106 h 189"/>
                <a:gd name="T22" fmla="*/ 118 w 519"/>
                <a:gd name="T23" fmla="*/ 87 h 189"/>
                <a:gd name="T24" fmla="*/ 114 w 519"/>
                <a:gd name="T25" fmla="*/ 95 h 189"/>
                <a:gd name="T26" fmla="*/ 95 w 519"/>
                <a:gd name="T27" fmla="*/ 71 h 189"/>
                <a:gd name="T28" fmla="*/ 78 w 519"/>
                <a:gd name="T29" fmla="*/ 50 h 189"/>
                <a:gd name="T30" fmla="*/ 52 w 519"/>
                <a:gd name="T31" fmla="*/ 34 h 189"/>
                <a:gd name="T32" fmla="*/ 2 w 519"/>
                <a:gd name="T33" fmla="*/ 5 h 189"/>
                <a:gd name="T34" fmla="*/ 45 w 519"/>
                <a:gd name="T35" fmla="*/ 65 h 189"/>
                <a:gd name="T36" fmla="*/ 99 w 519"/>
                <a:gd name="T37" fmla="*/ 128 h 189"/>
                <a:gd name="T38" fmla="*/ 121 w 519"/>
                <a:gd name="T39" fmla="*/ 117 h 189"/>
                <a:gd name="T40" fmla="*/ 373 w 519"/>
                <a:gd name="T41" fmla="*/ 53 h 189"/>
                <a:gd name="T42" fmla="*/ 376 w 519"/>
                <a:gd name="T43" fmla="*/ 64 h 189"/>
                <a:gd name="T44" fmla="*/ 348 w 519"/>
                <a:gd name="T45" fmla="*/ 106 h 189"/>
                <a:gd name="T46" fmla="*/ 277 w 519"/>
                <a:gd name="T47" fmla="*/ 167 h 189"/>
                <a:gd name="T48" fmla="*/ 322 w 519"/>
                <a:gd name="T49" fmla="*/ 162 h 189"/>
                <a:gd name="T50" fmla="*/ 387 w 519"/>
                <a:gd name="T51" fmla="*/ 107 h 189"/>
                <a:gd name="T52" fmla="*/ 218 w 519"/>
                <a:gd name="T53" fmla="*/ 158 h 189"/>
                <a:gd name="T54" fmla="*/ 196 w 519"/>
                <a:gd name="T55" fmla="*/ 147 h 189"/>
                <a:gd name="T56" fmla="*/ 122 w 519"/>
                <a:gd name="T57" fmla="*/ 138 h 189"/>
                <a:gd name="T58" fmla="*/ 131 w 519"/>
                <a:gd name="T59" fmla="*/ 153 h 189"/>
                <a:gd name="T60" fmla="*/ 201 w 519"/>
                <a:gd name="T61" fmla="*/ 164 h 189"/>
                <a:gd name="T62" fmla="*/ 218 w 519"/>
                <a:gd name="T63" fmla="*/ 158 h 189"/>
                <a:gd name="T64" fmla="*/ 452 w 519"/>
                <a:gd name="T65" fmla="*/ 106 h 189"/>
                <a:gd name="T66" fmla="*/ 404 w 519"/>
                <a:gd name="T67" fmla="*/ 82 h 189"/>
                <a:gd name="T68" fmla="*/ 435 w 519"/>
                <a:gd name="T69" fmla="*/ 94 h 189"/>
                <a:gd name="T70" fmla="*/ 417 w 519"/>
                <a:gd name="T71" fmla="*/ 101 h 189"/>
                <a:gd name="T72" fmla="*/ 444 w 519"/>
                <a:gd name="T73" fmla="*/ 114 h 189"/>
                <a:gd name="T74" fmla="*/ 492 w 519"/>
                <a:gd name="T75" fmla="*/ 143 h 189"/>
                <a:gd name="T76" fmla="*/ 507 w 519"/>
                <a:gd name="T77" fmla="*/ 161 h 189"/>
                <a:gd name="T78" fmla="*/ 480 w 519"/>
                <a:gd name="T79" fmla="*/ 86 h 189"/>
                <a:gd name="T80" fmla="*/ 330 w 519"/>
                <a:gd name="T81" fmla="*/ 175 h 189"/>
                <a:gd name="T82" fmla="*/ 336 w 519"/>
                <a:gd name="T83" fmla="*/ 177 h 189"/>
                <a:gd name="T84" fmla="*/ 339 w 519"/>
                <a:gd name="T85" fmla="*/ 174 h 189"/>
                <a:gd name="T86" fmla="*/ 250 w 519"/>
                <a:gd name="T87" fmla="*/ 67 h 189"/>
                <a:gd name="T88" fmla="*/ 255 w 519"/>
                <a:gd name="T89" fmla="*/ 39 h 189"/>
                <a:gd name="T90" fmla="*/ 254 w 519"/>
                <a:gd name="T91" fmla="*/ 20 h 189"/>
                <a:gd name="T92" fmla="*/ 225 w 519"/>
                <a:gd name="T93" fmla="*/ 36 h 189"/>
                <a:gd name="T94" fmla="*/ 201 w 519"/>
                <a:gd name="T95" fmla="*/ 51 h 189"/>
                <a:gd name="T96" fmla="*/ 165 w 519"/>
                <a:gd name="T97" fmla="*/ 52 h 189"/>
                <a:gd name="T98" fmla="*/ 153 w 519"/>
                <a:gd name="T99" fmla="*/ 61 h 189"/>
                <a:gd name="T100" fmla="*/ 180 w 519"/>
                <a:gd name="T101" fmla="*/ 103 h 189"/>
                <a:gd name="T102" fmla="*/ 218 w 519"/>
                <a:gd name="T103" fmla="*/ 112 h 189"/>
                <a:gd name="T104" fmla="*/ 268 w 519"/>
                <a:gd name="T105" fmla="*/ 178 h 189"/>
                <a:gd name="T106" fmla="*/ 268 w 519"/>
                <a:gd name="T107" fmla="*/ 178 h 189"/>
                <a:gd name="T108" fmla="*/ 236 w 519"/>
                <a:gd name="T109" fmla="*/ 169 h 189"/>
                <a:gd name="T110" fmla="*/ 251 w 519"/>
                <a:gd name="T111" fmla="*/ 161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9"/>
                <a:gd name="T169" fmla="*/ 0 h 189"/>
                <a:gd name="T170" fmla="*/ 519 w 519"/>
                <a:gd name="T171" fmla="*/ 189 h 1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0" name="Freeform 172"/>
            <p:cNvSpPr>
              <a:spLocks noEditPoints="1" noChangeArrowheads="1"/>
            </p:cNvSpPr>
            <p:nvPr/>
          </p:nvSpPr>
          <p:spPr bwMode="auto">
            <a:xfrm>
              <a:off x="6297613" y="2651125"/>
              <a:ext cx="69850" cy="30163"/>
            </a:xfrm>
            <a:custGeom>
              <a:avLst/>
              <a:gdLst>
                <a:gd name="T0" fmla="*/ 3 w 37"/>
                <a:gd name="T1" fmla="*/ 12 h 16"/>
                <a:gd name="T2" fmla="*/ 0 w 37"/>
                <a:gd name="T3" fmla="*/ 13 h 16"/>
                <a:gd name="T4" fmla="*/ 3 w 37"/>
                <a:gd name="T5" fmla="*/ 15 h 16"/>
                <a:gd name="T6" fmla="*/ 5 w 37"/>
                <a:gd name="T7" fmla="*/ 12 h 16"/>
                <a:gd name="T8" fmla="*/ 4 w 37"/>
                <a:gd name="T9" fmla="*/ 12 h 16"/>
                <a:gd name="T10" fmla="*/ 3 w 37"/>
                <a:gd name="T11" fmla="*/ 12 h 16"/>
                <a:gd name="T12" fmla="*/ 19 w 37"/>
                <a:gd name="T13" fmla="*/ 3 h 16"/>
                <a:gd name="T14" fmla="*/ 10 w 37"/>
                <a:gd name="T15" fmla="*/ 9 h 16"/>
                <a:gd name="T16" fmla="*/ 9 w 37"/>
                <a:gd name="T17" fmla="*/ 10 h 16"/>
                <a:gd name="T18" fmla="*/ 12 w 37"/>
                <a:gd name="T19" fmla="*/ 14 h 16"/>
                <a:gd name="T20" fmla="*/ 36 w 37"/>
                <a:gd name="T21" fmla="*/ 3 h 16"/>
                <a:gd name="T22" fmla="*/ 19 w 37"/>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6"/>
                <a:gd name="T38" fmla="*/ 37 w 3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1" name="Freeform 173"/>
            <p:cNvSpPr>
              <a:spLocks noChangeArrowheads="1"/>
            </p:cNvSpPr>
            <p:nvPr/>
          </p:nvSpPr>
          <p:spPr bwMode="auto">
            <a:xfrm>
              <a:off x="3925888" y="1370012"/>
              <a:ext cx="73025" cy="39688"/>
            </a:xfrm>
            <a:custGeom>
              <a:avLst/>
              <a:gdLst>
                <a:gd name="T0" fmla="*/ 0 w 38"/>
                <a:gd name="T1" fmla="*/ 19 h 21"/>
                <a:gd name="T2" fmla="*/ 7 w 38"/>
                <a:gd name="T3" fmla="*/ 18 h 21"/>
                <a:gd name="T4" fmla="*/ 9 w 38"/>
                <a:gd name="T5" fmla="*/ 21 h 21"/>
                <a:gd name="T6" fmla="*/ 17 w 38"/>
                <a:gd name="T7" fmla="*/ 20 h 21"/>
                <a:gd name="T8" fmla="*/ 24 w 38"/>
                <a:gd name="T9" fmla="*/ 20 h 21"/>
                <a:gd name="T10" fmla="*/ 28 w 38"/>
                <a:gd name="T11" fmla="*/ 15 h 21"/>
                <a:gd name="T12" fmla="*/ 31 w 38"/>
                <a:gd name="T13" fmla="*/ 9 h 21"/>
                <a:gd name="T14" fmla="*/ 38 w 38"/>
                <a:gd name="T15" fmla="*/ 5 h 21"/>
                <a:gd name="T16" fmla="*/ 35 w 38"/>
                <a:gd name="T17" fmla="*/ 0 h 21"/>
                <a:gd name="T18" fmla="*/ 27 w 38"/>
                <a:gd name="T19" fmla="*/ 3 h 21"/>
                <a:gd name="T20" fmla="*/ 18 w 38"/>
                <a:gd name="T21" fmla="*/ 6 h 21"/>
                <a:gd name="T22" fmla="*/ 5 w 38"/>
                <a:gd name="T23" fmla="*/ 4 h 21"/>
                <a:gd name="T24" fmla="*/ 1 w 38"/>
                <a:gd name="T25" fmla="*/ 4 h 21"/>
                <a:gd name="T26" fmla="*/ 0 w 38"/>
                <a:gd name="T27" fmla="*/ 1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1"/>
                <a:gd name="T44" fmla="*/ 38 w 38"/>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2" name="Freeform 174"/>
            <p:cNvSpPr>
              <a:spLocks noEditPoints="1" noChangeArrowheads="1"/>
            </p:cNvSpPr>
            <p:nvPr/>
          </p:nvSpPr>
          <p:spPr bwMode="auto">
            <a:xfrm>
              <a:off x="3790950" y="1365250"/>
              <a:ext cx="247650" cy="269875"/>
            </a:xfrm>
            <a:custGeom>
              <a:avLst/>
              <a:gdLst>
                <a:gd name="T0" fmla="*/ 90 w 130"/>
                <a:gd name="T1" fmla="*/ 122 h 141"/>
                <a:gd name="T2" fmla="*/ 77 w 130"/>
                <a:gd name="T3" fmla="*/ 122 h 141"/>
                <a:gd name="T4" fmla="*/ 67 w 130"/>
                <a:gd name="T5" fmla="*/ 127 h 141"/>
                <a:gd name="T6" fmla="*/ 79 w 130"/>
                <a:gd name="T7" fmla="*/ 133 h 141"/>
                <a:gd name="T8" fmla="*/ 92 w 130"/>
                <a:gd name="T9" fmla="*/ 141 h 141"/>
                <a:gd name="T10" fmla="*/ 95 w 130"/>
                <a:gd name="T11" fmla="*/ 134 h 141"/>
                <a:gd name="T12" fmla="*/ 99 w 130"/>
                <a:gd name="T13" fmla="*/ 123 h 141"/>
                <a:gd name="T14" fmla="*/ 90 w 130"/>
                <a:gd name="T15" fmla="*/ 122 h 141"/>
                <a:gd name="T16" fmla="*/ 26 w 130"/>
                <a:gd name="T17" fmla="*/ 85 h 141"/>
                <a:gd name="T18" fmla="*/ 18 w 130"/>
                <a:gd name="T19" fmla="*/ 87 h 141"/>
                <a:gd name="T20" fmla="*/ 22 w 130"/>
                <a:gd name="T21" fmla="*/ 101 h 141"/>
                <a:gd name="T22" fmla="*/ 27 w 130"/>
                <a:gd name="T23" fmla="*/ 112 h 141"/>
                <a:gd name="T24" fmla="*/ 34 w 130"/>
                <a:gd name="T25" fmla="*/ 107 h 141"/>
                <a:gd name="T26" fmla="*/ 36 w 130"/>
                <a:gd name="T27" fmla="*/ 89 h 141"/>
                <a:gd name="T28" fmla="*/ 26 w 130"/>
                <a:gd name="T29" fmla="*/ 85 h 141"/>
                <a:gd name="T30" fmla="*/ 108 w 130"/>
                <a:gd name="T31" fmla="*/ 79 h 141"/>
                <a:gd name="T32" fmla="*/ 99 w 130"/>
                <a:gd name="T33" fmla="*/ 73 h 141"/>
                <a:gd name="T34" fmla="*/ 82 w 130"/>
                <a:gd name="T35" fmla="*/ 55 h 141"/>
                <a:gd name="T36" fmla="*/ 66 w 130"/>
                <a:gd name="T37" fmla="*/ 38 h 141"/>
                <a:gd name="T38" fmla="*/ 66 w 130"/>
                <a:gd name="T39" fmla="*/ 27 h 141"/>
                <a:gd name="T40" fmla="*/ 71 w 130"/>
                <a:gd name="T41" fmla="*/ 21 h 141"/>
                <a:gd name="T42" fmla="*/ 72 w 130"/>
                <a:gd name="T43" fmla="*/ 6 h 141"/>
                <a:gd name="T44" fmla="*/ 66 w 130"/>
                <a:gd name="T45" fmla="*/ 5 h 141"/>
                <a:gd name="T46" fmla="*/ 64 w 130"/>
                <a:gd name="T47" fmla="*/ 0 h 141"/>
                <a:gd name="T48" fmla="*/ 55 w 130"/>
                <a:gd name="T49" fmla="*/ 1 h 141"/>
                <a:gd name="T50" fmla="*/ 48 w 130"/>
                <a:gd name="T51" fmla="*/ 3 h 141"/>
                <a:gd name="T52" fmla="*/ 46 w 130"/>
                <a:gd name="T53" fmla="*/ 2 h 141"/>
                <a:gd name="T54" fmla="*/ 44 w 130"/>
                <a:gd name="T55" fmla="*/ 5 h 141"/>
                <a:gd name="T56" fmla="*/ 42 w 130"/>
                <a:gd name="T57" fmla="*/ 7 h 141"/>
                <a:gd name="T58" fmla="*/ 39 w 130"/>
                <a:gd name="T59" fmla="*/ 9 h 141"/>
                <a:gd name="T60" fmla="*/ 34 w 130"/>
                <a:gd name="T61" fmla="*/ 10 h 141"/>
                <a:gd name="T62" fmla="*/ 30 w 130"/>
                <a:gd name="T63" fmla="*/ 12 h 141"/>
                <a:gd name="T64" fmla="*/ 27 w 130"/>
                <a:gd name="T65" fmla="*/ 16 h 141"/>
                <a:gd name="T66" fmla="*/ 20 w 130"/>
                <a:gd name="T67" fmla="*/ 9 h 141"/>
                <a:gd name="T68" fmla="*/ 15 w 130"/>
                <a:gd name="T69" fmla="*/ 17 h 141"/>
                <a:gd name="T70" fmla="*/ 5 w 130"/>
                <a:gd name="T71" fmla="*/ 17 h 141"/>
                <a:gd name="T72" fmla="*/ 6 w 130"/>
                <a:gd name="T73" fmla="*/ 23 h 141"/>
                <a:gd name="T74" fmla="*/ 4 w 130"/>
                <a:gd name="T75" fmla="*/ 27 h 141"/>
                <a:gd name="T76" fmla="*/ 2 w 130"/>
                <a:gd name="T77" fmla="*/ 30 h 141"/>
                <a:gd name="T78" fmla="*/ 5 w 130"/>
                <a:gd name="T79" fmla="*/ 36 h 141"/>
                <a:gd name="T80" fmla="*/ 8 w 130"/>
                <a:gd name="T81" fmla="*/ 41 h 141"/>
                <a:gd name="T82" fmla="*/ 13 w 130"/>
                <a:gd name="T83" fmla="*/ 43 h 141"/>
                <a:gd name="T84" fmla="*/ 12 w 130"/>
                <a:gd name="T85" fmla="*/ 47 h 141"/>
                <a:gd name="T86" fmla="*/ 17 w 130"/>
                <a:gd name="T87" fmla="*/ 45 h 141"/>
                <a:gd name="T88" fmla="*/ 25 w 130"/>
                <a:gd name="T89" fmla="*/ 38 h 141"/>
                <a:gd name="T90" fmla="*/ 41 w 130"/>
                <a:gd name="T91" fmla="*/ 45 h 141"/>
                <a:gd name="T92" fmla="*/ 44 w 130"/>
                <a:gd name="T93" fmla="*/ 52 h 141"/>
                <a:gd name="T94" fmla="*/ 55 w 130"/>
                <a:gd name="T95" fmla="*/ 65 h 141"/>
                <a:gd name="T96" fmla="*/ 70 w 130"/>
                <a:gd name="T97" fmla="*/ 79 h 141"/>
                <a:gd name="T98" fmla="*/ 81 w 130"/>
                <a:gd name="T99" fmla="*/ 83 h 141"/>
                <a:gd name="T100" fmla="*/ 91 w 130"/>
                <a:gd name="T101" fmla="*/ 90 h 141"/>
                <a:gd name="T102" fmla="*/ 99 w 130"/>
                <a:gd name="T103" fmla="*/ 96 h 141"/>
                <a:gd name="T104" fmla="*/ 103 w 130"/>
                <a:gd name="T105" fmla="*/ 103 h 141"/>
                <a:gd name="T106" fmla="*/ 103 w 130"/>
                <a:gd name="T107" fmla="*/ 115 h 141"/>
                <a:gd name="T108" fmla="*/ 104 w 130"/>
                <a:gd name="T109" fmla="*/ 124 h 141"/>
                <a:gd name="T110" fmla="*/ 109 w 130"/>
                <a:gd name="T111" fmla="*/ 115 h 141"/>
                <a:gd name="T112" fmla="*/ 116 w 130"/>
                <a:gd name="T113" fmla="*/ 108 h 141"/>
                <a:gd name="T114" fmla="*/ 111 w 130"/>
                <a:gd name="T115" fmla="*/ 99 h 141"/>
                <a:gd name="T116" fmla="*/ 121 w 130"/>
                <a:gd name="T117" fmla="*/ 95 h 141"/>
                <a:gd name="T118" fmla="*/ 130 w 130"/>
                <a:gd name="T119" fmla="*/ 95 h 141"/>
                <a:gd name="T120" fmla="*/ 108 w 130"/>
                <a:gd name="T121" fmla="*/ 79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41"/>
                <a:gd name="T185" fmla="*/ 130 w 130"/>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3" name="Freeform 175"/>
            <p:cNvSpPr>
              <a:spLocks noChangeArrowheads="1"/>
            </p:cNvSpPr>
            <p:nvPr/>
          </p:nvSpPr>
          <p:spPr bwMode="auto">
            <a:xfrm>
              <a:off x="4038600" y="1465262"/>
              <a:ext cx="26988" cy="33338"/>
            </a:xfrm>
            <a:custGeom>
              <a:avLst/>
              <a:gdLst>
                <a:gd name="T0" fmla="*/ 5 w 14"/>
                <a:gd name="T1" fmla="*/ 0 h 18"/>
                <a:gd name="T2" fmla="*/ 1 w 14"/>
                <a:gd name="T3" fmla="*/ 8 h 18"/>
                <a:gd name="T4" fmla="*/ 0 w 14"/>
                <a:gd name="T5" fmla="*/ 12 h 18"/>
                <a:gd name="T6" fmla="*/ 8 w 14"/>
                <a:gd name="T7" fmla="*/ 18 h 18"/>
                <a:gd name="T8" fmla="*/ 9 w 14"/>
                <a:gd name="T9" fmla="*/ 18 h 18"/>
                <a:gd name="T10" fmla="*/ 14 w 14"/>
                <a:gd name="T11" fmla="*/ 10 h 18"/>
                <a:gd name="T12" fmla="*/ 5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4" name="Freeform 176"/>
            <p:cNvSpPr>
              <a:spLocks noChangeArrowheads="1"/>
            </p:cNvSpPr>
            <p:nvPr/>
          </p:nvSpPr>
          <p:spPr bwMode="auto">
            <a:xfrm>
              <a:off x="4044950" y="1389062"/>
              <a:ext cx="90488" cy="106363"/>
            </a:xfrm>
            <a:custGeom>
              <a:avLst/>
              <a:gdLst>
                <a:gd name="T0" fmla="*/ 41 w 47"/>
                <a:gd name="T1" fmla="*/ 37 h 56"/>
                <a:gd name="T2" fmla="*/ 41 w 47"/>
                <a:gd name="T3" fmla="*/ 29 h 56"/>
                <a:gd name="T4" fmla="*/ 42 w 47"/>
                <a:gd name="T5" fmla="*/ 23 h 56"/>
                <a:gd name="T6" fmla="*/ 29 w 47"/>
                <a:gd name="T7" fmla="*/ 20 h 56"/>
                <a:gd name="T8" fmla="*/ 28 w 47"/>
                <a:gd name="T9" fmla="*/ 13 h 56"/>
                <a:gd name="T10" fmla="*/ 24 w 47"/>
                <a:gd name="T11" fmla="*/ 9 h 56"/>
                <a:gd name="T12" fmla="*/ 20 w 47"/>
                <a:gd name="T13" fmla="*/ 2 h 56"/>
                <a:gd name="T14" fmla="*/ 20 w 47"/>
                <a:gd name="T15" fmla="*/ 2 h 56"/>
                <a:gd name="T16" fmla="*/ 17 w 47"/>
                <a:gd name="T17" fmla="*/ 1 h 56"/>
                <a:gd name="T18" fmla="*/ 12 w 47"/>
                <a:gd name="T19" fmla="*/ 0 h 56"/>
                <a:gd name="T20" fmla="*/ 0 w 47"/>
                <a:gd name="T21" fmla="*/ 3 h 56"/>
                <a:gd name="T22" fmla="*/ 3 w 47"/>
                <a:gd name="T23" fmla="*/ 10 h 56"/>
                <a:gd name="T24" fmla="*/ 7 w 47"/>
                <a:gd name="T25" fmla="*/ 18 h 56"/>
                <a:gd name="T26" fmla="*/ 6 w 47"/>
                <a:gd name="T27" fmla="*/ 36 h 56"/>
                <a:gd name="T28" fmla="*/ 2 w 47"/>
                <a:gd name="T29" fmla="*/ 40 h 56"/>
                <a:gd name="T30" fmla="*/ 11 w 47"/>
                <a:gd name="T31" fmla="*/ 50 h 56"/>
                <a:gd name="T32" fmla="*/ 11 w 47"/>
                <a:gd name="T33" fmla="*/ 50 h 56"/>
                <a:gd name="T34" fmla="*/ 21 w 47"/>
                <a:gd name="T35" fmla="*/ 56 h 56"/>
                <a:gd name="T36" fmla="*/ 41 w 47"/>
                <a:gd name="T37" fmla="*/ 52 h 56"/>
                <a:gd name="T38" fmla="*/ 41 w 47"/>
                <a:gd name="T39" fmla="*/ 49 h 56"/>
                <a:gd name="T40" fmla="*/ 45 w 47"/>
                <a:gd name="T41" fmla="*/ 44 h 56"/>
                <a:gd name="T42" fmla="*/ 41 w 47"/>
                <a:gd name="T43" fmla="*/ 3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56"/>
                <a:gd name="T68" fmla="*/ 47 w 47"/>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9875" name="椭圆 174"/>
          <p:cNvSpPr>
            <a:spLocks noChangeArrowheads="1"/>
          </p:cNvSpPr>
          <p:nvPr/>
        </p:nvSpPr>
        <p:spPr bwMode="auto">
          <a:xfrm>
            <a:off x="3087688" y="3035300"/>
            <a:ext cx="914400" cy="914400"/>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50%</a:t>
            </a:r>
            <a:endParaRPr lang="zh-CN" altLang="en-US">
              <a:solidFill>
                <a:srgbClr val="3F3F3F"/>
              </a:solidFill>
              <a:latin typeface="宋体" panose="02010600030101010101" pitchFamily="2" charset="-122"/>
              <a:sym typeface="宋体" panose="02010600030101010101" pitchFamily="2" charset="-122"/>
            </a:endParaRPr>
          </a:p>
        </p:txBody>
      </p:sp>
      <p:sp>
        <p:nvSpPr>
          <p:cNvPr id="29876" name="椭圆 175"/>
          <p:cNvSpPr>
            <a:spLocks noChangeArrowheads="1"/>
          </p:cNvSpPr>
          <p:nvPr/>
        </p:nvSpPr>
        <p:spPr bwMode="auto">
          <a:xfrm>
            <a:off x="4192588" y="4779963"/>
            <a:ext cx="601662" cy="603250"/>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sz="11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a:t>
            </a:r>
            <a:endParaRPr lang="zh-CN" altLang="en-US" sz="1100">
              <a:solidFill>
                <a:srgbClr val="3F3F3F"/>
              </a:solidFill>
              <a:latin typeface="宋体" panose="02010600030101010101" pitchFamily="2" charset="-122"/>
              <a:sym typeface="宋体" panose="02010600030101010101" pitchFamily="2" charset="-122"/>
            </a:endParaRPr>
          </a:p>
        </p:txBody>
      </p:sp>
      <p:sp>
        <p:nvSpPr>
          <p:cNvPr id="29877" name="椭圆 176"/>
          <p:cNvSpPr>
            <a:spLocks noChangeArrowheads="1"/>
          </p:cNvSpPr>
          <p:nvPr/>
        </p:nvSpPr>
        <p:spPr bwMode="auto">
          <a:xfrm>
            <a:off x="9540875" y="5667375"/>
            <a:ext cx="365125" cy="363538"/>
          </a:xfrm>
          <a:prstGeom prst="ellipse">
            <a:avLst/>
          </a:prstGeom>
          <a:solidFill>
            <a:srgbClr val="3F3F3F">
              <a:alpha val="50000"/>
            </a:srgbClr>
          </a:solidFill>
          <a:ln w="28575" cap="flat" cmpd="sng">
            <a:solidFill>
              <a:srgbClr val="3F3F3F"/>
            </a:solidFill>
            <a:miter lim="800000"/>
          </a:ln>
        </p:spPr>
        <p:txBody>
          <a:bodyPr anchor="ctr"/>
          <a:lstStyle/>
          <a:p>
            <a:pPr algn="ctr"/>
            <a:endParaRPr lang="zh-CN" altLang="zh-CN" sz="600">
              <a:solidFill>
                <a:srgbClr val="FFFFFF"/>
              </a:solidFill>
              <a:latin typeface="宋体" panose="02010600030101010101" pitchFamily="2" charset="-122"/>
              <a:sym typeface="宋体" panose="02010600030101010101" pitchFamily="2" charset="-122"/>
            </a:endParaRPr>
          </a:p>
        </p:txBody>
      </p:sp>
      <p:sp>
        <p:nvSpPr>
          <p:cNvPr id="29878" name="椭圆 177"/>
          <p:cNvSpPr>
            <a:spLocks noChangeArrowheads="1"/>
          </p:cNvSpPr>
          <p:nvPr/>
        </p:nvSpPr>
        <p:spPr bwMode="auto">
          <a:xfrm>
            <a:off x="7677150" y="2836863"/>
            <a:ext cx="1631950" cy="1630362"/>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100%</a:t>
            </a:r>
            <a:endParaRPr lang="zh-CN" altLang="en-US" sz="3200" b="1">
              <a:solidFill>
                <a:schemeClr val="bg1"/>
              </a:solidFill>
              <a:latin typeface="宋体" panose="02010600030101010101" pitchFamily="2" charset="-122"/>
              <a:sym typeface="宋体" panose="02010600030101010101" pitchFamily="2" charset="-122"/>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3072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3072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72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文本框 2"/>
          <p:cNvSpPr>
            <a:spLocks noChangeArrowheads="1"/>
          </p:cNvSpPr>
          <p:nvPr/>
        </p:nvSpPr>
        <p:spPr bwMode="auto">
          <a:xfrm>
            <a:off x="1246188" y="1587500"/>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目录修改：</a:t>
            </a:r>
          </a:p>
        </p:txBody>
      </p:sp>
      <p:sp>
        <p:nvSpPr>
          <p:cNvPr id="30727" name="文本框 3"/>
          <p:cNvSpPr>
            <a:spLocks noChangeArrowheads="1"/>
          </p:cNvSpPr>
          <p:nvPr/>
        </p:nvSpPr>
        <p:spPr bwMode="auto">
          <a:xfrm>
            <a:off x="1246188" y="3995738"/>
            <a:ext cx="207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目录调整：</a:t>
            </a:r>
          </a:p>
        </p:txBody>
      </p:sp>
      <p:sp>
        <p:nvSpPr>
          <p:cNvPr id="30728" name="文本框 5"/>
          <p:cNvSpPr>
            <a:spLocks noChangeArrowheads="1"/>
          </p:cNvSpPr>
          <p:nvPr/>
        </p:nvSpPr>
        <p:spPr bwMode="auto">
          <a:xfrm>
            <a:off x="1652588" y="4524375"/>
            <a:ext cx="726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选中左侧缩略图文件 </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右键“版式”</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选择需要调整的版式</a:t>
            </a:r>
          </a:p>
        </p:txBody>
      </p:sp>
      <p:grpSp>
        <p:nvGrpSpPr>
          <p:cNvPr id="30729" name="组合 11"/>
          <p:cNvGrpSpPr/>
          <p:nvPr/>
        </p:nvGrpSpPr>
        <p:grpSpPr bwMode="auto">
          <a:xfrm>
            <a:off x="1652588" y="2070100"/>
            <a:ext cx="9804400" cy="1741488"/>
            <a:chOff x="0" y="0"/>
            <a:chExt cx="9804280" cy="1741613"/>
          </a:xfrm>
        </p:grpSpPr>
        <p:pic>
          <p:nvPicPr>
            <p:cNvPr id="30730" name="图片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180613"/>
              <a:ext cx="9804280" cy="15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矩形 6"/>
            <p:cNvSpPr>
              <a:spLocks noChangeArrowheads="1"/>
            </p:cNvSpPr>
            <p:nvPr/>
          </p:nvSpPr>
          <p:spPr bwMode="auto">
            <a:xfrm>
              <a:off x="6438171" y="289346"/>
              <a:ext cx="583964" cy="462120"/>
            </a:xfrm>
            <a:prstGeom prst="rect">
              <a:avLst/>
            </a:prstGeom>
            <a:solidFill>
              <a:srgbClr val="3F3F3F">
                <a:alpha val="35999"/>
              </a:srgbClr>
            </a:solidFill>
            <a:ln w="12700" cap="flat" cmpd="sng">
              <a:solidFill>
                <a:srgbClr val="26262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32" name="矩形 7"/>
            <p:cNvSpPr>
              <a:spLocks noChangeArrowheads="1"/>
            </p:cNvSpPr>
            <p:nvPr/>
          </p:nvSpPr>
          <p:spPr bwMode="auto">
            <a:xfrm>
              <a:off x="2927104" y="730052"/>
              <a:ext cx="801912" cy="812597"/>
            </a:xfrm>
            <a:prstGeom prst="rect">
              <a:avLst/>
            </a:prstGeom>
            <a:solidFill>
              <a:srgbClr val="3F3F3F">
                <a:alpha val="35999"/>
              </a:srgbClr>
            </a:solidFill>
            <a:ln w="12700" cap="flat" cmpd="sng">
              <a:solidFill>
                <a:srgbClr val="26262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33" name="椭圆 8"/>
            <p:cNvSpPr>
              <a:spLocks noChangeArrowheads="1"/>
            </p:cNvSpPr>
            <p:nvPr/>
          </p:nvSpPr>
          <p:spPr bwMode="auto">
            <a:xfrm>
              <a:off x="6560701" y="0"/>
              <a:ext cx="338903" cy="338903"/>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endParaRPr lang="zh-CN" altLang="en-US">
                <a:solidFill>
                  <a:srgbClr val="FFFFFF"/>
                </a:solidFill>
                <a:latin typeface="宋体" panose="02010600030101010101" pitchFamily="2" charset="-122"/>
                <a:sym typeface="宋体" panose="02010600030101010101" pitchFamily="2" charset="-122"/>
              </a:endParaRPr>
            </a:p>
          </p:txBody>
        </p:sp>
        <p:sp>
          <p:nvSpPr>
            <p:cNvPr id="30734" name="椭圆 9"/>
            <p:cNvSpPr>
              <a:spLocks noChangeArrowheads="1"/>
            </p:cNvSpPr>
            <p:nvPr/>
          </p:nvSpPr>
          <p:spPr bwMode="auto">
            <a:xfrm>
              <a:off x="3158608" y="454176"/>
              <a:ext cx="338903" cy="338903"/>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endParaRPr lang="zh-CN" altLang="en-US">
                <a:solidFill>
                  <a:srgbClr val="FFFFFF"/>
                </a:solidFill>
                <a:latin typeface="宋体" panose="02010600030101010101" pitchFamily="2" charset="-122"/>
                <a:sym typeface="宋体" panose="02010600030101010101" pitchFamily="2" charset="-122"/>
              </a:endParaRPr>
            </a:p>
          </p:txBody>
        </p:sp>
      </p:grpSp>
      <p:sp>
        <p:nvSpPr>
          <p:cNvPr id="30735" name="文本框 12"/>
          <p:cNvSpPr>
            <a:spLocks noChangeArrowheads="1"/>
          </p:cNvSpPr>
          <p:nvPr/>
        </p:nvSpPr>
        <p:spPr bwMode="auto">
          <a:xfrm>
            <a:off x="1246188" y="5108575"/>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字体：</a:t>
            </a:r>
          </a:p>
        </p:txBody>
      </p:sp>
      <p:sp>
        <p:nvSpPr>
          <p:cNvPr id="30736" name="文本框 13"/>
          <p:cNvSpPr>
            <a:spLocks noChangeArrowheads="1"/>
          </p:cNvSpPr>
          <p:nvPr/>
        </p:nvSpPr>
        <p:spPr bwMode="auto">
          <a:xfrm>
            <a:off x="1652588" y="5637213"/>
            <a:ext cx="4738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封面字体：</a:t>
            </a:r>
            <a:r>
              <a:rPr lang="en-US" altLang="zh-CN" sz="20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Manteka</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烦请自行下载安装</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 y="1714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14"/>
          <p:cNvSpPr>
            <a:spLocks noChangeArrowheads="1"/>
          </p:cNvSpPr>
          <p:nvPr/>
        </p:nvSpPr>
        <p:spPr bwMode="auto">
          <a:xfrm>
            <a:off x="6481763" y="3262313"/>
            <a:ext cx="385064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9600" b="1">
                <a:solidFill>
                  <a:srgbClr val="3F3F3F"/>
                </a:solidFill>
                <a:latin typeface="汉仪雪君体简" charset="0"/>
                <a:ea typeface="汉仪雪君体简" charset="0"/>
                <a:sym typeface="Manteka" pitchFamily="2" charset="0"/>
              </a:rPr>
              <a:t>谢谢</a:t>
            </a:r>
            <a:r>
              <a:rPr lang="zh-CN" altLang="en-US" sz="9600" b="1">
                <a:solidFill>
                  <a:srgbClr val="3F3F3F"/>
                </a:solidFill>
                <a:latin typeface="楷体" panose="02010609060101010101" charset="-122"/>
                <a:ea typeface="楷体" panose="02010609060101010101" charset="-122"/>
                <a:sym typeface="Manteka" pitchFamily="2" charset="0"/>
              </a:rPr>
              <a:t>！</a:t>
            </a:r>
          </a:p>
        </p:txBody>
      </p:sp>
      <p:sp>
        <p:nvSpPr>
          <p:cNvPr id="31749" name="矩形 4"/>
          <p:cNvSpPr>
            <a:spLocks noChangeArrowheads="1"/>
          </p:cNvSpPr>
          <p:nvPr/>
        </p:nvSpPr>
        <p:spPr bwMode="auto">
          <a:xfrm>
            <a:off x="7525717" y="5035550"/>
            <a:ext cx="3641381"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202X.04.05</a:t>
            </a:r>
            <a:endParaRPr lang="en-US" altLang="zh-CN"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组合 46"/>
          <p:cNvGrpSpPr/>
          <p:nvPr/>
        </p:nvGrpSpPr>
        <p:grpSpPr bwMode="auto">
          <a:xfrm>
            <a:off x="5980113" y="4838700"/>
            <a:ext cx="1235075" cy="1168400"/>
            <a:chOff x="0" y="0"/>
            <a:chExt cx="1235075" cy="1168400"/>
          </a:xfrm>
        </p:grpSpPr>
        <p:pic>
          <p:nvPicPr>
            <p:cNvPr id="5124"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矩形 47"/>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dirty="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肆</a:t>
              </a:r>
            </a:p>
          </p:txBody>
        </p:sp>
      </p:grpSp>
      <p:grpSp>
        <p:nvGrpSpPr>
          <p:cNvPr id="5126" name="组合 43"/>
          <p:cNvGrpSpPr/>
          <p:nvPr/>
        </p:nvGrpSpPr>
        <p:grpSpPr bwMode="auto">
          <a:xfrm>
            <a:off x="5980113" y="3665538"/>
            <a:ext cx="1235075" cy="1168400"/>
            <a:chOff x="0" y="0"/>
            <a:chExt cx="1235075" cy="1168400"/>
          </a:xfrm>
        </p:grpSpPr>
        <p:pic>
          <p:nvPicPr>
            <p:cNvPr id="512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矩形 44"/>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叁</a:t>
              </a:r>
            </a:p>
          </p:txBody>
        </p:sp>
      </p:grpSp>
      <p:grpSp>
        <p:nvGrpSpPr>
          <p:cNvPr id="5129" name="组合 7"/>
          <p:cNvGrpSpPr/>
          <p:nvPr/>
        </p:nvGrpSpPr>
        <p:grpSpPr bwMode="auto">
          <a:xfrm>
            <a:off x="5980113" y="1317625"/>
            <a:ext cx="1235075" cy="1168400"/>
            <a:chOff x="0" y="0"/>
            <a:chExt cx="1235075" cy="1168400"/>
          </a:xfrm>
        </p:grpSpPr>
        <p:pic>
          <p:nvPicPr>
            <p:cNvPr id="5130"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矩形 6"/>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壹</a:t>
              </a:r>
            </a:p>
          </p:txBody>
        </p:sp>
      </p:grpSp>
      <p:grpSp>
        <p:nvGrpSpPr>
          <p:cNvPr id="5132" name="组合 34"/>
          <p:cNvGrpSpPr/>
          <p:nvPr/>
        </p:nvGrpSpPr>
        <p:grpSpPr bwMode="auto">
          <a:xfrm>
            <a:off x="5980113" y="2492375"/>
            <a:ext cx="1235075" cy="1168400"/>
            <a:chOff x="0" y="0"/>
            <a:chExt cx="1235075" cy="1168400"/>
          </a:xfrm>
        </p:grpSpPr>
        <p:pic>
          <p:nvPicPr>
            <p:cNvPr id="5133"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矩形 38"/>
            <p:cNvSpPr>
              <a:spLocks noChangeArrowheads="1"/>
            </p:cNvSpPr>
            <p:nvPr/>
          </p:nvSpPr>
          <p:spPr bwMode="auto">
            <a:xfrm>
              <a:off x="345666"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贰</a:t>
              </a:r>
            </a:p>
          </p:txBody>
        </p:sp>
      </p:grpSp>
      <p:sp>
        <p:nvSpPr>
          <p:cNvPr id="5135" name="文本框 12"/>
          <p:cNvSpPr>
            <a:spLocks noChangeArrowheads="1"/>
          </p:cNvSpPr>
          <p:nvPr/>
        </p:nvSpPr>
        <p:spPr bwMode="auto">
          <a:xfrm flipH="1">
            <a:off x="7015163" y="1685925"/>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6" name="文本框 31"/>
          <p:cNvSpPr>
            <a:spLocks noChangeArrowheads="1"/>
          </p:cNvSpPr>
          <p:nvPr/>
        </p:nvSpPr>
        <p:spPr bwMode="auto">
          <a:xfrm flipH="1">
            <a:off x="7015163" y="2862263"/>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7" name="文本框 36"/>
          <p:cNvSpPr>
            <a:spLocks noChangeArrowheads="1"/>
          </p:cNvSpPr>
          <p:nvPr/>
        </p:nvSpPr>
        <p:spPr bwMode="auto">
          <a:xfrm flipH="1">
            <a:off x="7015163" y="4038600"/>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8" name="文本框 41"/>
          <p:cNvSpPr>
            <a:spLocks noChangeArrowheads="1"/>
          </p:cNvSpPr>
          <p:nvPr/>
        </p:nvSpPr>
        <p:spPr bwMode="auto">
          <a:xfrm flipH="1">
            <a:off x="7015163" y="5214938"/>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pic>
        <p:nvPicPr>
          <p:cNvPr id="5139"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l="6421" t="5219" r="46947" b="43053"/>
          <a:stretch>
            <a:fillRect/>
          </a:stretch>
        </p:blipFill>
        <p:spPr bwMode="auto">
          <a:xfrm>
            <a:off x="2292350" y="3595688"/>
            <a:ext cx="1039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图片 11"/>
          <p:cNvPicPr>
            <a:picLocks noChangeAspect="1" noChangeArrowheads="1"/>
          </p:cNvPicPr>
          <p:nvPr/>
        </p:nvPicPr>
        <p:blipFill>
          <a:blip r:embed="rId5"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1839913"/>
            <a:ext cx="11922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图片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3900" y="3252788"/>
            <a:ext cx="16430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614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614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14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0" name="直接连接符 3"/>
          <p:cNvCxnSpPr>
            <a:cxnSpLocks noChangeShapeType="1"/>
            <a:stCxn id="6151" idx="6"/>
            <a:endCxn id="6152" idx="2"/>
          </p:cNvCxnSpPr>
          <p:nvPr/>
        </p:nvCxnSpPr>
        <p:spPr bwMode="auto">
          <a:xfrm>
            <a:off x="3176588" y="4064000"/>
            <a:ext cx="3614737" cy="158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1" name="椭圆 2"/>
          <p:cNvSpPr>
            <a:spLocks noChangeArrowheads="1"/>
          </p:cNvSpPr>
          <p:nvPr/>
        </p:nvSpPr>
        <p:spPr bwMode="auto">
          <a:xfrm>
            <a:off x="615950" y="2784475"/>
            <a:ext cx="2560638" cy="2560638"/>
          </a:xfrm>
          <a:prstGeom prst="ellipse">
            <a:avLst/>
          </a:prstGeom>
          <a:noFill/>
          <a:ln w="762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2" name="椭圆 4"/>
          <p:cNvSpPr>
            <a:spLocks noChangeArrowheads="1"/>
          </p:cNvSpPr>
          <p:nvPr/>
        </p:nvSpPr>
        <p:spPr bwMode="auto">
          <a:xfrm>
            <a:off x="6791325" y="3505200"/>
            <a:ext cx="1120775" cy="1119188"/>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53" name="直接连接符 5"/>
          <p:cNvCxnSpPr>
            <a:cxnSpLocks noChangeShapeType="1"/>
            <a:stCxn id="6152" idx="0"/>
            <a:endCxn id="6160" idx="4"/>
          </p:cNvCxnSpPr>
          <p:nvPr/>
        </p:nvCxnSpPr>
        <p:spPr bwMode="auto">
          <a:xfrm flipV="1">
            <a:off x="7351713" y="2633663"/>
            <a:ext cx="0" cy="871537"/>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4" name="直接连接符 6"/>
          <p:cNvSpPr>
            <a:spLocks noChangeShapeType="1"/>
          </p:cNvSpPr>
          <p:nvPr/>
        </p:nvSpPr>
        <p:spPr bwMode="auto">
          <a:xfrm flipV="1">
            <a:off x="7747000" y="3022600"/>
            <a:ext cx="668338" cy="646113"/>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55" name="直接连接符 7"/>
          <p:cNvSpPr>
            <a:spLocks noChangeShapeType="1"/>
          </p:cNvSpPr>
          <p:nvPr/>
        </p:nvSpPr>
        <p:spPr bwMode="auto">
          <a:xfrm>
            <a:off x="7747000" y="4460875"/>
            <a:ext cx="712788" cy="688975"/>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cxnSp>
        <p:nvCxnSpPr>
          <p:cNvPr id="6156" name="直接连接符 8"/>
          <p:cNvCxnSpPr>
            <a:cxnSpLocks noChangeShapeType="1"/>
            <a:stCxn id="6152" idx="4"/>
            <a:endCxn id="6163" idx="0"/>
          </p:cNvCxnSpPr>
          <p:nvPr/>
        </p:nvCxnSpPr>
        <p:spPr bwMode="auto">
          <a:xfrm>
            <a:off x="7351713" y="4624388"/>
            <a:ext cx="11112" cy="842962"/>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cxnSp>
        <p:nvCxnSpPr>
          <p:cNvPr id="6157" name="直接连接符 9"/>
          <p:cNvCxnSpPr>
            <a:cxnSpLocks noChangeShapeType="1"/>
            <a:stCxn id="6152" idx="3"/>
            <a:endCxn id="6164" idx="7"/>
          </p:cNvCxnSpPr>
          <p:nvPr/>
        </p:nvCxnSpPr>
        <p:spPr bwMode="auto">
          <a:xfrm flipH="1">
            <a:off x="6270625" y="4460875"/>
            <a:ext cx="684213" cy="64293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8" name="直接连接符 10"/>
          <p:cNvSpPr>
            <a:spLocks noChangeShapeType="1"/>
          </p:cNvSpPr>
          <p:nvPr/>
        </p:nvSpPr>
        <p:spPr bwMode="auto">
          <a:xfrm flipH="1" flipV="1">
            <a:off x="6296025" y="3009900"/>
            <a:ext cx="658813" cy="658813"/>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59" name="椭圆 11"/>
          <p:cNvSpPr>
            <a:spLocks noChangeArrowheads="1"/>
          </p:cNvSpPr>
          <p:nvPr/>
        </p:nvSpPr>
        <p:spPr bwMode="auto">
          <a:xfrm>
            <a:off x="5702300" y="2443163"/>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0" name="椭圆 12"/>
          <p:cNvSpPr>
            <a:spLocks noChangeArrowheads="1"/>
          </p:cNvSpPr>
          <p:nvPr/>
        </p:nvSpPr>
        <p:spPr bwMode="auto">
          <a:xfrm>
            <a:off x="7010400" y="1951038"/>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1" name="椭圆 13"/>
          <p:cNvSpPr>
            <a:spLocks noChangeArrowheads="1"/>
          </p:cNvSpPr>
          <p:nvPr/>
        </p:nvSpPr>
        <p:spPr bwMode="auto">
          <a:xfrm>
            <a:off x="8308975" y="243205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2" name="椭圆 14"/>
          <p:cNvSpPr>
            <a:spLocks noChangeArrowheads="1"/>
          </p:cNvSpPr>
          <p:nvPr/>
        </p:nvSpPr>
        <p:spPr bwMode="auto">
          <a:xfrm>
            <a:off x="8353425" y="5051425"/>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3" name="椭圆 15"/>
          <p:cNvSpPr>
            <a:spLocks noChangeArrowheads="1"/>
          </p:cNvSpPr>
          <p:nvPr/>
        </p:nvSpPr>
        <p:spPr bwMode="auto">
          <a:xfrm>
            <a:off x="7021513" y="546735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4" name="椭圆 16"/>
          <p:cNvSpPr>
            <a:spLocks noChangeArrowheads="1"/>
          </p:cNvSpPr>
          <p:nvPr/>
        </p:nvSpPr>
        <p:spPr bwMode="auto">
          <a:xfrm>
            <a:off x="5688013" y="500380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5" name="椭圆 22"/>
          <p:cNvSpPr>
            <a:spLocks noChangeArrowheads="1"/>
          </p:cNvSpPr>
          <p:nvPr/>
        </p:nvSpPr>
        <p:spPr bwMode="auto">
          <a:xfrm>
            <a:off x="8753475" y="3721100"/>
            <a:ext cx="682625" cy="6826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6" name="直接连接符 30"/>
          <p:cNvCxnSpPr>
            <a:cxnSpLocks noChangeShapeType="1"/>
            <a:stCxn id="6152" idx="6"/>
            <a:endCxn id="6165" idx="2"/>
          </p:cNvCxnSpPr>
          <p:nvPr/>
        </p:nvCxnSpPr>
        <p:spPr bwMode="auto">
          <a:xfrm flipV="1">
            <a:off x="7912100" y="4062413"/>
            <a:ext cx="841375" cy="1587"/>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67" name="直接连接符 31"/>
          <p:cNvSpPr>
            <a:spLocks noChangeShapeType="1"/>
          </p:cNvSpPr>
          <p:nvPr/>
        </p:nvSpPr>
        <p:spPr bwMode="auto">
          <a:xfrm>
            <a:off x="9442450" y="4064000"/>
            <a:ext cx="909638" cy="158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68" name="椭圆 32"/>
          <p:cNvSpPr>
            <a:spLocks noChangeArrowheads="1"/>
          </p:cNvSpPr>
          <p:nvPr/>
        </p:nvSpPr>
        <p:spPr bwMode="auto">
          <a:xfrm>
            <a:off x="10356850" y="3721100"/>
            <a:ext cx="682625" cy="6826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9" name="直接连接符 34"/>
          <p:cNvCxnSpPr>
            <a:cxnSpLocks noChangeShapeType="1"/>
            <a:stCxn id="6165" idx="0"/>
            <a:endCxn id="6170" idx="3"/>
          </p:cNvCxnSpPr>
          <p:nvPr/>
        </p:nvCxnSpPr>
        <p:spPr bwMode="auto">
          <a:xfrm flipV="1">
            <a:off x="9093200" y="2946400"/>
            <a:ext cx="708025" cy="774700"/>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70" name="椭圆 35"/>
          <p:cNvSpPr>
            <a:spLocks noChangeArrowheads="1"/>
          </p:cNvSpPr>
          <p:nvPr/>
        </p:nvSpPr>
        <p:spPr bwMode="auto">
          <a:xfrm>
            <a:off x="9701213" y="2363788"/>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1" name="直接连接符 37"/>
          <p:cNvSpPr>
            <a:spLocks noChangeShapeType="1"/>
          </p:cNvSpPr>
          <p:nvPr/>
        </p:nvSpPr>
        <p:spPr bwMode="auto">
          <a:xfrm>
            <a:off x="9104313" y="4403725"/>
            <a:ext cx="706437" cy="774700"/>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72" name="椭圆 38"/>
          <p:cNvSpPr>
            <a:spLocks noChangeArrowheads="1"/>
          </p:cNvSpPr>
          <p:nvPr/>
        </p:nvSpPr>
        <p:spPr bwMode="auto">
          <a:xfrm flipV="1">
            <a:off x="9710738" y="5076825"/>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3" name="文本框 48"/>
          <p:cNvSpPr>
            <a:spLocks noChangeArrowheads="1"/>
          </p:cNvSpPr>
          <p:nvPr/>
        </p:nvSpPr>
        <p:spPr bwMode="auto">
          <a:xfrm>
            <a:off x="3321050" y="3562350"/>
            <a:ext cx="297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a:p>
        </p:txBody>
      </p:sp>
      <p:sp>
        <p:nvSpPr>
          <p:cNvPr id="6174" name="矩形 49"/>
          <p:cNvSpPr>
            <a:spLocks noChangeArrowheads="1"/>
          </p:cNvSpPr>
          <p:nvPr/>
        </p:nvSpPr>
        <p:spPr bwMode="auto">
          <a:xfrm>
            <a:off x="3168650" y="4121150"/>
            <a:ext cx="3367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This is an example text.</a:t>
            </a:r>
            <a:r>
              <a:rPr lang="zh-CN" altLang="en-US" sz="1200">
                <a:solidFill>
                  <a:srgbClr val="3F3F3F"/>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Go ahead and replace it with your own text. </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5" name="KSO_Shape"/>
          <p:cNvSpPr>
            <a:spLocks noChangeArrowheads="1"/>
          </p:cNvSpPr>
          <p:nvPr/>
        </p:nvSpPr>
        <p:spPr bwMode="auto">
          <a:xfrm>
            <a:off x="7118350" y="3705225"/>
            <a:ext cx="465138" cy="6985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6" name="KSO_Shape"/>
          <p:cNvSpPr>
            <a:spLocks noChangeArrowheads="1"/>
          </p:cNvSpPr>
          <p:nvPr/>
        </p:nvSpPr>
        <p:spPr bwMode="auto">
          <a:xfrm>
            <a:off x="1125538" y="3144838"/>
            <a:ext cx="1593850" cy="1757362"/>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7" name="KSO_Shape"/>
          <p:cNvSpPr>
            <a:spLocks noChangeArrowheads="1"/>
          </p:cNvSpPr>
          <p:nvPr/>
        </p:nvSpPr>
        <p:spPr bwMode="auto">
          <a:xfrm>
            <a:off x="8523288" y="5178425"/>
            <a:ext cx="368300" cy="381000"/>
          </a:xfrm>
          <a:custGeom>
            <a:avLst/>
            <a:gdLst>
              <a:gd name="T0" fmla="*/ 0 w 1119349"/>
              <a:gd name="T1" fmla="*/ 0 h 1157433"/>
              <a:gd name="T2" fmla="*/ 1119349 w 1119349"/>
              <a:gd name="T3" fmla="*/ 1157433 h 1157433"/>
            </a:gdLst>
            <a:ahLst/>
            <a:cxn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8" name="KSO_Shape"/>
          <p:cNvSpPr>
            <a:spLocks noChangeArrowheads="1"/>
          </p:cNvSpPr>
          <p:nvPr/>
        </p:nvSpPr>
        <p:spPr bwMode="auto">
          <a:xfrm>
            <a:off x="5838825" y="2617788"/>
            <a:ext cx="381000" cy="309562"/>
          </a:xfrm>
          <a:custGeom>
            <a:avLst/>
            <a:gdLst>
              <a:gd name="T0" fmla="*/ 0 w 684048"/>
              <a:gd name="T1" fmla="*/ 0 h 556307"/>
              <a:gd name="T2" fmla="*/ 684048 w 684048"/>
              <a:gd name="T3" fmla="*/ 556307 h 556307"/>
            </a:gdLst>
            <a:ahLst/>
            <a:cxnLst/>
            <a:rect l="T0" t="T1" r="T2" b="T3"/>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9" name="KSO_Shape"/>
          <p:cNvSpPr>
            <a:spLocks noChangeArrowheads="1"/>
          </p:cNvSpPr>
          <p:nvPr/>
        </p:nvSpPr>
        <p:spPr bwMode="auto">
          <a:xfrm>
            <a:off x="7188200" y="5619750"/>
            <a:ext cx="381000" cy="355600"/>
          </a:xfrm>
          <a:custGeom>
            <a:avLst/>
            <a:gdLst>
              <a:gd name="T0" fmla="*/ 0 w 969654"/>
              <a:gd name="T1" fmla="*/ 0 h 903534"/>
              <a:gd name="T2" fmla="*/ 969654 w 969654"/>
              <a:gd name="T3" fmla="*/ 903534 h 903534"/>
            </a:gdLst>
            <a:ahLst/>
            <a:cxnLst/>
            <a:rect l="T0" t="T1" r="T2" b="T3"/>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0" name="KSO_Shape"/>
          <p:cNvSpPr>
            <a:spLocks noChangeArrowheads="1"/>
          </p:cNvSpPr>
          <p:nvPr/>
        </p:nvSpPr>
        <p:spPr bwMode="auto">
          <a:xfrm>
            <a:off x="5876925" y="5140325"/>
            <a:ext cx="280988" cy="381000"/>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7475"/>
              <a:gd name="T178" fmla="*/ 0 h 1890713"/>
              <a:gd name="T179" fmla="*/ 1387475 w 1387475"/>
              <a:gd name="T180" fmla="*/ 1890713 h 18907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1" name="KSO_Shape"/>
          <p:cNvSpPr>
            <a:spLocks noChangeArrowheads="1"/>
          </p:cNvSpPr>
          <p:nvPr/>
        </p:nvSpPr>
        <p:spPr bwMode="auto">
          <a:xfrm>
            <a:off x="8469313" y="2581275"/>
            <a:ext cx="374650" cy="38258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2" name="KSO_Shape"/>
          <p:cNvSpPr>
            <a:spLocks noChangeArrowheads="1"/>
          </p:cNvSpPr>
          <p:nvPr/>
        </p:nvSpPr>
        <p:spPr bwMode="auto">
          <a:xfrm>
            <a:off x="10445750" y="3914775"/>
            <a:ext cx="501650" cy="29527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49"/>
              <a:gd name="T28" fmla="*/ 0 h 3908"/>
              <a:gd name="T29" fmla="*/ 6649 w 6649"/>
              <a:gd name="T30" fmla="*/ 3908 h 39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3" name="KSO_Shape"/>
          <p:cNvSpPr>
            <a:spLocks noChangeArrowheads="1"/>
          </p:cNvSpPr>
          <p:nvPr/>
        </p:nvSpPr>
        <p:spPr bwMode="auto">
          <a:xfrm>
            <a:off x="8924925" y="3876675"/>
            <a:ext cx="336550" cy="3270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4" name="KSO_Shape"/>
          <p:cNvSpPr>
            <a:spLocks noChangeArrowheads="1"/>
          </p:cNvSpPr>
          <p:nvPr/>
        </p:nvSpPr>
        <p:spPr bwMode="auto">
          <a:xfrm>
            <a:off x="7180263" y="2101850"/>
            <a:ext cx="322262" cy="381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5" name="KSO_Shape"/>
          <p:cNvSpPr>
            <a:spLocks noChangeArrowheads="1"/>
          </p:cNvSpPr>
          <p:nvPr/>
        </p:nvSpPr>
        <p:spPr bwMode="auto">
          <a:xfrm>
            <a:off x="9877425" y="5251450"/>
            <a:ext cx="349250" cy="334963"/>
          </a:xfrm>
          <a:custGeom>
            <a:avLst/>
            <a:gdLst>
              <a:gd name="T0" fmla="*/ 0 w 1889279"/>
              <a:gd name="T1" fmla="*/ 0 h 1810503"/>
              <a:gd name="T2" fmla="*/ 1889279 w 1889279"/>
              <a:gd name="T3" fmla="*/ 1810503 h 1810503"/>
            </a:gdLst>
            <a:ahLst/>
            <a:cxnLst/>
            <a:rect l="T0" t="T1" r="T2" b="T3"/>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6" name="KSO_Shape"/>
          <p:cNvSpPr>
            <a:spLocks noChangeArrowheads="1"/>
          </p:cNvSpPr>
          <p:nvPr/>
        </p:nvSpPr>
        <p:spPr bwMode="auto">
          <a:xfrm>
            <a:off x="9898063" y="2530475"/>
            <a:ext cx="325437" cy="349250"/>
          </a:xfrm>
          <a:custGeom>
            <a:avLst/>
            <a:gdLst>
              <a:gd name="T0" fmla="*/ 0 w 4295694"/>
              <a:gd name="T1" fmla="*/ 0 h 4602950"/>
              <a:gd name="T2" fmla="*/ 4295694 w 4295694"/>
              <a:gd name="T3" fmla="*/ 4602950 h 4602950"/>
            </a:gdLst>
            <a:ahLst/>
            <a:cxn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717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717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7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矩形 2"/>
          <p:cNvSpPr>
            <a:spLocks noChangeArrowheads="1"/>
          </p:cNvSpPr>
          <p:nvPr/>
        </p:nvSpPr>
        <p:spPr bwMode="auto">
          <a:xfrm>
            <a:off x="750888" y="1998663"/>
            <a:ext cx="2333625" cy="411003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5" name="TextBox 4"/>
          <p:cNvSpPr>
            <a:spLocks noChangeArrowheads="1"/>
          </p:cNvSpPr>
          <p:nvPr/>
        </p:nvSpPr>
        <p:spPr bwMode="auto">
          <a:xfrm>
            <a:off x="89058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p:txBody>
      </p:sp>
      <p:pic>
        <p:nvPicPr>
          <p:cNvPr id="7176" name="图片 5"/>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11920" t="3793" r="38052" b="21205"/>
          <a:stretch>
            <a:fillRect/>
          </a:stretch>
        </p:blipFill>
        <p:spPr bwMode="auto">
          <a:xfrm>
            <a:off x="1038225" y="2457450"/>
            <a:ext cx="1757363" cy="1757363"/>
          </a:xfrm>
          <a:prstGeom prst="rect">
            <a:avLst/>
          </a:prstGeom>
          <a:noFill/>
          <a:ln w="571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7" name="矩形 34"/>
          <p:cNvSpPr>
            <a:spLocks noChangeArrowheads="1"/>
          </p:cNvSpPr>
          <p:nvPr/>
        </p:nvSpPr>
        <p:spPr bwMode="auto">
          <a:xfrm>
            <a:off x="750888" y="1928813"/>
            <a:ext cx="2333625"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8" name="矩形 36"/>
          <p:cNvSpPr>
            <a:spLocks noChangeArrowheads="1"/>
          </p:cNvSpPr>
          <p:nvPr/>
        </p:nvSpPr>
        <p:spPr bwMode="auto">
          <a:xfrm>
            <a:off x="3533775" y="1998663"/>
            <a:ext cx="2333625" cy="411003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9" name="TextBox 4"/>
          <p:cNvSpPr>
            <a:spLocks noChangeArrowheads="1"/>
          </p:cNvSpPr>
          <p:nvPr/>
        </p:nvSpPr>
        <p:spPr bwMode="auto">
          <a:xfrm>
            <a:off x="3673475"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7180" name="矩形 39"/>
          <p:cNvSpPr>
            <a:spLocks noChangeArrowheads="1"/>
          </p:cNvSpPr>
          <p:nvPr/>
        </p:nvSpPr>
        <p:spPr bwMode="auto">
          <a:xfrm>
            <a:off x="3533775" y="1928813"/>
            <a:ext cx="2333625" cy="698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1" name="矩形 41"/>
          <p:cNvSpPr>
            <a:spLocks noChangeArrowheads="1"/>
          </p:cNvSpPr>
          <p:nvPr/>
        </p:nvSpPr>
        <p:spPr bwMode="auto">
          <a:xfrm>
            <a:off x="6316663" y="1998663"/>
            <a:ext cx="2335212" cy="411003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2" name="TextBox 4"/>
          <p:cNvSpPr>
            <a:spLocks noChangeArrowheads="1"/>
          </p:cNvSpPr>
          <p:nvPr/>
        </p:nvSpPr>
        <p:spPr bwMode="auto">
          <a:xfrm>
            <a:off x="6457950"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p:txBody>
      </p:sp>
      <p:sp>
        <p:nvSpPr>
          <p:cNvPr id="7183" name="矩形 43"/>
          <p:cNvSpPr>
            <a:spLocks noChangeArrowheads="1"/>
          </p:cNvSpPr>
          <p:nvPr/>
        </p:nvSpPr>
        <p:spPr bwMode="auto">
          <a:xfrm>
            <a:off x="6316663" y="1928813"/>
            <a:ext cx="2335212"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4" name="矩形 45"/>
          <p:cNvSpPr>
            <a:spLocks noChangeArrowheads="1"/>
          </p:cNvSpPr>
          <p:nvPr/>
        </p:nvSpPr>
        <p:spPr bwMode="auto">
          <a:xfrm>
            <a:off x="9099550" y="1998663"/>
            <a:ext cx="2335213" cy="411003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5" name="TextBox 4"/>
          <p:cNvSpPr>
            <a:spLocks noChangeArrowheads="1"/>
          </p:cNvSpPr>
          <p:nvPr/>
        </p:nvSpPr>
        <p:spPr bwMode="auto">
          <a:xfrm>
            <a:off x="924083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7186" name="矩形 47"/>
          <p:cNvSpPr>
            <a:spLocks noChangeArrowheads="1"/>
          </p:cNvSpPr>
          <p:nvPr/>
        </p:nvSpPr>
        <p:spPr bwMode="auto">
          <a:xfrm>
            <a:off x="9099550" y="1928813"/>
            <a:ext cx="2335213" cy="698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87" name="图片 6"/>
          <p:cNvPicPr>
            <a:picLocks noChangeAspect="1" noChangeArrowheads="1"/>
          </p:cNvPicPr>
          <p:nvPr/>
        </p:nvPicPr>
        <p:blipFill>
          <a:blip r:embed="rId4">
            <a:grayscl/>
            <a:extLst>
              <a:ext uri="{28A0092B-C50C-407E-A947-70E740481C1C}">
                <a14:useLocalDpi xmlns:a14="http://schemas.microsoft.com/office/drawing/2010/main" val="0"/>
              </a:ext>
            </a:extLst>
          </a:blip>
          <a:srcRect l="27377" t="12500" r="17122" b="12500"/>
          <a:stretch>
            <a:fillRect/>
          </a:stretch>
        </p:blipFill>
        <p:spPr bwMode="auto">
          <a:xfrm>
            <a:off x="3822700" y="2457450"/>
            <a:ext cx="1755775" cy="1757363"/>
          </a:xfrm>
          <a:prstGeom prst="rect">
            <a:avLst/>
          </a:prstGeom>
          <a:noFill/>
          <a:ln w="571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88" name="图片 7"/>
          <p:cNvPicPr>
            <a:picLocks noChangeAspect="1" noChangeArrowheads="1"/>
          </p:cNvPicPr>
          <p:nvPr/>
        </p:nvPicPr>
        <p:blipFill>
          <a:blip r:embed="rId5">
            <a:grayscl/>
            <a:extLst>
              <a:ext uri="{28A0092B-C50C-407E-A947-70E740481C1C}">
                <a14:useLocalDpi xmlns:a14="http://schemas.microsoft.com/office/drawing/2010/main" val="0"/>
              </a:ext>
            </a:extLst>
          </a:blip>
          <a:srcRect l="44696" t="12500" r="3552" b="12500"/>
          <a:stretch>
            <a:fillRect/>
          </a:stretch>
        </p:blipFill>
        <p:spPr bwMode="auto">
          <a:xfrm>
            <a:off x="6605588" y="2457450"/>
            <a:ext cx="1757362" cy="1757363"/>
          </a:xfrm>
          <a:prstGeom prst="rect">
            <a:avLst/>
          </a:prstGeom>
          <a:noFill/>
          <a:ln w="571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189" name="图片 8"/>
          <p:cNvPicPr>
            <a:picLocks noChangeAspect="1" noChangeArrowheads="1"/>
          </p:cNvPicPr>
          <p:nvPr/>
        </p:nvPicPr>
        <p:blipFill>
          <a:blip r:embed="rId6">
            <a:grayscl/>
            <a:extLst>
              <a:ext uri="{28A0092B-C50C-407E-A947-70E740481C1C}">
                <a14:useLocalDpi xmlns:a14="http://schemas.microsoft.com/office/drawing/2010/main" val="0"/>
              </a:ext>
            </a:extLst>
          </a:blip>
          <a:srcRect l="51797" t="-116" r="1282" b="29790"/>
          <a:stretch>
            <a:fillRect/>
          </a:stretch>
        </p:blipFill>
        <p:spPr bwMode="auto">
          <a:xfrm>
            <a:off x="9388475" y="2457450"/>
            <a:ext cx="1757363" cy="1757363"/>
          </a:xfrm>
          <a:prstGeom prst="rect">
            <a:avLst/>
          </a:prstGeom>
          <a:noFill/>
          <a:ln w="571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819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819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819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4"/>
          <p:cNvGrpSpPr/>
          <p:nvPr/>
        </p:nvGrpSpPr>
        <p:grpSpPr bwMode="auto">
          <a:xfrm>
            <a:off x="681038" y="2085975"/>
            <a:ext cx="2482850" cy="3717925"/>
            <a:chOff x="0" y="0"/>
            <a:chExt cx="1564" cy="2343"/>
          </a:xfrm>
        </p:grpSpPr>
        <p:sp>
          <p:nvSpPr>
            <p:cNvPr id="8199" name="Freeform 5"/>
            <p:cNvSpPr>
              <a:spLocks noEditPoints="1" noChangeArrowheads="1"/>
            </p:cNvSpPr>
            <p:nvPr/>
          </p:nvSpPr>
          <p:spPr bwMode="auto">
            <a:xfrm>
              <a:off x="237" y="187"/>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0" name="Freeform 6"/>
            <p:cNvSpPr>
              <a:spLocks noEditPoints="1" noChangeArrowheads="1"/>
            </p:cNvSpPr>
            <p:nvPr/>
          </p:nvSpPr>
          <p:spPr bwMode="auto">
            <a:xfrm>
              <a:off x="0" y="0"/>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1" name="Freeform 7"/>
            <p:cNvSpPr>
              <a:spLocks noEditPoints="1" noChangeArrowheads="1"/>
            </p:cNvSpPr>
            <p:nvPr/>
          </p:nvSpPr>
          <p:spPr bwMode="auto">
            <a:xfrm>
              <a:off x="26" y="0"/>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8202" name="组合 18"/>
          <p:cNvGrpSpPr/>
          <p:nvPr/>
        </p:nvGrpSpPr>
        <p:grpSpPr bwMode="auto">
          <a:xfrm>
            <a:off x="2347913" y="2679700"/>
            <a:ext cx="8240712" cy="2447925"/>
            <a:chOff x="0" y="0"/>
            <a:chExt cx="6411128" cy="1904999"/>
          </a:xfrm>
        </p:grpSpPr>
        <p:sp>
          <p:nvSpPr>
            <p:cNvPr id="8203" name="任意多边形 17"/>
            <p:cNvSpPr>
              <a:spLocks noChangeArrowheads="1"/>
            </p:cNvSpPr>
            <p:nvPr/>
          </p:nvSpPr>
          <p:spPr bwMode="auto">
            <a:xfrm rot="10800000">
              <a:off x="5098152" y="101815"/>
              <a:ext cx="1312976" cy="1701363"/>
            </a:xfrm>
            <a:custGeom>
              <a:avLst/>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204" name="任意多边形 15"/>
            <p:cNvSpPr>
              <a:spLocks noChangeArrowheads="1"/>
            </p:cNvSpPr>
            <p:nvPr/>
          </p:nvSpPr>
          <p:spPr bwMode="auto">
            <a:xfrm rot="5400000">
              <a:off x="4092663" y="342542"/>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5" name="任意多边形 14"/>
            <p:cNvSpPr>
              <a:spLocks noChangeArrowheads="1"/>
            </p:cNvSpPr>
            <p:nvPr/>
          </p:nvSpPr>
          <p:spPr bwMode="auto">
            <a:xfrm rot="5400000">
              <a:off x="3012057" y="342543"/>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6" name="任意多边形 13"/>
            <p:cNvSpPr>
              <a:spLocks noChangeArrowheads="1"/>
            </p:cNvSpPr>
            <p:nvPr/>
          </p:nvSpPr>
          <p:spPr bwMode="auto">
            <a:xfrm rot="5400000">
              <a:off x="1907420" y="342544"/>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7" name="任意多边形 10"/>
            <p:cNvSpPr>
              <a:spLocks noChangeArrowheads="1"/>
            </p:cNvSpPr>
            <p:nvPr/>
          </p:nvSpPr>
          <p:spPr bwMode="auto">
            <a:xfrm rot="16200000">
              <a:off x="4762" y="-4762"/>
              <a:ext cx="1904999" cy="1914523"/>
            </a:xfrm>
            <a:custGeom>
              <a:avLst/>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Group 4"/>
          <p:cNvGrpSpPr/>
          <p:nvPr/>
        </p:nvGrpSpPr>
        <p:grpSpPr bwMode="auto">
          <a:xfrm>
            <a:off x="6572250" y="3668713"/>
            <a:ext cx="436563" cy="458787"/>
            <a:chOff x="0" y="0"/>
            <a:chExt cx="472" cy="496"/>
          </a:xfrm>
        </p:grpSpPr>
        <p:sp>
          <p:nvSpPr>
            <p:cNvPr id="8209"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0" name="Rectangle 6"/>
            <p:cNvSpPr>
              <a:spLocks noChangeArrowheads="1"/>
            </p:cNvSpPr>
            <p:nvPr/>
          </p:nvSpPr>
          <p:spPr bwMode="auto">
            <a:xfrm>
              <a:off x="29" y="378"/>
              <a:ext cx="85" cy="1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1" name="Rectangle 7"/>
            <p:cNvSpPr>
              <a:spLocks noChangeArrowheads="1"/>
            </p:cNvSpPr>
            <p:nvPr/>
          </p:nvSpPr>
          <p:spPr bwMode="auto">
            <a:xfrm>
              <a:off x="152" y="273"/>
              <a:ext cx="80" cy="2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2" name="Rectangle 8"/>
            <p:cNvSpPr>
              <a:spLocks noChangeArrowheads="1"/>
            </p:cNvSpPr>
            <p:nvPr/>
          </p:nvSpPr>
          <p:spPr bwMode="auto">
            <a:xfrm>
              <a:off x="270" y="328"/>
              <a:ext cx="84"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Rectangle 9"/>
            <p:cNvSpPr>
              <a:spLocks noChangeArrowheads="1"/>
            </p:cNvSpPr>
            <p:nvPr/>
          </p:nvSpPr>
          <p:spPr bwMode="auto">
            <a:xfrm>
              <a:off x="388" y="223"/>
              <a:ext cx="80" cy="2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214" name="Freeform 13"/>
          <p:cNvSpPr>
            <a:spLocks noEditPoints="1" noChangeArrowheads="1"/>
          </p:cNvSpPr>
          <p:nvPr/>
        </p:nvSpPr>
        <p:spPr bwMode="auto">
          <a:xfrm>
            <a:off x="5124450" y="3678238"/>
            <a:ext cx="450850" cy="441325"/>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5" name="Freeform 21"/>
          <p:cNvSpPr>
            <a:spLocks noEditPoints="1" noChangeArrowheads="1"/>
          </p:cNvSpPr>
          <p:nvPr/>
        </p:nvSpPr>
        <p:spPr bwMode="auto">
          <a:xfrm>
            <a:off x="8020050" y="3660775"/>
            <a:ext cx="473075" cy="474663"/>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6" name="Freeform 25"/>
          <p:cNvSpPr>
            <a:spLocks noEditPoints="1" noChangeArrowheads="1"/>
          </p:cNvSpPr>
          <p:nvPr/>
        </p:nvSpPr>
        <p:spPr bwMode="auto">
          <a:xfrm>
            <a:off x="9483725" y="3663950"/>
            <a:ext cx="466725" cy="46990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7" name="文本框 28"/>
          <p:cNvSpPr>
            <a:spLocks noChangeArrowheads="1"/>
          </p:cNvSpPr>
          <p:nvPr/>
        </p:nvSpPr>
        <p:spPr bwMode="auto">
          <a:xfrm>
            <a:off x="4733925" y="1816100"/>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8218" name="文本框 29"/>
          <p:cNvSpPr>
            <a:spLocks noChangeArrowheads="1"/>
          </p:cNvSpPr>
          <p:nvPr/>
        </p:nvSpPr>
        <p:spPr bwMode="auto">
          <a:xfrm>
            <a:off x="4733925" y="2557463"/>
            <a:ext cx="1468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8219" name="文本框 30"/>
          <p:cNvSpPr>
            <a:spLocks noChangeArrowheads="1"/>
          </p:cNvSpPr>
          <p:nvPr/>
        </p:nvSpPr>
        <p:spPr bwMode="auto">
          <a:xfrm>
            <a:off x="7480300" y="18065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8220" name="文本框 31"/>
          <p:cNvSpPr>
            <a:spLocks noChangeArrowheads="1"/>
          </p:cNvSpPr>
          <p:nvPr/>
        </p:nvSpPr>
        <p:spPr bwMode="auto">
          <a:xfrm>
            <a:off x="7480300" y="25495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8221" name="文本框 32"/>
          <p:cNvSpPr>
            <a:spLocks noChangeArrowheads="1"/>
          </p:cNvSpPr>
          <p:nvPr/>
        </p:nvSpPr>
        <p:spPr bwMode="auto">
          <a:xfrm>
            <a:off x="6069013" y="5181600"/>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8222" name="文本框 33"/>
          <p:cNvSpPr>
            <a:spLocks noChangeArrowheads="1"/>
          </p:cNvSpPr>
          <p:nvPr/>
        </p:nvSpPr>
        <p:spPr bwMode="auto">
          <a:xfrm>
            <a:off x="6069013" y="4703763"/>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8223" name="文本框 34"/>
          <p:cNvSpPr>
            <a:spLocks noChangeArrowheads="1"/>
          </p:cNvSpPr>
          <p:nvPr/>
        </p:nvSpPr>
        <p:spPr bwMode="auto">
          <a:xfrm>
            <a:off x="9021763" y="5692775"/>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8224" name="文本框 35"/>
          <p:cNvSpPr>
            <a:spLocks noChangeArrowheads="1"/>
          </p:cNvSpPr>
          <p:nvPr/>
        </p:nvSpPr>
        <p:spPr bwMode="auto">
          <a:xfrm>
            <a:off x="9021763" y="5214938"/>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921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922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922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组合 1"/>
          <p:cNvGrpSpPr/>
          <p:nvPr/>
        </p:nvGrpSpPr>
        <p:grpSpPr bwMode="auto">
          <a:xfrm>
            <a:off x="2232025" y="2701925"/>
            <a:ext cx="7554913" cy="1441450"/>
            <a:chOff x="0" y="0"/>
            <a:chExt cx="6032665" cy="1152128"/>
          </a:xfrm>
        </p:grpSpPr>
        <p:sp>
          <p:nvSpPr>
            <p:cNvPr id="9223" name="直接连接符 2"/>
            <p:cNvSpPr>
              <a:spLocks noChangeShapeType="1"/>
            </p:cNvSpPr>
            <p:nvPr/>
          </p:nvSpPr>
          <p:spPr bwMode="auto">
            <a:xfrm>
              <a:off x="0" y="504056"/>
              <a:ext cx="6032665" cy="1"/>
            </a:xfrm>
            <a:prstGeom prst="line">
              <a:avLst/>
            </a:prstGeom>
            <a:noFill/>
            <a:ln w="6350" cap="flat" cmpd="sng">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9224" name="直接箭头连接符 3"/>
            <p:cNvSpPr>
              <a:spLocks noChangeShapeType="1"/>
            </p:cNvSpPr>
            <p:nvPr/>
          </p:nvSpPr>
          <p:spPr bwMode="auto">
            <a:xfrm>
              <a:off x="0"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5" name="直接箭头连接符 4"/>
            <p:cNvSpPr>
              <a:spLocks noChangeShapeType="1"/>
            </p:cNvSpPr>
            <p:nvPr/>
          </p:nvSpPr>
          <p:spPr bwMode="auto">
            <a:xfrm>
              <a:off x="2031485"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6" name="直接箭头连接符 5"/>
            <p:cNvSpPr>
              <a:spLocks noChangeShapeType="1"/>
            </p:cNvSpPr>
            <p:nvPr/>
          </p:nvSpPr>
          <p:spPr bwMode="auto">
            <a:xfrm>
              <a:off x="4144450"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7" name="直接箭头连接符 6"/>
            <p:cNvSpPr>
              <a:spLocks noChangeShapeType="1"/>
            </p:cNvSpPr>
            <p:nvPr/>
          </p:nvSpPr>
          <p:spPr bwMode="auto">
            <a:xfrm>
              <a:off x="6030758"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8" name="直接连接符 7"/>
            <p:cNvSpPr>
              <a:spLocks noChangeShapeType="1"/>
            </p:cNvSpPr>
            <p:nvPr/>
          </p:nvSpPr>
          <p:spPr bwMode="auto">
            <a:xfrm flipH="1">
              <a:off x="3080337" y="0"/>
              <a:ext cx="1" cy="504056"/>
            </a:xfrm>
            <a:prstGeom prst="line">
              <a:avLst/>
            </a:prstGeom>
            <a:noFill/>
            <a:ln w="6350" cap="flat" cmpd="sng">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9229" name="TextBox 29"/>
          <p:cNvSpPr>
            <a:spLocks noChangeArrowheads="1"/>
          </p:cNvSpPr>
          <p:nvPr/>
        </p:nvSpPr>
        <p:spPr bwMode="auto">
          <a:xfrm>
            <a:off x="889000" y="4940300"/>
            <a:ext cx="2525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0" name="TextBox 30"/>
          <p:cNvSpPr>
            <a:spLocks noChangeArrowheads="1"/>
          </p:cNvSpPr>
          <p:nvPr/>
        </p:nvSpPr>
        <p:spPr bwMode="auto">
          <a:xfrm>
            <a:off x="3414713"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1" name="TextBox 31"/>
          <p:cNvSpPr>
            <a:spLocks noChangeArrowheads="1"/>
          </p:cNvSpPr>
          <p:nvPr/>
        </p:nvSpPr>
        <p:spPr bwMode="auto">
          <a:xfrm>
            <a:off x="60293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2" name="TextBox 32"/>
          <p:cNvSpPr>
            <a:spLocks noChangeArrowheads="1"/>
          </p:cNvSpPr>
          <p:nvPr/>
        </p:nvSpPr>
        <p:spPr bwMode="auto">
          <a:xfrm>
            <a:off x="87344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grpSp>
        <p:nvGrpSpPr>
          <p:cNvPr id="9233" name="组合 14"/>
          <p:cNvGrpSpPr/>
          <p:nvPr/>
        </p:nvGrpSpPr>
        <p:grpSpPr bwMode="auto">
          <a:xfrm>
            <a:off x="4621213" y="1979613"/>
            <a:ext cx="2906712" cy="722312"/>
            <a:chOff x="0" y="0"/>
            <a:chExt cx="2320263" cy="576064"/>
          </a:xfrm>
        </p:grpSpPr>
        <p:sp>
          <p:nvSpPr>
            <p:cNvPr id="9234" name="矩形 15"/>
            <p:cNvSpPr>
              <a:spLocks noChangeArrowheads="1"/>
            </p:cNvSpPr>
            <p:nvPr/>
          </p:nvSpPr>
          <p:spPr bwMode="auto">
            <a:xfrm>
              <a:off x="0" y="0"/>
              <a:ext cx="2320263" cy="57606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5" name="TextBox 35"/>
            <p:cNvSpPr>
              <a:spLocks noChangeArrowheads="1"/>
            </p:cNvSpPr>
            <p:nvPr/>
          </p:nvSpPr>
          <p:spPr bwMode="auto">
            <a:xfrm>
              <a:off x="370029" y="128274"/>
              <a:ext cx="1560715" cy="31951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9236" name="组合 17"/>
          <p:cNvGrpSpPr/>
          <p:nvPr/>
        </p:nvGrpSpPr>
        <p:grpSpPr bwMode="auto">
          <a:xfrm>
            <a:off x="979488" y="4143375"/>
            <a:ext cx="2384425" cy="722313"/>
            <a:chOff x="0" y="0"/>
            <a:chExt cx="1904222" cy="576064"/>
          </a:xfrm>
        </p:grpSpPr>
        <p:sp>
          <p:nvSpPr>
            <p:cNvPr id="9237" name="矩形 18"/>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38" name="TextBox 36"/>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9239" name="组合 20"/>
          <p:cNvGrpSpPr/>
          <p:nvPr/>
        </p:nvGrpSpPr>
        <p:grpSpPr bwMode="auto">
          <a:xfrm>
            <a:off x="3554413" y="4143375"/>
            <a:ext cx="2384425" cy="722313"/>
            <a:chOff x="0" y="0"/>
            <a:chExt cx="1904222" cy="576064"/>
          </a:xfrm>
        </p:grpSpPr>
        <p:sp>
          <p:nvSpPr>
            <p:cNvPr id="9240" name="矩形 21"/>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1" name="TextBox 37"/>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9242" name="组合 23"/>
          <p:cNvGrpSpPr/>
          <p:nvPr/>
        </p:nvGrpSpPr>
        <p:grpSpPr bwMode="auto">
          <a:xfrm>
            <a:off x="6169025" y="4143375"/>
            <a:ext cx="2384425" cy="722313"/>
            <a:chOff x="0" y="0"/>
            <a:chExt cx="1904222" cy="576064"/>
          </a:xfrm>
        </p:grpSpPr>
        <p:sp>
          <p:nvSpPr>
            <p:cNvPr id="9243" name="矩形 24"/>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4" name="TextBox 38"/>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9245" name="组合 26"/>
          <p:cNvGrpSpPr/>
          <p:nvPr/>
        </p:nvGrpSpPr>
        <p:grpSpPr bwMode="auto">
          <a:xfrm>
            <a:off x="8785225" y="4143375"/>
            <a:ext cx="2384425" cy="722313"/>
            <a:chOff x="0" y="0"/>
            <a:chExt cx="1904222" cy="576064"/>
          </a:xfrm>
        </p:grpSpPr>
        <p:sp>
          <p:nvSpPr>
            <p:cNvPr id="9246" name="矩形 27"/>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7" name="TextBox 39"/>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024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024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024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任意多边形 1"/>
          <p:cNvSpPr>
            <a:spLocks noChangeArrowheads="1"/>
          </p:cNvSpPr>
          <p:nvPr/>
        </p:nvSpPr>
        <p:spPr bwMode="auto">
          <a:xfrm>
            <a:off x="5111750" y="1517650"/>
            <a:ext cx="1778000" cy="1776413"/>
          </a:xfrm>
          <a:custGeom>
            <a:avLst/>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7" name="任意多边形 2"/>
          <p:cNvSpPr>
            <a:spLocks noChangeArrowheads="1"/>
          </p:cNvSpPr>
          <p:nvPr/>
        </p:nvSpPr>
        <p:spPr bwMode="auto">
          <a:xfrm>
            <a:off x="5484813" y="3438525"/>
            <a:ext cx="1030287" cy="1031875"/>
          </a:xfrm>
          <a:custGeom>
            <a:avLst/>
            <a:gdLst>
              <a:gd name="T0" fmla="*/ 136595 w 1030520"/>
              <a:gd name="T1" fmla="*/ 394071 h 1030520"/>
              <a:gd name="T2" fmla="*/ 394071 w 1030520"/>
              <a:gd name="T3" fmla="*/ 394071 h 1030520"/>
              <a:gd name="T4" fmla="*/ 394071 w 1030520"/>
              <a:gd name="T5" fmla="*/ 136595 h 1030520"/>
              <a:gd name="T6" fmla="*/ 636449 w 1030520"/>
              <a:gd name="T7" fmla="*/ 136595 h 1030520"/>
              <a:gd name="T8" fmla="*/ 636449 w 1030520"/>
              <a:gd name="T9" fmla="*/ 394071 h 1030520"/>
              <a:gd name="T10" fmla="*/ 893925 w 1030520"/>
              <a:gd name="T11" fmla="*/ 394071 h 1030520"/>
              <a:gd name="T12" fmla="*/ 893925 w 1030520"/>
              <a:gd name="T13" fmla="*/ 636449 h 1030520"/>
              <a:gd name="T14" fmla="*/ 636449 w 1030520"/>
              <a:gd name="T15" fmla="*/ 636449 h 1030520"/>
              <a:gd name="T16" fmla="*/ 636449 w 1030520"/>
              <a:gd name="T17" fmla="*/ 893925 h 1030520"/>
              <a:gd name="T18" fmla="*/ 394071 w 1030520"/>
              <a:gd name="T19" fmla="*/ 893925 h 1030520"/>
              <a:gd name="T20" fmla="*/ 394071 w 1030520"/>
              <a:gd name="T21" fmla="*/ 636449 h 1030520"/>
              <a:gd name="T22" fmla="*/ 136595 w 1030520"/>
              <a:gd name="T23" fmla="*/ 636449 h 1030520"/>
              <a:gd name="T24" fmla="*/ 136595 w 1030520"/>
              <a:gd name="T25" fmla="*/ 394071 h 1030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0520"/>
              <a:gd name="T40" fmla="*/ 0 h 1030520"/>
              <a:gd name="T41" fmla="*/ 1030520 w 1030520"/>
              <a:gd name="T42" fmla="*/ 1030520 h 10305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595" tIns="394071" rIns="136595" bIns="394071"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sp>
        <p:nvSpPr>
          <p:cNvPr id="10248" name="任意多边形 3"/>
          <p:cNvSpPr>
            <a:spLocks noChangeArrowheads="1"/>
          </p:cNvSpPr>
          <p:nvPr/>
        </p:nvSpPr>
        <p:spPr bwMode="auto">
          <a:xfrm>
            <a:off x="5111750" y="4613275"/>
            <a:ext cx="1778000" cy="1778000"/>
          </a:xfrm>
          <a:custGeom>
            <a:avLst/>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9" name="任意多边形 4"/>
          <p:cNvSpPr>
            <a:spLocks noChangeArrowheads="1"/>
          </p:cNvSpPr>
          <p:nvPr/>
        </p:nvSpPr>
        <p:spPr bwMode="auto">
          <a:xfrm>
            <a:off x="7154863" y="3624263"/>
            <a:ext cx="565150" cy="660400"/>
          </a:xfrm>
          <a:custGeom>
            <a:avLst/>
            <a:gdLst>
              <a:gd name="T0" fmla="*/ 0 w 565009"/>
              <a:gd name="T1" fmla="*/ 132191 h 660954"/>
              <a:gd name="T2" fmla="*/ 282505 w 565009"/>
              <a:gd name="T3" fmla="*/ 132191 h 660954"/>
              <a:gd name="T4" fmla="*/ 282505 w 565009"/>
              <a:gd name="T5" fmla="*/ 0 h 660954"/>
              <a:gd name="T6" fmla="*/ 565009 w 565009"/>
              <a:gd name="T7" fmla="*/ 330477 h 660954"/>
              <a:gd name="T8" fmla="*/ 282505 w 565009"/>
              <a:gd name="T9" fmla="*/ 660954 h 660954"/>
              <a:gd name="T10" fmla="*/ 282505 w 565009"/>
              <a:gd name="T11" fmla="*/ 528763 h 660954"/>
              <a:gd name="T12" fmla="*/ 0 w 565009"/>
              <a:gd name="T13" fmla="*/ 528763 h 660954"/>
              <a:gd name="T14" fmla="*/ 0 w 565009"/>
              <a:gd name="T15" fmla="*/ 132191 h 660954"/>
              <a:gd name="T16" fmla="*/ 0 60000 65536"/>
              <a:gd name="T17" fmla="*/ 0 60000 65536"/>
              <a:gd name="T18" fmla="*/ 0 60000 65536"/>
              <a:gd name="T19" fmla="*/ 0 60000 65536"/>
              <a:gd name="T20" fmla="*/ 0 60000 65536"/>
              <a:gd name="T21" fmla="*/ 0 60000 65536"/>
              <a:gd name="T22" fmla="*/ 0 60000 65536"/>
              <a:gd name="T23" fmla="*/ 0 60000 65536"/>
              <a:gd name="T24" fmla="*/ 0 w 565009"/>
              <a:gd name="T25" fmla="*/ 0 h 660954"/>
              <a:gd name="T26" fmla="*/ 565009 w 565009"/>
              <a:gd name="T27" fmla="*/ 660954 h 6609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2191" rIns="169503" bIns="132191" anchor="ctr"/>
          <a:lstStyle/>
          <a:p>
            <a:pPr algn="ctr">
              <a:lnSpc>
                <a:spcPct val="90000"/>
              </a:lnSpc>
              <a:spcAft>
                <a:spcPct val="35000"/>
              </a:spcAft>
            </a:pPr>
            <a:endParaRPr lang="zh-CN" altLang="zh-CN" sz="2800">
              <a:solidFill>
                <a:srgbClr val="FFFFFF"/>
              </a:solidFill>
              <a:latin typeface="宋体" panose="02010600030101010101" pitchFamily="2" charset="-122"/>
              <a:sym typeface="宋体" panose="02010600030101010101" pitchFamily="2" charset="-122"/>
            </a:endParaRPr>
          </a:p>
        </p:txBody>
      </p:sp>
      <p:sp>
        <p:nvSpPr>
          <p:cNvPr id="10250" name="任意多边形 5"/>
          <p:cNvSpPr>
            <a:spLocks noChangeArrowheads="1"/>
          </p:cNvSpPr>
          <p:nvPr/>
        </p:nvSpPr>
        <p:spPr bwMode="auto">
          <a:xfrm>
            <a:off x="7954963" y="2178050"/>
            <a:ext cx="3552825" cy="3552825"/>
          </a:xfrm>
          <a:custGeom>
            <a:avLst/>
            <a:gdLst>
              <a:gd name="T0" fmla="*/ 0 w 3553517"/>
              <a:gd name="T1" fmla="*/ 1776759 h 3553517"/>
              <a:gd name="T2" fmla="*/ 1776759 w 3553517"/>
              <a:gd name="T3" fmla="*/ 0 h 3553517"/>
              <a:gd name="T4" fmla="*/ 3553518 w 3553517"/>
              <a:gd name="T5" fmla="*/ 1776759 h 3553517"/>
              <a:gd name="T6" fmla="*/ 1776759 w 3553517"/>
              <a:gd name="T7" fmla="*/ 3553518 h 3553517"/>
              <a:gd name="T8" fmla="*/ 0 w 3553517"/>
              <a:gd name="T9" fmla="*/ 1776759 h 3553517"/>
              <a:gd name="T10" fmla="*/ 0 60000 65536"/>
              <a:gd name="T11" fmla="*/ 0 60000 65536"/>
              <a:gd name="T12" fmla="*/ 0 60000 65536"/>
              <a:gd name="T13" fmla="*/ 0 60000 65536"/>
              <a:gd name="T14" fmla="*/ 0 60000 65536"/>
              <a:gd name="T15" fmla="*/ 0 w 3553517"/>
              <a:gd name="T16" fmla="*/ 0 h 3553517"/>
              <a:gd name="T17" fmla="*/ 3553517 w 3553517"/>
              <a:gd name="T18" fmla="*/ 3553517 h 3553517"/>
            </a:gdLst>
            <a:ahLst/>
            <a:cxnLst>
              <a:cxn ang="T10">
                <a:pos x="T0" y="T1"/>
              </a:cxn>
              <a:cxn ang="T11">
                <a:pos x="T2" y="T3"/>
              </a:cxn>
              <a:cxn ang="T12">
                <a:pos x="T4" y="T5"/>
              </a:cxn>
              <a:cxn ang="T13">
                <a:pos x="T6" y="T7"/>
              </a:cxn>
              <a:cxn ang="T14">
                <a:pos x="T8" y="T9"/>
              </a:cxn>
            </a:cxnLst>
            <a:rect l="T15" t="T16" r="T17" b="T18"/>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A5A5A5"/>
          </a:solidFill>
          <a:ln w="12700" cap="flat" cmpd="sng">
            <a:solidFill>
              <a:srgbClr val="FFFFFF"/>
            </a:solidFill>
            <a:miter lim="800000"/>
          </a:ln>
        </p:spPr>
        <p:txBody>
          <a:bodyPr lIns="602951" tIns="602951" rIns="602951" bIns="602951" anchor="ctr"/>
          <a:lstStyle/>
          <a:p>
            <a:pPr algn="ctr">
              <a:lnSpc>
                <a:spcPct val="90000"/>
              </a:lnSpc>
              <a:spcAft>
                <a:spcPct val="35000"/>
              </a:spcAft>
            </a:pPr>
            <a:endParaRPr lang="zh-CN" altLang="zh-CN" sz="6500">
              <a:solidFill>
                <a:srgbClr val="FFFFFF"/>
              </a:solidFill>
              <a:latin typeface="宋体" panose="02010600030101010101" pitchFamily="2" charset="-122"/>
              <a:sym typeface="宋体" panose="02010600030101010101" pitchFamily="2" charset="-122"/>
            </a:endParaRPr>
          </a:p>
        </p:txBody>
      </p:sp>
      <p:sp>
        <p:nvSpPr>
          <p:cNvPr id="10251" name="KSO_Shape"/>
          <p:cNvSpPr>
            <a:spLocks noChangeArrowheads="1"/>
          </p:cNvSpPr>
          <p:nvPr/>
        </p:nvSpPr>
        <p:spPr bwMode="auto">
          <a:xfrm>
            <a:off x="8669338" y="2782888"/>
            <a:ext cx="2124075" cy="234315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2" name="KSO_Shape"/>
          <p:cNvSpPr>
            <a:spLocks noChangeArrowheads="1"/>
          </p:cNvSpPr>
          <p:nvPr/>
        </p:nvSpPr>
        <p:spPr bwMode="auto">
          <a:xfrm>
            <a:off x="5634038" y="207327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3" name="KSO_Shape"/>
          <p:cNvSpPr>
            <a:spLocks noChangeArrowheads="1"/>
          </p:cNvSpPr>
          <p:nvPr/>
        </p:nvSpPr>
        <p:spPr bwMode="auto">
          <a:xfrm>
            <a:off x="5683250" y="5141913"/>
            <a:ext cx="684213"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4" name="KSO_Shape"/>
          <p:cNvSpPr>
            <a:spLocks noChangeArrowheads="1"/>
          </p:cNvSpPr>
          <p:nvPr/>
        </p:nvSpPr>
        <p:spPr bwMode="auto">
          <a:xfrm>
            <a:off x="1241425" y="219392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5" name="KSO_Shape"/>
          <p:cNvSpPr>
            <a:spLocks noChangeArrowheads="1"/>
          </p:cNvSpPr>
          <p:nvPr/>
        </p:nvSpPr>
        <p:spPr bwMode="auto">
          <a:xfrm>
            <a:off x="1266825" y="5010150"/>
            <a:ext cx="684213"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6" name="TextBox 42"/>
          <p:cNvSpPr>
            <a:spLocks noChangeArrowheads="1"/>
          </p:cNvSpPr>
          <p:nvPr/>
        </p:nvSpPr>
        <p:spPr bwMode="auto">
          <a:xfrm>
            <a:off x="2200275" y="217805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7" name="TextBox 43"/>
          <p:cNvSpPr>
            <a:spLocks noChangeArrowheads="1"/>
          </p:cNvSpPr>
          <p:nvPr/>
        </p:nvSpPr>
        <p:spPr bwMode="auto">
          <a:xfrm>
            <a:off x="2200275" y="2492375"/>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0258" name="TextBox 42"/>
          <p:cNvSpPr>
            <a:spLocks noChangeArrowheads="1"/>
          </p:cNvSpPr>
          <p:nvPr/>
        </p:nvSpPr>
        <p:spPr bwMode="auto">
          <a:xfrm>
            <a:off x="2174875" y="4881563"/>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9" name="TextBox 43"/>
          <p:cNvSpPr>
            <a:spLocks noChangeArrowheads="1"/>
          </p:cNvSpPr>
          <p:nvPr/>
        </p:nvSpPr>
        <p:spPr bwMode="auto">
          <a:xfrm>
            <a:off x="2174875" y="5197475"/>
            <a:ext cx="21605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0260" name="直接连接符 15"/>
          <p:cNvSpPr>
            <a:spLocks noChangeShapeType="1"/>
          </p:cNvSpPr>
          <p:nvPr/>
        </p:nvSpPr>
        <p:spPr bwMode="auto">
          <a:xfrm>
            <a:off x="4572000" y="1824038"/>
            <a:ext cx="0" cy="4130675"/>
          </a:xfrm>
          <a:prstGeom prst="line">
            <a:avLst/>
          </a:prstGeom>
          <a:noFill/>
          <a:ln w="63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0261" name="KSO_Shape"/>
          <p:cNvSpPr>
            <a:spLocks noChangeArrowheads="1"/>
          </p:cNvSpPr>
          <p:nvPr/>
        </p:nvSpPr>
        <p:spPr bwMode="auto">
          <a:xfrm>
            <a:off x="1271588" y="3602038"/>
            <a:ext cx="673100" cy="720725"/>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62" name="TextBox 42"/>
          <p:cNvSpPr>
            <a:spLocks noChangeArrowheads="1"/>
          </p:cNvSpPr>
          <p:nvPr/>
        </p:nvSpPr>
        <p:spPr bwMode="auto">
          <a:xfrm>
            <a:off x="2127250" y="3467100"/>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63" name="TextBox 43"/>
          <p:cNvSpPr>
            <a:spLocks noChangeArrowheads="1"/>
          </p:cNvSpPr>
          <p:nvPr/>
        </p:nvSpPr>
        <p:spPr bwMode="auto">
          <a:xfrm>
            <a:off x="2127250" y="3783013"/>
            <a:ext cx="21605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p>
        </p:txBody>
      </p:sp>
      <p:sp>
        <p:nvSpPr>
          <p:cNvPr id="1126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126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126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任意多边形 2"/>
          <p:cNvSpPr>
            <a:spLocks noChangeArrowheads="1"/>
          </p:cNvSpPr>
          <p:nvPr/>
        </p:nvSpPr>
        <p:spPr bwMode="auto">
          <a:xfrm>
            <a:off x="3865563" y="3038475"/>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1" name="任意多边形 3"/>
          <p:cNvSpPr>
            <a:spLocks noChangeArrowheads="1"/>
          </p:cNvSpPr>
          <p:nvPr/>
        </p:nvSpPr>
        <p:spPr bwMode="auto">
          <a:xfrm>
            <a:off x="4633913" y="1708150"/>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2" name="任意多边形 4"/>
          <p:cNvSpPr>
            <a:spLocks noChangeArrowheads="1"/>
          </p:cNvSpPr>
          <p:nvPr/>
        </p:nvSpPr>
        <p:spPr bwMode="auto">
          <a:xfrm>
            <a:off x="4633913" y="4370388"/>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3" name="任意多边形 5"/>
          <p:cNvSpPr>
            <a:spLocks noChangeArrowheads="1"/>
          </p:cNvSpPr>
          <p:nvPr/>
        </p:nvSpPr>
        <p:spPr bwMode="auto">
          <a:xfrm>
            <a:off x="6126163" y="1708150"/>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4" name="任意多边形 6"/>
          <p:cNvSpPr>
            <a:spLocks noChangeArrowheads="1"/>
          </p:cNvSpPr>
          <p:nvPr/>
        </p:nvSpPr>
        <p:spPr bwMode="auto">
          <a:xfrm>
            <a:off x="6126163" y="4370388"/>
            <a:ext cx="1411287"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5" name="任意多边形 7"/>
          <p:cNvSpPr>
            <a:spLocks noChangeArrowheads="1"/>
          </p:cNvSpPr>
          <p:nvPr/>
        </p:nvSpPr>
        <p:spPr bwMode="auto">
          <a:xfrm>
            <a:off x="6915150" y="3038475"/>
            <a:ext cx="1411288" cy="1603375"/>
          </a:xfrm>
          <a:custGeom>
            <a:avLst/>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6" name="KSO_Shape"/>
          <p:cNvSpPr>
            <a:spLocks noChangeArrowheads="1"/>
          </p:cNvSpPr>
          <p:nvPr/>
        </p:nvSpPr>
        <p:spPr bwMode="auto">
          <a:xfrm>
            <a:off x="4302125" y="3481388"/>
            <a:ext cx="539750" cy="719137"/>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7" name="KSO_Shape"/>
          <p:cNvSpPr>
            <a:spLocks noChangeArrowheads="1"/>
          </p:cNvSpPr>
          <p:nvPr/>
        </p:nvSpPr>
        <p:spPr bwMode="auto">
          <a:xfrm>
            <a:off x="7259638" y="3481388"/>
            <a:ext cx="720725" cy="719137"/>
          </a:xfrm>
          <a:custGeom>
            <a:avLst/>
            <a:gdLst>
              <a:gd name="T0" fmla="*/ 0 w 1119349"/>
              <a:gd name="T1" fmla="*/ 0 h 1157433"/>
              <a:gd name="T2" fmla="*/ 1119349 w 1119349"/>
              <a:gd name="T3" fmla="*/ 1157433 h 1157433"/>
            </a:gdLst>
            <a:ahLst/>
            <a:cxn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78" name="KSO_Shape"/>
          <p:cNvSpPr>
            <a:spLocks noChangeArrowheads="1"/>
          </p:cNvSpPr>
          <p:nvPr/>
        </p:nvSpPr>
        <p:spPr bwMode="auto">
          <a:xfrm>
            <a:off x="6472238" y="4803775"/>
            <a:ext cx="720725" cy="72072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9" name="KSO_Shape"/>
          <p:cNvSpPr>
            <a:spLocks noChangeArrowheads="1"/>
          </p:cNvSpPr>
          <p:nvPr/>
        </p:nvSpPr>
        <p:spPr bwMode="auto">
          <a:xfrm>
            <a:off x="6472238" y="2157413"/>
            <a:ext cx="720725" cy="719137"/>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0" name="KSO_Shape"/>
          <p:cNvSpPr>
            <a:spLocks noChangeArrowheads="1"/>
          </p:cNvSpPr>
          <p:nvPr/>
        </p:nvSpPr>
        <p:spPr bwMode="auto">
          <a:xfrm>
            <a:off x="5011738" y="2112963"/>
            <a:ext cx="628650" cy="720725"/>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1" name="KSO_Shape"/>
          <p:cNvSpPr>
            <a:spLocks noChangeArrowheads="1"/>
          </p:cNvSpPr>
          <p:nvPr/>
        </p:nvSpPr>
        <p:spPr bwMode="auto">
          <a:xfrm>
            <a:off x="4978400" y="4803775"/>
            <a:ext cx="720725" cy="720725"/>
          </a:xfrm>
          <a:custGeom>
            <a:avLst/>
            <a:gdLst>
              <a:gd name="T0" fmla="*/ 0 w 4295694"/>
              <a:gd name="T1" fmla="*/ 0 h 4602950"/>
              <a:gd name="T2" fmla="*/ 4295694 w 4295694"/>
              <a:gd name="T3" fmla="*/ 4602950 h 4602950"/>
            </a:gdLst>
            <a:ahLst/>
            <a:cxn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82" name="TextBox 42"/>
          <p:cNvSpPr>
            <a:spLocks noChangeArrowheads="1"/>
          </p:cNvSpPr>
          <p:nvPr/>
        </p:nvSpPr>
        <p:spPr bwMode="auto">
          <a:xfrm>
            <a:off x="2246313" y="1982788"/>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3" name="TextBox 43"/>
          <p:cNvSpPr>
            <a:spLocks noChangeArrowheads="1"/>
          </p:cNvSpPr>
          <p:nvPr/>
        </p:nvSpPr>
        <p:spPr bwMode="auto">
          <a:xfrm>
            <a:off x="2063750" y="2297113"/>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1284" name="TextBox 42"/>
          <p:cNvSpPr>
            <a:spLocks noChangeArrowheads="1"/>
          </p:cNvSpPr>
          <p:nvPr/>
        </p:nvSpPr>
        <p:spPr bwMode="auto">
          <a:xfrm>
            <a:off x="2181225" y="4791075"/>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5" name="TextBox 43"/>
          <p:cNvSpPr>
            <a:spLocks noChangeArrowheads="1"/>
          </p:cNvSpPr>
          <p:nvPr/>
        </p:nvSpPr>
        <p:spPr bwMode="auto">
          <a:xfrm>
            <a:off x="1997075" y="510540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1286" name="TextBox 42"/>
          <p:cNvSpPr>
            <a:spLocks noChangeArrowheads="1"/>
          </p:cNvSpPr>
          <p:nvPr/>
        </p:nvSpPr>
        <p:spPr bwMode="auto">
          <a:xfrm>
            <a:off x="7980363" y="4765675"/>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7" name="TextBox 43"/>
          <p:cNvSpPr>
            <a:spLocks noChangeArrowheads="1"/>
          </p:cNvSpPr>
          <p:nvPr/>
        </p:nvSpPr>
        <p:spPr bwMode="auto">
          <a:xfrm>
            <a:off x="7980363" y="5081588"/>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1288" name="TextBox 42"/>
          <p:cNvSpPr>
            <a:spLocks noChangeArrowheads="1"/>
          </p:cNvSpPr>
          <p:nvPr/>
        </p:nvSpPr>
        <p:spPr bwMode="auto">
          <a:xfrm>
            <a:off x="8672513" y="3400425"/>
            <a:ext cx="197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9" name="TextBox 43"/>
          <p:cNvSpPr>
            <a:spLocks noChangeArrowheads="1"/>
          </p:cNvSpPr>
          <p:nvPr/>
        </p:nvSpPr>
        <p:spPr bwMode="auto">
          <a:xfrm>
            <a:off x="8672513" y="3714750"/>
            <a:ext cx="2160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1290" name="TextBox 42"/>
          <p:cNvSpPr>
            <a:spLocks noChangeArrowheads="1"/>
          </p:cNvSpPr>
          <p:nvPr/>
        </p:nvSpPr>
        <p:spPr bwMode="auto">
          <a:xfrm>
            <a:off x="7885113" y="2044700"/>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1" name="TextBox 43"/>
          <p:cNvSpPr>
            <a:spLocks noChangeArrowheads="1"/>
          </p:cNvSpPr>
          <p:nvPr/>
        </p:nvSpPr>
        <p:spPr bwMode="auto">
          <a:xfrm>
            <a:off x="7885113" y="2360613"/>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11292" name="TextBox 42"/>
          <p:cNvSpPr>
            <a:spLocks noChangeArrowheads="1"/>
          </p:cNvSpPr>
          <p:nvPr/>
        </p:nvSpPr>
        <p:spPr bwMode="auto">
          <a:xfrm>
            <a:off x="1543050" y="34290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3" name="TextBox 43"/>
          <p:cNvSpPr>
            <a:spLocks noChangeArrowheads="1"/>
          </p:cNvSpPr>
          <p:nvPr/>
        </p:nvSpPr>
        <p:spPr bwMode="auto">
          <a:xfrm>
            <a:off x="1358900" y="3743325"/>
            <a:ext cx="2162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Tree>
  </p:cSld>
  <p:clrMapOvr>
    <a:masterClrMapping/>
  </p:clrMapOvr>
  <p:transition spd="med">
    <p:fade/>
  </p:transition>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1676</Words>
  <Application>Microsoft Office PowerPoint</Application>
  <PresentationFormat>宽屏</PresentationFormat>
  <Paragraphs>282</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 Unicode MS</vt:lpstr>
      <vt:lpstr>汉仪雪君体简</vt:lpstr>
      <vt:lpstr>华文行楷</vt:lpstr>
      <vt:lpstr>华文新魏</vt:lpstr>
      <vt:lpstr>楷体</vt:lpstr>
      <vt:lpstr>宋体</vt:lpstr>
      <vt:lpstr>微软雅黑</vt:lpstr>
      <vt:lpstr>Arial</vt:lpstr>
      <vt:lpstr>Calibri</vt:lpstr>
      <vt:lpstr>Calibri Light</vt:lpstr>
      <vt:lpstr>Franklin Gothic Book</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模板大全</dc:creator>
  <cp:keywords>PPTS</cp:keywords>
  <dc:description>PPTS</dc:description>
  <cp:lastModifiedBy>天 下</cp:lastModifiedBy>
  <cp:revision>538</cp:revision>
  <dcterms:created xsi:type="dcterms:W3CDTF">2014-08-08T03:06:00Z</dcterms:created>
  <dcterms:modified xsi:type="dcterms:W3CDTF">2021-01-04T14:40:24Z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