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292" r:id="rId5"/>
    <p:sldId id="264" r:id="rId6"/>
    <p:sldId id="267" r:id="rId7"/>
    <p:sldId id="303" r:id="rId8"/>
    <p:sldId id="302" r:id="rId9"/>
    <p:sldId id="294" r:id="rId10"/>
    <p:sldId id="266" r:id="rId11"/>
    <p:sldId id="260" r:id="rId12"/>
    <p:sldId id="293" r:id="rId13"/>
    <p:sldId id="271" r:id="rId14"/>
    <p:sldId id="301" r:id="rId15"/>
    <p:sldId id="295" r:id="rId16"/>
    <p:sldId id="298" r:id="rId17"/>
    <p:sldId id="268" r:id="rId18"/>
    <p:sldId id="272" r:id="rId19"/>
    <p:sldId id="300" r:id="rId20"/>
    <p:sldId id="289" r:id="rId21"/>
    <p:sldId id="296" r:id="rId22"/>
    <p:sldId id="287" r:id="rId23"/>
    <p:sldId id="273" r:id="rId24"/>
    <p:sldId id="288" r:id="rId25"/>
    <p:sldId id="297" r:id="rId26"/>
    <p:sldId id="299" r:id="rId27"/>
    <p:sldId id="277" r:id="rId28"/>
  </p:sldIdLst>
  <p:sldSz cx="12192000" cy="6858000"/>
  <p:notesSz cx="6858000" cy="9144000"/>
  <p:custDataLst>
    <p:tags r:id="rId30"/>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1"/>
    <a:srgbClr val="EAEBED"/>
    <a:srgbClr val="FEFFFF"/>
    <a:srgbClr val="E676A9"/>
    <a:srgbClr val="8A8A8A"/>
    <a:srgbClr val="3D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637"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1A1DC-BD10-4DCA-8290-E647DCE6E72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E1E47-812A-406D-8B81-E3C0B12E74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 </a:t>
            </a:r>
            <a:endParaRPr lang="en-US" altLang="zh-CN"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BE1E47-812A-406D-8B81-E3C0B12E7407}"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 name="矩形 65"/>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Subtitle 2"/>
          <p:cNvSpPr>
            <a:spLocks noGrp="1"/>
          </p:cNvSpPr>
          <p:nvPr>
            <p:ph type="subTitle" idx="1" hasCustomPrompt="1"/>
          </p:nvPr>
        </p:nvSpPr>
        <p:spPr>
          <a:xfrm>
            <a:off x="3458302" y="4668667"/>
            <a:ext cx="6741288" cy="643396"/>
          </a:xfrm>
        </p:spPr>
        <p:txBody>
          <a:bodyPr>
            <a:normAutofit/>
          </a:bodyPr>
          <a:lstStyle>
            <a:lvl1pPr marL="0" indent="0" algn="ctr">
              <a:lnSpc>
                <a:spcPct val="15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2" name="Title 1"/>
          <p:cNvSpPr>
            <a:spLocks noGrp="1"/>
          </p:cNvSpPr>
          <p:nvPr>
            <p:ph type="ctrTitle"/>
          </p:nvPr>
        </p:nvSpPr>
        <p:spPr>
          <a:xfrm>
            <a:off x="3103419" y="1939636"/>
            <a:ext cx="7412181" cy="2479964"/>
          </a:xfrm>
        </p:spPr>
        <p:txBody>
          <a:bodyPr anchor="ctr">
            <a:noAutofit/>
          </a:bodyPr>
          <a:lstStyle>
            <a:lvl1pPr algn="ctr">
              <a:lnSpc>
                <a:spcPct val="150000"/>
              </a:lnSpc>
              <a:defRPr sz="6000" b="1" i="0">
                <a:solidFill>
                  <a:schemeClr val="accent1"/>
                </a:solidFill>
              </a:defRPr>
            </a:lvl1pPr>
          </a:lstStyle>
          <a:p>
            <a:r>
              <a:rPr lang="zh-CN" altLang="en-US" dirty="0"/>
              <a:t>单击此处编辑母版标题样式</a:t>
            </a:r>
            <a:endParaRPr lang="en-US" dirty="0"/>
          </a:p>
        </p:txBody>
      </p:sp>
      <p:sp>
        <p:nvSpPr>
          <p:cNvPr id="31"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6202" y="311154"/>
            <a:ext cx="342900" cy="365125"/>
          </a:xfrm>
          <a:solidFill>
            <a:schemeClr val="accent1"/>
          </a:solidFill>
        </p:spPr>
        <p:txBody>
          <a:bodyPr/>
          <a:lstStyle>
            <a:lvl1pPr>
              <a:defRPr sz="1000">
                <a:solidFill>
                  <a:schemeClr val="bg1"/>
                </a:solidFill>
              </a:defRPr>
            </a:lvl1pPr>
          </a:lstStyle>
          <a:p>
            <a:fld id="{16F919D3-A0D6-4586-82A8-25A537D2BD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 name="Title 1"/>
          <p:cNvSpPr>
            <a:spLocks noGrp="1"/>
          </p:cNvSpPr>
          <p:nvPr>
            <p:ph type="title"/>
          </p:nvPr>
        </p:nvSpPr>
        <p:spPr>
          <a:xfrm>
            <a:off x="2922964" y="1801091"/>
            <a:ext cx="7341443" cy="2132017"/>
          </a:xfrm>
        </p:spPr>
        <p:txBody>
          <a:bodyPr anchor="ctr"/>
          <a:lstStyle>
            <a:lvl1pPr algn="ctr">
              <a:lnSpc>
                <a:spcPct val="100000"/>
              </a:lnSpc>
              <a:defRPr sz="60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3013436" y="4080419"/>
            <a:ext cx="7160499" cy="869239"/>
          </a:xfrm>
        </p:spPr>
        <p:txBody>
          <a:bodyPr/>
          <a:lstStyle>
            <a:lvl1pPr marL="0" indent="0" algn="ctr">
              <a:lnSpc>
                <a:spcPct val="150000"/>
              </a:lnSpc>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rgbClr val="EF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Date Placeholder 1"/>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1027" name="Text Placeholder 2"/>
          <p:cNvSpPr>
            <a:spLocks noGrp="1"/>
          </p:cNvSpPr>
          <p:nvPr>
            <p:ph type="body" idx="1"/>
          </p:nvPr>
        </p:nvSpPr>
        <p:spPr bwMode="auto">
          <a:xfrm>
            <a:off x="754063" y="1585054"/>
            <a:ext cx="10680700" cy="47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53F6BB2C-9590-4B57-BD58-1710C11E557A}" type="slidenum">
              <a:rPr lang="zh-CN" altLang="en-US" smtClean="0"/>
              <a:t>‹#›</a:t>
            </a:fld>
            <a:endParaRPr lang="zh-CN" altLang="en-US"/>
          </a:p>
        </p:txBody>
      </p:sp>
      <p:sp>
        <p:nvSpPr>
          <p:cNvPr id="1031" name="Title Placeholder 1"/>
          <p:cNvSpPr>
            <a:spLocks noGrp="1"/>
          </p:cNvSpPr>
          <p:nvPr>
            <p:ph type="title"/>
          </p:nvPr>
        </p:nvSpPr>
        <p:spPr bwMode="auto">
          <a:xfrm>
            <a:off x="2161309" y="368300"/>
            <a:ext cx="8494226"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40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a:t>汇报人：</a:t>
            </a:r>
            <a:r>
              <a:rPr lang="en-US" altLang="zh-CN"/>
              <a:t>xiazaii   </a:t>
            </a:r>
            <a:r>
              <a:rPr lang="zh-CN" altLang="en-US"/>
              <a:t>汇报时间：</a:t>
            </a:r>
            <a:r>
              <a:rPr lang="en-US" altLang="zh-CN"/>
              <a:t>202X/10/1</a:t>
            </a:r>
            <a:endParaRPr lang="en-US" altLang="zh-CN" dirty="0"/>
          </a:p>
        </p:txBody>
      </p:sp>
      <p:sp>
        <p:nvSpPr>
          <p:cNvPr id="6146" name="标题 5"/>
          <p:cNvSpPr>
            <a:spLocks noGrp="1"/>
          </p:cNvSpPr>
          <p:nvPr>
            <p:ph type="ctrTitle"/>
          </p:nvPr>
        </p:nvSpPr>
        <p:spPr>
          <a:xfrm>
            <a:off x="3103419" y="1448972"/>
            <a:ext cx="7412181" cy="2970628"/>
          </a:xfrm>
        </p:spPr>
        <p:txBody>
          <a:bodyPr>
            <a:noAutofit/>
          </a:bodyPr>
          <a:lstStyle/>
          <a:p>
            <a:r>
              <a:rPr lang="zh-CN" altLang="en-US" sz="6600" dirty="0"/>
              <a:t>中国风山水</a:t>
            </a:r>
            <a:br>
              <a:rPr lang="en-US" altLang="zh-CN" sz="6600" dirty="0"/>
            </a:br>
            <a:r>
              <a:rPr lang="zh-CN" altLang="en-US" sz="6600" dirty="0"/>
              <a:t>梅花毛笔模板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7"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48189">
            <a:off x="2565395" y="3502546"/>
            <a:ext cx="754210" cy="165795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050398" y="4878900"/>
            <a:ext cx="2740072"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9"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0321" y="2818062"/>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48189">
            <a:off x="6095398" y="3502546"/>
            <a:ext cx="754210" cy="165795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580401" y="4878900"/>
            <a:ext cx="2740072"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18"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00324" y="2818062"/>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48189">
            <a:off x="9625401" y="3502546"/>
            <a:ext cx="754210" cy="165795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8110404" y="4878900"/>
            <a:ext cx="2740072"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8"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830327" y="2818062"/>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1136129" y="1641524"/>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n-ea"/>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061629">
            <a:off x="239111" y="1054411"/>
            <a:ext cx="6682249" cy="6249038"/>
          </a:xfrm>
          <a:prstGeom prst="rect">
            <a:avLst/>
          </a:prstGeom>
        </p:spPr>
      </p:pic>
      <p:sp>
        <p:nvSpPr>
          <p:cNvPr id="24" name="文本框 23"/>
          <p:cNvSpPr txBox="1"/>
          <p:nvPr/>
        </p:nvSpPr>
        <p:spPr>
          <a:xfrm>
            <a:off x="2298658" y="2389306"/>
            <a:ext cx="2563154" cy="646331"/>
          </a:xfrm>
          <a:prstGeom prst="rect">
            <a:avLst/>
          </a:prstGeom>
          <a:noFill/>
        </p:spPr>
        <p:txBody>
          <a:bodyPr wrap="square" rtlCol="0">
            <a:spAutoFit/>
          </a:bodyPr>
          <a:lstStyle/>
          <a:p>
            <a:pPr algn="ctr"/>
            <a:r>
              <a:rPr lang="zh-CN" altLang="en-US" sz="3600" b="1" dirty="0">
                <a:solidFill>
                  <a:schemeClr val="accent1">
                    <a:lumMod val="20000"/>
                    <a:lumOff val="80000"/>
                  </a:schemeClr>
                </a:solidFill>
                <a:latin typeface="+mj-ea"/>
                <a:ea typeface="+mj-ea"/>
              </a:rPr>
              <a:t>请输入文本</a:t>
            </a:r>
          </a:p>
        </p:txBody>
      </p:sp>
      <p:sp>
        <p:nvSpPr>
          <p:cNvPr id="25" name="矩形 24"/>
          <p:cNvSpPr/>
          <p:nvPr/>
        </p:nvSpPr>
        <p:spPr>
          <a:xfrm>
            <a:off x="2214251" y="3281712"/>
            <a:ext cx="2740072"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bg2"/>
                </a:solidFill>
                <a:latin typeface="+mn-ea"/>
              </a:rPr>
              <a:t>请输入文本请输入文本请输入文本请输入文本请输入文本请输入文本</a:t>
            </a:r>
            <a:endParaRPr lang="zh-CN" altLang="zh-CN" sz="1800" dirty="0">
              <a:solidFill>
                <a:schemeClr val="bg2"/>
              </a:solidFill>
              <a:latin typeface="+mn-ea"/>
            </a:endParaRPr>
          </a:p>
        </p:txBody>
      </p:sp>
      <p:pic>
        <p:nvPicPr>
          <p:cNvPr id="29"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97087" y="424962"/>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7391419" y="2392573"/>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1" name="圆角矩形 34"/>
          <p:cNvSpPr/>
          <p:nvPr/>
        </p:nvSpPr>
        <p:spPr>
          <a:xfrm>
            <a:off x="7500267" y="1524194"/>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pic>
        <p:nvPicPr>
          <p:cNvPr id="32"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97087" y="2941320"/>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7391419" y="4908931"/>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圆角矩形 34"/>
          <p:cNvSpPr/>
          <p:nvPr/>
        </p:nvSpPr>
        <p:spPr>
          <a:xfrm>
            <a:off x="7500267" y="4040552"/>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7" name="任意多边形 1"/>
          <p:cNvSpPr/>
          <p:nvPr/>
        </p:nvSpPr>
        <p:spPr>
          <a:xfrm>
            <a:off x="6273361" y="2856732"/>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1" name="矩形 30"/>
          <p:cNvSpPr/>
          <p:nvPr/>
        </p:nvSpPr>
        <p:spPr>
          <a:xfrm>
            <a:off x="5211496" y="5884984"/>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3" name="椭圆 32"/>
          <p:cNvSpPr/>
          <p:nvPr/>
        </p:nvSpPr>
        <p:spPr>
          <a:xfrm>
            <a:off x="5710809" y="4662466"/>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4" name="任意多边形 6"/>
          <p:cNvSpPr/>
          <p:nvPr/>
        </p:nvSpPr>
        <p:spPr>
          <a:xfrm>
            <a:off x="2528146" y="2130200"/>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5" name="矩形 34"/>
          <p:cNvSpPr/>
          <p:nvPr/>
        </p:nvSpPr>
        <p:spPr>
          <a:xfrm>
            <a:off x="1466281" y="5158452"/>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椭圆 35"/>
          <p:cNvSpPr/>
          <p:nvPr/>
        </p:nvSpPr>
        <p:spPr>
          <a:xfrm>
            <a:off x="1965594" y="3935934"/>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7" name="文本框 36"/>
          <p:cNvSpPr txBox="1"/>
          <p:nvPr/>
        </p:nvSpPr>
        <p:spPr>
          <a:xfrm>
            <a:off x="625022" y="3842674"/>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8" name="文本框 37"/>
          <p:cNvSpPr txBox="1"/>
          <p:nvPr/>
        </p:nvSpPr>
        <p:spPr>
          <a:xfrm>
            <a:off x="4354508" y="4662466"/>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9" name="KSO_Shape"/>
          <p:cNvSpPr/>
          <p:nvPr/>
        </p:nvSpPr>
        <p:spPr bwMode="auto">
          <a:xfrm>
            <a:off x="5988071" y="4974568"/>
            <a:ext cx="390732" cy="3210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latin typeface="+mn-lt"/>
              <a:ea typeface="+mn-ea"/>
            </a:endParaRPr>
          </a:p>
        </p:txBody>
      </p:sp>
      <p:sp>
        <p:nvSpPr>
          <p:cNvPr id="40" name="KSO_Shape"/>
          <p:cNvSpPr/>
          <p:nvPr/>
        </p:nvSpPr>
        <p:spPr bwMode="auto">
          <a:xfrm>
            <a:off x="2242856" y="4262363"/>
            <a:ext cx="390732" cy="29239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2">
                  <a:lumMod val="10000"/>
                </a:schemeClr>
              </a:solidFill>
              <a:latin typeface="+mn-lt"/>
              <a:ea typeface="+mn-ea"/>
            </a:endParaRPr>
          </a:p>
        </p:txBody>
      </p:sp>
      <p:pic>
        <p:nvPicPr>
          <p:cNvPr id="41"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722" y="1875272"/>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2360" y="2414873"/>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251" y="6376510"/>
            <a:ext cx="671312" cy="34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597" y="5775304"/>
            <a:ext cx="872510" cy="4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7670">
            <a:off x="1297288" y="3084958"/>
            <a:ext cx="1632994" cy="1527127"/>
          </a:xfrm>
          <a:prstGeom prst="rect">
            <a:avLst/>
          </a:prstGeom>
        </p:spPr>
      </p:pic>
      <p:sp>
        <p:nvSpPr>
          <p:cNvPr id="19" name="矩形 18"/>
          <p:cNvSpPr/>
          <p:nvPr/>
        </p:nvSpPr>
        <p:spPr>
          <a:xfrm>
            <a:off x="1661103" y="1956949"/>
            <a:ext cx="3388505" cy="107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0" name="Freeform 16"/>
          <p:cNvSpPr>
            <a:spLocks noEditPoints="1"/>
          </p:cNvSpPr>
          <p:nvPr/>
        </p:nvSpPr>
        <p:spPr bwMode="auto">
          <a:xfrm>
            <a:off x="2073442" y="3249439"/>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7670">
            <a:off x="7088488" y="3084958"/>
            <a:ext cx="1632994" cy="1527127"/>
          </a:xfrm>
          <a:prstGeom prst="rect">
            <a:avLst/>
          </a:prstGeom>
        </p:spPr>
      </p:pic>
      <p:sp>
        <p:nvSpPr>
          <p:cNvPr id="17" name="矩形 16"/>
          <p:cNvSpPr/>
          <p:nvPr/>
        </p:nvSpPr>
        <p:spPr>
          <a:xfrm>
            <a:off x="7452303" y="1956949"/>
            <a:ext cx="3388505" cy="107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1" name="Freeform 16"/>
          <p:cNvSpPr>
            <a:spLocks noEditPoints="1"/>
          </p:cNvSpPr>
          <p:nvPr/>
        </p:nvSpPr>
        <p:spPr bwMode="auto">
          <a:xfrm>
            <a:off x="7864642" y="3249439"/>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pic>
        <p:nvPicPr>
          <p:cNvPr id="22"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6002887" y="-1148935"/>
            <a:ext cx="186227" cy="1233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653143" y="5167117"/>
            <a:ext cx="10885714" cy="155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mn-ea"/>
              </a:rPr>
              <a:t>请输入文本请输入文本请输入文本请输入文本请输入文本请输入文本请输入文本请输入文本请输入文本</a:t>
            </a:r>
            <a:endParaRPr lang="en-US" altLang="zh-CN" sz="1800" dirty="0">
              <a:solidFill>
                <a:schemeClr val="tx1"/>
              </a:solidFill>
              <a:latin typeface="+mn-ea"/>
            </a:endParaRPr>
          </a:p>
          <a:p>
            <a:pPr marL="342900" indent="-342900">
              <a:lnSpc>
                <a:spcPct val="150000"/>
              </a:lnSpc>
              <a:buFont typeface="+mj-lt"/>
              <a:buAutoNum type="alphaUcPeriod"/>
            </a:pPr>
            <a:r>
              <a:rPr lang="zh-CN" altLang="en-US" sz="1800" dirty="0">
                <a:solidFill>
                  <a:schemeClr val="tx1"/>
                </a:solidFill>
                <a:latin typeface="+mn-ea"/>
              </a:rPr>
              <a:t>请输入文本请输入文本请输入文本请输入文本请输入文本请输入文本请输入文本请输入文本请输入文本</a:t>
            </a:r>
            <a:endParaRPr lang="en-US" altLang="zh-CN" sz="1800" dirty="0">
              <a:solidFill>
                <a:schemeClr val="tx1"/>
              </a:solidFill>
              <a:latin typeface="+mn-ea"/>
            </a:endParaRPr>
          </a:p>
          <a:p>
            <a:pPr marL="342900" indent="-342900">
              <a:lnSpc>
                <a:spcPct val="150000"/>
              </a:lnSpc>
              <a:buFont typeface="+mj-lt"/>
              <a:buAutoNum type="alphaUcPeriod"/>
            </a:pPr>
            <a:r>
              <a:rPr lang="zh-CN" altLang="en-US" sz="1800" dirty="0">
                <a:solidFill>
                  <a:schemeClr val="tx1"/>
                </a:solidFill>
                <a:latin typeface="+mn-ea"/>
              </a:rPr>
              <a:t>请输入文本请输入文本请输入文本请输入文本请输入文本请输入文本请输入文本请输入文本请输入文本</a:t>
            </a:r>
            <a:endParaRPr lang="en-US" altLang="zh-CN" sz="1800" dirty="0">
              <a:solidFill>
                <a:schemeClr val="tx1"/>
              </a:solidFill>
              <a:latin typeface="+mn-ea"/>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85" y="2462509"/>
            <a:ext cx="1383393" cy="1383393"/>
          </a:xfrm>
          <a:prstGeom prst="rect">
            <a:avLst/>
          </a:prstGeom>
        </p:spPr>
      </p:pic>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6" name="图片 15"/>
          <p:cNvPicPr>
            <a:picLocks noChangeAspect="1"/>
          </p:cNvPicPr>
          <p:nvPr/>
        </p:nvPicPr>
        <p:blipFill rotWithShape="1">
          <a:blip r:embed="rId3" cstate="email"/>
          <a:srcRect/>
          <a:stretch>
            <a:fillRect/>
          </a:stretch>
        </p:blipFill>
        <p:spPr>
          <a:xfrm>
            <a:off x="9294379" y="2702665"/>
            <a:ext cx="2722311" cy="2897945"/>
          </a:xfrm>
          <a:prstGeom prst="rect">
            <a:avLst/>
          </a:prstGeom>
        </p:spPr>
      </p:pic>
      <p:sp>
        <p:nvSpPr>
          <p:cNvPr id="18" name="矩形 17"/>
          <p:cNvSpPr/>
          <p:nvPr/>
        </p:nvSpPr>
        <p:spPr>
          <a:xfrm>
            <a:off x="2422626" y="2297452"/>
            <a:ext cx="5716724" cy="1713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a:t>
            </a:r>
            <a:endParaRPr lang="en-US" altLang="zh-CN" sz="1800" dirty="0">
              <a:solidFill>
                <a:schemeClr val="tx1"/>
              </a:solidFill>
              <a:latin typeface="+mn-ea"/>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85" y="4908912"/>
            <a:ext cx="1383393" cy="1383393"/>
          </a:xfrm>
          <a:prstGeom prst="rect">
            <a:avLst/>
          </a:prstGeom>
        </p:spPr>
      </p:pic>
      <p:sp>
        <p:nvSpPr>
          <p:cNvPr id="20" name="矩形 19"/>
          <p:cNvSpPr/>
          <p:nvPr/>
        </p:nvSpPr>
        <p:spPr>
          <a:xfrm>
            <a:off x="2422626" y="4743855"/>
            <a:ext cx="5716724" cy="1713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1+#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请输入第三章大标题</a:t>
            </a:r>
          </a:p>
        </p:txBody>
      </p:sp>
      <p:sp>
        <p:nvSpPr>
          <p:cNvPr id="9219" name="文本占位符 2"/>
          <p:cNvSpPr>
            <a:spLocks noGrp="1"/>
          </p:cNvSpPr>
          <p:nvPr>
            <p:ph type="body" idx="1"/>
          </p:nvPr>
        </p:nvSpPr>
        <p:spPr/>
        <p:txBody>
          <a:bodyPr/>
          <a:lstStyle/>
          <a:p>
            <a:r>
              <a:rPr lang="zh-CN" altLang="en-US" dirty="0"/>
              <a:t>请输入第三章说明小标题</a:t>
            </a:r>
          </a:p>
        </p:txBody>
      </p:sp>
      <p:pic>
        <p:nvPicPr>
          <p:cNvPr id="6"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571820" y="130264"/>
            <a:ext cx="2043730" cy="258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7"/>
          <p:cNvSpPr txBox="1">
            <a:spLocks noChangeArrowheads="1"/>
          </p:cNvSpPr>
          <p:nvPr/>
        </p:nvSpPr>
        <p:spPr bwMode="auto">
          <a:xfrm>
            <a:off x="5674785" y="349464"/>
            <a:ext cx="1415772" cy="133310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rgbClr val="FEFFFF"/>
                </a:solidFill>
                <a:latin typeface="华文新魏" panose="02010800040101010101" pitchFamily="2" charset="-122"/>
                <a:ea typeface="华文新魏" panose="02010800040101010101" pitchFamily="2" charset="-122"/>
              </a:rPr>
              <a:t>叁</a:t>
            </a:r>
            <a:endParaRPr lang="en-US" altLang="zh-CN" sz="8000" b="1" dirty="0">
              <a:solidFill>
                <a:srgbClr val="FEFFFF"/>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4" name="Picture 3" descr="F:\超棒ppt模板\我收集的图标\中国风\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492" y="792527"/>
            <a:ext cx="4605597" cy="547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747011" y="398551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Rectangle 42"/>
          <p:cNvSpPr>
            <a:spLocks noChangeArrowheads="1"/>
          </p:cNvSpPr>
          <p:nvPr/>
        </p:nvSpPr>
        <p:spPr bwMode="auto">
          <a:xfrm>
            <a:off x="1001661" y="2821151"/>
            <a:ext cx="1811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5400" dirty="0">
                <a:solidFill>
                  <a:schemeClr val="accent1"/>
                </a:solidFill>
                <a:latin typeface="+mn-lt"/>
              </a:rPr>
              <a:t>86</a:t>
            </a:r>
            <a:r>
              <a:rPr lang="en-US" altLang="zh-CN" sz="2000" dirty="0">
                <a:solidFill>
                  <a:schemeClr val="accent1"/>
                </a:solidFill>
                <a:latin typeface="+mn-lt"/>
              </a:rPr>
              <a:t>%</a:t>
            </a:r>
            <a:endParaRPr lang="zh-CN" altLang="en-US" sz="4000" dirty="0">
              <a:solidFill>
                <a:schemeClr val="accent1"/>
              </a:solidFill>
              <a:latin typeface="+mn-lt"/>
            </a:endParaRPr>
          </a:p>
        </p:txBody>
      </p:sp>
      <p:sp>
        <p:nvSpPr>
          <p:cNvPr id="21" name="矩形 20"/>
          <p:cNvSpPr/>
          <p:nvPr/>
        </p:nvSpPr>
        <p:spPr>
          <a:xfrm>
            <a:off x="3996648" y="398551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Rectangle 42"/>
          <p:cNvSpPr>
            <a:spLocks noChangeArrowheads="1"/>
          </p:cNvSpPr>
          <p:nvPr/>
        </p:nvSpPr>
        <p:spPr bwMode="auto">
          <a:xfrm>
            <a:off x="4251298" y="2821151"/>
            <a:ext cx="1811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5400" dirty="0">
                <a:solidFill>
                  <a:schemeClr val="accent1"/>
                </a:solidFill>
                <a:latin typeface="+mn-lt"/>
              </a:rPr>
              <a:t>72</a:t>
            </a:r>
            <a:r>
              <a:rPr lang="en-US" altLang="zh-CN" sz="2000" dirty="0">
                <a:solidFill>
                  <a:schemeClr val="accent1"/>
                </a:solidFill>
                <a:latin typeface="+mn-lt"/>
              </a:rPr>
              <a:t>%</a:t>
            </a:r>
            <a:endParaRPr lang="zh-CN" altLang="en-US" sz="4000" dirty="0">
              <a:solidFill>
                <a:schemeClr val="accent1"/>
              </a:solidFill>
              <a:latin typeface="+mn-lt"/>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6059" y="1911244"/>
            <a:ext cx="4139883" cy="4139883"/>
          </a:xfrm>
          <a:prstGeom prst="rect">
            <a:avLst/>
          </a:prstGeom>
        </p:spPr>
      </p:pic>
      <p:pic>
        <p:nvPicPr>
          <p:cNvPr id="9"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61714" y="713536"/>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56046" y="2681147"/>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1" name="圆角矩形 34"/>
          <p:cNvSpPr/>
          <p:nvPr/>
        </p:nvSpPr>
        <p:spPr>
          <a:xfrm>
            <a:off x="564894" y="1812768"/>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pic>
        <p:nvPicPr>
          <p:cNvPr id="12"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080299" y="713536"/>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8474631" y="2681147"/>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5" name="圆角矩形 34"/>
          <p:cNvSpPr/>
          <p:nvPr/>
        </p:nvSpPr>
        <p:spPr>
          <a:xfrm>
            <a:off x="8583479" y="1812768"/>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pic>
        <p:nvPicPr>
          <p:cNvPr id="18"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61714" y="3229894"/>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56046" y="5197505"/>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圆角矩形 34"/>
          <p:cNvSpPr/>
          <p:nvPr/>
        </p:nvSpPr>
        <p:spPr>
          <a:xfrm>
            <a:off x="564894" y="4329126"/>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pic>
        <p:nvPicPr>
          <p:cNvPr id="21"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080299" y="3229894"/>
            <a:ext cx="358676"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8474631" y="5197505"/>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3" name="圆角矩形 34"/>
          <p:cNvSpPr/>
          <p:nvPr/>
        </p:nvSpPr>
        <p:spPr>
          <a:xfrm>
            <a:off x="8583479" y="4329126"/>
            <a:ext cx="2980964" cy="4891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accent1"/>
                </a:solidFill>
                <a:latin typeface="+mj-ea"/>
                <a:ea typeface="+mj-ea"/>
              </a:rPr>
              <a:t>请输入文本</a:t>
            </a:r>
            <a:endParaRPr lang="zh-CN" altLang="zh-CN" dirty="0">
              <a:solidFill>
                <a:schemeClr val="accent1"/>
              </a:solidFill>
              <a:latin typeface="+mj-ea"/>
              <a:ea typeface="+mj-ea"/>
            </a:endParaRPr>
          </a:p>
        </p:txBody>
      </p:sp>
      <p:grpSp>
        <p:nvGrpSpPr>
          <p:cNvPr id="24" name="组合 23"/>
          <p:cNvGrpSpPr/>
          <p:nvPr/>
        </p:nvGrpSpPr>
        <p:grpSpPr>
          <a:xfrm>
            <a:off x="5218331" y="2677881"/>
            <a:ext cx="1755339" cy="4116836"/>
            <a:chOff x="2208416" y="-2008033"/>
            <a:chExt cx="3634966" cy="8525169"/>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825" y="2576064"/>
              <a:ext cx="2523749" cy="3941072"/>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32222" t="19260" r="47500" b="62037"/>
            <a:stretch>
              <a:fillRect/>
            </a:stretch>
          </p:blipFill>
          <p:spPr>
            <a:xfrm>
              <a:off x="2208416" y="-2008033"/>
              <a:ext cx="3634966" cy="5029200"/>
            </a:xfrm>
            <a:prstGeom prst="rect">
              <a:avLst/>
            </a:prstGeom>
          </p:spPr>
        </p:pic>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文本框 15"/>
          <p:cNvSpPr txBox="1"/>
          <p:nvPr/>
        </p:nvSpPr>
        <p:spPr>
          <a:xfrm>
            <a:off x="8253586" y="5247328"/>
            <a:ext cx="2563154" cy="646331"/>
          </a:xfrm>
          <a:prstGeom prst="rect">
            <a:avLst/>
          </a:prstGeom>
          <a:noFill/>
        </p:spPr>
        <p:txBody>
          <a:bodyPr wrap="square" rtlCol="0">
            <a:spAutoFit/>
          </a:bodyPr>
          <a:lstStyle/>
          <a:p>
            <a:pPr algn="ctr"/>
            <a:r>
              <a:rPr lang="zh-CN" altLang="en-US" sz="3600" b="1" dirty="0">
                <a:solidFill>
                  <a:schemeClr val="accent1"/>
                </a:solidFill>
                <a:latin typeface="+mj-ea"/>
                <a:ea typeface="+mj-ea"/>
              </a:rPr>
              <a:t>请输入文本</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586" y="2410392"/>
            <a:ext cx="2164399" cy="17526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659" y="1541906"/>
            <a:ext cx="3506255" cy="34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F:\ppt素材\图标\我收集的图标\字体\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853901" y="1966311"/>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p:nvSpPr>
        <p:spPr bwMode="auto">
          <a:xfrm>
            <a:off x="693279" y="2410392"/>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93</a:t>
            </a:r>
            <a:r>
              <a:rPr lang="en-US" altLang="zh-CN" sz="4000" dirty="0">
                <a:solidFill>
                  <a:schemeClr val="accent1"/>
                </a:solidFill>
                <a:latin typeface="+mn-lt"/>
              </a:rPr>
              <a:t>%</a:t>
            </a:r>
            <a:endParaRPr lang="zh-CN" altLang="en-US" sz="5400" dirty="0">
              <a:solidFill>
                <a:schemeClr val="accent1"/>
              </a:solidFill>
              <a:latin typeface="+mn-lt"/>
            </a:endParaRPr>
          </a:p>
        </p:txBody>
      </p:sp>
      <p:sp>
        <p:nvSpPr>
          <p:cNvPr id="11" name="矩形 10"/>
          <p:cNvSpPr/>
          <p:nvPr/>
        </p:nvSpPr>
        <p:spPr>
          <a:xfrm>
            <a:off x="442166" y="4127855"/>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12" name="Picture 9" descr="F:\ppt素材\图标\我收集的图标\字体\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423914" y="1966311"/>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2"/>
          <p:cNvSpPr>
            <a:spLocks noChangeArrowheads="1"/>
          </p:cNvSpPr>
          <p:nvPr/>
        </p:nvSpPr>
        <p:spPr bwMode="auto">
          <a:xfrm>
            <a:off x="4263292" y="2410392"/>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88</a:t>
            </a:r>
            <a:r>
              <a:rPr lang="en-US" altLang="zh-CN" sz="4000" dirty="0">
                <a:solidFill>
                  <a:schemeClr val="accent1"/>
                </a:solidFill>
                <a:latin typeface="+mn-lt"/>
              </a:rPr>
              <a:t>%</a:t>
            </a:r>
            <a:endParaRPr lang="zh-CN" altLang="en-US" sz="5400" dirty="0">
              <a:solidFill>
                <a:schemeClr val="accent1"/>
              </a:solidFill>
              <a:latin typeface="+mn-lt"/>
            </a:endParaRPr>
          </a:p>
        </p:txBody>
      </p:sp>
      <p:sp>
        <p:nvSpPr>
          <p:cNvPr id="14" name="矩形 13"/>
          <p:cNvSpPr/>
          <p:nvPr/>
        </p:nvSpPr>
        <p:spPr>
          <a:xfrm>
            <a:off x="4012179" y="4127855"/>
            <a:ext cx="3089812" cy="1495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7" name="图片 4"/>
          <p:cNvPicPr>
            <a:picLocks noChangeAspect="1"/>
          </p:cNvPicPr>
          <p:nvPr/>
        </p:nvPicPr>
        <p:blipFill>
          <a:blip r:embed="rId2" cstate="print">
            <a:extLst>
              <a:ext uri="{28A0092B-C50C-407E-A947-70E740481C1C}">
                <a14:useLocalDpi xmlns:a14="http://schemas.microsoft.com/office/drawing/2010/main" val="0"/>
              </a:ext>
            </a:extLst>
          </a:blip>
          <a:srcRect l="48779" t="10107" b="21075"/>
          <a:stretch>
            <a:fillRect/>
          </a:stretch>
        </p:blipFill>
        <p:spPr bwMode="auto">
          <a:xfrm rot="5400000">
            <a:off x="1625204" y="2695415"/>
            <a:ext cx="1009824" cy="26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08390" y="2786491"/>
            <a:ext cx="263073" cy="34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
          <p:cNvPicPr>
            <a:picLocks noChangeAspect="1"/>
          </p:cNvPicPr>
          <p:nvPr/>
        </p:nvPicPr>
        <p:blipFill>
          <a:blip r:embed="rId2" cstate="print">
            <a:extLst>
              <a:ext uri="{28A0092B-C50C-407E-A947-70E740481C1C}">
                <a14:useLocalDpi xmlns:a14="http://schemas.microsoft.com/office/drawing/2010/main" val="0"/>
              </a:ext>
            </a:extLst>
          </a:blip>
          <a:srcRect l="48779" t="10107" b="21075"/>
          <a:stretch>
            <a:fillRect/>
          </a:stretch>
        </p:blipFill>
        <p:spPr bwMode="auto">
          <a:xfrm rot="5400000">
            <a:off x="4129253" y="2695416"/>
            <a:ext cx="1009824" cy="26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12439" y="2786492"/>
            <a:ext cx="263073" cy="34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rcRect l="48779" t="10107" b="21075"/>
          <a:stretch>
            <a:fillRect/>
          </a:stretch>
        </p:blipFill>
        <p:spPr bwMode="auto">
          <a:xfrm rot="5400000">
            <a:off x="6633302" y="2695417"/>
            <a:ext cx="1009824" cy="26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16488" y="2786493"/>
            <a:ext cx="263073" cy="34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4"/>
          <p:cNvPicPr>
            <a:picLocks noChangeAspect="1"/>
          </p:cNvPicPr>
          <p:nvPr/>
        </p:nvPicPr>
        <p:blipFill>
          <a:blip r:embed="rId2" cstate="print">
            <a:extLst>
              <a:ext uri="{28A0092B-C50C-407E-A947-70E740481C1C}">
                <a14:useLocalDpi xmlns:a14="http://schemas.microsoft.com/office/drawing/2010/main" val="0"/>
              </a:ext>
            </a:extLst>
          </a:blip>
          <a:srcRect l="48779" t="10107" b="21075"/>
          <a:stretch>
            <a:fillRect/>
          </a:stretch>
        </p:blipFill>
        <p:spPr bwMode="auto">
          <a:xfrm rot="5400000">
            <a:off x="9137351" y="2695418"/>
            <a:ext cx="1009824" cy="260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720537" y="2786494"/>
            <a:ext cx="263073" cy="34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2"/>
          <p:cNvSpPr>
            <a:spLocks noChangeArrowheads="1"/>
          </p:cNvSpPr>
          <p:nvPr/>
        </p:nvSpPr>
        <p:spPr bwMode="auto">
          <a:xfrm>
            <a:off x="1349862" y="3999588"/>
            <a:ext cx="155843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accent1"/>
                </a:solidFill>
                <a:latin typeface="+mn-lt"/>
              </a:rPr>
              <a:t>2014</a:t>
            </a:r>
            <a:endParaRPr lang="zh-CN" altLang="en-US" sz="2000" dirty="0">
              <a:solidFill>
                <a:schemeClr val="accent1"/>
              </a:solidFill>
              <a:latin typeface="+mn-lt"/>
            </a:endParaRPr>
          </a:p>
        </p:txBody>
      </p:sp>
      <p:sp>
        <p:nvSpPr>
          <p:cNvPr id="33" name="Rectangle 42"/>
          <p:cNvSpPr>
            <a:spLocks noChangeArrowheads="1"/>
          </p:cNvSpPr>
          <p:nvPr/>
        </p:nvSpPr>
        <p:spPr bwMode="auto">
          <a:xfrm>
            <a:off x="3853911" y="3999588"/>
            <a:ext cx="155843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accent1"/>
                </a:solidFill>
                <a:latin typeface="+mn-lt"/>
              </a:rPr>
              <a:t>2015</a:t>
            </a:r>
            <a:endParaRPr lang="zh-CN" altLang="en-US" sz="2000" dirty="0">
              <a:solidFill>
                <a:schemeClr val="accent1"/>
              </a:solidFill>
              <a:latin typeface="+mn-lt"/>
            </a:endParaRPr>
          </a:p>
        </p:txBody>
      </p:sp>
      <p:sp>
        <p:nvSpPr>
          <p:cNvPr id="34" name="Rectangle 42"/>
          <p:cNvSpPr>
            <a:spLocks noChangeArrowheads="1"/>
          </p:cNvSpPr>
          <p:nvPr/>
        </p:nvSpPr>
        <p:spPr bwMode="auto">
          <a:xfrm>
            <a:off x="6357960" y="3999588"/>
            <a:ext cx="155843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accent1"/>
                </a:solidFill>
                <a:latin typeface="+mn-lt"/>
              </a:rPr>
              <a:t>2016</a:t>
            </a:r>
            <a:endParaRPr lang="zh-CN" altLang="en-US" sz="2000" dirty="0">
              <a:solidFill>
                <a:schemeClr val="accent1"/>
              </a:solidFill>
              <a:latin typeface="+mn-lt"/>
            </a:endParaRPr>
          </a:p>
        </p:txBody>
      </p:sp>
      <p:sp>
        <p:nvSpPr>
          <p:cNvPr id="35" name="Rectangle 42"/>
          <p:cNvSpPr>
            <a:spLocks noChangeArrowheads="1"/>
          </p:cNvSpPr>
          <p:nvPr/>
        </p:nvSpPr>
        <p:spPr bwMode="auto">
          <a:xfrm>
            <a:off x="8862009" y="3999588"/>
            <a:ext cx="155843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accent1"/>
                </a:solidFill>
                <a:latin typeface="+mn-lt"/>
              </a:rPr>
              <a:t>2017</a:t>
            </a:r>
            <a:endParaRPr lang="zh-CN" altLang="en-US" sz="2000" dirty="0">
              <a:solidFill>
                <a:schemeClr val="accent1"/>
              </a:solidFill>
              <a:latin typeface="+mn-lt"/>
            </a:endParaRPr>
          </a:p>
        </p:txBody>
      </p:sp>
      <p:sp>
        <p:nvSpPr>
          <p:cNvPr id="36" name="矩形 35"/>
          <p:cNvSpPr/>
          <p:nvPr/>
        </p:nvSpPr>
        <p:spPr>
          <a:xfrm>
            <a:off x="1079516" y="4779385"/>
            <a:ext cx="2082350" cy="1818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7" name="矩形 36"/>
          <p:cNvSpPr/>
          <p:nvPr/>
        </p:nvSpPr>
        <p:spPr>
          <a:xfrm>
            <a:off x="3591951" y="4779385"/>
            <a:ext cx="2082350" cy="1818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8" name="矩形 37"/>
          <p:cNvSpPr/>
          <p:nvPr/>
        </p:nvSpPr>
        <p:spPr>
          <a:xfrm>
            <a:off x="6104386" y="4779385"/>
            <a:ext cx="2082350" cy="1818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9" name="矩形 38"/>
          <p:cNvSpPr/>
          <p:nvPr/>
        </p:nvSpPr>
        <p:spPr>
          <a:xfrm>
            <a:off x="8616821" y="4779385"/>
            <a:ext cx="2082350" cy="1818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0" name="矩形 39"/>
          <p:cNvSpPr/>
          <p:nvPr/>
        </p:nvSpPr>
        <p:spPr>
          <a:xfrm>
            <a:off x="1136129" y="1873753"/>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n-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a:off x="8457742" y="1069725"/>
            <a:ext cx="2558601" cy="492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47"/>
          <p:cNvSpPr txBox="1">
            <a:spLocks noChangeArrowheads="1"/>
          </p:cNvSpPr>
          <p:nvPr/>
        </p:nvSpPr>
        <p:spPr bwMode="auto">
          <a:xfrm>
            <a:off x="8771722" y="1393419"/>
            <a:ext cx="1415772" cy="2827993"/>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chemeClr val="accent1">
                    <a:lumMod val="20000"/>
                    <a:lumOff val="80000"/>
                  </a:schemeClr>
                </a:solidFill>
                <a:latin typeface="华文新魏" panose="02010800040101010101" pitchFamily="2" charset="-122"/>
                <a:ea typeface="华文新魏" panose="02010800040101010101" pitchFamily="2" charset="-122"/>
              </a:rPr>
              <a:t>目录</a:t>
            </a:r>
            <a:endParaRPr lang="en-US" altLang="zh-CN" sz="8000" b="1" dirty="0">
              <a:solidFill>
                <a:schemeClr val="accent1">
                  <a:lumMod val="20000"/>
                  <a:lumOff val="80000"/>
                </a:schemeClr>
              </a:solidFill>
              <a:latin typeface="华文新魏" panose="02010800040101010101" pitchFamily="2" charset="-122"/>
              <a:ea typeface="华文新魏" panose="02010800040101010101" pitchFamily="2" charset="-122"/>
            </a:endParaRPr>
          </a:p>
        </p:txBody>
      </p:sp>
      <p:sp>
        <p:nvSpPr>
          <p:cNvPr id="12" name="MH_Entry_1">
            <a:hlinkClick r:id="rId13" action="ppaction://hlinksldjump"/>
          </p:cNvPr>
          <p:cNvSpPr txBox="1"/>
          <p:nvPr>
            <p:custDataLst>
              <p:tags r:id="rId1"/>
            </p:custDataLst>
          </p:nvPr>
        </p:nvSpPr>
        <p:spPr>
          <a:xfrm>
            <a:off x="1690804" y="147652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4" name="MH_Number_1">
            <a:hlinkClick r:id="rId13" action="ppaction://hlinksldjump"/>
          </p:cNvPr>
          <p:cNvSpPr txBox="1"/>
          <p:nvPr>
            <p:custDataLst>
              <p:tags r:id="rId2"/>
            </p:custDataLst>
          </p:nvPr>
        </p:nvSpPr>
        <p:spPr>
          <a:xfrm>
            <a:off x="928914" y="1428370"/>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1</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1" name="MH_Entry_1">
            <a:hlinkClick r:id="rId13" action="ppaction://hlinksldjump"/>
          </p:cNvPr>
          <p:cNvSpPr txBox="1"/>
          <p:nvPr>
            <p:custDataLst>
              <p:tags r:id="rId3"/>
            </p:custDataLst>
          </p:nvPr>
        </p:nvSpPr>
        <p:spPr>
          <a:xfrm>
            <a:off x="1690804" y="2361894"/>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32" name="MH_Number_1">
            <a:hlinkClick r:id="rId13" action="ppaction://hlinksldjump"/>
          </p:cNvPr>
          <p:cNvSpPr txBox="1"/>
          <p:nvPr>
            <p:custDataLst>
              <p:tags r:id="rId4"/>
            </p:custDataLst>
          </p:nvPr>
        </p:nvSpPr>
        <p:spPr>
          <a:xfrm>
            <a:off x="928914" y="2313741"/>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2</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4" name="MH_Entry_1">
            <a:hlinkClick r:id="rId13" action="ppaction://hlinksldjump"/>
          </p:cNvPr>
          <p:cNvSpPr txBox="1"/>
          <p:nvPr>
            <p:custDataLst>
              <p:tags r:id="rId5"/>
            </p:custDataLst>
          </p:nvPr>
        </p:nvSpPr>
        <p:spPr>
          <a:xfrm>
            <a:off x="1690804" y="324726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36" name="MH_Number_1">
            <a:hlinkClick r:id="rId13" action="ppaction://hlinksldjump"/>
          </p:cNvPr>
          <p:cNvSpPr txBox="1"/>
          <p:nvPr>
            <p:custDataLst>
              <p:tags r:id="rId6"/>
            </p:custDataLst>
          </p:nvPr>
        </p:nvSpPr>
        <p:spPr>
          <a:xfrm>
            <a:off x="928914" y="3199112"/>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3</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8" name="MH_Entry_1">
            <a:hlinkClick r:id="rId13" action="ppaction://hlinksldjump"/>
          </p:cNvPr>
          <p:cNvSpPr txBox="1"/>
          <p:nvPr>
            <p:custDataLst>
              <p:tags r:id="rId7"/>
            </p:custDataLst>
          </p:nvPr>
        </p:nvSpPr>
        <p:spPr>
          <a:xfrm>
            <a:off x="1690804" y="4132636"/>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39" name="MH_Number_1">
            <a:hlinkClick r:id="rId13" action="ppaction://hlinksldjump"/>
          </p:cNvPr>
          <p:cNvSpPr txBox="1"/>
          <p:nvPr>
            <p:custDataLst>
              <p:tags r:id="rId8"/>
            </p:custDataLst>
          </p:nvPr>
        </p:nvSpPr>
        <p:spPr>
          <a:xfrm>
            <a:off x="928914" y="4084483"/>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4</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41" name="MH_Entry_1">
            <a:hlinkClick r:id="rId13" action="ppaction://hlinksldjump"/>
          </p:cNvPr>
          <p:cNvSpPr txBox="1"/>
          <p:nvPr>
            <p:custDataLst>
              <p:tags r:id="rId9"/>
            </p:custDataLst>
          </p:nvPr>
        </p:nvSpPr>
        <p:spPr>
          <a:xfrm>
            <a:off x="1690804" y="501800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42" name="MH_Number_1">
            <a:hlinkClick r:id="rId13" action="ppaction://hlinksldjump"/>
          </p:cNvPr>
          <p:cNvSpPr txBox="1"/>
          <p:nvPr>
            <p:custDataLst>
              <p:tags r:id="rId10"/>
            </p:custDataLst>
          </p:nvPr>
        </p:nvSpPr>
        <p:spPr>
          <a:xfrm>
            <a:off x="928914" y="496985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5</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21"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flipV="1">
            <a:off x="3961570" y="-366103"/>
            <a:ext cx="49091" cy="49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flipV="1">
            <a:off x="3961570" y="535855"/>
            <a:ext cx="49091" cy="49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flipV="1">
            <a:off x="3961570" y="1437813"/>
            <a:ext cx="49091" cy="49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flipV="1">
            <a:off x="3961570" y="2339771"/>
            <a:ext cx="49091" cy="49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F:\ppt素材\图标\我收集的图标\字体\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flipV="1">
            <a:off x="3961570" y="3241729"/>
            <a:ext cx="49091" cy="49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20"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387639" flipH="1">
            <a:off x="3372608" y="1179383"/>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4316778" y="3431377"/>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solidFill>
                  <a:schemeClr val="accent1"/>
                </a:solidFill>
              </a:rPr>
              <a:t>上半年</a:t>
            </a:r>
          </a:p>
        </p:txBody>
      </p:sp>
      <p:sp>
        <p:nvSpPr>
          <p:cNvPr id="23" name="矩形 22"/>
          <p:cNvSpPr/>
          <p:nvPr/>
        </p:nvSpPr>
        <p:spPr>
          <a:xfrm>
            <a:off x="648538" y="3661956"/>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2" name="Rectangle 42"/>
          <p:cNvSpPr>
            <a:spLocks noChangeArrowheads="1"/>
          </p:cNvSpPr>
          <p:nvPr/>
        </p:nvSpPr>
        <p:spPr bwMode="auto">
          <a:xfrm>
            <a:off x="432022" y="2410392"/>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93</a:t>
            </a:r>
            <a:r>
              <a:rPr lang="zh-CN" altLang="en-US" sz="4000" dirty="0">
                <a:solidFill>
                  <a:schemeClr val="accent1"/>
                </a:solidFill>
                <a:latin typeface="+mn-lt"/>
              </a:rPr>
              <a:t>万</a:t>
            </a:r>
            <a:endParaRPr lang="zh-CN" altLang="en-US" sz="5400" dirty="0">
              <a:solidFill>
                <a:schemeClr val="accent1"/>
              </a:solidFill>
              <a:latin typeface="+mn-lt"/>
            </a:endParaRPr>
          </a:p>
        </p:txBody>
      </p:sp>
      <p:pic>
        <p:nvPicPr>
          <p:cNvPr id="13"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387639" flipH="1">
            <a:off x="9163806" y="1179383"/>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p:cNvSpPr/>
          <p:nvPr/>
        </p:nvSpPr>
        <p:spPr>
          <a:xfrm>
            <a:off x="10107976" y="3431377"/>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solidFill>
                  <a:schemeClr val="accent1"/>
                </a:solidFill>
              </a:rPr>
              <a:t>下半年</a:t>
            </a:r>
          </a:p>
        </p:txBody>
      </p:sp>
      <p:sp>
        <p:nvSpPr>
          <p:cNvPr id="15" name="矩形 14"/>
          <p:cNvSpPr/>
          <p:nvPr/>
        </p:nvSpPr>
        <p:spPr>
          <a:xfrm>
            <a:off x="6439736" y="3661956"/>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6" name="Rectangle 42"/>
          <p:cNvSpPr>
            <a:spLocks noChangeArrowheads="1"/>
          </p:cNvSpPr>
          <p:nvPr/>
        </p:nvSpPr>
        <p:spPr bwMode="auto">
          <a:xfrm>
            <a:off x="6223220" y="2410392"/>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86</a:t>
            </a:r>
            <a:r>
              <a:rPr lang="zh-CN" altLang="en-US" sz="4000" dirty="0">
                <a:solidFill>
                  <a:schemeClr val="accent1"/>
                </a:solidFill>
                <a:latin typeface="+mn-lt"/>
              </a:rPr>
              <a:t>万</a:t>
            </a:r>
            <a:endParaRPr lang="zh-CN" altLang="en-US" sz="5400" dirty="0">
              <a:solidFill>
                <a:schemeClr val="accent1"/>
              </a:solidFill>
              <a:latin typeface="+mn-lt"/>
            </a:endParaRPr>
          </a:p>
        </p:txBody>
      </p:sp>
      <p:sp>
        <p:nvSpPr>
          <p:cNvPr id="17" name="矩形 16"/>
          <p:cNvSpPr/>
          <p:nvPr/>
        </p:nvSpPr>
        <p:spPr>
          <a:xfrm>
            <a:off x="1136129" y="5487812"/>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请输入第四章大标题</a:t>
            </a:r>
          </a:p>
        </p:txBody>
      </p:sp>
      <p:sp>
        <p:nvSpPr>
          <p:cNvPr id="9219" name="文本占位符 2"/>
          <p:cNvSpPr>
            <a:spLocks noGrp="1"/>
          </p:cNvSpPr>
          <p:nvPr>
            <p:ph type="body" idx="1"/>
          </p:nvPr>
        </p:nvSpPr>
        <p:spPr/>
        <p:txBody>
          <a:bodyPr/>
          <a:lstStyle/>
          <a:p>
            <a:r>
              <a:rPr lang="zh-CN" altLang="en-US" dirty="0"/>
              <a:t>请输入第四章说明小标题</a:t>
            </a:r>
          </a:p>
        </p:txBody>
      </p:sp>
      <p:pic>
        <p:nvPicPr>
          <p:cNvPr id="6"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571820" y="130264"/>
            <a:ext cx="2043730" cy="258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7"/>
          <p:cNvSpPr txBox="1">
            <a:spLocks noChangeArrowheads="1"/>
          </p:cNvSpPr>
          <p:nvPr/>
        </p:nvSpPr>
        <p:spPr bwMode="auto">
          <a:xfrm>
            <a:off x="5674785" y="349464"/>
            <a:ext cx="1415772" cy="133310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rgbClr val="FEFFFF"/>
                </a:solidFill>
                <a:latin typeface="华文新魏" panose="02010800040101010101" pitchFamily="2" charset="-122"/>
                <a:ea typeface="华文新魏" panose="02010800040101010101" pitchFamily="2" charset="-122"/>
              </a:rPr>
              <a:t>肆</a:t>
            </a:r>
            <a:endParaRPr lang="en-US" altLang="zh-CN" sz="8000" b="1" dirty="0">
              <a:solidFill>
                <a:srgbClr val="FEFFFF"/>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9" name="组合 8"/>
          <p:cNvGrpSpPr/>
          <p:nvPr/>
        </p:nvGrpSpPr>
        <p:grpSpPr>
          <a:xfrm>
            <a:off x="7431314" y="1701726"/>
            <a:ext cx="1645937" cy="3860254"/>
            <a:chOff x="2208416" y="-2008033"/>
            <a:chExt cx="3634966" cy="8525169"/>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7825" y="2576064"/>
              <a:ext cx="2523749" cy="3941072"/>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2222" t="19260" r="47500" b="62037"/>
            <a:stretch>
              <a:fillRect/>
            </a:stretch>
          </p:blipFill>
          <p:spPr>
            <a:xfrm>
              <a:off x="2208416" y="-2008033"/>
              <a:ext cx="3634966" cy="5029200"/>
            </a:xfrm>
            <a:prstGeom prst="rect">
              <a:avLst/>
            </a:prstGeom>
          </p:spPr>
        </p:pic>
      </p:grpSp>
      <p:pic>
        <p:nvPicPr>
          <p:cNvPr id="14" name="Picture 2" descr="C:\Users\Thinkpad\Desktop\PNG\1_0008_图层-16-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19752" y="1583510"/>
            <a:ext cx="936282" cy="2058197"/>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81387" y="1872340"/>
            <a:ext cx="4814728" cy="141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pic>
        <p:nvPicPr>
          <p:cNvPr id="18" name="Picture 2" descr="C:\Users\Thinkpad\Desktop\PNG\1_0008_图层-16-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19752" y="3212835"/>
            <a:ext cx="936282" cy="2058197"/>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81387" y="3501665"/>
            <a:ext cx="4814728" cy="141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pic>
        <p:nvPicPr>
          <p:cNvPr id="26" name="Picture 2" descr="C:\Users\Thinkpad\Desktop\PNG\1_0008_图层-16-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19752" y="4842160"/>
            <a:ext cx="936282" cy="2058197"/>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381387" y="5130990"/>
            <a:ext cx="4814728" cy="141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矩形 27"/>
          <p:cNvSpPr/>
          <p:nvPr/>
        </p:nvSpPr>
        <p:spPr>
          <a:xfrm>
            <a:off x="9059928" y="3833079"/>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AutoShape 33"/>
          <p:cNvSpPr>
            <a:spLocks noChangeArrowheads="1"/>
          </p:cNvSpPr>
          <p:nvPr/>
        </p:nvSpPr>
        <p:spPr bwMode="auto">
          <a:xfrm rot="5400000">
            <a:off x="2396148" y="1523026"/>
            <a:ext cx="1610082" cy="4187612"/>
          </a:xfrm>
          <a:prstGeom prst="roundRect">
            <a:avLst>
              <a:gd name="adj" fmla="val 13292"/>
            </a:avLst>
          </a:prstGeom>
          <a:noFill/>
          <a:ln w="57150" cmpd="dbl">
            <a:solidFill>
              <a:schemeClr val="accent1">
                <a:alpha val="74117"/>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B70002"/>
              </a:solidFill>
            </a:endParaRPr>
          </a:p>
        </p:txBody>
      </p:sp>
      <p:pic>
        <p:nvPicPr>
          <p:cNvPr id="16" name="图片 15"/>
          <p:cNvPicPr>
            <a:picLocks noChangeAspect="1"/>
          </p:cNvPicPr>
          <p:nvPr/>
        </p:nvPicPr>
        <p:blipFill>
          <a:blip r:embed="rId2" cstate="print">
            <a:duotone>
              <a:prstClr val="black"/>
              <a:schemeClr val="tx2">
                <a:tint val="45000"/>
                <a:satMod val="400000"/>
              </a:schemeClr>
            </a:duotone>
          </a:blip>
          <a:stretch>
            <a:fillRect/>
          </a:stretch>
        </p:blipFill>
        <p:spPr>
          <a:xfrm>
            <a:off x="497859" y="2202267"/>
            <a:ext cx="1219048" cy="1219048"/>
          </a:xfrm>
          <a:prstGeom prst="rect">
            <a:avLst/>
          </a:prstGeom>
        </p:spPr>
      </p:pic>
      <p:sp>
        <p:nvSpPr>
          <p:cNvPr id="17" name="矩形 16"/>
          <p:cNvSpPr/>
          <p:nvPr/>
        </p:nvSpPr>
        <p:spPr>
          <a:xfrm>
            <a:off x="1466850" y="2811790"/>
            <a:ext cx="3828145" cy="159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18" name="AutoShape 33"/>
          <p:cNvSpPr>
            <a:spLocks noChangeArrowheads="1"/>
          </p:cNvSpPr>
          <p:nvPr/>
        </p:nvSpPr>
        <p:spPr bwMode="auto">
          <a:xfrm rot="5400000">
            <a:off x="8454953" y="1523026"/>
            <a:ext cx="1610082" cy="4187612"/>
          </a:xfrm>
          <a:prstGeom prst="roundRect">
            <a:avLst>
              <a:gd name="adj" fmla="val 13292"/>
            </a:avLst>
          </a:prstGeom>
          <a:noFill/>
          <a:ln w="57150" cmpd="dbl">
            <a:solidFill>
              <a:schemeClr val="accent1">
                <a:alpha val="74117"/>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B70002"/>
              </a:solidFill>
            </a:endParaRPr>
          </a:p>
        </p:txBody>
      </p:sp>
      <p:pic>
        <p:nvPicPr>
          <p:cNvPr id="19" name="图片 18"/>
          <p:cNvPicPr>
            <a:picLocks noChangeAspect="1"/>
          </p:cNvPicPr>
          <p:nvPr/>
        </p:nvPicPr>
        <p:blipFill>
          <a:blip r:embed="rId2" cstate="print">
            <a:duotone>
              <a:prstClr val="black"/>
              <a:schemeClr val="tx2">
                <a:tint val="45000"/>
                <a:satMod val="400000"/>
              </a:schemeClr>
            </a:duotone>
          </a:blip>
          <a:stretch>
            <a:fillRect/>
          </a:stretch>
        </p:blipFill>
        <p:spPr>
          <a:xfrm>
            <a:off x="6556664" y="2202267"/>
            <a:ext cx="1219048" cy="1219048"/>
          </a:xfrm>
          <a:prstGeom prst="rect">
            <a:avLst/>
          </a:prstGeom>
        </p:spPr>
      </p:pic>
      <p:sp>
        <p:nvSpPr>
          <p:cNvPr id="20" name="矩形 19"/>
          <p:cNvSpPr/>
          <p:nvPr/>
        </p:nvSpPr>
        <p:spPr>
          <a:xfrm>
            <a:off x="7525655" y="2811790"/>
            <a:ext cx="3828145" cy="1595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1" name="矩形 20"/>
          <p:cNvSpPr/>
          <p:nvPr/>
        </p:nvSpPr>
        <p:spPr>
          <a:xfrm>
            <a:off x="1136129" y="5340290"/>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2" name="直接连接符 21"/>
          <p:cNvCxnSpPr/>
          <p:nvPr/>
        </p:nvCxnSpPr>
        <p:spPr>
          <a:xfrm>
            <a:off x="1145338" y="5160696"/>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Thinkpad\Desktop\PNG\1_0003_图层-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583656">
            <a:off x="2175990" y="1747782"/>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矩形 12"/>
          <p:cNvSpPr/>
          <p:nvPr/>
        </p:nvSpPr>
        <p:spPr>
          <a:xfrm>
            <a:off x="382093" y="2559461"/>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pic>
        <p:nvPicPr>
          <p:cNvPr id="7" name="Picture 2" descr="C:\Users\Thinkpad\Desktop\PNG\1_0003_图层-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583656">
            <a:off x="7690526" y="2985739"/>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896629" y="3797418"/>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2" name="Freeform 21"/>
          <p:cNvSpPr/>
          <p:nvPr/>
        </p:nvSpPr>
        <p:spPr bwMode="auto">
          <a:xfrm>
            <a:off x="1134915" y="2065084"/>
            <a:ext cx="1912101" cy="1912101"/>
          </a:xfrm>
          <a:prstGeom prst="ellipse">
            <a:avLst/>
          </a:prstGeom>
          <a:solidFill>
            <a:srgbClr val="FEFFFF"/>
          </a:solidFill>
          <a:ln>
            <a:solidFill>
              <a:schemeClr val="accent1"/>
            </a:solidFill>
          </a:ln>
        </p:spPr>
        <p:txBody>
          <a:bodyPr/>
          <a:lstStyle/>
          <a:p>
            <a:endParaRPr lang="zh-CN" altLang="en-US"/>
          </a:p>
        </p:txBody>
      </p:sp>
      <p:sp>
        <p:nvSpPr>
          <p:cNvPr id="49" name="矩形 48"/>
          <p:cNvSpPr/>
          <p:nvPr/>
        </p:nvSpPr>
        <p:spPr>
          <a:xfrm>
            <a:off x="766939"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4" name="Freeform 21"/>
          <p:cNvSpPr/>
          <p:nvPr/>
        </p:nvSpPr>
        <p:spPr bwMode="auto">
          <a:xfrm>
            <a:off x="5139950" y="2065084"/>
            <a:ext cx="1912101" cy="1912101"/>
          </a:xfrm>
          <a:prstGeom prst="ellipse">
            <a:avLst/>
          </a:prstGeom>
          <a:solidFill>
            <a:srgbClr val="FEFFFF"/>
          </a:solidFill>
          <a:ln>
            <a:solidFill>
              <a:schemeClr val="accent1"/>
            </a:solidFill>
          </a:ln>
        </p:spPr>
        <p:txBody>
          <a:bodyPr/>
          <a:lstStyle/>
          <a:p>
            <a:endParaRPr lang="zh-CN" altLang="en-US"/>
          </a:p>
        </p:txBody>
      </p:sp>
      <p:sp>
        <p:nvSpPr>
          <p:cNvPr id="50" name="矩形 49"/>
          <p:cNvSpPr/>
          <p:nvPr/>
        </p:nvSpPr>
        <p:spPr>
          <a:xfrm>
            <a:off x="4771974"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9" name="Freeform 21"/>
          <p:cNvSpPr/>
          <p:nvPr/>
        </p:nvSpPr>
        <p:spPr bwMode="auto">
          <a:xfrm>
            <a:off x="9144986" y="2065084"/>
            <a:ext cx="1912101" cy="1912101"/>
          </a:xfrm>
          <a:prstGeom prst="ellipse">
            <a:avLst/>
          </a:prstGeom>
          <a:solidFill>
            <a:srgbClr val="FEFFFF"/>
          </a:solidFill>
          <a:ln>
            <a:solidFill>
              <a:schemeClr val="accent1"/>
            </a:solidFill>
          </a:ln>
        </p:spPr>
        <p:txBody>
          <a:bodyPr/>
          <a:lstStyle/>
          <a:p>
            <a:endParaRPr lang="zh-CN" altLang="en-US"/>
          </a:p>
        </p:txBody>
      </p:sp>
      <p:sp>
        <p:nvSpPr>
          <p:cNvPr id="51" name="矩形 50"/>
          <p:cNvSpPr/>
          <p:nvPr/>
        </p:nvSpPr>
        <p:spPr>
          <a:xfrm>
            <a:off x="8777010"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pic>
        <p:nvPicPr>
          <p:cNvPr id="16"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19576" y="1992036"/>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13009" y="1992037"/>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3" cstate="print"/>
          <a:stretch>
            <a:fillRect/>
          </a:stretch>
        </p:blipFill>
        <p:spPr>
          <a:xfrm>
            <a:off x="1466850" y="2403995"/>
            <a:ext cx="1262702" cy="1262702"/>
          </a:xfrm>
          <a:prstGeom prst="rect">
            <a:avLst/>
          </a:prstGeom>
        </p:spPr>
      </p:pic>
      <p:grpSp>
        <p:nvGrpSpPr>
          <p:cNvPr id="15" name="组合 14"/>
          <p:cNvGrpSpPr/>
          <p:nvPr/>
        </p:nvGrpSpPr>
        <p:grpSpPr>
          <a:xfrm>
            <a:off x="5756351" y="2238757"/>
            <a:ext cx="679300" cy="1593178"/>
            <a:chOff x="2208416" y="-2008033"/>
            <a:chExt cx="3634966" cy="8525169"/>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825" y="2576064"/>
              <a:ext cx="2523749" cy="394107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32222" t="19260" r="47500" b="62037"/>
            <a:stretch>
              <a:fillRect/>
            </a:stretch>
          </p:blipFill>
          <p:spPr>
            <a:xfrm>
              <a:off x="2208416" y="-2008033"/>
              <a:ext cx="3634966" cy="5029200"/>
            </a:xfrm>
            <a:prstGeom prst="rect">
              <a:avLst/>
            </a:prstGeom>
          </p:spPr>
        </p:pic>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212" y="2331205"/>
            <a:ext cx="1473647" cy="1193270"/>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51" name="矩形 50"/>
          <p:cNvSpPr/>
          <p:nvPr/>
        </p:nvSpPr>
        <p:spPr>
          <a:xfrm>
            <a:off x="572877" y="3963372"/>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请文本请输入文本请输入文本请输入文本请输入文本</a:t>
            </a:r>
            <a:endParaRPr lang="zh-CN" altLang="zh-CN" sz="1800" dirty="0">
              <a:solidFill>
                <a:schemeClr val="tx1"/>
              </a:solidFill>
              <a:latin typeface="+mn-ea"/>
            </a:endParaRPr>
          </a:p>
        </p:txBody>
      </p:sp>
      <p:pic>
        <p:nvPicPr>
          <p:cNvPr id="62" name="图片 61"/>
          <p:cNvPicPr>
            <a:picLocks noChangeAspect="1"/>
          </p:cNvPicPr>
          <p:nvPr/>
        </p:nvPicPr>
        <p:blipFill>
          <a:blip r:embed="rId2" cstate="print">
            <a:lum contrast="40000"/>
          </a:blip>
          <a:stretch>
            <a:fillRect/>
          </a:stretch>
        </p:blipFill>
        <p:spPr>
          <a:xfrm>
            <a:off x="10095998" y="4550228"/>
            <a:ext cx="1454787" cy="1454787"/>
          </a:xfrm>
          <a:prstGeom prst="rect">
            <a:avLst/>
          </a:prstGeom>
        </p:spPr>
      </p:pic>
      <p:pic>
        <p:nvPicPr>
          <p:cNvPr id="63" name="图片 62"/>
          <p:cNvPicPr>
            <a:picLocks noChangeAspect="1"/>
          </p:cNvPicPr>
          <p:nvPr/>
        </p:nvPicPr>
        <p:blipFill>
          <a:blip r:embed="rId2" cstate="print">
            <a:lum contrast="40000"/>
          </a:blip>
          <a:stretch>
            <a:fillRect/>
          </a:stretch>
        </p:blipFill>
        <p:spPr>
          <a:xfrm>
            <a:off x="10443544" y="2511524"/>
            <a:ext cx="759697" cy="759697"/>
          </a:xfrm>
          <a:prstGeom prst="rect">
            <a:avLst/>
          </a:prstGeom>
        </p:spPr>
      </p:pic>
      <p:pic>
        <p:nvPicPr>
          <p:cNvPr id="64" name="图片 63"/>
          <p:cNvPicPr>
            <a:picLocks noChangeAspect="1"/>
          </p:cNvPicPr>
          <p:nvPr/>
        </p:nvPicPr>
        <p:blipFill>
          <a:blip r:embed="rId2" cstate="print">
            <a:lum contrast="40000"/>
          </a:blip>
          <a:stretch>
            <a:fillRect/>
          </a:stretch>
        </p:blipFill>
        <p:spPr>
          <a:xfrm>
            <a:off x="8994865" y="3839259"/>
            <a:ext cx="444660" cy="444660"/>
          </a:xfrm>
          <a:prstGeom prst="rect">
            <a:avLst/>
          </a:prstGeom>
        </p:spPr>
      </p:pic>
      <p:pic>
        <p:nvPicPr>
          <p:cNvPr id="26"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77023" y="2494212"/>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572877" y="2975209"/>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28" name="矩形 27"/>
          <p:cNvSpPr/>
          <p:nvPr/>
        </p:nvSpPr>
        <p:spPr>
          <a:xfrm>
            <a:off x="3313020" y="3963373"/>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29"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17166" y="2494213"/>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3313020" y="2975210"/>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32" name="矩形 31"/>
          <p:cNvSpPr/>
          <p:nvPr/>
        </p:nvSpPr>
        <p:spPr>
          <a:xfrm>
            <a:off x="6053163" y="3963374"/>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33"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7309" y="2494214"/>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6053163" y="2975211"/>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2922964" y="1801091"/>
            <a:ext cx="7341443" cy="2132017"/>
          </a:xfrm>
        </p:spPr>
        <p:txBody>
          <a:bodyPr anchor="b"/>
          <a:lstStyle/>
          <a:p>
            <a:r>
              <a:rPr lang="zh-CN" altLang="en-US" dirty="0"/>
              <a:t>请输入第一章大标题</a:t>
            </a:r>
          </a:p>
        </p:txBody>
      </p:sp>
      <p:sp>
        <p:nvSpPr>
          <p:cNvPr id="9219" name="文本占位符 2"/>
          <p:cNvSpPr>
            <a:spLocks noGrp="1"/>
          </p:cNvSpPr>
          <p:nvPr>
            <p:ph type="body" idx="1"/>
          </p:nvPr>
        </p:nvSpPr>
        <p:spPr/>
        <p:txBody>
          <a:bodyPr/>
          <a:lstStyle/>
          <a:p>
            <a:r>
              <a:rPr lang="zh-CN" altLang="en-US" dirty="0"/>
              <a:t>请输入第一章说明小标题</a:t>
            </a:r>
          </a:p>
        </p:txBody>
      </p:sp>
      <p:pic>
        <p:nvPicPr>
          <p:cNvPr id="4"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571820" y="130264"/>
            <a:ext cx="2043730" cy="258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7"/>
          <p:cNvSpPr txBox="1">
            <a:spLocks noChangeArrowheads="1"/>
          </p:cNvSpPr>
          <p:nvPr/>
        </p:nvSpPr>
        <p:spPr bwMode="auto">
          <a:xfrm>
            <a:off x="5674785" y="349464"/>
            <a:ext cx="1415772" cy="133310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rgbClr val="FEFFFF"/>
                </a:solidFill>
                <a:latin typeface="华文新魏" panose="02010800040101010101" pitchFamily="2" charset="-122"/>
                <a:ea typeface="华文新魏" panose="02010800040101010101" pitchFamily="2" charset="-122"/>
              </a:rPr>
              <a:t>壹</a:t>
            </a:r>
            <a:endParaRPr lang="en-US" altLang="zh-CN" sz="8000" b="1" dirty="0">
              <a:solidFill>
                <a:srgbClr val="FEFFFF"/>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3"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l="-4587"/>
          <a:stretch>
            <a:fillRect/>
          </a:stretch>
        </p:blipFill>
        <p:spPr bwMode="auto">
          <a:xfrm>
            <a:off x="8285764" y="2450074"/>
            <a:ext cx="4164144" cy="42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21"/>
          <p:cNvSpPr/>
          <p:nvPr/>
        </p:nvSpPr>
        <p:spPr bwMode="auto">
          <a:xfrm>
            <a:off x="1699340" y="1792962"/>
            <a:ext cx="1314225" cy="1314225"/>
          </a:xfrm>
          <a:prstGeom prst="ellipse">
            <a:avLst/>
          </a:prstGeom>
          <a:solidFill>
            <a:schemeClr val="accent1"/>
          </a:solidFill>
          <a:ln>
            <a:noFill/>
          </a:ln>
        </p:spPr>
        <p:txBody>
          <a:bodyPr/>
          <a:lstStyle/>
          <a:p>
            <a:endParaRPr lang="zh-CN" altLang="en-US"/>
          </a:p>
        </p:txBody>
      </p:sp>
      <p:sp>
        <p:nvSpPr>
          <p:cNvPr id="16" name="Freeform 21"/>
          <p:cNvSpPr/>
          <p:nvPr/>
        </p:nvSpPr>
        <p:spPr bwMode="auto">
          <a:xfrm>
            <a:off x="1699340" y="3406124"/>
            <a:ext cx="1314225" cy="1314225"/>
          </a:xfrm>
          <a:prstGeom prst="ellipse">
            <a:avLst/>
          </a:prstGeom>
          <a:solidFill>
            <a:schemeClr val="accent1"/>
          </a:solidFill>
          <a:ln>
            <a:noFill/>
          </a:ln>
        </p:spPr>
        <p:txBody>
          <a:bodyPr/>
          <a:lstStyle/>
          <a:p>
            <a:endParaRPr lang="zh-CN" altLang="en-US"/>
          </a:p>
        </p:txBody>
      </p:sp>
      <p:sp>
        <p:nvSpPr>
          <p:cNvPr id="17" name="Freeform 21"/>
          <p:cNvSpPr/>
          <p:nvPr/>
        </p:nvSpPr>
        <p:spPr bwMode="auto">
          <a:xfrm>
            <a:off x="1699340" y="5019286"/>
            <a:ext cx="1314225" cy="1314225"/>
          </a:xfrm>
          <a:prstGeom prst="ellipse">
            <a:avLst/>
          </a:prstGeom>
          <a:solidFill>
            <a:schemeClr val="accent1"/>
          </a:solidFill>
          <a:ln>
            <a:noFill/>
          </a:ln>
        </p:spPr>
        <p:txBody>
          <a:bodyPr/>
          <a:lstStyle/>
          <a:p>
            <a:endParaRPr lang="zh-CN" altLang="en-US"/>
          </a:p>
        </p:txBody>
      </p:sp>
      <p:sp>
        <p:nvSpPr>
          <p:cNvPr id="18" name="KSO_Shape"/>
          <p:cNvSpPr/>
          <p:nvPr/>
        </p:nvSpPr>
        <p:spPr bwMode="auto">
          <a:xfrm>
            <a:off x="1876671" y="2123023"/>
            <a:ext cx="959563" cy="654102"/>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KSO_Shape"/>
          <p:cNvSpPr/>
          <p:nvPr/>
        </p:nvSpPr>
        <p:spPr bwMode="auto">
          <a:xfrm>
            <a:off x="2007218" y="3727389"/>
            <a:ext cx="698469" cy="671694"/>
          </a:xfrm>
          <a:custGeom>
            <a:avLst/>
            <a:gdLst>
              <a:gd name="T0" fmla="*/ 2147483646 w 104"/>
              <a:gd name="T1" fmla="*/ 2147483646 h 100"/>
              <a:gd name="T2" fmla="*/ 2147483646 w 104"/>
              <a:gd name="T3" fmla="*/ 2147483646 h 100"/>
              <a:gd name="T4" fmla="*/ 2147483646 w 104"/>
              <a:gd name="T5" fmla="*/ 2147483646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2147483646 w 104"/>
              <a:gd name="T19" fmla="*/ 2147483646 h 100"/>
              <a:gd name="T20" fmla="*/ 2147483646 w 104"/>
              <a:gd name="T21" fmla="*/ 2147483646 h 100"/>
              <a:gd name="T22" fmla="*/ 2147483646 w 104"/>
              <a:gd name="T23" fmla="*/ 2147483646 h 100"/>
              <a:gd name="T24" fmla="*/ 2147483646 w 104"/>
              <a:gd name="T25" fmla="*/ 2147483646 h 100"/>
              <a:gd name="T26" fmla="*/ 2147483646 w 104"/>
              <a:gd name="T27" fmla="*/ 2147483646 h 100"/>
              <a:gd name="T28" fmla="*/ 2147483646 w 104"/>
              <a:gd name="T29" fmla="*/ 2147483646 h 100"/>
              <a:gd name="T30" fmla="*/ 2147483646 w 104"/>
              <a:gd name="T31" fmla="*/ 2147483646 h 100"/>
              <a:gd name="T32" fmla="*/ 2147483646 w 104"/>
              <a:gd name="T33" fmla="*/ 2147483646 h 100"/>
              <a:gd name="T34" fmla="*/ 2147483646 w 104"/>
              <a:gd name="T35" fmla="*/ 2147483646 h 100"/>
              <a:gd name="T36" fmla="*/ 2147483646 w 104"/>
              <a:gd name="T37" fmla="*/ 2147483646 h 100"/>
              <a:gd name="T38" fmla="*/ 2147483646 w 104"/>
              <a:gd name="T39" fmla="*/ 2147483646 h 100"/>
              <a:gd name="T40" fmla="*/ 2147483646 w 104"/>
              <a:gd name="T41" fmla="*/ 2147483646 h 100"/>
              <a:gd name="T42" fmla="*/ 2147483646 w 104"/>
              <a:gd name="T43" fmla="*/ 2147483646 h 100"/>
              <a:gd name="T44" fmla="*/ 2147483646 w 104"/>
              <a:gd name="T45" fmla="*/ 2147483646 h 100"/>
              <a:gd name="T46" fmla="*/ 2147483646 w 104"/>
              <a:gd name="T47" fmla="*/ 2147483646 h 100"/>
              <a:gd name="T48" fmla="*/ 2147483646 w 104"/>
              <a:gd name="T49" fmla="*/ 2147483646 h 100"/>
              <a:gd name="T50" fmla="*/ 2147483646 w 104"/>
              <a:gd name="T51" fmla="*/ 2147483646 h 100"/>
              <a:gd name="T52" fmla="*/ 2147483646 w 104"/>
              <a:gd name="T53" fmla="*/ 2147483646 h 100"/>
              <a:gd name="T54" fmla="*/ 2147483646 w 104"/>
              <a:gd name="T55" fmla="*/ 2147483646 h 100"/>
              <a:gd name="T56" fmla="*/ 2147483646 w 104"/>
              <a:gd name="T57" fmla="*/ 2147483646 h 100"/>
              <a:gd name="T58" fmla="*/ 2147483646 w 104"/>
              <a:gd name="T59" fmla="*/ 2147483646 h 100"/>
              <a:gd name="T60" fmla="*/ 2147483646 w 104"/>
              <a:gd name="T61" fmla="*/ 2147483646 h 100"/>
              <a:gd name="T62" fmla="*/ 2147483646 w 104"/>
              <a:gd name="T63" fmla="*/ 2147483646 h 100"/>
              <a:gd name="T64" fmla="*/ 2147483646 w 104"/>
              <a:gd name="T65" fmla="*/ 2147483646 h 100"/>
              <a:gd name="T66" fmla="*/ 2147483646 w 104"/>
              <a:gd name="T67" fmla="*/ 2147483646 h 100"/>
              <a:gd name="T68" fmla="*/ 2147483646 w 104"/>
              <a:gd name="T69" fmla="*/ 2147483646 h 100"/>
              <a:gd name="T70" fmla="*/ 0 w 104"/>
              <a:gd name="T71" fmla="*/ 2147483646 h 100"/>
              <a:gd name="T72" fmla="*/ 0 w 104"/>
              <a:gd name="T73" fmla="*/ 2147483646 h 100"/>
              <a:gd name="T74" fmla="*/ 2147483646 w 104"/>
              <a:gd name="T75" fmla="*/ 2147483646 h 100"/>
              <a:gd name="T76" fmla="*/ 2147483646 w 104"/>
              <a:gd name="T77" fmla="*/ 2147483646 h 100"/>
              <a:gd name="T78" fmla="*/ 2147483646 w 104"/>
              <a:gd name="T79" fmla="*/ 2147483646 h 100"/>
              <a:gd name="T80" fmla="*/ 2147483646 w 104"/>
              <a:gd name="T81" fmla="*/ 2147483646 h 100"/>
              <a:gd name="T82" fmla="*/ 2147483646 w 104"/>
              <a:gd name="T83" fmla="*/ 2147483646 h 100"/>
              <a:gd name="T84" fmla="*/ 2147483646 w 104"/>
              <a:gd name="T85" fmla="*/ 2147483646 h 100"/>
              <a:gd name="T86" fmla="*/ 2147483646 w 104"/>
              <a:gd name="T87" fmla="*/ 2147483646 h 100"/>
              <a:gd name="T88" fmla="*/ 2147483646 w 104"/>
              <a:gd name="T89" fmla="*/ 2147483646 h 100"/>
              <a:gd name="T90" fmla="*/ 2147483646 w 104"/>
              <a:gd name="T91" fmla="*/ 2147483646 h 100"/>
              <a:gd name="T92" fmla="*/ 2147483646 w 104"/>
              <a:gd name="T93" fmla="*/ 2147483646 h 100"/>
              <a:gd name="T94" fmla="*/ 2147483646 w 104"/>
              <a:gd name="T95" fmla="*/ 2147483646 h 100"/>
              <a:gd name="T96" fmla="*/ 2147483646 w 104"/>
              <a:gd name="T97" fmla="*/ 2147483646 h 100"/>
              <a:gd name="T98" fmla="*/ 2147483646 w 104"/>
              <a:gd name="T99" fmla="*/ 2147483646 h 100"/>
              <a:gd name="T100" fmla="*/ 2147483646 w 104"/>
              <a:gd name="T101" fmla="*/ 2147483646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KSO_Shape"/>
          <p:cNvSpPr/>
          <p:nvPr/>
        </p:nvSpPr>
        <p:spPr bwMode="auto">
          <a:xfrm>
            <a:off x="1876671" y="5322696"/>
            <a:ext cx="959563" cy="707403"/>
          </a:xfrm>
          <a:custGeom>
            <a:avLst/>
            <a:gdLst>
              <a:gd name="T0" fmla="*/ 1702073 w 3534"/>
              <a:gd name="T1" fmla="*/ 991076 h 2606"/>
              <a:gd name="T2" fmla="*/ 1441744 w 3534"/>
              <a:gd name="T3" fmla="*/ 1292885 h 2606"/>
              <a:gd name="T4" fmla="*/ 911916 w 3534"/>
              <a:gd name="T5" fmla="*/ 1292885 h 2606"/>
              <a:gd name="T6" fmla="*/ 285292 w 3534"/>
              <a:gd name="T7" fmla="*/ 1328572 h 2606"/>
              <a:gd name="T8" fmla="*/ 0 w 3534"/>
              <a:gd name="T9" fmla="*/ 1026253 h 2606"/>
              <a:gd name="T10" fmla="*/ 509450 w 3534"/>
              <a:gd name="T11" fmla="*/ 714248 h 2606"/>
              <a:gd name="T12" fmla="*/ 903255 w 3534"/>
              <a:gd name="T13" fmla="*/ 769817 h 2606"/>
              <a:gd name="T14" fmla="*/ 1315400 w 3534"/>
              <a:gd name="T15" fmla="*/ 769817 h 2606"/>
              <a:gd name="T16" fmla="*/ 1315400 w 3534"/>
              <a:gd name="T17" fmla="*/ 943154 h 2606"/>
              <a:gd name="T18" fmla="*/ 973050 w 3534"/>
              <a:gd name="T19" fmla="*/ 943154 h 2606"/>
              <a:gd name="T20" fmla="*/ 1045901 w 3534"/>
              <a:gd name="T21" fmla="*/ 1014018 h 2606"/>
              <a:gd name="T22" fmla="*/ 1378063 w 3534"/>
              <a:gd name="T23" fmla="*/ 1014018 h 2606"/>
              <a:gd name="T24" fmla="*/ 1538030 w 3534"/>
              <a:gd name="T25" fmla="*/ 851387 h 2606"/>
              <a:gd name="T26" fmla="*/ 1637373 w 3534"/>
              <a:gd name="T27" fmla="*/ 845270 h 2606"/>
              <a:gd name="T28" fmla="*/ 1702073 w 3534"/>
              <a:gd name="T29" fmla="*/ 991076 h 2606"/>
              <a:gd name="T30" fmla="*/ 1488613 w 3534"/>
              <a:gd name="T31" fmla="*/ 105021 h 2606"/>
              <a:gd name="T32" fmla="*/ 1208925 w 3534"/>
              <a:gd name="T33" fmla="*/ 105021 h 2606"/>
              <a:gd name="T34" fmla="*/ 1208925 w 3534"/>
              <a:gd name="T35" fmla="*/ 419576 h 2606"/>
              <a:gd name="T36" fmla="*/ 824290 w 3534"/>
              <a:gd name="T37" fmla="*/ 419576 h 2606"/>
              <a:gd name="T38" fmla="*/ 824290 w 3534"/>
              <a:gd name="T39" fmla="*/ 105021 h 2606"/>
              <a:gd name="T40" fmla="*/ 544602 w 3534"/>
              <a:gd name="T41" fmla="*/ 105021 h 2606"/>
              <a:gd name="T42" fmla="*/ 544602 w 3534"/>
              <a:gd name="T43" fmla="*/ 607697 h 2606"/>
              <a:gd name="T44" fmla="*/ 439656 w 3534"/>
              <a:gd name="T45" fmla="*/ 622991 h 2606"/>
              <a:gd name="T46" fmla="*/ 439656 w 3534"/>
              <a:gd name="T47" fmla="*/ 105021 h 2606"/>
              <a:gd name="T48" fmla="*/ 439656 w 3534"/>
              <a:gd name="T49" fmla="*/ 69844 h 2606"/>
              <a:gd name="T50" fmla="*/ 439656 w 3534"/>
              <a:gd name="T51" fmla="*/ 0 h 2606"/>
              <a:gd name="T52" fmla="*/ 1593560 w 3534"/>
              <a:gd name="T53" fmla="*/ 0 h 2606"/>
              <a:gd name="T54" fmla="*/ 1593560 w 3534"/>
              <a:gd name="T55" fmla="*/ 69844 h 2606"/>
              <a:gd name="T56" fmla="*/ 1593560 w 3534"/>
              <a:gd name="T57" fmla="*/ 105021 h 2606"/>
              <a:gd name="T58" fmla="*/ 1593560 w 3534"/>
              <a:gd name="T59" fmla="*/ 735660 h 2606"/>
              <a:gd name="T60" fmla="*/ 1488613 w 3534"/>
              <a:gd name="T61" fmla="*/ 735660 h 2606"/>
              <a:gd name="T62" fmla="*/ 1488613 w 3534"/>
              <a:gd name="T63" fmla="*/ 105021 h 26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34" h="2606">
                <a:moveTo>
                  <a:pt x="3341" y="1944"/>
                </a:moveTo>
                <a:cubicBezTo>
                  <a:pt x="3384" y="1901"/>
                  <a:pt x="2830" y="2536"/>
                  <a:pt x="2830" y="2536"/>
                </a:cubicBezTo>
                <a:cubicBezTo>
                  <a:pt x="2830" y="2536"/>
                  <a:pt x="1884" y="2536"/>
                  <a:pt x="1790" y="2536"/>
                </a:cubicBezTo>
                <a:cubicBezTo>
                  <a:pt x="1541" y="2536"/>
                  <a:pt x="1075" y="2216"/>
                  <a:pt x="560" y="2606"/>
                </a:cubicBezTo>
                <a:cubicBezTo>
                  <a:pt x="522" y="2563"/>
                  <a:pt x="0" y="2013"/>
                  <a:pt x="0" y="2013"/>
                </a:cubicBezTo>
                <a:cubicBezTo>
                  <a:pt x="0" y="2013"/>
                  <a:pt x="949" y="1431"/>
                  <a:pt x="1000" y="1401"/>
                </a:cubicBezTo>
                <a:cubicBezTo>
                  <a:pt x="1386" y="1212"/>
                  <a:pt x="1670" y="1510"/>
                  <a:pt x="1773" y="1510"/>
                </a:cubicBezTo>
                <a:cubicBezTo>
                  <a:pt x="1876" y="1510"/>
                  <a:pt x="2535" y="1510"/>
                  <a:pt x="2582" y="1510"/>
                </a:cubicBezTo>
                <a:cubicBezTo>
                  <a:pt x="2710" y="1510"/>
                  <a:pt x="2856" y="1764"/>
                  <a:pt x="2582" y="1850"/>
                </a:cubicBezTo>
                <a:cubicBezTo>
                  <a:pt x="2504" y="1850"/>
                  <a:pt x="1910" y="1850"/>
                  <a:pt x="1910" y="1850"/>
                </a:cubicBezTo>
                <a:cubicBezTo>
                  <a:pt x="1910" y="1850"/>
                  <a:pt x="1920" y="1989"/>
                  <a:pt x="2053" y="1989"/>
                </a:cubicBezTo>
                <a:cubicBezTo>
                  <a:pt x="2186" y="1989"/>
                  <a:pt x="2705" y="1989"/>
                  <a:pt x="2705" y="1989"/>
                </a:cubicBezTo>
                <a:cubicBezTo>
                  <a:pt x="2705" y="1989"/>
                  <a:pt x="2976" y="1717"/>
                  <a:pt x="3019" y="1670"/>
                </a:cubicBezTo>
                <a:cubicBezTo>
                  <a:pt x="3126" y="1528"/>
                  <a:pt x="3214" y="1658"/>
                  <a:pt x="3214" y="1658"/>
                </a:cubicBezTo>
                <a:cubicBezTo>
                  <a:pt x="3214" y="1658"/>
                  <a:pt x="3534" y="1640"/>
                  <a:pt x="3341" y="1944"/>
                </a:cubicBezTo>
                <a:close/>
                <a:moveTo>
                  <a:pt x="2922" y="206"/>
                </a:moveTo>
                <a:cubicBezTo>
                  <a:pt x="2373" y="206"/>
                  <a:pt x="2373" y="206"/>
                  <a:pt x="2373" y="206"/>
                </a:cubicBezTo>
                <a:cubicBezTo>
                  <a:pt x="2373" y="823"/>
                  <a:pt x="2373" y="823"/>
                  <a:pt x="2373" y="823"/>
                </a:cubicBezTo>
                <a:cubicBezTo>
                  <a:pt x="1618" y="823"/>
                  <a:pt x="1618" y="823"/>
                  <a:pt x="1618" y="823"/>
                </a:cubicBezTo>
                <a:cubicBezTo>
                  <a:pt x="1618" y="206"/>
                  <a:pt x="1618" y="206"/>
                  <a:pt x="1618" y="206"/>
                </a:cubicBezTo>
                <a:cubicBezTo>
                  <a:pt x="1069" y="206"/>
                  <a:pt x="1069" y="206"/>
                  <a:pt x="1069" y="206"/>
                </a:cubicBezTo>
                <a:cubicBezTo>
                  <a:pt x="1069" y="1192"/>
                  <a:pt x="1069" y="1192"/>
                  <a:pt x="1069" y="1192"/>
                </a:cubicBezTo>
                <a:cubicBezTo>
                  <a:pt x="1004" y="1191"/>
                  <a:pt x="935" y="1199"/>
                  <a:pt x="863" y="1222"/>
                </a:cubicBezTo>
                <a:cubicBezTo>
                  <a:pt x="863" y="206"/>
                  <a:pt x="863" y="206"/>
                  <a:pt x="863" y="206"/>
                </a:cubicBezTo>
                <a:cubicBezTo>
                  <a:pt x="863" y="137"/>
                  <a:pt x="863" y="137"/>
                  <a:pt x="863" y="137"/>
                </a:cubicBezTo>
                <a:cubicBezTo>
                  <a:pt x="863" y="0"/>
                  <a:pt x="863" y="0"/>
                  <a:pt x="863" y="0"/>
                </a:cubicBezTo>
                <a:cubicBezTo>
                  <a:pt x="3128" y="0"/>
                  <a:pt x="3128" y="0"/>
                  <a:pt x="3128" y="0"/>
                </a:cubicBezTo>
                <a:cubicBezTo>
                  <a:pt x="3128" y="137"/>
                  <a:pt x="3128" y="137"/>
                  <a:pt x="3128" y="137"/>
                </a:cubicBezTo>
                <a:cubicBezTo>
                  <a:pt x="3128" y="206"/>
                  <a:pt x="3128" y="206"/>
                  <a:pt x="3128" y="206"/>
                </a:cubicBezTo>
                <a:cubicBezTo>
                  <a:pt x="3128" y="1443"/>
                  <a:pt x="3128" y="1443"/>
                  <a:pt x="3128" y="1443"/>
                </a:cubicBezTo>
                <a:cubicBezTo>
                  <a:pt x="3090" y="1443"/>
                  <a:pt x="3016" y="1443"/>
                  <a:pt x="2922" y="1443"/>
                </a:cubicBezTo>
                <a:lnTo>
                  <a:pt x="2922" y="2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 Box 8"/>
          <p:cNvSpPr txBox="1">
            <a:spLocks noChangeArrowheads="1"/>
          </p:cNvSpPr>
          <p:nvPr/>
        </p:nvSpPr>
        <p:spPr bwMode="auto">
          <a:xfrm>
            <a:off x="3190896" y="2173075"/>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
        <p:nvSpPr>
          <p:cNvPr id="28" name="Text Box 8"/>
          <p:cNvSpPr txBox="1">
            <a:spLocks noChangeArrowheads="1"/>
          </p:cNvSpPr>
          <p:nvPr/>
        </p:nvSpPr>
        <p:spPr bwMode="auto">
          <a:xfrm>
            <a:off x="3190896" y="3786237"/>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
        <p:nvSpPr>
          <p:cNvPr id="29" name="Text Box 8"/>
          <p:cNvSpPr txBox="1">
            <a:spLocks noChangeArrowheads="1"/>
          </p:cNvSpPr>
          <p:nvPr/>
        </p:nvSpPr>
        <p:spPr bwMode="auto">
          <a:xfrm>
            <a:off x="3190896" y="5399399"/>
            <a:ext cx="4315631" cy="553998"/>
          </a:xfrm>
          <a:prstGeom prst="rect">
            <a:avLst/>
          </a:prstGeom>
          <a:noFill/>
          <a:ln>
            <a:noFill/>
          </a:ln>
        </p:spPr>
        <p:txBody>
          <a:bodyPr wrap="square" anchor="ctr">
            <a:spAutoFit/>
          </a:bodyPr>
          <a:lstStyle/>
          <a:p>
            <a:pPr algn="just">
              <a:lnSpc>
                <a:spcPct val="150000"/>
              </a:lnSpc>
            </a:pPr>
            <a:r>
              <a:rPr lang="zh-CN" altLang="en-US" sz="2000" dirty="0">
                <a:latin typeface="+mj-ea"/>
                <a:ea typeface="+mj-ea"/>
              </a:rPr>
              <a:t>请输入文本请输入文本请输入文本</a:t>
            </a:r>
            <a:endParaRPr lang="zh-CN" sz="2000" dirty="0">
              <a:latin typeface="+mj-ea"/>
              <a:ea typeface="+mj-ea"/>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5" name="图片 15"/>
          <p:cNvPicPr>
            <a:picLocks noChangeAspect="1"/>
          </p:cNvPicPr>
          <p:nvPr/>
        </p:nvPicPr>
        <p:blipFill rotWithShape="1">
          <a:blip r:embed="rId2" cstate="print">
            <a:extLst>
              <a:ext uri="{28A0092B-C50C-407E-A947-70E740481C1C}">
                <a14:useLocalDpi xmlns:a14="http://schemas.microsoft.com/office/drawing/2010/main" val="0"/>
              </a:ext>
            </a:extLst>
          </a:blip>
          <a:srcRect r="16448"/>
          <a:stretch>
            <a:fillRect/>
          </a:stretch>
        </p:blipFill>
        <p:spPr bwMode="auto">
          <a:xfrm>
            <a:off x="1508638" y="4057636"/>
            <a:ext cx="3046058" cy="280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666" y="1778858"/>
            <a:ext cx="29146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26"/>
          <p:cNvSpPr/>
          <p:nvPr/>
        </p:nvSpPr>
        <p:spPr>
          <a:xfrm>
            <a:off x="6856368" y="1851428"/>
            <a:ext cx="4515644" cy="6777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EFFFF"/>
                </a:solidFill>
              </a:rPr>
              <a:t>请输入小标题</a:t>
            </a:r>
          </a:p>
        </p:txBody>
      </p:sp>
      <p:sp>
        <p:nvSpPr>
          <p:cNvPr id="11" name="矩形 10"/>
          <p:cNvSpPr/>
          <p:nvPr/>
        </p:nvSpPr>
        <p:spPr>
          <a:xfrm>
            <a:off x="844205" y="2000073"/>
            <a:ext cx="437492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12" name="Rectangle 42"/>
          <p:cNvSpPr>
            <a:spLocks noChangeArrowheads="1"/>
          </p:cNvSpPr>
          <p:nvPr/>
        </p:nvSpPr>
        <p:spPr bwMode="auto">
          <a:xfrm>
            <a:off x="7818870" y="4903820"/>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b="1" dirty="0">
                <a:solidFill>
                  <a:schemeClr val="accent1"/>
                </a:solidFill>
                <a:latin typeface="+mj-ea"/>
                <a:ea typeface="+mj-ea"/>
              </a:rPr>
              <a:t>688</a:t>
            </a:r>
            <a:r>
              <a:rPr lang="zh-CN" altLang="en-US" sz="4000" b="1" dirty="0">
                <a:solidFill>
                  <a:schemeClr val="accent1"/>
                </a:solidFill>
                <a:latin typeface="+mj-ea"/>
                <a:ea typeface="+mj-ea"/>
              </a:rPr>
              <a:t>万</a:t>
            </a:r>
            <a:endParaRPr lang="zh-CN" altLang="en-US" sz="5400" b="1" dirty="0">
              <a:solidFill>
                <a:schemeClr val="accent1"/>
              </a:solidFill>
              <a:latin typeface="+mj-ea"/>
              <a:ea typeface="+mj-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pic>
        <p:nvPicPr>
          <p:cNvPr id="22" name="Picture 358" descr="E:\cd\2012 11 06\水仙.png"/>
          <p:cNvPicPr>
            <a:picLocks noChangeAspect="1"/>
          </p:cNvPicPr>
          <p:nvPr/>
        </p:nvPicPr>
        <p:blipFill>
          <a:blip r:embed="rId8" cstate="print"/>
          <a:srcRect l="24200" t="12666" r="23100" b="11333"/>
          <a:stretch>
            <a:fillRect/>
          </a:stretch>
        </p:blipFill>
        <p:spPr>
          <a:xfrm flipH="1">
            <a:off x="754063" y="2778496"/>
            <a:ext cx="3107508" cy="3361045"/>
          </a:xfrm>
          <a:prstGeom prst="rect">
            <a:avLst/>
          </a:prstGeom>
          <a:noFill/>
          <a:ln w="9525">
            <a:noFill/>
          </a:ln>
        </p:spPr>
      </p:pic>
      <p:sp>
        <p:nvSpPr>
          <p:cNvPr id="23" name="任意多边形 11"/>
          <p:cNvSpPr/>
          <p:nvPr>
            <p:custDataLst>
              <p:tags r:id="rId1"/>
            </p:custDataLst>
          </p:nvPr>
        </p:nvSpPr>
        <p:spPr>
          <a:xfrm>
            <a:off x="4752843" y="2578082"/>
            <a:ext cx="1764825" cy="2212315"/>
          </a:xfrm>
          <a:custGeom>
            <a:avLst/>
            <a:gdLst>
              <a:gd name="connsiteX0" fmla="*/ 0 w 1764825"/>
              <a:gd name="connsiteY0" fmla="*/ 0 h 2212315"/>
              <a:gd name="connsiteX1" fmla="*/ 34016 w 1764825"/>
              <a:gd name="connsiteY1" fmla="*/ 12922 h 2212315"/>
              <a:gd name="connsiteX2" fmla="*/ 882650 w 1764825"/>
              <a:gd name="connsiteY2" fmla="*/ 134278 h 2212315"/>
              <a:gd name="connsiteX3" fmla="*/ 1731285 w 1764825"/>
              <a:gd name="connsiteY3" fmla="*/ 12922 h 2212315"/>
              <a:gd name="connsiteX4" fmla="*/ 1764825 w 1764825"/>
              <a:gd name="connsiteY4" fmla="*/ 181 h 2212315"/>
              <a:gd name="connsiteX5" fmla="*/ 1747288 w 1764825"/>
              <a:gd name="connsiteY5" fmla="*/ 2017673 h 2212315"/>
              <a:gd name="connsiteX6" fmla="*/ 1723270 w 1764825"/>
              <a:gd name="connsiteY6" fmla="*/ 2005508 h 2212315"/>
              <a:gd name="connsiteX7" fmla="*/ 1669229 w 1764825"/>
              <a:gd name="connsiteY7" fmla="*/ 2021728 h 2212315"/>
              <a:gd name="connsiteX8" fmla="*/ 1615190 w 1764825"/>
              <a:gd name="connsiteY8" fmla="*/ 2046058 h 2212315"/>
              <a:gd name="connsiteX9" fmla="*/ 1543137 w 1764825"/>
              <a:gd name="connsiteY9" fmla="*/ 2078499 h 2212315"/>
              <a:gd name="connsiteX10" fmla="*/ 1483093 w 1764825"/>
              <a:gd name="connsiteY10" fmla="*/ 2110939 h 2212315"/>
              <a:gd name="connsiteX11" fmla="*/ 1369008 w 1764825"/>
              <a:gd name="connsiteY11" fmla="*/ 2094719 h 2212315"/>
              <a:gd name="connsiteX12" fmla="*/ 1176867 w 1764825"/>
              <a:gd name="connsiteY12" fmla="*/ 2050113 h 2212315"/>
              <a:gd name="connsiteX13" fmla="*/ 1092805 w 1764825"/>
              <a:gd name="connsiteY13" fmla="*/ 1948737 h 2212315"/>
              <a:gd name="connsiteX14" fmla="*/ 948699 w 1764825"/>
              <a:gd name="connsiteY14" fmla="*/ 1981177 h 2212315"/>
              <a:gd name="connsiteX15" fmla="*/ 876646 w 1764825"/>
              <a:gd name="connsiteY15" fmla="*/ 2029838 h 2212315"/>
              <a:gd name="connsiteX16" fmla="*/ 756557 w 1764825"/>
              <a:gd name="connsiteY16" fmla="*/ 2086609 h 2212315"/>
              <a:gd name="connsiteX17" fmla="*/ 690509 w 1764825"/>
              <a:gd name="connsiteY17" fmla="*/ 2127159 h 2212315"/>
              <a:gd name="connsiteX18" fmla="*/ 624460 w 1764825"/>
              <a:gd name="connsiteY18" fmla="*/ 2212315 h 2212315"/>
              <a:gd name="connsiteX19" fmla="*/ 426315 w 1764825"/>
              <a:gd name="connsiteY19" fmla="*/ 2139324 h 2212315"/>
              <a:gd name="connsiteX20" fmla="*/ 342253 w 1764825"/>
              <a:gd name="connsiteY20" fmla="*/ 2074443 h 2212315"/>
              <a:gd name="connsiteX21" fmla="*/ 198147 w 1764825"/>
              <a:gd name="connsiteY21" fmla="*/ 1920351 h 2212315"/>
              <a:gd name="connsiteX22" fmla="*/ 0 w 1764825"/>
              <a:gd name="connsiteY22" fmla="*/ 1981177 h 22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25" h="2212315">
                <a:moveTo>
                  <a:pt x="0" y="0"/>
                </a:moveTo>
                <a:lnTo>
                  <a:pt x="34016" y="12922"/>
                </a:lnTo>
                <a:cubicBezTo>
                  <a:pt x="251200" y="87902"/>
                  <a:pt x="551238" y="134278"/>
                  <a:pt x="882650" y="134278"/>
                </a:cubicBezTo>
                <a:cubicBezTo>
                  <a:pt x="1214063" y="134278"/>
                  <a:pt x="1514100" y="87902"/>
                  <a:pt x="1731285" y="12922"/>
                </a:cubicBezTo>
                <a:lnTo>
                  <a:pt x="1764825" y="181"/>
                </a:lnTo>
                <a:lnTo>
                  <a:pt x="1747288" y="2017673"/>
                </a:lnTo>
                <a:lnTo>
                  <a:pt x="1723270" y="2005508"/>
                </a:lnTo>
                <a:cubicBezTo>
                  <a:pt x="1707258" y="2004156"/>
                  <a:pt x="1687242" y="2013618"/>
                  <a:pt x="1669229" y="2021728"/>
                </a:cubicBezTo>
                <a:lnTo>
                  <a:pt x="1615190" y="2046058"/>
                </a:lnTo>
                <a:cubicBezTo>
                  <a:pt x="1594174" y="2055519"/>
                  <a:pt x="1565154" y="2067685"/>
                  <a:pt x="1543137" y="2078499"/>
                </a:cubicBezTo>
                <a:cubicBezTo>
                  <a:pt x="1521122" y="2089312"/>
                  <a:pt x="1512115" y="2108236"/>
                  <a:pt x="1483093" y="2110939"/>
                </a:cubicBezTo>
                <a:lnTo>
                  <a:pt x="1369008" y="2094719"/>
                </a:lnTo>
                <a:cubicBezTo>
                  <a:pt x="1330980" y="2089312"/>
                  <a:pt x="1222900" y="2074443"/>
                  <a:pt x="1176867" y="2050113"/>
                </a:cubicBezTo>
                <a:cubicBezTo>
                  <a:pt x="1130834" y="2025782"/>
                  <a:pt x="1130832" y="1960226"/>
                  <a:pt x="1092805" y="1948737"/>
                </a:cubicBezTo>
                <a:lnTo>
                  <a:pt x="948699" y="1981177"/>
                </a:lnTo>
                <a:lnTo>
                  <a:pt x="876646" y="2029838"/>
                </a:lnTo>
                <a:lnTo>
                  <a:pt x="756557" y="2086609"/>
                </a:lnTo>
                <a:cubicBezTo>
                  <a:pt x="725535" y="2102829"/>
                  <a:pt x="712525" y="2106208"/>
                  <a:pt x="690509" y="2127159"/>
                </a:cubicBezTo>
                <a:cubicBezTo>
                  <a:pt x="668494" y="2148110"/>
                  <a:pt x="668492" y="2210288"/>
                  <a:pt x="624460" y="2212315"/>
                </a:cubicBezTo>
                <a:lnTo>
                  <a:pt x="426315" y="2139324"/>
                </a:lnTo>
                <a:lnTo>
                  <a:pt x="342253" y="2074443"/>
                </a:lnTo>
                <a:cubicBezTo>
                  <a:pt x="288212" y="2023079"/>
                  <a:pt x="330244" y="1955495"/>
                  <a:pt x="198147" y="1920351"/>
                </a:cubicBezTo>
                <a:lnTo>
                  <a:pt x="0" y="1981177"/>
                </a:lnTo>
                <a:close/>
              </a:path>
            </a:pathLst>
          </a:custGeom>
          <a:solidFill>
            <a:schemeClr val="tx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solidFill>
                <a:srgbClr val="FFFFFF"/>
              </a:solidFill>
            </a:endParaRPr>
          </a:p>
        </p:txBody>
      </p:sp>
      <p:sp>
        <p:nvSpPr>
          <p:cNvPr id="38" name="任意多边形 12"/>
          <p:cNvSpPr/>
          <p:nvPr>
            <p:custDataLst>
              <p:tags r:id="rId2"/>
            </p:custDataLst>
          </p:nvPr>
        </p:nvSpPr>
        <p:spPr>
          <a:xfrm>
            <a:off x="4752843" y="2501881"/>
            <a:ext cx="1764805" cy="2132941"/>
          </a:xfrm>
          <a:custGeom>
            <a:avLst/>
            <a:gdLst>
              <a:gd name="connsiteX0" fmla="*/ 0 w 1764805"/>
              <a:gd name="connsiteY0" fmla="*/ 0 h 2132941"/>
              <a:gd name="connsiteX1" fmla="*/ 34016 w 1764805"/>
              <a:gd name="connsiteY1" fmla="*/ 12922 h 2132941"/>
              <a:gd name="connsiteX2" fmla="*/ 882650 w 1764805"/>
              <a:gd name="connsiteY2" fmla="*/ 134278 h 2132941"/>
              <a:gd name="connsiteX3" fmla="*/ 1731285 w 1764805"/>
              <a:gd name="connsiteY3" fmla="*/ 12922 h 2132941"/>
              <a:gd name="connsiteX4" fmla="*/ 1764805 w 1764805"/>
              <a:gd name="connsiteY4" fmla="*/ 188 h 2132941"/>
              <a:gd name="connsiteX5" fmla="*/ 1747288 w 1764805"/>
              <a:gd name="connsiteY5" fmla="*/ 1945091 h 2132941"/>
              <a:gd name="connsiteX6" fmla="*/ 1723270 w 1764805"/>
              <a:gd name="connsiteY6" fmla="*/ 1933349 h 2132941"/>
              <a:gd name="connsiteX7" fmla="*/ 1669229 w 1764805"/>
              <a:gd name="connsiteY7" fmla="*/ 1949004 h 2132941"/>
              <a:gd name="connsiteX8" fmla="*/ 1615190 w 1764805"/>
              <a:gd name="connsiteY8" fmla="*/ 1972485 h 2132941"/>
              <a:gd name="connsiteX9" fmla="*/ 1543137 w 1764805"/>
              <a:gd name="connsiteY9" fmla="*/ 2003794 h 2132941"/>
              <a:gd name="connsiteX10" fmla="*/ 1483093 w 1764805"/>
              <a:gd name="connsiteY10" fmla="*/ 2035102 h 2132941"/>
              <a:gd name="connsiteX11" fmla="*/ 1369008 w 1764805"/>
              <a:gd name="connsiteY11" fmla="*/ 2019448 h 2132941"/>
              <a:gd name="connsiteX12" fmla="*/ 1176867 w 1764805"/>
              <a:gd name="connsiteY12" fmla="*/ 1976398 h 2132941"/>
              <a:gd name="connsiteX13" fmla="*/ 1092805 w 1764805"/>
              <a:gd name="connsiteY13" fmla="*/ 1878559 h 2132941"/>
              <a:gd name="connsiteX14" fmla="*/ 948699 w 1764805"/>
              <a:gd name="connsiteY14" fmla="*/ 1909868 h 2132941"/>
              <a:gd name="connsiteX15" fmla="*/ 876646 w 1764805"/>
              <a:gd name="connsiteY15" fmla="*/ 1956831 h 2132941"/>
              <a:gd name="connsiteX16" fmla="*/ 756557 w 1764805"/>
              <a:gd name="connsiteY16" fmla="*/ 2011621 h 2132941"/>
              <a:gd name="connsiteX17" fmla="*/ 690509 w 1764805"/>
              <a:gd name="connsiteY17" fmla="*/ 2050757 h 2132941"/>
              <a:gd name="connsiteX18" fmla="*/ 624460 w 1764805"/>
              <a:gd name="connsiteY18" fmla="*/ 2132941 h 2132941"/>
              <a:gd name="connsiteX19" fmla="*/ 426315 w 1764805"/>
              <a:gd name="connsiteY19" fmla="*/ 2062497 h 2132941"/>
              <a:gd name="connsiteX20" fmla="*/ 342253 w 1764805"/>
              <a:gd name="connsiteY20" fmla="*/ 1999880 h 2132941"/>
              <a:gd name="connsiteX21" fmla="*/ 198147 w 1764805"/>
              <a:gd name="connsiteY21" fmla="*/ 1851164 h 2132941"/>
              <a:gd name="connsiteX22" fmla="*/ 0 w 1764805"/>
              <a:gd name="connsiteY22" fmla="*/ 1909868 h 2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05" h="2132941">
                <a:moveTo>
                  <a:pt x="0" y="0"/>
                </a:moveTo>
                <a:lnTo>
                  <a:pt x="34016" y="12922"/>
                </a:lnTo>
                <a:cubicBezTo>
                  <a:pt x="251200" y="87902"/>
                  <a:pt x="551238" y="134278"/>
                  <a:pt x="882650" y="134278"/>
                </a:cubicBezTo>
                <a:cubicBezTo>
                  <a:pt x="1214063" y="134278"/>
                  <a:pt x="1514100" y="87902"/>
                  <a:pt x="1731285" y="12922"/>
                </a:cubicBezTo>
                <a:lnTo>
                  <a:pt x="1764805" y="188"/>
                </a:lnTo>
                <a:lnTo>
                  <a:pt x="1747288" y="1945091"/>
                </a:lnTo>
                <a:lnTo>
                  <a:pt x="1723270" y="1933349"/>
                </a:lnTo>
                <a:cubicBezTo>
                  <a:pt x="1707258" y="1932045"/>
                  <a:pt x="1687242" y="1941177"/>
                  <a:pt x="1669229" y="1949004"/>
                </a:cubicBezTo>
                <a:lnTo>
                  <a:pt x="1615190" y="1972485"/>
                </a:lnTo>
                <a:cubicBezTo>
                  <a:pt x="1594174" y="1981616"/>
                  <a:pt x="1565154" y="1993358"/>
                  <a:pt x="1543137" y="2003794"/>
                </a:cubicBezTo>
                <a:cubicBezTo>
                  <a:pt x="1521122" y="2014230"/>
                  <a:pt x="1512115" y="2032493"/>
                  <a:pt x="1483093" y="2035102"/>
                </a:cubicBezTo>
                <a:lnTo>
                  <a:pt x="1369008" y="2019448"/>
                </a:lnTo>
                <a:cubicBezTo>
                  <a:pt x="1330980" y="2014230"/>
                  <a:pt x="1222900" y="1999880"/>
                  <a:pt x="1176867" y="1976398"/>
                </a:cubicBezTo>
                <a:cubicBezTo>
                  <a:pt x="1130834" y="1952917"/>
                  <a:pt x="1130832" y="1889648"/>
                  <a:pt x="1092805" y="1878559"/>
                </a:cubicBezTo>
                <a:lnTo>
                  <a:pt x="948699" y="1909868"/>
                </a:lnTo>
                <a:lnTo>
                  <a:pt x="876646" y="1956831"/>
                </a:lnTo>
                <a:lnTo>
                  <a:pt x="756557" y="2011621"/>
                </a:lnTo>
                <a:cubicBezTo>
                  <a:pt x="725535" y="2027275"/>
                  <a:pt x="712525" y="2030537"/>
                  <a:pt x="690509" y="2050757"/>
                </a:cubicBezTo>
                <a:cubicBezTo>
                  <a:pt x="668494" y="2070976"/>
                  <a:pt x="668492" y="2130985"/>
                  <a:pt x="624460" y="2132941"/>
                </a:cubicBezTo>
                <a:lnTo>
                  <a:pt x="426315" y="2062497"/>
                </a:lnTo>
                <a:lnTo>
                  <a:pt x="342253" y="1999880"/>
                </a:lnTo>
                <a:cubicBezTo>
                  <a:pt x="288212" y="1950308"/>
                  <a:pt x="330244" y="1885082"/>
                  <a:pt x="198147" y="1851164"/>
                </a:cubicBezTo>
                <a:lnTo>
                  <a:pt x="0" y="19098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46800" rIns="72000" bIns="10800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a:t>
            </a:r>
            <a:endParaRPr lang="zh-CN" altLang="zh-CN" sz="1800" dirty="0">
              <a:solidFill>
                <a:srgbClr val="FFFFFF"/>
              </a:solidFill>
              <a:latin typeface="+mn-ea"/>
            </a:endParaRPr>
          </a:p>
        </p:txBody>
      </p:sp>
      <p:sp>
        <p:nvSpPr>
          <p:cNvPr id="39" name="椭圆 38"/>
          <p:cNvSpPr/>
          <p:nvPr/>
        </p:nvSpPr>
        <p:spPr>
          <a:xfrm>
            <a:off x="5268532" y="1806556"/>
            <a:ext cx="733425" cy="733425"/>
          </a:xfrm>
          <a:prstGeom prst="ellipse">
            <a:avLst/>
          </a:prstGeom>
          <a:ln w="3810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Shape"/>
          <p:cNvSpPr/>
          <p:nvPr/>
        </p:nvSpPr>
        <p:spPr>
          <a:xfrm>
            <a:off x="5468557" y="2025194"/>
            <a:ext cx="333375" cy="296148"/>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任意多边形 18"/>
          <p:cNvSpPr/>
          <p:nvPr>
            <p:custDataLst>
              <p:tags r:id="rId3"/>
            </p:custDataLst>
          </p:nvPr>
        </p:nvSpPr>
        <p:spPr>
          <a:xfrm>
            <a:off x="6717673" y="2578082"/>
            <a:ext cx="1764825" cy="2212315"/>
          </a:xfrm>
          <a:custGeom>
            <a:avLst/>
            <a:gdLst>
              <a:gd name="connsiteX0" fmla="*/ 0 w 1764825"/>
              <a:gd name="connsiteY0" fmla="*/ 0 h 2212315"/>
              <a:gd name="connsiteX1" fmla="*/ 34016 w 1764825"/>
              <a:gd name="connsiteY1" fmla="*/ 12922 h 2212315"/>
              <a:gd name="connsiteX2" fmla="*/ 882650 w 1764825"/>
              <a:gd name="connsiteY2" fmla="*/ 134278 h 2212315"/>
              <a:gd name="connsiteX3" fmla="*/ 1731285 w 1764825"/>
              <a:gd name="connsiteY3" fmla="*/ 12922 h 2212315"/>
              <a:gd name="connsiteX4" fmla="*/ 1764825 w 1764825"/>
              <a:gd name="connsiteY4" fmla="*/ 181 h 2212315"/>
              <a:gd name="connsiteX5" fmla="*/ 1747288 w 1764825"/>
              <a:gd name="connsiteY5" fmla="*/ 2017673 h 2212315"/>
              <a:gd name="connsiteX6" fmla="*/ 1723270 w 1764825"/>
              <a:gd name="connsiteY6" fmla="*/ 2005508 h 2212315"/>
              <a:gd name="connsiteX7" fmla="*/ 1669229 w 1764825"/>
              <a:gd name="connsiteY7" fmla="*/ 2021728 h 2212315"/>
              <a:gd name="connsiteX8" fmla="*/ 1615190 w 1764825"/>
              <a:gd name="connsiteY8" fmla="*/ 2046058 h 2212315"/>
              <a:gd name="connsiteX9" fmla="*/ 1543137 w 1764825"/>
              <a:gd name="connsiteY9" fmla="*/ 2078499 h 2212315"/>
              <a:gd name="connsiteX10" fmla="*/ 1483093 w 1764825"/>
              <a:gd name="connsiteY10" fmla="*/ 2110939 h 2212315"/>
              <a:gd name="connsiteX11" fmla="*/ 1369008 w 1764825"/>
              <a:gd name="connsiteY11" fmla="*/ 2094719 h 2212315"/>
              <a:gd name="connsiteX12" fmla="*/ 1176867 w 1764825"/>
              <a:gd name="connsiteY12" fmla="*/ 2050113 h 2212315"/>
              <a:gd name="connsiteX13" fmla="*/ 1092805 w 1764825"/>
              <a:gd name="connsiteY13" fmla="*/ 1948737 h 2212315"/>
              <a:gd name="connsiteX14" fmla="*/ 948699 w 1764825"/>
              <a:gd name="connsiteY14" fmla="*/ 1981177 h 2212315"/>
              <a:gd name="connsiteX15" fmla="*/ 876646 w 1764825"/>
              <a:gd name="connsiteY15" fmla="*/ 2029838 h 2212315"/>
              <a:gd name="connsiteX16" fmla="*/ 756557 w 1764825"/>
              <a:gd name="connsiteY16" fmla="*/ 2086609 h 2212315"/>
              <a:gd name="connsiteX17" fmla="*/ 690509 w 1764825"/>
              <a:gd name="connsiteY17" fmla="*/ 2127159 h 2212315"/>
              <a:gd name="connsiteX18" fmla="*/ 624460 w 1764825"/>
              <a:gd name="connsiteY18" fmla="*/ 2212315 h 2212315"/>
              <a:gd name="connsiteX19" fmla="*/ 426315 w 1764825"/>
              <a:gd name="connsiteY19" fmla="*/ 2139324 h 2212315"/>
              <a:gd name="connsiteX20" fmla="*/ 342253 w 1764825"/>
              <a:gd name="connsiteY20" fmla="*/ 2074443 h 2212315"/>
              <a:gd name="connsiteX21" fmla="*/ 198147 w 1764825"/>
              <a:gd name="connsiteY21" fmla="*/ 1920351 h 2212315"/>
              <a:gd name="connsiteX22" fmla="*/ 0 w 1764825"/>
              <a:gd name="connsiteY22" fmla="*/ 1981177 h 22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25" h="2212315">
                <a:moveTo>
                  <a:pt x="0" y="0"/>
                </a:moveTo>
                <a:lnTo>
                  <a:pt x="34016" y="12922"/>
                </a:lnTo>
                <a:cubicBezTo>
                  <a:pt x="251200" y="87902"/>
                  <a:pt x="551238" y="134278"/>
                  <a:pt x="882650" y="134278"/>
                </a:cubicBezTo>
                <a:cubicBezTo>
                  <a:pt x="1214063" y="134278"/>
                  <a:pt x="1514100" y="87902"/>
                  <a:pt x="1731285" y="12922"/>
                </a:cubicBezTo>
                <a:lnTo>
                  <a:pt x="1764825" y="181"/>
                </a:lnTo>
                <a:lnTo>
                  <a:pt x="1747288" y="2017673"/>
                </a:lnTo>
                <a:lnTo>
                  <a:pt x="1723270" y="2005508"/>
                </a:lnTo>
                <a:cubicBezTo>
                  <a:pt x="1707258" y="2004156"/>
                  <a:pt x="1687242" y="2013618"/>
                  <a:pt x="1669229" y="2021728"/>
                </a:cubicBezTo>
                <a:lnTo>
                  <a:pt x="1615190" y="2046058"/>
                </a:lnTo>
                <a:cubicBezTo>
                  <a:pt x="1594174" y="2055519"/>
                  <a:pt x="1565154" y="2067685"/>
                  <a:pt x="1543137" y="2078499"/>
                </a:cubicBezTo>
                <a:cubicBezTo>
                  <a:pt x="1521122" y="2089312"/>
                  <a:pt x="1512115" y="2108236"/>
                  <a:pt x="1483093" y="2110939"/>
                </a:cubicBezTo>
                <a:lnTo>
                  <a:pt x="1369008" y="2094719"/>
                </a:lnTo>
                <a:cubicBezTo>
                  <a:pt x="1330980" y="2089312"/>
                  <a:pt x="1222900" y="2074443"/>
                  <a:pt x="1176867" y="2050113"/>
                </a:cubicBezTo>
                <a:cubicBezTo>
                  <a:pt x="1130834" y="2025782"/>
                  <a:pt x="1130832" y="1960226"/>
                  <a:pt x="1092805" y="1948737"/>
                </a:cubicBezTo>
                <a:lnTo>
                  <a:pt x="948699" y="1981177"/>
                </a:lnTo>
                <a:lnTo>
                  <a:pt x="876646" y="2029838"/>
                </a:lnTo>
                <a:lnTo>
                  <a:pt x="756557" y="2086609"/>
                </a:lnTo>
                <a:cubicBezTo>
                  <a:pt x="725535" y="2102829"/>
                  <a:pt x="712525" y="2106208"/>
                  <a:pt x="690509" y="2127159"/>
                </a:cubicBezTo>
                <a:cubicBezTo>
                  <a:pt x="668494" y="2148110"/>
                  <a:pt x="668492" y="2210288"/>
                  <a:pt x="624460" y="2212315"/>
                </a:cubicBezTo>
                <a:lnTo>
                  <a:pt x="426315" y="2139324"/>
                </a:lnTo>
                <a:lnTo>
                  <a:pt x="342253" y="2074443"/>
                </a:lnTo>
                <a:cubicBezTo>
                  <a:pt x="288212" y="2023079"/>
                  <a:pt x="330244" y="1955495"/>
                  <a:pt x="198147" y="1920351"/>
                </a:cubicBezTo>
                <a:lnTo>
                  <a:pt x="0" y="1981177"/>
                </a:lnTo>
                <a:close/>
              </a:path>
            </a:pathLst>
          </a:custGeom>
          <a:solidFill>
            <a:schemeClr val="tx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solidFill>
                <a:srgbClr val="FFFFFF"/>
              </a:solidFill>
            </a:endParaRPr>
          </a:p>
        </p:txBody>
      </p:sp>
      <p:sp>
        <p:nvSpPr>
          <p:cNvPr id="47" name="任意多边形 19"/>
          <p:cNvSpPr/>
          <p:nvPr>
            <p:custDataLst>
              <p:tags r:id="rId4"/>
            </p:custDataLst>
          </p:nvPr>
        </p:nvSpPr>
        <p:spPr>
          <a:xfrm>
            <a:off x="6717673" y="2501881"/>
            <a:ext cx="1764805" cy="2132941"/>
          </a:xfrm>
          <a:custGeom>
            <a:avLst/>
            <a:gdLst>
              <a:gd name="connsiteX0" fmla="*/ 0 w 1764805"/>
              <a:gd name="connsiteY0" fmla="*/ 0 h 2132941"/>
              <a:gd name="connsiteX1" fmla="*/ 34016 w 1764805"/>
              <a:gd name="connsiteY1" fmla="*/ 12922 h 2132941"/>
              <a:gd name="connsiteX2" fmla="*/ 882650 w 1764805"/>
              <a:gd name="connsiteY2" fmla="*/ 134278 h 2132941"/>
              <a:gd name="connsiteX3" fmla="*/ 1731285 w 1764805"/>
              <a:gd name="connsiteY3" fmla="*/ 12922 h 2132941"/>
              <a:gd name="connsiteX4" fmla="*/ 1764805 w 1764805"/>
              <a:gd name="connsiteY4" fmla="*/ 188 h 2132941"/>
              <a:gd name="connsiteX5" fmla="*/ 1747288 w 1764805"/>
              <a:gd name="connsiteY5" fmla="*/ 1945091 h 2132941"/>
              <a:gd name="connsiteX6" fmla="*/ 1723270 w 1764805"/>
              <a:gd name="connsiteY6" fmla="*/ 1933349 h 2132941"/>
              <a:gd name="connsiteX7" fmla="*/ 1669229 w 1764805"/>
              <a:gd name="connsiteY7" fmla="*/ 1949004 h 2132941"/>
              <a:gd name="connsiteX8" fmla="*/ 1615190 w 1764805"/>
              <a:gd name="connsiteY8" fmla="*/ 1972485 h 2132941"/>
              <a:gd name="connsiteX9" fmla="*/ 1543137 w 1764805"/>
              <a:gd name="connsiteY9" fmla="*/ 2003794 h 2132941"/>
              <a:gd name="connsiteX10" fmla="*/ 1483093 w 1764805"/>
              <a:gd name="connsiteY10" fmla="*/ 2035102 h 2132941"/>
              <a:gd name="connsiteX11" fmla="*/ 1369008 w 1764805"/>
              <a:gd name="connsiteY11" fmla="*/ 2019448 h 2132941"/>
              <a:gd name="connsiteX12" fmla="*/ 1176867 w 1764805"/>
              <a:gd name="connsiteY12" fmla="*/ 1976398 h 2132941"/>
              <a:gd name="connsiteX13" fmla="*/ 1092805 w 1764805"/>
              <a:gd name="connsiteY13" fmla="*/ 1878559 h 2132941"/>
              <a:gd name="connsiteX14" fmla="*/ 948699 w 1764805"/>
              <a:gd name="connsiteY14" fmla="*/ 1909868 h 2132941"/>
              <a:gd name="connsiteX15" fmla="*/ 876646 w 1764805"/>
              <a:gd name="connsiteY15" fmla="*/ 1956831 h 2132941"/>
              <a:gd name="connsiteX16" fmla="*/ 756557 w 1764805"/>
              <a:gd name="connsiteY16" fmla="*/ 2011621 h 2132941"/>
              <a:gd name="connsiteX17" fmla="*/ 690509 w 1764805"/>
              <a:gd name="connsiteY17" fmla="*/ 2050757 h 2132941"/>
              <a:gd name="connsiteX18" fmla="*/ 624460 w 1764805"/>
              <a:gd name="connsiteY18" fmla="*/ 2132941 h 2132941"/>
              <a:gd name="connsiteX19" fmla="*/ 426315 w 1764805"/>
              <a:gd name="connsiteY19" fmla="*/ 2062497 h 2132941"/>
              <a:gd name="connsiteX20" fmla="*/ 342253 w 1764805"/>
              <a:gd name="connsiteY20" fmla="*/ 1999880 h 2132941"/>
              <a:gd name="connsiteX21" fmla="*/ 198147 w 1764805"/>
              <a:gd name="connsiteY21" fmla="*/ 1851164 h 2132941"/>
              <a:gd name="connsiteX22" fmla="*/ 0 w 1764805"/>
              <a:gd name="connsiteY22" fmla="*/ 1909868 h 2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05" h="2132941">
                <a:moveTo>
                  <a:pt x="0" y="0"/>
                </a:moveTo>
                <a:lnTo>
                  <a:pt x="34016" y="12922"/>
                </a:lnTo>
                <a:cubicBezTo>
                  <a:pt x="251200" y="87902"/>
                  <a:pt x="551238" y="134278"/>
                  <a:pt x="882650" y="134278"/>
                </a:cubicBezTo>
                <a:cubicBezTo>
                  <a:pt x="1214063" y="134278"/>
                  <a:pt x="1514100" y="87902"/>
                  <a:pt x="1731285" y="12922"/>
                </a:cubicBezTo>
                <a:lnTo>
                  <a:pt x="1764805" y="188"/>
                </a:lnTo>
                <a:lnTo>
                  <a:pt x="1747288" y="1945091"/>
                </a:lnTo>
                <a:lnTo>
                  <a:pt x="1723270" y="1933349"/>
                </a:lnTo>
                <a:cubicBezTo>
                  <a:pt x="1707258" y="1932045"/>
                  <a:pt x="1687242" y="1941177"/>
                  <a:pt x="1669229" y="1949004"/>
                </a:cubicBezTo>
                <a:lnTo>
                  <a:pt x="1615190" y="1972485"/>
                </a:lnTo>
                <a:cubicBezTo>
                  <a:pt x="1594174" y="1981616"/>
                  <a:pt x="1565154" y="1993358"/>
                  <a:pt x="1543137" y="2003794"/>
                </a:cubicBezTo>
                <a:cubicBezTo>
                  <a:pt x="1521122" y="2014230"/>
                  <a:pt x="1512115" y="2032493"/>
                  <a:pt x="1483093" y="2035102"/>
                </a:cubicBezTo>
                <a:lnTo>
                  <a:pt x="1369008" y="2019448"/>
                </a:lnTo>
                <a:cubicBezTo>
                  <a:pt x="1330980" y="2014230"/>
                  <a:pt x="1222900" y="1999880"/>
                  <a:pt x="1176867" y="1976398"/>
                </a:cubicBezTo>
                <a:cubicBezTo>
                  <a:pt x="1130834" y="1952917"/>
                  <a:pt x="1130832" y="1889648"/>
                  <a:pt x="1092805" y="1878559"/>
                </a:cubicBezTo>
                <a:lnTo>
                  <a:pt x="948699" y="1909868"/>
                </a:lnTo>
                <a:lnTo>
                  <a:pt x="876646" y="1956831"/>
                </a:lnTo>
                <a:lnTo>
                  <a:pt x="756557" y="2011621"/>
                </a:lnTo>
                <a:cubicBezTo>
                  <a:pt x="725535" y="2027275"/>
                  <a:pt x="712525" y="2030537"/>
                  <a:pt x="690509" y="2050757"/>
                </a:cubicBezTo>
                <a:cubicBezTo>
                  <a:pt x="668494" y="2070976"/>
                  <a:pt x="668492" y="2130985"/>
                  <a:pt x="624460" y="2132941"/>
                </a:cubicBezTo>
                <a:lnTo>
                  <a:pt x="426315" y="2062497"/>
                </a:lnTo>
                <a:lnTo>
                  <a:pt x="342253" y="1999880"/>
                </a:lnTo>
                <a:cubicBezTo>
                  <a:pt x="288212" y="1950308"/>
                  <a:pt x="330244" y="1885082"/>
                  <a:pt x="198147" y="1851164"/>
                </a:cubicBezTo>
                <a:lnTo>
                  <a:pt x="0" y="19098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46800" rIns="72000" bIns="10800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a:t>
            </a:r>
            <a:endParaRPr lang="zh-CN" altLang="zh-CN" sz="1800" dirty="0">
              <a:solidFill>
                <a:srgbClr val="FFFFFF"/>
              </a:solidFill>
              <a:latin typeface="+mn-ea"/>
            </a:endParaRPr>
          </a:p>
        </p:txBody>
      </p:sp>
      <p:sp>
        <p:nvSpPr>
          <p:cNvPr id="48" name="椭圆 47"/>
          <p:cNvSpPr/>
          <p:nvPr/>
        </p:nvSpPr>
        <p:spPr>
          <a:xfrm>
            <a:off x="7233362" y="1806556"/>
            <a:ext cx="733425" cy="733425"/>
          </a:xfrm>
          <a:prstGeom prst="ellipse">
            <a:avLst/>
          </a:prstGeom>
          <a:ln w="3810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26"/>
          <p:cNvSpPr/>
          <p:nvPr>
            <p:custDataLst>
              <p:tags r:id="rId5"/>
            </p:custDataLst>
          </p:nvPr>
        </p:nvSpPr>
        <p:spPr>
          <a:xfrm>
            <a:off x="8682503" y="2578082"/>
            <a:ext cx="1764825" cy="2212315"/>
          </a:xfrm>
          <a:custGeom>
            <a:avLst/>
            <a:gdLst>
              <a:gd name="connsiteX0" fmla="*/ 0 w 1764825"/>
              <a:gd name="connsiteY0" fmla="*/ 0 h 2212315"/>
              <a:gd name="connsiteX1" fmla="*/ 34016 w 1764825"/>
              <a:gd name="connsiteY1" fmla="*/ 12922 h 2212315"/>
              <a:gd name="connsiteX2" fmla="*/ 882650 w 1764825"/>
              <a:gd name="connsiteY2" fmla="*/ 134278 h 2212315"/>
              <a:gd name="connsiteX3" fmla="*/ 1731285 w 1764825"/>
              <a:gd name="connsiteY3" fmla="*/ 12922 h 2212315"/>
              <a:gd name="connsiteX4" fmla="*/ 1764825 w 1764825"/>
              <a:gd name="connsiteY4" fmla="*/ 181 h 2212315"/>
              <a:gd name="connsiteX5" fmla="*/ 1747288 w 1764825"/>
              <a:gd name="connsiteY5" fmla="*/ 2017673 h 2212315"/>
              <a:gd name="connsiteX6" fmla="*/ 1723270 w 1764825"/>
              <a:gd name="connsiteY6" fmla="*/ 2005508 h 2212315"/>
              <a:gd name="connsiteX7" fmla="*/ 1669229 w 1764825"/>
              <a:gd name="connsiteY7" fmla="*/ 2021728 h 2212315"/>
              <a:gd name="connsiteX8" fmla="*/ 1615190 w 1764825"/>
              <a:gd name="connsiteY8" fmla="*/ 2046058 h 2212315"/>
              <a:gd name="connsiteX9" fmla="*/ 1543137 w 1764825"/>
              <a:gd name="connsiteY9" fmla="*/ 2078499 h 2212315"/>
              <a:gd name="connsiteX10" fmla="*/ 1483093 w 1764825"/>
              <a:gd name="connsiteY10" fmla="*/ 2110939 h 2212315"/>
              <a:gd name="connsiteX11" fmla="*/ 1369008 w 1764825"/>
              <a:gd name="connsiteY11" fmla="*/ 2094719 h 2212315"/>
              <a:gd name="connsiteX12" fmla="*/ 1176867 w 1764825"/>
              <a:gd name="connsiteY12" fmla="*/ 2050113 h 2212315"/>
              <a:gd name="connsiteX13" fmla="*/ 1092805 w 1764825"/>
              <a:gd name="connsiteY13" fmla="*/ 1948737 h 2212315"/>
              <a:gd name="connsiteX14" fmla="*/ 948699 w 1764825"/>
              <a:gd name="connsiteY14" fmla="*/ 1981177 h 2212315"/>
              <a:gd name="connsiteX15" fmla="*/ 876646 w 1764825"/>
              <a:gd name="connsiteY15" fmla="*/ 2029838 h 2212315"/>
              <a:gd name="connsiteX16" fmla="*/ 756557 w 1764825"/>
              <a:gd name="connsiteY16" fmla="*/ 2086609 h 2212315"/>
              <a:gd name="connsiteX17" fmla="*/ 690509 w 1764825"/>
              <a:gd name="connsiteY17" fmla="*/ 2127159 h 2212315"/>
              <a:gd name="connsiteX18" fmla="*/ 624460 w 1764825"/>
              <a:gd name="connsiteY18" fmla="*/ 2212315 h 2212315"/>
              <a:gd name="connsiteX19" fmla="*/ 426315 w 1764825"/>
              <a:gd name="connsiteY19" fmla="*/ 2139324 h 2212315"/>
              <a:gd name="connsiteX20" fmla="*/ 342253 w 1764825"/>
              <a:gd name="connsiteY20" fmla="*/ 2074443 h 2212315"/>
              <a:gd name="connsiteX21" fmla="*/ 198147 w 1764825"/>
              <a:gd name="connsiteY21" fmla="*/ 1920351 h 2212315"/>
              <a:gd name="connsiteX22" fmla="*/ 0 w 1764825"/>
              <a:gd name="connsiteY22" fmla="*/ 1981177 h 22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25" h="2212315">
                <a:moveTo>
                  <a:pt x="0" y="0"/>
                </a:moveTo>
                <a:lnTo>
                  <a:pt x="34016" y="12922"/>
                </a:lnTo>
                <a:cubicBezTo>
                  <a:pt x="251200" y="87902"/>
                  <a:pt x="551238" y="134278"/>
                  <a:pt x="882650" y="134278"/>
                </a:cubicBezTo>
                <a:cubicBezTo>
                  <a:pt x="1214063" y="134278"/>
                  <a:pt x="1514100" y="87902"/>
                  <a:pt x="1731285" y="12922"/>
                </a:cubicBezTo>
                <a:lnTo>
                  <a:pt x="1764825" y="181"/>
                </a:lnTo>
                <a:lnTo>
                  <a:pt x="1747288" y="2017673"/>
                </a:lnTo>
                <a:lnTo>
                  <a:pt x="1723270" y="2005508"/>
                </a:lnTo>
                <a:cubicBezTo>
                  <a:pt x="1707258" y="2004156"/>
                  <a:pt x="1687242" y="2013618"/>
                  <a:pt x="1669229" y="2021728"/>
                </a:cubicBezTo>
                <a:lnTo>
                  <a:pt x="1615190" y="2046058"/>
                </a:lnTo>
                <a:cubicBezTo>
                  <a:pt x="1594174" y="2055519"/>
                  <a:pt x="1565154" y="2067685"/>
                  <a:pt x="1543137" y="2078499"/>
                </a:cubicBezTo>
                <a:cubicBezTo>
                  <a:pt x="1521122" y="2089312"/>
                  <a:pt x="1512115" y="2108236"/>
                  <a:pt x="1483093" y="2110939"/>
                </a:cubicBezTo>
                <a:lnTo>
                  <a:pt x="1369008" y="2094719"/>
                </a:lnTo>
                <a:cubicBezTo>
                  <a:pt x="1330980" y="2089312"/>
                  <a:pt x="1222900" y="2074443"/>
                  <a:pt x="1176867" y="2050113"/>
                </a:cubicBezTo>
                <a:cubicBezTo>
                  <a:pt x="1130834" y="2025782"/>
                  <a:pt x="1130832" y="1960226"/>
                  <a:pt x="1092805" y="1948737"/>
                </a:cubicBezTo>
                <a:lnTo>
                  <a:pt x="948699" y="1981177"/>
                </a:lnTo>
                <a:lnTo>
                  <a:pt x="876646" y="2029838"/>
                </a:lnTo>
                <a:lnTo>
                  <a:pt x="756557" y="2086609"/>
                </a:lnTo>
                <a:cubicBezTo>
                  <a:pt x="725535" y="2102829"/>
                  <a:pt x="712525" y="2106208"/>
                  <a:pt x="690509" y="2127159"/>
                </a:cubicBezTo>
                <a:cubicBezTo>
                  <a:pt x="668494" y="2148110"/>
                  <a:pt x="668492" y="2210288"/>
                  <a:pt x="624460" y="2212315"/>
                </a:cubicBezTo>
                <a:lnTo>
                  <a:pt x="426315" y="2139324"/>
                </a:lnTo>
                <a:lnTo>
                  <a:pt x="342253" y="2074443"/>
                </a:lnTo>
                <a:cubicBezTo>
                  <a:pt x="288212" y="2023079"/>
                  <a:pt x="330244" y="1955495"/>
                  <a:pt x="198147" y="1920351"/>
                </a:cubicBezTo>
                <a:lnTo>
                  <a:pt x="0" y="1981177"/>
                </a:lnTo>
                <a:close/>
              </a:path>
            </a:pathLst>
          </a:custGeom>
          <a:solidFill>
            <a:schemeClr val="tx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solidFill>
                <a:srgbClr val="FFFFFF"/>
              </a:solidFill>
            </a:endParaRPr>
          </a:p>
        </p:txBody>
      </p:sp>
      <p:sp>
        <p:nvSpPr>
          <p:cNvPr id="50" name="任意多边形 27"/>
          <p:cNvSpPr/>
          <p:nvPr>
            <p:custDataLst>
              <p:tags r:id="rId6"/>
            </p:custDataLst>
          </p:nvPr>
        </p:nvSpPr>
        <p:spPr>
          <a:xfrm>
            <a:off x="8682503" y="2501881"/>
            <a:ext cx="1764805" cy="2132941"/>
          </a:xfrm>
          <a:custGeom>
            <a:avLst/>
            <a:gdLst>
              <a:gd name="connsiteX0" fmla="*/ 0 w 1764805"/>
              <a:gd name="connsiteY0" fmla="*/ 0 h 2132941"/>
              <a:gd name="connsiteX1" fmla="*/ 34016 w 1764805"/>
              <a:gd name="connsiteY1" fmla="*/ 12922 h 2132941"/>
              <a:gd name="connsiteX2" fmla="*/ 882650 w 1764805"/>
              <a:gd name="connsiteY2" fmla="*/ 134278 h 2132941"/>
              <a:gd name="connsiteX3" fmla="*/ 1731285 w 1764805"/>
              <a:gd name="connsiteY3" fmla="*/ 12922 h 2132941"/>
              <a:gd name="connsiteX4" fmla="*/ 1764805 w 1764805"/>
              <a:gd name="connsiteY4" fmla="*/ 188 h 2132941"/>
              <a:gd name="connsiteX5" fmla="*/ 1747288 w 1764805"/>
              <a:gd name="connsiteY5" fmla="*/ 1945091 h 2132941"/>
              <a:gd name="connsiteX6" fmla="*/ 1723270 w 1764805"/>
              <a:gd name="connsiteY6" fmla="*/ 1933349 h 2132941"/>
              <a:gd name="connsiteX7" fmla="*/ 1669229 w 1764805"/>
              <a:gd name="connsiteY7" fmla="*/ 1949004 h 2132941"/>
              <a:gd name="connsiteX8" fmla="*/ 1615190 w 1764805"/>
              <a:gd name="connsiteY8" fmla="*/ 1972485 h 2132941"/>
              <a:gd name="connsiteX9" fmla="*/ 1543137 w 1764805"/>
              <a:gd name="connsiteY9" fmla="*/ 2003794 h 2132941"/>
              <a:gd name="connsiteX10" fmla="*/ 1483093 w 1764805"/>
              <a:gd name="connsiteY10" fmla="*/ 2035102 h 2132941"/>
              <a:gd name="connsiteX11" fmla="*/ 1369008 w 1764805"/>
              <a:gd name="connsiteY11" fmla="*/ 2019448 h 2132941"/>
              <a:gd name="connsiteX12" fmla="*/ 1176867 w 1764805"/>
              <a:gd name="connsiteY12" fmla="*/ 1976398 h 2132941"/>
              <a:gd name="connsiteX13" fmla="*/ 1092805 w 1764805"/>
              <a:gd name="connsiteY13" fmla="*/ 1878559 h 2132941"/>
              <a:gd name="connsiteX14" fmla="*/ 948699 w 1764805"/>
              <a:gd name="connsiteY14" fmla="*/ 1909868 h 2132941"/>
              <a:gd name="connsiteX15" fmla="*/ 876646 w 1764805"/>
              <a:gd name="connsiteY15" fmla="*/ 1956831 h 2132941"/>
              <a:gd name="connsiteX16" fmla="*/ 756557 w 1764805"/>
              <a:gd name="connsiteY16" fmla="*/ 2011621 h 2132941"/>
              <a:gd name="connsiteX17" fmla="*/ 690509 w 1764805"/>
              <a:gd name="connsiteY17" fmla="*/ 2050757 h 2132941"/>
              <a:gd name="connsiteX18" fmla="*/ 624460 w 1764805"/>
              <a:gd name="connsiteY18" fmla="*/ 2132941 h 2132941"/>
              <a:gd name="connsiteX19" fmla="*/ 426315 w 1764805"/>
              <a:gd name="connsiteY19" fmla="*/ 2062497 h 2132941"/>
              <a:gd name="connsiteX20" fmla="*/ 342253 w 1764805"/>
              <a:gd name="connsiteY20" fmla="*/ 1999880 h 2132941"/>
              <a:gd name="connsiteX21" fmla="*/ 198147 w 1764805"/>
              <a:gd name="connsiteY21" fmla="*/ 1851164 h 2132941"/>
              <a:gd name="connsiteX22" fmla="*/ 0 w 1764805"/>
              <a:gd name="connsiteY22" fmla="*/ 1909868 h 2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4805" h="2132941">
                <a:moveTo>
                  <a:pt x="0" y="0"/>
                </a:moveTo>
                <a:lnTo>
                  <a:pt x="34016" y="12922"/>
                </a:lnTo>
                <a:cubicBezTo>
                  <a:pt x="251200" y="87902"/>
                  <a:pt x="551238" y="134278"/>
                  <a:pt x="882650" y="134278"/>
                </a:cubicBezTo>
                <a:cubicBezTo>
                  <a:pt x="1214063" y="134278"/>
                  <a:pt x="1514100" y="87902"/>
                  <a:pt x="1731285" y="12922"/>
                </a:cubicBezTo>
                <a:lnTo>
                  <a:pt x="1764805" y="188"/>
                </a:lnTo>
                <a:lnTo>
                  <a:pt x="1747288" y="1945091"/>
                </a:lnTo>
                <a:lnTo>
                  <a:pt x="1723270" y="1933349"/>
                </a:lnTo>
                <a:cubicBezTo>
                  <a:pt x="1707258" y="1932045"/>
                  <a:pt x="1687242" y="1941177"/>
                  <a:pt x="1669229" y="1949004"/>
                </a:cubicBezTo>
                <a:lnTo>
                  <a:pt x="1615190" y="1972485"/>
                </a:lnTo>
                <a:cubicBezTo>
                  <a:pt x="1594174" y="1981616"/>
                  <a:pt x="1565154" y="1993358"/>
                  <a:pt x="1543137" y="2003794"/>
                </a:cubicBezTo>
                <a:cubicBezTo>
                  <a:pt x="1521122" y="2014230"/>
                  <a:pt x="1512115" y="2032493"/>
                  <a:pt x="1483093" y="2035102"/>
                </a:cubicBezTo>
                <a:lnTo>
                  <a:pt x="1369008" y="2019448"/>
                </a:lnTo>
                <a:cubicBezTo>
                  <a:pt x="1330980" y="2014230"/>
                  <a:pt x="1222900" y="1999880"/>
                  <a:pt x="1176867" y="1976398"/>
                </a:cubicBezTo>
                <a:cubicBezTo>
                  <a:pt x="1130834" y="1952917"/>
                  <a:pt x="1130832" y="1889648"/>
                  <a:pt x="1092805" y="1878559"/>
                </a:cubicBezTo>
                <a:lnTo>
                  <a:pt x="948699" y="1909868"/>
                </a:lnTo>
                <a:lnTo>
                  <a:pt x="876646" y="1956831"/>
                </a:lnTo>
                <a:lnTo>
                  <a:pt x="756557" y="2011621"/>
                </a:lnTo>
                <a:cubicBezTo>
                  <a:pt x="725535" y="2027275"/>
                  <a:pt x="712525" y="2030537"/>
                  <a:pt x="690509" y="2050757"/>
                </a:cubicBezTo>
                <a:cubicBezTo>
                  <a:pt x="668494" y="2070976"/>
                  <a:pt x="668492" y="2130985"/>
                  <a:pt x="624460" y="2132941"/>
                </a:cubicBezTo>
                <a:lnTo>
                  <a:pt x="426315" y="2062497"/>
                </a:lnTo>
                <a:lnTo>
                  <a:pt x="342253" y="1999880"/>
                </a:lnTo>
                <a:cubicBezTo>
                  <a:pt x="288212" y="1950308"/>
                  <a:pt x="330244" y="1885082"/>
                  <a:pt x="198147" y="1851164"/>
                </a:cubicBezTo>
                <a:lnTo>
                  <a:pt x="0" y="19098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46800" rIns="72000" bIns="10800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a:t>
            </a:r>
            <a:endParaRPr lang="zh-CN" altLang="zh-CN" sz="1800" dirty="0">
              <a:solidFill>
                <a:srgbClr val="FFFFFF"/>
              </a:solidFill>
              <a:latin typeface="+mn-ea"/>
            </a:endParaRPr>
          </a:p>
        </p:txBody>
      </p:sp>
      <p:sp>
        <p:nvSpPr>
          <p:cNvPr id="51" name="椭圆 50"/>
          <p:cNvSpPr/>
          <p:nvPr/>
        </p:nvSpPr>
        <p:spPr>
          <a:xfrm>
            <a:off x="9198192" y="1806556"/>
            <a:ext cx="733425" cy="733425"/>
          </a:xfrm>
          <a:prstGeom prst="ellipse">
            <a:avLst/>
          </a:prstGeom>
          <a:ln w="3810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Shape"/>
          <p:cNvSpPr/>
          <p:nvPr/>
        </p:nvSpPr>
        <p:spPr>
          <a:xfrm>
            <a:off x="7433387" y="2045197"/>
            <a:ext cx="333375" cy="256143"/>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endParaRPr>
          </a:p>
        </p:txBody>
      </p:sp>
      <p:sp>
        <p:nvSpPr>
          <p:cNvPr id="53" name="KSO_Shape"/>
          <p:cNvSpPr/>
          <p:nvPr/>
        </p:nvSpPr>
        <p:spPr>
          <a:xfrm>
            <a:off x="9398217" y="2067422"/>
            <a:ext cx="333375" cy="211693"/>
          </a:xfrm>
          <a:custGeom>
            <a:avLst/>
            <a:gdLst/>
            <a:ahLst/>
            <a:cxnLst/>
            <a:rect l="l" t="t" r="r" b="b"/>
            <a:pathLst>
              <a:path w="3694176" h="2348650">
                <a:moveTo>
                  <a:pt x="2671928" y="762368"/>
                </a:moveTo>
                <a:cubicBezTo>
                  <a:pt x="2393546" y="762368"/>
                  <a:pt x="2167872" y="988042"/>
                  <a:pt x="2167872" y="1266424"/>
                </a:cubicBezTo>
                <a:cubicBezTo>
                  <a:pt x="2167872" y="1544806"/>
                  <a:pt x="2393546" y="1770480"/>
                  <a:pt x="2671928" y="1770480"/>
                </a:cubicBezTo>
                <a:cubicBezTo>
                  <a:pt x="2950310" y="1770480"/>
                  <a:pt x="3175984" y="1544806"/>
                  <a:pt x="3175984" y="1266424"/>
                </a:cubicBezTo>
                <a:cubicBezTo>
                  <a:pt x="3175984" y="988042"/>
                  <a:pt x="2950310" y="762368"/>
                  <a:pt x="2671928" y="762368"/>
                </a:cubicBezTo>
                <a:close/>
                <a:moveTo>
                  <a:pt x="2671928" y="650924"/>
                </a:moveTo>
                <a:cubicBezTo>
                  <a:pt x="3011859" y="650924"/>
                  <a:pt x="3287428" y="926493"/>
                  <a:pt x="3287428" y="1266424"/>
                </a:cubicBezTo>
                <a:cubicBezTo>
                  <a:pt x="3287428" y="1606355"/>
                  <a:pt x="3011859" y="1881924"/>
                  <a:pt x="2671928" y="1881924"/>
                </a:cubicBezTo>
                <a:cubicBezTo>
                  <a:pt x="2331997" y="1881924"/>
                  <a:pt x="2056428" y="1606355"/>
                  <a:pt x="2056428" y="1266424"/>
                </a:cubicBezTo>
                <a:cubicBezTo>
                  <a:pt x="2056428" y="926493"/>
                  <a:pt x="2331997" y="650924"/>
                  <a:pt x="2671928" y="650924"/>
                </a:cubicBezTo>
                <a:close/>
                <a:moveTo>
                  <a:pt x="2671928" y="474336"/>
                </a:moveTo>
                <a:cubicBezTo>
                  <a:pt x="2234470" y="474336"/>
                  <a:pt x="1879840" y="828966"/>
                  <a:pt x="1879840" y="1266424"/>
                </a:cubicBezTo>
                <a:cubicBezTo>
                  <a:pt x="1879840" y="1703882"/>
                  <a:pt x="2234470" y="2058512"/>
                  <a:pt x="2671928" y="2058512"/>
                </a:cubicBezTo>
                <a:cubicBezTo>
                  <a:pt x="3109386" y="2058512"/>
                  <a:pt x="3464016" y="1703882"/>
                  <a:pt x="3464016" y="1266424"/>
                </a:cubicBezTo>
                <a:cubicBezTo>
                  <a:pt x="3464016" y="828966"/>
                  <a:pt x="3109386" y="474336"/>
                  <a:pt x="2671928" y="474336"/>
                </a:cubicBezTo>
                <a:close/>
                <a:moveTo>
                  <a:pt x="379071" y="446698"/>
                </a:moveTo>
                <a:cubicBezTo>
                  <a:pt x="336590" y="446698"/>
                  <a:pt x="302152" y="481136"/>
                  <a:pt x="302152" y="523617"/>
                </a:cubicBezTo>
                <a:lnTo>
                  <a:pt x="302152" y="747739"/>
                </a:lnTo>
                <a:cubicBezTo>
                  <a:pt x="302152" y="790220"/>
                  <a:pt x="336590" y="824658"/>
                  <a:pt x="379071" y="824658"/>
                </a:cubicBezTo>
                <a:lnTo>
                  <a:pt x="1305353" y="824658"/>
                </a:lnTo>
                <a:cubicBezTo>
                  <a:pt x="1347834" y="824658"/>
                  <a:pt x="1382272" y="790220"/>
                  <a:pt x="1382272" y="747739"/>
                </a:cubicBezTo>
                <a:lnTo>
                  <a:pt x="1382272" y="523617"/>
                </a:lnTo>
                <a:cubicBezTo>
                  <a:pt x="1382272" y="481136"/>
                  <a:pt x="1347834" y="446698"/>
                  <a:pt x="1305353" y="446698"/>
                </a:cubicBezTo>
                <a:close/>
                <a:moveTo>
                  <a:pt x="305760" y="0"/>
                </a:moveTo>
                <a:lnTo>
                  <a:pt x="946616" y="0"/>
                </a:lnTo>
                <a:cubicBezTo>
                  <a:pt x="1028146" y="0"/>
                  <a:pt x="1094240" y="66094"/>
                  <a:pt x="1094240" y="147624"/>
                </a:cubicBezTo>
                <a:lnTo>
                  <a:pt x="1094240" y="184198"/>
                </a:lnTo>
                <a:lnTo>
                  <a:pt x="3519440" y="184198"/>
                </a:lnTo>
                <a:cubicBezTo>
                  <a:pt x="3615944" y="184198"/>
                  <a:pt x="3694176" y="262430"/>
                  <a:pt x="3694176" y="358934"/>
                </a:cubicBezTo>
                <a:lnTo>
                  <a:pt x="3694176" y="2173914"/>
                </a:lnTo>
                <a:cubicBezTo>
                  <a:pt x="3694176" y="2270418"/>
                  <a:pt x="3615944" y="2348650"/>
                  <a:pt x="3519440" y="2348650"/>
                </a:cubicBezTo>
                <a:lnTo>
                  <a:pt x="174736" y="2348650"/>
                </a:lnTo>
                <a:cubicBezTo>
                  <a:pt x="78232" y="2348650"/>
                  <a:pt x="0" y="2270418"/>
                  <a:pt x="0" y="2173914"/>
                </a:cubicBezTo>
                <a:lnTo>
                  <a:pt x="0" y="358934"/>
                </a:lnTo>
                <a:cubicBezTo>
                  <a:pt x="0" y="268112"/>
                  <a:pt x="69291" y="193474"/>
                  <a:pt x="158136" y="187550"/>
                </a:cubicBezTo>
                <a:lnTo>
                  <a:pt x="158136" y="147624"/>
                </a:lnTo>
                <a:cubicBezTo>
                  <a:pt x="158136" y="66094"/>
                  <a:pt x="224230" y="0"/>
                  <a:pt x="305760"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endParaRPr>
          </a:p>
        </p:txBody>
      </p:sp>
      <p:sp>
        <p:nvSpPr>
          <p:cNvPr id="54" name="Rectangle 8"/>
          <p:cNvSpPr>
            <a:spLocks noChangeArrowheads="1"/>
          </p:cNvSpPr>
          <p:nvPr/>
        </p:nvSpPr>
        <p:spPr bwMode="auto">
          <a:xfrm>
            <a:off x="2761941" y="5014008"/>
            <a:ext cx="802217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800" dirty="0">
                <a:latin typeface="+mj-ea"/>
                <a:ea typeface="+mj-ea"/>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latin typeface="+mj-ea"/>
              <a:ea typeface="+mj-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3" name="图片 12"/>
          <p:cNvPicPr>
            <a:picLocks noChangeAspect="1"/>
          </p:cNvPicPr>
          <p:nvPr/>
        </p:nvPicPr>
        <p:blipFill rotWithShape="1">
          <a:blip r:embed="rId2" cstate="email"/>
          <a:srcRect r="18194" b="22538"/>
          <a:stretch>
            <a:fillRect/>
          </a:stretch>
        </p:blipFill>
        <p:spPr>
          <a:xfrm>
            <a:off x="8589929" y="5552610"/>
            <a:ext cx="3602071" cy="1305390"/>
          </a:xfrm>
          <a:prstGeom prst="rect">
            <a:avLst/>
          </a:prstGeom>
        </p:spPr>
      </p:pic>
      <p:pic>
        <p:nvPicPr>
          <p:cNvPr id="14"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10290">
            <a:off x="6848248" y="4755070"/>
            <a:ext cx="1022033" cy="2246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05632">
            <a:off x="7528574" y="3721950"/>
            <a:ext cx="1022033" cy="2246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hinkpad\Desktop\PNG\1_0008_图层-16-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1684">
            <a:off x="8374654" y="2311393"/>
            <a:ext cx="1022033" cy="273095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42"/>
          <p:cNvSpPr>
            <a:spLocks noChangeArrowheads="1"/>
          </p:cNvSpPr>
          <p:nvPr/>
        </p:nvSpPr>
        <p:spPr bwMode="auto">
          <a:xfrm>
            <a:off x="9359093" y="4026840"/>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b="1" dirty="0">
                <a:solidFill>
                  <a:schemeClr val="accent1"/>
                </a:solidFill>
                <a:latin typeface="+mj-ea"/>
                <a:ea typeface="+mj-ea"/>
              </a:rPr>
              <a:t>688</a:t>
            </a:r>
            <a:r>
              <a:rPr lang="zh-CN" altLang="en-US" sz="4000" b="1" dirty="0">
                <a:solidFill>
                  <a:schemeClr val="accent1"/>
                </a:solidFill>
                <a:latin typeface="+mj-ea"/>
                <a:ea typeface="+mj-ea"/>
              </a:rPr>
              <a:t>万</a:t>
            </a:r>
            <a:endParaRPr lang="zh-CN" altLang="en-US" sz="5400" b="1" dirty="0">
              <a:solidFill>
                <a:schemeClr val="accent1"/>
              </a:solidFill>
              <a:latin typeface="+mj-ea"/>
              <a:ea typeface="+mj-ea"/>
            </a:endParaRPr>
          </a:p>
        </p:txBody>
      </p:sp>
      <p:sp>
        <p:nvSpPr>
          <p:cNvPr id="25" name="矩形 24"/>
          <p:cNvSpPr/>
          <p:nvPr/>
        </p:nvSpPr>
        <p:spPr>
          <a:xfrm>
            <a:off x="3120896" y="1620309"/>
            <a:ext cx="5158510" cy="155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矩形 25"/>
          <p:cNvSpPr/>
          <p:nvPr/>
        </p:nvSpPr>
        <p:spPr>
          <a:xfrm>
            <a:off x="1811216" y="3455893"/>
            <a:ext cx="5158510" cy="155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矩形 26"/>
          <p:cNvSpPr/>
          <p:nvPr/>
        </p:nvSpPr>
        <p:spPr>
          <a:xfrm>
            <a:off x="553550" y="5235985"/>
            <a:ext cx="5158510" cy="155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Block Arc 4"/>
          <p:cNvSpPr/>
          <p:nvPr/>
        </p:nvSpPr>
        <p:spPr>
          <a:xfrm>
            <a:off x="3079475" y="3924108"/>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0" name="Block Arc 4"/>
          <p:cNvSpPr/>
          <p:nvPr/>
        </p:nvSpPr>
        <p:spPr>
          <a:xfrm>
            <a:off x="632704" y="3924108"/>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8" name="文本框 27"/>
          <p:cNvSpPr txBox="1"/>
          <p:nvPr/>
        </p:nvSpPr>
        <p:spPr>
          <a:xfrm>
            <a:off x="1115113" y="4309476"/>
            <a:ext cx="1546572" cy="830997"/>
          </a:xfrm>
          <a:prstGeom prst="rect">
            <a:avLst/>
          </a:prstGeom>
          <a:noFill/>
        </p:spPr>
        <p:txBody>
          <a:bodyPr wrap="square" rtlCol="0">
            <a:spAutoFit/>
          </a:bodyPr>
          <a:lstStyle/>
          <a:p>
            <a:pPr algn="ctr"/>
            <a:r>
              <a:rPr lang="en-US" altLang="zh-CN" sz="4800" b="1" dirty="0">
                <a:solidFill>
                  <a:schemeClr val="accent1"/>
                </a:solidFill>
                <a:latin typeface="+mj-ea"/>
                <a:ea typeface="+mj-ea"/>
              </a:rPr>
              <a:t>38</a:t>
            </a:r>
            <a:r>
              <a:rPr lang="en-US" altLang="zh-CN" b="1" dirty="0">
                <a:solidFill>
                  <a:schemeClr val="accent1"/>
                </a:solidFill>
                <a:latin typeface="+mj-ea"/>
                <a:ea typeface="+mj-ea"/>
              </a:rPr>
              <a:t>%</a:t>
            </a:r>
            <a:endParaRPr lang="zh-CN" altLang="en-US" sz="4800" b="1" dirty="0">
              <a:solidFill>
                <a:schemeClr val="accent1"/>
              </a:solidFill>
              <a:latin typeface="+mj-ea"/>
              <a:ea typeface="+mj-ea"/>
            </a:endParaRPr>
          </a:p>
        </p:txBody>
      </p:sp>
      <p:sp>
        <p:nvSpPr>
          <p:cNvPr id="29" name="文本框 28"/>
          <p:cNvSpPr txBox="1"/>
          <p:nvPr/>
        </p:nvSpPr>
        <p:spPr>
          <a:xfrm>
            <a:off x="3575532" y="4309476"/>
            <a:ext cx="1546572" cy="830997"/>
          </a:xfrm>
          <a:prstGeom prst="rect">
            <a:avLst/>
          </a:prstGeom>
          <a:noFill/>
        </p:spPr>
        <p:txBody>
          <a:bodyPr wrap="square" rtlCol="0">
            <a:spAutoFit/>
          </a:bodyPr>
          <a:lstStyle/>
          <a:p>
            <a:pPr algn="ctr"/>
            <a:r>
              <a:rPr lang="en-US" altLang="zh-CN" sz="4800" b="1" dirty="0">
                <a:solidFill>
                  <a:schemeClr val="accent1"/>
                </a:solidFill>
                <a:latin typeface="+mj-ea"/>
                <a:ea typeface="+mj-ea"/>
              </a:rPr>
              <a:t>40</a:t>
            </a:r>
            <a:r>
              <a:rPr lang="en-US" altLang="zh-CN" b="1" dirty="0">
                <a:solidFill>
                  <a:schemeClr val="accent1"/>
                </a:solidFill>
                <a:latin typeface="+mj-ea"/>
                <a:ea typeface="+mj-ea"/>
              </a:rPr>
              <a:t>%</a:t>
            </a:r>
            <a:endParaRPr lang="zh-CN" altLang="en-US" sz="4800" b="1" dirty="0">
              <a:solidFill>
                <a:schemeClr val="accent1"/>
              </a:solidFill>
              <a:latin typeface="+mj-ea"/>
              <a:ea typeface="+mj-ea"/>
            </a:endParaRPr>
          </a:p>
        </p:txBody>
      </p:sp>
      <p:sp>
        <p:nvSpPr>
          <p:cNvPr id="30" name="矩形 29"/>
          <p:cNvSpPr/>
          <p:nvPr/>
        </p:nvSpPr>
        <p:spPr>
          <a:xfrm>
            <a:off x="688976" y="1898694"/>
            <a:ext cx="2218304" cy="185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18" name="图片 17"/>
          <p:cNvPicPr>
            <a:picLocks noChangeAspect="1"/>
          </p:cNvPicPr>
          <p:nvPr/>
        </p:nvPicPr>
        <p:blipFill>
          <a:blip r:embed="rId2" cstate="print">
            <a:lum contrast="40000"/>
          </a:blip>
          <a:stretch>
            <a:fillRect/>
          </a:stretch>
        </p:blipFill>
        <p:spPr>
          <a:xfrm>
            <a:off x="2527677" y="5369178"/>
            <a:ext cx="1232834" cy="1232834"/>
          </a:xfrm>
          <a:prstGeom prst="rect">
            <a:avLst/>
          </a:prstGeom>
        </p:spPr>
      </p:pic>
      <p:sp>
        <p:nvSpPr>
          <p:cNvPr id="15" name="矩形 14"/>
          <p:cNvSpPr/>
          <p:nvPr/>
        </p:nvSpPr>
        <p:spPr>
          <a:xfrm>
            <a:off x="3239666" y="1898694"/>
            <a:ext cx="2218304" cy="1858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16"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3175332" y="1956321"/>
            <a:ext cx="510409" cy="644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918437" y="1890789"/>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矩形 22"/>
          <p:cNvSpPr/>
          <p:nvPr/>
        </p:nvSpPr>
        <p:spPr>
          <a:xfrm>
            <a:off x="6918437" y="4581594"/>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请输入第二章大标题</a:t>
            </a:r>
          </a:p>
        </p:txBody>
      </p:sp>
      <p:sp>
        <p:nvSpPr>
          <p:cNvPr id="9219" name="文本占位符 2"/>
          <p:cNvSpPr>
            <a:spLocks noGrp="1"/>
          </p:cNvSpPr>
          <p:nvPr>
            <p:ph type="body" idx="1"/>
          </p:nvPr>
        </p:nvSpPr>
        <p:spPr/>
        <p:txBody>
          <a:bodyPr/>
          <a:lstStyle/>
          <a:p>
            <a:r>
              <a:rPr lang="zh-CN" altLang="en-US" dirty="0"/>
              <a:t>请输入第二章说明小标题</a:t>
            </a:r>
          </a:p>
        </p:txBody>
      </p:sp>
      <p:pic>
        <p:nvPicPr>
          <p:cNvPr id="6"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571820" y="130264"/>
            <a:ext cx="2043730" cy="258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7"/>
          <p:cNvSpPr txBox="1">
            <a:spLocks noChangeArrowheads="1"/>
          </p:cNvSpPr>
          <p:nvPr/>
        </p:nvSpPr>
        <p:spPr bwMode="auto">
          <a:xfrm>
            <a:off x="5674785" y="349464"/>
            <a:ext cx="1415772" cy="133310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rgbClr val="FEFFFF"/>
                </a:solidFill>
                <a:latin typeface="华文新魏" panose="02010800040101010101" pitchFamily="2" charset="-122"/>
                <a:ea typeface="华文新魏" panose="02010800040101010101" pitchFamily="2" charset="-122"/>
              </a:rPr>
              <a:t>贰</a:t>
            </a:r>
            <a:endParaRPr lang="en-US" altLang="zh-CN" sz="8000" b="1" dirty="0">
              <a:solidFill>
                <a:srgbClr val="FEFFFF"/>
              </a:solidFill>
              <a:latin typeface="华文新魏" panose="02010800040101010101" pitchFamily="2" charset="-122"/>
              <a:ea typeface="华文新魏" panose="0201080004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47.中国风山水梅花毛笔商务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6241032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 亮亮图文旗舰店https://liangliangtuwen.tmall.com">
  <a:themeElements>
    <a:clrScheme name="自定义 68">
      <a:dk1>
        <a:srgbClr val="4D4D4D"/>
      </a:dk1>
      <a:lt1>
        <a:srgbClr val="FFFFFF"/>
      </a:lt1>
      <a:dk2>
        <a:srgbClr val="4D4D4D"/>
      </a:dk2>
      <a:lt2>
        <a:srgbClr val="FFFFFF"/>
      </a:lt2>
      <a:accent1>
        <a:srgbClr val="4D4D4D"/>
      </a:accent1>
      <a:accent2>
        <a:srgbClr val="4E617A"/>
      </a:accent2>
      <a:accent3>
        <a:srgbClr val="6688BE"/>
      </a:accent3>
      <a:accent4>
        <a:srgbClr val="A55DAB"/>
      </a:accent4>
      <a:accent5>
        <a:srgbClr val="BA466F"/>
      </a:accent5>
      <a:accent6>
        <a:srgbClr val="D42C44"/>
      </a:accent6>
      <a:hlink>
        <a:srgbClr val="002060"/>
      </a:hlink>
      <a:folHlink>
        <a:srgbClr val="7F7F7F"/>
      </a:folHlink>
    </a:clrScheme>
    <a:fontScheme name="自定义 3">
      <a:majorFont>
        <a:latin typeface="Franklin Gothic Medium"/>
        <a:ea typeface="华文行楷"/>
        <a:cs typeface=""/>
      </a:majorFont>
      <a:minorFont>
        <a:latin typeface="Franklin Gothic Book"/>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小碎花校园清新毕业答辩模板</Template>
  <TotalTime>0</TotalTime>
  <Words>1790</Words>
  <Application>Microsoft Office PowerPoint</Application>
  <PresentationFormat>宽屏</PresentationFormat>
  <Paragraphs>150</Paragraphs>
  <Slides>27</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等线</vt:lpstr>
      <vt:lpstr>等线 Light</vt:lpstr>
      <vt:lpstr>华文行楷</vt:lpstr>
      <vt:lpstr>华文楷体</vt:lpstr>
      <vt:lpstr>华文新魏</vt:lpstr>
      <vt:lpstr>幼圆</vt:lpstr>
      <vt:lpstr>Arial</vt:lpstr>
      <vt:lpstr>Bauhaus 93</vt:lpstr>
      <vt:lpstr>Calibri</vt:lpstr>
      <vt:lpstr>Franklin Gothic Book</vt:lpstr>
      <vt:lpstr>Franklin Gothic Medium</vt:lpstr>
      <vt:lpstr>Tempus Sans ITC</vt:lpstr>
      <vt:lpstr>Wingdings</vt:lpstr>
      <vt:lpstr>Wingdings 2</vt:lpstr>
      <vt:lpstr> 亮亮图文旗舰店https://liangliangtuwen.tmall.com</vt:lpstr>
      <vt:lpstr>中国风山水 梅花毛笔模板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1347.中国风山水梅花毛笔商务通用PPT模板</dc:title>
  <dc:creator>Mloong</dc:creator>
  <cp:lastModifiedBy>天 下</cp:lastModifiedBy>
  <cp:revision>8</cp:revision>
  <dcterms:created xsi:type="dcterms:W3CDTF">2017-03-12T13:47:00Z</dcterms:created>
  <dcterms:modified xsi:type="dcterms:W3CDTF">2021-01-04T14:40:42Z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