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5" r:id="rId6"/>
    <p:sldId id="266" r:id="rId7"/>
    <p:sldId id="267" r:id="rId8"/>
    <p:sldId id="268" r:id="rId9"/>
    <p:sldId id="262" r:id="rId10"/>
    <p:sldId id="269" r:id="rId11"/>
    <p:sldId id="270" r:id="rId12"/>
    <p:sldId id="271" r:id="rId13"/>
    <p:sldId id="272" r:id="rId14"/>
    <p:sldId id="263" r:id="rId15"/>
    <p:sldId id="273" r:id="rId16"/>
    <p:sldId id="274" r:id="rId17"/>
    <p:sldId id="275" r:id="rId18"/>
    <p:sldId id="279" r:id="rId19"/>
    <p:sldId id="264" r:id="rId20"/>
    <p:sldId id="277" r:id="rId21"/>
    <p:sldId id="278" r:id="rId22"/>
    <p:sldId id="276" r:id="rId23"/>
    <p:sldId id="261" r:id="rId24"/>
    <p:sldId id="257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8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0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 亮亮图文旗舰店</a:t>
            </a:r>
            <a:r>
              <a:rPr lang="en-US" altLang="zh-CN" dirty="0"/>
              <a:t>https://liangliangtuwen.tmall.com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5DF9-55DF-4572-B1FC-9FA3E65D7A0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CAC2-D68C-48DB-93FC-5D7A4AD42D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5DF9-55DF-4572-B1FC-9FA3E65D7A0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CAC2-D68C-48DB-93FC-5D7A4AD42D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5DF9-55DF-4572-B1FC-9FA3E65D7A0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CAC2-D68C-48DB-93FC-5D7A4AD42D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5DF9-55DF-4572-B1FC-9FA3E65D7A0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CAC2-D68C-48DB-93FC-5D7A4AD42D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5DF9-55DF-4572-B1FC-9FA3E65D7A0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CAC2-D68C-48DB-93FC-5D7A4AD42D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5DF9-55DF-4572-B1FC-9FA3E65D7A0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CAC2-D68C-48DB-93FC-5D7A4AD42D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5DF9-55DF-4572-B1FC-9FA3E65D7A0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CAC2-D68C-48DB-93FC-5D7A4AD42D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5DF9-55DF-4572-B1FC-9FA3E65D7A0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CAC2-D68C-48DB-93FC-5D7A4AD42D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5DF9-55DF-4572-B1FC-9FA3E65D7A0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CAC2-D68C-48DB-93FC-5D7A4AD42D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5DF9-55DF-4572-B1FC-9FA3E65D7A0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CAC2-D68C-48DB-93FC-5D7A4AD42D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5DF9-55DF-4572-B1FC-9FA3E65D7A0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CAC2-D68C-48DB-93FC-5D7A4AD42D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F5DF9-55DF-4572-B1FC-9FA3E65D7A0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8CAC2-D68C-48DB-93FC-5D7A4AD42D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25"/>
          <a:stretch>
            <a:fillRect/>
          </a:stretch>
        </p:blipFill>
        <p:spPr>
          <a:xfrm>
            <a:off x="4653003" y="2250831"/>
            <a:ext cx="7538996" cy="460716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61623" y="2522057"/>
            <a:ext cx="6818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华文新魏" panose="02010800040101010101" pitchFamily="2" charset="-122"/>
                <a:ea typeface="华文新魏" panose="02010800040101010101" pitchFamily="2" charset="-122"/>
              </a:rPr>
              <a:t>山水清新水墨通用模板</a:t>
            </a:r>
          </a:p>
        </p:txBody>
      </p:sp>
      <p:sp>
        <p:nvSpPr>
          <p:cNvPr id="7" name="矩形 23"/>
          <p:cNvSpPr>
            <a:spLocks noChangeArrowheads="1"/>
          </p:cNvSpPr>
          <p:nvPr/>
        </p:nvSpPr>
        <p:spPr bwMode="auto">
          <a:xfrm>
            <a:off x="2228215" y="3353435"/>
            <a:ext cx="7063740" cy="3683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华文新魏" panose="02010800040101010101" pitchFamily="2" charset="-122"/>
                <a:ea typeface="华文新魏" panose="02010800040101010101" pitchFamily="2" charset="-122"/>
              </a:rPr>
              <a:t>THIS IS A ART TEMPLATE , THANK YOU WATCHING THIS ONE. THIS IS A ART TEMPLATE , 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72" r="60138" b="29369"/>
          <a:stretch>
            <a:fillRect/>
          </a:stretch>
        </p:blipFill>
        <p:spPr>
          <a:xfrm>
            <a:off x="-605231" y="-470709"/>
            <a:ext cx="4955593" cy="3372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99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7452" y="717452"/>
            <a:ext cx="10705514" cy="5556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635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8" b="63351"/>
          <a:stretch>
            <a:fillRect/>
          </a:stretch>
        </p:blipFill>
        <p:spPr>
          <a:xfrm>
            <a:off x="4822391" y="2447779"/>
            <a:ext cx="6600575" cy="382641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23977" y="924710"/>
            <a:ext cx="1200329" cy="8729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600" dirty="0">
                <a:latin typeface="华文行楷" panose="02010800040101010101" pitchFamily="2" charset="-122"/>
                <a:ea typeface="华文行楷" panose="02010800040101010101" pitchFamily="2" charset="-122"/>
              </a:rPr>
              <a:t>国</a:t>
            </a:r>
            <a:endParaRPr lang="zh-CN" altLang="en-US" sz="5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47307" y="1177130"/>
            <a:ext cx="1200329" cy="8729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600" dirty="0">
                <a:latin typeface="华文行楷" panose="02010800040101010101" pitchFamily="2" charset="-122"/>
                <a:ea typeface="华文行楷" panose="02010800040101010101" pitchFamily="2" charset="-122"/>
              </a:rPr>
              <a:t>风</a:t>
            </a:r>
            <a:endParaRPr lang="zh-CN" altLang="en-US" sz="5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75090" y="2104462"/>
            <a:ext cx="830997" cy="37658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49845" y="2104462"/>
            <a:ext cx="830997" cy="37658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24600" y="2109356"/>
            <a:ext cx="830997" cy="37658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243470" y="2078599"/>
            <a:ext cx="430887" cy="447894"/>
            <a:chOff x="7077476" y="2846291"/>
            <a:chExt cx="430887" cy="447894"/>
          </a:xfrm>
        </p:grpSpPr>
        <p:pic>
          <p:nvPicPr>
            <p:cNvPr id="10" name="图片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739" y="2846291"/>
              <a:ext cx="327025" cy="33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文本框 9"/>
            <p:cNvSpPr txBox="1">
              <a:spLocks noChangeArrowheads="1"/>
            </p:cNvSpPr>
            <p:nvPr/>
          </p:nvSpPr>
          <p:spPr bwMode="auto">
            <a:xfrm>
              <a:off x="7077476" y="2873498"/>
              <a:ext cx="430887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2" b="44951"/>
          <a:stretch>
            <a:fillRect/>
          </a:stretch>
        </p:blipFill>
        <p:spPr>
          <a:xfrm>
            <a:off x="-815017" y="-1"/>
            <a:ext cx="13007018" cy="464018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423539" y="2160733"/>
            <a:ext cx="3227193" cy="32271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275695" y="2894187"/>
            <a:ext cx="1200329" cy="8729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600" dirty="0">
                <a:latin typeface="华文行楷" panose="02010800040101010101" pitchFamily="2" charset="-122"/>
                <a:ea typeface="华文行楷" panose="02010800040101010101" pitchFamily="2" charset="-122"/>
              </a:rPr>
              <a:t>国</a:t>
            </a:r>
            <a:endParaRPr lang="zh-CN" altLang="en-US" sz="5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79235" y="3767183"/>
            <a:ext cx="1200329" cy="8729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600" dirty="0">
                <a:latin typeface="华文行楷" panose="02010800040101010101" pitchFamily="2" charset="-122"/>
                <a:ea typeface="华文行楷" panose="02010800040101010101" pitchFamily="2" charset="-122"/>
              </a:rPr>
              <a:t>风</a:t>
            </a:r>
            <a:endParaRPr lang="zh-CN" altLang="en-US" sz="5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79316" y="2329545"/>
            <a:ext cx="1292662" cy="37658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点击输入本栏的具体文字，简明扼要的说明分项内容，此为概念图解，请根据您的具体内容酌情修改。</a:t>
            </a:r>
            <a:endParaRPr lang="en-US" altLang="zh-CN" kern="0" dirty="0">
              <a:solidFill>
                <a:srgbClr val="000000">
                  <a:lumMod val="65000"/>
                  <a:lumOff val="35000"/>
                </a:srgb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98998" y="2329545"/>
            <a:ext cx="1292662" cy="37658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点击输入本栏的具体文字，简明扼要的说明分项内容，此为概念图解，请根据您的具体内容酌情修改。</a:t>
            </a:r>
            <a:endParaRPr lang="en-US" altLang="zh-CN" kern="0" dirty="0">
              <a:solidFill>
                <a:srgbClr val="000000">
                  <a:lumMod val="65000"/>
                  <a:lumOff val="35000"/>
                </a:srgb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28166" y="2334439"/>
            <a:ext cx="1292662" cy="37658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点击输入本栏的具体文字，简明扼要的说明分项内容，此为概念图解，请根据您的具体内容酌情修改。</a:t>
            </a:r>
            <a:endParaRPr lang="en-US" altLang="zh-CN" kern="0" dirty="0">
              <a:solidFill>
                <a:srgbClr val="000000">
                  <a:lumMod val="65000"/>
                  <a:lumOff val="35000"/>
                </a:srgb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3" t="31027" b="30786"/>
          <a:stretch>
            <a:fillRect/>
          </a:stretch>
        </p:blipFill>
        <p:spPr>
          <a:xfrm>
            <a:off x="3960610" y="1110427"/>
            <a:ext cx="8231390" cy="554359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369289" y="861389"/>
            <a:ext cx="1517990" cy="4678019"/>
            <a:chOff x="9369289" y="861389"/>
            <a:chExt cx="1517990" cy="4678019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9369289" y="861391"/>
              <a:ext cx="0" cy="46780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10542106" y="861390"/>
              <a:ext cx="0" cy="3366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/>
            <p:cNvGrpSpPr/>
            <p:nvPr/>
          </p:nvGrpSpPr>
          <p:grpSpPr>
            <a:xfrm>
              <a:off x="10196932" y="4412212"/>
              <a:ext cx="690347" cy="690347"/>
              <a:chOff x="2719446" y="4412974"/>
              <a:chExt cx="637960" cy="637960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2719446" y="4412974"/>
                <a:ext cx="637960" cy="637960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6600000" sx="104000" sy="104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824245" y="4517773"/>
                <a:ext cx="428362" cy="42836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9647921" y="861389"/>
              <a:ext cx="738664" cy="369231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6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此处添加标题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27652" y="2276215"/>
            <a:ext cx="6636222" cy="1756960"/>
            <a:chOff x="8003341" y="2653901"/>
            <a:chExt cx="3802631" cy="1756960"/>
          </a:xfrm>
        </p:grpSpPr>
        <p:sp>
          <p:nvSpPr>
            <p:cNvPr id="11" name="文本框 49"/>
            <p:cNvSpPr txBox="1">
              <a:spLocks noChangeArrowheads="1"/>
            </p:cNvSpPr>
            <p:nvPr/>
          </p:nvSpPr>
          <p:spPr bwMode="auto">
            <a:xfrm>
              <a:off x="8003341" y="2653901"/>
              <a:ext cx="3802631" cy="1211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r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点击输入本栏的具体文字，简明扼要的说明分项内容，此为概念图解，请根据您的具体内容酌情修改</a:t>
              </a:r>
              <a:endParaRPr lang="en-US" altLang="zh-CN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pPr algn="r" eaLnBrk="1" hangingPunct="1">
                <a:lnSpc>
                  <a:spcPct val="150000"/>
                </a:lnSpc>
              </a:pPr>
              <a:endParaRPr lang="zh-CN" altLang="en-US" sz="1600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sp>
          <p:nvSpPr>
            <p:cNvPr id="12" name="文本框 49"/>
            <p:cNvSpPr txBox="1">
              <a:spLocks noChangeArrowheads="1"/>
            </p:cNvSpPr>
            <p:nvPr/>
          </p:nvSpPr>
          <p:spPr bwMode="auto">
            <a:xfrm>
              <a:off x="8003341" y="3979974"/>
              <a:ext cx="380263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r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点击输入本栏的具体文字，简明扼要的说明分项内容。</a:t>
              </a:r>
              <a:endParaRPr lang="zh-CN" altLang="en-US" sz="1600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13" name="文本框 49"/>
          <p:cNvSpPr txBox="1">
            <a:spLocks noChangeArrowheads="1"/>
          </p:cNvSpPr>
          <p:nvPr/>
        </p:nvSpPr>
        <p:spPr bwMode="auto">
          <a:xfrm>
            <a:off x="927652" y="4525617"/>
            <a:ext cx="66362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r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点击输入本栏的具体内容酌情修改</a:t>
            </a:r>
            <a:endParaRPr lang="en-US" altLang="zh-CN" sz="1600" kern="0" dirty="0">
              <a:solidFill>
                <a:srgbClr val="000000">
                  <a:lumMod val="65000"/>
                  <a:lumOff val="35000"/>
                </a:srgb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80653" y="1452642"/>
            <a:ext cx="3048000" cy="42406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09036" y="1744189"/>
            <a:ext cx="1846659" cy="28819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0" dirty="0">
                <a:latin typeface="华文行楷" panose="02010800040101010101" pitchFamily="2" charset="-122"/>
                <a:ea typeface="华文行楷" panose="02010800040101010101" pitchFamily="2" charset="-122"/>
              </a:rPr>
              <a:t>点击输入本栏的具体文字，简明扼要的说明分项内容，此为概念图解，请根据您的具体内容酌情修改。</a:t>
            </a:r>
            <a:endParaRPr lang="en-US" altLang="zh-CN" kern="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52018" y="1744188"/>
            <a:ext cx="1846659" cy="28819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0" dirty="0">
                <a:latin typeface="华文行楷" panose="02010800040101010101" pitchFamily="2" charset="-122"/>
                <a:ea typeface="华文行楷" panose="02010800040101010101" pitchFamily="2" charset="-122"/>
              </a:rPr>
              <a:t>点击输入本栏的具体文字，简明扼要的说明分项内容，此为概念图解，请根据您的具体内容酌情修改。</a:t>
            </a:r>
            <a:endParaRPr lang="en-US" altLang="zh-CN" kern="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90858" y="1744187"/>
            <a:ext cx="1846659" cy="28819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0" dirty="0">
                <a:latin typeface="华文行楷" panose="02010800040101010101" pitchFamily="2" charset="-122"/>
                <a:ea typeface="华文行楷" panose="02010800040101010101" pitchFamily="2" charset="-122"/>
              </a:rPr>
              <a:t>点击输入本栏的具体文字，简明扼要的说明分项内容，此为概念图解，请根据您的具体内容酌情修改。</a:t>
            </a:r>
            <a:endParaRPr lang="en-US" altLang="zh-CN" kern="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69764" y="4845199"/>
            <a:ext cx="1669774" cy="55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添加标题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5710442" y="4845198"/>
            <a:ext cx="1669774" cy="55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添加标题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8845397" y="4845197"/>
            <a:ext cx="1669774" cy="55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25"/>
          <a:stretch>
            <a:fillRect/>
          </a:stretch>
        </p:blipFill>
        <p:spPr>
          <a:xfrm flipH="1">
            <a:off x="0" y="1505244"/>
            <a:ext cx="8759048" cy="5352756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4065563" y="1308295"/>
            <a:ext cx="3981157" cy="398115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50800" dir="66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689268" y="2130710"/>
            <a:ext cx="16645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dirty="0">
                <a:latin typeface="华文行楷" panose="02010800040101010101" pitchFamily="2" charset="-122"/>
                <a:ea typeface="华文行楷" panose="02010800040101010101" pitchFamily="2" charset="-122"/>
              </a:rPr>
              <a:t>叁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12160" y="2162833"/>
            <a:ext cx="677108" cy="31064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0" dirty="0">
                <a:latin typeface="华文行楷" panose="02010800040101010101" pitchFamily="2" charset="-122"/>
                <a:ea typeface="华文行楷" panose="02010800040101010101" pitchFamily="2" charset="-122"/>
              </a:rPr>
              <a:t>点击输入本栏的具体文字，简明扼要的说明分项内容。</a:t>
            </a:r>
            <a:endParaRPr lang="en-US" altLang="zh-CN" sz="1600" kern="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306087" y="3992758"/>
            <a:ext cx="430887" cy="447894"/>
            <a:chOff x="7077476" y="2846291"/>
            <a:chExt cx="430887" cy="447894"/>
          </a:xfrm>
        </p:grpSpPr>
        <p:pic>
          <p:nvPicPr>
            <p:cNvPr id="5" name="图片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739" y="2846291"/>
              <a:ext cx="327025" cy="33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文本框 9"/>
            <p:cNvSpPr txBox="1">
              <a:spLocks noChangeArrowheads="1"/>
            </p:cNvSpPr>
            <p:nvPr/>
          </p:nvSpPr>
          <p:spPr bwMode="auto">
            <a:xfrm>
              <a:off x="7077476" y="2873498"/>
              <a:ext cx="430887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7452" y="717452"/>
            <a:ext cx="10705514" cy="5556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635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8" b="63351"/>
          <a:stretch>
            <a:fillRect/>
          </a:stretch>
        </p:blipFill>
        <p:spPr>
          <a:xfrm>
            <a:off x="4822391" y="2447779"/>
            <a:ext cx="6600575" cy="382641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23977" y="924710"/>
            <a:ext cx="1200329" cy="8729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600" dirty="0">
                <a:latin typeface="华文行楷" panose="02010800040101010101" pitchFamily="2" charset="-122"/>
                <a:ea typeface="华文行楷" panose="02010800040101010101" pitchFamily="2" charset="-122"/>
              </a:rPr>
              <a:t>国</a:t>
            </a:r>
            <a:endParaRPr lang="zh-CN" altLang="en-US" sz="5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47307" y="1177130"/>
            <a:ext cx="1200329" cy="8729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600" dirty="0">
                <a:latin typeface="华文行楷" panose="02010800040101010101" pitchFamily="2" charset="-122"/>
                <a:ea typeface="华文行楷" panose="02010800040101010101" pitchFamily="2" charset="-122"/>
              </a:rPr>
              <a:t>风</a:t>
            </a:r>
            <a:endParaRPr lang="zh-CN" altLang="en-US" sz="5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75090" y="2104462"/>
            <a:ext cx="830997" cy="37658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49845" y="2104462"/>
            <a:ext cx="830997" cy="37658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24600" y="2109356"/>
            <a:ext cx="830997" cy="37658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243470" y="2078599"/>
            <a:ext cx="430887" cy="447894"/>
            <a:chOff x="7077476" y="2846291"/>
            <a:chExt cx="430887" cy="447894"/>
          </a:xfrm>
        </p:grpSpPr>
        <p:pic>
          <p:nvPicPr>
            <p:cNvPr id="10" name="图片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739" y="2846291"/>
              <a:ext cx="327025" cy="33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文本框 9"/>
            <p:cNvSpPr txBox="1">
              <a:spLocks noChangeArrowheads="1"/>
            </p:cNvSpPr>
            <p:nvPr/>
          </p:nvSpPr>
          <p:spPr bwMode="auto">
            <a:xfrm>
              <a:off x="7077476" y="2873498"/>
              <a:ext cx="430887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57283" y="1140679"/>
            <a:ext cx="8086595" cy="4683345"/>
            <a:chOff x="2886199" y="1256001"/>
            <a:chExt cx="8086595" cy="4693436"/>
          </a:xfrm>
        </p:grpSpPr>
        <p:sp>
          <p:nvSpPr>
            <p:cNvPr id="3" name="矩形 2"/>
            <p:cNvSpPr/>
            <p:nvPr/>
          </p:nvSpPr>
          <p:spPr>
            <a:xfrm>
              <a:off x="10234130" y="1324424"/>
              <a:ext cx="738664" cy="44527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  <a:effectLst>
              <a:outerShdw blurRad="50800" dist="38100" dir="5400000" sx="101000" sy="101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0267550" y="1394764"/>
              <a:ext cx="677108" cy="428478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单击此处可添加标题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636815" y="1256001"/>
              <a:ext cx="1169551" cy="469343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点击输入本栏的具体文字，简明扼要的说明分项内容，此为概念图解，请根据您的具体内容酌情修改。</a:t>
              </a:r>
              <a:endParaRPr lang="en-US" altLang="zh-CN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endParaRPr lang="zh-CN" altLang="en-US" sz="1600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317971" y="1256001"/>
              <a:ext cx="1169551" cy="469343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点击输入本栏的具体文字，简明扼要的说明分项内容，此为概念图解，请根据您的具体内容酌情修改。</a:t>
              </a:r>
              <a:endParaRPr lang="en-US" altLang="zh-CN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endParaRPr lang="zh-CN" altLang="en-US" sz="1600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886199" y="1256001"/>
              <a:ext cx="1169551" cy="469343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点击输入本栏的具体文字，简明扼要的说明分项内容，此为概念图解，请根据您的具体内容酌情修改。</a:t>
              </a:r>
              <a:endParaRPr lang="en-US" altLang="zh-CN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endParaRPr lang="zh-CN" altLang="en-US" sz="1600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4293996" y="1350930"/>
              <a:ext cx="0" cy="33925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6686017" y="1350929"/>
              <a:ext cx="0" cy="33925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8960685" y="1270099"/>
              <a:ext cx="553998" cy="326003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b="1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标题一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8872626" y="1350928"/>
              <a:ext cx="0" cy="33925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6759579" y="1285519"/>
              <a:ext cx="553998" cy="326003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b="1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标题二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370156" y="1365026"/>
              <a:ext cx="553998" cy="326003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b="1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标题三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02073" y="2168407"/>
            <a:ext cx="10467213" cy="2701787"/>
            <a:chOff x="930209" y="2491964"/>
            <a:chExt cx="10467213" cy="2701787"/>
          </a:xfrm>
        </p:grpSpPr>
        <p:sp>
          <p:nvSpPr>
            <p:cNvPr id="3" name="矩形 2"/>
            <p:cNvSpPr/>
            <p:nvPr/>
          </p:nvSpPr>
          <p:spPr>
            <a:xfrm>
              <a:off x="1875811" y="4359759"/>
              <a:ext cx="596347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01</a:t>
              </a:r>
              <a:endParaRPr lang="zh-CN" altLang="en-US" sz="240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485661" y="4359759"/>
              <a:ext cx="596347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02</a:t>
              </a:r>
              <a:endParaRPr lang="zh-CN" altLang="en-US" sz="240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230308" y="4359759"/>
              <a:ext cx="596347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03</a:t>
              </a:r>
              <a:endParaRPr lang="zh-CN" altLang="en-US" sz="240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9974955" y="4359759"/>
              <a:ext cx="596347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04</a:t>
              </a:r>
              <a:endParaRPr lang="zh-CN" altLang="en-US" sz="240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sp>
          <p:nvSpPr>
            <p:cNvPr id="7" name="TextBox 13"/>
            <p:cNvSpPr txBox="1">
              <a:spLocks noChangeArrowheads="1"/>
            </p:cNvSpPr>
            <p:nvPr/>
          </p:nvSpPr>
          <p:spPr bwMode="auto">
            <a:xfrm>
              <a:off x="930209" y="2491964"/>
              <a:ext cx="2338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2400" dirty="0">
                  <a:latin typeface="华文行楷" panose="02010800040101010101" pitchFamily="2" charset="-122"/>
                  <a:ea typeface="华文行楷" panose="02010800040101010101" pitchFamily="2" charset="-122"/>
                  <a:sym typeface="Arial" panose="020B0604020202020204" pitchFamily="34" charset="0"/>
                </a:rPr>
                <a:t>单击编辑标题</a:t>
              </a:r>
              <a:endParaRPr lang="en-US" altLang="zh-CN" sz="2400" dirty="0"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1068458" y="3201781"/>
              <a:ext cx="2112963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dirty="0">
                  <a:latin typeface="华文行楷" panose="02010800040101010101" pitchFamily="2" charset="-122"/>
                  <a:ea typeface="华文行楷" panose="02010800040101010101" pitchFamily="2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600" dirty="0"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9" name="TextBox 13"/>
            <p:cNvSpPr txBox="1">
              <a:spLocks noChangeArrowheads="1"/>
            </p:cNvSpPr>
            <p:nvPr/>
          </p:nvSpPr>
          <p:spPr bwMode="auto">
            <a:xfrm>
              <a:off x="3673823" y="2491964"/>
              <a:ext cx="2336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2400">
                  <a:latin typeface="华文行楷" panose="02010800040101010101" pitchFamily="2" charset="-122"/>
                  <a:ea typeface="华文行楷" panose="02010800040101010101" pitchFamily="2" charset="-122"/>
                  <a:sym typeface="Arial" panose="020B0604020202020204" pitchFamily="34" charset="0"/>
                </a:rPr>
                <a:t>单击编辑标题</a:t>
              </a:r>
              <a:endParaRPr lang="en-US" altLang="zh-CN" sz="2400"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0" name="TextBox 13"/>
            <p:cNvSpPr txBox="1">
              <a:spLocks noChangeArrowheads="1"/>
            </p:cNvSpPr>
            <p:nvPr/>
          </p:nvSpPr>
          <p:spPr bwMode="auto">
            <a:xfrm>
              <a:off x="3836989" y="3201781"/>
              <a:ext cx="211296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dirty="0">
                  <a:latin typeface="华文行楷" panose="02010800040101010101" pitchFamily="2" charset="-122"/>
                  <a:ea typeface="华文行楷" panose="02010800040101010101" pitchFamily="2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600" dirty="0"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1" name="TextBox 13"/>
            <p:cNvSpPr txBox="1">
              <a:spLocks noChangeArrowheads="1"/>
            </p:cNvSpPr>
            <p:nvPr/>
          </p:nvSpPr>
          <p:spPr bwMode="auto">
            <a:xfrm>
              <a:off x="6340891" y="2491964"/>
              <a:ext cx="2336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2400">
                  <a:latin typeface="华文行楷" panose="02010800040101010101" pitchFamily="2" charset="-122"/>
                  <a:ea typeface="华文行楷" panose="02010800040101010101" pitchFamily="2" charset="-122"/>
                  <a:sym typeface="Arial" panose="020B0604020202020204" pitchFamily="34" charset="0"/>
                </a:rPr>
                <a:t>单击编辑标题</a:t>
              </a:r>
              <a:endParaRPr lang="en-US" altLang="zh-CN" sz="2400"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6490805" y="3201781"/>
              <a:ext cx="2112963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dirty="0">
                  <a:latin typeface="华文行楷" panose="02010800040101010101" pitchFamily="2" charset="-122"/>
                  <a:ea typeface="华文行楷" panose="02010800040101010101" pitchFamily="2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600" dirty="0"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13"/>
            <p:cNvSpPr txBox="1">
              <a:spLocks noChangeArrowheads="1"/>
            </p:cNvSpPr>
            <p:nvPr/>
          </p:nvSpPr>
          <p:spPr bwMode="auto">
            <a:xfrm>
              <a:off x="9059035" y="2491964"/>
              <a:ext cx="2338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2400">
                  <a:latin typeface="华文行楷" panose="02010800040101010101" pitchFamily="2" charset="-122"/>
                  <a:ea typeface="华文行楷" panose="02010800040101010101" pitchFamily="2" charset="-122"/>
                  <a:sym typeface="Arial" panose="020B0604020202020204" pitchFamily="34" charset="0"/>
                </a:rPr>
                <a:t>单击编辑标题</a:t>
              </a:r>
              <a:endParaRPr lang="en-US" altLang="zh-CN" sz="2400"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9237040" y="3201781"/>
              <a:ext cx="2112963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dirty="0">
                  <a:latin typeface="华文行楷" panose="02010800040101010101" pitchFamily="2" charset="-122"/>
                  <a:ea typeface="华文行楷" panose="02010800040101010101" pitchFamily="2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600" dirty="0">
                <a:latin typeface="华文行楷" panose="02010800040101010101" pitchFamily="2" charset="-122"/>
                <a:ea typeface="华文行楷" panose="02010800040101010101" pitchFamily="2" charset="-122"/>
                <a:sym typeface="Arial" panose="020B0604020202020204" pitchFamily="34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50000"/>
              <a:grayscl/>
            </a:blip>
            <a:srcRect/>
            <a:stretch>
              <a:fillRect/>
            </a:stretch>
          </p:blipFill>
          <p:spPr bwMode="auto">
            <a:xfrm>
              <a:off x="1684556" y="4309506"/>
              <a:ext cx="873748" cy="873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50000"/>
              <a:grayscl/>
            </a:blip>
            <a:srcRect/>
            <a:stretch>
              <a:fillRect/>
            </a:stretch>
          </p:blipFill>
          <p:spPr bwMode="auto">
            <a:xfrm>
              <a:off x="4346960" y="4320003"/>
              <a:ext cx="873748" cy="873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50000"/>
              <a:grayscl/>
            </a:blip>
            <a:srcRect/>
            <a:stretch>
              <a:fillRect/>
            </a:stretch>
          </p:blipFill>
          <p:spPr bwMode="auto">
            <a:xfrm>
              <a:off x="7110412" y="4301293"/>
              <a:ext cx="873748" cy="873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50000"/>
              <a:grayscl/>
            </a:blip>
            <a:srcRect/>
            <a:stretch>
              <a:fillRect/>
            </a:stretch>
          </p:blipFill>
          <p:spPr bwMode="auto">
            <a:xfrm>
              <a:off x="9856647" y="4306751"/>
              <a:ext cx="873748" cy="873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8" b="48170"/>
          <a:stretch>
            <a:fillRect/>
          </a:stretch>
        </p:blipFill>
        <p:spPr>
          <a:xfrm>
            <a:off x="0" y="1626594"/>
            <a:ext cx="6002685" cy="3889441"/>
          </a:xfrm>
          <a:prstGeom prst="rect">
            <a:avLst/>
          </a:prstGeom>
        </p:spPr>
      </p:pic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1671799" y="3278928"/>
            <a:ext cx="2630796" cy="584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5400000" sx="102000" sy="1020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此处</a:t>
            </a:r>
            <a:r>
              <a:rPr lang="zh-CN" altLang="zh-CN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添加标题</a:t>
            </a:r>
          </a:p>
        </p:txBody>
      </p:sp>
      <p:sp>
        <p:nvSpPr>
          <p:cNvPr id="4" name="矩形 8"/>
          <p:cNvSpPr>
            <a:spLocks noChangeArrowheads="1"/>
          </p:cNvSpPr>
          <p:nvPr/>
        </p:nvSpPr>
        <p:spPr bwMode="auto">
          <a:xfrm>
            <a:off x="5315488" y="2535140"/>
            <a:ext cx="605120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atin typeface="华文行楷" panose="02010800040101010101" pitchFamily="2" charset="-122"/>
                <a:ea typeface="华文行楷" panose="02010800040101010101" pitchFamily="2" charset="-122"/>
              </a:rPr>
              <a:t>点击输入本栏的具体文字，简明扼要的说明分项内容，点击输入本栏的具体文字，简明扼要的说明分项内容。</a:t>
            </a:r>
            <a:endParaRPr lang="en-US" altLang="zh-CN" sz="1600" kern="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600" kern="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atin typeface="华文行楷" panose="02010800040101010101" pitchFamily="2" charset="-122"/>
                <a:ea typeface="华文行楷" panose="02010800040101010101" pitchFamily="2" charset="-122"/>
              </a:rPr>
              <a:t>点击输入本栏的具体文字，简明扼要的说明分项内容，点击输入本栏的具体文字，简明扼要的说明分项内容。点击输入本栏的具体文字，简明扼要的说明分项内容，点击输入本栏</a:t>
            </a:r>
            <a:endParaRPr lang="zh-CN" altLang="en-US" sz="1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25"/>
          <a:stretch>
            <a:fillRect/>
          </a:stretch>
        </p:blipFill>
        <p:spPr>
          <a:xfrm flipH="1">
            <a:off x="0" y="1505244"/>
            <a:ext cx="8759048" cy="5352756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4065563" y="1308295"/>
            <a:ext cx="3981157" cy="398115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50800" dir="66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689268" y="2130710"/>
            <a:ext cx="16645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dirty="0">
                <a:latin typeface="华文行楷" panose="02010800040101010101" pitchFamily="2" charset="-122"/>
                <a:ea typeface="华文行楷" panose="02010800040101010101" pitchFamily="2" charset="-122"/>
              </a:rPr>
              <a:t>肆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12160" y="2162833"/>
            <a:ext cx="677108" cy="31064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0" dirty="0">
                <a:latin typeface="华文行楷" panose="02010800040101010101" pitchFamily="2" charset="-122"/>
                <a:ea typeface="华文行楷" panose="02010800040101010101" pitchFamily="2" charset="-122"/>
              </a:rPr>
              <a:t>点击输入本栏的具体文字，简明扼要的说明分项内容。</a:t>
            </a:r>
            <a:endParaRPr lang="en-US" altLang="zh-CN" sz="1600" kern="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306087" y="3992758"/>
            <a:ext cx="430887" cy="447894"/>
            <a:chOff x="7077476" y="2846291"/>
            <a:chExt cx="430887" cy="447894"/>
          </a:xfrm>
        </p:grpSpPr>
        <p:pic>
          <p:nvPicPr>
            <p:cNvPr id="5" name="图片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739" y="2846291"/>
              <a:ext cx="327025" cy="33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文本框 9"/>
            <p:cNvSpPr txBox="1">
              <a:spLocks noChangeArrowheads="1"/>
            </p:cNvSpPr>
            <p:nvPr/>
          </p:nvSpPr>
          <p:spPr bwMode="auto">
            <a:xfrm>
              <a:off x="7077476" y="2873498"/>
              <a:ext cx="430887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/>
          <p:cNvSpPr/>
          <p:nvPr/>
        </p:nvSpPr>
        <p:spPr>
          <a:xfrm>
            <a:off x="852857" y="443133"/>
            <a:ext cx="2124221" cy="21242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50800" dir="60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25"/>
          <a:stretch>
            <a:fillRect/>
          </a:stretch>
        </p:blipFill>
        <p:spPr>
          <a:xfrm flipH="1">
            <a:off x="0" y="1505244"/>
            <a:ext cx="8759048" cy="535275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23114" y="1043579"/>
            <a:ext cx="1216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latin typeface="华文行楷" panose="02010800040101010101" pitchFamily="2" charset="-122"/>
                <a:ea typeface="华文行楷" panose="02010800040101010101" pitchFamily="2" charset="-122"/>
              </a:rPr>
              <a:t>目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76568" y="1043579"/>
            <a:ext cx="1216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latin typeface="华文行楷" panose="02010800040101010101" pitchFamily="2" charset="-122"/>
                <a:ea typeface="华文行楷" panose="02010800040101010101" pitchFamily="2" charset="-122"/>
              </a:rPr>
              <a:t>录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576222" y="2729278"/>
            <a:ext cx="553998" cy="2007019"/>
          </a:xfrm>
          <a:prstGeom prst="rect">
            <a:avLst/>
          </a:prstGeom>
          <a:solidFill>
            <a:schemeClr val="bg1"/>
          </a:solidFill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dirty="0">
                <a:latin typeface="华文行楷" panose="02010800040101010101" pitchFamily="2" charset="-122"/>
                <a:ea typeface="华文行楷" panose="02010800040101010101" pitchFamily="2" charset="-122"/>
              </a:rPr>
              <a:t>第一部分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02423" y="2321717"/>
            <a:ext cx="677108" cy="31064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0" dirty="0">
                <a:latin typeface="华文行楷" panose="02010800040101010101" pitchFamily="2" charset="-122"/>
                <a:ea typeface="华文行楷" panose="02010800040101010101" pitchFamily="2" charset="-122"/>
              </a:rPr>
              <a:t>点击输入本栏的具体文字，简明扼要的说明分项内容。</a:t>
            </a:r>
            <a:endParaRPr lang="en-US" altLang="zh-CN" sz="1600" kern="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05990" y="2727089"/>
            <a:ext cx="553998" cy="2007019"/>
          </a:xfrm>
          <a:prstGeom prst="rect">
            <a:avLst/>
          </a:prstGeom>
          <a:solidFill>
            <a:schemeClr val="bg1"/>
          </a:solidFill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dirty="0">
                <a:latin typeface="华文行楷" panose="02010800040101010101" pitchFamily="2" charset="-122"/>
                <a:ea typeface="华文行楷" panose="02010800040101010101" pitchFamily="2" charset="-122"/>
              </a:rPr>
              <a:t>第二部分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432191" y="2319528"/>
            <a:ext cx="677108" cy="31064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0" dirty="0">
                <a:latin typeface="华文行楷" panose="02010800040101010101" pitchFamily="2" charset="-122"/>
                <a:ea typeface="华文行楷" panose="02010800040101010101" pitchFamily="2" charset="-122"/>
              </a:rPr>
              <a:t>点击输入本栏的具体文字，简明扼要的说明分项内容。</a:t>
            </a:r>
            <a:endParaRPr lang="en-US" altLang="zh-CN" sz="1600" kern="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708443" y="2729278"/>
            <a:ext cx="553998" cy="2007019"/>
          </a:xfrm>
          <a:prstGeom prst="rect">
            <a:avLst/>
          </a:prstGeom>
          <a:solidFill>
            <a:schemeClr val="bg1"/>
          </a:solidFill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dirty="0">
                <a:latin typeface="华文行楷" panose="02010800040101010101" pitchFamily="2" charset="-122"/>
                <a:ea typeface="华文行楷" panose="02010800040101010101" pitchFamily="2" charset="-122"/>
              </a:rPr>
              <a:t>第三部分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534644" y="2321717"/>
            <a:ext cx="677108" cy="31064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0" dirty="0">
                <a:latin typeface="华文行楷" panose="02010800040101010101" pitchFamily="2" charset="-122"/>
                <a:ea typeface="华文行楷" panose="02010800040101010101" pitchFamily="2" charset="-122"/>
              </a:rPr>
              <a:t>点击输入本栏的具体文字，简明扼要的说明分项内容。</a:t>
            </a:r>
            <a:endParaRPr lang="en-US" altLang="zh-CN" sz="1600" kern="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52959" y="2727089"/>
            <a:ext cx="553998" cy="2007019"/>
          </a:xfrm>
          <a:prstGeom prst="rect">
            <a:avLst/>
          </a:prstGeom>
          <a:solidFill>
            <a:schemeClr val="bg1"/>
          </a:solidFill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dirty="0">
                <a:latin typeface="华文行楷" panose="02010800040101010101" pitchFamily="2" charset="-122"/>
                <a:ea typeface="华文行楷" panose="02010800040101010101" pitchFamily="2" charset="-122"/>
              </a:rPr>
              <a:t>第四部分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579160" y="2319528"/>
            <a:ext cx="677108" cy="31064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0" dirty="0">
                <a:latin typeface="华文行楷" panose="02010800040101010101" pitchFamily="2" charset="-122"/>
                <a:ea typeface="华文行楷" panose="02010800040101010101" pitchFamily="2" charset="-122"/>
              </a:rPr>
              <a:t>点击输入本栏的具体文字，简明扼要的说明分项内容。</a:t>
            </a:r>
            <a:endParaRPr lang="en-US" altLang="zh-CN" sz="1600" kern="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7452" y="717452"/>
            <a:ext cx="10705514" cy="5556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635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8" b="63351"/>
          <a:stretch>
            <a:fillRect/>
          </a:stretch>
        </p:blipFill>
        <p:spPr>
          <a:xfrm>
            <a:off x="4822391" y="2447779"/>
            <a:ext cx="6600575" cy="382641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23977" y="924710"/>
            <a:ext cx="1200329" cy="8729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600" dirty="0">
                <a:latin typeface="华文行楷" panose="02010800040101010101" pitchFamily="2" charset="-122"/>
                <a:ea typeface="华文行楷" panose="02010800040101010101" pitchFamily="2" charset="-122"/>
              </a:rPr>
              <a:t>国</a:t>
            </a:r>
            <a:endParaRPr lang="zh-CN" altLang="en-US" sz="5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47307" y="1177130"/>
            <a:ext cx="1200329" cy="8729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600" dirty="0">
                <a:latin typeface="华文行楷" panose="02010800040101010101" pitchFamily="2" charset="-122"/>
                <a:ea typeface="华文行楷" panose="02010800040101010101" pitchFamily="2" charset="-122"/>
              </a:rPr>
              <a:t>风</a:t>
            </a:r>
            <a:endParaRPr lang="zh-CN" altLang="en-US" sz="5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75090" y="2104462"/>
            <a:ext cx="830997" cy="37658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49845" y="2104462"/>
            <a:ext cx="830997" cy="37658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24600" y="2109356"/>
            <a:ext cx="830997" cy="37658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243470" y="2078599"/>
            <a:ext cx="430887" cy="447894"/>
            <a:chOff x="7077476" y="2846291"/>
            <a:chExt cx="430887" cy="447894"/>
          </a:xfrm>
        </p:grpSpPr>
        <p:pic>
          <p:nvPicPr>
            <p:cNvPr id="10" name="图片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739" y="2846291"/>
              <a:ext cx="327025" cy="33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文本框 9"/>
            <p:cNvSpPr txBox="1">
              <a:spLocks noChangeArrowheads="1"/>
            </p:cNvSpPr>
            <p:nvPr/>
          </p:nvSpPr>
          <p:spPr bwMode="auto">
            <a:xfrm>
              <a:off x="7077476" y="2873498"/>
              <a:ext cx="430887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400" y="2104943"/>
            <a:ext cx="4800600" cy="346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45"/>
          <p:cNvSpPr txBox="1">
            <a:spLocks noChangeArrowheads="1"/>
          </p:cNvSpPr>
          <p:nvPr/>
        </p:nvSpPr>
        <p:spPr bwMode="auto">
          <a:xfrm>
            <a:off x="4836761" y="2308022"/>
            <a:ext cx="547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dirty="0">
                <a:latin typeface="华文行楷" panose="02010800040101010101" pitchFamily="2" charset="-122"/>
                <a:ea typeface="华文行楷" panose="02010800040101010101" pitchFamily="2" charset="-122"/>
              </a:rPr>
              <a:t>添加标题</a:t>
            </a:r>
          </a:p>
        </p:txBody>
      </p:sp>
      <p:sp>
        <p:nvSpPr>
          <p:cNvPr id="4" name="文本框 49"/>
          <p:cNvSpPr txBox="1">
            <a:spLocks noChangeArrowheads="1"/>
          </p:cNvSpPr>
          <p:nvPr/>
        </p:nvSpPr>
        <p:spPr bwMode="auto">
          <a:xfrm>
            <a:off x="4857676" y="2744140"/>
            <a:ext cx="707796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点击输入本栏的具体文字，简明扼要的说明分项内容，此为概念图解，请根据您的具体内容酌情修改</a:t>
            </a:r>
            <a:endParaRPr lang="en-US" altLang="zh-CN" sz="1600" kern="0" dirty="0">
              <a:solidFill>
                <a:srgbClr val="000000">
                  <a:lumMod val="65000"/>
                  <a:lumOff val="35000"/>
                </a:srgb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eaLnBrk="1" hangingPunct="1"/>
            <a:endParaRPr lang="zh-CN" altLang="en-US" sz="1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文本框 45"/>
          <p:cNvSpPr txBox="1">
            <a:spLocks noChangeArrowheads="1"/>
          </p:cNvSpPr>
          <p:nvPr/>
        </p:nvSpPr>
        <p:spPr bwMode="auto">
          <a:xfrm>
            <a:off x="4843608" y="4053018"/>
            <a:ext cx="547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dirty="0">
                <a:latin typeface="华文行楷" panose="02010800040101010101" pitchFamily="2" charset="-122"/>
                <a:ea typeface="华文行楷" panose="02010800040101010101" pitchFamily="2" charset="-122"/>
              </a:rPr>
              <a:t>添加标题</a:t>
            </a:r>
          </a:p>
        </p:txBody>
      </p:sp>
      <p:sp>
        <p:nvSpPr>
          <p:cNvPr id="6" name="文本框 49"/>
          <p:cNvSpPr txBox="1">
            <a:spLocks noChangeArrowheads="1"/>
          </p:cNvSpPr>
          <p:nvPr/>
        </p:nvSpPr>
        <p:spPr bwMode="auto">
          <a:xfrm>
            <a:off x="4864523" y="4489136"/>
            <a:ext cx="707796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点击输入本栏的具体文字，简明扼要的说明分项内容，此为概念图解，请根据您的具体内容酌情修改</a:t>
            </a:r>
            <a:endParaRPr lang="en-US" altLang="zh-CN" sz="1600" kern="0" dirty="0">
              <a:solidFill>
                <a:srgbClr val="000000">
                  <a:lumMod val="65000"/>
                  <a:lumOff val="35000"/>
                </a:srgb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eaLnBrk="1" hangingPunct="1"/>
            <a:endParaRPr lang="zh-CN" altLang="en-US" sz="1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09036" y="1744189"/>
            <a:ext cx="1846659" cy="28819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0" dirty="0">
                <a:latin typeface="华文行楷" panose="02010800040101010101" pitchFamily="2" charset="-122"/>
                <a:ea typeface="华文行楷" panose="02010800040101010101" pitchFamily="2" charset="-122"/>
              </a:rPr>
              <a:t>点击输入本栏的具体文字，简明扼要的说明分项内容，此为概念图解，请根据您的具体内容酌情修改。</a:t>
            </a:r>
            <a:endParaRPr lang="en-US" altLang="zh-CN" kern="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52018" y="1744188"/>
            <a:ext cx="1846659" cy="28819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0" dirty="0">
                <a:latin typeface="华文行楷" panose="02010800040101010101" pitchFamily="2" charset="-122"/>
                <a:ea typeface="华文行楷" panose="02010800040101010101" pitchFamily="2" charset="-122"/>
              </a:rPr>
              <a:t>点击输入本栏的具体文字，简明扼要的说明分项内容，此为概念图解，请根据您的具体内容酌情修改。</a:t>
            </a:r>
            <a:endParaRPr lang="en-US" altLang="zh-CN" kern="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90858" y="1744187"/>
            <a:ext cx="1846659" cy="28819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0" dirty="0">
                <a:latin typeface="华文行楷" panose="02010800040101010101" pitchFamily="2" charset="-122"/>
                <a:ea typeface="华文行楷" panose="02010800040101010101" pitchFamily="2" charset="-122"/>
              </a:rPr>
              <a:t>点击输入本栏的具体文字，简明扼要的说明分项内容，此为概念图解，请根据您的具体内容酌情修改。</a:t>
            </a:r>
            <a:endParaRPr lang="en-US" altLang="zh-CN" kern="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69764" y="4845199"/>
            <a:ext cx="1669774" cy="55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添加标题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5710442" y="4845198"/>
            <a:ext cx="1669774" cy="55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添加标题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8845397" y="4845197"/>
            <a:ext cx="1669774" cy="55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2" b="44951"/>
          <a:stretch>
            <a:fillRect/>
          </a:stretch>
        </p:blipFill>
        <p:spPr>
          <a:xfrm>
            <a:off x="229265" y="-33263"/>
            <a:ext cx="11962735" cy="4267638"/>
          </a:xfrm>
          <a:prstGeom prst="rect">
            <a:avLst/>
          </a:prstGeom>
        </p:spPr>
      </p:pic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2002831" y="3541877"/>
            <a:ext cx="860420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600" kern="0" dirty="0">
              <a:solidFill>
                <a:srgbClr val="000000">
                  <a:lumMod val="65000"/>
                  <a:lumOff val="35000"/>
                </a:srgb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600" kern="0" dirty="0">
              <a:solidFill>
                <a:srgbClr val="000000">
                  <a:lumMod val="65000"/>
                  <a:lumOff val="35000"/>
                </a:srgb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eaLnBrk="1" hangingPunct="1"/>
            <a:endParaRPr lang="zh-CN" altLang="en-US" sz="1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" name="文本框 26"/>
          <p:cNvSpPr txBox="1">
            <a:spLocks noChangeArrowheads="1"/>
          </p:cNvSpPr>
          <p:nvPr/>
        </p:nvSpPr>
        <p:spPr bwMode="auto">
          <a:xfrm>
            <a:off x="2002830" y="5101044"/>
            <a:ext cx="86042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018726" y="2457409"/>
            <a:ext cx="3664511" cy="549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单击此处添加文字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25"/>
          <a:stretch>
            <a:fillRect/>
          </a:stretch>
        </p:blipFill>
        <p:spPr>
          <a:xfrm>
            <a:off x="4653003" y="2250831"/>
            <a:ext cx="7538996" cy="460716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61623" y="2522057"/>
            <a:ext cx="6818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华文新魏" panose="02010800040101010101" pitchFamily="2" charset="-122"/>
                <a:ea typeface="华文新魏" panose="02010800040101010101" pitchFamily="2" charset="-122"/>
              </a:rPr>
              <a:t>感谢您的观看</a:t>
            </a:r>
          </a:p>
        </p:txBody>
      </p:sp>
      <p:sp>
        <p:nvSpPr>
          <p:cNvPr id="7" name="矩形 23"/>
          <p:cNvSpPr>
            <a:spLocks noChangeArrowheads="1"/>
          </p:cNvSpPr>
          <p:nvPr/>
        </p:nvSpPr>
        <p:spPr bwMode="auto">
          <a:xfrm>
            <a:off x="2239645" y="3353435"/>
            <a:ext cx="6769100" cy="3429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华文新魏" panose="02010800040101010101" pitchFamily="2" charset="-122"/>
                <a:ea typeface="华文新魏" panose="02010800040101010101" pitchFamily="2" charset="-122"/>
              </a:rPr>
              <a:t>THIS IS A ART TEMPLATE , THANK YOU WATCHING THIS ONE. THIS IS A ART TE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72" r="60138" b="29369"/>
          <a:stretch>
            <a:fillRect/>
          </a:stretch>
        </p:blipFill>
        <p:spPr>
          <a:xfrm>
            <a:off x="-605231" y="-470709"/>
            <a:ext cx="4955593" cy="3372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25"/>
          <a:stretch>
            <a:fillRect/>
          </a:stretch>
        </p:blipFill>
        <p:spPr>
          <a:xfrm flipH="1">
            <a:off x="0" y="1505244"/>
            <a:ext cx="8759048" cy="5352756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4065563" y="1308295"/>
            <a:ext cx="3981157" cy="398115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50800" dir="66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689268" y="2130710"/>
            <a:ext cx="16645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dirty="0">
                <a:latin typeface="华文行楷" panose="02010800040101010101" pitchFamily="2" charset="-122"/>
                <a:ea typeface="华文行楷" panose="02010800040101010101" pitchFamily="2" charset="-122"/>
              </a:rPr>
              <a:t>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12160" y="2162833"/>
            <a:ext cx="677108" cy="31064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0" dirty="0">
                <a:latin typeface="华文行楷" panose="02010800040101010101" pitchFamily="2" charset="-122"/>
                <a:ea typeface="华文行楷" panose="02010800040101010101" pitchFamily="2" charset="-122"/>
              </a:rPr>
              <a:t>点击输入本栏的具体文字，简明扼要的说明分项内容。</a:t>
            </a:r>
            <a:endParaRPr lang="en-US" altLang="zh-CN" sz="1600" kern="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306087" y="3992758"/>
            <a:ext cx="430887" cy="447894"/>
            <a:chOff x="7077476" y="2846291"/>
            <a:chExt cx="430887" cy="447894"/>
          </a:xfrm>
        </p:grpSpPr>
        <p:pic>
          <p:nvPicPr>
            <p:cNvPr id="5" name="图片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739" y="2846291"/>
              <a:ext cx="327025" cy="33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文本框 9"/>
            <p:cNvSpPr txBox="1">
              <a:spLocks noChangeArrowheads="1"/>
            </p:cNvSpPr>
            <p:nvPr/>
          </p:nvSpPr>
          <p:spPr bwMode="auto">
            <a:xfrm>
              <a:off x="7077476" y="2873498"/>
              <a:ext cx="430887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7452" y="717452"/>
            <a:ext cx="10705514" cy="5556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635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8" b="63351"/>
          <a:stretch>
            <a:fillRect/>
          </a:stretch>
        </p:blipFill>
        <p:spPr>
          <a:xfrm>
            <a:off x="4822391" y="2447779"/>
            <a:ext cx="6600575" cy="382641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23977" y="924710"/>
            <a:ext cx="1200329" cy="8729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600" dirty="0">
                <a:latin typeface="华文行楷" panose="02010800040101010101" pitchFamily="2" charset="-122"/>
                <a:ea typeface="华文行楷" panose="02010800040101010101" pitchFamily="2" charset="-122"/>
              </a:rPr>
              <a:t>国</a:t>
            </a:r>
            <a:endParaRPr lang="zh-CN" altLang="en-US" sz="5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47307" y="1177130"/>
            <a:ext cx="1200329" cy="8729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600" dirty="0">
                <a:latin typeface="华文行楷" panose="02010800040101010101" pitchFamily="2" charset="-122"/>
                <a:ea typeface="华文行楷" panose="02010800040101010101" pitchFamily="2" charset="-122"/>
              </a:rPr>
              <a:t>风</a:t>
            </a:r>
            <a:endParaRPr lang="zh-CN" altLang="en-US" sz="5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75090" y="2104462"/>
            <a:ext cx="830997" cy="37658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49845" y="2104462"/>
            <a:ext cx="830997" cy="37658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24600" y="2109356"/>
            <a:ext cx="830997" cy="37658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243470" y="2078599"/>
            <a:ext cx="430887" cy="447894"/>
            <a:chOff x="7077476" y="2846291"/>
            <a:chExt cx="430887" cy="447894"/>
          </a:xfrm>
        </p:grpSpPr>
        <p:pic>
          <p:nvPicPr>
            <p:cNvPr id="10" name="图片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739" y="2846291"/>
              <a:ext cx="327025" cy="33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文本框 9"/>
            <p:cNvSpPr txBox="1">
              <a:spLocks noChangeArrowheads="1"/>
            </p:cNvSpPr>
            <p:nvPr/>
          </p:nvSpPr>
          <p:spPr bwMode="auto">
            <a:xfrm>
              <a:off x="7077476" y="2873498"/>
              <a:ext cx="430887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3" t="31027" b="30786"/>
          <a:stretch>
            <a:fillRect/>
          </a:stretch>
        </p:blipFill>
        <p:spPr>
          <a:xfrm>
            <a:off x="3960610" y="1110427"/>
            <a:ext cx="8231390" cy="554359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685136" y="1110427"/>
            <a:ext cx="1517990" cy="4678019"/>
            <a:chOff x="9369289" y="861389"/>
            <a:chExt cx="1517990" cy="4678019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9369289" y="861391"/>
              <a:ext cx="0" cy="46780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10542106" y="861390"/>
              <a:ext cx="0" cy="33660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/>
            <p:cNvGrpSpPr/>
            <p:nvPr/>
          </p:nvGrpSpPr>
          <p:grpSpPr>
            <a:xfrm>
              <a:off x="10196932" y="4412212"/>
              <a:ext cx="690347" cy="690347"/>
              <a:chOff x="2719446" y="4412974"/>
              <a:chExt cx="637960" cy="637960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2719446" y="4412974"/>
                <a:ext cx="637960" cy="637960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6600000" sx="104000" sy="104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824245" y="4517773"/>
                <a:ext cx="428362" cy="42836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9647921" y="861389"/>
              <a:ext cx="738664" cy="369231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6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此处添加标题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960610" y="1725034"/>
            <a:ext cx="6636222" cy="1756960"/>
            <a:chOff x="8003341" y="2653901"/>
            <a:chExt cx="3802631" cy="1756960"/>
          </a:xfrm>
        </p:grpSpPr>
        <p:sp>
          <p:nvSpPr>
            <p:cNvPr id="11" name="文本框 49"/>
            <p:cNvSpPr txBox="1">
              <a:spLocks noChangeArrowheads="1"/>
            </p:cNvSpPr>
            <p:nvPr/>
          </p:nvSpPr>
          <p:spPr bwMode="auto">
            <a:xfrm>
              <a:off x="8003341" y="2653901"/>
              <a:ext cx="3802631" cy="1211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点击输入本栏的具体文字，简明扼要的说明分项内容，此为概念图解，请根据您的具体内容酌情修改</a:t>
              </a:r>
              <a:endParaRPr lang="en-US" altLang="zh-CN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pPr eaLnBrk="1" hangingPunct="1">
                <a:lnSpc>
                  <a:spcPct val="150000"/>
                </a:lnSpc>
              </a:pPr>
              <a:endParaRPr lang="zh-CN" altLang="en-US" sz="1600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sp>
          <p:nvSpPr>
            <p:cNvPr id="12" name="文本框 49"/>
            <p:cNvSpPr txBox="1">
              <a:spLocks noChangeArrowheads="1"/>
            </p:cNvSpPr>
            <p:nvPr/>
          </p:nvSpPr>
          <p:spPr bwMode="auto">
            <a:xfrm>
              <a:off x="8003341" y="3979974"/>
              <a:ext cx="380263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点击输入本栏的具体文字，简明扼要的说明分项内容。</a:t>
              </a:r>
              <a:endParaRPr lang="zh-CN" altLang="en-US" sz="1600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13" name="文本框 49"/>
          <p:cNvSpPr txBox="1">
            <a:spLocks noChangeArrowheads="1"/>
          </p:cNvSpPr>
          <p:nvPr/>
        </p:nvSpPr>
        <p:spPr bwMode="auto">
          <a:xfrm>
            <a:off x="3960610" y="3974436"/>
            <a:ext cx="6636222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点击输入本栏的具体文字，简明扼要的说明分项内容，此为概念图解，请根据您的具体内容酌情修改</a:t>
            </a:r>
            <a:endParaRPr lang="en-US" altLang="zh-CN" sz="1600" kern="0" dirty="0">
              <a:solidFill>
                <a:srgbClr val="000000">
                  <a:lumMod val="65000"/>
                  <a:lumOff val="35000"/>
                </a:srgb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2" b="44951"/>
          <a:stretch>
            <a:fillRect/>
          </a:stretch>
        </p:blipFill>
        <p:spPr>
          <a:xfrm>
            <a:off x="229265" y="-33263"/>
            <a:ext cx="11962735" cy="4267638"/>
          </a:xfrm>
          <a:prstGeom prst="rect">
            <a:avLst/>
          </a:prstGeom>
        </p:spPr>
      </p:pic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2002831" y="3541877"/>
            <a:ext cx="860420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600" kern="0" dirty="0">
              <a:solidFill>
                <a:srgbClr val="000000">
                  <a:lumMod val="65000"/>
                  <a:lumOff val="35000"/>
                </a:srgb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eaLnBrk="1" hangingPunct="1"/>
            <a:endParaRPr lang="zh-CN" altLang="en-US" sz="1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" name="文本框 26"/>
          <p:cNvSpPr txBox="1">
            <a:spLocks noChangeArrowheads="1"/>
          </p:cNvSpPr>
          <p:nvPr/>
        </p:nvSpPr>
        <p:spPr bwMode="auto">
          <a:xfrm>
            <a:off x="2002830" y="5101044"/>
            <a:ext cx="86042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018726" y="2457409"/>
            <a:ext cx="3664511" cy="549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单击此处添加文字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8" r="16365" b="48170"/>
          <a:stretch>
            <a:fillRect/>
          </a:stretch>
        </p:blipFill>
        <p:spPr>
          <a:xfrm>
            <a:off x="221224" y="1712498"/>
            <a:ext cx="4515365" cy="349822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21090" y="2734000"/>
            <a:ext cx="1200329" cy="8729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600" dirty="0">
                <a:latin typeface="华文行楷" panose="02010800040101010101" pitchFamily="2" charset="-122"/>
                <a:ea typeface="华文行楷" panose="02010800040101010101" pitchFamily="2" charset="-122"/>
              </a:rPr>
              <a:t>国</a:t>
            </a:r>
            <a:endParaRPr lang="zh-CN" altLang="en-US" sz="5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22635" y="3600758"/>
            <a:ext cx="1200329" cy="8729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600" dirty="0">
                <a:latin typeface="华文行楷" panose="02010800040101010101" pitchFamily="2" charset="-122"/>
                <a:ea typeface="华文行楷" panose="02010800040101010101" pitchFamily="2" charset="-122"/>
              </a:rPr>
              <a:t>风</a:t>
            </a:r>
            <a:endParaRPr lang="zh-CN" altLang="en-US" sz="5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38134" y="1903003"/>
            <a:ext cx="5867363" cy="830997"/>
            <a:chOff x="4825218" y="1466989"/>
            <a:chExt cx="5867363" cy="830997"/>
          </a:xfrm>
        </p:grpSpPr>
        <p:sp>
          <p:nvSpPr>
            <p:cNvPr id="6" name="椭圆 5"/>
            <p:cNvSpPr/>
            <p:nvPr/>
          </p:nvSpPr>
          <p:spPr>
            <a:xfrm>
              <a:off x="4825218" y="1747758"/>
              <a:ext cx="253219" cy="2532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26"/>
            <p:cNvSpPr txBox="1">
              <a:spLocks noChangeArrowheads="1"/>
            </p:cNvSpPr>
            <p:nvPr/>
          </p:nvSpPr>
          <p:spPr bwMode="auto">
            <a:xfrm>
              <a:off x="5388290" y="1466989"/>
              <a:ext cx="530429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200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119669" y="3258350"/>
            <a:ext cx="5867363" cy="533988"/>
            <a:chOff x="4825218" y="1466989"/>
            <a:chExt cx="5867363" cy="533988"/>
          </a:xfrm>
        </p:grpSpPr>
        <p:sp>
          <p:nvSpPr>
            <p:cNvPr id="9" name="椭圆 8"/>
            <p:cNvSpPr/>
            <p:nvPr/>
          </p:nvSpPr>
          <p:spPr>
            <a:xfrm>
              <a:off x="4825218" y="1747758"/>
              <a:ext cx="253219" cy="2532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26"/>
            <p:cNvSpPr txBox="1">
              <a:spLocks noChangeArrowheads="1"/>
            </p:cNvSpPr>
            <p:nvPr/>
          </p:nvSpPr>
          <p:spPr bwMode="auto">
            <a:xfrm>
              <a:off x="5388290" y="1466989"/>
              <a:ext cx="530429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en-US" altLang="zh-CN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867630" y="4569453"/>
            <a:ext cx="5867363" cy="830997"/>
            <a:chOff x="4825218" y="1466989"/>
            <a:chExt cx="5867363" cy="830997"/>
          </a:xfrm>
        </p:grpSpPr>
        <p:sp>
          <p:nvSpPr>
            <p:cNvPr id="12" name="椭圆 11"/>
            <p:cNvSpPr/>
            <p:nvPr/>
          </p:nvSpPr>
          <p:spPr>
            <a:xfrm>
              <a:off x="4825218" y="1747758"/>
              <a:ext cx="253219" cy="2532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26"/>
            <p:cNvSpPr txBox="1">
              <a:spLocks noChangeArrowheads="1"/>
            </p:cNvSpPr>
            <p:nvPr/>
          </p:nvSpPr>
          <p:spPr bwMode="auto">
            <a:xfrm>
              <a:off x="5388290" y="1466989"/>
              <a:ext cx="530429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200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14" name="文本框 26"/>
          <p:cNvSpPr txBox="1">
            <a:spLocks noChangeArrowheads="1"/>
          </p:cNvSpPr>
          <p:nvPr/>
        </p:nvSpPr>
        <p:spPr bwMode="auto">
          <a:xfrm>
            <a:off x="5682740" y="3236228"/>
            <a:ext cx="53042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9145" y="787792"/>
            <a:ext cx="2942493" cy="524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635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38468" y="787792"/>
            <a:ext cx="2942493" cy="524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635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407791" y="787791"/>
            <a:ext cx="2942493" cy="524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635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2139463" y="1131837"/>
            <a:ext cx="829994" cy="829994"/>
            <a:chOff x="2125395" y="1131837"/>
            <a:chExt cx="829994" cy="829994"/>
          </a:xfrm>
        </p:grpSpPr>
        <p:sp>
          <p:nvSpPr>
            <p:cNvPr id="6" name="椭圆 5"/>
            <p:cNvSpPr/>
            <p:nvPr/>
          </p:nvSpPr>
          <p:spPr>
            <a:xfrm>
              <a:off x="2125395" y="1131837"/>
              <a:ext cx="829994" cy="8299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186432" y="1228173"/>
              <a:ext cx="697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壹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808786" y="1143765"/>
            <a:ext cx="829994" cy="829994"/>
            <a:chOff x="2125395" y="1131837"/>
            <a:chExt cx="829994" cy="829994"/>
          </a:xfrm>
        </p:grpSpPr>
        <p:sp>
          <p:nvSpPr>
            <p:cNvPr id="9" name="椭圆 8"/>
            <p:cNvSpPr/>
            <p:nvPr/>
          </p:nvSpPr>
          <p:spPr>
            <a:xfrm>
              <a:off x="2125395" y="1131837"/>
              <a:ext cx="829994" cy="8299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186432" y="1256309"/>
              <a:ext cx="697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贰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478107" y="1143765"/>
            <a:ext cx="829994" cy="829994"/>
            <a:chOff x="2125395" y="1131837"/>
            <a:chExt cx="829994" cy="829994"/>
          </a:xfrm>
        </p:grpSpPr>
        <p:sp>
          <p:nvSpPr>
            <p:cNvPr id="12" name="椭圆 11"/>
            <p:cNvSpPr/>
            <p:nvPr/>
          </p:nvSpPr>
          <p:spPr>
            <a:xfrm>
              <a:off x="2125395" y="1131837"/>
              <a:ext cx="829994" cy="8299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186432" y="1256309"/>
              <a:ext cx="697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叁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591411" y="2269178"/>
            <a:ext cx="1846659" cy="34455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点击输入本栏的具体文字，简明扼要的说明分项内容，此为概念图解，请根据您的具体内容酌情修改。</a:t>
            </a:r>
            <a:endParaRPr lang="en-US" altLang="zh-CN" kern="0" dirty="0">
              <a:solidFill>
                <a:srgbClr val="000000">
                  <a:lumMod val="65000"/>
                  <a:lumOff val="35000"/>
                </a:srgb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260734" y="2269178"/>
            <a:ext cx="1846659" cy="34455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点击输入本栏的具体文字，简明扼要的说明分项内容，此为概念图解，请根据您的具体内容酌情修改。</a:t>
            </a:r>
            <a:endParaRPr lang="en-US" altLang="zh-CN" kern="0" dirty="0">
              <a:solidFill>
                <a:srgbClr val="000000">
                  <a:lumMod val="65000"/>
                  <a:lumOff val="35000"/>
                </a:srgb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930056" y="2269178"/>
            <a:ext cx="1846659" cy="34455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点击输入本栏的具体文字，简明扼要的说明分项内容，此为概念图解，请根据您的具体内容酌情修改。</a:t>
            </a:r>
            <a:endParaRPr lang="en-US" altLang="zh-CN" kern="0" dirty="0">
              <a:solidFill>
                <a:srgbClr val="000000">
                  <a:lumMod val="65000"/>
                  <a:lumOff val="35000"/>
                </a:srgb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25"/>
          <a:stretch>
            <a:fillRect/>
          </a:stretch>
        </p:blipFill>
        <p:spPr>
          <a:xfrm flipH="1">
            <a:off x="0" y="1505244"/>
            <a:ext cx="8759048" cy="5352756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4065563" y="1308295"/>
            <a:ext cx="3981157" cy="398115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50800" dir="66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689268" y="2130710"/>
            <a:ext cx="16645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dirty="0">
                <a:latin typeface="华文行楷" panose="02010800040101010101" pitchFamily="2" charset="-122"/>
                <a:ea typeface="华文行楷" panose="02010800040101010101" pitchFamily="2" charset="-122"/>
              </a:rPr>
              <a:t>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12160" y="2162833"/>
            <a:ext cx="677108" cy="31064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0" dirty="0">
                <a:latin typeface="华文行楷" panose="02010800040101010101" pitchFamily="2" charset="-122"/>
                <a:ea typeface="华文行楷" panose="02010800040101010101" pitchFamily="2" charset="-122"/>
              </a:rPr>
              <a:t>点击输入本栏的具体文字，简明扼要的说明分项内容。</a:t>
            </a:r>
            <a:endParaRPr lang="en-US" altLang="zh-CN" sz="1600" kern="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306087" y="3992758"/>
            <a:ext cx="430887" cy="447894"/>
            <a:chOff x="7077476" y="2846291"/>
            <a:chExt cx="430887" cy="447894"/>
          </a:xfrm>
        </p:grpSpPr>
        <p:pic>
          <p:nvPicPr>
            <p:cNvPr id="5" name="图片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739" y="2846291"/>
              <a:ext cx="327025" cy="33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文本框 9"/>
            <p:cNvSpPr txBox="1">
              <a:spLocks noChangeArrowheads="1"/>
            </p:cNvSpPr>
            <p:nvPr/>
          </p:nvSpPr>
          <p:spPr bwMode="auto">
            <a:xfrm>
              <a:off x="7077476" y="2873498"/>
              <a:ext cx="430887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348.国风文雅山水清新水墨通用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1632</Words>
  <Application>Microsoft Office PowerPoint</Application>
  <PresentationFormat>宽屏</PresentationFormat>
  <Paragraphs>120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等线</vt:lpstr>
      <vt:lpstr>等线 Light</vt:lpstr>
      <vt:lpstr>华文行楷</vt:lpstr>
      <vt:lpstr>华文新魏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1348.国风文雅山水清新水墨通用PPT模板</dc:title>
  <dc:creator/>
  <cp:lastModifiedBy>天 下</cp:lastModifiedBy>
  <cp:revision>9</cp:revision>
  <dcterms:created xsi:type="dcterms:W3CDTF">2017-04-25T12:04:00Z</dcterms:created>
  <dcterms:modified xsi:type="dcterms:W3CDTF">2021-01-04T14:27:08Z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