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82" r:id="rId5"/>
    <p:sldId id="263" r:id="rId6"/>
    <p:sldId id="264" r:id="rId7"/>
    <p:sldId id="265" r:id="rId8"/>
    <p:sldId id="266" r:id="rId9"/>
    <p:sldId id="267" r:id="rId10"/>
    <p:sldId id="268" r:id="rId11"/>
    <p:sldId id="269" r:id="rId12"/>
    <p:sldId id="270" r:id="rId13"/>
    <p:sldId id="259" r:id="rId14"/>
    <p:sldId id="271" r:id="rId15"/>
    <p:sldId id="272" r:id="rId16"/>
    <p:sldId id="273" r:id="rId17"/>
    <p:sldId id="274" r:id="rId18"/>
    <p:sldId id="275" r:id="rId19"/>
    <p:sldId id="276" r:id="rId20"/>
    <p:sldId id="281" r:id="rId21"/>
    <p:sldId id="283" r:id="rId22"/>
    <p:sldId id="284" r:id="rId23"/>
    <p:sldId id="260" r:id="rId24"/>
    <p:sldId id="285" r:id="rId25"/>
    <p:sldId id="286" r:id="rId26"/>
    <p:sldId id="287" r:id="rId27"/>
    <p:sldId id="288" r:id="rId28"/>
    <p:sldId id="289" r:id="rId29"/>
    <p:sldId id="290" r:id="rId30"/>
    <p:sldId id="291" r:id="rId31"/>
    <p:sldId id="292" r:id="rId32"/>
    <p:sldId id="261" r:id="rId33"/>
    <p:sldId id="293" r:id="rId34"/>
    <p:sldId id="294" r:id="rId35"/>
    <p:sldId id="295" r:id="rId36"/>
    <p:sldId id="296" r:id="rId37"/>
    <p:sldId id="277" r:id="rId38"/>
    <p:sldId id="278" r:id="rId39"/>
    <p:sldId id="279" r:id="rId40"/>
    <p:sldId id="280" r:id="rId41"/>
    <p:sldId id="29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6614" autoAdjust="0"/>
  </p:normalViewPr>
  <p:slideViewPr>
    <p:cSldViewPr snapToGrid="0">
      <p:cViewPr varScale="1">
        <p:scale>
          <a:sx n="90" d="100"/>
          <a:sy n="90" d="100"/>
        </p:scale>
        <p:origin x="630" y="8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c:v>
                </c:pt>
              </c:numCache>
            </c:numRef>
          </c:val>
          <c:extLst>
            <c:ext xmlns:c16="http://schemas.microsoft.com/office/drawing/2014/chart" uri="{C3380CC4-5D6E-409C-BE32-E72D297353CC}">
              <c16:uniqueId val="{00000000-0623-4FE6-9B73-E4246CFF3398}"/>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1.5</c:v>
                </c:pt>
              </c:numCache>
            </c:numRef>
          </c:val>
          <c:extLst>
            <c:ext xmlns:c16="http://schemas.microsoft.com/office/drawing/2014/chart" uri="{C3380CC4-5D6E-409C-BE32-E72D297353CC}">
              <c16:uniqueId val="{00000001-0623-4FE6-9B73-E4246CFF3398}"/>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2</c:v>
                </c:pt>
              </c:numCache>
            </c:numRef>
          </c:val>
          <c:extLst>
            <c:ext xmlns:c16="http://schemas.microsoft.com/office/drawing/2014/chart" uri="{C3380CC4-5D6E-409C-BE32-E72D297353CC}">
              <c16:uniqueId val="{00000002-0623-4FE6-9B73-E4246CFF3398}"/>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3</c:v>
                </c:pt>
              </c:numCache>
            </c:numRef>
          </c:val>
          <c:extLst>
            <c:ext xmlns:c16="http://schemas.microsoft.com/office/drawing/2014/chart" uri="{C3380CC4-5D6E-409C-BE32-E72D297353CC}">
              <c16:uniqueId val="{00000003-0623-4FE6-9B73-E4246CFF3398}"/>
            </c:ext>
          </c:extLst>
        </c:ser>
        <c:dLbls>
          <c:showLegendKey val="0"/>
          <c:showVal val="0"/>
          <c:showCatName val="0"/>
          <c:showSerName val="0"/>
          <c:showPercent val="0"/>
          <c:showBubbleSize val="0"/>
        </c:dLbls>
        <c:gapWidth val="50"/>
        <c:axId val="185652352"/>
        <c:axId val="185653888"/>
      </c:barChart>
      <c:catAx>
        <c:axId val="1856523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5653888"/>
        <c:crossesAt val="0"/>
        <c:auto val="1"/>
        <c:lblAlgn val="ctr"/>
        <c:lblOffset val="100"/>
        <c:noMultiLvlLbl val="0"/>
      </c:catAx>
      <c:valAx>
        <c:axId val="18565388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56523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0.3</c:v>
                </c:pt>
              </c:numCache>
            </c:numRef>
          </c:val>
          <c:extLst>
            <c:ext xmlns:c16="http://schemas.microsoft.com/office/drawing/2014/chart" uri="{C3380CC4-5D6E-409C-BE32-E72D297353CC}">
              <c16:uniqueId val="{00000000-BC84-4679-9611-1EC69FB0F878}"/>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1.2</c:v>
                </c:pt>
              </c:numCache>
            </c:numRef>
          </c:val>
          <c:extLst>
            <c:ext xmlns:c16="http://schemas.microsoft.com/office/drawing/2014/chart" uri="{C3380CC4-5D6E-409C-BE32-E72D297353CC}">
              <c16:uniqueId val="{00000001-BC84-4679-9611-1EC69FB0F878}"/>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BC84-4679-9611-1EC69FB0F878}"/>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1.6</c:v>
                </c:pt>
              </c:numCache>
            </c:numRef>
          </c:val>
          <c:extLst>
            <c:ext xmlns:c16="http://schemas.microsoft.com/office/drawing/2014/chart" uri="{C3380CC4-5D6E-409C-BE32-E72D297353CC}">
              <c16:uniqueId val="{00000003-BC84-4679-9611-1EC69FB0F878}"/>
            </c:ext>
          </c:extLst>
        </c:ser>
        <c:dLbls>
          <c:showLegendKey val="0"/>
          <c:showVal val="0"/>
          <c:showCatName val="0"/>
          <c:showSerName val="0"/>
          <c:showPercent val="0"/>
          <c:showBubbleSize val="0"/>
        </c:dLbls>
        <c:gapWidth val="50"/>
        <c:axId val="126939136"/>
        <c:axId val="126940672"/>
      </c:barChart>
      <c:catAx>
        <c:axId val="12693913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26940672"/>
        <c:crossesAt val="0"/>
        <c:auto val="1"/>
        <c:lblAlgn val="ctr"/>
        <c:lblOffset val="100"/>
        <c:noMultiLvlLbl val="0"/>
      </c:catAx>
      <c:valAx>
        <c:axId val="12694067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269391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099E-2"/>
          <c:y val="0"/>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5</c:v>
                </c:pt>
              </c:numCache>
            </c:numRef>
          </c:val>
          <c:extLst>
            <c:ext xmlns:c16="http://schemas.microsoft.com/office/drawing/2014/chart" uri="{C3380CC4-5D6E-409C-BE32-E72D297353CC}">
              <c16:uniqueId val="{00000000-F7C9-4C7C-BBC1-BDCA47B0B601}"/>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2.6</c:v>
                </c:pt>
              </c:numCache>
            </c:numRef>
          </c:val>
          <c:extLst>
            <c:ext xmlns:c16="http://schemas.microsoft.com/office/drawing/2014/chart" uri="{C3380CC4-5D6E-409C-BE32-E72D297353CC}">
              <c16:uniqueId val="{00000001-F7C9-4C7C-BBC1-BDCA47B0B601}"/>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3.5</c:v>
                </c:pt>
              </c:numCache>
            </c:numRef>
          </c:val>
          <c:extLst>
            <c:ext xmlns:c16="http://schemas.microsoft.com/office/drawing/2014/chart" uri="{C3380CC4-5D6E-409C-BE32-E72D297353CC}">
              <c16:uniqueId val="{00000002-F7C9-4C7C-BBC1-BDCA47B0B601}"/>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1.8</c:v>
                </c:pt>
              </c:numCache>
            </c:numRef>
          </c:val>
          <c:extLst>
            <c:ext xmlns:c16="http://schemas.microsoft.com/office/drawing/2014/chart" uri="{C3380CC4-5D6E-409C-BE32-E72D297353CC}">
              <c16:uniqueId val="{00000003-F7C9-4C7C-BBC1-BDCA47B0B601}"/>
            </c:ext>
          </c:extLst>
        </c:ser>
        <c:dLbls>
          <c:showLegendKey val="0"/>
          <c:showVal val="0"/>
          <c:showCatName val="0"/>
          <c:showSerName val="0"/>
          <c:showPercent val="0"/>
          <c:showBubbleSize val="0"/>
        </c:dLbls>
        <c:gapWidth val="50"/>
        <c:axId val="126913152"/>
        <c:axId val="186073472"/>
      </c:barChart>
      <c:catAx>
        <c:axId val="126913152"/>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186073472"/>
        <c:crossesAt val="0"/>
        <c:auto val="1"/>
        <c:lblAlgn val="ctr"/>
        <c:lblOffset val="100"/>
        <c:noMultiLvlLbl val="0"/>
      </c:catAx>
      <c:valAx>
        <c:axId val="18607347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1269131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800">
          <a:latin typeface="+mn-lt"/>
          <a:ea typeface="+mn-ea"/>
          <a:cs typeface="+mn-ea"/>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1.2</c:v>
                </c:pt>
              </c:numCache>
            </c:numRef>
          </c:val>
          <c:extLst>
            <c:ext xmlns:c16="http://schemas.microsoft.com/office/drawing/2014/chart" uri="{C3380CC4-5D6E-409C-BE32-E72D297353CC}">
              <c16:uniqueId val="{00000000-0F95-4633-81A7-1F8D271E965A}"/>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2.5</c:v>
                </c:pt>
              </c:numCache>
            </c:numRef>
          </c:val>
          <c:extLst>
            <c:ext xmlns:c16="http://schemas.microsoft.com/office/drawing/2014/chart" uri="{C3380CC4-5D6E-409C-BE32-E72D297353CC}">
              <c16:uniqueId val="{00000001-0F95-4633-81A7-1F8D271E965A}"/>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4</c:v>
                </c:pt>
              </c:numCache>
            </c:numRef>
          </c:val>
          <c:extLst>
            <c:ext xmlns:c16="http://schemas.microsoft.com/office/drawing/2014/chart" uri="{C3380CC4-5D6E-409C-BE32-E72D297353CC}">
              <c16:uniqueId val="{00000002-0F95-4633-81A7-1F8D271E965A}"/>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0.7</c:v>
                </c:pt>
              </c:numCache>
            </c:numRef>
          </c:val>
          <c:extLst>
            <c:ext xmlns:c16="http://schemas.microsoft.com/office/drawing/2014/chart" uri="{C3380CC4-5D6E-409C-BE32-E72D297353CC}">
              <c16:uniqueId val="{00000003-0F95-4633-81A7-1F8D271E965A}"/>
            </c:ext>
          </c:extLst>
        </c:ser>
        <c:dLbls>
          <c:showLegendKey val="0"/>
          <c:showVal val="0"/>
          <c:showCatName val="0"/>
          <c:showSerName val="0"/>
          <c:showPercent val="0"/>
          <c:showBubbleSize val="0"/>
        </c:dLbls>
        <c:gapWidth val="50"/>
        <c:axId val="186115584"/>
        <c:axId val="186117120"/>
      </c:barChart>
      <c:catAx>
        <c:axId val="18611558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6117120"/>
        <c:crossesAt val="0"/>
        <c:auto val="1"/>
        <c:lblAlgn val="ctr"/>
        <c:lblOffset val="100"/>
        <c:noMultiLvlLbl val="0"/>
      </c:catAx>
      <c:valAx>
        <c:axId val="18611712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61155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tx>
            <c:strRef>
              <c:f>Sheet1!$B$1</c:f>
              <c:strCache>
                <c:ptCount val="1"/>
                <c:pt idx="0">
                  <c:v>Type A</c:v>
                </c:pt>
              </c:strCache>
            </c:strRef>
          </c:tx>
          <c:spPr>
            <a:solidFill>
              <a:schemeClr val="accent1"/>
            </a:solidFill>
            <a:ln>
              <a:noFill/>
            </a:ln>
            <a:effectLst/>
          </c:spPr>
          <c:invertIfNegative val="0"/>
          <c:cat>
            <c:numRef>
              <c:f>Sheet1!$A$2</c:f>
              <c:numCache>
                <c:formatCode>General</c:formatCode>
                <c:ptCount val="1"/>
                <c:pt idx="0">
                  <c:v>2010</c:v>
                </c:pt>
              </c:numCache>
            </c:numRef>
          </c:cat>
          <c:val>
            <c:numRef>
              <c:f>Sheet1!$B$2</c:f>
              <c:numCache>
                <c:formatCode>General</c:formatCode>
                <c:ptCount val="1"/>
                <c:pt idx="0">
                  <c:v>2.8</c:v>
                </c:pt>
              </c:numCache>
            </c:numRef>
          </c:val>
          <c:extLst>
            <c:ext xmlns:c16="http://schemas.microsoft.com/office/drawing/2014/chart" uri="{C3380CC4-5D6E-409C-BE32-E72D297353CC}">
              <c16:uniqueId val="{00000000-4B42-4AAF-AF64-7AB131F94CDA}"/>
            </c:ext>
          </c:extLst>
        </c:ser>
        <c:ser>
          <c:idx val="1"/>
          <c:order val="1"/>
          <c:tx>
            <c:strRef>
              <c:f>Sheet1!$C$1</c:f>
              <c:strCache>
                <c:ptCount val="1"/>
                <c:pt idx="0">
                  <c:v>Type B</c:v>
                </c:pt>
              </c:strCache>
            </c:strRef>
          </c:tx>
          <c:spPr>
            <a:solidFill>
              <a:schemeClr val="accent3"/>
            </a:solidFill>
            <a:ln>
              <a:noFill/>
            </a:ln>
            <a:effectLst/>
          </c:spPr>
          <c:invertIfNegative val="0"/>
          <c:cat>
            <c:numRef>
              <c:f>Sheet1!$A$2</c:f>
              <c:numCache>
                <c:formatCode>General</c:formatCode>
                <c:ptCount val="1"/>
                <c:pt idx="0">
                  <c:v>2010</c:v>
                </c:pt>
              </c:numCache>
            </c:numRef>
          </c:cat>
          <c:val>
            <c:numRef>
              <c:f>Sheet1!$C$2</c:f>
              <c:numCache>
                <c:formatCode>General</c:formatCode>
                <c:ptCount val="1"/>
                <c:pt idx="0">
                  <c:v>0.6</c:v>
                </c:pt>
              </c:numCache>
            </c:numRef>
          </c:val>
          <c:extLst>
            <c:ext xmlns:c16="http://schemas.microsoft.com/office/drawing/2014/chart" uri="{C3380CC4-5D6E-409C-BE32-E72D297353CC}">
              <c16:uniqueId val="{00000001-4B42-4AAF-AF64-7AB131F94CDA}"/>
            </c:ext>
          </c:extLst>
        </c:ser>
        <c:ser>
          <c:idx val="2"/>
          <c:order val="2"/>
          <c:tx>
            <c:strRef>
              <c:f>Sheet1!$D$1</c:f>
              <c:strCache>
                <c:ptCount val="1"/>
                <c:pt idx="0">
                  <c:v>Column1</c:v>
                </c:pt>
              </c:strCache>
            </c:strRef>
          </c:tx>
          <c:spPr>
            <a:solidFill>
              <a:schemeClr val="accent5"/>
            </a:solidFill>
          </c:spPr>
          <c:invertIfNegative val="0"/>
          <c:cat>
            <c:numRef>
              <c:f>Sheet1!$A$2</c:f>
              <c:numCache>
                <c:formatCode>General</c:formatCode>
                <c:ptCount val="1"/>
                <c:pt idx="0">
                  <c:v>2010</c:v>
                </c:pt>
              </c:numCache>
            </c:numRef>
          </c:cat>
          <c:val>
            <c:numRef>
              <c:f>Sheet1!$D$2</c:f>
              <c:numCache>
                <c:formatCode>General</c:formatCode>
                <c:ptCount val="1"/>
                <c:pt idx="0">
                  <c:v>1</c:v>
                </c:pt>
              </c:numCache>
            </c:numRef>
          </c:val>
          <c:extLst>
            <c:ext xmlns:c16="http://schemas.microsoft.com/office/drawing/2014/chart" uri="{C3380CC4-5D6E-409C-BE32-E72D297353CC}">
              <c16:uniqueId val="{00000002-4B42-4AAF-AF64-7AB131F94CDA}"/>
            </c:ext>
          </c:extLst>
        </c:ser>
        <c:ser>
          <c:idx val="3"/>
          <c:order val="3"/>
          <c:tx>
            <c:strRef>
              <c:f>Sheet1!$E$1</c:f>
              <c:strCache>
                <c:ptCount val="1"/>
                <c:pt idx="0">
                  <c:v>Column2</c:v>
                </c:pt>
              </c:strCache>
            </c:strRef>
          </c:tx>
          <c:spPr>
            <a:solidFill>
              <a:schemeClr val="accent6"/>
            </a:solidFill>
          </c:spPr>
          <c:invertIfNegative val="0"/>
          <c:cat>
            <c:numRef>
              <c:f>Sheet1!$A$2</c:f>
              <c:numCache>
                <c:formatCode>General</c:formatCode>
                <c:ptCount val="1"/>
                <c:pt idx="0">
                  <c:v>2010</c:v>
                </c:pt>
              </c:numCache>
            </c:numRef>
          </c:cat>
          <c:val>
            <c:numRef>
              <c:f>Sheet1!$E$2</c:f>
              <c:numCache>
                <c:formatCode>General</c:formatCode>
                <c:ptCount val="1"/>
                <c:pt idx="0">
                  <c:v>0.9</c:v>
                </c:pt>
              </c:numCache>
            </c:numRef>
          </c:val>
          <c:extLst>
            <c:ext xmlns:c16="http://schemas.microsoft.com/office/drawing/2014/chart" uri="{C3380CC4-5D6E-409C-BE32-E72D297353CC}">
              <c16:uniqueId val="{00000003-4B42-4AAF-AF64-7AB131F94CDA}"/>
            </c:ext>
          </c:extLst>
        </c:ser>
        <c:dLbls>
          <c:showLegendKey val="0"/>
          <c:showVal val="0"/>
          <c:showCatName val="0"/>
          <c:showSerName val="0"/>
          <c:showPercent val="0"/>
          <c:showBubbleSize val="0"/>
        </c:dLbls>
        <c:gapWidth val="50"/>
        <c:axId val="186184064"/>
        <c:axId val="186185600"/>
      </c:barChart>
      <c:catAx>
        <c:axId val="18618406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6185600"/>
        <c:crossesAt val="0"/>
        <c:auto val="1"/>
        <c:lblAlgn val="ctr"/>
        <c:lblOffset val="100"/>
        <c:noMultiLvlLbl val="0"/>
      </c:catAx>
      <c:valAx>
        <c:axId val="18618560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8618406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B90CEFE-1049-468A-8B7E-52A40726F3FB}" type="doc">
      <dgm:prSet loTypeId="urn:microsoft.com/office/officeart/2005/8/layout/radial6#1" loCatId="cycle" qsTypeId="urn:microsoft.com/office/officeart/2005/8/quickstyle/simple1#1" qsCatId="simple" csTypeId="urn:microsoft.com/office/officeart/2005/8/colors/accent1_2#1" csCatId="accent1" phldr="1"/>
      <dgm:spPr/>
      <dgm:t>
        <a:bodyPr/>
        <a:lstStyle/>
        <a:p>
          <a:endParaRPr lang="en-US"/>
        </a:p>
      </dgm:t>
    </dgm:pt>
    <dgm:pt modelId="{4A2CA1FD-BEA5-47DF-98DC-DCE9A9D8A442}">
      <dgm:prSet phldrT="[Text]" custT="1"/>
      <dgm:spPr>
        <a:solidFill>
          <a:schemeClr val="accent5"/>
        </a:solidFill>
        <a:ln>
          <a:noFill/>
        </a:ln>
      </dgm:spPr>
      <dgm:t>
        <a:bodyPr lIns="0" tIns="0" rIns="0" bIns="0"/>
        <a:lstStyle/>
        <a:p>
          <a:pPr>
            <a:lnSpc>
              <a:spcPct val="100000"/>
            </a:lnSpc>
            <a:spcAft>
              <a:spcPts val="0"/>
            </a:spcAft>
          </a:pPr>
          <a:r>
            <a:rPr lang="en-US" sz="2000" dirty="0">
              <a:latin typeface="Roboto black"/>
              <a:ea typeface="+mn-ea"/>
              <a:cs typeface="+mn-ea"/>
            </a:rPr>
            <a:t>2017</a:t>
          </a:r>
        </a:p>
        <a:p>
          <a:pPr>
            <a:lnSpc>
              <a:spcPct val="100000"/>
            </a:lnSpc>
            <a:spcAft>
              <a:spcPts val="0"/>
            </a:spcAft>
          </a:pPr>
          <a:r>
            <a:rPr lang="zh-CN" altLang="en-US" sz="1100" dirty="0">
              <a:latin typeface="+mn-lt"/>
              <a:ea typeface="+mn-ea"/>
              <a:cs typeface="+mn-ea"/>
            </a:rPr>
            <a:t>分析</a:t>
          </a:r>
          <a:endParaRPr lang="en-US" sz="1100" dirty="0">
            <a:latin typeface="+mn-lt"/>
            <a:ea typeface="+mn-ea"/>
            <a:cs typeface="+mn-ea"/>
          </a:endParaRPr>
        </a:p>
      </dgm:t>
    </dgm:pt>
    <dgm:pt modelId="{C6892605-0C78-4C80-9479-CBC4C87A50E1}" type="parTrans" cxnId="{568476D0-9CE5-4137-B909-CB0B2A7429C6}">
      <dgm:prSet/>
      <dgm:spPr/>
      <dgm:t>
        <a:bodyPr/>
        <a:lstStyle/>
        <a:p>
          <a:endParaRPr lang="en-US"/>
        </a:p>
      </dgm:t>
    </dgm:pt>
    <dgm:pt modelId="{D1AEC986-CC5C-45AD-ACEF-3E5EA3F98860}" type="sibTrans" cxnId="{568476D0-9CE5-4137-B909-CB0B2A7429C6}">
      <dgm:prSet/>
      <dgm:spPr/>
      <dgm:t>
        <a:bodyPr/>
        <a:lstStyle/>
        <a:p>
          <a:endParaRPr lang="en-US"/>
        </a:p>
      </dgm:t>
    </dgm:pt>
    <dgm:pt modelId="{313DAC7A-9C4C-4175-8507-C8A122B103CD}">
      <dgm:prSet phldrT="[Text]" custT="1"/>
      <dgm:spPr>
        <a:solidFill>
          <a:schemeClr val="accent6"/>
        </a:solidFill>
      </dgm:spPr>
      <dgm:t>
        <a:bodyPr/>
        <a:lstStyle/>
        <a:p>
          <a:endParaRPr lang="en-US" sz="2400" dirty="0">
            <a:ea typeface="+mn-ea"/>
            <a:cs typeface="+mn-ea"/>
          </a:endParaRPr>
        </a:p>
      </dgm:t>
    </dgm:pt>
    <dgm:pt modelId="{C11C1B83-42D3-4D94-B7C4-11837211BCF7}" type="parTrans" cxnId="{FBD53BC6-5599-4963-81CD-3E0098545683}">
      <dgm:prSet/>
      <dgm:spPr/>
      <dgm:t>
        <a:bodyPr/>
        <a:lstStyle/>
        <a:p>
          <a:endParaRPr lang="en-US"/>
        </a:p>
      </dgm:t>
    </dgm:pt>
    <dgm:pt modelId="{2D1D6257-9F2D-409E-8E9D-DD54678420B4}" type="sibTrans" cxnId="{FBD53BC6-5599-4963-81CD-3E0098545683}">
      <dgm:prSet/>
      <dgm:spPr>
        <a:solidFill>
          <a:schemeClr val="bg2"/>
        </a:solidFill>
      </dgm:spPr>
      <dgm:t>
        <a:bodyPr/>
        <a:lstStyle/>
        <a:p>
          <a:endParaRPr lang="en-US"/>
        </a:p>
      </dgm:t>
    </dgm:pt>
    <dgm:pt modelId="{CC07C118-CA6C-47AA-B4FF-676C64E40DCD}">
      <dgm:prSet phldrT="[Text]" custT="1"/>
      <dgm:spPr>
        <a:solidFill>
          <a:schemeClr val="accent6"/>
        </a:solidFill>
      </dgm:spPr>
      <dgm:t>
        <a:bodyPr/>
        <a:lstStyle/>
        <a:p>
          <a:endParaRPr lang="en-US" sz="2400" dirty="0">
            <a:ea typeface="+mn-ea"/>
            <a:cs typeface="+mn-ea"/>
          </a:endParaRPr>
        </a:p>
      </dgm:t>
    </dgm:pt>
    <dgm:pt modelId="{0781FB2D-D435-4A35-BC1C-3EFC56F37DEF}" type="parTrans" cxnId="{8FA411C6-2424-406B-BA2E-03DFA7A96F7F}">
      <dgm:prSet/>
      <dgm:spPr/>
      <dgm:t>
        <a:bodyPr/>
        <a:lstStyle/>
        <a:p>
          <a:endParaRPr lang="en-US"/>
        </a:p>
      </dgm:t>
    </dgm:pt>
    <dgm:pt modelId="{911EC919-72A6-44B7-A519-CCD75E93B81D}" type="sibTrans" cxnId="{8FA411C6-2424-406B-BA2E-03DFA7A96F7F}">
      <dgm:prSet/>
      <dgm:spPr>
        <a:solidFill>
          <a:schemeClr val="bg2"/>
        </a:solidFill>
      </dgm:spPr>
      <dgm:t>
        <a:bodyPr/>
        <a:lstStyle/>
        <a:p>
          <a:endParaRPr lang="en-US"/>
        </a:p>
      </dgm:t>
    </dgm:pt>
    <dgm:pt modelId="{13E80879-3198-4855-A233-7CD5710BC5E9}">
      <dgm:prSet phldrT="[Text]" custT="1"/>
      <dgm:spPr>
        <a:solidFill>
          <a:schemeClr val="accent6"/>
        </a:solidFill>
      </dgm:spPr>
      <dgm:t>
        <a:bodyPr/>
        <a:lstStyle/>
        <a:p>
          <a:endParaRPr lang="en-US" sz="2400" dirty="0">
            <a:ea typeface="+mn-ea"/>
            <a:cs typeface="+mn-ea"/>
          </a:endParaRPr>
        </a:p>
      </dgm:t>
    </dgm:pt>
    <dgm:pt modelId="{41902652-DC49-4BB2-BA9A-4F847F65CCFD}" type="parTrans" cxnId="{27E35005-7922-46F3-B951-FA5D3D50BDEC}">
      <dgm:prSet/>
      <dgm:spPr/>
      <dgm:t>
        <a:bodyPr/>
        <a:lstStyle/>
        <a:p>
          <a:endParaRPr lang="en-US"/>
        </a:p>
      </dgm:t>
    </dgm:pt>
    <dgm:pt modelId="{6C848D6C-6760-4946-BE10-3EE7C3FD393B}" type="sibTrans" cxnId="{27E35005-7922-46F3-B951-FA5D3D50BDEC}">
      <dgm:prSet/>
      <dgm:spPr>
        <a:solidFill>
          <a:schemeClr val="bg2"/>
        </a:solidFill>
      </dgm:spPr>
      <dgm:t>
        <a:bodyPr/>
        <a:lstStyle/>
        <a:p>
          <a:endParaRPr lang="en-US"/>
        </a:p>
      </dgm:t>
    </dgm:pt>
    <dgm:pt modelId="{BB814B31-CB4B-441C-BBFE-5F45C03E600C}">
      <dgm:prSet phldrT="[Text]" custT="1"/>
      <dgm:spPr>
        <a:solidFill>
          <a:schemeClr val="accent6"/>
        </a:solidFill>
      </dgm:spPr>
      <dgm:t>
        <a:bodyPr/>
        <a:lstStyle/>
        <a:p>
          <a:endParaRPr lang="en-US" sz="2400" dirty="0">
            <a:ea typeface="+mn-ea"/>
            <a:cs typeface="+mn-ea"/>
          </a:endParaRPr>
        </a:p>
      </dgm:t>
    </dgm:pt>
    <dgm:pt modelId="{18501222-6AA8-414D-9F4E-D82FFF05FA5D}" type="parTrans" cxnId="{F0E0E9C8-27DD-4349-8713-45AADC6033C7}">
      <dgm:prSet/>
      <dgm:spPr/>
      <dgm:t>
        <a:bodyPr/>
        <a:lstStyle/>
        <a:p>
          <a:endParaRPr lang="en-US"/>
        </a:p>
      </dgm:t>
    </dgm:pt>
    <dgm:pt modelId="{D4D09129-CC6D-4D4C-A4C5-AC054AD3A282}" type="sibTrans" cxnId="{F0E0E9C8-27DD-4349-8713-45AADC6033C7}">
      <dgm:prSet/>
      <dgm:spPr>
        <a:solidFill>
          <a:schemeClr val="bg2"/>
        </a:solidFill>
      </dgm:spPr>
      <dgm:t>
        <a:bodyPr/>
        <a:lstStyle/>
        <a:p>
          <a:endParaRPr lang="en-US"/>
        </a:p>
      </dgm:t>
    </dgm:pt>
    <dgm:pt modelId="{81E7280F-D109-485B-854B-EABD84BF9D11}">
      <dgm:prSet phldrT="[Text]" custT="1"/>
      <dgm:spPr>
        <a:solidFill>
          <a:schemeClr val="accent6"/>
        </a:solidFill>
      </dgm:spPr>
      <dgm:t>
        <a:bodyPr/>
        <a:lstStyle/>
        <a:p>
          <a:endParaRPr lang="en-US" sz="2400" dirty="0">
            <a:ea typeface="+mn-ea"/>
            <a:cs typeface="+mn-ea"/>
          </a:endParaRPr>
        </a:p>
      </dgm:t>
    </dgm:pt>
    <dgm:pt modelId="{5CBC069C-9452-4062-84B6-67261FF9332B}" type="parTrans" cxnId="{2E05B0C0-089F-477F-9D34-4B118D8AE7EB}">
      <dgm:prSet/>
      <dgm:spPr/>
      <dgm:t>
        <a:bodyPr/>
        <a:lstStyle/>
        <a:p>
          <a:endParaRPr lang="en-US"/>
        </a:p>
      </dgm:t>
    </dgm:pt>
    <dgm:pt modelId="{1DDE69D1-1908-42E4-A5B5-57B335770D9A}" type="sibTrans" cxnId="{2E05B0C0-089F-477F-9D34-4B118D8AE7EB}">
      <dgm:prSet/>
      <dgm:spPr>
        <a:solidFill>
          <a:schemeClr val="bg2"/>
        </a:solidFill>
      </dgm:spPr>
      <dgm:t>
        <a:bodyPr/>
        <a:lstStyle/>
        <a:p>
          <a:endParaRPr lang="en-US"/>
        </a:p>
      </dgm:t>
    </dgm:pt>
    <dgm:pt modelId="{A98567BC-7C93-4A1E-ADCB-496298EDC8CD}">
      <dgm:prSet phldrT="[Text]" custT="1"/>
      <dgm:spPr>
        <a:solidFill>
          <a:schemeClr val="accent6"/>
        </a:solidFill>
      </dgm:spPr>
      <dgm:t>
        <a:bodyPr/>
        <a:lstStyle/>
        <a:p>
          <a:endParaRPr lang="en-US" sz="2400" dirty="0">
            <a:ea typeface="+mn-ea"/>
            <a:cs typeface="+mn-ea"/>
          </a:endParaRPr>
        </a:p>
      </dgm:t>
    </dgm:pt>
    <dgm:pt modelId="{CAFCC954-95C7-489B-8F34-A7F9C8AAE874}" type="parTrans" cxnId="{477F3CE6-F200-4FF2-A8D9-A2AEEDD32A34}">
      <dgm:prSet/>
      <dgm:spPr/>
      <dgm:t>
        <a:bodyPr/>
        <a:lstStyle/>
        <a:p>
          <a:endParaRPr lang="en-US"/>
        </a:p>
      </dgm:t>
    </dgm:pt>
    <dgm:pt modelId="{A1C44CAE-7434-428B-BA92-F14EFC3B14BB}" type="sibTrans" cxnId="{477F3CE6-F200-4FF2-A8D9-A2AEEDD32A34}">
      <dgm:prSet/>
      <dgm:spPr>
        <a:solidFill>
          <a:schemeClr val="bg2"/>
        </a:solidFill>
      </dgm:spPr>
      <dgm:t>
        <a:bodyPr/>
        <a:lstStyle/>
        <a:p>
          <a:endParaRPr lang="en-US"/>
        </a:p>
      </dgm:t>
    </dgm:pt>
    <dgm:pt modelId="{91D8497D-7FAC-4E45-9364-5F03CFBB06A5}" type="pres">
      <dgm:prSet presAssocID="{8B90CEFE-1049-468A-8B7E-52A40726F3FB}" presName="Name0" presStyleCnt="0">
        <dgm:presLayoutVars>
          <dgm:chMax val="1"/>
          <dgm:dir/>
          <dgm:animLvl val="ctr"/>
          <dgm:resizeHandles val="exact"/>
        </dgm:presLayoutVars>
      </dgm:prSet>
      <dgm:spPr/>
    </dgm:pt>
    <dgm:pt modelId="{C2116C0C-9BB5-4604-BC23-3303925C0915}" type="pres">
      <dgm:prSet presAssocID="{4A2CA1FD-BEA5-47DF-98DC-DCE9A9D8A442}" presName="centerShape" presStyleLbl="node0" presStyleIdx="0" presStyleCnt="1"/>
      <dgm:spPr/>
    </dgm:pt>
    <dgm:pt modelId="{0DA470C1-A907-4B1E-A76A-4A64EA03D49D}" type="pres">
      <dgm:prSet presAssocID="{313DAC7A-9C4C-4175-8507-C8A122B103CD}" presName="node" presStyleLbl="node1" presStyleIdx="0" presStyleCnt="6">
        <dgm:presLayoutVars>
          <dgm:bulletEnabled val="1"/>
        </dgm:presLayoutVars>
      </dgm:prSet>
      <dgm:spPr/>
    </dgm:pt>
    <dgm:pt modelId="{DB85573C-EE1E-4BAB-977F-34661580C9DB}" type="pres">
      <dgm:prSet presAssocID="{313DAC7A-9C4C-4175-8507-C8A122B103CD}" presName="dummy" presStyleCnt="0"/>
      <dgm:spPr/>
    </dgm:pt>
    <dgm:pt modelId="{A46F0FFF-EEB1-481C-8D6A-97EF297BC896}" type="pres">
      <dgm:prSet presAssocID="{2D1D6257-9F2D-409E-8E9D-DD54678420B4}" presName="sibTrans" presStyleLbl="sibTrans2D1" presStyleIdx="0" presStyleCnt="6"/>
      <dgm:spPr/>
    </dgm:pt>
    <dgm:pt modelId="{693D1DC5-CDC3-4868-AA95-FC3220B2C05D}" type="pres">
      <dgm:prSet presAssocID="{CC07C118-CA6C-47AA-B4FF-676C64E40DCD}" presName="node" presStyleLbl="node1" presStyleIdx="1" presStyleCnt="6">
        <dgm:presLayoutVars>
          <dgm:bulletEnabled val="1"/>
        </dgm:presLayoutVars>
      </dgm:prSet>
      <dgm:spPr/>
    </dgm:pt>
    <dgm:pt modelId="{359A4129-A562-454F-9ED9-8DEFAED80B04}" type="pres">
      <dgm:prSet presAssocID="{CC07C118-CA6C-47AA-B4FF-676C64E40DCD}" presName="dummy" presStyleCnt="0"/>
      <dgm:spPr/>
    </dgm:pt>
    <dgm:pt modelId="{0D120F43-8064-4759-8F9D-34B0E84B77A3}" type="pres">
      <dgm:prSet presAssocID="{911EC919-72A6-44B7-A519-CCD75E93B81D}" presName="sibTrans" presStyleLbl="sibTrans2D1" presStyleIdx="1" presStyleCnt="6"/>
      <dgm:spPr/>
    </dgm:pt>
    <dgm:pt modelId="{BC6F8883-F490-4DCA-A608-66923D44197A}" type="pres">
      <dgm:prSet presAssocID="{13E80879-3198-4855-A233-7CD5710BC5E9}" presName="node" presStyleLbl="node1" presStyleIdx="2" presStyleCnt="6">
        <dgm:presLayoutVars>
          <dgm:bulletEnabled val="1"/>
        </dgm:presLayoutVars>
      </dgm:prSet>
      <dgm:spPr/>
    </dgm:pt>
    <dgm:pt modelId="{AB2879F5-9A7B-423C-9D77-A44EF0180466}" type="pres">
      <dgm:prSet presAssocID="{13E80879-3198-4855-A233-7CD5710BC5E9}" presName="dummy" presStyleCnt="0"/>
      <dgm:spPr/>
    </dgm:pt>
    <dgm:pt modelId="{56EA46EA-07F7-428A-86A2-D6DBBAC2FCF2}" type="pres">
      <dgm:prSet presAssocID="{6C848D6C-6760-4946-BE10-3EE7C3FD393B}" presName="sibTrans" presStyleLbl="sibTrans2D1" presStyleIdx="2" presStyleCnt="6"/>
      <dgm:spPr/>
    </dgm:pt>
    <dgm:pt modelId="{770F8A1C-6D04-43F9-96F0-C9FEF978C28F}" type="pres">
      <dgm:prSet presAssocID="{BB814B31-CB4B-441C-BBFE-5F45C03E600C}" presName="node" presStyleLbl="node1" presStyleIdx="3" presStyleCnt="6">
        <dgm:presLayoutVars>
          <dgm:bulletEnabled val="1"/>
        </dgm:presLayoutVars>
      </dgm:prSet>
      <dgm:spPr/>
    </dgm:pt>
    <dgm:pt modelId="{ED39F03E-8A94-4262-AF01-B44F93C10E07}" type="pres">
      <dgm:prSet presAssocID="{BB814B31-CB4B-441C-BBFE-5F45C03E600C}" presName="dummy" presStyleCnt="0"/>
      <dgm:spPr/>
    </dgm:pt>
    <dgm:pt modelId="{7B65410F-1A4E-49EA-8A4A-89536D9434D5}" type="pres">
      <dgm:prSet presAssocID="{D4D09129-CC6D-4D4C-A4C5-AC054AD3A282}" presName="sibTrans" presStyleLbl="sibTrans2D1" presStyleIdx="3" presStyleCnt="6"/>
      <dgm:spPr/>
    </dgm:pt>
    <dgm:pt modelId="{A6A92CA5-7380-4A4B-BE90-6CF37FE68006}" type="pres">
      <dgm:prSet presAssocID="{81E7280F-D109-485B-854B-EABD84BF9D11}" presName="node" presStyleLbl="node1" presStyleIdx="4" presStyleCnt="6">
        <dgm:presLayoutVars>
          <dgm:bulletEnabled val="1"/>
        </dgm:presLayoutVars>
      </dgm:prSet>
      <dgm:spPr/>
    </dgm:pt>
    <dgm:pt modelId="{4A0969AE-3530-47F5-8486-BCC5E219A39D}" type="pres">
      <dgm:prSet presAssocID="{81E7280F-D109-485B-854B-EABD84BF9D11}" presName="dummy" presStyleCnt="0"/>
      <dgm:spPr/>
    </dgm:pt>
    <dgm:pt modelId="{01605183-EBF1-447D-8201-B96E0BF8F69D}" type="pres">
      <dgm:prSet presAssocID="{1DDE69D1-1908-42E4-A5B5-57B335770D9A}" presName="sibTrans" presStyleLbl="sibTrans2D1" presStyleIdx="4" presStyleCnt="6"/>
      <dgm:spPr/>
    </dgm:pt>
    <dgm:pt modelId="{AC7D93CA-C655-4F9C-80BC-5D5E7985D828}" type="pres">
      <dgm:prSet presAssocID="{A98567BC-7C93-4A1E-ADCB-496298EDC8CD}" presName="node" presStyleLbl="node1" presStyleIdx="5" presStyleCnt="6">
        <dgm:presLayoutVars>
          <dgm:bulletEnabled val="1"/>
        </dgm:presLayoutVars>
      </dgm:prSet>
      <dgm:spPr/>
    </dgm:pt>
    <dgm:pt modelId="{19FC5984-60E5-4ABF-B35C-967DBAB74049}" type="pres">
      <dgm:prSet presAssocID="{A98567BC-7C93-4A1E-ADCB-496298EDC8CD}" presName="dummy" presStyleCnt="0"/>
      <dgm:spPr/>
    </dgm:pt>
    <dgm:pt modelId="{C4DC4F3B-6186-46EF-944B-F857D5223850}" type="pres">
      <dgm:prSet presAssocID="{A1C44CAE-7434-428B-BA92-F14EFC3B14BB}" presName="sibTrans" presStyleLbl="sibTrans2D1" presStyleIdx="5" presStyleCnt="6"/>
      <dgm:spPr/>
    </dgm:pt>
  </dgm:ptLst>
  <dgm:cxnLst>
    <dgm:cxn modelId="{65963200-AEB7-4CA8-A7D7-116D2E3E8951}" type="presOf" srcId="{BB814B31-CB4B-441C-BBFE-5F45C03E600C}" destId="{770F8A1C-6D04-43F9-96F0-C9FEF978C28F}" srcOrd="0" destOrd="0" presId="urn:microsoft.com/office/officeart/2005/8/layout/radial6#1"/>
    <dgm:cxn modelId="{02709104-2A2A-4B5E-BF5B-C9135C77249A}" type="presOf" srcId="{A1C44CAE-7434-428B-BA92-F14EFC3B14BB}" destId="{C4DC4F3B-6186-46EF-944B-F857D5223850}" srcOrd="0" destOrd="0" presId="urn:microsoft.com/office/officeart/2005/8/layout/radial6#1"/>
    <dgm:cxn modelId="{27E35005-7922-46F3-B951-FA5D3D50BDEC}" srcId="{4A2CA1FD-BEA5-47DF-98DC-DCE9A9D8A442}" destId="{13E80879-3198-4855-A233-7CD5710BC5E9}" srcOrd="2" destOrd="0" parTransId="{41902652-DC49-4BB2-BA9A-4F847F65CCFD}" sibTransId="{6C848D6C-6760-4946-BE10-3EE7C3FD393B}"/>
    <dgm:cxn modelId="{42CFE40C-21E5-4FC5-8351-1A0D5677B39C}" type="presOf" srcId="{911EC919-72A6-44B7-A519-CCD75E93B81D}" destId="{0D120F43-8064-4759-8F9D-34B0E84B77A3}" srcOrd="0" destOrd="0" presId="urn:microsoft.com/office/officeart/2005/8/layout/radial6#1"/>
    <dgm:cxn modelId="{7138C530-78E7-475B-90F4-C071094940D3}" type="presOf" srcId="{2D1D6257-9F2D-409E-8E9D-DD54678420B4}" destId="{A46F0FFF-EEB1-481C-8D6A-97EF297BC896}" srcOrd="0" destOrd="0" presId="urn:microsoft.com/office/officeart/2005/8/layout/radial6#1"/>
    <dgm:cxn modelId="{5803DA3D-56B8-4B8F-90C2-A1A7A5E6EBEB}" type="presOf" srcId="{8B90CEFE-1049-468A-8B7E-52A40726F3FB}" destId="{91D8497D-7FAC-4E45-9364-5F03CFBB06A5}" srcOrd="0" destOrd="0" presId="urn:microsoft.com/office/officeart/2005/8/layout/radial6#1"/>
    <dgm:cxn modelId="{5D0B3969-4385-48F3-8B16-F31E4A4061BC}" type="presOf" srcId="{1DDE69D1-1908-42E4-A5B5-57B335770D9A}" destId="{01605183-EBF1-447D-8201-B96E0BF8F69D}" srcOrd="0" destOrd="0" presId="urn:microsoft.com/office/officeart/2005/8/layout/radial6#1"/>
    <dgm:cxn modelId="{A4155A49-B96D-4524-B260-67C14256D630}" type="presOf" srcId="{6C848D6C-6760-4946-BE10-3EE7C3FD393B}" destId="{56EA46EA-07F7-428A-86A2-D6DBBAC2FCF2}" srcOrd="0" destOrd="0" presId="urn:microsoft.com/office/officeart/2005/8/layout/radial6#1"/>
    <dgm:cxn modelId="{0EBF654C-0A0E-43F0-A51B-CA177FB335B3}" type="presOf" srcId="{A98567BC-7C93-4A1E-ADCB-496298EDC8CD}" destId="{AC7D93CA-C655-4F9C-80BC-5D5E7985D828}" srcOrd="0" destOrd="0" presId="urn:microsoft.com/office/officeart/2005/8/layout/radial6#1"/>
    <dgm:cxn modelId="{629D0370-515B-4532-9350-D423AF536200}" type="presOf" srcId="{CC07C118-CA6C-47AA-B4FF-676C64E40DCD}" destId="{693D1DC5-CDC3-4868-AA95-FC3220B2C05D}" srcOrd="0" destOrd="0" presId="urn:microsoft.com/office/officeart/2005/8/layout/radial6#1"/>
    <dgm:cxn modelId="{E90BB79F-678C-47E3-A881-A97A41B560C7}" type="presOf" srcId="{81E7280F-D109-485B-854B-EABD84BF9D11}" destId="{A6A92CA5-7380-4A4B-BE90-6CF37FE68006}" srcOrd="0" destOrd="0" presId="urn:microsoft.com/office/officeart/2005/8/layout/radial6#1"/>
    <dgm:cxn modelId="{50F591B9-5ED7-4C21-9E47-D3AC583702E0}" type="presOf" srcId="{13E80879-3198-4855-A233-7CD5710BC5E9}" destId="{BC6F8883-F490-4DCA-A608-66923D44197A}" srcOrd="0" destOrd="0" presId="urn:microsoft.com/office/officeart/2005/8/layout/radial6#1"/>
    <dgm:cxn modelId="{2E05B0C0-089F-477F-9D34-4B118D8AE7EB}" srcId="{4A2CA1FD-BEA5-47DF-98DC-DCE9A9D8A442}" destId="{81E7280F-D109-485B-854B-EABD84BF9D11}" srcOrd="4" destOrd="0" parTransId="{5CBC069C-9452-4062-84B6-67261FF9332B}" sibTransId="{1DDE69D1-1908-42E4-A5B5-57B335770D9A}"/>
    <dgm:cxn modelId="{8FA411C6-2424-406B-BA2E-03DFA7A96F7F}" srcId="{4A2CA1FD-BEA5-47DF-98DC-DCE9A9D8A442}" destId="{CC07C118-CA6C-47AA-B4FF-676C64E40DCD}" srcOrd="1" destOrd="0" parTransId="{0781FB2D-D435-4A35-BC1C-3EFC56F37DEF}" sibTransId="{911EC919-72A6-44B7-A519-CCD75E93B81D}"/>
    <dgm:cxn modelId="{FBD53BC6-5599-4963-81CD-3E0098545683}" srcId="{4A2CA1FD-BEA5-47DF-98DC-DCE9A9D8A442}" destId="{313DAC7A-9C4C-4175-8507-C8A122B103CD}" srcOrd="0" destOrd="0" parTransId="{C11C1B83-42D3-4D94-B7C4-11837211BCF7}" sibTransId="{2D1D6257-9F2D-409E-8E9D-DD54678420B4}"/>
    <dgm:cxn modelId="{F0E0E9C8-27DD-4349-8713-45AADC6033C7}" srcId="{4A2CA1FD-BEA5-47DF-98DC-DCE9A9D8A442}" destId="{BB814B31-CB4B-441C-BBFE-5F45C03E600C}" srcOrd="3" destOrd="0" parTransId="{18501222-6AA8-414D-9F4E-D82FFF05FA5D}" sibTransId="{D4D09129-CC6D-4D4C-A4C5-AC054AD3A282}"/>
    <dgm:cxn modelId="{568476D0-9CE5-4137-B909-CB0B2A7429C6}" srcId="{8B90CEFE-1049-468A-8B7E-52A40726F3FB}" destId="{4A2CA1FD-BEA5-47DF-98DC-DCE9A9D8A442}" srcOrd="0" destOrd="0" parTransId="{C6892605-0C78-4C80-9479-CBC4C87A50E1}" sibTransId="{D1AEC986-CC5C-45AD-ACEF-3E5EA3F98860}"/>
    <dgm:cxn modelId="{477F3CE6-F200-4FF2-A8D9-A2AEEDD32A34}" srcId="{4A2CA1FD-BEA5-47DF-98DC-DCE9A9D8A442}" destId="{A98567BC-7C93-4A1E-ADCB-496298EDC8CD}" srcOrd="5" destOrd="0" parTransId="{CAFCC954-95C7-489B-8F34-A7F9C8AAE874}" sibTransId="{A1C44CAE-7434-428B-BA92-F14EFC3B14BB}"/>
    <dgm:cxn modelId="{0D6FFDED-D5DA-46EC-9071-2FE4404068F9}" type="presOf" srcId="{313DAC7A-9C4C-4175-8507-C8A122B103CD}" destId="{0DA470C1-A907-4B1E-A76A-4A64EA03D49D}" srcOrd="0" destOrd="0" presId="urn:microsoft.com/office/officeart/2005/8/layout/radial6#1"/>
    <dgm:cxn modelId="{58072CFD-296A-4040-A2E0-54DF78A7E825}" type="presOf" srcId="{4A2CA1FD-BEA5-47DF-98DC-DCE9A9D8A442}" destId="{C2116C0C-9BB5-4604-BC23-3303925C0915}" srcOrd="0" destOrd="0" presId="urn:microsoft.com/office/officeart/2005/8/layout/radial6#1"/>
    <dgm:cxn modelId="{7A2775FF-14D2-4DFC-99D9-F29F73FE41F8}" type="presOf" srcId="{D4D09129-CC6D-4D4C-A4C5-AC054AD3A282}" destId="{7B65410F-1A4E-49EA-8A4A-89536D9434D5}" srcOrd="0" destOrd="0" presId="urn:microsoft.com/office/officeart/2005/8/layout/radial6#1"/>
    <dgm:cxn modelId="{A5DF912A-0A71-43CD-A233-2F4CEBEE642E}" type="presParOf" srcId="{91D8497D-7FAC-4E45-9364-5F03CFBB06A5}" destId="{C2116C0C-9BB5-4604-BC23-3303925C0915}" srcOrd="0" destOrd="0" presId="urn:microsoft.com/office/officeart/2005/8/layout/radial6#1"/>
    <dgm:cxn modelId="{10470988-870E-4DDC-8164-E3EA2DBCE639}" type="presParOf" srcId="{91D8497D-7FAC-4E45-9364-5F03CFBB06A5}" destId="{0DA470C1-A907-4B1E-A76A-4A64EA03D49D}" srcOrd="1" destOrd="0" presId="urn:microsoft.com/office/officeart/2005/8/layout/radial6#1"/>
    <dgm:cxn modelId="{AD5B92B6-E20F-4B2C-AC5D-9C7764681E48}" type="presParOf" srcId="{91D8497D-7FAC-4E45-9364-5F03CFBB06A5}" destId="{DB85573C-EE1E-4BAB-977F-34661580C9DB}" srcOrd="2" destOrd="0" presId="urn:microsoft.com/office/officeart/2005/8/layout/radial6#1"/>
    <dgm:cxn modelId="{4D547877-00EA-4EBC-878E-2B1CCC7FB2EC}" type="presParOf" srcId="{91D8497D-7FAC-4E45-9364-5F03CFBB06A5}" destId="{A46F0FFF-EEB1-481C-8D6A-97EF297BC896}" srcOrd="3" destOrd="0" presId="urn:microsoft.com/office/officeart/2005/8/layout/radial6#1"/>
    <dgm:cxn modelId="{F6FBD062-8FBB-49F5-85CA-3EFA82FAE6EB}" type="presParOf" srcId="{91D8497D-7FAC-4E45-9364-5F03CFBB06A5}" destId="{693D1DC5-CDC3-4868-AA95-FC3220B2C05D}" srcOrd="4" destOrd="0" presId="urn:microsoft.com/office/officeart/2005/8/layout/radial6#1"/>
    <dgm:cxn modelId="{38E593DC-3132-4C4C-A5EA-3151F788C7DA}" type="presParOf" srcId="{91D8497D-7FAC-4E45-9364-5F03CFBB06A5}" destId="{359A4129-A562-454F-9ED9-8DEFAED80B04}" srcOrd="5" destOrd="0" presId="urn:microsoft.com/office/officeart/2005/8/layout/radial6#1"/>
    <dgm:cxn modelId="{31079A69-C689-4575-ADFB-C6C6C5A47E58}" type="presParOf" srcId="{91D8497D-7FAC-4E45-9364-5F03CFBB06A5}" destId="{0D120F43-8064-4759-8F9D-34B0E84B77A3}" srcOrd="6" destOrd="0" presId="urn:microsoft.com/office/officeart/2005/8/layout/radial6#1"/>
    <dgm:cxn modelId="{9493D717-1C3A-4147-9057-9AE059CD86EA}" type="presParOf" srcId="{91D8497D-7FAC-4E45-9364-5F03CFBB06A5}" destId="{BC6F8883-F490-4DCA-A608-66923D44197A}" srcOrd="7" destOrd="0" presId="urn:microsoft.com/office/officeart/2005/8/layout/radial6#1"/>
    <dgm:cxn modelId="{FCF64EEA-4B89-4948-8B2B-C23BE602081A}" type="presParOf" srcId="{91D8497D-7FAC-4E45-9364-5F03CFBB06A5}" destId="{AB2879F5-9A7B-423C-9D77-A44EF0180466}" srcOrd="8" destOrd="0" presId="urn:microsoft.com/office/officeart/2005/8/layout/radial6#1"/>
    <dgm:cxn modelId="{A60203C8-F04F-4B16-8526-EA9DC60B0927}" type="presParOf" srcId="{91D8497D-7FAC-4E45-9364-5F03CFBB06A5}" destId="{56EA46EA-07F7-428A-86A2-D6DBBAC2FCF2}" srcOrd="9" destOrd="0" presId="urn:microsoft.com/office/officeart/2005/8/layout/radial6#1"/>
    <dgm:cxn modelId="{60ED9A4F-423E-4BCC-B18E-78FB8C0D39B4}" type="presParOf" srcId="{91D8497D-7FAC-4E45-9364-5F03CFBB06A5}" destId="{770F8A1C-6D04-43F9-96F0-C9FEF978C28F}" srcOrd="10" destOrd="0" presId="urn:microsoft.com/office/officeart/2005/8/layout/radial6#1"/>
    <dgm:cxn modelId="{444BD8B4-A78F-4FF8-9DBA-578C1F862480}" type="presParOf" srcId="{91D8497D-7FAC-4E45-9364-5F03CFBB06A5}" destId="{ED39F03E-8A94-4262-AF01-B44F93C10E07}" srcOrd="11" destOrd="0" presId="urn:microsoft.com/office/officeart/2005/8/layout/radial6#1"/>
    <dgm:cxn modelId="{728721A2-CD59-4B12-BAE5-E90B6F151C91}" type="presParOf" srcId="{91D8497D-7FAC-4E45-9364-5F03CFBB06A5}" destId="{7B65410F-1A4E-49EA-8A4A-89536D9434D5}" srcOrd="12" destOrd="0" presId="urn:microsoft.com/office/officeart/2005/8/layout/radial6#1"/>
    <dgm:cxn modelId="{EEF12767-1551-4497-866B-810F2FCE21F4}" type="presParOf" srcId="{91D8497D-7FAC-4E45-9364-5F03CFBB06A5}" destId="{A6A92CA5-7380-4A4B-BE90-6CF37FE68006}" srcOrd="13" destOrd="0" presId="urn:microsoft.com/office/officeart/2005/8/layout/radial6#1"/>
    <dgm:cxn modelId="{EED595C9-1277-48EE-965A-25978D38DD4A}" type="presParOf" srcId="{91D8497D-7FAC-4E45-9364-5F03CFBB06A5}" destId="{4A0969AE-3530-47F5-8486-BCC5E219A39D}" srcOrd="14" destOrd="0" presId="urn:microsoft.com/office/officeart/2005/8/layout/radial6#1"/>
    <dgm:cxn modelId="{3FE92B45-1EA6-4600-8141-94A3C304DC15}" type="presParOf" srcId="{91D8497D-7FAC-4E45-9364-5F03CFBB06A5}" destId="{01605183-EBF1-447D-8201-B96E0BF8F69D}" srcOrd="15" destOrd="0" presId="urn:microsoft.com/office/officeart/2005/8/layout/radial6#1"/>
    <dgm:cxn modelId="{5075EDED-AEFF-430C-96CE-7D11C5EFD487}" type="presParOf" srcId="{91D8497D-7FAC-4E45-9364-5F03CFBB06A5}" destId="{AC7D93CA-C655-4F9C-80BC-5D5E7985D828}" srcOrd="16" destOrd="0" presId="urn:microsoft.com/office/officeart/2005/8/layout/radial6#1"/>
    <dgm:cxn modelId="{AE94A0F9-FF3C-4885-8341-7BE3CDFAFE59}" type="presParOf" srcId="{91D8497D-7FAC-4E45-9364-5F03CFBB06A5}" destId="{19FC5984-60E5-4ABF-B35C-967DBAB74049}" srcOrd="17" destOrd="0" presId="urn:microsoft.com/office/officeart/2005/8/layout/radial6#1"/>
    <dgm:cxn modelId="{309FF1A2-A20C-4D6E-96DD-6AE32AF67579}" type="presParOf" srcId="{91D8497D-7FAC-4E45-9364-5F03CFBB06A5}" destId="{C4DC4F3B-6186-46EF-944B-F857D5223850}" srcOrd="18"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4F3B-6186-46EF-944B-F857D5223850}">
      <dsp:nvSpPr>
        <dsp:cNvPr id="0" name=""/>
        <dsp:cNvSpPr/>
      </dsp:nvSpPr>
      <dsp:spPr>
        <a:xfrm>
          <a:off x="1245739" y="387092"/>
          <a:ext cx="2661740" cy="2661740"/>
        </a:xfrm>
        <a:prstGeom prst="blockArc">
          <a:avLst>
            <a:gd name="adj1" fmla="val 12600000"/>
            <a:gd name="adj2" fmla="val 162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01605183-EBF1-447D-8201-B96E0BF8F69D}">
      <dsp:nvSpPr>
        <dsp:cNvPr id="0" name=""/>
        <dsp:cNvSpPr/>
      </dsp:nvSpPr>
      <dsp:spPr>
        <a:xfrm>
          <a:off x="1245739" y="387092"/>
          <a:ext cx="2661740" cy="2661740"/>
        </a:xfrm>
        <a:prstGeom prst="blockArc">
          <a:avLst>
            <a:gd name="adj1" fmla="val 9000000"/>
            <a:gd name="adj2" fmla="val 126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7B65410F-1A4E-49EA-8A4A-89536D9434D5}">
      <dsp:nvSpPr>
        <dsp:cNvPr id="0" name=""/>
        <dsp:cNvSpPr/>
      </dsp:nvSpPr>
      <dsp:spPr>
        <a:xfrm>
          <a:off x="1245739" y="387092"/>
          <a:ext cx="2661740" cy="2661740"/>
        </a:xfrm>
        <a:prstGeom prst="blockArc">
          <a:avLst>
            <a:gd name="adj1" fmla="val 5400000"/>
            <a:gd name="adj2" fmla="val 90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56EA46EA-07F7-428A-86A2-D6DBBAC2FCF2}">
      <dsp:nvSpPr>
        <dsp:cNvPr id="0" name=""/>
        <dsp:cNvSpPr/>
      </dsp:nvSpPr>
      <dsp:spPr>
        <a:xfrm>
          <a:off x="1245739" y="387092"/>
          <a:ext cx="2661740" cy="2661740"/>
        </a:xfrm>
        <a:prstGeom prst="blockArc">
          <a:avLst>
            <a:gd name="adj1" fmla="val 1800000"/>
            <a:gd name="adj2" fmla="val 54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0D120F43-8064-4759-8F9D-34B0E84B77A3}">
      <dsp:nvSpPr>
        <dsp:cNvPr id="0" name=""/>
        <dsp:cNvSpPr/>
      </dsp:nvSpPr>
      <dsp:spPr>
        <a:xfrm>
          <a:off x="1245739" y="387092"/>
          <a:ext cx="2661740" cy="2661740"/>
        </a:xfrm>
        <a:prstGeom prst="blockArc">
          <a:avLst>
            <a:gd name="adj1" fmla="val 19800000"/>
            <a:gd name="adj2" fmla="val 18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A46F0FFF-EEB1-481C-8D6A-97EF297BC896}">
      <dsp:nvSpPr>
        <dsp:cNvPr id="0" name=""/>
        <dsp:cNvSpPr/>
      </dsp:nvSpPr>
      <dsp:spPr>
        <a:xfrm>
          <a:off x="1245739" y="387092"/>
          <a:ext cx="2661740" cy="2661740"/>
        </a:xfrm>
        <a:prstGeom prst="blockArc">
          <a:avLst>
            <a:gd name="adj1" fmla="val 16200000"/>
            <a:gd name="adj2" fmla="val 19800000"/>
            <a:gd name="adj3" fmla="val 4507"/>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C2116C0C-9BB5-4604-BC23-3303925C0915}">
      <dsp:nvSpPr>
        <dsp:cNvPr id="0" name=""/>
        <dsp:cNvSpPr/>
      </dsp:nvSpPr>
      <dsp:spPr>
        <a:xfrm>
          <a:off x="1981523" y="1122876"/>
          <a:ext cx="1190172" cy="1190172"/>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ts val="0"/>
            </a:spcAft>
            <a:buNone/>
          </a:pPr>
          <a:r>
            <a:rPr lang="en-US" sz="2000" kern="1200" dirty="0">
              <a:latin typeface="Roboto black"/>
              <a:ea typeface="+mn-ea"/>
              <a:cs typeface="+mn-ea"/>
            </a:rPr>
            <a:t>2017</a:t>
          </a:r>
        </a:p>
        <a:p>
          <a:pPr marL="0" lvl="0" indent="0" algn="ctr" defTabSz="889000">
            <a:lnSpc>
              <a:spcPct val="100000"/>
            </a:lnSpc>
            <a:spcBef>
              <a:spcPct val="0"/>
            </a:spcBef>
            <a:spcAft>
              <a:spcPts val="0"/>
            </a:spcAft>
            <a:buNone/>
          </a:pPr>
          <a:r>
            <a:rPr lang="zh-CN" altLang="en-US" sz="1100" kern="1200" dirty="0">
              <a:latin typeface="+mn-lt"/>
              <a:ea typeface="+mn-ea"/>
              <a:cs typeface="+mn-ea"/>
            </a:rPr>
            <a:t>分析</a:t>
          </a:r>
          <a:endParaRPr lang="en-US" sz="1100" kern="1200" dirty="0">
            <a:latin typeface="+mn-lt"/>
            <a:ea typeface="+mn-ea"/>
            <a:cs typeface="+mn-ea"/>
          </a:endParaRPr>
        </a:p>
      </dsp:txBody>
      <dsp:txXfrm>
        <a:off x="2155820" y="1297173"/>
        <a:ext cx="841578" cy="841578"/>
      </dsp:txXfrm>
    </dsp:sp>
    <dsp:sp modelId="{0DA470C1-A907-4B1E-A76A-4A64EA03D49D}">
      <dsp:nvSpPr>
        <dsp:cNvPr id="0" name=""/>
        <dsp:cNvSpPr/>
      </dsp:nvSpPr>
      <dsp:spPr>
        <a:xfrm>
          <a:off x="2160049" y="524"/>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2282057" y="122532"/>
        <a:ext cx="589104" cy="589104"/>
      </dsp:txXfrm>
    </dsp:sp>
    <dsp:sp modelId="{693D1DC5-CDC3-4868-AA95-FC3220B2C05D}">
      <dsp:nvSpPr>
        <dsp:cNvPr id="0" name=""/>
        <dsp:cNvSpPr/>
      </dsp:nvSpPr>
      <dsp:spPr>
        <a:xfrm>
          <a:off x="3286642" y="650963"/>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3408650" y="772971"/>
        <a:ext cx="589104" cy="589104"/>
      </dsp:txXfrm>
    </dsp:sp>
    <dsp:sp modelId="{BC6F8883-F490-4DCA-A608-66923D44197A}">
      <dsp:nvSpPr>
        <dsp:cNvPr id="0" name=""/>
        <dsp:cNvSpPr/>
      </dsp:nvSpPr>
      <dsp:spPr>
        <a:xfrm>
          <a:off x="3286642" y="1951841"/>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3408650" y="2073849"/>
        <a:ext cx="589104" cy="589104"/>
      </dsp:txXfrm>
    </dsp:sp>
    <dsp:sp modelId="{770F8A1C-6D04-43F9-96F0-C9FEF978C28F}">
      <dsp:nvSpPr>
        <dsp:cNvPr id="0" name=""/>
        <dsp:cNvSpPr/>
      </dsp:nvSpPr>
      <dsp:spPr>
        <a:xfrm>
          <a:off x="2160049" y="2602280"/>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2282057" y="2724288"/>
        <a:ext cx="589104" cy="589104"/>
      </dsp:txXfrm>
    </dsp:sp>
    <dsp:sp modelId="{A6A92CA5-7380-4A4B-BE90-6CF37FE68006}">
      <dsp:nvSpPr>
        <dsp:cNvPr id="0" name=""/>
        <dsp:cNvSpPr/>
      </dsp:nvSpPr>
      <dsp:spPr>
        <a:xfrm>
          <a:off x="1033455" y="1951841"/>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1155463" y="2073849"/>
        <a:ext cx="589104" cy="589104"/>
      </dsp:txXfrm>
    </dsp:sp>
    <dsp:sp modelId="{AC7D93CA-C655-4F9C-80BC-5D5E7985D828}">
      <dsp:nvSpPr>
        <dsp:cNvPr id="0" name=""/>
        <dsp:cNvSpPr/>
      </dsp:nvSpPr>
      <dsp:spPr>
        <a:xfrm>
          <a:off x="1033455" y="650963"/>
          <a:ext cx="833120" cy="833120"/>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ea typeface="+mn-ea"/>
            <a:cs typeface="+mn-ea"/>
          </a:endParaRPr>
        </a:p>
      </dsp:txBody>
      <dsp:txXfrm>
        <a:off x="1155463" y="772971"/>
        <a:ext cx="589104" cy="589104"/>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930E0-6C4A-401A-92F9-F6D61953208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C973F-7DE9-4AC1-87C6-1417A694A15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35</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36</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39931" y="232121"/>
            <a:ext cx="10515600" cy="599151"/>
          </a:xfrm>
        </p:spPr>
        <p:txBody>
          <a:bodyPr>
            <a:normAutofit/>
          </a:bodyPr>
          <a:lstStyle>
            <a:lvl1pPr>
              <a:defRPr sz="3600">
                <a:latin typeface="方正苏新诗柳楷简体" panose="02000000000000000000" pitchFamily="2" charset="-122"/>
                <a:ea typeface="方正苏新诗柳楷简体" panose="02000000000000000000"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95686" y="1323972"/>
            <a:ext cx="2711000" cy="1569660"/>
          </a:xfrm>
          <a:prstGeom prst="rect">
            <a:avLst/>
          </a:prstGeom>
          <a:noFill/>
        </p:spPr>
        <p:txBody>
          <a:bodyPr wrap="none" rtlCol="0">
            <a:spAutoFit/>
          </a:bodyPr>
          <a:lstStyle/>
          <a:p>
            <a:pPr algn="ctr"/>
            <a:r>
              <a:rPr lang="en-US" altLang="zh-CN" sz="9600" dirty="0">
                <a:solidFill>
                  <a:schemeClr val="bg1"/>
                </a:solidFill>
                <a:latin typeface="Bebas" pitchFamily="2" charset="0"/>
              </a:rPr>
              <a:t>20XX</a:t>
            </a:r>
            <a:endParaRPr lang="zh-CN" altLang="en-US" sz="9600" dirty="0">
              <a:solidFill>
                <a:schemeClr val="bg1"/>
              </a:solidFill>
              <a:latin typeface="Bebas" pitchFamily="2" charset="0"/>
            </a:endParaRPr>
          </a:p>
        </p:txBody>
      </p:sp>
      <p:sp>
        <p:nvSpPr>
          <p:cNvPr id="3" name="TextBox 3"/>
          <p:cNvSpPr txBox="1"/>
          <p:nvPr/>
        </p:nvSpPr>
        <p:spPr>
          <a:xfrm>
            <a:off x="4057076" y="2788359"/>
            <a:ext cx="3788217" cy="584775"/>
          </a:xfrm>
          <a:prstGeom prst="rect">
            <a:avLst/>
          </a:prstGeom>
          <a:noFill/>
        </p:spPr>
        <p:txBody>
          <a:bodyPr wrap="none" rtlCol="0">
            <a:spAutoFit/>
          </a:bodyPr>
          <a:lstStyle/>
          <a:p>
            <a:pPr algn="ctr"/>
            <a:r>
              <a:rPr lang="zh-CN" altLang="en-US" sz="3200" dirty="0">
                <a:ln w="12700">
                  <a:noFill/>
                  <a:prstDash val="solid"/>
                </a:ln>
                <a:solidFill>
                  <a:schemeClr val="bg1"/>
                </a:solidFill>
                <a:latin typeface="方正细圆繁体" panose="03000509000000000000" pitchFamily="65" charset="-122"/>
                <a:ea typeface="方正细圆繁体" panose="03000509000000000000" pitchFamily="65" charset="-122"/>
              </a:rPr>
              <a:t>下 半 年 工 作 计 划</a:t>
            </a:r>
          </a:p>
        </p:txBody>
      </p:sp>
      <p:cxnSp>
        <p:nvCxnSpPr>
          <p:cNvPr id="4" name="直接连接符 3"/>
          <p:cNvCxnSpPr/>
          <p:nvPr/>
        </p:nvCxnSpPr>
        <p:spPr>
          <a:xfrm>
            <a:off x="4122956" y="3384149"/>
            <a:ext cx="36564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075061" y="3456155"/>
            <a:ext cx="3752247" cy="461665"/>
          </a:xfrm>
          <a:prstGeom prst="rect">
            <a:avLst/>
          </a:prstGeom>
        </p:spPr>
        <p:txBody>
          <a:bodyPr wrap="square">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3333"/>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3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par>
                          <p:cTn id="16" fill="hold">
                            <p:stCondLst>
                              <p:cond delay="2399"/>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fltVal val="0.5"/>
                                          </p:val>
                                        </p:tav>
                                        <p:tav tm="100000">
                                          <p:val>
                                            <p:strVal val="#ppt_x"/>
                                          </p:val>
                                        </p:tav>
                                      </p:tavLst>
                                    </p:anim>
                                    <p:anim calcmode="lin" valueType="num">
                                      <p:cBhvr>
                                        <p:cTn id="23" dur="10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4599"/>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51" name="Text Placeholder 32"/>
          <p:cNvSpPr txBox="1"/>
          <p:nvPr/>
        </p:nvSpPr>
        <p:spPr>
          <a:xfrm>
            <a:off x="1044199" y="3769490"/>
            <a:ext cx="2060390" cy="183563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sp>
        <p:nvSpPr>
          <p:cNvPr id="57" name="Text Placeholder 33"/>
          <p:cNvSpPr txBox="1"/>
          <p:nvPr/>
        </p:nvSpPr>
        <p:spPr>
          <a:xfrm>
            <a:off x="1044199" y="3269269"/>
            <a:ext cx="206039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a:solidFill>
                  <a:schemeClr val="accent1"/>
                </a:solidFill>
                <a:latin typeface="+mn-ea"/>
                <a:cs typeface="+mn-ea"/>
              </a:rPr>
              <a:t>桌面应用</a:t>
            </a:r>
            <a:endParaRPr lang="en-AU" sz="1600" dirty="0">
              <a:solidFill>
                <a:schemeClr val="accent1"/>
              </a:solidFill>
              <a:latin typeface="+mn-ea"/>
              <a:cs typeface="+mn-ea"/>
            </a:endParaRPr>
          </a:p>
        </p:txBody>
      </p:sp>
      <p:sp>
        <p:nvSpPr>
          <p:cNvPr id="58" name="Oval 57"/>
          <p:cNvSpPr/>
          <p:nvPr/>
        </p:nvSpPr>
        <p:spPr>
          <a:xfrm>
            <a:off x="1448470" y="1680671"/>
            <a:ext cx="1255869" cy="1256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dirty="0">
              <a:solidFill>
                <a:schemeClr val="bg1"/>
              </a:solidFill>
              <a:latin typeface="+mn-ea"/>
              <a:cs typeface="+mn-ea"/>
            </a:endParaRPr>
          </a:p>
        </p:txBody>
      </p:sp>
      <p:sp>
        <p:nvSpPr>
          <p:cNvPr id="18" name="Text Placeholder 32"/>
          <p:cNvSpPr txBox="1"/>
          <p:nvPr/>
        </p:nvSpPr>
        <p:spPr>
          <a:xfrm>
            <a:off x="3721742" y="3769490"/>
            <a:ext cx="2060390" cy="183563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altLang="zh-CN" sz="900" dirty="0">
              <a:solidFill>
                <a:srgbClr val="7F7F7F"/>
              </a:solidFill>
              <a:latin typeface="+mn-ea"/>
              <a:cs typeface="+mn-ea"/>
            </a:endParaRPr>
          </a:p>
        </p:txBody>
      </p:sp>
      <p:sp>
        <p:nvSpPr>
          <p:cNvPr id="19" name="Text Placeholder 33"/>
          <p:cNvSpPr txBox="1"/>
          <p:nvPr/>
        </p:nvSpPr>
        <p:spPr>
          <a:xfrm>
            <a:off x="3721742" y="3269269"/>
            <a:ext cx="206039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a:solidFill>
                  <a:srgbClr val="7F7F7F"/>
                </a:solidFill>
                <a:latin typeface="+mn-ea"/>
                <a:cs typeface="+mn-ea"/>
              </a:rPr>
              <a:t>市场策略</a:t>
            </a:r>
            <a:endParaRPr lang="en-AU" sz="1600" dirty="0">
              <a:solidFill>
                <a:srgbClr val="7F7F7F"/>
              </a:solidFill>
              <a:latin typeface="+mn-ea"/>
              <a:cs typeface="+mn-ea"/>
            </a:endParaRPr>
          </a:p>
        </p:txBody>
      </p:sp>
      <p:sp>
        <p:nvSpPr>
          <p:cNvPr id="20" name="Oval 19"/>
          <p:cNvSpPr/>
          <p:nvPr/>
        </p:nvSpPr>
        <p:spPr>
          <a:xfrm>
            <a:off x="4126014" y="1680671"/>
            <a:ext cx="1255869" cy="1256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dirty="0">
              <a:solidFill>
                <a:srgbClr val="FFFFFF"/>
              </a:solidFill>
              <a:latin typeface="+mn-ea"/>
              <a:cs typeface="+mn-ea"/>
            </a:endParaRPr>
          </a:p>
        </p:txBody>
      </p:sp>
      <p:sp>
        <p:nvSpPr>
          <p:cNvPr id="21" name="Text Placeholder 32"/>
          <p:cNvSpPr txBox="1"/>
          <p:nvPr/>
        </p:nvSpPr>
        <p:spPr>
          <a:xfrm>
            <a:off x="6409869" y="3769490"/>
            <a:ext cx="2060390" cy="183563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altLang="zh-CN" sz="900" dirty="0">
              <a:solidFill>
                <a:srgbClr val="7F7F7F"/>
              </a:solidFill>
              <a:latin typeface="+mn-ea"/>
              <a:cs typeface="+mn-ea"/>
            </a:endParaRPr>
          </a:p>
        </p:txBody>
      </p:sp>
      <p:sp>
        <p:nvSpPr>
          <p:cNvPr id="22" name="Text Placeholder 33"/>
          <p:cNvSpPr txBox="1"/>
          <p:nvPr/>
        </p:nvSpPr>
        <p:spPr>
          <a:xfrm>
            <a:off x="6409869" y="3269269"/>
            <a:ext cx="206039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a:solidFill>
                  <a:schemeClr val="accent5"/>
                </a:solidFill>
                <a:latin typeface="+mn-ea"/>
                <a:cs typeface="+mn-ea"/>
              </a:rPr>
              <a:t>销售策略</a:t>
            </a:r>
            <a:endParaRPr lang="en-AU" sz="1600" dirty="0">
              <a:solidFill>
                <a:schemeClr val="accent5"/>
              </a:solidFill>
              <a:latin typeface="+mn-ea"/>
              <a:cs typeface="+mn-ea"/>
            </a:endParaRPr>
          </a:p>
        </p:txBody>
      </p:sp>
      <p:sp>
        <p:nvSpPr>
          <p:cNvPr id="23" name="Oval 22"/>
          <p:cNvSpPr/>
          <p:nvPr/>
        </p:nvSpPr>
        <p:spPr>
          <a:xfrm>
            <a:off x="6814140" y="1680671"/>
            <a:ext cx="1255869" cy="12560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dirty="0">
              <a:solidFill>
                <a:schemeClr val="bg1"/>
              </a:solidFill>
              <a:latin typeface="+mn-ea"/>
              <a:cs typeface="+mn-ea"/>
            </a:endParaRPr>
          </a:p>
        </p:txBody>
      </p:sp>
      <p:sp>
        <p:nvSpPr>
          <p:cNvPr id="24" name="Text Placeholder 32"/>
          <p:cNvSpPr txBox="1"/>
          <p:nvPr/>
        </p:nvSpPr>
        <p:spPr>
          <a:xfrm>
            <a:off x="9087412" y="3769490"/>
            <a:ext cx="2060390" cy="183563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altLang="zh-CN" sz="900" dirty="0">
              <a:solidFill>
                <a:srgbClr val="7F7F7F"/>
              </a:solidFill>
              <a:latin typeface="+mn-ea"/>
              <a:cs typeface="+mn-ea"/>
            </a:endParaRPr>
          </a:p>
        </p:txBody>
      </p:sp>
      <p:sp>
        <p:nvSpPr>
          <p:cNvPr id="25" name="Text Placeholder 33"/>
          <p:cNvSpPr txBox="1"/>
          <p:nvPr/>
        </p:nvSpPr>
        <p:spPr>
          <a:xfrm>
            <a:off x="9087412" y="3269269"/>
            <a:ext cx="2060390" cy="37152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600" dirty="0">
                <a:solidFill>
                  <a:schemeClr val="accent6"/>
                </a:solidFill>
                <a:latin typeface="+mn-ea"/>
                <a:cs typeface="+mn-ea"/>
              </a:rPr>
              <a:t>概念</a:t>
            </a:r>
            <a:r>
              <a:rPr lang="en-AU" sz="1600" dirty="0">
                <a:solidFill>
                  <a:schemeClr val="accent6"/>
                </a:solidFill>
                <a:latin typeface="+mn-ea"/>
                <a:cs typeface="+mn-ea"/>
              </a:rPr>
              <a:t> </a:t>
            </a:r>
            <a:r>
              <a:rPr lang="en-US" altLang="zh-CN" sz="1600" dirty="0">
                <a:solidFill>
                  <a:schemeClr val="accent6"/>
                </a:solidFill>
                <a:latin typeface="+mn-ea"/>
                <a:cs typeface="+mn-ea"/>
              </a:rPr>
              <a:t>&amp; </a:t>
            </a:r>
            <a:r>
              <a:rPr lang="zh-CN" altLang="en-US" sz="1600" dirty="0">
                <a:solidFill>
                  <a:schemeClr val="accent6"/>
                </a:solidFill>
                <a:latin typeface="+mn-ea"/>
                <a:cs typeface="+mn-ea"/>
              </a:rPr>
              <a:t>创意</a:t>
            </a:r>
            <a:endParaRPr lang="en-AU" sz="1600" dirty="0">
              <a:solidFill>
                <a:schemeClr val="accent6"/>
              </a:solidFill>
              <a:latin typeface="+mn-ea"/>
              <a:cs typeface="+mn-ea"/>
            </a:endParaRPr>
          </a:p>
        </p:txBody>
      </p:sp>
      <p:sp>
        <p:nvSpPr>
          <p:cNvPr id="26" name="Oval 25"/>
          <p:cNvSpPr/>
          <p:nvPr/>
        </p:nvSpPr>
        <p:spPr>
          <a:xfrm>
            <a:off x="9491683" y="1680671"/>
            <a:ext cx="1255869" cy="12560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00" dirty="0">
              <a:solidFill>
                <a:schemeClr val="bg1"/>
              </a:solidFill>
              <a:latin typeface="+mn-ea"/>
              <a:cs typeface="+mn-ea"/>
            </a:endParaRPr>
          </a:p>
        </p:txBody>
      </p:sp>
      <p:grpSp>
        <p:nvGrpSpPr>
          <p:cNvPr id="27" name="组合 26"/>
          <p:cNvGrpSpPr/>
          <p:nvPr/>
        </p:nvGrpSpPr>
        <p:grpSpPr>
          <a:xfrm>
            <a:off x="1741612" y="2033550"/>
            <a:ext cx="665567" cy="550273"/>
            <a:chOff x="3638550" y="1752601"/>
            <a:chExt cx="357188" cy="295275"/>
          </a:xfrm>
          <a:solidFill>
            <a:schemeClr val="bg1"/>
          </a:solidFill>
        </p:grpSpPr>
        <p:sp>
          <p:nvSpPr>
            <p:cNvPr id="28" name="Freeform 88"/>
            <p:cNvSpPr/>
            <p:nvPr/>
          </p:nvSpPr>
          <p:spPr bwMode="auto">
            <a:xfrm>
              <a:off x="3735388" y="2009776"/>
              <a:ext cx="163513" cy="38100"/>
            </a:xfrm>
            <a:custGeom>
              <a:avLst/>
              <a:gdLst>
                <a:gd name="T0" fmla="*/ 62 w 71"/>
                <a:gd name="T1" fmla="*/ 7 h 16"/>
                <a:gd name="T2" fmla="*/ 46 w 71"/>
                <a:gd name="T3" fmla="*/ 7 h 16"/>
                <a:gd name="T4" fmla="*/ 46 w 71"/>
                <a:gd name="T5" fmla="*/ 0 h 16"/>
                <a:gd name="T6" fmla="*/ 25 w 71"/>
                <a:gd name="T7" fmla="*/ 0 h 16"/>
                <a:gd name="T8" fmla="*/ 25 w 71"/>
                <a:gd name="T9" fmla="*/ 7 h 16"/>
                <a:gd name="T10" fmla="*/ 8 w 71"/>
                <a:gd name="T11" fmla="*/ 7 h 16"/>
                <a:gd name="T12" fmla="*/ 0 w 71"/>
                <a:gd name="T13" fmla="*/ 16 h 16"/>
                <a:gd name="T14" fmla="*/ 71 w 71"/>
                <a:gd name="T15" fmla="*/ 16 h 16"/>
                <a:gd name="T16" fmla="*/ 62 w 71"/>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6">
                  <a:moveTo>
                    <a:pt x="62" y="7"/>
                  </a:moveTo>
                  <a:cubicBezTo>
                    <a:pt x="46" y="7"/>
                    <a:pt x="46" y="7"/>
                    <a:pt x="46" y="7"/>
                  </a:cubicBezTo>
                  <a:cubicBezTo>
                    <a:pt x="46" y="0"/>
                    <a:pt x="46" y="0"/>
                    <a:pt x="46" y="0"/>
                  </a:cubicBezTo>
                  <a:cubicBezTo>
                    <a:pt x="25" y="0"/>
                    <a:pt x="25" y="0"/>
                    <a:pt x="25" y="0"/>
                  </a:cubicBezTo>
                  <a:cubicBezTo>
                    <a:pt x="25" y="7"/>
                    <a:pt x="25" y="7"/>
                    <a:pt x="25" y="7"/>
                  </a:cubicBezTo>
                  <a:cubicBezTo>
                    <a:pt x="8" y="7"/>
                    <a:pt x="8" y="7"/>
                    <a:pt x="8" y="7"/>
                  </a:cubicBezTo>
                  <a:cubicBezTo>
                    <a:pt x="4" y="7"/>
                    <a:pt x="0" y="11"/>
                    <a:pt x="0" y="16"/>
                  </a:cubicBezTo>
                  <a:cubicBezTo>
                    <a:pt x="71" y="16"/>
                    <a:pt x="71" y="16"/>
                    <a:pt x="71" y="16"/>
                  </a:cubicBezTo>
                  <a:cubicBezTo>
                    <a:pt x="71" y="11"/>
                    <a:pt x="67" y="7"/>
                    <a:pt x="6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89"/>
            <p:cNvSpPr>
              <a:spLocks noEditPoints="1"/>
            </p:cNvSpPr>
            <p:nvPr/>
          </p:nvSpPr>
          <p:spPr bwMode="auto">
            <a:xfrm>
              <a:off x="3638550" y="1752601"/>
              <a:ext cx="357188" cy="250825"/>
            </a:xfrm>
            <a:custGeom>
              <a:avLst/>
              <a:gdLst>
                <a:gd name="T0" fmla="*/ 151 w 155"/>
                <a:gd name="T1" fmla="*/ 0 h 109"/>
                <a:gd name="T2" fmla="*/ 4 w 155"/>
                <a:gd name="T3" fmla="*/ 0 h 109"/>
                <a:gd name="T4" fmla="*/ 0 w 155"/>
                <a:gd name="T5" fmla="*/ 3 h 109"/>
                <a:gd name="T6" fmla="*/ 0 w 155"/>
                <a:gd name="T7" fmla="*/ 105 h 109"/>
                <a:gd name="T8" fmla="*/ 4 w 155"/>
                <a:gd name="T9" fmla="*/ 109 h 109"/>
                <a:gd name="T10" fmla="*/ 151 w 155"/>
                <a:gd name="T11" fmla="*/ 109 h 109"/>
                <a:gd name="T12" fmla="*/ 155 w 155"/>
                <a:gd name="T13" fmla="*/ 105 h 109"/>
                <a:gd name="T14" fmla="*/ 155 w 155"/>
                <a:gd name="T15" fmla="*/ 3 h 109"/>
                <a:gd name="T16" fmla="*/ 151 w 155"/>
                <a:gd name="T17" fmla="*/ 0 h 109"/>
                <a:gd name="T18" fmla="*/ 140 w 155"/>
                <a:gd name="T19" fmla="*/ 101 h 109"/>
                <a:gd name="T20" fmla="*/ 136 w 155"/>
                <a:gd name="T21" fmla="*/ 98 h 109"/>
                <a:gd name="T22" fmla="*/ 140 w 155"/>
                <a:gd name="T23" fmla="*/ 95 h 109"/>
                <a:gd name="T24" fmla="*/ 143 w 155"/>
                <a:gd name="T25" fmla="*/ 98 h 109"/>
                <a:gd name="T26" fmla="*/ 140 w 155"/>
                <a:gd name="T27" fmla="*/ 101 h 109"/>
                <a:gd name="T28" fmla="*/ 145 w 155"/>
                <a:gd name="T29" fmla="*/ 87 h 109"/>
                <a:gd name="T30" fmla="*/ 9 w 155"/>
                <a:gd name="T31" fmla="*/ 87 h 109"/>
                <a:gd name="T32" fmla="*/ 9 w 155"/>
                <a:gd name="T33" fmla="*/ 9 h 109"/>
                <a:gd name="T34" fmla="*/ 145 w 155"/>
                <a:gd name="T35" fmla="*/ 9 h 109"/>
                <a:gd name="T36" fmla="*/ 145 w 155"/>
                <a:gd name="T37"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09">
                  <a:moveTo>
                    <a:pt x="151" y="0"/>
                  </a:moveTo>
                  <a:cubicBezTo>
                    <a:pt x="4" y="0"/>
                    <a:pt x="4" y="0"/>
                    <a:pt x="4" y="0"/>
                  </a:cubicBezTo>
                  <a:cubicBezTo>
                    <a:pt x="2" y="0"/>
                    <a:pt x="0" y="1"/>
                    <a:pt x="0" y="3"/>
                  </a:cubicBezTo>
                  <a:cubicBezTo>
                    <a:pt x="0" y="105"/>
                    <a:pt x="0" y="105"/>
                    <a:pt x="0" y="105"/>
                  </a:cubicBezTo>
                  <a:cubicBezTo>
                    <a:pt x="0" y="107"/>
                    <a:pt x="2" y="109"/>
                    <a:pt x="4" y="109"/>
                  </a:cubicBezTo>
                  <a:cubicBezTo>
                    <a:pt x="151" y="109"/>
                    <a:pt x="151" y="109"/>
                    <a:pt x="151" y="109"/>
                  </a:cubicBezTo>
                  <a:cubicBezTo>
                    <a:pt x="153" y="109"/>
                    <a:pt x="155" y="107"/>
                    <a:pt x="155" y="105"/>
                  </a:cubicBezTo>
                  <a:cubicBezTo>
                    <a:pt x="155" y="3"/>
                    <a:pt x="155" y="3"/>
                    <a:pt x="155" y="3"/>
                  </a:cubicBezTo>
                  <a:cubicBezTo>
                    <a:pt x="155" y="1"/>
                    <a:pt x="153" y="0"/>
                    <a:pt x="151" y="0"/>
                  </a:cubicBezTo>
                  <a:close/>
                  <a:moveTo>
                    <a:pt x="140" y="101"/>
                  </a:moveTo>
                  <a:cubicBezTo>
                    <a:pt x="138" y="101"/>
                    <a:pt x="136" y="100"/>
                    <a:pt x="136" y="98"/>
                  </a:cubicBezTo>
                  <a:cubicBezTo>
                    <a:pt x="136" y="96"/>
                    <a:pt x="138" y="95"/>
                    <a:pt x="140" y="95"/>
                  </a:cubicBezTo>
                  <a:cubicBezTo>
                    <a:pt x="141" y="95"/>
                    <a:pt x="143" y="96"/>
                    <a:pt x="143" y="98"/>
                  </a:cubicBezTo>
                  <a:cubicBezTo>
                    <a:pt x="143" y="100"/>
                    <a:pt x="141" y="101"/>
                    <a:pt x="140" y="101"/>
                  </a:cubicBezTo>
                  <a:close/>
                  <a:moveTo>
                    <a:pt x="145" y="87"/>
                  </a:moveTo>
                  <a:cubicBezTo>
                    <a:pt x="9" y="87"/>
                    <a:pt x="9" y="87"/>
                    <a:pt x="9" y="87"/>
                  </a:cubicBezTo>
                  <a:cubicBezTo>
                    <a:pt x="9" y="9"/>
                    <a:pt x="9" y="9"/>
                    <a:pt x="9" y="9"/>
                  </a:cubicBezTo>
                  <a:cubicBezTo>
                    <a:pt x="145" y="9"/>
                    <a:pt x="145" y="9"/>
                    <a:pt x="145" y="9"/>
                  </a:cubicBezTo>
                  <a:lnTo>
                    <a:pt x="14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30" name="组合 29"/>
          <p:cNvGrpSpPr/>
          <p:nvPr/>
        </p:nvGrpSpPr>
        <p:grpSpPr>
          <a:xfrm>
            <a:off x="4391190" y="1970612"/>
            <a:ext cx="721494" cy="593308"/>
            <a:chOff x="5108575" y="3992563"/>
            <a:chExt cx="428625" cy="352426"/>
          </a:xfrm>
          <a:solidFill>
            <a:schemeClr val="bg1"/>
          </a:solidFill>
        </p:grpSpPr>
        <p:sp>
          <p:nvSpPr>
            <p:cNvPr id="31"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6"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37" name="组合 36"/>
          <p:cNvGrpSpPr/>
          <p:nvPr/>
        </p:nvGrpSpPr>
        <p:grpSpPr>
          <a:xfrm>
            <a:off x="7238853" y="1975335"/>
            <a:ext cx="415935" cy="583540"/>
            <a:chOff x="11169545" y="3992719"/>
            <a:chExt cx="214751" cy="301248"/>
          </a:xfrm>
        </p:grpSpPr>
        <p:sp>
          <p:nvSpPr>
            <p:cNvPr id="38" name="Freeform 332"/>
            <p:cNvSpPr>
              <a:spLocks noEditPoints="1"/>
            </p:cNvSpPr>
            <p:nvPr/>
          </p:nvSpPr>
          <p:spPr bwMode="auto">
            <a:xfrm>
              <a:off x="11194898" y="3992719"/>
              <a:ext cx="189398" cy="274403"/>
            </a:xfrm>
            <a:custGeom>
              <a:avLst/>
              <a:gdLst>
                <a:gd name="T0" fmla="*/ 122 w 127"/>
                <a:gd name="T1" fmla="*/ 30 h 184"/>
                <a:gd name="T2" fmla="*/ 99 w 127"/>
                <a:gd name="T3" fmla="*/ 30 h 184"/>
                <a:gd name="T4" fmla="*/ 93 w 127"/>
                <a:gd name="T5" fmla="*/ 30 h 184"/>
                <a:gd name="T6" fmla="*/ 93 w 127"/>
                <a:gd name="T7" fmla="*/ 24 h 184"/>
                <a:gd name="T8" fmla="*/ 93 w 127"/>
                <a:gd name="T9" fmla="*/ 0 h 184"/>
                <a:gd name="T10" fmla="*/ 0 w 127"/>
                <a:gd name="T11" fmla="*/ 0 h 184"/>
                <a:gd name="T12" fmla="*/ 0 w 127"/>
                <a:gd name="T13" fmla="*/ 184 h 184"/>
                <a:gd name="T14" fmla="*/ 127 w 127"/>
                <a:gd name="T15" fmla="*/ 184 h 184"/>
                <a:gd name="T16" fmla="*/ 127 w 127"/>
                <a:gd name="T17" fmla="*/ 30 h 184"/>
                <a:gd name="T18" fmla="*/ 122 w 127"/>
                <a:gd name="T19" fmla="*/ 30 h 184"/>
                <a:gd name="T20" fmla="*/ 111 w 127"/>
                <a:gd name="T21" fmla="*/ 152 h 184"/>
                <a:gd name="T22" fmla="*/ 16 w 127"/>
                <a:gd name="T23" fmla="*/ 152 h 184"/>
                <a:gd name="T24" fmla="*/ 16 w 127"/>
                <a:gd name="T25" fmla="*/ 145 h 184"/>
                <a:gd name="T26" fmla="*/ 111 w 127"/>
                <a:gd name="T27" fmla="*/ 145 h 184"/>
                <a:gd name="T28" fmla="*/ 111 w 127"/>
                <a:gd name="T29" fmla="*/ 152 h 184"/>
                <a:gd name="T30" fmla="*/ 111 w 127"/>
                <a:gd name="T31" fmla="*/ 127 h 184"/>
                <a:gd name="T32" fmla="*/ 16 w 127"/>
                <a:gd name="T33" fmla="*/ 127 h 184"/>
                <a:gd name="T34" fmla="*/ 16 w 127"/>
                <a:gd name="T35" fmla="*/ 120 h 184"/>
                <a:gd name="T36" fmla="*/ 111 w 127"/>
                <a:gd name="T37" fmla="*/ 120 h 184"/>
                <a:gd name="T38" fmla="*/ 111 w 127"/>
                <a:gd name="T39" fmla="*/ 127 h 184"/>
                <a:gd name="T40" fmla="*/ 111 w 127"/>
                <a:gd name="T41" fmla="*/ 103 h 184"/>
                <a:gd name="T42" fmla="*/ 16 w 127"/>
                <a:gd name="T43" fmla="*/ 103 h 184"/>
                <a:gd name="T44" fmla="*/ 16 w 127"/>
                <a:gd name="T45" fmla="*/ 96 h 184"/>
                <a:gd name="T46" fmla="*/ 111 w 127"/>
                <a:gd name="T47" fmla="*/ 96 h 184"/>
                <a:gd name="T48" fmla="*/ 111 w 127"/>
                <a:gd name="T49" fmla="*/ 103 h 184"/>
                <a:gd name="T50" fmla="*/ 111 w 127"/>
                <a:gd name="T51" fmla="*/ 77 h 184"/>
                <a:gd name="T52" fmla="*/ 16 w 127"/>
                <a:gd name="T53" fmla="*/ 77 h 184"/>
                <a:gd name="T54" fmla="*/ 16 w 127"/>
                <a:gd name="T55" fmla="*/ 69 h 184"/>
                <a:gd name="T56" fmla="*/ 111 w 127"/>
                <a:gd name="T57" fmla="*/ 69 h 184"/>
                <a:gd name="T58" fmla="*/ 111 w 127"/>
                <a:gd name="T59" fmla="*/ 77 h 184"/>
                <a:gd name="T60" fmla="*/ 111 w 127"/>
                <a:gd name="T61" fmla="*/ 52 h 184"/>
                <a:gd name="T62" fmla="*/ 16 w 127"/>
                <a:gd name="T63" fmla="*/ 52 h 184"/>
                <a:gd name="T64" fmla="*/ 16 w 127"/>
                <a:gd name="T65" fmla="*/ 45 h 184"/>
                <a:gd name="T66" fmla="*/ 111 w 127"/>
                <a:gd name="T67" fmla="*/ 45 h 184"/>
                <a:gd name="T68" fmla="*/ 111 w 127"/>
                <a:gd name="T69"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184">
                  <a:moveTo>
                    <a:pt x="122" y="30"/>
                  </a:moveTo>
                  <a:lnTo>
                    <a:pt x="99" y="30"/>
                  </a:lnTo>
                  <a:lnTo>
                    <a:pt x="93" y="30"/>
                  </a:lnTo>
                  <a:lnTo>
                    <a:pt x="93" y="24"/>
                  </a:lnTo>
                  <a:lnTo>
                    <a:pt x="93" y="0"/>
                  </a:lnTo>
                  <a:lnTo>
                    <a:pt x="0" y="0"/>
                  </a:lnTo>
                  <a:lnTo>
                    <a:pt x="0" y="184"/>
                  </a:lnTo>
                  <a:lnTo>
                    <a:pt x="127" y="184"/>
                  </a:lnTo>
                  <a:lnTo>
                    <a:pt x="127" y="30"/>
                  </a:lnTo>
                  <a:lnTo>
                    <a:pt x="122" y="30"/>
                  </a:lnTo>
                  <a:close/>
                  <a:moveTo>
                    <a:pt x="111" y="152"/>
                  </a:moveTo>
                  <a:lnTo>
                    <a:pt x="16" y="152"/>
                  </a:lnTo>
                  <a:lnTo>
                    <a:pt x="16" y="145"/>
                  </a:lnTo>
                  <a:lnTo>
                    <a:pt x="111" y="145"/>
                  </a:lnTo>
                  <a:lnTo>
                    <a:pt x="111" y="152"/>
                  </a:lnTo>
                  <a:close/>
                  <a:moveTo>
                    <a:pt x="111" y="127"/>
                  </a:moveTo>
                  <a:lnTo>
                    <a:pt x="16" y="127"/>
                  </a:lnTo>
                  <a:lnTo>
                    <a:pt x="16" y="120"/>
                  </a:lnTo>
                  <a:lnTo>
                    <a:pt x="111" y="120"/>
                  </a:lnTo>
                  <a:lnTo>
                    <a:pt x="111" y="127"/>
                  </a:lnTo>
                  <a:close/>
                  <a:moveTo>
                    <a:pt x="111" y="103"/>
                  </a:moveTo>
                  <a:lnTo>
                    <a:pt x="16" y="103"/>
                  </a:lnTo>
                  <a:lnTo>
                    <a:pt x="16" y="96"/>
                  </a:lnTo>
                  <a:lnTo>
                    <a:pt x="111" y="96"/>
                  </a:lnTo>
                  <a:lnTo>
                    <a:pt x="111" y="103"/>
                  </a:lnTo>
                  <a:close/>
                  <a:moveTo>
                    <a:pt x="111" y="77"/>
                  </a:moveTo>
                  <a:lnTo>
                    <a:pt x="16" y="77"/>
                  </a:lnTo>
                  <a:lnTo>
                    <a:pt x="16" y="69"/>
                  </a:lnTo>
                  <a:lnTo>
                    <a:pt x="111" y="69"/>
                  </a:lnTo>
                  <a:lnTo>
                    <a:pt x="111" y="77"/>
                  </a:lnTo>
                  <a:close/>
                  <a:moveTo>
                    <a:pt x="111" y="52"/>
                  </a:moveTo>
                  <a:lnTo>
                    <a:pt x="16" y="52"/>
                  </a:lnTo>
                  <a:lnTo>
                    <a:pt x="16" y="45"/>
                  </a:lnTo>
                  <a:lnTo>
                    <a:pt x="111" y="45"/>
                  </a:lnTo>
                  <a:lnTo>
                    <a:pt x="111" y="52"/>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9" name="Freeform 333"/>
            <p:cNvSpPr/>
            <p:nvPr/>
          </p:nvSpPr>
          <p:spPr bwMode="auto">
            <a:xfrm>
              <a:off x="11342538" y="3992719"/>
              <a:ext cx="34301" cy="35792"/>
            </a:xfrm>
            <a:custGeom>
              <a:avLst/>
              <a:gdLst>
                <a:gd name="T0" fmla="*/ 0 w 23"/>
                <a:gd name="T1" fmla="*/ 0 h 24"/>
                <a:gd name="T2" fmla="*/ 0 w 23"/>
                <a:gd name="T3" fmla="*/ 24 h 24"/>
                <a:gd name="T4" fmla="*/ 23 w 23"/>
                <a:gd name="T5" fmla="*/ 24 h 24"/>
                <a:gd name="T6" fmla="*/ 0 w 23"/>
                <a:gd name="T7" fmla="*/ 0 h 24"/>
              </a:gdLst>
              <a:ahLst/>
              <a:cxnLst>
                <a:cxn ang="0">
                  <a:pos x="T0" y="T1"/>
                </a:cxn>
                <a:cxn ang="0">
                  <a:pos x="T2" y="T3"/>
                </a:cxn>
                <a:cxn ang="0">
                  <a:pos x="T4" y="T5"/>
                </a:cxn>
                <a:cxn ang="0">
                  <a:pos x="T6" y="T7"/>
                </a:cxn>
              </a:cxnLst>
              <a:rect l="0" t="0" r="r" b="b"/>
              <a:pathLst>
                <a:path w="23" h="24">
                  <a:moveTo>
                    <a:pt x="0" y="0"/>
                  </a:moveTo>
                  <a:lnTo>
                    <a:pt x="0" y="24"/>
                  </a:lnTo>
                  <a:lnTo>
                    <a:pt x="23" y="24"/>
                  </a:lnTo>
                  <a:lnTo>
                    <a:pt x="0" y="0"/>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0" name="Freeform 334"/>
            <p:cNvSpPr/>
            <p:nvPr/>
          </p:nvSpPr>
          <p:spPr bwMode="auto">
            <a:xfrm>
              <a:off x="11169545" y="4018072"/>
              <a:ext cx="187907" cy="275895"/>
            </a:xfrm>
            <a:custGeom>
              <a:avLst/>
              <a:gdLst>
                <a:gd name="T0" fmla="*/ 11 w 126"/>
                <a:gd name="T1" fmla="*/ 173 h 185"/>
                <a:gd name="T2" fmla="*/ 11 w 126"/>
                <a:gd name="T3" fmla="*/ 167 h 185"/>
                <a:gd name="T4" fmla="*/ 11 w 126"/>
                <a:gd name="T5" fmla="*/ 0 h 185"/>
                <a:gd name="T6" fmla="*/ 0 w 126"/>
                <a:gd name="T7" fmla="*/ 0 h 185"/>
                <a:gd name="T8" fmla="*/ 0 w 126"/>
                <a:gd name="T9" fmla="*/ 185 h 185"/>
                <a:gd name="T10" fmla="*/ 126 w 126"/>
                <a:gd name="T11" fmla="*/ 185 h 185"/>
                <a:gd name="T12" fmla="*/ 126 w 126"/>
                <a:gd name="T13" fmla="*/ 173 h 185"/>
                <a:gd name="T14" fmla="*/ 17 w 126"/>
                <a:gd name="T15" fmla="*/ 173 h 185"/>
                <a:gd name="T16" fmla="*/ 11 w 126"/>
                <a:gd name="T17" fmla="*/ 1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85">
                  <a:moveTo>
                    <a:pt x="11" y="173"/>
                  </a:moveTo>
                  <a:lnTo>
                    <a:pt x="11" y="167"/>
                  </a:lnTo>
                  <a:lnTo>
                    <a:pt x="11" y="0"/>
                  </a:lnTo>
                  <a:lnTo>
                    <a:pt x="0" y="0"/>
                  </a:lnTo>
                  <a:lnTo>
                    <a:pt x="0" y="185"/>
                  </a:lnTo>
                  <a:lnTo>
                    <a:pt x="126" y="185"/>
                  </a:lnTo>
                  <a:lnTo>
                    <a:pt x="126" y="173"/>
                  </a:lnTo>
                  <a:lnTo>
                    <a:pt x="17" y="173"/>
                  </a:lnTo>
                  <a:lnTo>
                    <a:pt x="11" y="173"/>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41" name="Freeform 144"/>
          <p:cNvSpPr/>
          <p:nvPr/>
        </p:nvSpPr>
        <p:spPr bwMode="auto">
          <a:xfrm>
            <a:off x="9852395" y="1969565"/>
            <a:ext cx="530425" cy="574023"/>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 calcmode="lin" valueType="num">
                                      <p:cBhvr>
                                        <p:cTn id="9" dur="500" fill="hold"/>
                                        <p:tgtEl>
                                          <p:spTgt spid="58"/>
                                        </p:tgtEl>
                                        <p:attrNameLst>
                                          <p:attrName>style.rotation</p:attrName>
                                        </p:attrNameLst>
                                      </p:cBhvr>
                                      <p:tavLst>
                                        <p:tav tm="0">
                                          <p:val>
                                            <p:fltVal val="360"/>
                                          </p:val>
                                        </p:tav>
                                        <p:tav tm="100000">
                                          <p:val>
                                            <p:fltVal val="0"/>
                                          </p:val>
                                        </p:tav>
                                      </p:tavLst>
                                    </p:anim>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 calcmode="lin" valueType="num">
                                      <p:cBhvr>
                                        <p:cTn id="25" dur="500" fill="hold"/>
                                        <p:tgtEl>
                                          <p:spTgt spid="20"/>
                                        </p:tgtEl>
                                        <p:attrNameLst>
                                          <p:attrName>style.rotation</p:attrName>
                                        </p:attrNameLst>
                                      </p:cBhvr>
                                      <p:tavLst>
                                        <p:tav tm="0">
                                          <p:val>
                                            <p:fltVal val="360"/>
                                          </p:val>
                                        </p:tav>
                                        <p:tav tm="100000">
                                          <p:val>
                                            <p:fltVal val="0"/>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 calcmode="lin" valueType="num">
                                      <p:cBhvr>
                                        <p:cTn id="41" dur="500" fill="hold"/>
                                        <p:tgtEl>
                                          <p:spTgt spid="23"/>
                                        </p:tgtEl>
                                        <p:attrNameLst>
                                          <p:attrName>style.rotation</p:attrName>
                                        </p:attrNameLst>
                                      </p:cBhvr>
                                      <p:tavLst>
                                        <p:tav tm="0">
                                          <p:val>
                                            <p:fltVal val="360"/>
                                          </p:val>
                                        </p:tav>
                                        <p:tav tm="100000">
                                          <p:val>
                                            <p:fltVal val="0"/>
                                          </p:val>
                                        </p:tav>
                                      </p:tavLst>
                                    </p:anim>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 calcmode="lin" valueType="num">
                                      <p:cBhvr>
                                        <p:cTn id="57" dur="500" fill="hold"/>
                                        <p:tgtEl>
                                          <p:spTgt spid="26"/>
                                        </p:tgtEl>
                                        <p:attrNameLst>
                                          <p:attrName>style.rotation</p:attrName>
                                        </p:attrNameLst>
                                      </p:cBhvr>
                                      <p:tavLst>
                                        <p:tav tm="0">
                                          <p:val>
                                            <p:fltVal val="360"/>
                                          </p:val>
                                        </p:tav>
                                        <p:tav tm="100000">
                                          <p:val>
                                            <p:fltVal val="0"/>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58" grpId="0" animBg="1"/>
      <p:bldP spid="18" grpId="0"/>
      <p:bldP spid="19" grpId="0"/>
      <p:bldP spid="20" grpId="0" animBg="1"/>
      <p:bldP spid="21" grpId="0"/>
      <p:bldP spid="22" grpId="0"/>
      <p:bldP spid="23" grpId="0" animBg="1"/>
      <p:bldP spid="24" grpId="0"/>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21" name="Freeform 23"/>
          <p:cNvSpPr/>
          <p:nvPr/>
        </p:nvSpPr>
        <p:spPr bwMode="auto">
          <a:xfrm>
            <a:off x="2617955" y="3844643"/>
            <a:ext cx="1520627" cy="1528763"/>
          </a:xfrm>
          <a:custGeom>
            <a:avLst/>
            <a:gdLst>
              <a:gd name="T0" fmla="*/ 958 w 958"/>
              <a:gd name="T1" fmla="*/ 287 h 963"/>
              <a:gd name="T2" fmla="*/ 283 w 958"/>
              <a:gd name="T3" fmla="*/ 963 h 963"/>
              <a:gd name="T4" fmla="*/ 0 w 958"/>
              <a:gd name="T5" fmla="*/ 676 h 963"/>
              <a:gd name="T6" fmla="*/ 672 w 958"/>
              <a:gd name="T7" fmla="*/ 0 h 963"/>
              <a:gd name="T8" fmla="*/ 958 w 958"/>
              <a:gd name="T9" fmla="*/ 287 h 963"/>
            </a:gdLst>
            <a:ahLst/>
            <a:cxnLst>
              <a:cxn ang="0">
                <a:pos x="T0" y="T1"/>
              </a:cxn>
              <a:cxn ang="0">
                <a:pos x="T2" y="T3"/>
              </a:cxn>
              <a:cxn ang="0">
                <a:pos x="T4" y="T5"/>
              </a:cxn>
              <a:cxn ang="0">
                <a:pos x="T6" y="T7"/>
              </a:cxn>
              <a:cxn ang="0">
                <a:pos x="T8" y="T9"/>
              </a:cxn>
            </a:cxnLst>
            <a:rect l="0" t="0" r="r" b="b"/>
            <a:pathLst>
              <a:path w="958" h="963">
                <a:moveTo>
                  <a:pt x="958" y="287"/>
                </a:moveTo>
                <a:lnTo>
                  <a:pt x="283" y="963"/>
                </a:lnTo>
                <a:lnTo>
                  <a:pt x="0" y="676"/>
                </a:lnTo>
                <a:lnTo>
                  <a:pt x="672" y="0"/>
                </a:lnTo>
                <a:lnTo>
                  <a:pt x="958" y="287"/>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2" name="Freeform 24"/>
          <p:cNvSpPr/>
          <p:nvPr/>
        </p:nvSpPr>
        <p:spPr bwMode="auto">
          <a:xfrm>
            <a:off x="9036968" y="1701515"/>
            <a:ext cx="1526976" cy="1524000"/>
          </a:xfrm>
          <a:custGeom>
            <a:avLst/>
            <a:gdLst>
              <a:gd name="T0" fmla="*/ 962 w 962"/>
              <a:gd name="T1" fmla="*/ 284 h 960"/>
              <a:gd name="T2" fmla="*/ 287 w 962"/>
              <a:gd name="T3" fmla="*/ 960 h 960"/>
              <a:gd name="T4" fmla="*/ 0 w 962"/>
              <a:gd name="T5" fmla="*/ 677 h 960"/>
              <a:gd name="T6" fmla="*/ 675 w 962"/>
              <a:gd name="T7" fmla="*/ 0 h 960"/>
              <a:gd name="T8" fmla="*/ 962 w 962"/>
              <a:gd name="T9" fmla="*/ 284 h 960"/>
            </a:gdLst>
            <a:ahLst/>
            <a:cxnLst>
              <a:cxn ang="0">
                <a:pos x="T0" y="T1"/>
              </a:cxn>
              <a:cxn ang="0">
                <a:pos x="T2" y="T3"/>
              </a:cxn>
              <a:cxn ang="0">
                <a:pos x="T4" y="T5"/>
              </a:cxn>
              <a:cxn ang="0">
                <a:pos x="T6" y="T7"/>
              </a:cxn>
              <a:cxn ang="0">
                <a:pos x="T8" y="T9"/>
              </a:cxn>
            </a:cxnLst>
            <a:rect l="0" t="0" r="r" b="b"/>
            <a:pathLst>
              <a:path w="962" h="960">
                <a:moveTo>
                  <a:pt x="962" y="284"/>
                </a:moveTo>
                <a:lnTo>
                  <a:pt x="287" y="960"/>
                </a:lnTo>
                <a:lnTo>
                  <a:pt x="0" y="677"/>
                </a:lnTo>
                <a:lnTo>
                  <a:pt x="675" y="0"/>
                </a:lnTo>
                <a:lnTo>
                  <a:pt x="962" y="284"/>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3" name="Freeform 25"/>
          <p:cNvSpPr/>
          <p:nvPr/>
        </p:nvSpPr>
        <p:spPr bwMode="auto">
          <a:xfrm>
            <a:off x="5827461" y="2776253"/>
            <a:ext cx="1522215" cy="1524000"/>
          </a:xfrm>
          <a:custGeom>
            <a:avLst/>
            <a:gdLst>
              <a:gd name="T0" fmla="*/ 959 w 959"/>
              <a:gd name="T1" fmla="*/ 283 h 960"/>
              <a:gd name="T2" fmla="*/ 286 w 959"/>
              <a:gd name="T3" fmla="*/ 960 h 960"/>
              <a:gd name="T4" fmla="*/ 0 w 959"/>
              <a:gd name="T5" fmla="*/ 673 h 960"/>
              <a:gd name="T6" fmla="*/ 675 w 959"/>
              <a:gd name="T7" fmla="*/ 0 h 960"/>
              <a:gd name="T8" fmla="*/ 959 w 959"/>
              <a:gd name="T9" fmla="*/ 283 h 960"/>
            </a:gdLst>
            <a:ahLst/>
            <a:cxnLst>
              <a:cxn ang="0">
                <a:pos x="T0" y="T1"/>
              </a:cxn>
              <a:cxn ang="0">
                <a:pos x="T2" y="T3"/>
              </a:cxn>
              <a:cxn ang="0">
                <a:pos x="T4" y="T5"/>
              </a:cxn>
              <a:cxn ang="0">
                <a:pos x="T6" y="T7"/>
              </a:cxn>
              <a:cxn ang="0">
                <a:pos x="T8" y="T9"/>
              </a:cxn>
            </a:cxnLst>
            <a:rect l="0" t="0" r="r" b="b"/>
            <a:pathLst>
              <a:path w="959" h="960">
                <a:moveTo>
                  <a:pt x="959" y="283"/>
                </a:moveTo>
                <a:lnTo>
                  <a:pt x="286" y="960"/>
                </a:lnTo>
                <a:lnTo>
                  <a:pt x="0" y="673"/>
                </a:lnTo>
                <a:lnTo>
                  <a:pt x="675" y="0"/>
                </a:lnTo>
                <a:lnTo>
                  <a:pt x="959" y="283"/>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4" name="Freeform 26"/>
          <p:cNvSpPr/>
          <p:nvPr/>
        </p:nvSpPr>
        <p:spPr bwMode="auto">
          <a:xfrm>
            <a:off x="4756038" y="2776253"/>
            <a:ext cx="1525389" cy="1524000"/>
          </a:xfrm>
          <a:custGeom>
            <a:avLst/>
            <a:gdLst>
              <a:gd name="T0" fmla="*/ 286 w 961"/>
              <a:gd name="T1" fmla="*/ 0 h 960"/>
              <a:gd name="T2" fmla="*/ 961 w 961"/>
              <a:gd name="T3" fmla="*/ 673 h 960"/>
              <a:gd name="T4" fmla="*/ 675 w 961"/>
              <a:gd name="T5" fmla="*/ 960 h 960"/>
              <a:gd name="T6" fmla="*/ 0 w 961"/>
              <a:gd name="T7" fmla="*/ 283 h 960"/>
              <a:gd name="T8" fmla="*/ 286 w 961"/>
              <a:gd name="T9" fmla="*/ 0 h 960"/>
            </a:gdLst>
            <a:ahLst/>
            <a:cxnLst>
              <a:cxn ang="0">
                <a:pos x="T0" y="T1"/>
              </a:cxn>
              <a:cxn ang="0">
                <a:pos x="T2" y="T3"/>
              </a:cxn>
              <a:cxn ang="0">
                <a:pos x="T4" y="T5"/>
              </a:cxn>
              <a:cxn ang="0">
                <a:pos x="T6" y="T7"/>
              </a:cxn>
              <a:cxn ang="0">
                <a:pos x="T8" y="T9"/>
              </a:cxn>
            </a:cxnLst>
            <a:rect l="0" t="0" r="r" b="b"/>
            <a:pathLst>
              <a:path w="961" h="960">
                <a:moveTo>
                  <a:pt x="286" y="0"/>
                </a:moveTo>
                <a:lnTo>
                  <a:pt x="961" y="673"/>
                </a:lnTo>
                <a:lnTo>
                  <a:pt x="675" y="960"/>
                </a:lnTo>
                <a:lnTo>
                  <a:pt x="0" y="283"/>
                </a:lnTo>
                <a:lnTo>
                  <a:pt x="286"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5" name="Freeform 27"/>
          <p:cNvSpPr/>
          <p:nvPr/>
        </p:nvSpPr>
        <p:spPr bwMode="auto">
          <a:xfrm>
            <a:off x="7965545" y="2776253"/>
            <a:ext cx="1526976" cy="1524000"/>
          </a:xfrm>
          <a:custGeom>
            <a:avLst/>
            <a:gdLst>
              <a:gd name="T0" fmla="*/ 962 w 962"/>
              <a:gd name="T1" fmla="*/ 283 h 960"/>
              <a:gd name="T2" fmla="*/ 287 w 962"/>
              <a:gd name="T3" fmla="*/ 960 h 960"/>
              <a:gd name="T4" fmla="*/ 0 w 962"/>
              <a:gd name="T5" fmla="*/ 673 h 960"/>
              <a:gd name="T6" fmla="*/ 675 w 962"/>
              <a:gd name="T7" fmla="*/ 0 h 960"/>
              <a:gd name="T8" fmla="*/ 962 w 962"/>
              <a:gd name="T9" fmla="*/ 283 h 960"/>
            </a:gdLst>
            <a:ahLst/>
            <a:cxnLst>
              <a:cxn ang="0">
                <a:pos x="T0" y="T1"/>
              </a:cxn>
              <a:cxn ang="0">
                <a:pos x="T2" y="T3"/>
              </a:cxn>
              <a:cxn ang="0">
                <a:pos x="T4" y="T5"/>
              </a:cxn>
              <a:cxn ang="0">
                <a:pos x="T6" y="T7"/>
              </a:cxn>
              <a:cxn ang="0">
                <a:pos x="T8" y="T9"/>
              </a:cxn>
            </a:cxnLst>
            <a:rect l="0" t="0" r="r" b="b"/>
            <a:pathLst>
              <a:path w="962" h="960">
                <a:moveTo>
                  <a:pt x="962" y="283"/>
                </a:moveTo>
                <a:lnTo>
                  <a:pt x="287" y="960"/>
                </a:lnTo>
                <a:lnTo>
                  <a:pt x="0" y="673"/>
                </a:lnTo>
                <a:lnTo>
                  <a:pt x="675" y="0"/>
                </a:lnTo>
                <a:lnTo>
                  <a:pt x="962" y="283"/>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6" name="Freeform 28"/>
          <p:cNvSpPr/>
          <p:nvPr/>
        </p:nvSpPr>
        <p:spPr bwMode="auto">
          <a:xfrm>
            <a:off x="6898884" y="2776253"/>
            <a:ext cx="1522215" cy="1524000"/>
          </a:xfrm>
          <a:custGeom>
            <a:avLst/>
            <a:gdLst>
              <a:gd name="T0" fmla="*/ 284 w 959"/>
              <a:gd name="T1" fmla="*/ 0 h 960"/>
              <a:gd name="T2" fmla="*/ 959 w 959"/>
              <a:gd name="T3" fmla="*/ 673 h 960"/>
              <a:gd name="T4" fmla="*/ 672 w 959"/>
              <a:gd name="T5" fmla="*/ 960 h 960"/>
              <a:gd name="T6" fmla="*/ 0 w 959"/>
              <a:gd name="T7" fmla="*/ 283 h 960"/>
              <a:gd name="T8" fmla="*/ 284 w 959"/>
              <a:gd name="T9" fmla="*/ 0 h 960"/>
            </a:gdLst>
            <a:ahLst/>
            <a:cxnLst>
              <a:cxn ang="0">
                <a:pos x="T0" y="T1"/>
              </a:cxn>
              <a:cxn ang="0">
                <a:pos x="T2" y="T3"/>
              </a:cxn>
              <a:cxn ang="0">
                <a:pos x="T4" y="T5"/>
              </a:cxn>
              <a:cxn ang="0">
                <a:pos x="T6" y="T7"/>
              </a:cxn>
              <a:cxn ang="0">
                <a:pos x="T8" y="T9"/>
              </a:cxn>
            </a:cxnLst>
            <a:rect l="0" t="0" r="r" b="b"/>
            <a:pathLst>
              <a:path w="959" h="960">
                <a:moveTo>
                  <a:pt x="284" y="0"/>
                </a:moveTo>
                <a:lnTo>
                  <a:pt x="959" y="673"/>
                </a:lnTo>
                <a:lnTo>
                  <a:pt x="672" y="960"/>
                </a:lnTo>
                <a:lnTo>
                  <a:pt x="0" y="283"/>
                </a:lnTo>
                <a:lnTo>
                  <a:pt x="284" y="0"/>
                </a:lnTo>
                <a:close/>
              </a:path>
            </a:pathLst>
          </a:custGeom>
          <a:solidFill>
            <a:schemeClr val="bg1">
              <a:lumMod val="50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7" name="Freeform 29"/>
          <p:cNvSpPr/>
          <p:nvPr/>
        </p:nvSpPr>
        <p:spPr bwMode="auto">
          <a:xfrm>
            <a:off x="3684615" y="2776253"/>
            <a:ext cx="1525389" cy="1524000"/>
          </a:xfrm>
          <a:custGeom>
            <a:avLst/>
            <a:gdLst>
              <a:gd name="T0" fmla="*/ 961 w 961"/>
              <a:gd name="T1" fmla="*/ 283 h 960"/>
              <a:gd name="T2" fmla="*/ 286 w 961"/>
              <a:gd name="T3" fmla="*/ 960 h 960"/>
              <a:gd name="T4" fmla="*/ 0 w 961"/>
              <a:gd name="T5" fmla="*/ 673 h 960"/>
              <a:gd name="T6" fmla="*/ 675 w 961"/>
              <a:gd name="T7" fmla="*/ 0 h 960"/>
              <a:gd name="T8" fmla="*/ 961 w 961"/>
              <a:gd name="T9" fmla="*/ 283 h 960"/>
            </a:gdLst>
            <a:ahLst/>
            <a:cxnLst>
              <a:cxn ang="0">
                <a:pos x="T0" y="T1"/>
              </a:cxn>
              <a:cxn ang="0">
                <a:pos x="T2" y="T3"/>
              </a:cxn>
              <a:cxn ang="0">
                <a:pos x="T4" y="T5"/>
              </a:cxn>
              <a:cxn ang="0">
                <a:pos x="T6" y="T7"/>
              </a:cxn>
              <a:cxn ang="0">
                <a:pos x="T8" y="T9"/>
              </a:cxn>
            </a:cxnLst>
            <a:rect l="0" t="0" r="r" b="b"/>
            <a:pathLst>
              <a:path w="961" h="960">
                <a:moveTo>
                  <a:pt x="961" y="283"/>
                </a:moveTo>
                <a:lnTo>
                  <a:pt x="286" y="960"/>
                </a:lnTo>
                <a:lnTo>
                  <a:pt x="0" y="673"/>
                </a:lnTo>
                <a:lnTo>
                  <a:pt x="675" y="0"/>
                </a:lnTo>
                <a:lnTo>
                  <a:pt x="961" y="283"/>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8" name="Freeform 30"/>
          <p:cNvSpPr/>
          <p:nvPr/>
        </p:nvSpPr>
        <p:spPr bwMode="auto">
          <a:xfrm>
            <a:off x="1544942" y="3844643"/>
            <a:ext cx="1522215" cy="1528763"/>
          </a:xfrm>
          <a:custGeom>
            <a:avLst/>
            <a:gdLst>
              <a:gd name="T0" fmla="*/ 287 w 959"/>
              <a:gd name="T1" fmla="*/ 0 h 963"/>
              <a:gd name="T2" fmla="*/ 959 w 959"/>
              <a:gd name="T3" fmla="*/ 676 h 963"/>
              <a:gd name="T4" fmla="*/ 676 w 959"/>
              <a:gd name="T5" fmla="*/ 963 h 963"/>
              <a:gd name="T6" fmla="*/ 0 w 959"/>
              <a:gd name="T7" fmla="*/ 287 h 963"/>
              <a:gd name="T8" fmla="*/ 287 w 959"/>
              <a:gd name="T9" fmla="*/ 0 h 963"/>
            </a:gdLst>
            <a:ahLst/>
            <a:cxnLst>
              <a:cxn ang="0">
                <a:pos x="T0" y="T1"/>
              </a:cxn>
              <a:cxn ang="0">
                <a:pos x="T2" y="T3"/>
              </a:cxn>
              <a:cxn ang="0">
                <a:pos x="T4" y="T5"/>
              </a:cxn>
              <a:cxn ang="0">
                <a:pos x="T6" y="T7"/>
              </a:cxn>
              <a:cxn ang="0">
                <a:pos x="T8" y="T9"/>
              </a:cxn>
            </a:cxnLst>
            <a:rect l="0" t="0" r="r" b="b"/>
            <a:pathLst>
              <a:path w="959" h="963">
                <a:moveTo>
                  <a:pt x="287" y="0"/>
                </a:moveTo>
                <a:lnTo>
                  <a:pt x="959" y="676"/>
                </a:lnTo>
                <a:lnTo>
                  <a:pt x="676" y="963"/>
                </a:lnTo>
                <a:lnTo>
                  <a:pt x="0" y="287"/>
                </a:lnTo>
                <a:lnTo>
                  <a:pt x="287" y="0"/>
                </a:lnTo>
                <a:close/>
              </a:path>
            </a:pathLst>
          </a:custGeom>
          <a:solidFill>
            <a:schemeClr val="bg1">
              <a:lumMod val="75000"/>
              <a:alpha val="15000"/>
            </a:schemeClr>
          </a:solidFill>
          <a:ln>
            <a:noFill/>
          </a:ln>
        </p:spPr>
        <p:txBody>
          <a:bodyPr vert="horz" wrap="square" lIns="91440" tIns="45720" rIns="91440" bIns="45720" numCol="1" anchor="ctr" anchorCtr="0" compatLnSpc="1"/>
          <a:lstStyle/>
          <a:p>
            <a:pPr algn="ctr"/>
            <a:endParaRPr lang="en-US" sz="1405">
              <a:latin typeface="+mn-ea"/>
              <a:cs typeface="+mn-ea"/>
            </a:endParaRPr>
          </a:p>
        </p:txBody>
      </p:sp>
      <p:sp>
        <p:nvSpPr>
          <p:cNvPr id="29" name="Freeform 31"/>
          <p:cNvSpPr/>
          <p:nvPr/>
        </p:nvSpPr>
        <p:spPr bwMode="auto">
          <a:xfrm>
            <a:off x="1421136" y="3720819"/>
            <a:ext cx="703171" cy="703263"/>
          </a:xfrm>
          <a:custGeom>
            <a:avLst/>
            <a:gdLst>
              <a:gd name="T0" fmla="*/ 135 w 164"/>
              <a:gd name="T1" fmla="*/ 29 h 164"/>
              <a:gd name="T2" fmla="*/ 135 w 164"/>
              <a:gd name="T3" fmla="*/ 135 h 164"/>
              <a:gd name="T4" fmla="*/ 29 w 164"/>
              <a:gd name="T5" fmla="*/ 135 h 164"/>
              <a:gd name="T6" fmla="*/ 29 w 164"/>
              <a:gd name="T7" fmla="*/ 29 h 164"/>
              <a:gd name="T8" fmla="*/ 135 w 164"/>
              <a:gd name="T9" fmla="*/ 29 h 164"/>
            </a:gdLst>
            <a:ahLst/>
            <a:cxnLst>
              <a:cxn ang="0">
                <a:pos x="T0" y="T1"/>
              </a:cxn>
              <a:cxn ang="0">
                <a:pos x="T2" y="T3"/>
              </a:cxn>
              <a:cxn ang="0">
                <a:pos x="T4" y="T5"/>
              </a:cxn>
              <a:cxn ang="0">
                <a:pos x="T6" y="T7"/>
              </a:cxn>
              <a:cxn ang="0">
                <a:pos x="T8" y="T9"/>
              </a:cxn>
            </a:cxnLst>
            <a:rect l="0" t="0" r="r" b="b"/>
            <a:pathLst>
              <a:path w="164" h="164">
                <a:moveTo>
                  <a:pt x="135" y="29"/>
                </a:moveTo>
                <a:cubicBezTo>
                  <a:pt x="164" y="58"/>
                  <a:pt x="164" y="106"/>
                  <a:pt x="135" y="135"/>
                </a:cubicBezTo>
                <a:cubicBezTo>
                  <a:pt x="105" y="164"/>
                  <a:pt x="58" y="164"/>
                  <a:pt x="29" y="135"/>
                </a:cubicBezTo>
                <a:cubicBezTo>
                  <a:pt x="0" y="106"/>
                  <a:pt x="0" y="58"/>
                  <a:pt x="29" y="29"/>
                </a:cubicBezTo>
                <a:cubicBezTo>
                  <a:pt x="58" y="0"/>
                  <a:pt x="105" y="0"/>
                  <a:pt x="135" y="29"/>
                </a:cubicBezTo>
                <a:close/>
              </a:path>
            </a:pathLst>
          </a:custGeom>
          <a:solidFill>
            <a:schemeClr val="accent1"/>
          </a:solidFill>
          <a:ln>
            <a:no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30" name="Freeform 32"/>
          <p:cNvSpPr/>
          <p:nvPr/>
        </p:nvSpPr>
        <p:spPr bwMode="auto">
          <a:xfrm>
            <a:off x="2492558" y="4793968"/>
            <a:ext cx="698409" cy="703263"/>
          </a:xfrm>
          <a:custGeom>
            <a:avLst/>
            <a:gdLst>
              <a:gd name="T0" fmla="*/ 134 w 163"/>
              <a:gd name="T1" fmla="*/ 29 h 164"/>
              <a:gd name="T2" fmla="*/ 134 w 163"/>
              <a:gd name="T3" fmla="*/ 135 h 164"/>
              <a:gd name="T4" fmla="*/ 29 w 163"/>
              <a:gd name="T5" fmla="*/ 135 h 164"/>
              <a:gd name="T6" fmla="*/ 29 w 163"/>
              <a:gd name="T7" fmla="*/ 29 h 164"/>
              <a:gd name="T8" fmla="*/ 134 w 163"/>
              <a:gd name="T9" fmla="*/ 29 h 164"/>
            </a:gdLst>
            <a:ahLst/>
            <a:cxnLst>
              <a:cxn ang="0">
                <a:pos x="T0" y="T1"/>
              </a:cxn>
              <a:cxn ang="0">
                <a:pos x="T2" y="T3"/>
              </a:cxn>
              <a:cxn ang="0">
                <a:pos x="T4" y="T5"/>
              </a:cxn>
              <a:cxn ang="0">
                <a:pos x="T6" y="T7"/>
              </a:cxn>
              <a:cxn ang="0">
                <a:pos x="T8" y="T9"/>
              </a:cxn>
            </a:cxnLst>
            <a:rect l="0" t="0" r="r" b="b"/>
            <a:pathLst>
              <a:path w="163" h="164">
                <a:moveTo>
                  <a:pt x="134" y="29"/>
                </a:moveTo>
                <a:cubicBezTo>
                  <a:pt x="163" y="58"/>
                  <a:pt x="163" y="105"/>
                  <a:pt x="134" y="135"/>
                </a:cubicBezTo>
                <a:cubicBezTo>
                  <a:pt x="105" y="164"/>
                  <a:pt x="58" y="164"/>
                  <a:pt x="29" y="135"/>
                </a:cubicBezTo>
                <a:cubicBezTo>
                  <a:pt x="0" y="105"/>
                  <a:pt x="0" y="58"/>
                  <a:pt x="29" y="29"/>
                </a:cubicBezTo>
                <a:cubicBezTo>
                  <a:pt x="58" y="0"/>
                  <a:pt x="105" y="0"/>
                  <a:pt x="134" y="29"/>
                </a:cubicBezTo>
                <a:close/>
              </a:path>
            </a:pathLst>
          </a:custGeom>
          <a:solidFill>
            <a:schemeClr val="accent3"/>
          </a:solidFill>
          <a:ln>
            <a:noFill/>
          </a:ln>
        </p:spPr>
        <p:txBody>
          <a:bodyPr vert="horz" wrap="square" lIns="91440" tIns="45720" rIns="91440" bIns="45720" numCol="1" anchor="ctr" anchorCtr="0" compatLnSpc="1"/>
          <a:lstStyle/>
          <a:p>
            <a:pPr lvl="0" algn="ctr"/>
            <a:endParaRPr lang="en-US" sz="1600" dirty="0">
              <a:solidFill>
                <a:srgbClr val="FFFFFF"/>
              </a:solidFill>
              <a:latin typeface="+mn-ea"/>
              <a:cs typeface="+mn-ea"/>
            </a:endParaRPr>
          </a:p>
        </p:txBody>
      </p:sp>
      <p:sp>
        <p:nvSpPr>
          <p:cNvPr id="31" name="Freeform 33"/>
          <p:cNvSpPr/>
          <p:nvPr/>
        </p:nvSpPr>
        <p:spPr bwMode="auto">
          <a:xfrm>
            <a:off x="3560804" y="3720819"/>
            <a:ext cx="701584" cy="703263"/>
          </a:xfrm>
          <a:custGeom>
            <a:avLst/>
            <a:gdLst>
              <a:gd name="T0" fmla="*/ 135 w 164"/>
              <a:gd name="T1" fmla="*/ 135 h 164"/>
              <a:gd name="T2" fmla="*/ 29 w 164"/>
              <a:gd name="T3" fmla="*/ 135 h 164"/>
              <a:gd name="T4" fmla="*/ 29 w 164"/>
              <a:gd name="T5" fmla="*/ 29 h 164"/>
              <a:gd name="T6" fmla="*/ 135 w 164"/>
              <a:gd name="T7" fmla="*/ 29 h 164"/>
              <a:gd name="T8" fmla="*/ 135 w 164"/>
              <a:gd name="T9" fmla="*/ 135 h 164"/>
            </a:gdLst>
            <a:ahLst/>
            <a:cxnLst>
              <a:cxn ang="0">
                <a:pos x="T0" y="T1"/>
              </a:cxn>
              <a:cxn ang="0">
                <a:pos x="T2" y="T3"/>
              </a:cxn>
              <a:cxn ang="0">
                <a:pos x="T4" y="T5"/>
              </a:cxn>
              <a:cxn ang="0">
                <a:pos x="T6" y="T7"/>
              </a:cxn>
              <a:cxn ang="0">
                <a:pos x="T8" y="T9"/>
              </a:cxn>
            </a:cxnLst>
            <a:rect l="0" t="0" r="r" b="b"/>
            <a:pathLst>
              <a:path w="164" h="164">
                <a:moveTo>
                  <a:pt x="135" y="135"/>
                </a:moveTo>
                <a:cubicBezTo>
                  <a:pt x="106" y="164"/>
                  <a:pt x="59" y="164"/>
                  <a:pt x="29" y="135"/>
                </a:cubicBezTo>
                <a:cubicBezTo>
                  <a:pt x="0" y="106"/>
                  <a:pt x="0" y="58"/>
                  <a:pt x="29" y="29"/>
                </a:cubicBezTo>
                <a:cubicBezTo>
                  <a:pt x="59" y="0"/>
                  <a:pt x="106" y="0"/>
                  <a:pt x="135" y="29"/>
                </a:cubicBezTo>
                <a:cubicBezTo>
                  <a:pt x="164" y="58"/>
                  <a:pt x="164" y="106"/>
                  <a:pt x="135" y="135"/>
                </a:cubicBezTo>
                <a:close/>
              </a:path>
            </a:pathLst>
          </a:custGeom>
          <a:solidFill>
            <a:schemeClr val="accent5"/>
          </a:solidFill>
          <a:ln>
            <a:no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32" name="Freeform 34"/>
          <p:cNvSpPr/>
          <p:nvPr/>
        </p:nvSpPr>
        <p:spPr bwMode="auto">
          <a:xfrm>
            <a:off x="8913160" y="2646079"/>
            <a:ext cx="703171" cy="704851"/>
          </a:xfrm>
          <a:custGeom>
            <a:avLst/>
            <a:gdLst>
              <a:gd name="T0" fmla="*/ 135 w 164"/>
              <a:gd name="T1" fmla="*/ 30 h 164"/>
              <a:gd name="T2" fmla="*/ 135 w 164"/>
              <a:gd name="T3" fmla="*/ 135 h 164"/>
              <a:gd name="T4" fmla="*/ 29 w 164"/>
              <a:gd name="T5" fmla="*/ 135 h 164"/>
              <a:gd name="T6" fmla="*/ 29 w 164"/>
              <a:gd name="T7" fmla="*/ 30 h 164"/>
              <a:gd name="T8" fmla="*/ 135 w 164"/>
              <a:gd name="T9" fmla="*/ 30 h 164"/>
            </a:gdLst>
            <a:ahLst/>
            <a:cxnLst>
              <a:cxn ang="0">
                <a:pos x="T0" y="T1"/>
              </a:cxn>
              <a:cxn ang="0">
                <a:pos x="T2" y="T3"/>
              </a:cxn>
              <a:cxn ang="0">
                <a:pos x="T4" y="T5"/>
              </a:cxn>
              <a:cxn ang="0">
                <a:pos x="T6" y="T7"/>
              </a:cxn>
              <a:cxn ang="0">
                <a:pos x="T8" y="T9"/>
              </a:cxn>
            </a:cxnLst>
            <a:rect l="0" t="0" r="r" b="b"/>
            <a:pathLst>
              <a:path w="164" h="164">
                <a:moveTo>
                  <a:pt x="135" y="30"/>
                </a:moveTo>
                <a:cubicBezTo>
                  <a:pt x="164" y="59"/>
                  <a:pt x="164" y="106"/>
                  <a:pt x="135" y="135"/>
                </a:cubicBezTo>
                <a:cubicBezTo>
                  <a:pt x="106" y="164"/>
                  <a:pt x="58" y="164"/>
                  <a:pt x="29" y="135"/>
                </a:cubicBezTo>
                <a:cubicBezTo>
                  <a:pt x="0" y="106"/>
                  <a:pt x="0" y="59"/>
                  <a:pt x="29" y="30"/>
                </a:cubicBezTo>
                <a:cubicBezTo>
                  <a:pt x="58" y="0"/>
                  <a:pt x="106" y="0"/>
                  <a:pt x="135" y="30"/>
                </a:cubicBezTo>
                <a:close/>
              </a:path>
            </a:pathLst>
          </a:custGeom>
          <a:solidFill>
            <a:schemeClr val="accent6"/>
          </a:solidFill>
          <a:ln>
            <a:no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33" name="Freeform 35"/>
          <p:cNvSpPr/>
          <p:nvPr/>
        </p:nvSpPr>
        <p:spPr bwMode="auto">
          <a:xfrm>
            <a:off x="9984583" y="1577691"/>
            <a:ext cx="703171" cy="704851"/>
          </a:xfrm>
          <a:custGeom>
            <a:avLst/>
            <a:gdLst>
              <a:gd name="T0" fmla="*/ 135 w 164"/>
              <a:gd name="T1" fmla="*/ 29 h 164"/>
              <a:gd name="T2" fmla="*/ 135 w 164"/>
              <a:gd name="T3" fmla="*/ 134 h 164"/>
              <a:gd name="T4" fmla="*/ 29 w 164"/>
              <a:gd name="T5" fmla="*/ 134 h 164"/>
              <a:gd name="T6" fmla="*/ 29 w 164"/>
              <a:gd name="T7" fmla="*/ 29 h 164"/>
              <a:gd name="T8" fmla="*/ 135 w 164"/>
              <a:gd name="T9" fmla="*/ 29 h 164"/>
            </a:gdLst>
            <a:ahLst/>
            <a:cxnLst>
              <a:cxn ang="0">
                <a:pos x="T0" y="T1"/>
              </a:cxn>
              <a:cxn ang="0">
                <a:pos x="T2" y="T3"/>
              </a:cxn>
              <a:cxn ang="0">
                <a:pos x="T4" y="T5"/>
              </a:cxn>
              <a:cxn ang="0">
                <a:pos x="T6" y="T7"/>
              </a:cxn>
              <a:cxn ang="0">
                <a:pos x="T8" y="T9"/>
              </a:cxn>
            </a:cxnLst>
            <a:rect l="0" t="0" r="r" b="b"/>
            <a:pathLst>
              <a:path w="164" h="164">
                <a:moveTo>
                  <a:pt x="135" y="29"/>
                </a:moveTo>
                <a:cubicBezTo>
                  <a:pt x="164" y="58"/>
                  <a:pt x="164" y="105"/>
                  <a:pt x="135" y="134"/>
                </a:cubicBezTo>
                <a:cubicBezTo>
                  <a:pt x="105" y="164"/>
                  <a:pt x="58" y="164"/>
                  <a:pt x="29" y="134"/>
                </a:cubicBezTo>
                <a:cubicBezTo>
                  <a:pt x="0" y="105"/>
                  <a:pt x="0" y="58"/>
                  <a:pt x="29" y="29"/>
                </a:cubicBezTo>
                <a:cubicBezTo>
                  <a:pt x="58" y="0"/>
                  <a:pt x="105" y="0"/>
                  <a:pt x="135" y="29"/>
                </a:cubicBezTo>
                <a:close/>
              </a:path>
            </a:pathLst>
          </a:custGeom>
          <a:solidFill>
            <a:schemeClr val="accent1"/>
          </a:solidFill>
          <a:ln>
            <a:no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38" name="Freeform 36"/>
          <p:cNvSpPr/>
          <p:nvPr/>
        </p:nvSpPr>
        <p:spPr bwMode="auto">
          <a:xfrm>
            <a:off x="4632228" y="2646079"/>
            <a:ext cx="701584" cy="704851"/>
          </a:xfrm>
          <a:custGeom>
            <a:avLst/>
            <a:gdLst>
              <a:gd name="T0" fmla="*/ 135 w 164"/>
              <a:gd name="T1" fmla="*/ 135 h 164"/>
              <a:gd name="T2" fmla="*/ 29 w 164"/>
              <a:gd name="T3" fmla="*/ 135 h 164"/>
              <a:gd name="T4" fmla="*/ 29 w 164"/>
              <a:gd name="T5" fmla="*/ 30 h 164"/>
              <a:gd name="T6" fmla="*/ 135 w 164"/>
              <a:gd name="T7" fmla="*/ 30 h 164"/>
              <a:gd name="T8" fmla="*/ 135 w 164"/>
              <a:gd name="T9" fmla="*/ 135 h 164"/>
            </a:gdLst>
            <a:ahLst/>
            <a:cxnLst>
              <a:cxn ang="0">
                <a:pos x="T0" y="T1"/>
              </a:cxn>
              <a:cxn ang="0">
                <a:pos x="T2" y="T3"/>
              </a:cxn>
              <a:cxn ang="0">
                <a:pos x="T4" y="T5"/>
              </a:cxn>
              <a:cxn ang="0">
                <a:pos x="T6" y="T7"/>
              </a:cxn>
              <a:cxn ang="0">
                <a:pos x="T8" y="T9"/>
              </a:cxn>
            </a:cxnLst>
            <a:rect l="0" t="0" r="r" b="b"/>
            <a:pathLst>
              <a:path w="164" h="164">
                <a:moveTo>
                  <a:pt x="135" y="135"/>
                </a:moveTo>
                <a:cubicBezTo>
                  <a:pt x="106" y="164"/>
                  <a:pt x="58" y="164"/>
                  <a:pt x="29" y="135"/>
                </a:cubicBezTo>
                <a:cubicBezTo>
                  <a:pt x="0" y="106"/>
                  <a:pt x="0" y="59"/>
                  <a:pt x="29" y="30"/>
                </a:cubicBezTo>
                <a:cubicBezTo>
                  <a:pt x="58" y="0"/>
                  <a:pt x="106" y="0"/>
                  <a:pt x="135" y="30"/>
                </a:cubicBezTo>
                <a:cubicBezTo>
                  <a:pt x="164" y="59"/>
                  <a:pt x="164" y="106"/>
                  <a:pt x="135" y="135"/>
                </a:cubicBezTo>
                <a:close/>
              </a:path>
            </a:pathLst>
          </a:custGeom>
          <a:solidFill>
            <a:schemeClr val="accent6"/>
          </a:solidFill>
          <a:ln>
            <a:noFill/>
          </a:ln>
        </p:spPr>
        <p:txBody>
          <a:bodyPr vert="horz" wrap="square" lIns="91440" tIns="45720" rIns="91440" bIns="45720" numCol="1" anchor="ctr" anchorCtr="0" compatLnSpc="1"/>
          <a:lstStyle/>
          <a:p>
            <a:pPr algn="ctr"/>
            <a:endParaRPr lang="en-US" sz="1405" dirty="0">
              <a:solidFill>
                <a:schemeClr val="bg1"/>
              </a:solidFill>
              <a:latin typeface="+mn-ea"/>
              <a:cs typeface="+mn-ea"/>
            </a:endParaRPr>
          </a:p>
        </p:txBody>
      </p:sp>
      <p:sp>
        <p:nvSpPr>
          <p:cNvPr id="41" name="Freeform 37"/>
          <p:cNvSpPr/>
          <p:nvPr/>
        </p:nvSpPr>
        <p:spPr bwMode="auto">
          <a:xfrm>
            <a:off x="5703652" y="3720819"/>
            <a:ext cx="703171" cy="703263"/>
          </a:xfrm>
          <a:custGeom>
            <a:avLst/>
            <a:gdLst>
              <a:gd name="T0" fmla="*/ 135 w 164"/>
              <a:gd name="T1" fmla="*/ 135 h 164"/>
              <a:gd name="T2" fmla="*/ 29 w 164"/>
              <a:gd name="T3" fmla="*/ 135 h 164"/>
              <a:gd name="T4" fmla="*/ 29 w 164"/>
              <a:gd name="T5" fmla="*/ 29 h 164"/>
              <a:gd name="T6" fmla="*/ 135 w 164"/>
              <a:gd name="T7" fmla="*/ 29 h 164"/>
              <a:gd name="T8" fmla="*/ 135 w 164"/>
              <a:gd name="T9" fmla="*/ 135 h 164"/>
            </a:gdLst>
            <a:ahLst/>
            <a:cxnLst>
              <a:cxn ang="0">
                <a:pos x="T0" y="T1"/>
              </a:cxn>
              <a:cxn ang="0">
                <a:pos x="T2" y="T3"/>
              </a:cxn>
              <a:cxn ang="0">
                <a:pos x="T4" y="T5"/>
              </a:cxn>
              <a:cxn ang="0">
                <a:pos x="T6" y="T7"/>
              </a:cxn>
              <a:cxn ang="0">
                <a:pos x="T8" y="T9"/>
              </a:cxn>
            </a:cxnLst>
            <a:rect l="0" t="0" r="r" b="b"/>
            <a:pathLst>
              <a:path w="164" h="164">
                <a:moveTo>
                  <a:pt x="135" y="135"/>
                </a:moveTo>
                <a:cubicBezTo>
                  <a:pt x="105" y="164"/>
                  <a:pt x="58" y="164"/>
                  <a:pt x="29" y="135"/>
                </a:cubicBezTo>
                <a:cubicBezTo>
                  <a:pt x="0" y="106"/>
                  <a:pt x="0" y="58"/>
                  <a:pt x="29" y="29"/>
                </a:cubicBezTo>
                <a:cubicBezTo>
                  <a:pt x="58" y="0"/>
                  <a:pt x="105" y="0"/>
                  <a:pt x="135" y="29"/>
                </a:cubicBezTo>
                <a:cubicBezTo>
                  <a:pt x="164" y="58"/>
                  <a:pt x="164" y="106"/>
                  <a:pt x="135" y="135"/>
                </a:cubicBezTo>
                <a:close/>
              </a:path>
            </a:pathLst>
          </a:custGeom>
          <a:solidFill>
            <a:schemeClr val="accent1"/>
          </a:solidFill>
          <a:ln>
            <a:no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43" name="Freeform 38"/>
          <p:cNvSpPr/>
          <p:nvPr/>
        </p:nvSpPr>
        <p:spPr bwMode="auto">
          <a:xfrm>
            <a:off x="6775075" y="2646079"/>
            <a:ext cx="698409" cy="704851"/>
          </a:xfrm>
          <a:custGeom>
            <a:avLst/>
            <a:gdLst>
              <a:gd name="T0" fmla="*/ 134 w 163"/>
              <a:gd name="T1" fmla="*/ 135 h 164"/>
              <a:gd name="T2" fmla="*/ 29 w 163"/>
              <a:gd name="T3" fmla="*/ 135 h 164"/>
              <a:gd name="T4" fmla="*/ 29 w 163"/>
              <a:gd name="T5" fmla="*/ 30 h 164"/>
              <a:gd name="T6" fmla="*/ 134 w 163"/>
              <a:gd name="T7" fmla="*/ 30 h 164"/>
              <a:gd name="T8" fmla="*/ 134 w 163"/>
              <a:gd name="T9" fmla="*/ 135 h 164"/>
            </a:gdLst>
            <a:ahLst/>
            <a:cxnLst>
              <a:cxn ang="0">
                <a:pos x="T0" y="T1"/>
              </a:cxn>
              <a:cxn ang="0">
                <a:pos x="T2" y="T3"/>
              </a:cxn>
              <a:cxn ang="0">
                <a:pos x="T4" y="T5"/>
              </a:cxn>
              <a:cxn ang="0">
                <a:pos x="T6" y="T7"/>
              </a:cxn>
              <a:cxn ang="0">
                <a:pos x="T8" y="T9"/>
              </a:cxn>
            </a:cxnLst>
            <a:rect l="0" t="0" r="r" b="b"/>
            <a:pathLst>
              <a:path w="163" h="164">
                <a:moveTo>
                  <a:pt x="134" y="135"/>
                </a:moveTo>
                <a:cubicBezTo>
                  <a:pt x="105" y="164"/>
                  <a:pt x="58" y="164"/>
                  <a:pt x="29" y="135"/>
                </a:cubicBezTo>
                <a:cubicBezTo>
                  <a:pt x="0" y="106"/>
                  <a:pt x="0" y="59"/>
                  <a:pt x="29" y="30"/>
                </a:cubicBezTo>
                <a:cubicBezTo>
                  <a:pt x="58" y="0"/>
                  <a:pt x="105" y="0"/>
                  <a:pt x="134" y="30"/>
                </a:cubicBezTo>
                <a:cubicBezTo>
                  <a:pt x="163" y="59"/>
                  <a:pt x="163" y="106"/>
                  <a:pt x="134" y="135"/>
                </a:cubicBezTo>
                <a:close/>
              </a:path>
            </a:pathLst>
          </a:custGeom>
          <a:solidFill>
            <a:schemeClr val="accent3"/>
          </a:solidFill>
          <a:ln>
            <a:noFill/>
          </a:ln>
        </p:spPr>
        <p:txBody>
          <a:bodyPr vert="horz" wrap="square" lIns="91440" tIns="45720" rIns="91440" bIns="45720" numCol="1" anchor="ctr" anchorCtr="0" compatLnSpc="1"/>
          <a:lstStyle/>
          <a:p>
            <a:pPr algn="ctr"/>
            <a:endParaRPr lang="en-AU" sz="1400" dirty="0">
              <a:solidFill>
                <a:schemeClr val="bg1"/>
              </a:solidFill>
              <a:latin typeface="+mn-ea"/>
              <a:cs typeface="+mn-ea"/>
            </a:endParaRPr>
          </a:p>
        </p:txBody>
      </p:sp>
      <p:sp>
        <p:nvSpPr>
          <p:cNvPr id="45" name="Freeform 39"/>
          <p:cNvSpPr/>
          <p:nvPr/>
        </p:nvSpPr>
        <p:spPr bwMode="auto">
          <a:xfrm>
            <a:off x="7841737" y="3720819"/>
            <a:ext cx="703171" cy="703263"/>
          </a:xfrm>
          <a:custGeom>
            <a:avLst/>
            <a:gdLst>
              <a:gd name="T0" fmla="*/ 135 w 164"/>
              <a:gd name="T1" fmla="*/ 29 h 164"/>
              <a:gd name="T2" fmla="*/ 135 w 164"/>
              <a:gd name="T3" fmla="*/ 135 h 164"/>
              <a:gd name="T4" fmla="*/ 29 w 164"/>
              <a:gd name="T5" fmla="*/ 135 h 164"/>
              <a:gd name="T6" fmla="*/ 29 w 164"/>
              <a:gd name="T7" fmla="*/ 29 h 164"/>
              <a:gd name="T8" fmla="*/ 135 w 164"/>
              <a:gd name="T9" fmla="*/ 29 h 164"/>
            </a:gdLst>
            <a:ahLst/>
            <a:cxnLst>
              <a:cxn ang="0">
                <a:pos x="T0" y="T1"/>
              </a:cxn>
              <a:cxn ang="0">
                <a:pos x="T2" y="T3"/>
              </a:cxn>
              <a:cxn ang="0">
                <a:pos x="T4" y="T5"/>
              </a:cxn>
              <a:cxn ang="0">
                <a:pos x="T6" y="T7"/>
              </a:cxn>
              <a:cxn ang="0">
                <a:pos x="T8" y="T9"/>
              </a:cxn>
            </a:cxnLst>
            <a:rect l="0" t="0" r="r" b="b"/>
            <a:pathLst>
              <a:path w="164" h="164">
                <a:moveTo>
                  <a:pt x="135" y="29"/>
                </a:moveTo>
                <a:cubicBezTo>
                  <a:pt x="164" y="58"/>
                  <a:pt x="164" y="106"/>
                  <a:pt x="135" y="135"/>
                </a:cubicBezTo>
                <a:cubicBezTo>
                  <a:pt x="106" y="164"/>
                  <a:pt x="59" y="164"/>
                  <a:pt x="29" y="135"/>
                </a:cubicBezTo>
                <a:cubicBezTo>
                  <a:pt x="0" y="106"/>
                  <a:pt x="0" y="58"/>
                  <a:pt x="29" y="29"/>
                </a:cubicBezTo>
                <a:cubicBezTo>
                  <a:pt x="59" y="0"/>
                  <a:pt x="106" y="0"/>
                  <a:pt x="135" y="29"/>
                </a:cubicBezTo>
                <a:close/>
              </a:path>
            </a:pathLst>
          </a:custGeom>
          <a:solidFill>
            <a:schemeClr val="accent5"/>
          </a:solidFill>
          <a:ln>
            <a:noFill/>
          </a:ln>
        </p:spPr>
        <p:txBody>
          <a:bodyPr vert="horz" wrap="square" lIns="91440" tIns="45720" rIns="91440" bIns="45720" numCol="1" anchor="ctr" anchorCtr="0" compatLnSpc="1"/>
          <a:lstStyle/>
          <a:p>
            <a:pPr algn="ctr"/>
            <a:endParaRPr lang="en-AU" sz="1400" dirty="0">
              <a:solidFill>
                <a:srgbClr val="FFFFFF"/>
              </a:solidFill>
              <a:latin typeface="+mn-ea"/>
              <a:cs typeface="+mn-ea"/>
            </a:endParaRPr>
          </a:p>
        </p:txBody>
      </p:sp>
      <p:sp>
        <p:nvSpPr>
          <p:cNvPr id="47" name="TextBox 46"/>
          <p:cNvSpPr txBox="1"/>
          <p:nvPr/>
        </p:nvSpPr>
        <p:spPr>
          <a:xfrm flipH="1">
            <a:off x="4492254" y="2306810"/>
            <a:ext cx="981528" cy="215444"/>
          </a:xfrm>
          <a:prstGeom prst="rect">
            <a:avLst/>
          </a:prstGeom>
          <a:noFill/>
        </p:spPr>
        <p:txBody>
          <a:bodyPr wrap="square" lIns="0" tIns="0" rIns="0" bIns="0" rtlCol="0" anchor="ctr">
            <a:spAutoFit/>
          </a:bodyPr>
          <a:lstStyle/>
          <a:p>
            <a:pPr algn="ctr"/>
            <a:r>
              <a:rPr lang="zh-CN" altLang="en-US" sz="1400" dirty="0">
                <a:solidFill>
                  <a:schemeClr val="accent6"/>
                </a:solidFill>
                <a:latin typeface="+mn-ea"/>
                <a:cs typeface="+mn-ea"/>
              </a:rPr>
              <a:t>安全</a:t>
            </a:r>
            <a:endParaRPr lang="en-AU" sz="1400" dirty="0">
              <a:solidFill>
                <a:schemeClr val="accent6"/>
              </a:solidFill>
              <a:latin typeface="+mn-ea"/>
              <a:cs typeface="+mn-ea"/>
            </a:endParaRPr>
          </a:p>
        </p:txBody>
      </p:sp>
      <p:sp>
        <p:nvSpPr>
          <p:cNvPr id="49" name="TextBox 48"/>
          <p:cNvSpPr txBox="1"/>
          <p:nvPr/>
        </p:nvSpPr>
        <p:spPr>
          <a:xfrm flipH="1">
            <a:off x="5564471" y="4568831"/>
            <a:ext cx="981528" cy="215444"/>
          </a:xfrm>
          <a:prstGeom prst="rect">
            <a:avLst/>
          </a:prstGeom>
          <a:noFill/>
        </p:spPr>
        <p:txBody>
          <a:bodyPr wrap="square" lIns="0" tIns="0" rIns="0" bIns="0" rtlCol="0" anchor="ctr">
            <a:spAutoFit/>
          </a:bodyPr>
          <a:lstStyle/>
          <a:p>
            <a:pPr algn="ctr"/>
            <a:r>
              <a:rPr lang="zh-CN" altLang="en-US" sz="1400" dirty="0">
                <a:solidFill>
                  <a:schemeClr val="accent1"/>
                </a:solidFill>
                <a:latin typeface="+mn-ea"/>
                <a:cs typeface="+mn-ea"/>
              </a:rPr>
              <a:t>图表</a:t>
            </a:r>
            <a:endParaRPr lang="en-AU" sz="1400" dirty="0">
              <a:solidFill>
                <a:schemeClr val="accent1"/>
              </a:solidFill>
              <a:latin typeface="+mn-ea"/>
              <a:cs typeface="+mn-ea"/>
            </a:endParaRPr>
          </a:p>
        </p:txBody>
      </p:sp>
      <p:sp>
        <p:nvSpPr>
          <p:cNvPr id="50" name="TextBox 49"/>
          <p:cNvSpPr txBox="1"/>
          <p:nvPr/>
        </p:nvSpPr>
        <p:spPr>
          <a:xfrm flipH="1">
            <a:off x="2350996" y="5635631"/>
            <a:ext cx="981528" cy="215444"/>
          </a:xfrm>
          <a:prstGeom prst="rect">
            <a:avLst/>
          </a:prstGeom>
          <a:noFill/>
        </p:spPr>
        <p:txBody>
          <a:bodyPr wrap="square" lIns="0" tIns="0" rIns="0" bIns="0" rtlCol="0" anchor="ctr">
            <a:spAutoFit/>
          </a:bodyPr>
          <a:lstStyle/>
          <a:p>
            <a:pPr algn="ctr"/>
            <a:r>
              <a:rPr lang="zh-CN" altLang="en-US" sz="1400" dirty="0">
                <a:solidFill>
                  <a:srgbClr val="7F7F7F"/>
                </a:solidFill>
                <a:latin typeface="+mn-ea"/>
                <a:cs typeface="+mn-ea"/>
              </a:rPr>
              <a:t>快捷</a:t>
            </a:r>
            <a:endParaRPr lang="en-AU" sz="1400" dirty="0">
              <a:solidFill>
                <a:srgbClr val="7F7F7F"/>
              </a:solidFill>
              <a:latin typeface="+mn-ea"/>
              <a:cs typeface="+mn-ea"/>
            </a:endParaRPr>
          </a:p>
        </p:txBody>
      </p:sp>
      <p:sp>
        <p:nvSpPr>
          <p:cNvPr id="51" name="TextBox 50"/>
          <p:cNvSpPr txBox="1"/>
          <p:nvPr/>
        </p:nvSpPr>
        <p:spPr>
          <a:xfrm flipH="1">
            <a:off x="1281954" y="3399555"/>
            <a:ext cx="981528" cy="215444"/>
          </a:xfrm>
          <a:prstGeom prst="rect">
            <a:avLst/>
          </a:prstGeom>
          <a:noFill/>
        </p:spPr>
        <p:txBody>
          <a:bodyPr wrap="square" lIns="0" tIns="0" rIns="0" bIns="0" rtlCol="0" anchor="ctr">
            <a:spAutoFit/>
          </a:bodyPr>
          <a:lstStyle/>
          <a:p>
            <a:pPr algn="ctr"/>
            <a:r>
              <a:rPr lang="zh-CN" altLang="en-US" sz="1400" dirty="0">
                <a:solidFill>
                  <a:schemeClr val="accent1"/>
                </a:solidFill>
                <a:latin typeface="+mn-ea"/>
                <a:cs typeface="+mn-ea"/>
              </a:rPr>
              <a:t>输入</a:t>
            </a:r>
            <a:endParaRPr lang="en-AU" sz="1400" dirty="0">
              <a:solidFill>
                <a:schemeClr val="accent1"/>
              </a:solidFill>
              <a:latin typeface="+mn-ea"/>
              <a:cs typeface="+mn-ea"/>
            </a:endParaRPr>
          </a:p>
        </p:txBody>
      </p:sp>
      <p:sp>
        <p:nvSpPr>
          <p:cNvPr id="56" name="TextBox 55"/>
          <p:cNvSpPr txBox="1"/>
          <p:nvPr/>
        </p:nvSpPr>
        <p:spPr>
          <a:xfrm flipH="1">
            <a:off x="6633514" y="2292231"/>
            <a:ext cx="981528" cy="215444"/>
          </a:xfrm>
          <a:prstGeom prst="rect">
            <a:avLst/>
          </a:prstGeom>
          <a:noFill/>
        </p:spPr>
        <p:txBody>
          <a:bodyPr wrap="square" lIns="0" tIns="0" rIns="0" bIns="0" rtlCol="0" anchor="ctr">
            <a:spAutoFit/>
          </a:bodyPr>
          <a:lstStyle/>
          <a:p>
            <a:pPr algn="ctr"/>
            <a:r>
              <a:rPr lang="zh-CN" altLang="en-US" sz="1400" dirty="0">
                <a:solidFill>
                  <a:srgbClr val="7F7F7F"/>
                </a:solidFill>
                <a:latin typeface="+mn-ea"/>
                <a:cs typeface="+mn-ea"/>
              </a:rPr>
              <a:t>商业</a:t>
            </a:r>
            <a:endParaRPr lang="en-AU" sz="1400" dirty="0">
              <a:solidFill>
                <a:srgbClr val="7F7F7F"/>
              </a:solidFill>
              <a:latin typeface="+mn-ea"/>
              <a:cs typeface="+mn-ea"/>
            </a:endParaRPr>
          </a:p>
        </p:txBody>
      </p:sp>
      <p:sp>
        <p:nvSpPr>
          <p:cNvPr id="57" name="TextBox 56"/>
          <p:cNvSpPr txBox="1"/>
          <p:nvPr/>
        </p:nvSpPr>
        <p:spPr>
          <a:xfrm flipH="1">
            <a:off x="7702555" y="4568831"/>
            <a:ext cx="981528" cy="215444"/>
          </a:xfrm>
          <a:prstGeom prst="rect">
            <a:avLst/>
          </a:prstGeom>
          <a:noFill/>
        </p:spPr>
        <p:txBody>
          <a:bodyPr wrap="square" lIns="0" tIns="0" rIns="0" bIns="0" rtlCol="0" anchor="ctr">
            <a:spAutoFit/>
          </a:bodyPr>
          <a:lstStyle/>
          <a:p>
            <a:pPr algn="ctr"/>
            <a:r>
              <a:rPr lang="zh-CN" altLang="en-US" sz="1400" dirty="0">
                <a:solidFill>
                  <a:srgbClr val="262626"/>
                </a:solidFill>
                <a:latin typeface="+mn-ea"/>
                <a:cs typeface="+mn-ea"/>
              </a:rPr>
              <a:t>数据</a:t>
            </a:r>
            <a:endParaRPr lang="en-AU" sz="1400" dirty="0">
              <a:solidFill>
                <a:srgbClr val="262626"/>
              </a:solidFill>
              <a:latin typeface="+mn-ea"/>
              <a:cs typeface="+mn-ea"/>
            </a:endParaRPr>
          </a:p>
        </p:txBody>
      </p:sp>
      <p:sp>
        <p:nvSpPr>
          <p:cNvPr id="58" name="TextBox 57"/>
          <p:cNvSpPr txBox="1"/>
          <p:nvPr/>
        </p:nvSpPr>
        <p:spPr>
          <a:xfrm flipH="1">
            <a:off x="9696416" y="3184111"/>
            <a:ext cx="981528"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概念</a:t>
            </a:r>
            <a:endParaRPr lang="en-AU" sz="1400" dirty="0">
              <a:solidFill>
                <a:schemeClr val="accent6"/>
              </a:solidFill>
              <a:latin typeface="+mn-ea"/>
              <a:cs typeface="+mn-ea"/>
            </a:endParaRPr>
          </a:p>
        </p:txBody>
      </p:sp>
      <p:sp>
        <p:nvSpPr>
          <p:cNvPr id="59" name="TextBox 58"/>
          <p:cNvSpPr txBox="1"/>
          <p:nvPr/>
        </p:nvSpPr>
        <p:spPr>
          <a:xfrm flipH="1">
            <a:off x="9845401" y="1226655"/>
            <a:ext cx="981528" cy="215444"/>
          </a:xfrm>
          <a:prstGeom prst="rect">
            <a:avLst/>
          </a:prstGeom>
          <a:noFill/>
        </p:spPr>
        <p:txBody>
          <a:bodyPr wrap="square" lIns="0" tIns="0" rIns="0" bIns="0" rtlCol="0" anchor="ctr">
            <a:spAutoFit/>
          </a:bodyPr>
          <a:lstStyle/>
          <a:p>
            <a:pPr algn="ctr"/>
            <a:r>
              <a:rPr lang="zh-CN" altLang="en-US" sz="1400" dirty="0">
                <a:solidFill>
                  <a:schemeClr val="accent1"/>
                </a:solidFill>
                <a:latin typeface="+mn-ea"/>
                <a:cs typeface="+mn-ea"/>
              </a:rPr>
              <a:t>目标</a:t>
            </a:r>
            <a:endParaRPr lang="en-AU" sz="1400" dirty="0">
              <a:solidFill>
                <a:schemeClr val="accent1"/>
              </a:solidFill>
              <a:latin typeface="+mn-ea"/>
              <a:cs typeface="+mn-ea"/>
            </a:endParaRPr>
          </a:p>
        </p:txBody>
      </p:sp>
      <p:sp>
        <p:nvSpPr>
          <p:cNvPr id="60" name="TextBox 59"/>
          <p:cNvSpPr txBox="1"/>
          <p:nvPr/>
        </p:nvSpPr>
        <p:spPr>
          <a:xfrm flipH="1">
            <a:off x="4352283" y="4220173"/>
            <a:ext cx="981528" cy="215444"/>
          </a:xfrm>
          <a:prstGeom prst="rect">
            <a:avLst/>
          </a:prstGeom>
          <a:noFill/>
        </p:spPr>
        <p:txBody>
          <a:bodyPr wrap="square" lIns="0" tIns="0" rIns="0" bIns="0" rtlCol="0" anchor="ctr">
            <a:spAutoFit/>
          </a:bodyPr>
          <a:lstStyle/>
          <a:p>
            <a:r>
              <a:rPr lang="zh-CN" altLang="en-US" sz="1400" dirty="0">
                <a:solidFill>
                  <a:srgbClr val="262626"/>
                </a:solidFill>
                <a:latin typeface="+mn-ea"/>
                <a:cs typeface="+mn-ea"/>
              </a:rPr>
              <a:t>商务交流</a:t>
            </a:r>
            <a:endParaRPr lang="en-AU" sz="1400" dirty="0">
              <a:solidFill>
                <a:srgbClr val="262626"/>
              </a:solidFill>
              <a:latin typeface="+mn-ea"/>
              <a:cs typeface="+mn-ea"/>
            </a:endParaRPr>
          </a:p>
        </p:txBody>
      </p:sp>
      <p:sp>
        <p:nvSpPr>
          <p:cNvPr id="61" name="Text Placeholder 32"/>
          <p:cNvSpPr txBox="1"/>
          <p:nvPr/>
        </p:nvSpPr>
        <p:spPr>
          <a:xfrm>
            <a:off x="2310793" y="1884813"/>
            <a:ext cx="1250012" cy="77021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sz="900" dirty="0">
              <a:solidFill>
                <a:srgbClr val="7F7F7F"/>
              </a:solidFill>
              <a:latin typeface="+mn-ea"/>
              <a:cs typeface="+mn-ea"/>
            </a:endParaRPr>
          </a:p>
        </p:txBody>
      </p:sp>
      <p:sp>
        <p:nvSpPr>
          <p:cNvPr id="62" name="Arc 61"/>
          <p:cNvSpPr/>
          <p:nvPr/>
        </p:nvSpPr>
        <p:spPr>
          <a:xfrm rot="10800000">
            <a:off x="2856082" y="2257770"/>
            <a:ext cx="1302338" cy="1302508"/>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2"/>
              </a:solidFill>
              <a:latin typeface="+mn-ea"/>
              <a:cs typeface="+mn-ea"/>
            </a:endParaRPr>
          </a:p>
        </p:txBody>
      </p:sp>
      <p:sp>
        <p:nvSpPr>
          <p:cNvPr id="63" name="Text Placeholder 32"/>
          <p:cNvSpPr txBox="1"/>
          <p:nvPr/>
        </p:nvSpPr>
        <p:spPr>
          <a:xfrm flipH="1">
            <a:off x="9175449" y="4622379"/>
            <a:ext cx="1250012" cy="4421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4" name="Arc 63"/>
          <p:cNvSpPr/>
          <p:nvPr/>
        </p:nvSpPr>
        <p:spPr>
          <a:xfrm rot="18160781">
            <a:off x="8339387" y="4238467"/>
            <a:ext cx="1302508" cy="1302338"/>
          </a:xfrm>
          <a:prstGeom prst="arc">
            <a:avLst>
              <a:gd name="adj1" fmla="val 18771647"/>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2"/>
              </a:solidFill>
              <a:latin typeface="+mn-ea"/>
              <a:cs typeface="+mn-ea"/>
            </a:endParaRPr>
          </a:p>
        </p:txBody>
      </p:sp>
      <p:sp>
        <p:nvSpPr>
          <p:cNvPr id="65" name="Text Placeholder 32"/>
          <p:cNvSpPr txBox="1"/>
          <p:nvPr/>
        </p:nvSpPr>
        <p:spPr>
          <a:xfrm>
            <a:off x="5347613" y="5145648"/>
            <a:ext cx="1250012" cy="77021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此处添加详细文本描述，建议与标题相关并符合整体语言风格，语言描述尽量简洁生动。</a:t>
            </a:r>
            <a:endParaRPr lang="en-US" altLang="zh-CN" sz="900" dirty="0">
              <a:solidFill>
                <a:srgbClr val="7F7F7F"/>
              </a:solidFill>
              <a:latin typeface="+mn-ea"/>
              <a:cs typeface="+mn-ea"/>
            </a:endParaRPr>
          </a:p>
        </p:txBody>
      </p:sp>
      <p:sp>
        <p:nvSpPr>
          <p:cNvPr id="66" name="Arc 65"/>
          <p:cNvSpPr/>
          <p:nvPr/>
        </p:nvSpPr>
        <p:spPr>
          <a:xfrm rot="17100000" flipH="1">
            <a:off x="4532458" y="4081964"/>
            <a:ext cx="1302508" cy="1302338"/>
          </a:xfrm>
          <a:prstGeom prst="arc">
            <a:avLst>
              <a:gd name="adj1" fmla="val 17014246"/>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solidFill>
                <a:schemeClr val="bg2"/>
              </a:solidFill>
              <a:latin typeface="+mn-ea"/>
              <a:cs typeface="+mn-ea"/>
            </a:endParaRPr>
          </a:p>
        </p:txBody>
      </p:sp>
      <p:sp>
        <p:nvSpPr>
          <p:cNvPr id="39" name="Freeform 139"/>
          <p:cNvSpPr/>
          <p:nvPr/>
        </p:nvSpPr>
        <p:spPr bwMode="auto">
          <a:xfrm>
            <a:off x="7278409" y="2462108"/>
            <a:ext cx="356381" cy="269930"/>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0" name="组合 39"/>
          <p:cNvGrpSpPr/>
          <p:nvPr/>
        </p:nvGrpSpPr>
        <p:grpSpPr>
          <a:xfrm>
            <a:off x="6970691" y="2824718"/>
            <a:ext cx="307174" cy="307212"/>
            <a:chOff x="11121822" y="1145785"/>
            <a:chExt cx="307214" cy="307212"/>
          </a:xfrm>
          <a:solidFill>
            <a:schemeClr val="bg1"/>
          </a:solidFill>
        </p:grpSpPr>
        <p:sp>
          <p:nvSpPr>
            <p:cNvPr id="4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46" name="Freeform 142"/>
          <p:cNvSpPr/>
          <p:nvPr/>
        </p:nvSpPr>
        <p:spPr bwMode="auto">
          <a:xfrm>
            <a:off x="4834110" y="289331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48" name="Freeform 149"/>
          <p:cNvSpPr/>
          <p:nvPr/>
        </p:nvSpPr>
        <p:spPr bwMode="auto">
          <a:xfrm>
            <a:off x="3758009" y="3941672"/>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52" name="组合 51"/>
          <p:cNvGrpSpPr/>
          <p:nvPr/>
        </p:nvGrpSpPr>
        <p:grpSpPr>
          <a:xfrm>
            <a:off x="5887310" y="3975512"/>
            <a:ext cx="311646" cy="193872"/>
            <a:chOff x="8292784" y="1202455"/>
            <a:chExt cx="311687" cy="193872"/>
          </a:xfrm>
        </p:grpSpPr>
        <p:sp>
          <p:nvSpPr>
            <p:cNvPr id="5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5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55" name="Freeform 116"/>
          <p:cNvSpPr>
            <a:spLocks noEditPoints="1"/>
          </p:cNvSpPr>
          <p:nvPr/>
        </p:nvSpPr>
        <p:spPr bwMode="auto">
          <a:xfrm>
            <a:off x="2679698" y="498697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0"/>
          <p:cNvSpPr>
            <a:spLocks noEditPoints="1"/>
          </p:cNvSpPr>
          <p:nvPr/>
        </p:nvSpPr>
        <p:spPr bwMode="auto">
          <a:xfrm>
            <a:off x="1640940" y="3900749"/>
            <a:ext cx="269895"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8" name="组合 67"/>
          <p:cNvGrpSpPr/>
          <p:nvPr/>
        </p:nvGrpSpPr>
        <p:grpSpPr>
          <a:xfrm>
            <a:off x="7995642" y="3941672"/>
            <a:ext cx="402605" cy="331075"/>
            <a:chOff x="5108575" y="3992563"/>
            <a:chExt cx="428625" cy="352426"/>
          </a:xfrm>
          <a:solidFill>
            <a:schemeClr val="bg1"/>
          </a:solidFill>
        </p:grpSpPr>
        <p:sp>
          <p:nvSpPr>
            <p:cNvPr id="6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2"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3"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4"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5" name="Freeform 313"/>
          <p:cNvSpPr>
            <a:spLocks noEditPoints="1"/>
          </p:cNvSpPr>
          <p:nvPr/>
        </p:nvSpPr>
        <p:spPr bwMode="auto">
          <a:xfrm>
            <a:off x="10271890" y="1764449"/>
            <a:ext cx="137184" cy="310195"/>
          </a:xfrm>
          <a:custGeom>
            <a:avLst/>
            <a:gdLst>
              <a:gd name="T0" fmla="*/ 61 w 63"/>
              <a:gd name="T1" fmla="*/ 128 h 143"/>
              <a:gd name="T2" fmla="*/ 59 w 63"/>
              <a:gd name="T3" fmla="*/ 136 h 143"/>
              <a:gd name="T4" fmla="*/ 45 w 63"/>
              <a:gd name="T5" fmla="*/ 141 h 143"/>
              <a:gd name="T6" fmla="*/ 32 w 63"/>
              <a:gd name="T7" fmla="*/ 143 h 143"/>
              <a:gd name="T8" fmla="*/ 15 w 63"/>
              <a:gd name="T9" fmla="*/ 138 h 143"/>
              <a:gd name="T10" fmla="*/ 9 w 63"/>
              <a:gd name="T11" fmla="*/ 124 h 143"/>
              <a:gd name="T12" fmla="*/ 10 w 63"/>
              <a:gd name="T13" fmla="*/ 118 h 143"/>
              <a:gd name="T14" fmla="*/ 11 w 63"/>
              <a:gd name="T15" fmla="*/ 110 h 143"/>
              <a:gd name="T16" fmla="*/ 19 w 63"/>
              <a:gd name="T17" fmla="*/ 84 h 143"/>
              <a:gd name="T18" fmla="*/ 20 w 63"/>
              <a:gd name="T19" fmla="*/ 76 h 143"/>
              <a:gd name="T20" fmla="*/ 21 w 63"/>
              <a:gd name="T21" fmla="*/ 70 h 143"/>
              <a:gd name="T22" fmla="*/ 19 w 63"/>
              <a:gd name="T23" fmla="*/ 63 h 143"/>
              <a:gd name="T24" fmla="*/ 11 w 63"/>
              <a:gd name="T25" fmla="*/ 61 h 143"/>
              <a:gd name="T26" fmla="*/ 5 w 63"/>
              <a:gd name="T27" fmla="*/ 62 h 143"/>
              <a:gd name="T28" fmla="*/ 0 w 63"/>
              <a:gd name="T29" fmla="*/ 64 h 143"/>
              <a:gd name="T30" fmla="*/ 2 w 63"/>
              <a:gd name="T31" fmla="*/ 56 h 143"/>
              <a:gd name="T32" fmla="*/ 16 w 63"/>
              <a:gd name="T33" fmla="*/ 50 h 143"/>
              <a:gd name="T34" fmla="*/ 29 w 63"/>
              <a:gd name="T35" fmla="*/ 48 h 143"/>
              <a:gd name="T36" fmla="*/ 45 w 63"/>
              <a:gd name="T37" fmla="*/ 53 h 143"/>
              <a:gd name="T38" fmla="*/ 51 w 63"/>
              <a:gd name="T39" fmla="*/ 67 h 143"/>
              <a:gd name="T40" fmla="*/ 51 w 63"/>
              <a:gd name="T41" fmla="*/ 73 h 143"/>
              <a:gd name="T42" fmla="*/ 49 w 63"/>
              <a:gd name="T43" fmla="*/ 81 h 143"/>
              <a:gd name="T44" fmla="*/ 42 w 63"/>
              <a:gd name="T45" fmla="*/ 108 h 143"/>
              <a:gd name="T46" fmla="*/ 40 w 63"/>
              <a:gd name="T47" fmla="*/ 115 h 143"/>
              <a:gd name="T48" fmla="*/ 39 w 63"/>
              <a:gd name="T49" fmla="*/ 121 h 143"/>
              <a:gd name="T50" fmla="*/ 42 w 63"/>
              <a:gd name="T51" fmla="*/ 128 h 143"/>
              <a:gd name="T52" fmla="*/ 50 w 63"/>
              <a:gd name="T53" fmla="*/ 130 h 143"/>
              <a:gd name="T54" fmla="*/ 56 w 63"/>
              <a:gd name="T55" fmla="*/ 129 h 143"/>
              <a:gd name="T56" fmla="*/ 61 w 63"/>
              <a:gd name="T57" fmla="*/ 128 h 143"/>
              <a:gd name="T58" fmla="*/ 63 w 63"/>
              <a:gd name="T59" fmla="*/ 16 h 143"/>
              <a:gd name="T60" fmla="*/ 58 w 63"/>
              <a:gd name="T61" fmla="*/ 28 h 143"/>
              <a:gd name="T62" fmla="*/ 45 w 63"/>
              <a:gd name="T63" fmla="*/ 33 h 143"/>
              <a:gd name="T64" fmla="*/ 32 w 63"/>
              <a:gd name="T65" fmla="*/ 28 h 143"/>
              <a:gd name="T66" fmla="*/ 27 w 63"/>
              <a:gd name="T67" fmla="*/ 16 h 143"/>
              <a:gd name="T68" fmla="*/ 32 w 63"/>
              <a:gd name="T69" fmla="*/ 5 h 143"/>
              <a:gd name="T70" fmla="*/ 45 w 63"/>
              <a:gd name="T71" fmla="*/ 0 h 143"/>
              <a:gd name="T72" fmla="*/ 58 w 63"/>
              <a:gd name="T73" fmla="*/ 5 h 143"/>
              <a:gd name="T74" fmla="*/ 63 w 63"/>
              <a:gd name="T75" fmla="*/ 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143">
                <a:moveTo>
                  <a:pt x="61" y="128"/>
                </a:moveTo>
                <a:cubicBezTo>
                  <a:pt x="59" y="136"/>
                  <a:pt x="59" y="136"/>
                  <a:pt x="59" y="136"/>
                </a:cubicBezTo>
                <a:cubicBezTo>
                  <a:pt x="53" y="138"/>
                  <a:pt x="48" y="140"/>
                  <a:pt x="45" y="141"/>
                </a:cubicBezTo>
                <a:cubicBezTo>
                  <a:pt x="41" y="143"/>
                  <a:pt x="37" y="143"/>
                  <a:pt x="32" y="143"/>
                </a:cubicBezTo>
                <a:cubicBezTo>
                  <a:pt x="25" y="143"/>
                  <a:pt x="19" y="141"/>
                  <a:pt x="15" y="138"/>
                </a:cubicBezTo>
                <a:cubicBezTo>
                  <a:pt x="11" y="134"/>
                  <a:pt x="9" y="130"/>
                  <a:pt x="9" y="124"/>
                </a:cubicBezTo>
                <a:cubicBezTo>
                  <a:pt x="9" y="122"/>
                  <a:pt x="9" y="120"/>
                  <a:pt x="10" y="118"/>
                </a:cubicBezTo>
                <a:cubicBezTo>
                  <a:pt x="10" y="116"/>
                  <a:pt x="10" y="113"/>
                  <a:pt x="11" y="110"/>
                </a:cubicBezTo>
                <a:cubicBezTo>
                  <a:pt x="19" y="84"/>
                  <a:pt x="19" y="84"/>
                  <a:pt x="19" y="84"/>
                </a:cubicBezTo>
                <a:cubicBezTo>
                  <a:pt x="19" y="81"/>
                  <a:pt x="20" y="79"/>
                  <a:pt x="20" y="76"/>
                </a:cubicBezTo>
                <a:cubicBezTo>
                  <a:pt x="21" y="74"/>
                  <a:pt x="21" y="72"/>
                  <a:pt x="21" y="70"/>
                </a:cubicBezTo>
                <a:cubicBezTo>
                  <a:pt x="21" y="67"/>
                  <a:pt x="20" y="64"/>
                  <a:pt x="19" y="63"/>
                </a:cubicBezTo>
                <a:cubicBezTo>
                  <a:pt x="17" y="62"/>
                  <a:pt x="15" y="61"/>
                  <a:pt x="11" y="61"/>
                </a:cubicBezTo>
                <a:cubicBezTo>
                  <a:pt x="9" y="61"/>
                  <a:pt x="7" y="61"/>
                  <a:pt x="5" y="62"/>
                </a:cubicBezTo>
                <a:cubicBezTo>
                  <a:pt x="3" y="63"/>
                  <a:pt x="1" y="63"/>
                  <a:pt x="0" y="64"/>
                </a:cubicBezTo>
                <a:cubicBezTo>
                  <a:pt x="2" y="56"/>
                  <a:pt x="2" y="56"/>
                  <a:pt x="2" y="56"/>
                </a:cubicBezTo>
                <a:cubicBezTo>
                  <a:pt x="7" y="54"/>
                  <a:pt x="11" y="52"/>
                  <a:pt x="16" y="50"/>
                </a:cubicBezTo>
                <a:cubicBezTo>
                  <a:pt x="20" y="49"/>
                  <a:pt x="25" y="48"/>
                  <a:pt x="29" y="48"/>
                </a:cubicBezTo>
                <a:cubicBezTo>
                  <a:pt x="36" y="48"/>
                  <a:pt x="41" y="50"/>
                  <a:pt x="45" y="53"/>
                </a:cubicBezTo>
                <a:cubicBezTo>
                  <a:pt x="49" y="57"/>
                  <a:pt x="51" y="61"/>
                  <a:pt x="51" y="67"/>
                </a:cubicBezTo>
                <a:cubicBezTo>
                  <a:pt x="51" y="68"/>
                  <a:pt x="51" y="70"/>
                  <a:pt x="51" y="73"/>
                </a:cubicBezTo>
                <a:cubicBezTo>
                  <a:pt x="50" y="76"/>
                  <a:pt x="50" y="79"/>
                  <a:pt x="49" y="81"/>
                </a:cubicBezTo>
                <a:cubicBezTo>
                  <a:pt x="42" y="108"/>
                  <a:pt x="42" y="108"/>
                  <a:pt x="42" y="108"/>
                </a:cubicBezTo>
                <a:cubicBezTo>
                  <a:pt x="41" y="110"/>
                  <a:pt x="41" y="112"/>
                  <a:pt x="40" y="115"/>
                </a:cubicBezTo>
                <a:cubicBezTo>
                  <a:pt x="40" y="118"/>
                  <a:pt x="39" y="120"/>
                  <a:pt x="39" y="121"/>
                </a:cubicBezTo>
                <a:cubicBezTo>
                  <a:pt x="39" y="125"/>
                  <a:pt x="40" y="127"/>
                  <a:pt x="42" y="128"/>
                </a:cubicBezTo>
                <a:cubicBezTo>
                  <a:pt x="43" y="130"/>
                  <a:pt x="46" y="130"/>
                  <a:pt x="50" y="130"/>
                </a:cubicBezTo>
                <a:cubicBezTo>
                  <a:pt x="52" y="130"/>
                  <a:pt x="54" y="130"/>
                  <a:pt x="56" y="129"/>
                </a:cubicBezTo>
                <a:cubicBezTo>
                  <a:pt x="58" y="129"/>
                  <a:pt x="60" y="128"/>
                  <a:pt x="61" y="128"/>
                </a:cubicBezTo>
                <a:close/>
                <a:moveTo>
                  <a:pt x="63" y="16"/>
                </a:moveTo>
                <a:cubicBezTo>
                  <a:pt x="63" y="21"/>
                  <a:pt x="61" y="25"/>
                  <a:pt x="58" y="28"/>
                </a:cubicBezTo>
                <a:cubicBezTo>
                  <a:pt x="54" y="31"/>
                  <a:pt x="50" y="33"/>
                  <a:pt x="45" y="33"/>
                </a:cubicBezTo>
                <a:cubicBezTo>
                  <a:pt x="40" y="33"/>
                  <a:pt x="36" y="31"/>
                  <a:pt x="32" y="28"/>
                </a:cubicBezTo>
                <a:cubicBezTo>
                  <a:pt x="29" y="25"/>
                  <a:pt x="27" y="21"/>
                  <a:pt x="27" y="16"/>
                </a:cubicBezTo>
                <a:cubicBezTo>
                  <a:pt x="27" y="12"/>
                  <a:pt x="29" y="8"/>
                  <a:pt x="32" y="5"/>
                </a:cubicBezTo>
                <a:cubicBezTo>
                  <a:pt x="36" y="1"/>
                  <a:pt x="40" y="0"/>
                  <a:pt x="45" y="0"/>
                </a:cubicBezTo>
                <a:cubicBezTo>
                  <a:pt x="50" y="0"/>
                  <a:pt x="54" y="1"/>
                  <a:pt x="58" y="5"/>
                </a:cubicBezTo>
                <a:cubicBezTo>
                  <a:pt x="61" y="8"/>
                  <a:pt x="63" y="12"/>
                  <a:pt x="63" y="16"/>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7" name="组合 76"/>
          <p:cNvGrpSpPr/>
          <p:nvPr/>
        </p:nvGrpSpPr>
        <p:grpSpPr>
          <a:xfrm>
            <a:off x="9134817" y="2839676"/>
            <a:ext cx="286297" cy="317652"/>
            <a:chOff x="11127788" y="6101450"/>
            <a:chExt cx="286334" cy="317652"/>
          </a:xfrm>
          <a:solidFill>
            <a:schemeClr val="bg1"/>
          </a:solidFill>
        </p:grpSpPr>
        <p:sp>
          <p:nvSpPr>
            <p:cNvPr id="78" name="Freeform 314"/>
            <p:cNvSpPr/>
            <p:nvPr/>
          </p:nvSpPr>
          <p:spPr bwMode="auto">
            <a:xfrm>
              <a:off x="11203846" y="6101450"/>
              <a:ext cx="71583" cy="125271"/>
            </a:xfrm>
            <a:custGeom>
              <a:avLst/>
              <a:gdLst>
                <a:gd name="T0" fmla="*/ 0 w 33"/>
                <a:gd name="T1" fmla="*/ 2 h 58"/>
                <a:gd name="T2" fmla="*/ 7 w 33"/>
                <a:gd name="T3" fmla="*/ 1 h 58"/>
                <a:gd name="T4" fmla="*/ 24 w 33"/>
                <a:gd name="T5" fmla="*/ 22 h 58"/>
                <a:gd name="T6" fmla="*/ 28 w 33"/>
                <a:gd name="T7" fmla="*/ 57 h 58"/>
                <a:gd name="T8" fmla="*/ 21 w 33"/>
                <a:gd name="T9" fmla="*/ 58 h 58"/>
                <a:gd name="T10" fmla="*/ 0 w 33"/>
                <a:gd name="T11" fmla="*/ 2 h 58"/>
              </a:gdLst>
              <a:ahLst/>
              <a:cxnLst>
                <a:cxn ang="0">
                  <a:pos x="T0" y="T1"/>
                </a:cxn>
                <a:cxn ang="0">
                  <a:pos x="T2" y="T3"/>
                </a:cxn>
                <a:cxn ang="0">
                  <a:pos x="T4" y="T5"/>
                </a:cxn>
                <a:cxn ang="0">
                  <a:pos x="T6" y="T7"/>
                </a:cxn>
                <a:cxn ang="0">
                  <a:pos x="T8" y="T9"/>
                </a:cxn>
                <a:cxn ang="0">
                  <a:pos x="T10" y="T11"/>
                </a:cxn>
              </a:cxnLst>
              <a:rect l="0" t="0" r="r" b="b"/>
              <a:pathLst>
                <a:path w="33" h="58">
                  <a:moveTo>
                    <a:pt x="0" y="2"/>
                  </a:moveTo>
                  <a:cubicBezTo>
                    <a:pt x="0" y="2"/>
                    <a:pt x="2" y="1"/>
                    <a:pt x="7" y="1"/>
                  </a:cubicBezTo>
                  <a:cubicBezTo>
                    <a:pt x="12" y="1"/>
                    <a:pt x="14" y="0"/>
                    <a:pt x="24" y="22"/>
                  </a:cubicBezTo>
                  <a:cubicBezTo>
                    <a:pt x="33" y="42"/>
                    <a:pt x="29" y="56"/>
                    <a:pt x="28" y="57"/>
                  </a:cubicBezTo>
                  <a:cubicBezTo>
                    <a:pt x="24" y="58"/>
                    <a:pt x="21" y="58"/>
                    <a:pt x="21" y="58"/>
                  </a:cubicBezTo>
                  <a:cubicBezTo>
                    <a:pt x="21" y="58"/>
                    <a:pt x="25" y="2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9" name="Freeform 315"/>
            <p:cNvSpPr/>
            <p:nvPr/>
          </p:nvSpPr>
          <p:spPr bwMode="auto">
            <a:xfrm>
              <a:off x="11127788" y="6107415"/>
              <a:ext cx="268438" cy="311687"/>
            </a:xfrm>
            <a:custGeom>
              <a:avLst/>
              <a:gdLst>
                <a:gd name="T0" fmla="*/ 79 w 124"/>
                <a:gd name="T1" fmla="*/ 101 h 144"/>
                <a:gd name="T2" fmla="*/ 74 w 124"/>
                <a:gd name="T3" fmla="*/ 102 h 144"/>
                <a:gd name="T4" fmla="*/ 57 w 124"/>
                <a:gd name="T5" fmla="*/ 85 h 144"/>
                <a:gd name="T6" fmla="*/ 42 w 124"/>
                <a:gd name="T7" fmla="*/ 61 h 144"/>
                <a:gd name="T8" fmla="*/ 52 w 124"/>
                <a:gd name="T9" fmla="*/ 55 h 144"/>
                <a:gd name="T10" fmla="*/ 31 w 124"/>
                <a:gd name="T11" fmla="*/ 0 h 144"/>
                <a:gd name="T12" fmla="*/ 28 w 124"/>
                <a:gd name="T13" fmla="*/ 1 h 144"/>
                <a:gd name="T14" fmla="*/ 7 w 124"/>
                <a:gd name="T15" fmla="*/ 26 h 144"/>
                <a:gd name="T16" fmla="*/ 26 w 124"/>
                <a:gd name="T17" fmla="*/ 90 h 144"/>
                <a:gd name="T18" fmla="*/ 37 w 124"/>
                <a:gd name="T19" fmla="*/ 104 h 144"/>
                <a:gd name="T20" fmla="*/ 40 w 124"/>
                <a:gd name="T21" fmla="*/ 107 h 144"/>
                <a:gd name="T22" fmla="*/ 101 w 124"/>
                <a:gd name="T23" fmla="*/ 143 h 144"/>
                <a:gd name="T24" fmla="*/ 124 w 124"/>
                <a:gd name="T25" fmla="*/ 133 h 144"/>
                <a:gd name="T26" fmla="*/ 79 w 124"/>
                <a:gd name="T27"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44">
                  <a:moveTo>
                    <a:pt x="79" y="101"/>
                  </a:moveTo>
                  <a:cubicBezTo>
                    <a:pt x="78" y="101"/>
                    <a:pt x="77" y="102"/>
                    <a:pt x="74" y="102"/>
                  </a:cubicBezTo>
                  <a:cubicBezTo>
                    <a:pt x="71" y="101"/>
                    <a:pt x="63" y="92"/>
                    <a:pt x="57" y="85"/>
                  </a:cubicBezTo>
                  <a:cubicBezTo>
                    <a:pt x="52" y="79"/>
                    <a:pt x="41" y="65"/>
                    <a:pt x="42" y="61"/>
                  </a:cubicBezTo>
                  <a:cubicBezTo>
                    <a:pt x="43" y="54"/>
                    <a:pt x="48" y="56"/>
                    <a:pt x="52" y="55"/>
                  </a:cubicBezTo>
                  <a:cubicBezTo>
                    <a:pt x="52" y="47"/>
                    <a:pt x="52" y="20"/>
                    <a:pt x="31" y="0"/>
                  </a:cubicBezTo>
                  <a:cubicBezTo>
                    <a:pt x="30" y="0"/>
                    <a:pt x="29" y="1"/>
                    <a:pt x="28" y="1"/>
                  </a:cubicBezTo>
                  <a:cubicBezTo>
                    <a:pt x="20" y="7"/>
                    <a:pt x="11" y="13"/>
                    <a:pt x="7" y="26"/>
                  </a:cubicBezTo>
                  <a:cubicBezTo>
                    <a:pt x="4" y="36"/>
                    <a:pt x="0" y="52"/>
                    <a:pt x="26" y="90"/>
                  </a:cubicBezTo>
                  <a:cubicBezTo>
                    <a:pt x="29" y="94"/>
                    <a:pt x="32" y="99"/>
                    <a:pt x="37" y="104"/>
                  </a:cubicBezTo>
                  <a:cubicBezTo>
                    <a:pt x="38" y="105"/>
                    <a:pt x="39" y="106"/>
                    <a:pt x="40" y="107"/>
                  </a:cubicBezTo>
                  <a:cubicBezTo>
                    <a:pt x="73" y="144"/>
                    <a:pt x="90" y="143"/>
                    <a:pt x="101" y="143"/>
                  </a:cubicBezTo>
                  <a:cubicBezTo>
                    <a:pt x="111" y="142"/>
                    <a:pt x="118" y="138"/>
                    <a:pt x="124" y="133"/>
                  </a:cubicBezTo>
                  <a:cubicBezTo>
                    <a:pt x="117" y="126"/>
                    <a:pt x="99" y="108"/>
                    <a:pt x="79"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0" name="Freeform 316"/>
            <p:cNvSpPr/>
            <p:nvPr/>
          </p:nvSpPr>
          <p:spPr bwMode="auto">
            <a:xfrm>
              <a:off x="11303764" y="6304269"/>
              <a:ext cx="110358" cy="85006"/>
            </a:xfrm>
            <a:custGeom>
              <a:avLst/>
              <a:gdLst>
                <a:gd name="T0" fmla="*/ 50 w 51"/>
                <a:gd name="T1" fmla="*/ 31 h 39"/>
                <a:gd name="T2" fmla="*/ 1 w 51"/>
                <a:gd name="T3" fmla="*/ 1 h 39"/>
                <a:gd name="T4" fmla="*/ 0 w 51"/>
                <a:gd name="T5" fmla="*/ 6 h 39"/>
                <a:gd name="T6" fmla="*/ 17 w 51"/>
                <a:gd name="T7" fmla="*/ 15 h 39"/>
                <a:gd name="T8" fmla="*/ 47 w 51"/>
                <a:gd name="T9" fmla="*/ 39 h 39"/>
                <a:gd name="T10" fmla="*/ 48 w 51"/>
                <a:gd name="T11" fmla="*/ 37 h 39"/>
                <a:gd name="T12" fmla="*/ 50 w 51"/>
                <a:gd name="T13" fmla="*/ 31 h 39"/>
              </a:gdLst>
              <a:ahLst/>
              <a:cxnLst>
                <a:cxn ang="0">
                  <a:pos x="T0" y="T1"/>
                </a:cxn>
                <a:cxn ang="0">
                  <a:pos x="T2" y="T3"/>
                </a:cxn>
                <a:cxn ang="0">
                  <a:pos x="T4" y="T5"/>
                </a:cxn>
                <a:cxn ang="0">
                  <a:pos x="T6" y="T7"/>
                </a:cxn>
                <a:cxn ang="0">
                  <a:pos x="T8" y="T9"/>
                </a:cxn>
                <a:cxn ang="0">
                  <a:pos x="T10" y="T11"/>
                </a:cxn>
                <a:cxn ang="0">
                  <a:pos x="T12" y="T13"/>
                </a:cxn>
              </a:cxnLst>
              <a:rect l="0" t="0" r="r" b="b"/>
              <a:pathLst>
                <a:path w="51" h="39">
                  <a:moveTo>
                    <a:pt x="50" y="31"/>
                  </a:moveTo>
                  <a:cubicBezTo>
                    <a:pt x="28" y="1"/>
                    <a:pt x="2" y="0"/>
                    <a:pt x="1" y="1"/>
                  </a:cubicBezTo>
                  <a:cubicBezTo>
                    <a:pt x="0" y="3"/>
                    <a:pt x="0" y="4"/>
                    <a:pt x="0" y="6"/>
                  </a:cubicBezTo>
                  <a:cubicBezTo>
                    <a:pt x="3" y="7"/>
                    <a:pt x="8" y="10"/>
                    <a:pt x="17" y="15"/>
                  </a:cubicBezTo>
                  <a:cubicBezTo>
                    <a:pt x="34" y="25"/>
                    <a:pt x="43" y="34"/>
                    <a:pt x="47" y="39"/>
                  </a:cubicBezTo>
                  <a:cubicBezTo>
                    <a:pt x="47" y="38"/>
                    <a:pt x="48" y="38"/>
                    <a:pt x="48" y="37"/>
                  </a:cubicBezTo>
                  <a:cubicBezTo>
                    <a:pt x="51" y="35"/>
                    <a:pt x="51" y="32"/>
                    <a:pt x="5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1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1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heel(1)">
                                      <p:cBhvr>
                                        <p:cTn id="67" dur="10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heel(1)">
                                      <p:cBhvr>
                                        <p:cTn id="82" dur="1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heel(1)">
                                      <p:cBhvr>
                                        <p:cTn id="97" dur="10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heel(1)">
                                      <p:cBhvr>
                                        <p:cTn id="112" dur="10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wheel(1)">
                                      <p:cBhvr>
                                        <p:cTn id="127" dur="1000"/>
                                        <p:tgtEl>
                                          <p:spTgt spid="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fade">
                                      <p:cBhvr>
                                        <p:cTn id="132" dur="500"/>
                                        <p:tgtEl>
                                          <p:spTgt spid="5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fade">
                                      <p:cBhvr>
                                        <p:cTn id="140" dur="500"/>
                                        <p:tgtEl>
                                          <p:spTgt spid="6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65"/>
                                        </p:tgtEl>
                                        <p:attrNameLst>
                                          <p:attrName>style.visibility</p:attrName>
                                        </p:attrNameLst>
                                      </p:cBhvr>
                                      <p:to>
                                        <p:strVal val="visible"/>
                                      </p:to>
                                    </p:set>
                                    <p:animEffect transition="in" filter="fade">
                                      <p:cBhvr>
                                        <p:cTn id="145" dur="500"/>
                                        <p:tgtEl>
                                          <p:spTgt spid="6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500"/>
                                        <p:tgtEl>
                                          <p:spTgt spid="66"/>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
                                        </p:tgtEl>
                                        <p:attrNameLst>
                                          <p:attrName>style.visibility</p:attrName>
                                        </p:attrNameLst>
                                      </p:cBhvr>
                                      <p:to>
                                        <p:strVal val="visible"/>
                                      </p:to>
                                    </p:set>
                                    <p:animEffect transition="in" filter="fade">
                                      <p:cBhvr>
                                        <p:cTn id="153" dur="500"/>
                                        <p:tgtEl>
                                          <p:spTgt spid="63"/>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4"/>
                                        </p:tgtEl>
                                        <p:attrNameLst>
                                          <p:attrName>style.visibility</p:attrName>
                                        </p:attrNameLst>
                                      </p:cBhvr>
                                      <p:to>
                                        <p:strVal val="visible"/>
                                      </p:to>
                                    </p:set>
                                    <p:animEffect transition="in" filter="fade">
                                      <p:cBhvr>
                                        <p:cTn id="1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animBg="1"/>
      <p:bldP spid="41" grpId="0" animBg="1"/>
      <p:bldP spid="43" grpId="0" animBg="1"/>
      <p:bldP spid="45" grpId="0" animBg="1"/>
      <p:bldP spid="47" grpId="0"/>
      <p:bldP spid="49" grpId="0"/>
      <p:bldP spid="50" grpId="0"/>
      <p:bldP spid="51" grpId="0"/>
      <p:bldP spid="56" grpId="0"/>
      <p:bldP spid="57" grpId="0"/>
      <p:bldP spid="58" grpId="0"/>
      <p:bldP spid="59" grpId="0"/>
      <p:bldP spid="60" grpId="0"/>
      <p:bldP spid="61" grpId="0"/>
      <p:bldP spid="62" grpId="0" animBg="1"/>
      <p:bldP spid="63" grpId="0"/>
      <p:bldP spid="64" grpId="0" animBg="1"/>
      <p:bldP spid="65" grpId="0"/>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58" name="Freeform 5"/>
          <p:cNvSpPr/>
          <p:nvPr/>
        </p:nvSpPr>
        <p:spPr bwMode="auto">
          <a:xfrm>
            <a:off x="2770649" y="3240898"/>
            <a:ext cx="831339" cy="1758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9" name="Freeform 6"/>
          <p:cNvSpPr/>
          <p:nvPr/>
        </p:nvSpPr>
        <p:spPr bwMode="auto">
          <a:xfrm>
            <a:off x="3601988" y="3240898"/>
            <a:ext cx="831339" cy="1758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5"/>
          <p:cNvSpPr/>
          <p:nvPr/>
        </p:nvSpPr>
        <p:spPr bwMode="auto">
          <a:xfrm>
            <a:off x="4017656" y="2372839"/>
            <a:ext cx="831339" cy="2626986"/>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6"/>
          <p:cNvSpPr/>
          <p:nvPr/>
        </p:nvSpPr>
        <p:spPr bwMode="auto">
          <a:xfrm>
            <a:off x="4848995" y="2372839"/>
            <a:ext cx="831339" cy="2626986"/>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2" name="Freeform 5"/>
          <p:cNvSpPr/>
          <p:nvPr/>
        </p:nvSpPr>
        <p:spPr bwMode="auto">
          <a:xfrm>
            <a:off x="1523640" y="4047827"/>
            <a:ext cx="831339"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6"/>
          <p:cNvSpPr/>
          <p:nvPr/>
        </p:nvSpPr>
        <p:spPr bwMode="auto">
          <a:xfrm>
            <a:off x="2354979" y="4047827"/>
            <a:ext cx="831339"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4" name="Freeform 5"/>
          <p:cNvSpPr/>
          <p:nvPr/>
        </p:nvSpPr>
        <p:spPr bwMode="auto">
          <a:xfrm>
            <a:off x="5264664" y="3576844"/>
            <a:ext cx="831339" cy="142298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6"/>
          <p:cNvSpPr/>
          <p:nvPr/>
        </p:nvSpPr>
        <p:spPr bwMode="auto">
          <a:xfrm>
            <a:off x="6096003" y="3576844"/>
            <a:ext cx="831339" cy="142298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66" name="Freeform 5"/>
          <p:cNvSpPr/>
          <p:nvPr/>
        </p:nvSpPr>
        <p:spPr bwMode="auto">
          <a:xfrm>
            <a:off x="6511672" y="2874113"/>
            <a:ext cx="831339" cy="2125712"/>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6"/>
          <p:cNvSpPr/>
          <p:nvPr/>
        </p:nvSpPr>
        <p:spPr bwMode="auto">
          <a:xfrm>
            <a:off x="7343011" y="2874113"/>
            <a:ext cx="831339" cy="2125712"/>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68" name="Freeform 5"/>
          <p:cNvSpPr/>
          <p:nvPr/>
        </p:nvSpPr>
        <p:spPr bwMode="auto">
          <a:xfrm>
            <a:off x="7758679" y="4267899"/>
            <a:ext cx="831339" cy="731927"/>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69" name="Freeform 6"/>
          <p:cNvSpPr/>
          <p:nvPr/>
        </p:nvSpPr>
        <p:spPr bwMode="auto">
          <a:xfrm>
            <a:off x="8590018" y="4267899"/>
            <a:ext cx="831339" cy="731927"/>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rgbClr val="262626">
              <a:alpha val="85000"/>
            </a:srgbClr>
          </a:solidFill>
          <a:ln>
            <a:noFill/>
          </a:ln>
        </p:spPr>
        <p:txBody>
          <a:bodyPr vert="horz" wrap="square" lIns="91440" tIns="45720" rIns="91440" bIns="45720" numCol="1" anchor="t" anchorCtr="0" compatLnSpc="1"/>
          <a:lstStyle/>
          <a:p>
            <a:endParaRPr lang="en-US">
              <a:latin typeface="+mn-ea"/>
              <a:cs typeface="+mn-ea"/>
            </a:endParaRPr>
          </a:p>
        </p:txBody>
      </p:sp>
      <p:sp>
        <p:nvSpPr>
          <p:cNvPr id="70" name="Freeform 5"/>
          <p:cNvSpPr/>
          <p:nvPr/>
        </p:nvSpPr>
        <p:spPr bwMode="auto">
          <a:xfrm>
            <a:off x="9005687" y="4047827"/>
            <a:ext cx="831339" cy="951999"/>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71" name="Freeform 6"/>
          <p:cNvSpPr/>
          <p:nvPr/>
        </p:nvSpPr>
        <p:spPr bwMode="auto">
          <a:xfrm>
            <a:off x="9837026" y="4047827"/>
            <a:ext cx="831339" cy="951999"/>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6">
              <a:alpha val="9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72" name="Oval 71"/>
          <p:cNvSpPr/>
          <p:nvPr/>
        </p:nvSpPr>
        <p:spPr>
          <a:xfrm>
            <a:off x="2062124" y="3282561"/>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1</a:t>
            </a:r>
          </a:p>
        </p:txBody>
      </p:sp>
      <p:sp>
        <p:nvSpPr>
          <p:cNvPr id="73" name="Oval 72"/>
          <p:cNvSpPr/>
          <p:nvPr/>
        </p:nvSpPr>
        <p:spPr>
          <a:xfrm>
            <a:off x="3309132" y="247563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2</a:t>
            </a:r>
          </a:p>
        </p:txBody>
      </p:sp>
      <p:sp>
        <p:nvSpPr>
          <p:cNvPr id="74" name="Oval 73"/>
          <p:cNvSpPr/>
          <p:nvPr/>
        </p:nvSpPr>
        <p:spPr>
          <a:xfrm>
            <a:off x="4556139" y="1607576"/>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3</a:t>
            </a:r>
            <a:endParaRPr lang="en-US" sz="1600" dirty="0">
              <a:solidFill>
                <a:srgbClr val="FFFFFF"/>
              </a:solidFill>
              <a:latin typeface="+mn-ea"/>
              <a:cs typeface="+mn-ea"/>
            </a:endParaRPr>
          </a:p>
        </p:txBody>
      </p:sp>
      <p:sp>
        <p:nvSpPr>
          <p:cNvPr id="75" name="Oval 74"/>
          <p:cNvSpPr/>
          <p:nvPr/>
        </p:nvSpPr>
        <p:spPr>
          <a:xfrm>
            <a:off x="5803147" y="2811581"/>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4</a:t>
            </a:r>
            <a:endParaRPr lang="en-US" sz="1600" dirty="0">
              <a:solidFill>
                <a:schemeClr val="bg1"/>
              </a:solidFill>
              <a:latin typeface="+mn-ea"/>
              <a:cs typeface="+mn-ea"/>
            </a:endParaRPr>
          </a:p>
        </p:txBody>
      </p:sp>
      <p:sp>
        <p:nvSpPr>
          <p:cNvPr id="76" name="Oval 75"/>
          <p:cNvSpPr/>
          <p:nvPr/>
        </p:nvSpPr>
        <p:spPr>
          <a:xfrm>
            <a:off x="7050155" y="2108850"/>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rgbClr val="FFFFFF"/>
                </a:solidFill>
                <a:latin typeface="+mn-ea"/>
                <a:cs typeface="+mn-ea"/>
              </a:rPr>
              <a:t>5</a:t>
            </a:r>
            <a:endParaRPr lang="en-US" sz="1600" dirty="0">
              <a:solidFill>
                <a:srgbClr val="FFFFFF"/>
              </a:solidFill>
              <a:latin typeface="+mn-ea"/>
              <a:cs typeface="+mn-ea"/>
            </a:endParaRPr>
          </a:p>
        </p:txBody>
      </p:sp>
      <p:sp>
        <p:nvSpPr>
          <p:cNvPr id="77" name="Oval 76"/>
          <p:cNvSpPr/>
          <p:nvPr/>
        </p:nvSpPr>
        <p:spPr>
          <a:xfrm>
            <a:off x="8305086" y="3502634"/>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solidFill>
                <a:latin typeface="+mn-ea"/>
                <a:cs typeface="+mn-ea"/>
              </a:rPr>
              <a:t>6</a:t>
            </a:r>
            <a:endParaRPr lang="en-US" sz="1600" dirty="0">
              <a:solidFill>
                <a:schemeClr val="bg1"/>
              </a:solidFill>
              <a:latin typeface="+mn-ea"/>
              <a:cs typeface="+mn-ea"/>
            </a:endParaRPr>
          </a:p>
        </p:txBody>
      </p:sp>
      <p:sp>
        <p:nvSpPr>
          <p:cNvPr id="78" name="Oval 77"/>
          <p:cNvSpPr/>
          <p:nvPr/>
        </p:nvSpPr>
        <p:spPr>
          <a:xfrm>
            <a:off x="9544170" y="3282561"/>
            <a:ext cx="585711" cy="5857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n-ea"/>
                <a:cs typeface="+mn-ea"/>
              </a:rPr>
              <a:t>7</a:t>
            </a:r>
          </a:p>
        </p:txBody>
      </p:sp>
      <p:sp>
        <p:nvSpPr>
          <p:cNvPr id="79" name="Rectangle 78"/>
          <p:cNvSpPr/>
          <p:nvPr/>
        </p:nvSpPr>
        <p:spPr>
          <a:xfrm>
            <a:off x="1299710" y="4982798"/>
            <a:ext cx="9583348" cy="383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cs typeface="+mn-ea"/>
            </a:endParaRPr>
          </a:p>
        </p:txBody>
      </p:sp>
      <p:sp>
        <p:nvSpPr>
          <p:cNvPr id="82" name="Text Placeholder 32"/>
          <p:cNvSpPr txBox="1"/>
          <p:nvPr/>
        </p:nvSpPr>
        <p:spPr>
          <a:xfrm>
            <a:off x="2136519" y="5374244"/>
            <a:ext cx="3543815"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altLang="zh-CN" sz="1000" dirty="0">
              <a:solidFill>
                <a:srgbClr val="7F7F7F"/>
              </a:solidFill>
              <a:latin typeface="+mn-ea"/>
              <a:cs typeface="+mn-ea"/>
            </a:endParaRPr>
          </a:p>
        </p:txBody>
      </p:sp>
      <p:sp>
        <p:nvSpPr>
          <p:cNvPr id="83" name="Text Placeholder 32"/>
          <p:cNvSpPr txBox="1"/>
          <p:nvPr/>
        </p:nvSpPr>
        <p:spPr>
          <a:xfrm>
            <a:off x="7203109" y="5374244"/>
            <a:ext cx="3548008" cy="78528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down)">
                                      <p:cBhvr>
                                        <p:cTn id="12" dur="500"/>
                                        <p:tgtEl>
                                          <p:spTgt spid="6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down)">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500"/>
                                        <p:tgtEl>
                                          <p:spTgt spid="6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wipe(down)">
                                      <p:cBhvr>
                                        <p:cTn id="54" dur="50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wipe(down)">
                                      <p:cBhvr>
                                        <p:cTn id="67" dur="500"/>
                                        <p:tgtEl>
                                          <p:spTgt spid="6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down)">
                                      <p:cBhvr>
                                        <p:cTn id="77" dur="500"/>
                                        <p:tgtEl>
                                          <p:spTgt spid="6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wipe(down)">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ipe(down)">
                                      <p:cBhvr>
                                        <p:cTn id="90" dur="500"/>
                                        <p:tgtEl>
                                          <p:spTgt spid="7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down)">
                                      <p:cBhvr>
                                        <p:cTn id="93" dur="500"/>
                                        <p:tgtEl>
                                          <p:spTgt spid="7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22795" y="2707433"/>
            <a:ext cx="3647152" cy="923330"/>
          </a:xfrm>
          <a:prstGeom prst="rect">
            <a:avLst/>
          </a:prstGeom>
          <a:noFill/>
        </p:spPr>
        <p:txBody>
          <a:bodyPr wrap="none" rtlCol="0">
            <a:spAutoFit/>
          </a:bodyP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添加大标题</a:t>
            </a:r>
          </a:p>
        </p:txBody>
      </p:sp>
      <p:sp>
        <p:nvSpPr>
          <p:cNvPr id="3" name="椭圆 2"/>
          <p:cNvSpPr>
            <a:spLocks noChangeAspect="1"/>
          </p:cNvSpPr>
          <p:nvPr/>
        </p:nvSpPr>
        <p:spPr>
          <a:xfrm>
            <a:off x="5418371" y="1582187"/>
            <a:ext cx="1056000" cy="10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贰</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zh-CN" altLang="en-US"/>
              <a:t>单击此处添加标题</a:t>
            </a:r>
            <a:endParaRPr lang="zh-CN" altLang="en-US" dirty="0"/>
          </a:p>
        </p:txBody>
      </p:sp>
      <p:sp>
        <p:nvSpPr>
          <p:cNvPr id="50" name="Rounded Rectangle 49"/>
          <p:cNvSpPr/>
          <p:nvPr/>
        </p:nvSpPr>
        <p:spPr>
          <a:xfrm flipH="1">
            <a:off x="3440675" y="2360705"/>
            <a:ext cx="1831962" cy="770302"/>
          </a:xfrm>
          <a:prstGeom prst="roundRect">
            <a:avLst>
              <a:gd name="adj" fmla="val 100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1" name="Rounded Rectangle 50"/>
          <p:cNvSpPr/>
          <p:nvPr/>
        </p:nvSpPr>
        <p:spPr>
          <a:xfrm flipH="1">
            <a:off x="5106970" y="3839882"/>
            <a:ext cx="1831962" cy="770302"/>
          </a:xfrm>
          <a:prstGeom prst="roundRect">
            <a:avLst>
              <a:gd name="adj" fmla="val 100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2" name="Rounded Rectangle 51"/>
          <p:cNvSpPr/>
          <p:nvPr/>
        </p:nvSpPr>
        <p:spPr>
          <a:xfrm flipH="1">
            <a:off x="6821172" y="1885909"/>
            <a:ext cx="1831962" cy="923033"/>
          </a:xfrm>
          <a:prstGeom prst="roundRect">
            <a:avLst>
              <a:gd name="adj" fmla="val 1003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3" name="Rounded Rectangle 52"/>
          <p:cNvSpPr/>
          <p:nvPr/>
        </p:nvSpPr>
        <p:spPr>
          <a:xfrm flipH="1">
            <a:off x="8449551" y="4225033"/>
            <a:ext cx="1831962" cy="770302"/>
          </a:xfrm>
          <a:prstGeom prst="roundRect">
            <a:avLst>
              <a:gd name="adj" fmla="val 100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sp>
        <p:nvSpPr>
          <p:cNvPr id="54" name="Rounded Rectangle 53"/>
          <p:cNvSpPr/>
          <p:nvPr/>
        </p:nvSpPr>
        <p:spPr>
          <a:xfrm flipH="1">
            <a:off x="1766147" y="4062343"/>
            <a:ext cx="1831962" cy="770302"/>
          </a:xfrm>
          <a:prstGeom prst="roundRect">
            <a:avLst>
              <a:gd name="adj" fmla="val 100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lnSpc>
                <a:spcPct val="130000"/>
              </a:lnSpc>
            </a:pPr>
            <a:r>
              <a:rPr lang="zh-CN" altLang="en-US" sz="900" dirty="0">
                <a:solidFill>
                  <a:schemeClr val="bg1"/>
                </a:solidFill>
                <a:latin typeface="+mn-ea"/>
                <a:cs typeface="+mn-ea"/>
              </a:rPr>
              <a:t>单击此处添加副标题或详细文本描述</a:t>
            </a:r>
            <a:endParaRPr lang="en-US" sz="900" dirty="0">
              <a:solidFill>
                <a:schemeClr val="bg1"/>
              </a:solidFill>
              <a:latin typeface="+mn-ea"/>
              <a:cs typeface="+mn-ea"/>
            </a:endParaRPr>
          </a:p>
        </p:txBody>
      </p:sp>
      <p:grpSp>
        <p:nvGrpSpPr>
          <p:cNvPr id="3" name="Group 2"/>
          <p:cNvGrpSpPr/>
          <p:nvPr/>
        </p:nvGrpSpPr>
        <p:grpSpPr>
          <a:xfrm>
            <a:off x="4214164" y="3319565"/>
            <a:ext cx="284985" cy="3628085"/>
            <a:chOff x="4213918" y="3319563"/>
            <a:chExt cx="285022" cy="3628085"/>
          </a:xfrm>
        </p:grpSpPr>
        <p:cxnSp>
          <p:nvCxnSpPr>
            <p:cNvPr id="55" name="Straight Connector 54"/>
            <p:cNvCxnSpPr/>
            <p:nvPr/>
          </p:nvCxnSpPr>
          <p:spPr>
            <a:xfrm flipV="1">
              <a:off x="4356429" y="3462074"/>
              <a:ext cx="0" cy="3485574"/>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213918" y="3319563"/>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sp>
        <p:nvSpPr>
          <p:cNvPr id="7" name="Oval 6"/>
          <p:cNvSpPr/>
          <p:nvPr/>
        </p:nvSpPr>
        <p:spPr>
          <a:xfrm>
            <a:off x="8350165" y="1567957"/>
            <a:ext cx="605939" cy="606018"/>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AU" dirty="0">
                <a:solidFill>
                  <a:srgbClr val="FFFFFF"/>
                </a:solidFill>
                <a:latin typeface="+mn-ea"/>
                <a:cs typeface="+mn-ea"/>
              </a:rPr>
              <a:t>1</a:t>
            </a:r>
            <a:endParaRPr lang="en-US" dirty="0">
              <a:latin typeface="+mn-ea"/>
              <a:cs typeface="+mn-ea"/>
            </a:endParaRPr>
          </a:p>
        </p:txBody>
      </p:sp>
      <p:grpSp>
        <p:nvGrpSpPr>
          <p:cNvPr id="10" name="Group 9"/>
          <p:cNvGrpSpPr/>
          <p:nvPr/>
        </p:nvGrpSpPr>
        <p:grpSpPr>
          <a:xfrm>
            <a:off x="7600187" y="3034543"/>
            <a:ext cx="284985" cy="3823459"/>
            <a:chOff x="7600381" y="3034541"/>
            <a:chExt cx="285022" cy="3823459"/>
          </a:xfrm>
        </p:grpSpPr>
        <p:cxnSp>
          <p:nvCxnSpPr>
            <p:cNvPr id="63" name="Straight Connector 62"/>
            <p:cNvCxnSpPr/>
            <p:nvPr/>
          </p:nvCxnSpPr>
          <p:spPr>
            <a:xfrm flipV="1">
              <a:off x="7742892" y="3177052"/>
              <a:ext cx="0" cy="3680948"/>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600381" y="3034541"/>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5" name="Group 4"/>
          <p:cNvGrpSpPr/>
          <p:nvPr/>
        </p:nvGrpSpPr>
        <p:grpSpPr>
          <a:xfrm>
            <a:off x="5877985" y="4852824"/>
            <a:ext cx="284985" cy="2094824"/>
            <a:chOff x="5877955" y="4852824"/>
            <a:chExt cx="285022" cy="2094824"/>
          </a:xfrm>
        </p:grpSpPr>
        <p:cxnSp>
          <p:nvCxnSpPr>
            <p:cNvPr id="65" name="Straight Connector 64"/>
            <p:cNvCxnSpPr/>
            <p:nvPr/>
          </p:nvCxnSpPr>
          <p:spPr>
            <a:xfrm flipV="1">
              <a:off x="6020466" y="4995335"/>
              <a:ext cx="0" cy="1952313"/>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5877955" y="4852824"/>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11" name="Group 10"/>
          <p:cNvGrpSpPr/>
          <p:nvPr/>
        </p:nvGrpSpPr>
        <p:grpSpPr>
          <a:xfrm>
            <a:off x="9220223" y="5210843"/>
            <a:ext cx="284985" cy="1736807"/>
            <a:chOff x="9220628" y="5210841"/>
            <a:chExt cx="285022" cy="1736807"/>
          </a:xfrm>
        </p:grpSpPr>
        <p:cxnSp>
          <p:nvCxnSpPr>
            <p:cNvPr id="67" name="Straight Connector 66"/>
            <p:cNvCxnSpPr/>
            <p:nvPr/>
          </p:nvCxnSpPr>
          <p:spPr>
            <a:xfrm flipV="1">
              <a:off x="9363139" y="5353352"/>
              <a:ext cx="0" cy="1594296"/>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220628" y="5210841"/>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grpSp>
        <p:nvGrpSpPr>
          <p:cNvPr id="2" name="Group 1"/>
          <p:cNvGrpSpPr/>
          <p:nvPr/>
        </p:nvGrpSpPr>
        <p:grpSpPr>
          <a:xfrm>
            <a:off x="2535746" y="5082931"/>
            <a:ext cx="284985" cy="1775071"/>
            <a:chOff x="2535281" y="5082929"/>
            <a:chExt cx="285022" cy="1775071"/>
          </a:xfrm>
        </p:grpSpPr>
        <p:cxnSp>
          <p:nvCxnSpPr>
            <p:cNvPr id="97" name="Straight Connector 96"/>
            <p:cNvCxnSpPr/>
            <p:nvPr/>
          </p:nvCxnSpPr>
          <p:spPr>
            <a:xfrm flipV="1">
              <a:off x="2677792" y="5225440"/>
              <a:ext cx="0" cy="1632560"/>
            </a:xfrm>
            <a:prstGeom prst="line">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535281" y="5082929"/>
              <a:ext cx="285022" cy="285022"/>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46" name="Freeform 45"/>
          <p:cNvSpPr/>
          <p:nvPr/>
        </p:nvSpPr>
        <p:spPr>
          <a:xfrm>
            <a:off x="8175598"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5" name="Freeform 44"/>
          <p:cNvSpPr/>
          <p:nvPr/>
        </p:nvSpPr>
        <p:spPr>
          <a:xfrm>
            <a:off x="368773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2" name="Freeform 41"/>
          <p:cNvSpPr/>
          <p:nvPr/>
        </p:nvSpPr>
        <p:spPr>
          <a:xfrm flipV="1">
            <a:off x="593166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1" name="Freeform 40"/>
          <p:cNvSpPr/>
          <p:nvPr/>
        </p:nvSpPr>
        <p:spPr>
          <a:xfrm flipV="1">
            <a:off x="1443806"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3" name="Freeform 42"/>
          <p:cNvSpPr/>
          <p:nvPr/>
        </p:nvSpPr>
        <p:spPr>
          <a:xfrm>
            <a:off x="1443806"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9" name="Freeform 48"/>
          <p:cNvSpPr/>
          <p:nvPr/>
        </p:nvSpPr>
        <p:spPr>
          <a:xfrm>
            <a:off x="593166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368773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175598"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5" name="Oval 74"/>
          <p:cNvSpPr>
            <a:spLocks noChangeAspect="1"/>
          </p:cNvSpPr>
          <p:nvPr/>
        </p:nvSpPr>
        <p:spPr>
          <a:xfrm>
            <a:off x="2244867" y="2557390"/>
            <a:ext cx="967218" cy="967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6" name="Oval 75"/>
          <p:cNvSpPr>
            <a:spLocks noChangeAspect="1"/>
          </p:cNvSpPr>
          <p:nvPr/>
        </p:nvSpPr>
        <p:spPr>
          <a:xfrm>
            <a:off x="4498172" y="2557390"/>
            <a:ext cx="967218" cy="967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7" name="Oval 76"/>
          <p:cNvSpPr>
            <a:spLocks noChangeAspect="1"/>
          </p:cNvSpPr>
          <p:nvPr/>
        </p:nvSpPr>
        <p:spPr>
          <a:xfrm>
            <a:off x="6726613" y="2557390"/>
            <a:ext cx="967218" cy="967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8" name="Oval 77"/>
          <p:cNvSpPr>
            <a:spLocks noChangeAspect="1"/>
          </p:cNvSpPr>
          <p:nvPr/>
        </p:nvSpPr>
        <p:spPr>
          <a:xfrm>
            <a:off x="8987209" y="2557390"/>
            <a:ext cx="967218" cy="9673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9" name="Text Placeholder 32"/>
          <p:cNvSpPr txBox="1"/>
          <p:nvPr/>
        </p:nvSpPr>
        <p:spPr>
          <a:xfrm>
            <a:off x="1909004"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80" name="Text Placeholder 33"/>
          <p:cNvSpPr txBox="1"/>
          <p:nvPr/>
        </p:nvSpPr>
        <p:spPr>
          <a:xfrm>
            <a:off x="1909005"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1"/>
                </a:solidFill>
                <a:latin typeface="+mn-ea"/>
                <a:cs typeface="+mn-ea"/>
              </a:rPr>
              <a:t>概念策略</a:t>
            </a:r>
            <a:endParaRPr lang="en-AU" sz="1400" dirty="0">
              <a:solidFill>
                <a:schemeClr val="accent1"/>
              </a:solidFill>
              <a:latin typeface="+mn-ea"/>
              <a:cs typeface="+mn-ea"/>
            </a:endParaRPr>
          </a:p>
        </p:txBody>
      </p:sp>
      <p:sp>
        <p:nvSpPr>
          <p:cNvPr id="47" name="Text Placeholder 32"/>
          <p:cNvSpPr txBox="1"/>
          <p:nvPr/>
        </p:nvSpPr>
        <p:spPr>
          <a:xfrm>
            <a:off x="4165828"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48" name="Text Placeholder 33"/>
          <p:cNvSpPr txBox="1"/>
          <p:nvPr/>
        </p:nvSpPr>
        <p:spPr>
          <a:xfrm>
            <a:off x="4165829"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7F7F7F"/>
                </a:solidFill>
                <a:latin typeface="+mn-ea"/>
                <a:cs typeface="+mn-ea"/>
              </a:rPr>
              <a:t>行程安排</a:t>
            </a:r>
            <a:endParaRPr lang="en-AU" sz="1400" dirty="0">
              <a:solidFill>
                <a:srgbClr val="7F7F7F"/>
              </a:solidFill>
              <a:latin typeface="+mn-ea"/>
              <a:cs typeface="+mn-ea"/>
            </a:endParaRPr>
          </a:p>
        </p:txBody>
      </p:sp>
      <p:sp>
        <p:nvSpPr>
          <p:cNvPr id="50" name="Text Placeholder 32"/>
          <p:cNvSpPr txBox="1"/>
          <p:nvPr/>
        </p:nvSpPr>
        <p:spPr>
          <a:xfrm>
            <a:off x="6390287"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1" name="Text Placeholder 33"/>
          <p:cNvSpPr txBox="1"/>
          <p:nvPr/>
        </p:nvSpPr>
        <p:spPr>
          <a:xfrm>
            <a:off x="6390288"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5"/>
                </a:solidFill>
                <a:latin typeface="+mn-ea"/>
                <a:cs typeface="+mn-ea"/>
              </a:rPr>
              <a:t>系统安全</a:t>
            </a:r>
            <a:endParaRPr lang="en-AU" sz="1400" dirty="0">
              <a:solidFill>
                <a:schemeClr val="accent5"/>
              </a:solidFill>
              <a:latin typeface="+mn-ea"/>
              <a:cs typeface="+mn-ea"/>
            </a:endParaRPr>
          </a:p>
        </p:txBody>
      </p:sp>
      <p:sp>
        <p:nvSpPr>
          <p:cNvPr id="52" name="Text Placeholder 32"/>
          <p:cNvSpPr txBox="1"/>
          <p:nvPr/>
        </p:nvSpPr>
        <p:spPr>
          <a:xfrm>
            <a:off x="8633310"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3" name="Text Placeholder 33"/>
          <p:cNvSpPr txBox="1"/>
          <p:nvPr/>
        </p:nvSpPr>
        <p:spPr>
          <a:xfrm>
            <a:off x="8633311"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6"/>
                </a:solidFill>
                <a:latin typeface="+mn-ea"/>
                <a:cs typeface="+mn-ea"/>
              </a:rPr>
              <a:t>产品发布 </a:t>
            </a:r>
            <a:endParaRPr lang="en-AU" sz="1400" dirty="0">
              <a:solidFill>
                <a:schemeClr val="accent6"/>
              </a:solidFill>
              <a:latin typeface="+mn-ea"/>
              <a:cs typeface="+mn-ea"/>
            </a:endParaRPr>
          </a:p>
        </p:txBody>
      </p:sp>
      <p:sp>
        <p:nvSpPr>
          <p:cNvPr id="26" name="Freeform 142"/>
          <p:cNvSpPr/>
          <p:nvPr/>
        </p:nvSpPr>
        <p:spPr bwMode="auto">
          <a:xfrm>
            <a:off x="7090667" y="292175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49"/>
          <p:cNvSpPr/>
          <p:nvPr/>
        </p:nvSpPr>
        <p:spPr bwMode="auto">
          <a:xfrm>
            <a:off x="4817467" y="285912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16"/>
          <p:cNvSpPr>
            <a:spLocks noEditPoints="1"/>
          </p:cNvSpPr>
          <p:nvPr/>
        </p:nvSpPr>
        <p:spPr bwMode="auto">
          <a:xfrm>
            <a:off x="2563706" y="288490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9269517" y="2884905"/>
            <a:ext cx="402605" cy="331075"/>
            <a:chOff x="5108575" y="3992563"/>
            <a:chExt cx="428625" cy="352426"/>
          </a:xfrm>
          <a:solidFill>
            <a:schemeClr val="bg1"/>
          </a:solidFill>
        </p:grpSpPr>
        <p:sp>
          <p:nvSpPr>
            <p:cNvPr id="3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2" grpId="0" animBg="1"/>
      <p:bldP spid="41" grpId="0" animBg="1"/>
      <p:bldP spid="43" grpId="0" animBg="1"/>
      <p:bldP spid="49" grpId="0" animBg="1"/>
      <p:bldP spid="70" grpId="0" animBg="1"/>
      <p:bldP spid="71" grpId="0" animBg="1"/>
      <p:bldP spid="75" grpId="0" animBg="1"/>
      <p:bldP spid="76" grpId="0" animBg="1"/>
      <p:bldP spid="77" grpId="0" animBg="1"/>
      <p:bldP spid="78" grpId="0" animBg="1"/>
      <p:bldP spid="79" grpId="0"/>
      <p:bldP spid="80" grpId="0"/>
      <p:bldP spid="47" grpId="0"/>
      <p:bldP spid="48"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grpSp>
        <p:nvGrpSpPr>
          <p:cNvPr id="18" name="Group 17"/>
          <p:cNvGrpSpPr/>
          <p:nvPr/>
        </p:nvGrpSpPr>
        <p:grpSpPr>
          <a:xfrm>
            <a:off x="775237" y="1586417"/>
            <a:ext cx="9644722" cy="1266747"/>
            <a:chOff x="598367" y="1620395"/>
            <a:chExt cx="9965327" cy="1308685"/>
          </a:xfrm>
        </p:grpSpPr>
        <p:sp>
          <p:nvSpPr>
            <p:cNvPr id="19" name="Pentagon 18"/>
            <p:cNvSpPr/>
            <p:nvPr/>
          </p:nvSpPr>
          <p:spPr>
            <a:xfrm>
              <a:off x="3948144" y="1986303"/>
              <a:ext cx="6615550" cy="940875"/>
            </a:xfrm>
            <a:prstGeom prst="homePlate">
              <a:avLst>
                <a:gd name="adj" fmla="val 2912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0" name="Rectangle 19"/>
            <p:cNvSpPr/>
            <p:nvPr/>
          </p:nvSpPr>
          <p:spPr>
            <a:xfrm rot="5400000">
              <a:off x="1584320" y="1192424"/>
              <a:ext cx="1115835" cy="19765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1" name="Rectangle 12"/>
            <p:cNvSpPr/>
            <p:nvPr/>
          </p:nvSpPr>
          <p:spPr>
            <a:xfrm rot="5400000">
              <a:off x="2885097" y="1863444"/>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2" name="Oval 21"/>
            <p:cNvSpPr/>
            <p:nvPr/>
          </p:nvSpPr>
          <p:spPr>
            <a:xfrm>
              <a:off x="598367" y="1629320"/>
              <a:ext cx="1107494" cy="1107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3" name="Group 22"/>
          <p:cNvGrpSpPr/>
          <p:nvPr/>
        </p:nvGrpSpPr>
        <p:grpSpPr>
          <a:xfrm>
            <a:off x="775237" y="2662606"/>
            <a:ext cx="10641528" cy="1094965"/>
            <a:chOff x="598367" y="2732213"/>
            <a:chExt cx="10995267" cy="1131216"/>
          </a:xfrm>
        </p:grpSpPr>
        <p:sp>
          <p:nvSpPr>
            <p:cNvPr id="24" name="Pentagon 23"/>
            <p:cNvSpPr/>
            <p:nvPr/>
          </p:nvSpPr>
          <p:spPr>
            <a:xfrm>
              <a:off x="3948144" y="2914626"/>
              <a:ext cx="7645490" cy="940875"/>
            </a:xfrm>
            <a:prstGeom prst="homePlate">
              <a:avLst>
                <a:gd name="adj" fmla="val 291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5" name="Rectangle 12"/>
            <p:cNvSpPr/>
            <p:nvPr/>
          </p:nvSpPr>
          <p:spPr>
            <a:xfrm rot="5400000">
              <a:off x="2972538" y="2887823"/>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6" name="Rectangle 25"/>
            <p:cNvSpPr/>
            <p:nvPr/>
          </p:nvSpPr>
          <p:spPr>
            <a:xfrm rot="5400000">
              <a:off x="1579963" y="2312721"/>
              <a:ext cx="1124549" cy="19765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27" name="Oval 26"/>
            <p:cNvSpPr/>
            <p:nvPr/>
          </p:nvSpPr>
          <p:spPr>
            <a:xfrm>
              <a:off x="598367" y="2738593"/>
              <a:ext cx="1122704" cy="11227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28" name="Group 27"/>
          <p:cNvGrpSpPr/>
          <p:nvPr/>
        </p:nvGrpSpPr>
        <p:grpSpPr>
          <a:xfrm>
            <a:off x="775238" y="3753291"/>
            <a:ext cx="9965220" cy="1097180"/>
            <a:chOff x="598367" y="3859010"/>
            <a:chExt cx="10296478" cy="1133504"/>
          </a:xfrm>
        </p:grpSpPr>
        <p:sp>
          <p:nvSpPr>
            <p:cNvPr id="29" name="Pentagon 28"/>
            <p:cNvSpPr/>
            <p:nvPr/>
          </p:nvSpPr>
          <p:spPr>
            <a:xfrm>
              <a:off x="3948144" y="3859010"/>
              <a:ext cx="6946701" cy="940875"/>
            </a:xfrm>
            <a:prstGeom prst="homePlate">
              <a:avLst>
                <a:gd name="adj" fmla="val 291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30" name="Group 29"/>
            <p:cNvGrpSpPr/>
            <p:nvPr/>
          </p:nvGrpSpPr>
          <p:grpSpPr>
            <a:xfrm>
              <a:off x="598367" y="3861298"/>
              <a:ext cx="3349776" cy="1131216"/>
              <a:chOff x="476297" y="3575549"/>
              <a:chExt cx="3349776" cy="1131216"/>
            </a:xfrm>
          </p:grpSpPr>
          <p:sp>
            <p:nvSpPr>
              <p:cNvPr id="35" name="Rectangle 12"/>
              <p:cNvSpPr/>
              <p:nvPr/>
            </p:nvSpPr>
            <p:spPr>
              <a:xfrm rot="16200000" flipV="1">
                <a:off x="2850468" y="3731159"/>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497"/>
                  <a:gd name="connsiteX1-33" fmla="*/ 1736148 w 1736148"/>
                  <a:gd name="connsiteY1-34" fmla="*/ 0 h 770497"/>
                  <a:gd name="connsiteX2-35" fmla="*/ 1590892 w 1736148"/>
                  <a:gd name="connsiteY2-36" fmla="*/ 768404 h 770497"/>
                  <a:gd name="connsiteX3-37" fmla="*/ 0 w 1736148"/>
                  <a:gd name="connsiteY3-38" fmla="*/ 770497 h 770497"/>
                  <a:gd name="connsiteX4-39" fmla="*/ 720148 w 1736148"/>
                  <a:gd name="connsiteY4-40" fmla="*/ 0 h 770497"/>
                  <a:gd name="connsiteX0-41" fmla="*/ 429636 w 1445636"/>
                  <a:gd name="connsiteY0-42" fmla="*/ 0 h 768404"/>
                  <a:gd name="connsiteX1-43" fmla="*/ 1445636 w 1445636"/>
                  <a:gd name="connsiteY1-44" fmla="*/ 0 h 768404"/>
                  <a:gd name="connsiteX2-45" fmla="*/ 1300380 w 1445636"/>
                  <a:gd name="connsiteY2-46" fmla="*/ 768404 h 768404"/>
                  <a:gd name="connsiteX3-47" fmla="*/ 0 w 1445636"/>
                  <a:gd name="connsiteY3-48" fmla="*/ 768116 h 768404"/>
                  <a:gd name="connsiteX4-49" fmla="*/ 429636 w 1445636"/>
                  <a:gd name="connsiteY4-50" fmla="*/ 0 h 768404"/>
                  <a:gd name="connsiteX0-51" fmla="*/ 433913 w 1449913"/>
                  <a:gd name="connsiteY0-52" fmla="*/ 0 h 771964"/>
                  <a:gd name="connsiteX1-53" fmla="*/ 1449913 w 1449913"/>
                  <a:gd name="connsiteY1-54" fmla="*/ 0 h 771964"/>
                  <a:gd name="connsiteX2-55" fmla="*/ 1304657 w 1449913"/>
                  <a:gd name="connsiteY2-56" fmla="*/ 768404 h 771964"/>
                  <a:gd name="connsiteX3-57" fmla="*/ 0 w 1449913"/>
                  <a:gd name="connsiteY3-58" fmla="*/ 771964 h 771964"/>
                  <a:gd name="connsiteX4-59" fmla="*/ 433913 w 1449913"/>
                  <a:gd name="connsiteY4-60" fmla="*/ 0 h 771964"/>
                  <a:gd name="connsiteX0-61" fmla="*/ 433913 w 1449913"/>
                  <a:gd name="connsiteY0-62" fmla="*/ 0 h 774176"/>
                  <a:gd name="connsiteX1-63" fmla="*/ 1449913 w 1449913"/>
                  <a:gd name="connsiteY1-64" fmla="*/ 0 h 774176"/>
                  <a:gd name="connsiteX2-65" fmla="*/ 1306795 w 1449913"/>
                  <a:gd name="connsiteY2-66" fmla="*/ 774176 h 774176"/>
                  <a:gd name="connsiteX3-67" fmla="*/ 0 w 1449913"/>
                  <a:gd name="connsiteY3-68" fmla="*/ 771964 h 774176"/>
                  <a:gd name="connsiteX4-69" fmla="*/ 433913 w 1449913"/>
                  <a:gd name="connsiteY4-70" fmla="*/ 0 h 774176"/>
                  <a:gd name="connsiteX0-71" fmla="*/ 429635 w 1445635"/>
                  <a:gd name="connsiteY0-72" fmla="*/ 0 h 777737"/>
                  <a:gd name="connsiteX1-73" fmla="*/ 1445635 w 1445635"/>
                  <a:gd name="connsiteY1-74" fmla="*/ 0 h 777737"/>
                  <a:gd name="connsiteX2-75" fmla="*/ 1302517 w 1445635"/>
                  <a:gd name="connsiteY2-76" fmla="*/ 774176 h 777737"/>
                  <a:gd name="connsiteX3-77" fmla="*/ 0 w 1445635"/>
                  <a:gd name="connsiteY3-78" fmla="*/ 777737 h 777737"/>
                  <a:gd name="connsiteX4-79" fmla="*/ 429635 w 1445635"/>
                  <a:gd name="connsiteY4-80" fmla="*/ 0 h 777737"/>
                  <a:gd name="connsiteX0-81" fmla="*/ 431773 w 1447773"/>
                  <a:gd name="connsiteY0-82" fmla="*/ 0 h 774176"/>
                  <a:gd name="connsiteX1-83" fmla="*/ 1447773 w 1447773"/>
                  <a:gd name="connsiteY1-84" fmla="*/ 0 h 774176"/>
                  <a:gd name="connsiteX2-85" fmla="*/ 1304655 w 1447773"/>
                  <a:gd name="connsiteY2-86" fmla="*/ 774176 h 774176"/>
                  <a:gd name="connsiteX3-87" fmla="*/ 0 w 1447773"/>
                  <a:gd name="connsiteY3-88" fmla="*/ 773889 h 774176"/>
                  <a:gd name="connsiteX4-89" fmla="*/ 431773 w 1447773"/>
                  <a:gd name="connsiteY4-90" fmla="*/ 0 h 774176"/>
                  <a:gd name="connsiteX0-91" fmla="*/ 429634 w 1447773"/>
                  <a:gd name="connsiteY0-92" fmla="*/ 0 h 774176"/>
                  <a:gd name="connsiteX1-93" fmla="*/ 1447773 w 1447773"/>
                  <a:gd name="connsiteY1-94" fmla="*/ 0 h 774176"/>
                  <a:gd name="connsiteX2-95" fmla="*/ 1304655 w 1447773"/>
                  <a:gd name="connsiteY2-96" fmla="*/ 774176 h 774176"/>
                  <a:gd name="connsiteX3-97" fmla="*/ 0 w 1447773"/>
                  <a:gd name="connsiteY3-98" fmla="*/ 773889 h 774176"/>
                  <a:gd name="connsiteX4-99" fmla="*/ 429634 w 1447773"/>
                  <a:gd name="connsiteY4-100" fmla="*/ 0 h 774176"/>
                  <a:gd name="connsiteX0-101" fmla="*/ 436049 w 1454188"/>
                  <a:gd name="connsiteY0-102" fmla="*/ 0 h 774176"/>
                  <a:gd name="connsiteX1-103" fmla="*/ 1454188 w 1454188"/>
                  <a:gd name="connsiteY1-104" fmla="*/ 0 h 774176"/>
                  <a:gd name="connsiteX2-105" fmla="*/ 1311070 w 1454188"/>
                  <a:gd name="connsiteY2-106" fmla="*/ 774176 h 774176"/>
                  <a:gd name="connsiteX3-107" fmla="*/ 0 w 1454188"/>
                  <a:gd name="connsiteY3-108" fmla="*/ 773889 h 774176"/>
                  <a:gd name="connsiteX4-109" fmla="*/ 436049 w 1454188"/>
                  <a:gd name="connsiteY4-110" fmla="*/ 0 h 774176"/>
                  <a:gd name="connsiteX0-111" fmla="*/ 436049 w 1458640"/>
                  <a:gd name="connsiteY0-112" fmla="*/ 0 h 774176"/>
                  <a:gd name="connsiteX1-113" fmla="*/ 1454188 w 1458640"/>
                  <a:gd name="connsiteY1-114" fmla="*/ 0 h 774176"/>
                  <a:gd name="connsiteX2-115" fmla="*/ 1458640 w 1458640"/>
                  <a:gd name="connsiteY2-116" fmla="*/ 774176 h 774176"/>
                  <a:gd name="connsiteX3-117" fmla="*/ 0 w 1458640"/>
                  <a:gd name="connsiteY3-118" fmla="*/ 773889 h 774176"/>
                  <a:gd name="connsiteX4-119" fmla="*/ 436049 w 1458640"/>
                  <a:gd name="connsiteY4-120" fmla="*/ 0 h 774176"/>
                  <a:gd name="connsiteX0-121" fmla="*/ 436049 w 1454363"/>
                  <a:gd name="connsiteY0-122" fmla="*/ 0 h 774176"/>
                  <a:gd name="connsiteX1-123" fmla="*/ 1454188 w 1454363"/>
                  <a:gd name="connsiteY1-124" fmla="*/ 0 h 774176"/>
                  <a:gd name="connsiteX2-125" fmla="*/ 1454363 w 1454363"/>
                  <a:gd name="connsiteY2-126" fmla="*/ 774176 h 774176"/>
                  <a:gd name="connsiteX3-127" fmla="*/ 0 w 1454363"/>
                  <a:gd name="connsiteY3-128" fmla="*/ 773889 h 774176"/>
                  <a:gd name="connsiteX4-129" fmla="*/ 436049 w 1454363"/>
                  <a:gd name="connsiteY4-130" fmla="*/ 0 h 774176"/>
                  <a:gd name="connsiteX0-131" fmla="*/ 369749 w 1388063"/>
                  <a:gd name="connsiteY0-132" fmla="*/ 0 h 774176"/>
                  <a:gd name="connsiteX1-133" fmla="*/ 1387888 w 1388063"/>
                  <a:gd name="connsiteY1-134" fmla="*/ 0 h 774176"/>
                  <a:gd name="connsiteX2-135" fmla="*/ 1388063 w 1388063"/>
                  <a:gd name="connsiteY2-136" fmla="*/ 774176 h 774176"/>
                  <a:gd name="connsiteX3-137" fmla="*/ 0 w 1388063"/>
                  <a:gd name="connsiteY3-138" fmla="*/ 771964 h 774176"/>
                  <a:gd name="connsiteX4-139" fmla="*/ 369749 w 1388063"/>
                  <a:gd name="connsiteY4-140" fmla="*/ 0 h 774176"/>
                  <a:gd name="connsiteX0-141" fmla="*/ 236254 w 1388063"/>
                  <a:gd name="connsiteY0-142" fmla="*/ 0 h 774176"/>
                  <a:gd name="connsiteX1-143" fmla="*/ 1387888 w 1388063"/>
                  <a:gd name="connsiteY1-144" fmla="*/ 0 h 774176"/>
                  <a:gd name="connsiteX2-145" fmla="*/ 1388063 w 1388063"/>
                  <a:gd name="connsiteY2-146" fmla="*/ 774176 h 774176"/>
                  <a:gd name="connsiteX3-147" fmla="*/ 0 w 1388063"/>
                  <a:gd name="connsiteY3-148" fmla="*/ 771964 h 774176"/>
                  <a:gd name="connsiteX4-149" fmla="*/ 236254 w 1388063"/>
                  <a:gd name="connsiteY4-150" fmla="*/ 0 h 774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36" name="Rectangle 35"/>
              <p:cNvSpPr/>
              <p:nvPr/>
            </p:nvSpPr>
            <p:spPr>
              <a:xfrm rot="16200000" flipV="1">
                <a:off x="1457893" y="3149676"/>
                <a:ext cx="1124549" cy="19765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45" name="Oval 44"/>
              <p:cNvSpPr/>
              <p:nvPr/>
            </p:nvSpPr>
            <p:spPr>
              <a:xfrm>
                <a:off x="476297" y="3577377"/>
                <a:ext cx="1122704" cy="11227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grpSp>
        <p:nvGrpSpPr>
          <p:cNvPr id="46" name="Group 45"/>
          <p:cNvGrpSpPr/>
          <p:nvPr/>
        </p:nvGrpSpPr>
        <p:grpSpPr>
          <a:xfrm>
            <a:off x="775238" y="4659914"/>
            <a:ext cx="8788211" cy="1266747"/>
            <a:chOff x="598366" y="4795646"/>
            <a:chExt cx="9080343" cy="1308685"/>
          </a:xfrm>
        </p:grpSpPr>
        <p:sp>
          <p:nvSpPr>
            <p:cNvPr id="47" name="Pentagon 46"/>
            <p:cNvSpPr/>
            <p:nvPr/>
          </p:nvSpPr>
          <p:spPr>
            <a:xfrm>
              <a:off x="3948144" y="4800793"/>
              <a:ext cx="5730565" cy="940875"/>
            </a:xfrm>
            <a:prstGeom prst="homePlate">
              <a:avLst>
                <a:gd name="adj" fmla="val 291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nvGrpSpPr>
            <p:cNvPr id="48" name="Group 47"/>
            <p:cNvGrpSpPr/>
            <p:nvPr/>
          </p:nvGrpSpPr>
          <p:grpSpPr>
            <a:xfrm>
              <a:off x="598366" y="4795646"/>
              <a:ext cx="3352367" cy="1308685"/>
              <a:chOff x="476296" y="4509897"/>
              <a:chExt cx="3352367" cy="1308685"/>
            </a:xfrm>
          </p:grpSpPr>
          <p:sp>
            <p:nvSpPr>
              <p:cNvPr id="49" name="Rectangle 48"/>
              <p:cNvSpPr/>
              <p:nvPr/>
            </p:nvSpPr>
            <p:spPr>
              <a:xfrm rot="16200000" flipV="1">
                <a:off x="1462250" y="4269973"/>
                <a:ext cx="1115835" cy="1976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50" name="Rectangle 12"/>
              <p:cNvSpPr/>
              <p:nvPr/>
            </p:nvSpPr>
            <p:spPr>
              <a:xfrm rot="16200000" flipV="1">
                <a:off x="2763027" y="4752946"/>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1" fmla="*/ 729673 w 1745673"/>
                  <a:gd name="connsiteY0-2" fmla="*/ 0 h 777641"/>
                  <a:gd name="connsiteX1-3" fmla="*/ 1745673 w 1745673"/>
                  <a:gd name="connsiteY1-4" fmla="*/ 0 h 777641"/>
                  <a:gd name="connsiteX2-5" fmla="*/ 1745673 w 1745673"/>
                  <a:gd name="connsiteY2-6" fmla="*/ 768404 h 777641"/>
                  <a:gd name="connsiteX3-7" fmla="*/ 0 w 1745673"/>
                  <a:gd name="connsiteY3-8" fmla="*/ 777641 h 777641"/>
                  <a:gd name="connsiteX4-9" fmla="*/ 729673 w 1745673"/>
                  <a:gd name="connsiteY4-10" fmla="*/ 0 h 777641"/>
                  <a:gd name="connsiteX0-11" fmla="*/ 729673 w 1745673"/>
                  <a:gd name="connsiteY0-12" fmla="*/ 0 h 777641"/>
                  <a:gd name="connsiteX1-13" fmla="*/ 1745673 w 1745673"/>
                  <a:gd name="connsiteY1-14" fmla="*/ 0 h 777641"/>
                  <a:gd name="connsiteX2-15" fmla="*/ 1317048 w 1745673"/>
                  <a:gd name="connsiteY2-16" fmla="*/ 770785 h 777641"/>
                  <a:gd name="connsiteX3-17" fmla="*/ 0 w 1745673"/>
                  <a:gd name="connsiteY3-18" fmla="*/ 777641 h 777641"/>
                  <a:gd name="connsiteX4-19" fmla="*/ 729673 w 1745673"/>
                  <a:gd name="connsiteY4-20" fmla="*/ 0 h 777641"/>
                  <a:gd name="connsiteX0-21" fmla="*/ 720148 w 1736148"/>
                  <a:gd name="connsiteY0-22" fmla="*/ 0 h 770785"/>
                  <a:gd name="connsiteX1-23" fmla="*/ 1736148 w 1736148"/>
                  <a:gd name="connsiteY1-24" fmla="*/ 0 h 770785"/>
                  <a:gd name="connsiteX2-25" fmla="*/ 1307523 w 1736148"/>
                  <a:gd name="connsiteY2-26" fmla="*/ 770785 h 770785"/>
                  <a:gd name="connsiteX3-27" fmla="*/ 0 w 1736148"/>
                  <a:gd name="connsiteY3-28" fmla="*/ 770497 h 770785"/>
                  <a:gd name="connsiteX4-29" fmla="*/ 720148 w 1736148"/>
                  <a:gd name="connsiteY4-30" fmla="*/ 0 h 770785"/>
                  <a:gd name="connsiteX0-31" fmla="*/ 720148 w 1736148"/>
                  <a:gd name="connsiteY0-32" fmla="*/ 0 h 770785"/>
                  <a:gd name="connsiteX1-33" fmla="*/ 1736148 w 1736148"/>
                  <a:gd name="connsiteY1-34" fmla="*/ 0 h 770785"/>
                  <a:gd name="connsiteX2-35" fmla="*/ 1369545 w 1736148"/>
                  <a:gd name="connsiteY2-36" fmla="*/ 770785 h 770785"/>
                  <a:gd name="connsiteX3-37" fmla="*/ 0 w 1736148"/>
                  <a:gd name="connsiteY3-38" fmla="*/ 770497 h 770785"/>
                  <a:gd name="connsiteX4-39" fmla="*/ 720148 w 1736148"/>
                  <a:gd name="connsiteY4-40" fmla="*/ 0 h 770785"/>
                  <a:gd name="connsiteX0-41" fmla="*/ 446799 w 1736148"/>
                  <a:gd name="connsiteY0-42" fmla="*/ 0 h 773231"/>
                  <a:gd name="connsiteX1-43" fmla="*/ 1736148 w 1736148"/>
                  <a:gd name="connsiteY1-44" fmla="*/ 2446 h 773231"/>
                  <a:gd name="connsiteX2-45" fmla="*/ 1369545 w 1736148"/>
                  <a:gd name="connsiteY2-46" fmla="*/ 773231 h 773231"/>
                  <a:gd name="connsiteX3-47" fmla="*/ 0 w 1736148"/>
                  <a:gd name="connsiteY3-48" fmla="*/ 772943 h 773231"/>
                  <a:gd name="connsiteX4-49" fmla="*/ 446799 w 1736148"/>
                  <a:gd name="connsiteY4-50" fmla="*/ 0 h 773231"/>
                  <a:gd name="connsiteX0-51" fmla="*/ 446799 w 1605827"/>
                  <a:gd name="connsiteY0-52" fmla="*/ 0 h 773231"/>
                  <a:gd name="connsiteX1-53" fmla="*/ 1605827 w 1605827"/>
                  <a:gd name="connsiteY1-54" fmla="*/ 2446 h 773231"/>
                  <a:gd name="connsiteX2-55" fmla="*/ 1369545 w 1605827"/>
                  <a:gd name="connsiteY2-56" fmla="*/ 773231 h 773231"/>
                  <a:gd name="connsiteX3-57" fmla="*/ 0 w 1605827"/>
                  <a:gd name="connsiteY3-58" fmla="*/ 772943 h 773231"/>
                  <a:gd name="connsiteX4-59" fmla="*/ 446799 w 1605827"/>
                  <a:gd name="connsiteY4-60" fmla="*/ 0 h 7732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5827" h="773231">
                    <a:moveTo>
                      <a:pt x="446799" y="0"/>
                    </a:moveTo>
                    <a:lnTo>
                      <a:pt x="1605827" y="2446"/>
                    </a:lnTo>
                    <a:lnTo>
                      <a:pt x="1369545" y="773231"/>
                    </a:lnTo>
                    <a:lnTo>
                      <a:pt x="0" y="772943"/>
                    </a:lnTo>
                    <a:lnTo>
                      <a:pt x="446799" y="0"/>
                    </a:lnTo>
                    <a:close/>
                  </a:path>
                </a:pathLst>
              </a:custGeom>
              <a:solidFill>
                <a:schemeClr val="bg1">
                  <a:lumMod val="6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cs typeface="+mn-ea"/>
                </a:endParaRPr>
              </a:p>
            </p:txBody>
          </p:sp>
          <p:sp>
            <p:nvSpPr>
              <p:cNvPr id="51" name="Oval 50"/>
              <p:cNvSpPr/>
              <p:nvPr/>
            </p:nvSpPr>
            <p:spPr>
              <a:xfrm>
                <a:off x="476296" y="4702451"/>
                <a:ext cx="1113729" cy="111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sp>
        <p:nvSpPr>
          <p:cNvPr id="52" name="Oval 51"/>
          <p:cNvSpPr/>
          <p:nvPr/>
        </p:nvSpPr>
        <p:spPr>
          <a:xfrm>
            <a:off x="945745" y="1766300"/>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solidFill>
              <a:latin typeface="+mn-ea"/>
              <a:cs typeface="+mn-ea"/>
            </a:endParaRPr>
          </a:p>
        </p:txBody>
      </p:sp>
      <p:sp>
        <p:nvSpPr>
          <p:cNvPr id="53" name="Oval 52"/>
          <p:cNvSpPr/>
          <p:nvPr/>
        </p:nvSpPr>
        <p:spPr>
          <a:xfrm>
            <a:off x="945745" y="2837418"/>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5"/>
              </a:solidFill>
              <a:latin typeface="+mn-ea"/>
              <a:cs typeface="+mn-ea"/>
            </a:endParaRPr>
          </a:p>
        </p:txBody>
      </p:sp>
      <p:sp>
        <p:nvSpPr>
          <p:cNvPr id="54" name="Oval 53"/>
          <p:cNvSpPr/>
          <p:nvPr/>
        </p:nvSpPr>
        <p:spPr>
          <a:xfrm>
            <a:off x="945745" y="3936755"/>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3"/>
              </a:solidFill>
              <a:latin typeface="+mn-ea"/>
              <a:cs typeface="+mn-ea"/>
            </a:endParaRPr>
          </a:p>
        </p:txBody>
      </p:sp>
      <p:sp>
        <p:nvSpPr>
          <p:cNvPr id="55" name="Oval 54"/>
          <p:cNvSpPr/>
          <p:nvPr/>
        </p:nvSpPr>
        <p:spPr>
          <a:xfrm>
            <a:off x="945745" y="5007873"/>
            <a:ext cx="745568" cy="745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accent1"/>
              </a:solidFill>
              <a:latin typeface="+mn-ea"/>
              <a:cs typeface="+mn-ea"/>
            </a:endParaRPr>
          </a:p>
        </p:txBody>
      </p:sp>
      <p:sp>
        <p:nvSpPr>
          <p:cNvPr id="56" name="Text Placeholder 33"/>
          <p:cNvSpPr txBox="1"/>
          <p:nvPr/>
        </p:nvSpPr>
        <p:spPr>
          <a:xfrm>
            <a:off x="1861170" y="1957059"/>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桌面应用</a:t>
            </a:r>
            <a:endParaRPr lang="en-AU" sz="1400" dirty="0">
              <a:solidFill>
                <a:schemeClr val="bg1"/>
              </a:solidFill>
              <a:latin typeface="+mn-ea"/>
              <a:cs typeface="+mn-ea"/>
            </a:endParaRPr>
          </a:p>
        </p:txBody>
      </p:sp>
      <p:sp>
        <p:nvSpPr>
          <p:cNvPr id="57" name="Text Placeholder 33"/>
          <p:cNvSpPr txBox="1"/>
          <p:nvPr/>
        </p:nvSpPr>
        <p:spPr>
          <a:xfrm>
            <a:off x="1861170" y="3037138"/>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创意策略</a:t>
            </a:r>
            <a:endParaRPr lang="en-AU" sz="1400" dirty="0">
              <a:solidFill>
                <a:schemeClr val="bg1"/>
              </a:solidFill>
              <a:latin typeface="+mn-ea"/>
              <a:cs typeface="+mn-ea"/>
            </a:endParaRPr>
          </a:p>
        </p:txBody>
      </p:sp>
      <p:sp>
        <p:nvSpPr>
          <p:cNvPr id="58" name="Text Placeholder 33"/>
          <p:cNvSpPr txBox="1"/>
          <p:nvPr/>
        </p:nvSpPr>
        <p:spPr>
          <a:xfrm>
            <a:off x="1861170" y="4096992"/>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市场策略</a:t>
            </a:r>
            <a:endParaRPr lang="en-AU" sz="1400" dirty="0">
              <a:solidFill>
                <a:schemeClr val="bg1"/>
              </a:solidFill>
              <a:latin typeface="+mn-ea"/>
              <a:cs typeface="+mn-ea"/>
            </a:endParaRPr>
          </a:p>
        </p:txBody>
      </p:sp>
      <p:sp>
        <p:nvSpPr>
          <p:cNvPr id="59" name="Text Placeholder 33"/>
          <p:cNvSpPr txBox="1"/>
          <p:nvPr/>
        </p:nvSpPr>
        <p:spPr>
          <a:xfrm>
            <a:off x="1861170" y="5186010"/>
            <a:ext cx="1172010" cy="4201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400" b="1" dirty="0">
                <a:solidFill>
                  <a:schemeClr val="bg1"/>
                </a:solidFill>
                <a:latin typeface="+mn-ea"/>
                <a:cs typeface="+mn-ea"/>
              </a:rPr>
              <a:t>概念</a:t>
            </a:r>
            <a:r>
              <a:rPr lang="en-AU" sz="1400" b="1" dirty="0">
                <a:solidFill>
                  <a:schemeClr val="bg1"/>
                </a:solidFill>
                <a:latin typeface="+mn-ea"/>
                <a:cs typeface="+mn-ea"/>
              </a:rPr>
              <a:t> &amp; </a:t>
            </a:r>
            <a:r>
              <a:rPr lang="zh-CN" altLang="en-US" sz="1400" b="1" dirty="0">
                <a:solidFill>
                  <a:schemeClr val="bg1"/>
                </a:solidFill>
                <a:latin typeface="+mn-ea"/>
                <a:cs typeface="+mn-ea"/>
              </a:rPr>
              <a:t>创意</a:t>
            </a:r>
            <a:endParaRPr lang="en-AU" sz="1400" dirty="0">
              <a:solidFill>
                <a:schemeClr val="bg1"/>
              </a:solidFill>
              <a:latin typeface="+mn-ea"/>
              <a:cs typeface="+mn-ea"/>
            </a:endParaRPr>
          </a:p>
        </p:txBody>
      </p:sp>
      <p:sp>
        <p:nvSpPr>
          <p:cNvPr id="60" name="Text Placeholder 32"/>
          <p:cNvSpPr txBox="1"/>
          <p:nvPr/>
        </p:nvSpPr>
        <p:spPr>
          <a:xfrm>
            <a:off x="4339252" y="2112815"/>
            <a:ext cx="5593773"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1" name="Text Placeholder 32"/>
          <p:cNvSpPr txBox="1"/>
          <p:nvPr/>
        </p:nvSpPr>
        <p:spPr>
          <a:xfrm>
            <a:off x="4339250" y="3016077"/>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2" name="Text Placeholder 32"/>
          <p:cNvSpPr txBox="1"/>
          <p:nvPr/>
        </p:nvSpPr>
        <p:spPr>
          <a:xfrm>
            <a:off x="4339250" y="3919340"/>
            <a:ext cx="695648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63" name="Text Placeholder 32"/>
          <p:cNvSpPr txBox="1"/>
          <p:nvPr/>
        </p:nvSpPr>
        <p:spPr>
          <a:xfrm>
            <a:off x="4339250" y="4830225"/>
            <a:ext cx="4580898" cy="73850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900" dirty="0">
                <a:solidFill>
                  <a:schemeClr val="bg1"/>
                </a:solidFill>
                <a:latin typeface="+mn-ea"/>
                <a:cs typeface="+mn-ea"/>
              </a:rPr>
              <a:t>此处添加详细文本描述，建议与标题相关并符合整体语言风格，语言描述尽量简洁生动。</a:t>
            </a:r>
            <a:endParaRPr lang="en-US" altLang="zh-CN" sz="900" dirty="0">
              <a:solidFill>
                <a:schemeClr val="bg1"/>
              </a:solidFill>
              <a:latin typeface="+mn-ea"/>
              <a:cs typeface="+mn-ea"/>
            </a:endParaRPr>
          </a:p>
          <a:p>
            <a:r>
              <a:rPr lang="zh-CN" altLang="en-US" sz="900" dirty="0">
                <a:solidFill>
                  <a:schemeClr val="bg1"/>
                </a:solidFill>
                <a:latin typeface="+mn-ea"/>
                <a:cs typeface="+mn-ea"/>
              </a:rPr>
              <a:t>尽量将每页幻灯片的字数控制在</a:t>
            </a:r>
            <a:r>
              <a:rPr lang="en-US" altLang="zh-CN" sz="900" dirty="0">
                <a:solidFill>
                  <a:schemeClr val="bg1"/>
                </a:solidFill>
                <a:latin typeface="+mn-ea"/>
                <a:cs typeface="+mn-ea"/>
              </a:rPr>
              <a:t>200</a:t>
            </a:r>
            <a:r>
              <a:rPr lang="zh-CN" altLang="en-US" sz="900" dirty="0">
                <a:solidFill>
                  <a:schemeClr val="bg1"/>
                </a:solidFill>
                <a:latin typeface="+mn-ea"/>
                <a:cs typeface="+mn-ea"/>
              </a:rPr>
              <a:t>字以内，据统计每页幻灯片的最好控制在</a:t>
            </a:r>
            <a:r>
              <a:rPr lang="en-US" altLang="zh-CN" sz="900" dirty="0">
                <a:solidFill>
                  <a:schemeClr val="bg1"/>
                </a:solidFill>
                <a:latin typeface="+mn-ea"/>
                <a:cs typeface="+mn-ea"/>
              </a:rPr>
              <a:t>5</a:t>
            </a:r>
            <a:r>
              <a:rPr lang="zh-CN" altLang="en-US" sz="900" dirty="0">
                <a:solidFill>
                  <a:schemeClr val="bg1"/>
                </a:solidFill>
                <a:latin typeface="+mn-ea"/>
                <a:cs typeface="+mn-ea"/>
              </a:rPr>
              <a:t>分钟之内。</a:t>
            </a:r>
            <a:endParaRPr lang="en-US" altLang="zh-CN" sz="900" dirty="0">
              <a:solidFill>
                <a:schemeClr val="bg1"/>
              </a:solidFill>
              <a:latin typeface="+mn-ea"/>
              <a:cs typeface="+mn-ea"/>
            </a:endParaRPr>
          </a:p>
          <a:p>
            <a:r>
              <a:rPr lang="zh-CN" altLang="en-US" sz="900" dirty="0">
                <a:solidFill>
                  <a:schemeClr val="bg1"/>
                </a:solidFill>
                <a:latin typeface="+mn-ea"/>
                <a:cs typeface="+mn-ea"/>
              </a:rPr>
              <a:t>此处添加详细文本描述，建议与标题相关并符合整体语言风格，语言描述尽量简洁生动。</a:t>
            </a:r>
          </a:p>
        </p:txBody>
      </p:sp>
      <p:sp>
        <p:nvSpPr>
          <p:cNvPr id="40" name="Freeform 142"/>
          <p:cNvSpPr/>
          <p:nvPr/>
        </p:nvSpPr>
        <p:spPr bwMode="auto">
          <a:xfrm>
            <a:off x="1159758" y="420865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sp>
        <p:nvSpPr>
          <p:cNvPr id="41" name="Freeform 149"/>
          <p:cNvSpPr/>
          <p:nvPr/>
        </p:nvSpPr>
        <p:spPr bwMode="auto">
          <a:xfrm>
            <a:off x="1166800" y="306931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42" name="Freeform 116"/>
          <p:cNvSpPr>
            <a:spLocks noEditPoints="1"/>
          </p:cNvSpPr>
          <p:nvPr/>
        </p:nvSpPr>
        <p:spPr bwMode="auto">
          <a:xfrm>
            <a:off x="1153758" y="1983374"/>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43" name="组合 42"/>
          <p:cNvGrpSpPr/>
          <p:nvPr/>
        </p:nvGrpSpPr>
        <p:grpSpPr>
          <a:xfrm>
            <a:off x="1111642" y="5260088"/>
            <a:ext cx="402605" cy="331075"/>
            <a:chOff x="5108575" y="3992563"/>
            <a:chExt cx="428625" cy="352426"/>
          </a:xfrm>
          <a:solidFill>
            <a:schemeClr val="accent1"/>
          </a:solidFill>
        </p:grpSpPr>
        <p:sp>
          <p:nvSpPr>
            <p:cNvPr id="4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5"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p:bldP spid="57" grpId="0"/>
      <p:bldP spid="58" grpId="0"/>
      <p:bldP spid="59" grpId="0"/>
      <p:bldP spid="60"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40" name="Oval 39"/>
          <p:cNvSpPr/>
          <p:nvPr/>
        </p:nvSpPr>
        <p:spPr>
          <a:xfrm>
            <a:off x="3162683" y="1905000"/>
            <a:ext cx="933328" cy="933450"/>
          </a:xfrm>
          <a:prstGeom prst="ellipse">
            <a:avLst/>
          </a:prstGeom>
          <a:solidFill>
            <a:schemeClr val="bg1"/>
          </a:solidFill>
          <a:ln w="139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6"/>
                </a:solidFill>
                <a:latin typeface="+mn-ea"/>
                <a:cs typeface="+mn-ea"/>
              </a:rPr>
              <a:t>1</a:t>
            </a:r>
            <a:endParaRPr lang="en-US" sz="2400" dirty="0">
              <a:solidFill>
                <a:schemeClr val="accent6"/>
              </a:solidFill>
              <a:latin typeface="+mn-ea"/>
              <a:cs typeface="+mn-ea"/>
            </a:endParaRPr>
          </a:p>
        </p:txBody>
      </p:sp>
      <p:sp>
        <p:nvSpPr>
          <p:cNvPr id="41" name="Oval 40"/>
          <p:cNvSpPr/>
          <p:nvPr/>
        </p:nvSpPr>
        <p:spPr>
          <a:xfrm>
            <a:off x="6791235" y="2330450"/>
            <a:ext cx="933328" cy="933450"/>
          </a:xfrm>
          <a:prstGeom prst="ellipse">
            <a:avLst/>
          </a:prstGeom>
          <a:solidFill>
            <a:schemeClr val="bg1"/>
          </a:solidFill>
          <a:ln w="139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lumMod val="85000"/>
                    <a:lumOff val="15000"/>
                  </a:schemeClr>
                </a:solidFill>
                <a:latin typeface="+mn-ea"/>
                <a:cs typeface="+mn-ea"/>
              </a:rPr>
              <a:t>2</a:t>
            </a:r>
            <a:endParaRPr lang="en-US" sz="2400" dirty="0">
              <a:solidFill>
                <a:schemeClr val="tx1">
                  <a:lumMod val="85000"/>
                  <a:lumOff val="15000"/>
                </a:schemeClr>
              </a:solidFill>
              <a:latin typeface="+mn-ea"/>
              <a:cs typeface="+mn-ea"/>
            </a:endParaRPr>
          </a:p>
        </p:txBody>
      </p:sp>
      <p:sp>
        <p:nvSpPr>
          <p:cNvPr id="42" name="Oval 41"/>
          <p:cNvSpPr/>
          <p:nvPr/>
        </p:nvSpPr>
        <p:spPr>
          <a:xfrm>
            <a:off x="5105122" y="4103103"/>
            <a:ext cx="933328" cy="933450"/>
          </a:xfrm>
          <a:prstGeom prst="ellipse">
            <a:avLst/>
          </a:prstGeom>
          <a:solidFill>
            <a:schemeClr val="bg1"/>
          </a:solid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2"/>
                </a:solidFill>
                <a:latin typeface="+mn-ea"/>
                <a:cs typeface="+mn-ea"/>
              </a:rPr>
              <a:t>4</a:t>
            </a:r>
            <a:endParaRPr lang="en-US" sz="2400" dirty="0">
              <a:solidFill>
                <a:schemeClr val="accent2"/>
              </a:solidFill>
              <a:latin typeface="+mn-ea"/>
              <a:cs typeface="+mn-ea"/>
            </a:endParaRPr>
          </a:p>
        </p:txBody>
      </p:sp>
      <p:sp>
        <p:nvSpPr>
          <p:cNvPr id="43" name="Oval 42"/>
          <p:cNvSpPr/>
          <p:nvPr/>
        </p:nvSpPr>
        <p:spPr>
          <a:xfrm>
            <a:off x="8511973" y="3687178"/>
            <a:ext cx="933328" cy="933450"/>
          </a:xfrm>
          <a:prstGeom prst="ellipse">
            <a:avLst/>
          </a:prstGeom>
          <a:solidFill>
            <a:schemeClr val="bg1"/>
          </a:solidFill>
          <a:ln w="139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4"/>
                </a:solidFill>
                <a:latin typeface="+mn-ea"/>
                <a:cs typeface="+mn-ea"/>
              </a:rPr>
              <a:t>3</a:t>
            </a:r>
            <a:endParaRPr lang="en-US" sz="2400" dirty="0">
              <a:solidFill>
                <a:schemeClr val="accent4"/>
              </a:solidFill>
              <a:latin typeface="+mn-ea"/>
              <a:cs typeface="+mn-ea"/>
            </a:endParaRPr>
          </a:p>
        </p:txBody>
      </p:sp>
      <p:cxnSp>
        <p:nvCxnSpPr>
          <p:cNvPr id="44" name="Straight Connector 43"/>
          <p:cNvCxnSpPr>
            <a:stCxn id="40" idx="4"/>
          </p:cNvCxnSpPr>
          <p:nvPr/>
        </p:nvCxnSpPr>
        <p:spPr>
          <a:xfrm flipH="1">
            <a:off x="795" y="2838450"/>
            <a:ext cx="3628553" cy="0"/>
          </a:xfrm>
          <a:prstGeom prst="line">
            <a:avLst/>
          </a:prstGeom>
          <a:ln w="139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95" y="3263900"/>
            <a:ext cx="7257105" cy="0"/>
          </a:xfrm>
          <a:prstGeom prst="line">
            <a:avLst/>
          </a:prstGeom>
          <a:ln w="139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95" y="3687178"/>
            <a:ext cx="8919853"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2" idx="0"/>
          </p:cNvCxnSpPr>
          <p:nvPr/>
        </p:nvCxnSpPr>
        <p:spPr>
          <a:xfrm flipH="1">
            <a:off x="794" y="4103103"/>
            <a:ext cx="5570992" cy="0"/>
          </a:xfrm>
          <a:prstGeom prst="line">
            <a:avLst/>
          </a:prstGeom>
          <a:ln w="139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32"/>
          <p:cNvSpPr txBox="1"/>
          <p:nvPr/>
        </p:nvSpPr>
        <p:spPr>
          <a:xfrm>
            <a:off x="4385229" y="2317386"/>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68" name="Text Placeholder 33"/>
          <p:cNvSpPr txBox="1"/>
          <p:nvPr/>
        </p:nvSpPr>
        <p:spPr>
          <a:xfrm>
            <a:off x="4385230" y="211178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概念</a:t>
            </a:r>
            <a:r>
              <a:rPr lang="en-AU" sz="1050" dirty="0">
                <a:solidFill>
                  <a:srgbClr val="7F7F7F"/>
                </a:solidFill>
                <a:latin typeface="+mn-ea"/>
                <a:cs typeface="+mn-ea"/>
              </a:rPr>
              <a:t> </a:t>
            </a:r>
            <a:r>
              <a:rPr lang="en-US" altLang="zh-CN" sz="1050" dirty="0">
                <a:solidFill>
                  <a:srgbClr val="7F7F7F"/>
                </a:solidFill>
                <a:latin typeface="+mn-ea"/>
                <a:cs typeface="+mn-ea"/>
              </a:rPr>
              <a:t>&amp; </a:t>
            </a:r>
            <a:r>
              <a:rPr lang="zh-CN" altLang="en-US" sz="1050" dirty="0">
                <a:solidFill>
                  <a:srgbClr val="7F7F7F"/>
                </a:solidFill>
                <a:latin typeface="+mn-ea"/>
                <a:cs typeface="+mn-ea"/>
              </a:rPr>
              <a:t>创意</a:t>
            </a:r>
            <a:endParaRPr lang="en-AU" sz="1050" dirty="0">
              <a:solidFill>
                <a:srgbClr val="7F7F7F"/>
              </a:solidFill>
              <a:latin typeface="+mn-ea"/>
              <a:cs typeface="+mn-ea"/>
            </a:endParaRPr>
          </a:p>
        </p:txBody>
      </p:sp>
      <p:sp>
        <p:nvSpPr>
          <p:cNvPr id="69" name="Text Placeholder 32"/>
          <p:cNvSpPr txBox="1"/>
          <p:nvPr/>
        </p:nvSpPr>
        <p:spPr>
          <a:xfrm>
            <a:off x="8013782" y="2701675"/>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0" name="Text Placeholder 33"/>
          <p:cNvSpPr txBox="1"/>
          <p:nvPr/>
        </p:nvSpPr>
        <p:spPr>
          <a:xfrm>
            <a:off x="8013783" y="2496074"/>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数据分析</a:t>
            </a:r>
            <a:endParaRPr lang="en-AU" sz="1050" dirty="0">
              <a:solidFill>
                <a:srgbClr val="7F7F7F"/>
              </a:solidFill>
              <a:latin typeface="+mn-ea"/>
              <a:cs typeface="+mn-ea"/>
            </a:endParaRPr>
          </a:p>
        </p:txBody>
      </p:sp>
      <p:sp>
        <p:nvSpPr>
          <p:cNvPr id="71" name="Text Placeholder 32"/>
          <p:cNvSpPr txBox="1"/>
          <p:nvPr/>
        </p:nvSpPr>
        <p:spPr>
          <a:xfrm>
            <a:off x="6322057" y="4487280"/>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2" name="Text Placeholder 33"/>
          <p:cNvSpPr txBox="1"/>
          <p:nvPr/>
        </p:nvSpPr>
        <p:spPr>
          <a:xfrm>
            <a:off x="6322058" y="4281679"/>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客户终端</a:t>
            </a:r>
            <a:endParaRPr lang="en-AU" sz="1050" dirty="0">
              <a:solidFill>
                <a:srgbClr val="7F7F7F"/>
              </a:solidFill>
              <a:latin typeface="+mn-ea"/>
              <a:cs typeface="+mn-ea"/>
            </a:endParaRPr>
          </a:p>
        </p:txBody>
      </p:sp>
      <p:sp>
        <p:nvSpPr>
          <p:cNvPr id="73" name="Text Placeholder 32"/>
          <p:cNvSpPr txBox="1"/>
          <p:nvPr/>
        </p:nvSpPr>
        <p:spPr>
          <a:xfrm>
            <a:off x="9765304" y="4065756"/>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4" name="Text Placeholder 33"/>
          <p:cNvSpPr txBox="1"/>
          <p:nvPr/>
        </p:nvSpPr>
        <p:spPr>
          <a:xfrm>
            <a:off x="9765305" y="3860155"/>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系统安全</a:t>
            </a:r>
            <a:endParaRPr lang="en-AU" sz="1050" dirty="0">
              <a:solidFill>
                <a:srgbClr val="7F7F7F"/>
              </a:solidFill>
              <a:latin typeface="+mn-ea"/>
              <a:cs typeface="+mn-ea"/>
            </a:endParaRPr>
          </a:p>
        </p:txBody>
      </p:sp>
      <p:sp>
        <p:nvSpPr>
          <p:cNvPr id="75" name="Oval 74"/>
          <p:cNvSpPr/>
          <p:nvPr/>
        </p:nvSpPr>
        <p:spPr>
          <a:xfrm>
            <a:off x="1687934" y="4509306"/>
            <a:ext cx="933328" cy="933450"/>
          </a:xfrm>
          <a:prstGeom prst="ellipse">
            <a:avLst/>
          </a:prstGeom>
          <a:solidFill>
            <a:schemeClr val="bg1"/>
          </a:solid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1"/>
                </a:solidFill>
                <a:latin typeface="+mn-ea"/>
                <a:cs typeface="+mn-ea"/>
              </a:rPr>
              <a:t>5</a:t>
            </a:r>
            <a:endParaRPr lang="en-US" sz="2400" dirty="0">
              <a:solidFill>
                <a:schemeClr val="accent1"/>
              </a:solidFill>
              <a:latin typeface="+mn-ea"/>
              <a:cs typeface="+mn-ea"/>
            </a:endParaRPr>
          </a:p>
        </p:txBody>
      </p:sp>
      <p:cxnSp>
        <p:nvCxnSpPr>
          <p:cNvPr id="76" name="Straight Connector 75"/>
          <p:cNvCxnSpPr>
            <a:stCxn id="75" idx="0"/>
          </p:cNvCxnSpPr>
          <p:nvPr/>
        </p:nvCxnSpPr>
        <p:spPr>
          <a:xfrm flipH="1">
            <a:off x="794" y="4509306"/>
            <a:ext cx="2153804"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Text Placeholder 32"/>
          <p:cNvSpPr txBox="1"/>
          <p:nvPr/>
        </p:nvSpPr>
        <p:spPr>
          <a:xfrm>
            <a:off x="2904869" y="4893483"/>
            <a:ext cx="1650125" cy="5622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78" name="Text Placeholder 33"/>
          <p:cNvSpPr txBox="1"/>
          <p:nvPr/>
        </p:nvSpPr>
        <p:spPr>
          <a:xfrm>
            <a:off x="2904870" y="4687882"/>
            <a:ext cx="156359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50" dirty="0">
                <a:solidFill>
                  <a:srgbClr val="7F7F7F"/>
                </a:solidFill>
                <a:latin typeface="+mn-ea"/>
                <a:cs typeface="+mn-ea"/>
              </a:rPr>
              <a:t>产品发布应用</a:t>
            </a:r>
            <a:endParaRPr lang="en-AU" sz="1050" dirty="0">
              <a:solidFill>
                <a:srgbClr val="7F7F7F"/>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left)">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0"/>
                                        <p:tgtEl>
                                          <p:spTgt spid="7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left)">
                                      <p:cBhvr>
                                        <p:cTn id="79" dur="500"/>
                                        <p:tgtEl>
                                          <p:spTgt spid="7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500"/>
                                        <p:tgtEl>
                                          <p:spTgt spid="7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67" grpId="0"/>
      <p:bldP spid="68" grpId="0"/>
      <p:bldP spid="69" grpId="0"/>
      <p:bldP spid="70" grpId="0"/>
      <p:bldP spid="71" grpId="0"/>
      <p:bldP spid="72" grpId="0"/>
      <p:bldP spid="73" grpId="0"/>
      <p:bldP spid="74" grpId="0"/>
      <p:bldP spid="75" grpId="0" animBg="1"/>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33" name="Freeform 32"/>
          <p:cNvSpPr/>
          <p:nvPr/>
        </p:nvSpPr>
        <p:spPr>
          <a:xfrm>
            <a:off x="9535960" y="2707731"/>
            <a:ext cx="138492" cy="356624"/>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34" name="Freeform 33"/>
          <p:cNvSpPr/>
          <p:nvPr/>
        </p:nvSpPr>
        <p:spPr>
          <a:xfrm>
            <a:off x="8939954" y="3074529"/>
            <a:ext cx="43406" cy="34407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35" name="Freeform 34"/>
          <p:cNvSpPr/>
          <p:nvPr/>
        </p:nvSpPr>
        <p:spPr>
          <a:xfrm>
            <a:off x="9081019" y="2383604"/>
            <a:ext cx="446663" cy="324126"/>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sp>
        <p:nvSpPr>
          <p:cNvPr id="46" name="Freeform 45"/>
          <p:cNvSpPr/>
          <p:nvPr/>
        </p:nvSpPr>
        <p:spPr>
          <a:xfrm>
            <a:off x="2288454" y="1895138"/>
            <a:ext cx="2038246" cy="1811647"/>
          </a:xfrm>
          <a:custGeom>
            <a:avLst/>
            <a:gdLst>
              <a:gd name="connsiteX0" fmla="*/ 0 w 1430521"/>
              <a:gd name="connsiteY0" fmla="*/ 1430521 h 1430521"/>
              <a:gd name="connsiteX1" fmla="*/ 715261 w 1430521"/>
              <a:gd name="connsiteY1" fmla="*/ 0 h 1430521"/>
              <a:gd name="connsiteX2" fmla="*/ 1430521 w 1430521"/>
              <a:gd name="connsiteY2" fmla="*/ 1430521 h 1430521"/>
              <a:gd name="connsiteX3" fmla="*/ 0 w 1430521"/>
              <a:gd name="connsiteY3" fmla="*/ 1430521 h 1430521"/>
            </a:gdLst>
            <a:ahLst/>
            <a:cxnLst>
              <a:cxn ang="0">
                <a:pos x="connsiteX0" y="connsiteY0"/>
              </a:cxn>
              <a:cxn ang="0">
                <a:pos x="connsiteX1" y="connsiteY1"/>
              </a:cxn>
              <a:cxn ang="0">
                <a:pos x="connsiteX2" y="connsiteY2"/>
              </a:cxn>
              <a:cxn ang="0">
                <a:pos x="connsiteX3" y="connsiteY3"/>
              </a:cxn>
            </a:cxnLst>
            <a:rect l="l" t="t" r="r" b="b"/>
            <a:pathLst>
              <a:path w="1430521" h="1430521">
                <a:moveTo>
                  <a:pt x="0" y="1430521"/>
                </a:moveTo>
                <a:lnTo>
                  <a:pt x="715261" y="0"/>
                </a:lnTo>
                <a:lnTo>
                  <a:pt x="1430521" y="1430521"/>
                </a:lnTo>
                <a:lnTo>
                  <a:pt x="0" y="1430521"/>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360" tIns="840991" rIns="483360" bIns="125730" numCol="1" spcCol="1270" anchor="ctr" anchorCtr="0">
            <a:noAutofit/>
          </a:bodyPr>
          <a:lstStyle/>
          <a:p>
            <a:pPr algn="ctr" defTabSz="1466850">
              <a:lnSpc>
                <a:spcPct val="90000"/>
              </a:lnSpc>
              <a:spcBef>
                <a:spcPct val="0"/>
              </a:spcBef>
              <a:spcAft>
                <a:spcPct val="35000"/>
              </a:spcAft>
            </a:pPr>
            <a:endParaRPr lang="en-US" sz="3300" dirty="0">
              <a:latin typeface="+mn-ea"/>
              <a:cs typeface="+mn-ea"/>
            </a:endParaRPr>
          </a:p>
        </p:txBody>
      </p:sp>
      <p:sp>
        <p:nvSpPr>
          <p:cNvPr id="47" name="Freeform 46"/>
          <p:cNvSpPr/>
          <p:nvPr/>
        </p:nvSpPr>
        <p:spPr>
          <a:xfrm>
            <a:off x="1269330" y="3706785"/>
            <a:ext cx="2038246" cy="1811647"/>
          </a:xfrm>
          <a:custGeom>
            <a:avLst/>
            <a:gdLst>
              <a:gd name="connsiteX0" fmla="*/ 0 w 1430521"/>
              <a:gd name="connsiteY0" fmla="*/ 1430521 h 1430521"/>
              <a:gd name="connsiteX1" fmla="*/ 715261 w 1430521"/>
              <a:gd name="connsiteY1" fmla="*/ 0 h 1430521"/>
              <a:gd name="connsiteX2" fmla="*/ 1430521 w 1430521"/>
              <a:gd name="connsiteY2" fmla="*/ 1430521 h 1430521"/>
              <a:gd name="connsiteX3" fmla="*/ 0 w 1430521"/>
              <a:gd name="connsiteY3" fmla="*/ 1430521 h 1430521"/>
            </a:gdLst>
            <a:ahLst/>
            <a:cxnLst>
              <a:cxn ang="0">
                <a:pos x="connsiteX0" y="connsiteY0"/>
              </a:cxn>
              <a:cxn ang="0">
                <a:pos x="connsiteX1" y="connsiteY1"/>
              </a:cxn>
              <a:cxn ang="0">
                <a:pos x="connsiteX2" y="connsiteY2"/>
              </a:cxn>
              <a:cxn ang="0">
                <a:pos x="connsiteX3" y="connsiteY3"/>
              </a:cxn>
            </a:cxnLst>
            <a:rect l="l" t="t" r="r" b="b"/>
            <a:pathLst>
              <a:path w="1430521" h="1430521">
                <a:moveTo>
                  <a:pt x="0" y="1430521"/>
                </a:moveTo>
                <a:lnTo>
                  <a:pt x="715261" y="0"/>
                </a:lnTo>
                <a:lnTo>
                  <a:pt x="1430521" y="1430521"/>
                </a:lnTo>
                <a:lnTo>
                  <a:pt x="0" y="1430521"/>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360" tIns="840991" rIns="483360" bIns="125730" numCol="1" spcCol="1270" anchor="ctr" anchorCtr="0">
            <a:noAutofit/>
          </a:bodyPr>
          <a:lstStyle/>
          <a:p>
            <a:pPr algn="ctr" defTabSz="1466850">
              <a:lnSpc>
                <a:spcPct val="90000"/>
              </a:lnSpc>
              <a:spcBef>
                <a:spcPct val="0"/>
              </a:spcBef>
              <a:spcAft>
                <a:spcPct val="35000"/>
              </a:spcAft>
            </a:pPr>
            <a:endParaRPr lang="en-US" sz="3300" dirty="0">
              <a:latin typeface="+mn-ea"/>
              <a:cs typeface="+mn-ea"/>
            </a:endParaRPr>
          </a:p>
        </p:txBody>
      </p:sp>
      <p:sp>
        <p:nvSpPr>
          <p:cNvPr id="48" name="Freeform 47"/>
          <p:cNvSpPr/>
          <p:nvPr/>
        </p:nvSpPr>
        <p:spPr>
          <a:xfrm>
            <a:off x="2288454" y="3706782"/>
            <a:ext cx="2038247" cy="1811648"/>
          </a:xfrm>
          <a:custGeom>
            <a:avLst/>
            <a:gdLst>
              <a:gd name="connsiteX0" fmla="*/ 0 w 1430521"/>
              <a:gd name="connsiteY0" fmla="*/ 1430521 h 1430521"/>
              <a:gd name="connsiteX1" fmla="*/ 715261 w 1430521"/>
              <a:gd name="connsiteY1" fmla="*/ 0 h 1430521"/>
              <a:gd name="connsiteX2" fmla="*/ 1430521 w 1430521"/>
              <a:gd name="connsiteY2" fmla="*/ 1430521 h 1430521"/>
              <a:gd name="connsiteX3" fmla="*/ 0 w 1430521"/>
              <a:gd name="connsiteY3" fmla="*/ 1430521 h 1430521"/>
            </a:gdLst>
            <a:ahLst/>
            <a:cxnLst>
              <a:cxn ang="0">
                <a:pos x="connsiteX0" y="connsiteY0"/>
              </a:cxn>
              <a:cxn ang="0">
                <a:pos x="connsiteX1" y="connsiteY1"/>
              </a:cxn>
              <a:cxn ang="0">
                <a:pos x="connsiteX2" y="connsiteY2"/>
              </a:cxn>
              <a:cxn ang="0">
                <a:pos x="connsiteX3" y="connsiteY3"/>
              </a:cxn>
            </a:cxnLst>
            <a:rect l="l" t="t" r="r" b="b"/>
            <a:pathLst>
              <a:path w="1430521" h="1430521">
                <a:moveTo>
                  <a:pt x="1430521" y="0"/>
                </a:moveTo>
                <a:lnTo>
                  <a:pt x="715260" y="1430521"/>
                </a:lnTo>
                <a:lnTo>
                  <a:pt x="0" y="0"/>
                </a:lnTo>
                <a:lnTo>
                  <a:pt x="1430521"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360" tIns="125731" rIns="483361" bIns="840991" numCol="1" spcCol="1270" anchor="ctr" anchorCtr="0">
            <a:noAutofit/>
          </a:bodyPr>
          <a:lstStyle/>
          <a:p>
            <a:pPr algn="ctr" defTabSz="1466850">
              <a:lnSpc>
                <a:spcPct val="90000"/>
              </a:lnSpc>
              <a:spcBef>
                <a:spcPct val="0"/>
              </a:spcBef>
              <a:spcAft>
                <a:spcPct val="35000"/>
              </a:spcAft>
            </a:pPr>
            <a:endParaRPr lang="en-US" sz="3300" dirty="0">
              <a:latin typeface="+mn-ea"/>
              <a:cs typeface="+mn-ea"/>
            </a:endParaRPr>
          </a:p>
        </p:txBody>
      </p:sp>
      <p:sp>
        <p:nvSpPr>
          <p:cNvPr id="76" name="Freeform 75"/>
          <p:cNvSpPr/>
          <p:nvPr/>
        </p:nvSpPr>
        <p:spPr>
          <a:xfrm>
            <a:off x="3307577" y="3706785"/>
            <a:ext cx="2038246" cy="1811647"/>
          </a:xfrm>
          <a:custGeom>
            <a:avLst/>
            <a:gdLst>
              <a:gd name="connsiteX0" fmla="*/ 0 w 1430521"/>
              <a:gd name="connsiteY0" fmla="*/ 1430521 h 1430521"/>
              <a:gd name="connsiteX1" fmla="*/ 715261 w 1430521"/>
              <a:gd name="connsiteY1" fmla="*/ 0 h 1430521"/>
              <a:gd name="connsiteX2" fmla="*/ 1430521 w 1430521"/>
              <a:gd name="connsiteY2" fmla="*/ 1430521 h 1430521"/>
              <a:gd name="connsiteX3" fmla="*/ 0 w 1430521"/>
              <a:gd name="connsiteY3" fmla="*/ 1430521 h 1430521"/>
            </a:gdLst>
            <a:ahLst/>
            <a:cxnLst>
              <a:cxn ang="0">
                <a:pos x="connsiteX0" y="connsiteY0"/>
              </a:cxn>
              <a:cxn ang="0">
                <a:pos x="connsiteX1" y="connsiteY1"/>
              </a:cxn>
              <a:cxn ang="0">
                <a:pos x="connsiteX2" y="connsiteY2"/>
              </a:cxn>
              <a:cxn ang="0">
                <a:pos x="connsiteX3" y="connsiteY3"/>
              </a:cxn>
            </a:cxnLst>
            <a:rect l="l" t="t" r="r" b="b"/>
            <a:pathLst>
              <a:path w="1430521" h="1430521">
                <a:moveTo>
                  <a:pt x="0" y="1430521"/>
                </a:moveTo>
                <a:lnTo>
                  <a:pt x="715261" y="0"/>
                </a:lnTo>
                <a:lnTo>
                  <a:pt x="1430521" y="1430521"/>
                </a:lnTo>
                <a:lnTo>
                  <a:pt x="0" y="143052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360" tIns="840991" rIns="483360" bIns="125730" numCol="1" spcCol="1270" anchor="ctr" anchorCtr="0">
            <a:noAutofit/>
          </a:bodyPr>
          <a:lstStyle/>
          <a:p>
            <a:pPr algn="ctr" defTabSz="1466850">
              <a:lnSpc>
                <a:spcPct val="90000"/>
              </a:lnSpc>
              <a:spcBef>
                <a:spcPct val="0"/>
              </a:spcBef>
              <a:spcAft>
                <a:spcPct val="35000"/>
              </a:spcAft>
            </a:pPr>
            <a:endParaRPr lang="en-US" sz="3300" dirty="0">
              <a:latin typeface="+mn-ea"/>
              <a:cs typeface="+mn-ea"/>
            </a:endParaRPr>
          </a:p>
        </p:txBody>
      </p:sp>
      <p:sp>
        <p:nvSpPr>
          <p:cNvPr id="38" name="Text Placeholder 32"/>
          <p:cNvSpPr txBox="1"/>
          <p:nvPr/>
        </p:nvSpPr>
        <p:spPr>
          <a:xfrm>
            <a:off x="2830638" y="3067749"/>
            <a:ext cx="953876" cy="5161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a:t>
            </a:r>
            <a:endParaRPr lang="en-US" sz="1000" dirty="0">
              <a:solidFill>
                <a:schemeClr val="bg1"/>
              </a:solidFill>
              <a:latin typeface="+mn-ea"/>
              <a:cs typeface="+mn-ea"/>
            </a:endParaRPr>
          </a:p>
        </p:txBody>
      </p:sp>
      <p:sp>
        <p:nvSpPr>
          <p:cNvPr id="40" name="Text Placeholder 32"/>
          <p:cNvSpPr txBox="1"/>
          <p:nvPr/>
        </p:nvSpPr>
        <p:spPr>
          <a:xfrm>
            <a:off x="2830638" y="4337383"/>
            <a:ext cx="953876" cy="5161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a:t>
            </a:r>
            <a:endParaRPr lang="en-US" altLang="zh-CN" sz="1000" dirty="0">
              <a:solidFill>
                <a:schemeClr val="bg1"/>
              </a:solidFill>
              <a:latin typeface="+mn-ea"/>
              <a:cs typeface="+mn-ea"/>
            </a:endParaRPr>
          </a:p>
        </p:txBody>
      </p:sp>
      <p:sp>
        <p:nvSpPr>
          <p:cNvPr id="42" name="Text Placeholder 32"/>
          <p:cNvSpPr txBox="1"/>
          <p:nvPr/>
        </p:nvSpPr>
        <p:spPr>
          <a:xfrm>
            <a:off x="3849760" y="4839425"/>
            <a:ext cx="953876" cy="5161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a:t>
            </a:r>
            <a:endParaRPr lang="en-US" altLang="zh-CN" sz="1000" dirty="0">
              <a:solidFill>
                <a:schemeClr val="bg1"/>
              </a:solidFill>
              <a:latin typeface="+mn-ea"/>
              <a:cs typeface="+mn-ea"/>
            </a:endParaRPr>
          </a:p>
        </p:txBody>
      </p:sp>
      <p:sp>
        <p:nvSpPr>
          <p:cNvPr id="44" name="Text Placeholder 32"/>
          <p:cNvSpPr txBox="1"/>
          <p:nvPr/>
        </p:nvSpPr>
        <p:spPr>
          <a:xfrm>
            <a:off x="1811515" y="4839425"/>
            <a:ext cx="953876" cy="5161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1000" dirty="0">
                <a:solidFill>
                  <a:schemeClr val="bg1"/>
                </a:solidFill>
                <a:latin typeface="+mn-ea"/>
                <a:cs typeface="+mn-ea"/>
              </a:rPr>
              <a:t>此处添加详细文本描述</a:t>
            </a:r>
            <a:endParaRPr lang="en-US" altLang="zh-CN" sz="1000" dirty="0">
              <a:solidFill>
                <a:schemeClr val="bg1"/>
              </a:solidFill>
              <a:latin typeface="+mn-ea"/>
              <a:cs typeface="+mn-ea"/>
            </a:endParaRPr>
          </a:p>
        </p:txBody>
      </p:sp>
      <p:sp>
        <p:nvSpPr>
          <p:cNvPr id="78" name="Rectangle 77"/>
          <p:cNvSpPr/>
          <p:nvPr/>
        </p:nvSpPr>
        <p:spPr>
          <a:xfrm>
            <a:off x="6832671" y="2051512"/>
            <a:ext cx="4201963" cy="1126462"/>
          </a:xfrm>
          <a:prstGeom prst="rect">
            <a:avLst/>
          </a:prstGeom>
        </p:spPr>
        <p:txBody>
          <a:bodyPr wrap="square">
            <a:spAutoFit/>
          </a:bodyPr>
          <a:lstStyle/>
          <a:p>
            <a:pPr>
              <a:lnSpc>
                <a:spcPct val="120000"/>
              </a:lnSpc>
            </a:pPr>
            <a:r>
              <a:rPr lang="zh-CN" altLang="en-US" sz="14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400" dirty="0">
                <a:solidFill>
                  <a:srgbClr val="7F7F7F"/>
                </a:solidFill>
                <a:latin typeface="+mn-ea"/>
                <a:cs typeface="+mn-ea"/>
              </a:rPr>
              <a:t>200</a:t>
            </a:r>
            <a:r>
              <a:rPr lang="zh-CN" altLang="en-US" sz="1400" dirty="0">
                <a:solidFill>
                  <a:srgbClr val="7F7F7F"/>
                </a:solidFill>
                <a:latin typeface="+mn-ea"/>
                <a:cs typeface="+mn-ea"/>
              </a:rPr>
              <a:t>字以内，据统计每页幻灯片的最好控制在</a:t>
            </a:r>
            <a:r>
              <a:rPr lang="en-US" altLang="zh-CN" sz="1400" dirty="0">
                <a:solidFill>
                  <a:srgbClr val="7F7F7F"/>
                </a:solidFill>
                <a:latin typeface="+mn-ea"/>
                <a:cs typeface="+mn-ea"/>
              </a:rPr>
              <a:t>5</a:t>
            </a:r>
            <a:r>
              <a:rPr lang="zh-CN" altLang="en-US" sz="1400" dirty="0">
                <a:solidFill>
                  <a:srgbClr val="7F7F7F"/>
                </a:solidFill>
                <a:latin typeface="+mn-ea"/>
                <a:cs typeface="+mn-ea"/>
              </a:rPr>
              <a:t>分钟之内。</a:t>
            </a:r>
            <a:endParaRPr lang="en-US" sz="1400" dirty="0">
              <a:solidFill>
                <a:srgbClr val="7F7F7F"/>
              </a:solidFill>
              <a:latin typeface="+mn-ea"/>
              <a:cs typeface="+mn-ea"/>
            </a:endParaRPr>
          </a:p>
        </p:txBody>
      </p:sp>
      <p:sp>
        <p:nvSpPr>
          <p:cNvPr id="81" name="Text Placeholder 32"/>
          <p:cNvSpPr txBox="1"/>
          <p:nvPr/>
        </p:nvSpPr>
        <p:spPr>
          <a:xfrm>
            <a:off x="6352779" y="3647522"/>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2" name="Text Placeholder 33"/>
          <p:cNvSpPr txBox="1"/>
          <p:nvPr/>
        </p:nvSpPr>
        <p:spPr>
          <a:xfrm>
            <a:off x="6352781" y="3406988"/>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chemeClr val="accent6"/>
                </a:solidFill>
                <a:latin typeface="+mn-ea"/>
                <a:cs typeface="+mn-ea"/>
              </a:rPr>
              <a:t>市场策略</a:t>
            </a:r>
            <a:endParaRPr lang="en-AU" sz="1100" dirty="0">
              <a:solidFill>
                <a:schemeClr val="accent6"/>
              </a:solidFill>
              <a:latin typeface="+mn-ea"/>
              <a:cs typeface="+mn-ea"/>
            </a:endParaRPr>
          </a:p>
        </p:txBody>
      </p:sp>
      <p:sp>
        <p:nvSpPr>
          <p:cNvPr id="85" name="Text Placeholder 32"/>
          <p:cNvSpPr txBox="1"/>
          <p:nvPr/>
        </p:nvSpPr>
        <p:spPr>
          <a:xfrm>
            <a:off x="6352779" y="472116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6" name="Text Placeholder 33"/>
          <p:cNvSpPr txBox="1"/>
          <p:nvPr/>
        </p:nvSpPr>
        <p:spPr>
          <a:xfrm>
            <a:off x="6352781" y="4480633"/>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系统安全</a:t>
            </a:r>
            <a:endParaRPr lang="en-AU" sz="1100" dirty="0">
              <a:solidFill>
                <a:srgbClr val="7F7F7F"/>
              </a:solidFill>
              <a:latin typeface="+mn-ea"/>
              <a:cs typeface="+mn-ea"/>
            </a:endParaRPr>
          </a:p>
        </p:txBody>
      </p:sp>
      <p:sp>
        <p:nvSpPr>
          <p:cNvPr id="89" name="Text Placeholder 32"/>
          <p:cNvSpPr txBox="1"/>
          <p:nvPr/>
        </p:nvSpPr>
        <p:spPr>
          <a:xfrm>
            <a:off x="9155166" y="3646760"/>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90" name="Text Placeholder 33"/>
          <p:cNvSpPr txBox="1"/>
          <p:nvPr/>
        </p:nvSpPr>
        <p:spPr>
          <a:xfrm>
            <a:off x="9155168" y="3406227"/>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chemeClr val="accent5"/>
                </a:solidFill>
                <a:latin typeface="+mn-ea"/>
                <a:cs typeface="+mn-ea"/>
              </a:rPr>
              <a:t>市场理念</a:t>
            </a:r>
            <a:endParaRPr lang="en-AU" sz="1100" dirty="0">
              <a:solidFill>
                <a:schemeClr val="accent5"/>
              </a:solidFill>
              <a:latin typeface="+mn-ea"/>
              <a:cs typeface="+mn-ea"/>
            </a:endParaRPr>
          </a:p>
        </p:txBody>
      </p:sp>
      <p:sp>
        <p:nvSpPr>
          <p:cNvPr id="93" name="Text Placeholder 32"/>
          <p:cNvSpPr txBox="1"/>
          <p:nvPr/>
        </p:nvSpPr>
        <p:spPr>
          <a:xfrm>
            <a:off x="9155166" y="4721167"/>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94" name="Text Placeholder 33"/>
          <p:cNvSpPr txBox="1"/>
          <p:nvPr/>
        </p:nvSpPr>
        <p:spPr>
          <a:xfrm>
            <a:off x="9155168" y="4480633"/>
            <a:ext cx="1464110"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chemeClr val="accent1"/>
                </a:solidFill>
                <a:latin typeface="+mn-ea"/>
                <a:cs typeface="+mn-ea"/>
              </a:rPr>
              <a:t>市场理念</a:t>
            </a:r>
            <a:endParaRPr lang="en-AU" sz="1100" dirty="0">
              <a:solidFill>
                <a:schemeClr val="accent1"/>
              </a:solidFill>
              <a:latin typeface="+mn-ea"/>
              <a:cs typeface="+mn-ea"/>
            </a:endParaRPr>
          </a:p>
        </p:txBody>
      </p:sp>
      <p:sp>
        <p:nvSpPr>
          <p:cNvPr id="36" name="Freeform 142"/>
          <p:cNvSpPr/>
          <p:nvPr/>
        </p:nvSpPr>
        <p:spPr bwMode="auto">
          <a:xfrm>
            <a:off x="2136119" y="451348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7" name="Freeform 149"/>
          <p:cNvSpPr/>
          <p:nvPr/>
        </p:nvSpPr>
        <p:spPr bwMode="auto">
          <a:xfrm>
            <a:off x="3153990" y="391480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49" name="组合 48"/>
          <p:cNvGrpSpPr/>
          <p:nvPr/>
        </p:nvGrpSpPr>
        <p:grpSpPr>
          <a:xfrm>
            <a:off x="4174364" y="4539497"/>
            <a:ext cx="311646" cy="193872"/>
            <a:chOff x="8292784" y="1202455"/>
            <a:chExt cx="311687" cy="193872"/>
          </a:xfrm>
        </p:grpSpPr>
        <p:sp>
          <p:nvSpPr>
            <p:cNvPr id="50"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51"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52" name="Freeform 116"/>
          <p:cNvSpPr>
            <a:spLocks noEditPoints="1"/>
          </p:cNvSpPr>
          <p:nvPr/>
        </p:nvSpPr>
        <p:spPr bwMode="auto">
          <a:xfrm>
            <a:off x="3142807" y="270773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53" name="组合 52"/>
          <p:cNvGrpSpPr/>
          <p:nvPr/>
        </p:nvGrpSpPr>
        <p:grpSpPr>
          <a:xfrm>
            <a:off x="5619779" y="2133815"/>
            <a:ext cx="1111714" cy="914199"/>
            <a:chOff x="5108575" y="3992563"/>
            <a:chExt cx="428625" cy="352426"/>
          </a:xfrm>
          <a:solidFill>
            <a:schemeClr val="tx2"/>
          </a:solidFill>
        </p:grpSpPr>
        <p:sp>
          <p:nvSpPr>
            <p:cNvPr id="54"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5"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6"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0" name="Freeform 116"/>
          <p:cNvSpPr>
            <a:spLocks noEditPoints="1"/>
          </p:cNvSpPr>
          <p:nvPr/>
        </p:nvSpPr>
        <p:spPr bwMode="auto">
          <a:xfrm>
            <a:off x="5867995" y="340253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49"/>
          <p:cNvSpPr/>
          <p:nvPr/>
        </p:nvSpPr>
        <p:spPr bwMode="auto">
          <a:xfrm>
            <a:off x="5875237" y="4440150"/>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62" name="组合 61"/>
          <p:cNvGrpSpPr/>
          <p:nvPr/>
        </p:nvGrpSpPr>
        <p:grpSpPr>
          <a:xfrm>
            <a:off x="8629914" y="4480631"/>
            <a:ext cx="311646" cy="193872"/>
            <a:chOff x="8292784" y="1202455"/>
            <a:chExt cx="311687" cy="193872"/>
          </a:xfrm>
          <a:solidFill>
            <a:schemeClr val="accent1"/>
          </a:solidFill>
        </p:grpSpPr>
        <p:sp>
          <p:nvSpPr>
            <p:cNvPr id="6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6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65" name="Freeform 142"/>
          <p:cNvSpPr/>
          <p:nvPr/>
        </p:nvSpPr>
        <p:spPr bwMode="auto">
          <a:xfrm>
            <a:off x="8637282" y="340890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76" grpId="0" animBg="1"/>
      <p:bldP spid="38" grpId="0"/>
      <p:bldP spid="40" grpId="0"/>
      <p:bldP spid="42" grpId="0"/>
      <p:bldP spid="44" grpId="0"/>
      <p:bldP spid="78" grpId="0"/>
      <p:bldP spid="81" grpId="0"/>
      <p:bldP spid="82" grpId="0"/>
      <p:bldP spid="85" grpId="0"/>
      <p:bldP spid="86" grpId="0"/>
      <p:bldP spid="89" grpId="0"/>
      <p:bldP spid="90"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cxnSp>
        <p:nvCxnSpPr>
          <p:cNvPr id="32" name="Straight Connector 31"/>
          <p:cNvCxnSpPr/>
          <p:nvPr/>
        </p:nvCxnSpPr>
        <p:spPr>
          <a:xfrm flipH="1">
            <a:off x="8121612" y="3356444"/>
            <a:ext cx="1946395" cy="0"/>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908706" y="2789828"/>
            <a:ext cx="1646726" cy="1869328"/>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801595" y="3356444"/>
            <a:ext cx="1302158" cy="1482622"/>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40997" y="2765910"/>
            <a:ext cx="1260599" cy="2073157"/>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51743" y="3231941"/>
            <a:ext cx="1756964" cy="1399309"/>
          </a:xfrm>
          <a:prstGeom prst="line">
            <a:avLst/>
          </a:prstGeom>
          <a:ln w="254000">
            <a:solidFill>
              <a:schemeClr val="bg2"/>
            </a:solidFill>
          </a:ln>
        </p:spPr>
        <p:style>
          <a:lnRef idx="1">
            <a:schemeClr val="accent1"/>
          </a:lnRef>
          <a:fillRef idx="0">
            <a:schemeClr val="accent1"/>
          </a:fillRef>
          <a:effectRef idx="0">
            <a:schemeClr val="accent1"/>
          </a:effectRef>
          <a:fontRef idx="minor">
            <a:schemeClr val="tx1"/>
          </a:fontRef>
        </p:style>
      </p:cxnSp>
      <p:sp>
        <p:nvSpPr>
          <p:cNvPr id="50" name="Oval 12"/>
          <p:cNvSpPr>
            <a:spLocks noChangeArrowheads="1"/>
          </p:cNvSpPr>
          <p:nvPr/>
        </p:nvSpPr>
        <p:spPr bwMode="auto">
          <a:xfrm>
            <a:off x="2928664" y="3652542"/>
            <a:ext cx="1960087" cy="1957412"/>
          </a:xfrm>
          <a:prstGeom prst="ellipse">
            <a:avLst/>
          </a:prstGeom>
          <a:solidFill>
            <a:schemeClr val="accent6"/>
          </a:solidFill>
          <a:ln w="254000">
            <a:solidFill>
              <a:schemeClr val="bg2"/>
            </a:solidFill>
          </a:ln>
        </p:spPr>
        <p:txBody>
          <a:bodyPr vert="horz" wrap="square" lIns="91440" tIns="45720" rIns="91440" bIns="45720" numCol="1" anchor="ctr" anchorCtr="0" compatLnSpc="1"/>
          <a:lstStyle/>
          <a:p>
            <a:pPr algn="ctr"/>
            <a:endParaRPr lang="en-US" sz="4000" dirty="0">
              <a:solidFill>
                <a:schemeClr val="bg1"/>
              </a:solidFill>
              <a:latin typeface="+mn-ea"/>
              <a:cs typeface="+mn-ea"/>
            </a:endParaRPr>
          </a:p>
        </p:txBody>
      </p:sp>
      <p:sp>
        <p:nvSpPr>
          <p:cNvPr id="51" name="Oval 12"/>
          <p:cNvSpPr>
            <a:spLocks noChangeArrowheads="1"/>
          </p:cNvSpPr>
          <p:nvPr/>
        </p:nvSpPr>
        <p:spPr bwMode="auto">
          <a:xfrm>
            <a:off x="4888750" y="2162852"/>
            <a:ext cx="1304492" cy="1302712"/>
          </a:xfrm>
          <a:prstGeom prst="ellipse">
            <a:avLst/>
          </a:prstGeom>
          <a:solidFill>
            <a:schemeClr val="accent2"/>
          </a:solidFill>
          <a:ln w="254000">
            <a:solidFill>
              <a:schemeClr val="bg2"/>
            </a:solidFill>
          </a:ln>
        </p:spPr>
        <p:txBody>
          <a:bodyPr vert="horz" wrap="square" lIns="91440" tIns="45720" rIns="91440" bIns="45720" numCol="1" anchor="ctr" anchorCtr="0" compatLnSpc="1"/>
          <a:lstStyle/>
          <a:p>
            <a:pPr lvl="0" algn="ctr"/>
            <a:endParaRPr lang="en-US" sz="2400" dirty="0">
              <a:solidFill>
                <a:srgbClr val="FFFFFF"/>
              </a:solidFill>
              <a:latin typeface="+mn-ea"/>
              <a:cs typeface="+mn-ea"/>
            </a:endParaRPr>
          </a:p>
        </p:txBody>
      </p:sp>
      <p:sp>
        <p:nvSpPr>
          <p:cNvPr id="52" name="Oval 12"/>
          <p:cNvSpPr>
            <a:spLocks noChangeArrowheads="1"/>
          </p:cNvSpPr>
          <p:nvPr/>
        </p:nvSpPr>
        <p:spPr bwMode="auto">
          <a:xfrm>
            <a:off x="6313912" y="4352048"/>
            <a:ext cx="975367" cy="974036"/>
          </a:xfrm>
          <a:prstGeom prst="ellipse">
            <a:avLst/>
          </a:prstGeom>
          <a:solidFill>
            <a:schemeClr val="accent3"/>
          </a:solidFill>
          <a:ln w="203200">
            <a:solidFill>
              <a:schemeClr val="bg2"/>
            </a:solidFill>
          </a:ln>
        </p:spPr>
        <p:txBody>
          <a:bodyPr vert="horz" wrap="square" lIns="91440" tIns="45720" rIns="91440" bIns="45720" numCol="1" anchor="ctr" anchorCtr="0" compatLnSpc="1"/>
          <a:lstStyle/>
          <a:p>
            <a:pPr lvl="0" algn="ctr"/>
            <a:endParaRPr lang="en-US" sz="1600" dirty="0">
              <a:latin typeface="+mn-ea"/>
              <a:cs typeface="+mn-ea"/>
            </a:endParaRPr>
          </a:p>
        </p:txBody>
      </p:sp>
      <p:sp>
        <p:nvSpPr>
          <p:cNvPr id="53" name="Oval 12"/>
          <p:cNvSpPr>
            <a:spLocks noChangeArrowheads="1"/>
          </p:cNvSpPr>
          <p:nvPr/>
        </p:nvSpPr>
        <p:spPr bwMode="auto">
          <a:xfrm>
            <a:off x="7326832" y="2580583"/>
            <a:ext cx="1553842" cy="1551722"/>
          </a:xfrm>
          <a:prstGeom prst="ellipse">
            <a:avLst/>
          </a:prstGeom>
          <a:solidFill>
            <a:schemeClr val="accent4"/>
          </a:solidFill>
          <a:ln w="254000">
            <a:solidFill>
              <a:schemeClr val="bg2"/>
            </a:solidFill>
          </a:ln>
        </p:spPr>
        <p:txBody>
          <a:bodyPr vert="horz" wrap="square" lIns="91440" tIns="45720" rIns="91440" bIns="45720" numCol="1" anchor="ctr" anchorCtr="0" compatLnSpc="1"/>
          <a:lstStyle/>
          <a:p>
            <a:pPr algn="ctr"/>
            <a:endParaRPr lang="en-US" sz="3200" dirty="0">
              <a:solidFill>
                <a:schemeClr val="bg1"/>
              </a:solidFill>
              <a:latin typeface="+mn-ea"/>
              <a:cs typeface="+mn-ea"/>
            </a:endParaRPr>
          </a:p>
        </p:txBody>
      </p:sp>
      <p:sp>
        <p:nvSpPr>
          <p:cNvPr id="54" name="Oval 12"/>
          <p:cNvSpPr>
            <a:spLocks noChangeArrowheads="1"/>
          </p:cNvSpPr>
          <p:nvPr/>
        </p:nvSpPr>
        <p:spPr bwMode="auto">
          <a:xfrm>
            <a:off x="1636312" y="2717212"/>
            <a:ext cx="1030860" cy="1029454"/>
          </a:xfrm>
          <a:prstGeom prst="ellipse">
            <a:avLst/>
          </a:prstGeom>
          <a:solidFill>
            <a:schemeClr val="accent1"/>
          </a:solidFill>
          <a:ln w="203200">
            <a:solidFill>
              <a:schemeClr val="bg2"/>
            </a:solidFill>
          </a:ln>
        </p:spPr>
        <p:txBody>
          <a:bodyPr vert="horz" wrap="square" lIns="91440" tIns="45720" rIns="91440" bIns="45720" numCol="1" anchor="ctr" anchorCtr="0" compatLnSpc="1"/>
          <a:lstStyle/>
          <a:p>
            <a:pPr algn="ctr"/>
            <a:endParaRPr lang="en-AU" dirty="0">
              <a:solidFill>
                <a:srgbClr val="FFFFFF"/>
              </a:solidFill>
              <a:latin typeface="+mn-ea"/>
              <a:cs typeface="+mn-ea"/>
            </a:endParaRPr>
          </a:p>
        </p:txBody>
      </p:sp>
      <p:sp>
        <p:nvSpPr>
          <p:cNvPr id="55" name="Oval 12"/>
          <p:cNvSpPr>
            <a:spLocks noChangeArrowheads="1"/>
          </p:cNvSpPr>
          <p:nvPr/>
        </p:nvSpPr>
        <p:spPr bwMode="auto">
          <a:xfrm>
            <a:off x="9580323" y="2869426"/>
            <a:ext cx="975367" cy="974036"/>
          </a:xfrm>
          <a:prstGeom prst="ellipse">
            <a:avLst/>
          </a:prstGeom>
          <a:solidFill>
            <a:schemeClr val="accent5"/>
          </a:solidFill>
          <a:ln w="203200">
            <a:solidFill>
              <a:schemeClr val="bg2"/>
            </a:solidFill>
          </a:ln>
        </p:spPr>
        <p:txBody>
          <a:bodyPr vert="horz" wrap="square" lIns="91440" tIns="45720" rIns="91440" bIns="45720" numCol="1" anchor="ctr" anchorCtr="0" compatLnSpc="1"/>
          <a:lstStyle/>
          <a:p>
            <a:pPr algn="ctr"/>
            <a:endParaRPr lang="en-US" sz="1600" dirty="0">
              <a:solidFill>
                <a:srgbClr val="FFFFFF"/>
              </a:solidFill>
              <a:latin typeface="+mn-ea"/>
              <a:cs typeface="+mn-ea"/>
            </a:endParaRPr>
          </a:p>
        </p:txBody>
      </p:sp>
      <p:sp>
        <p:nvSpPr>
          <p:cNvPr id="56" name="Text Placeholder 33"/>
          <p:cNvSpPr txBox="1"/>
          <p:nvPr/>
        </p:nvSpPr>
        <p:spPr>
          <a:xfrm>
            <a:off x="1345195" y="2013627"/>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创意</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策略</a:t>
            </a:r>
            <a:endParaRPr lang="en-AU" sz="1200" dirty="0">
              <a:solidFill>
                <a:srgbClr val="7F7F7F"/>
              </a:solidFill>
              <a:latin typeface="+mn-ea"/>
              <a:cs typeface="+mn-ea"/>
            </a:endParaRPr>
          </a:p>
        </p:txBody>
      </p:sp>
      <p:sp>
        <p:nvSpPr>
          <p:cNvPr id="57" name="Text Placeholder 33"/>
          <p:cNvSpPr txBox="1"/>
          <p:nvPr/>
        </p:nvSpPr>
        <p:spPr>
          <a:xfrm>
            <a:off x="3083646" y="2841271"/>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桌面</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产品应用</a:t>
            </a:r>
            <a:endParaRPr lang="en-AU" sz="1200" dirty="0">
              <a:solidFill>
                <a:srgbClr val="7F7F7F"/>
              </a:solidFill>
              <a:latin typeface="+mn-ea"/>
              <a:cs typeface="+mn-ea"/>
            </a:endParaRPr>
          </a:p>
        </p:txBody>
      </p:sp>
      <p:sp>
        <p:nvSpPr>
          <p:cNvPr id="58" name="Text Placeholder 33"/>
          <p:cNvSpPr txBox="1"/>
          <p:nvPr/>
        </p:nvSpPr>
        <p:spPr>
          <a:xfrm>
            <a:off x="4715935" y="1451408"/>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概念</a:t>
            </a:r>
            <a:r>
              <a:rPr lang="en-AU" sz="1200" dirty="0">
                <a:solidFill>
                  <a:srgbClr val="7F7F7F"/>
                </a:solidFill>
                <a:latin typeface="+mn-ea"/>
                <a:cs typeface="+mn-ea"/>
              </a:rPr>
              <a:t> &amp;</a:t>
            </a:r>
          </a:p>
          <a:p>
            <a:pPr marL="0" indent="0" algn="ctr">
              <a:lnSpc>
                <a:spcPct val="100000"/>
              </a:lnSpc>
              <a:spcBef>
                <a:spcPts val="0"/>
              </a:spcBef>
              <a:buNone/>
            </a:pPr>
            <a:r>
              <a:rPr lang="zh-CN" altLang="en-US" sz="1200" dirty="0">
                <a:solidFill>
                  <a:srgbClr val="7F7F7F"/>
                </a:solidFill>
                <a:latin typeface="+mn-ea"/>
                <a:cs typeface="+mn-ea"/>
              </a:rPr>
              <a:t>创意</a:t>
            </a:r>
            <a:endParaRPr lang="en-AU" sz="1200" dirty="0">
              <a:solidFill>
                <a:srgbClr val="7F7F7F"/>
              </a:solidFill>
              <a:latin typeface="+mn-ea"/>
              <a:cs typeface="+mn-ea"/>
            </a:endParaRPr>
          </a:p>
        </p:txBody>
      </p:sp>
      <p:sp>
        <p:nvSpPr>
          <p:cNvPr id="59" name="Text Placeholder 33"/>
          <p:cNvSpPr txBox="1"/>
          <p:nvPr/>
        </p:nvSpPr>
        <p:spPr>
          <a:xfrm>
            <a:off x="5976534" y="3530016"/>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商业</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策略</a:t>
            </a:r>
            <a:endParaRPr lang="en-AU" sz="1200" dirty="0">
              <a:solidFill>
                <a:srgbClr val="7F7F7F"/>
              </a:solidFill>
              <a:latin typeface="+mn-ea"/>
              <a:cs typeface="+mn-ea"/>
            </a:endParaRPr>
          </a:p>
        </p:txBody>
      </p:sp>
      <p:sp>
        <p:nvSpPr>
          <p:cNvPr id="60" name="Text Placeholder 33"/>
          <p:cNvSpPr txBox="1"/>
          <p:nvPr/>
        </p:nvSpPr>
        <p:spPr>
          <a:xfrm>
            <a:off x="9242945" y="2178607"/>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销售目标</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解决方案</a:t>
            </a:r>
            <a:endParaRPr lang="en-AU" sz="1200" dirty="0">
              <a:solidFill>
                <a:srgbClr val="7F7F7F"/>
              </a:solidFill>
              <a:latin typeface="+mn-ea"/>
              <a:cs typeface="+mn-ea"/>
            </a:endParaRPr>
          </a:p>
        </p:txBody>
      </p:sp>
      <p:sp>
        <p:nvSpPr>
          <p:cNvPr id="61" name="Text Placeholder 33"/>
          <p:cNvSpPr txBox="1"/>
          <p:nvPr/>
        </p:nvSpPr>
        <p:spPr>
          <a:xfrm>
            <a:off x="7278693" y="1850838"/>
            <a:ext cx="1650123" cy="53860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zh-CN" altLang="en-US" sz="1200" dirty="0">
                <a:solidFill>
                  <a:srgbClr val="7F7F7F"/>
                </a:solidFill>
                <a:latin typeface="+mn-ea"/>
                <a:cs typeface="+mn-ea"/>
              </a:rPr>
              <a:t>系统</a:t>
            </a:r>
            <a:endParaRPr lang="en-AU" sz="1200" dirty="0">
              <a:solidFill>
                <a:srgbClr val="7F7F7F"/>
              </a:solidFill>
              <a:latin typeface="+mn-ea"/>
              <a:cs typeface="+mn-ea"/>
            </a:endParaRPr>
          </a:p>
          <a:p>
            <a:pPr marL="0" indent="0" algn="ctr">
              <a:lnSpc>
                <a:spcPct val="100000"/>
              </a:lnSpc>
              <a:spcBef>
                <a:spcPts val="0"/>
              </a:spcBef>
              <a:buNone/>
            </a:pPr>
            <a:r>
              <a:rPr lang="zh-CN" altLang="en-US" sz="1200" dirty="0">
                <a:solidFill>
                  <a:srgbClr val="7F7F7F"/>
                </a:solidFill>
                <a:latin typeface="+mn-ea"/>
                <a:cs typeface="+mn-ea"/>
              </a:rPr>
              <a:t>保护</a:t>
            </a:r>
            <a:endParaRPr lang="en-AU" sz="1200" dirty="0">
              <a:solidFill>
                <a:srgbClr val="7F7F7F"/>
              </a:solidFill>
              <a:latin typeface="+mn-ea"/>
              <a:cs typeface="+mn-ea"/>
            </a:endParaRPr>
          </a:p>
        </p:txBody>
      </p:sp>
      <p:sp>
        <p:nvSpPr>
          <p:cNvPr id="62" name="Text Placeholder 32"/>
          <p:cNvSpPr txBox="1"/>
          <p:nvPr/>
        </p:nvSpPr>
        <p:spPr>
          <a:xfrm flipH="1">
            <a:off x="8832142" y="4904274"/>
            <a:ext cx="1250012" cy="4421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3" name="Arc 62"/>
          <p:cNvSpPr/>
          <p:nvPr/>
        </p:nvSpPr>
        <p:spPr>
          <a:xfrm rot="20700000">
            <a:off x="8109078" y="4142042"/>
            <a:ext cx="1302338" cy="1302508"/>
          </a:xfrm>
          <a:prstGeom prst="arc">
            <a:avLst>
              <a:gd name="adj1" fmla="val 18216711"/>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sp>
        <p:nvSpPr>
          <p:cNvPr id="64" name="Text Placeholder 32"/>
          <p:cNvSpPr txBox="1"/>
          <p:nvPr/>
        </p:nvSpPr>
        <p:spPr>
          <a:xfrm flipH="1">
            <a:off x="1526736" y="5264104"/>
            <a:ext cx="1250012" cy="4421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5" name="Arc 64"/>
          <p:cNvSpPr/>
          <p:nvPr/>
        </p:nvSpPr>
        <p:spPr>
          <a:xfrm rot="900000" flipH="1">
            <a:off x="2033653" y="4562515"/>
            <a:ext cx="1302338" cy="1302508"/>
          </a:xfrm>
          <a:prstGeom prst="arc">
            <a:avLst>
              <a:gd name="adj1" fmla="val 18216711"/>
              <a:gd name="adj2" fmla="val 745915"/>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405">
              <a:latin typeface="+mn-ea"/>
              <a:cs typeface="+mn-ea"/>
            </a:endParaRPr>
          </a:p>
        </p:txBody>
      </p:sp>
      <p:grpSp>
        <p:nvGrpSpPr>
          <p:cNvPr id="27" name="组合 26"/>
          <p:cNvGrpSpPr/>
          <p:nvPr/>
        </p:nvGrpSpPr>
        <p:grpSpPr>
          <a:xfrm>
            <a:off x="9836630" y="3148471"/>
            <a:ext cx="462753" cy="462810"/>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335289" y="2634477"/>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3555854" y="4253248"/>
            <a:ext cx="745022" cy="730652"/>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3" name="组合 32"/>
          <p:cNvGrpSpPr/>
          <p:nvPr/>
        </p:nvGrpSpPr>
        <p:grpSpPr>
          <a:xfrm>
            <a:off x="6572121" y="4698697"/>
            <a:ext cx="469490" cy="292065"/>
            <a:chOff x="8292784" y="1202455"/>
            <a:chExt cx="311687" cy="193872"/>
          </a:xfrm>
        </p:grpSpPr>
        <p:sp>
          <p:nvSpPr>
            <p:cNvPr id="34"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5"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36" name="Freeform 116"/>
          <p:cNvSpPr>
            <a:spLocks noEditPoints="1"/>
          </p:cNvSpPr>
          <p:nvPr/>
        </p:nvSpPr>
        <p:spPr bwMode="auto">
          <a:xfrm>
            <a:off x="1903518" y="2981725"/>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8" name="组合 37"/>
          <p:cNvGrpSpPr/>
          <p:nvPr/>
        </p:nvGrpSpPr>
        <p:grpSpPr>
          <a:xfrm>
            <a:off x="7724699" y="3049807"/>
            <a:ext cx="814828" cy="670060"/>
            <a:chOff x="5108575" y="3992563"/>
            <a:chExt cx="428625" cy="352426"/>
          </a:xfrm>
          <a:solidFill>
            <a:schemeClr val="bg1"/>
          </a:solidFill>
        </p:grpSpPr>
        <p:sp>
          <p:nvSpPr>
            <p:cNvPr id="3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p:bldP spid="57" grpId="0"/>
      <p:bldP spid="58" grpId="0"/>
      <p:bldP spid="59" grpId="0"/>
      <p:bldP spid="60" grpId="0"/>
      <p:bldP spid="61" grpId="0"/>
      <p:bldP spid="62" grpId="0"/>
      <p:bldP spid="63" grpId="0" animBg="1"/>
      <p:bldP spid="64" grpId="0"/>
      <p:bldP spid="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37498" y="354761"/>
            <a:ext cx="1723549" cy="1015663"/>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zh-CN"/>
            </a:defPPr>
            <a:lvl1pPr>
              <a:defRPr sz="11500">
                <a:solidFill>
                  <a:schemeClr val="tx2">
                    <a:lumMod val="50000"/>
                  </a:schemeClr>
                </a:solidFill>
                <a:effectLst>
                  <a:outerShdw blurRad="50800" dist="38100" dir="2700000" algn="tl" rotWithShape="0">
                    <a:prstClr val="black">
                      <a:alpha val="40000"/>
                    </a:prstClr>
                  </a:outerShdw>
                </a:effectLst>
                <a:latin typeface="钟齐段宁行书" panose="02010800040101010101" pitchFamily="2" charset="-122"/>
                <a:ea typeface="钟齐段宁行书" panose="02010800040101010101" pitchFamily="2" charset="-122"/>
              </a:defRPr>
            </a:lvl1pPr>
          </a:lstStyle>
          <a:p>
            <a:r>
              <a:rPr lang="zh-CN" altLang="en-US" sz="6000" dirty="0">
                <a:solidFill>
                  <a:schemeClr val="tx1">
                    <a:lumMod val="75000"/>
                    <a:lumOff val="25000"/>
                  </a:schemeClr>
                </a:solidFill>
                <a:effectLst/>
                <a:latin typeface="方正苏新诗柳楷简体" panose="02000000000000000000" pitchFamily="2" charset="-122"/>
                <a:ea typeface="方正苏新诗柳楷简体" panose="02000000000000000000" pitchFamily="2" charset="-122"/>
              </a:rPr>
              <a:t>目录</a:t>
            </a:r>
          </a:p>
        </p:txBody>
      </p:sp>
      <p:grpSp>
        <p:nvGrpSpPr>
          <p:cNvPr id="6" name="组合 5"/>
          <p:cNvGrpSpPr/>
          <p:nvPr/>
        </p:nvGrpSpPr>
        <p:grpSpPr>
          <a:xfrm>
            <a:off x="5099273" y="2864069"/>
            <a:ext cx="553998" cy="1677140"/>
            <a:chOff x="2921338" y="2864069"/>
            <a:chExt cx="553998" cy="1677140"/>
          </a:xfrm>
        </p:grpSpPr>
        <p:pic>
          <p:nvPicPr>
            <p:cNvPr id="8" name="图片 7"/>
            <p:cNvPicPr>
              <a:picLocks noChangeAspect="1"/>
            </p:cNvPicPr>
            <p:nvPr/>
          </p:nvPicPr>
          <p:blipFill>
            <a:blip r:embed="rId2" cstate="print">
              <a:clrChange>
                <a:clrFrom>
                  <a:srgbClr val="FFFFFF"/>
                </a:clrFrom>
                <a:clrTo>
                  <a:srgbClr val="FFFFFF">
                    <a:alpha val="0"/>
                  </a:srgbClr>
                </a:clrTo>
              </a:clrChange>
              <a:duotone>
                <a:prstClr val="black"/>
                <a:schemeClr val="tx1">
                  <a:tint val="45000"/>
                  <a:satMod val="400000"/>
                </a:schemeClr>
              </a:duotone>
            </a:blip>
            <a:stretch>
              <a:fillRect/>
            </a:stretch>
          </p:blipFill>
          <p:spPr>
            <a:xfrm>
              <a:off x="2964316" y="2864069"/>
              <a:ext cx="493043" cy="1677139"/>
            </a:xfrm>
            <a:prstGeom prst="rect">
              <a:avLst/>
            </a:prstGeom>
            <a:effectLst>
              <a:outerShdw blurRad="63500" sx="102000" sy="102000" algn="ctr" rotWithShape="0">
                <a:schemeClr val="bg1">
                  <a:lumMod val="50000"/>
                  <a:alpha val="40000"/>
                </a:schemeClr>
              </a:outerShdw>
            </a:effectLst>
          </p:spPr>
        </p:pic>
        <p:sp>
          <p:nvSpPr>
            <p:cNvPr id="7" name="文本框 6"/>
            <p:cNvSpPr txBox="1"/>
            <p:nvPr/>
          </p:nvSpPr>
          <p:spPr>
            <a:xfrm>
              <a:off x="2921338" y="2909993"/>
              <a:ext cx="553998" cy="1631216"/>
            </a:xfrm>
            <a:prstGeom prst="rect">
              <a:avLst/>
            </a:prstGeom>
            <a:noFill/>
          </p:spPr>
          <p:txBody>
            <a:bodyPr vert="eaVert" wrap="none" rtlCol="0">
              <a:spAutoFit/>
            </a:bodyPr>
            <a:lstStyle/>
            <a:p>
              <a:r>
                <a:rPr lang="zh-CN" altLang="en-US" sz="2400" dirty="0">
                  <a:latin typeface="方正苏新诗柳楷简体" panose="02000000000000000000" pitchFamily="2" charset="-122"/>
                  <a:ea typeface="方正苏新诗柳楷简体" panose="02000000000000000000" pitchFamily="2" charset="-122"/>
                </a:rPr>
                <a:t>添加目录一</a:t>
              </a:r>
            </a:p>
          </p:txBody>
        </p:sp>
      </p:grpSp>
      <p:sp>
        <p:nvSpPr>
          <p:cNvPr id="9" name="矩形 8"/>
          <p:cNvSpPr/>
          <p:nvPr/>
        </p:nvSpPr>
        <p:spPr>
          <a:xfrm>
            <a:off x="5108283" y="2027243"/>
            <a:ext cx="595035" cy="584775"/>
          </a:xfrm>
          <a:prstGeom prst="rect">
            <a:avLst/>
          </a:prstGeom>
          <a:effectLst>
            <a:outerShdw blurRad="50800" dist="38100" dir="5400000" algn="t" rotWithShape="0">
              <a:prstClr val="black">
                <a:alpha val="40000"/>
              </a:prstClr>
            </a:outerShdw>
          </a:effectLst>
        </p:spPr>
        <p:txBody>
          <a:bodyPr wrap="none">
            <a:spAutoFit/>
          </a:bodyPr>
          <a:lstStyle/>
          <a:p>
            <a:r>
              <a:rPr lang="zh-CN" altLang="en-US" sz="3200" dirty="0">
                <a:solidFill>
                  <a:schemeClr val="tx1">
                    <a:lumMod val="75000"/>
                    <a:lumOff val="25000"/>
                  </a:schemeClr>
                </a:solidFill>
                <a:latin typeface="方正苏新诗柳楷简体" panose="02000000000000000000" pitchFamily="2" charset="-122"/>
                <a:ea typeface="方正苏新诗柳楷简体" panose="02000000000000000000" pitchFamily="2" charset="-122"/>
              </a:rPr>
              <a:t>壹</a:t>
            </a:r>
          </a:p>
        </p:txBody>
      </p:sp>
      <p:sp>
        <p:nvSpPr>
          <p:cNvPr id="13" name="矩形 12"/>
          <p:cNvSpPr/>
          <p:nvPr/>
        </p:nvSpPr>
        <p:spPr>
          <a:xfrm>
            <a:off x="6328520" y="2027243"/>
            <a:ext cx="595035" cy="584775"/>
          </a:xfrm>
          <a:prstGeom prst="rect">
            <a:avLst/>
          </a:prstGeom>
          <a:effectLst>
            <a:outerShdw blurRad="50800" dist="38100" dir="5400000" algn="t" rotWithShape="0">
              <a:prstClr val="black">
                <a:alpha val="40000"/>
              </a:prstClr>
            </a:outerShdw>
          </a:effectLst>
        </p:spPr>
        <p:txBody>
          <a:bodyPr wrap="none">
            <a:spAutoFit/>
          </a:bodyPr>
          <a:lstStyle/>
          <a:p>
            <a:r>
              <a:rPr lang="zh-CN" altLang="en-US" sz="3200" dirty="0">
                <a:solidFill>
                  <a:schemeClr val="tx1">
                    <a:lumMod val="75000"/>
                    <a:lumOff val="25000"/>
                  </a:schemeClr>
                </a:solidFill>
                <a:latin typeface="方正苏新诗柳楷简体" panose="02000000000000000000" pitchFamily="2" charset="-122"/>
                <a:ea typeface="方正苏新诗柳楷简体" panose="02000000000000000000" pitchFamily="2" charset="-122"/>
              </a:rPr>
              <a:t>贰</a:t>
            </a:r>
          </a:p>
        </p:txBody>
      </p:sp>
      <p:sp>
        <p:nvSpPr>
          <p:cNvPr id="17" name="矩形 16"/>
          <p:cNvSpPr/>
          <p:nvPr/>
        </p:nvSpPr>
        <p:spPr>
          <a:xfrm>
            <a:off x="7514323" y="2027243"/>
            <a:ext cx="595035" cy="584775"/>
          </a:xfrm>
          <a:prstGeom prst="rect">
            <a:avLst/>
          </a:prstGeom>
          <a:effectLst>
            <a:outerShdw blurRad="50800" dist="38100" dir="5400000" algn="t" rotWithShape="0">
              <a:prstClr val="black">
                <a:alpha val="40000"/>
              </a:prstClr>
            </a:outerShdw>
          </a:effectLst>
        </p:spPr>
        <p:txBody>
          <a:bodyPr wrap="none">
            <a:spAutoFit/>
          </a:bodyPr>
          <a:lstStyle/>
          <a:p>
            <a:r>
              <a:rPr lang="zh-CN" altLang="en-US" sz="3200" dirty="0">
                <a:solidFill>
                  <a:schemeClr val="tx1">
                    <a:lumMod val="75000"/>
                    <a:lumOff val="25000"/>
                  </a:schemeClr>
                </a:solidFill>
                <a:latin typeface="方正苏新诗柳楷简体" panose="02000000000000000000" pitchFamily="2" charset="-122"/>
                <a:ea typeface="方正苏新诗柳楷简体" panose="02000000000000000000" pitchFamily="2" charset="-122"/>
              </a:rPr>
              <a:t>叁</a:t>
            </a:r>
          </a:p>
        </p:txBody>
      </p:sp>
      <p:sp>
        <p:nvSpPr>
          <p:cNvPr id="21" name="矩形 20"/>
          <p:cNvSpPr/>
          <p:nvPr/>
        </p:nvSpPr>
        <p:spPr>
          <a:xfrm>
            <a:off x="8734560" y="2027243"/>
            <a:ext cx="595035" cy="584775"/>
          </a:xfrm>
          <a:prstGeom prst="rect">
            <a:avLst/>
          </a:prstGeom>
          <a:effectLst>
            <a:outerShdw blurRad="50800" dist="38100" dir="5400000" algn="t" rotWithShape="0">
              <a:prstClr val="black">
                <a:alpha val="40000"/>
              </a:prstClr>
            </a:outerShdw>
          </a:effectLst>
        </p:spPr>
        <p:txBody>
          <a:bodyPr wrap="none">
            <a:spAutoFit/>
          </a:bodyPr>
          <a:lstStyle/>
          <a:p>
            <a:r>
              <a:rPr lang="zh-CN" altLang="en-US" sz="3200" dirty="0">
                <a:solidFill>
                  <a:schemeClr val="tx1">
                    <a:lumMod val="75000"/>
                    <a:lumOff val="25000"/>
                  </a:schemeClr>
                </a:solidFill>
                <a:latin typeface="方正苏新诗柳楷简体" panose="02000000000000000000" pitchFamily="2" charset="-122"/>
                <a:ea typeface="方正苏新诗柳楷简体" panose="02000000000000000000" pitchFamily="2" charset="-122"/>
              </a:rPr>
              <a:t>肆</a:t>
            </a:r>
          </a:p>
        </p:txBody>
      </p:sp>
      <p:grpSp>
        <p:nvGrpSpPr>
          <p:cNvPr id="22" name="组合 21"/>
          <p:cNvGrpSpPr/>
          <p:nvPr/>
        </p:nvGrpSpPr>
        <p:grpSpPr>
          <a:xfrm>
            <a:off x="6312931" y="2864069"/>
            <a:ext cx="553998" cy="1677140"/>
            <a:chOff x="2921338" y="2864069"/>
            <a:chExt cx="553998" cy="1677140"/>
          </a:xfrm>
        </p:grpSpPr>
        <p:pic>
          <p:nvPicPr>
            <p:cNvPr id="23" name="图片 22"/>
            <p:cNvPicPr>
              <a:picLocks noChangeAspect="1"/>
            </p:cNvPicPr>
            <p:nvPr/>
          </p:nvPicPr>
          <p:blipFill>
            <a:blip r:embed="rId2" cstate="print">
              <a:clrChange>
                <a:clrFrom>
                  <a:srgbClr val="FFFFFF"/>
                </a:clrFrom>
                <a:clrTo>
                  <a:srgbClr val="FFFFFF">
                    <a:alpha val="0"/>
                  </a:srgbClr>
                </a:clrTo>
              </a:clrChange>
              <a:duotone>
                <a:prstClr val="black"/>
                <a:schemeClr val="tx1">
                  <a:tint val="45000"/>
                  <a:satMod val="400000"/>
                </a:schemeClr>
              </a:duotone>
            </a:blip>
            <a:stretch>
              <a:fillRect/>
            </a:stretch>
          </p:blipFill>
          <p:spPr>
            <a:xfrm>
              <a:off x="2964316" y="2864069"/>
              <a:ext cx="493043" cy="1677139"/>
            </a:xfrm>
            <a:prstGeom prst="rect">
              <a:avLst/>
            </a:prstGeom>
            <a:effectLst>
              <a:outerShdw blurRad="63500" sx="102000" sy="102000" algn="ctr" rotWithShape="0">
                <a:schemeClr val="bg1">
                  <a:lumMod val="50000"/>
                  <a:alpha val="40000"/>
                </a:schemeClr>
              </a:outerShdw>
            </a:effectLst>
          </p:spPr>
        </p:pic>
        <p:sp>
          <p:nvSpPr>
            <p:cNvPr id="24" name="文本框 23"/>
            <p:cNvSpPr txBox="1"/>
            <p:nvPr/>
          </p:nvSpPr>
          <p:spPr>
            <a:xfrm>
              <a:off x="2921338" y="2909993"/>
              <a:ext cx="553998" cy="1631216"/>
            </a:xfrm>
            <a:prstGeom prst="rect">
              <a:avLst/>
            </a:prstGeom>
            <a:noFill/>
          </p:spPr>
          <p:txBody>
            <a:bodyPr vert="eaVert" wrap="none" rtlCol="0">
              <a:spAutoFit/>
            </a:bodyPr>
            <a:lstStyle/>
            <a:p>
              <a:r>
                <a:rPr lang="zh-CN" altLang="en-US" sz="2400" dirty="0">
                  <a:latin typeface="方正苏新诗柳楷简体" panose="02000000000000000000" pitchFamily="2" charset="-122"/>
                  <a:ea typeface="方正苏新诗柳楷简体" panose="02000000000000000000" pitchFamily="2" charset="-122"/>
                </a:rPr>
                <a:t>添加目录二</a:t>
              </a:r>
            </a:p>
          </p:txBody>
        </p:sp>
      </p:grpSp>
      <p:grpSp>
        <p:nvGrpSpPr>
          <p:cNvPr id="25" name="组合 24"/>
          <p:cNvGrpSpPr/>
          <p:nvPr/>
        </p:nvGrpSpPr>
        <p:grpSpPr>
          <a:xfrm>
            <a:off x="7509964" y="2864069"/>
            <a:ext cx="553998" cy="1677140"/>
            <a:chOff x="2921338" y="2864069"/>
            <a:chExt cx="553998" cy="1677140"/>
          </a:xfrm>
        </p:grpSpPr>
        <p:pic>
          <p:nvPicPr>
            <p:cNvPr id="26" name="图片 25"/>
            <p:cNvPicPr>
              <a:picLocks noChangeAspect="1"/>
            </p:cNvPicPr>
            <p:nvPr/>
          </p:nvPicPr>
          <p:blipFill>
            <a:blip r:embed="rId2" cstate="print">
              <a:clrChange>
                <a:clrFrom>
                  <a:srgbClr val="FFFFFF"/>
                </a:clrFrom>
                <a:clrTo>
                  <a:srgbClr val="FFFFFF">
                    <a:alpha val="0"/>
                  </a:srgbClr>
                </a:clrTo>
              </a:clrChange>
              <a:duotone>
                <a:prstClr val="black"/>
                <a:schemeClr val="tx1">
                  <a:tint val="45000"/>
                  <a:satMod val="400000"/>
                </a:schemeClr>
              </a:duotone>
            </a:blip>
            <a:stretch>
              <a:fillRect/>
            </a:stretch>
          </p:blipFill>
          <p:spPr>
            <a:xfrm>
              <a:off x="2964316" y="2864069"/>
              <a:ext cx="493043" cy="1677139"/>
            </a:xfrm>
            <a:prstGeom prst="rect">
              <a:avLst/>
            </a:prstGeom>
            <a:effectLst>
              <a:outerShdw blurRad="63500" sx="102000" sy="102000" algn="ctr" rotWithShape="0">
                <a:schemeClr val="bg1">
                  <a:lumMod val="50000"/>
                  <a:alpha val="40000"/>
                </a:schemeClr>
              </a:outerShdw>
            </a:effectLst>
          </p:spPr>
        </p:pic>
        <p:sp>
          <p:nvSpPr>
            <p:cNvPr id="27" name="文本框 26"/>
            <p:cNvSpPr txBox="1"/>
            <p:nvPr/>
          </p:nvSpPr>
          <p:spPr>
            <a:xfrm>
              <a:off x="2921338" y="2909993"/>
              <a:ext cx="553998" cy="1631216"/>
            </a:xfrm>
            <a:prstGeom prst="rect">
              <a:avLst/>
            </a:prstGeom>
            <a:noFill/>
          </p:spPr>
          <p:txBody>
            <a:bodyPr vert="eaVert" wrap="none" rtlCol="0">
              <a:spAutoFit/>
            </a:bodyPr>
            <a:lstStyle/>
            <a:p>
              <a:r>
                <a:rPr lang="zh-CN" altLang="en-US" sz="2400" dirty="0">
                  <a:latin typeface="方正苏新诗柳楷简体" panose="02000000000000000000" pitchFamily="2" charset="-122"/>
                  <a:ea typeface="方正苏新诗柳楷简体" panose="02000000000000000000" pitchFamily="2" charset="-122"/>
                </a:rPr>
                <a:t>添加目录三</a:t>
              </a:r>
            </a:p>
          </p:txBody>
        </p:sp>
      </p:grpSp>
      <p:grpSp>
        <p:nvGrpSpPr>
          <p:cNvPr id="28" name="组合 27"/>
          <p:cNvGrpSpPr/>
          <p:nvPr/>
        </p:nvGrpSpPr>
        <p:grpSpPr>
          <a:xfrm>
            <a:off x="8740248" y="2864069"/>
            <a:ext cx="553998" cy="1677140"/>
            <a:chOff x="2921338" y="2864069"/>
            <a:chExt cx="553998" cy="1677140"/>
          </a:xfrm>
        </p:grpSpPr>
        <p:pic>
          <p:nvPicPr>
            <p:cNvPr id="29" name="图片 28"/>
            <p:cNvPicPr>
              <a:picLocks noChangeAspect="1"/>
            </p:cNvPicPr>
            <p:nvPr/>
          </p:nvPicPr>
          <p:blipFill>
            <a:blip r:embed="rId2" cstate="print">
              <a:clrChange>
                <a:clrFrom>
                  <a:srgbClr val="FFFFFF"/>
                </a:clrFrom>
                <a:clrTo>
                  <a:srgbClr val="FFFFFF">
                    <a:alpha val="0"/>
                  </a:srgbClr>
                </a:clrTo>
              </a:clrChange>
              <a:duotone>
                <a:prstClr val="black"/>
                <a:schemeClr val="tx1">
                  <a:tint val="45000"/>
                  <a:satMod val="400000"/>
                </a:schemeClr>
              </a:duotone>
            </a:blip>
            <a:stretch>
              <a:fillRect/>
            </a:stretch>
          </p:blipFill>
          <p:spPr>
            <a:xfrm>
              <a:off x="2964316" y="2864069"/>
              <a:ext cx="493043" cy="1677139"/>
            </a:xfrm>
            <a:prstGeom prst="rect">
              <a:avLst/>
            </a:prstGeom>
            <a:effectLst>
              <a:outerShdw blurRad="63500" sx="102000" sy="102000" algn="ctr" rotWithShape="0">
                <a:schemeClr val="bg1">
                  <a:lumMod val="50000"/>
                  <a:alpha val="40000"/>
                </a:schemeClr>
              </a:outerShdw>
            </a:effectLst>
          </p:spPr>
        </p:pic>
        <p:sp>
          <p:nvSpPr>
            <p:cNvPr id="30" name="文本框 29"/>
            <p:cNvSpPr txBox="1"/>
            <p:nvPr/>
          </p:nvSpPr>
          <p:spPr>
            <a:xfrm>
              <a:off x="2921338" y="2909993"/>
              <a:ext cx="553998" cy="1631216"/>
            </a:xfrm>
            <a:prstGeom prst="rect">
              <a:avLst/>
            </a:prstGeom>
            <a:noFill/>
          </p:spPr>
          <p:txBody>
            <a:bodyPr vert="eaVert" wrap="none" rtlCol="0">
              <a:spAutoFit/>
            </a:bodyPr>
            <a:lstStyle/>
            <a:p>
              <a:r>
                <a:rPr lang="zh-CN" altLang="en-US" sz="2400" dirty="0">
                  <a:latin typeface="方正苏新诗柳楷简体" panose="02000000000000000000" pitchFamily="2" charset="-122"/>
                  <a:ea typeface="方正苏新诗柳楷简体" panose="02000000000000000000" pitchFamily="2" charset="-122"/>
                </a:rPr>
                <a:t>添加目录四</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42"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42"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42"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7"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84311" y="2560910"/>
            <a:ext cx="3423536" cy="3452887"/>
            <a:chOff x="3868719" y="1776670"/>
            <a:chExt cx="2628619" cy="2628031"/>
          </a:xfrm>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6"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94435">
                <a:defRPr/>
              </a:pPr>
              <a:r>
                <a:rPr lang="zh-CN" altLang="en-US" sz="2400" kern="0" dirty="0">
                  <a:solidFill>
                    <a:srgbClr val="5A5959"/>
                  </a:solidFill>
                  <a:latin typeface="+mn-ea"/>
                  <a:cs typeface="+mn-ea"/>
                </a:rPr>
                <a:t>单击此处添加文本</a:t>
              </a:r>
              <a:endParaRPr lang="en-US" sz="2400" kern="0" dirty="0">
                <a:solidFill>
                  <a:srgbClr val="5A5959"/>
                </a:solidFill>
                <a:latin typeface="+mn-ea"/>
                <a:cs typeface="+mn-ea"/>
              </a:endParaRPr>
            </a:p>
          </p:txBody>
        </p:sp>
      </p:grpSp>
      <p:grpSp>
        <p:nvGrpSpPr>
          <p:cNvPr id="7" name="组合 6"/>
          <p:cNvGrpSpPr/>
          <p:nvPr/>
        </p:nvGrpSpPr>
        <p:grpSpPr>
          <a:xfrm>
            <a:off x="7098178" y="1927713"/>
            <a:ext cx="2331813" cy="235180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9"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600" kern="0" dirty="0">
                  <a:solidFill>
                    <a:srgbClr val="5A5959"/>
                  </a:solidFill>
                  <a:latin typeface="+mn-ea"/>
                  <a:cs typeface="+mn-ea"/>
                </a:rPr>
                <a:t>单击此处添加文本</a:t>
              </a:r>
              <a:endParaRPr lang="en-US" altLang="zh-CN" sz="1600" kern="0" dirty="0">
                <a:solidFill>
                  <a:srgbClr val="5A5959"/>
                </a:solidFill>
                <a:latin typeface="+mn-ea"/>
                <a:cs typeface="+mn-ea"/>
              </a:endParaRPr>
            </a:p>
          </p:txBody>
        </p:sp>
      </p:grpSp>
      <p:grpSp>
        <p:nvGrpSpPr>
          <p:cNvPr id="10" name="组合 9"/>
          <p:cNvGrpSpPr/>
          <p:nvPr/>
        </p:nvGrpSpPr>
        <p:grpSpPr>
          <a:xfrm>
            <a:off x="1568539" y="2279740"/>
            <a:ext cx="2703340" cy="2733536"/>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12"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a:defRPr/>
              </a:pPr>
              <a:r>
                <a:rPr lang="zh-CN" altLang="en-US" kern="0" dirty="0">
                  <a:solidFill>
                    <a:srgbClr val="5A5959"/>
                  </a:solidFill>
                  <a:latin typeface="+mn-ea"/>
                  <a:cs typeface="+mn-ea"/>
                </a:rPr>
                <a:t>单击此处添加文本</a:t>
              </a:r>
              <a:endParaRPr lang="en-US" kern="0" dirty="0">
                <a:solidFill>
                  <a:srgbClr val="5A5959"/>
                </a:solidFill>
                <a:latin typeface="+mn-ea"/>
                <a:cs typeface="+mn-ea"/>
              </a:endParaRPr>
            </a:p>
          </p:txBody>
        </p:sp>
      </p:grpSp>
      <p:sp>
        <p:nvSpPr>
          <p:cNvPr id="13" name="Freeform 10"/>
          <p:cNvSpPr/>
          <p:nvPr/>
        </p:nvSpPr>
        <p:spPr bwMode="auto">
          <a:xfrm>
            <a:off x="2355348" y="6009880"/>
            <a:ext cx="6412170" cy="44564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119466" tIns="59733" rIns="119466" bIns="5973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94435" fontAlgn="base">
              <a:spcBef>
                <a:spcPct val="0"/>
              </a:spcBef>
              <a:spcAft>
                <a:spcPct val="0"/>
              </a:spcAft>
              <a:defRPr/>
            </a:pPr>
            <a:endParaRPr lang="en-US" kern="0" dirty="0">
              <a:solidFill>
                <a:sysClr val="window" lastClr="FFFFFF"/>
              </a:solidFill>
              <a:latin typeface="+mn-ea"/>
              <a:cs typeface="+mn-ea"/>
            </a:endParaRPr>
          </a:p>
        </p:txBody>
      </p:sp>
      <p:sp>
        <p:nvSpPr>
          <p:cNvPr id="14" name="TextBox 53"/>
          <p:cNvSpPr txBox="1">
            <a:spLocks noChangeArrowheads="1"/>
          </p:cNvSpPr>
          <p:nvPr/>
        </p:nvSpPr>
        <p:spPr bwMode="auto">
          <a:xfrm>
            <a:off x="1645931" y="1793741"/>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单击添加标题</a:t>
            </a:r>
            <a:endParaRPr lang="zh-CN" altLang="en-US" sz="2600" kern="0" dirty="0">
              <a:solidFill>
                <a:srgbClr val="5A5959"/>
              </a:solidFill>
              <a:latin typeface="+mn-ea"/>
              <a:cs typeface="+mn-ea"/>
            </a:endParaRPr>
          </a:p>
        </p:txBody>
      </p:sp>
      <p:sp>
        <p:nvSpPr>
          <p:cNvPr id="15" name="TextBox 53"/>
          <p:cNvSpPr txBox="1">
            <a:spLocks noChangeArrowheads="1"/>
          </p:cNvSpPr>
          <p:nvPr/>
        </p:nvSpPr>
        <p:spPr bwMode="auto">
          <a:xfrm>
            <a:off x="4553230" y="2103510"/>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单击添加标题</a:t>
            </a:r>
            <a:endParaRPr lang="zh-CN" altLang="en-US" sz="2600" kern="0" dirty="0">
              <a:solidFill>
                <a:srgbClr val="5A5959"/>
              </a:solidFill>
              <a:latin typeface="+mn-ea"/>
              <a:cs typeface="+mn-ea"/>
            </a:endParaRPr>
          </a:p>
        </p:txBody>
      </p:sp>
      <p:sp>
        <p:nvSpPr>
          <p:cNvPr id="16" name="TextBox 53"/>
          <p:cNvSpPr txBox="1">
            <a:spLocks noChangeArrowheads="1"/>
          </p:cNvSpPr>
          <p:nvPr/>
        </p:nvSpPr>
        <p:spPr bwMode="auto">
          <a:xfrm>
            <a:off x="9148638" y="2550613"/>
            <a:ext cx="1969460"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单击添加标题</a:t>
            </a:r>
            <a:endParaRPr lang="zh-CN" altLang="en-US" sz="2600" kern="0" dirty="0">
              <a:solidFill>
                <a:srgbClr val="5A5959"/>
              </a:solidFill>
              <a:latin typeface="+mn-ea"/>
              <a:cs typeface="+mn-ea"/>
            </a:endParaRPr>
          </a:p>
        </p:txBody>
      </p:sp>
      <p:grpSp>
        <p:nvGrpSpPr>
          <p:cNvPr id="17" name="组合 16"/>
          <p:cNvGrpSpPr/>
          <p:nvPr/>
        </p:nvGrpSpPr>
        <p:grpSpPr>
          <a:xfrm>
            <a:off x="9054854" y="3139095"/>
            <a:ext cx="2157028" cy="2181122"/>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lnSpc>
                  <a:spcPct val="120000"/>
                </a:lnSpc>
                <a:spcBef>
                  <a:spcPts val="785"/>
                </a:spcBef>
                <a:spcAft>
                  <a:spcPts val="785"/>
                </a:spcAft>
                <a:defRPr/>
              </a:pPr>
              <a:endParaRPr lang="en-US" sz="3700" kern="0" dirty="0">
                <a:solidFill>
                  <a:srgbClr val="5A5959"/>
                </a:solidFill>
                <a:latin typeface="+mn-ea"/>
                <a:cs typeface="+mn-ea"/>
              </a:endParaRPr>
            </a:p>
          </p:txBody>
        </p:sp>
        <p:sp>
          <p:nvSpPr>
            <p:cNvPr id="19"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a:defRPr/>
              </a:pPr>
              <a:r>
                <a:rPr lang="zh-CN" altLang="en-US" kern="0" dirty="0">
                  <a:solidFill>
                    <a:srgbClr val="5A5959"/>
                  </a:solidFill>
                  <a:latin typeface="+mn-ea"/>
                  <a:cs typeface="+mn-ea"/>
                </a:rPr>
                <a:t>单击此处添加文本</a:t>
              </a:r>
              <a:endParaRPr lang="en-US" kern="0" dirty="0">
                <a:solidFill>
                  <a:srgbClr val="5A5959"/>
                </a:solidFill>
                <a:latin typeface="+mn-ea"/>
                <a:cs typeface="+mn-ea"/>
              </a:endParaRPr>
            </a:p>
          </p:txBody>
        </p:sp>
      </p:grpSp>
      <p:sp>
        <p:nvSpPr>
          <p:cNvPr id="20" name="TextBox 53"/>
          <p:cNvSpPr txBox="1">
            <a:spLocks noChangeArrowheads="1"/>
          </p:cNvSpPr>
          <p:nvPr/>
        </p:nvSpPr>
        <p:spPr bwMode="auto">
          <a:xfrm>
            <a:off x="7098176" y="1441247"/>
            <a:ext cx="2250872" cy="40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466" tIns="59733" rIns="119466" bIns="5973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94435" fontAlgn="base">
              <a:spcBef>
                <a:spcPct val="0"/>
              </a:spcBef>
              <a:spcAft>
                <a:spcPct val="0"/>
              </a:spcAft>
              <a:defRPr/>
            </a:pPr>
            <a:r>
              <a:rPr lang="zh-CN" altLang="en-US" b="1" kern="0" dirty="0">
                <a:solidFill>
                  <a:srgbClr val="5A5959"/>
                </a:solidFill>
                <a:latin typeface="+mn-ea"/>
                <a:cs typeface="+mn-ea"/>
              </a:rPr>
              <a:t>单击添加标题</a:t>
            </a:r>
            <a:endParaRPr lang="zh-CN" altLang="en-US" sz="2600" kern="0" dirty="0">
              <a:solidFill>
                <a:srgbClr val="5A5959"/>
              </a:solidFill>
              <a:latin typeface="+mn-ea"/>
              <a:cs typeface="+mn-ea"/>
            </a:endParaRPr>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6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right)">
                                      <p:cBhvr>
                                        <p:cTn id="21" dur="500"/>
                                        <p:tgtEl>
                                          <p:spTgt spid="13"/>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4"/>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7"/>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7"/>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604912" y="1988842"/>
            <a:ext cx="4808290" cy="3485439"/>
            <a:chOff x="2703440" y="1491630"/>
            <a:chExt cx="3606687" cy="2614079"/>
          </a:xfrm>
        </p:grpSpPr>
        <p:sp>
          <p:nvSpPr>
            <p:cNvPr id="2" name="椭圆 1"/>
            <p:cNvSpPr/>
            <p:nvPr/>
          </p:nvSpPr>
          <p:spPr>
            <a:xfrm>
              <a:off x="3762648" y="1535177"/>
              <a:ext cx="1481867" cy="17188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1"/>
              </a:solidFill>
              <a:prstDash val="solid"/>
            </a:ln>
            <a:effectLst/>
          </p:spPr>
          <p:txBody>
            <a:bodyPr anchor="ctr"/>
            <a:lstStyle/>
            <a:p>
              <a:pPr algn="ctr">
                <a:defRPr/>
              </a:pPr>
              <a:r>
                <a:rPr lang="en-US" altLang="zh-CN" sz="4300" kern="0" dirty="0">
                  <a:solidFill>
                    <a:schemeClr val="tx1">
                      <a:lumMod val="50000"/>
                      <a:lumOff val="50000"/>
                    </a:schemeClr>
                  </a:solidFill>
                  <a:latin typeface="+mn-ea"/>
                  <a:cs typeface="+mn-ea"/>
                </a:rPr>
                <a:t>TITLE</a:t>
              </a:r>
              <a:endParaRPr lang="en-US" sz="4300" kern="0" dirty="0">
                <a:solidFill>
                  <a:schemeClr val="tx1">
                    <a:lumMod val="50000"/>
                    <a:lumOff val="50000"/>
                  </a:schemeClr>
                </a:solidFill>
                <a:latin typeface="+mn-ea"/>
                <a:cs typeface="+mn-ea"/>
              </a:endParaRPr>
            </a:p>
          </p:txBody>
        </p:sp>
        <p:sp>
          <p:nvSpPr>
            <p:cNvPr id="3" name="圆角矩形 2"/>
            <p:cNvSpPr/>
            <p:nvPr/>
          </p:nvSpPr>
          <p:spPr>
            <a:xfrm>
              <a:off x="4163533" y="3375662"/>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panose="020F0502020204030204"/>
                <a:cs typeface="+mn-ea"/>
              </a:endParaRPr>
            </a:p>
          </p:txBody>
        </p:sp>
        <p:sp>
          <p:nvSpPr>
            <p:cNvPr id="4" name="圆角矩形 3"/>
            <p:cNvSpPr/>
            <p:nvPr/>
          </p:nvSpPr>
          <p:spPr>
            <a:xfrm>
              <a:off x="4223730" y="3581869"/>
              <a:ext cx="572511" cy="144728"/>
            </a:xfrm>
            <a:prstGeom prst="roundRect">
              <a:avLst>
                <a:gd name="adj" fmla="val 50000"/>
              </a:avLst>
            </a:prstGeom>
            <a:solidFill>
              <a:schemeClr val="accent2"/>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panose="020F0502020204030204"/>
                <a:cs typeface="+mn-ea"/>
              </a:endParaRPr>
            </a:p>
          </p:txBody>
        </p:sp>
        <p:sp>
          <p:nvSpPr>
            <p:cNvPr id="5" name="圆角矩形 4"/>
            <p:cNvSpPr/>
            <p:nvPr/>
          </p:nvSpPr>
          <p:spPr>
            <a:xfrm>
              <a:off x="4163533" y="3789356"/>
              <a:ext cx="692904" cy="143448"/>
            </a:xfrm>
            <a:prstGeom prst="roundRect">
              <a:avLst>
                <a:gd name="adj" fmla="val 50000"/>
              </a:avLst>
            </a:prstGeom>
            <a:solidFill>
              <a:sysClr val="window" lastClr="FFFFFF">
                <a:lumMod val="75000"/>
              </a:sysClr>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panose="020F0502020204030204"/>
                <a:cs typeface="+mn-ea"/>
              </a:endParaRPr>
            </a:p>
          </p:txBody>
        </p:sp>
        <p:sp>
          <p:nvSpPr>
            <p:cNvPr id="6" name="圆角矩形 5"/>
            <p:cNvSpPr/>
            <p:nvPr/>
          </p:nvSpPr>
          <p:spPr>
            <a:xfrm>
              <a:off x="4291612" y="3996843"/>
              <a:ext cx="436747" cy="108866"/>
            </a:xfrm>
            <a:prstGeom prst="roundRect">
              <a:avLst>
                <a:gd name="adj" fmla="val 50000"/>
              </a:avLst>
            </a:prstGeom>
            <a:solidFill>
              <a:schemeClr val="accent3"/>
            </a:solidFill>
            <a:ln w="25400" cap="flat" cmpd="sng" algn="ctr">
              <a:noFill/>
              <a:prstDash val="solid"/>
            </a:ln>
            <a:effectLst/>
          </p:spPr>
          <p:txBody>
            <a:bodyPr anchor="ctr"/>
            <a:lstStyle/>
            <a:p>
              <a:pPr algn="ctr">
                <a:defRPr/>
              </a:pPr>
              <a:endParaRPr lang="en-US" kern="0">
                <a:solidFill>
                  <a:schemeClr val="tx1">
                    <a:lumMod val="50000"/>
                    <a:lumOff val="50000"/>
                  </a:schemeClr>
                </a:solidFill>
                <a:latin typeface="Calibri" panose="020F0502020204030204"/>
                <a:cs typeface="+mn-ea"/>
              </a:endParaRPr>
            </a:p>
          </p:txBody>
        </p:sp>
        <p:sp>
          <p:nvSpPr>
            <p:cNvPr id="7" name="椭圆 32"/>
            <p:cNvSpPr>
              <a:spLocks noChangeArrowheads="1"/>
            </p:cNvSpPr>
            <p:nvPr/>
          </p:nvSpPr>
          <p:spPr bwMode="auto">
            <a:xfrm>
              <a:off x="2703440"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3200" b="1" dirty="0">
                  <a:solidFill>
                    <a:schemeClr val="tx1">
                      <a:lumMod val="50000"/>
                      <a:lumOff val="50000"/>
                    </a:schemeClr>
                  </a:solidFill>
                  <a:latin typeface="Agency FB" panose="020B0503020202020204" pitchFamily="34" charset="0"/>
                  <a:cs typeface="+mn-ea"/>
                </a:rPr>
                <a:t>01</a:t>
              </a:r>
            </a:p>
          </p:txBody>
        </p:sp>
        <p:cxnSp>
          <p:nvCxnSpPr>
            <p:cNvPr id="8" name="直接连接符 33"/>
            <p:cNvCxnSpPr>
              <a:cxnSpLocks noChangeShapeType="1"/>
            </p:cNvCxnSpPr>
            <p:nvPr/>
          </p:nvCxnSpPr>
          <p:spPr bwMode="auto">
            <a:xfrm>
              <a:off x="3152995" y="1737540"/>
              <a:ext cx="522560" cy="219014"/>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9" name="椭圆 34"/>
            <p:cNvSpPr>
              <a:spLocks noChangeArrowheads="1"/>
            </p:cNvSpPr>
            <p:nvPr/>
          </p:nvSpPr>
          <p:spPr bwMode="auto">
            <a:xfrm>
              <a:off x="5918207" y="1491630"/>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700" b="1" dirty="0">
                  <a:solidFill>
                    <a:schemeClr val="tx1">
                      <a:lumMod val="50000"/>
                      <a:lumOff val="50000"/>
                    </a:schemeClr>
                  </a:solidFill>
                  <a:latin typeface="Agency FB" panose="020B0503020202020204" pitchFamily="34" charset="0"/>
                  <a:cs typeface="+mn-ea"/>
                </a:rPr>
                <a:t>02</a:t>
              </a:r>
            </a:p>
          </p:txBody>
        </p:sp>
        <p:cxnSp>
          <p:nvCxnSpPr>
            <p:cNvPr id="10" name="直接连接符 35"/>
            <p:cNvCxnSpPr>
              <a:cxnSpLocks noChangeShapeType="1"/>
            </p:cNvCxnSpPr>
            <p:nvPr/>
          </p:nvCxnSpPr>
          <p:spPr bwMode="auto">
            <a:xfrm rot="8309691">
              <a:off x="5341854" y="1726013"/>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1" name="椭圆 36"/>
            <p:cNvSpPr>
              <a:spLocks noChangeArrowheads="1"/>
            </p:cNvSpPr>
            <p:nvPr/>
          </p:nvSpPr>
          <p:spPr bwMode="auto">
            <a:xfrm>
              <a:off x="3213192"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700" b="1" dirty="0">
                  <a:solidFill>
                    <a:schemeClr val="tx1">
                      <a:lumMod val="50000"/>
                      <a:lumOff val="50000"/>
                    </a:schemeClr>
                  </a:solidFill>
                  <a:latin typeface="Agency FB" panose="020B0503020202020204" pitchFamily="34" charset="0"/>
                  <a:cs typeface="+mn-ea"/>
                </a:rPr>
                <a:t>03</a:t>
              </a:r>
            </a:p>
          </p:txBody>
        </p:sp>
        <p:cxnSp>
          <p:nvCxnSpPr>
            <p:cNvPr id="12" name="直接连接符 37"/>
            <p:cNvCxnSpPr>
              <a:cxnSpLocks noChangeShapeType="1"/>
            </p:cNvCxnSpPr>
            <p:nvPr/>
          </p:nvCxnSpPr>
          <p:spPr bwMode="auto">
            <a:xfrm rot="17818244">
              <a:off x="3534669" y="3321869"/>
              <a:ext cx="522560" cy="217733"/>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3" name="椭圆 38"/>
            <p:cNvSpPr>
              <a:spLocks noChangeArrowheads="1"/>
            </p:cNvSpPr>
            <p:nvPr/>
          </p:nvSpPr>
          <p:spPr bwMode="auto">
            <a:xfrm>
              <a:off x="5435351" y="3579307"/>
              <a:ext cx="391920" cy="391920"/>
            </a:xfrm>
            <a:prstGeom prst="ellipse">
              <a:avLst/>
            </a:prstGeom>
            <a:solidFill>
              <a:srgbClr val="FFFFFF"/>
            </a:solidFill>
            <a:ln w="57150" algn="ctr">
              <a:solidFill>
                <a:srgbClr val="BFBFBF"/>
              </a:solidFill>
              <a:round/>
            </a:ln>
          </p:spPr>
          <p:txBody>
            <a:bodyPr lIns="0" tIns="0" rIns="0" bIns="0" anchor="ctr"/>
            <a:lstStyle/>
            <a:p>
              <a:pPr algn="ctr" eaLnBrk="1" hangingPunct="1"/>
              <a:r>
                <a:rPr lang="en-US" altLang="zh-CN" sz="2700" b="1">
                  <a:solidFill>
                    <a:schemeClr val="tx1">
                      <a:lumMod val="50000"/>
                      <a:lumOff val="50000"/>
                    </a:schemeClr>
                  </a:solidFill>
                  <a:latin typeface="Agency FB" panose="020B0503020202020204" pitchFamily="34" charset="0"/>
                  <a:cs typeface="+mn-ea"/>
                </a:rPr>
                <a:t>04</a:t>
              </a:r>
            </a:p>
          </p:txBody>
        </p:sp>
        <p:cxnSp>
          <p:nvCxnSpPr>
            <p:cNvPr id="14" name="直接连接符 39"/>
            <p:cNvCxnSpPr>
              <a:cxnSpLocks noChangeShapeType="1"/>
            </p:cNvCxnSpPr>
            <p:nvPr/>
          </p:nvCxnSpPr>
          <p:spPr bwMode="auto">
            <a:xfrm flipH="1" flipV="1">
              <a:off x="5006289" y="3246304"/>
              <a:ext cx="449555" cy="35349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grpSp>
      <p:grpSp>
        <p:nvGrpSpPr>
          <p:cNvPr id="17" name="组合 16"/>
          <p:cNvGrpSpPr/>
          <p:nvPr/>
        </p:nvGrpSpPr>
        <p:grpSpPr>
          <a:xfrm>
            <a:off x="892906" y="2663386"/>
            <a:ext cx="3558703" cy="1492811"/>
            <a:chOff x="669170" y="1997539"/>
            <a:chExt cx="2669375" cy="1119609"/>
          </a:xfrm>
        </p:grpSpPr>
        <p:sp>
          <p:nvSpPr>
            <p:cNvPr id="15" name="TextBox 14"/>
            <p:cNvSpPr txBox="1"/>
            <p:nvPr/>
          </p:nvSpPr>
          <p:spPr>
            <a:xfrm flipH="1">
              <a:off x="2357465" y="1997539"/>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400" dirty="0">
                  <a:solidFill>
                    <a:schemeClr val="tx1">
                      <a:lumMod val="50000"/>
                      <a:lumOff val="50000"/>
                    </a:schemeClr>
                  </a:solidFill>
                  <a:ea typeface="+mn-ea"/>
                  <a:cs typeface="+mn-ea"/>
                </a:rPr>
                <a:t>标题</a:t>
              </a:r>
            </a:p>
          </p:txBody>
        </p:sp>
        <p:sp>
          <p:nvSpPr>
            <p:cNvPr id="23" name="TextBox 22"/>
            <p:cNvSpPr txBox="1"/>
            <p:nvPr/>
          </p:nvSpPr>
          <p:spPr>
            <a:xfrm>
              <a:off x="669170" y="2216901"/>
              <a:ext cx="2483825"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18" name="组合 17"/>
          <p:cNvGrpSpPr/>
          <p:nvPr/>
        </p:nvGrpSpPr>
        <p:grpSpPr>
          <a:xfrm>
            <a:off x="7536161" y="2663387"/>
            <a:ext cx="3724547" cy="1492812"/>
            <a:chOff x="5652260" y="1997539"/>
            <a:chExt cx="2793774" cy="1119609"/>
          </a:xfrm>
        </p:grpSpPr>
        <p:sp>
          <p:nvSpPr>
            <p:cNvPr id="24" name="TextBox 23"/>
            <p:cNvSpPr txBox="1"/>
            <p:nvPr/>
          </p:nvSpPr>
          <p:spPr>
            <a:xfrm flipH="1">
              <a:off x="5652260" y="1997539"/>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5" name="TextBox 24"/>
            <p:cNvSpPr txBox="1"/>
            <p:nvPr/>
          </p:nvSpPr>
          <p:spPr>
            <a:xfrm>
              <a:off x="5870951" y="2216901"/>
              <a:ext cx="2575083"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19" name="组合 18"/>
          <p:cNvGrpSpPr/>
          <p:nvPr/>
        </p:nvGrpSpPr>
        <p:grpSpPr>
          <a:xfrm>
            <a:off x="892906" y="4884404"/>
            <a:ext cx="3558703" cy="1581363"/>
            <a:chOff x="669170" y="3663301"/>
            <a:chExt cx="2669375" cy="1186022"/>
          </a:xfrm>
        </p:grpSpPr>
        <p:sp>
          <p:nvSpPr>
            <p:cNvPr id="26" name="TextBox 25"/>
            <p:cNvSpPr txBox="1"/>
            <p:nvPr/>
          </p:nvSpPr>
          <p:spPr>
            <a:xfrm flipH="1">
              <a:off x="2357465" y="3663301"/>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7" name="TextBox 26"/>
            <p:cNvSpPr txBox="1"/>
            <p:nvPr/>
          </p:nvSpPr>
          <p:spPr>
            <a:xfrm>
              <a:off x="669170" y="3949076"/>
              <a:ext cx="2483825"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grpSp>
        <p:nvGrpSpPr>
          <p:cNvPr id="20" name="组合 19"/>
          <p:cNvGrpSpPr/>
          <p:nvPr/>
        </p:nvGrpSpPr>
        <p:grpSpPr>
          <a:xfrm>
            <a:off x="7608167" y="4886816"/>
            <a:ext cx="3671735" cy="1492812"/>
            <a:chOff x="5706272" y="3665111"/>
            <a:chExt cx="2754160" cy="1119609"/>
          </a:xfrm>
        </p:grpSpPr>
        <p:sp>
          <p:nvSpPr>
            <p:cNvPr id="28" name="TextBox 27"/>
            <p:cNvSpPr txBox="1"/>
            <p:nvPr/>
          </p:nvSpPr>
          <p:spPr>
            <a:xfrm flipH="1">
              <a:off x="5706272" y="3665111"/>
              <a:ext cx="981080" cy="29084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400" dirty="0">
                  <a:solidFill>
                    <a:schemeClr val="tx1">
                      <a:lumMod val="50000"/>
                      <a:lumOff val="50000"/>
                    </a:schemeClr>
                  </a:solidFill>
                  <a:cs typeface="+mn-ea"/>
                </a:rPr>
                <a:t>标题</a:t>
              </a:r>
            </a:p>
          </p:txBody>
        </p:sp>
        <p:sp>
          <p:nvSpPr>
            <p:cNvPr id="29" name="TextBox 28"/>
            <p:cNvSpPr txBox="1"/>
            <p:nvPr/>
          </p:nvSpPr>
          <p:spPr>
            <a:xfrm>
              <a:off x="5885349" y="3884473"/>
              <a:ext cx="2575083" cy="900247"/>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grpSp>
      <p:sp>
        <p:nvSpPr>
          <p:cNvPr id="21" name="标题 20"/>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8561" y="2365848"/>
            <a:ext cx="2687950" cy="492430"/>
          </a:xfrm>
          <a:prstGeom prst="rect">
            <a:avLst/>
          </a:prstGeom>
          <a:solidFill>
            <a:schemeClr val="tx2"/>
          </a:solidFill>
        </p:spPr>
        <p:txBody>
          <a:bodyPr wrap="square" lIns="121908" tIns="60954" rIns="121908" bIns="60954" rtlCol="0">
            <a:spAutoFit/>
          </a:bodyPr>
          <a:lstStyle/>
          <a:p>
            <a:pPr algn="ctr"/>
            <a:r>
              <a:rPr lang="zh-CN" altLang="en-US" sz="2400" b="1" dirty="0">
                <a:solidFill>
                  <a:schemeClr val="bg1"/>
                </a:solidFill>
                <a:cs typeface="+mn-ea"/>
              </a:rPr>
              <a:t>添加标题</a:t>
            </a:r>
          </a:p>
        </p:txBody>
      </p:sp>
      <p:sp>
        <p:nvSpPr>
          <p:cNvPr id="4" name="TextBox 3"/>
          <p:cNvSpPr txBox="1"/>
          <p:nvPr/>
        </p:nvSpPr>
        <p:spPr>
          <a:xfrm>
            <a:off x="1177673" y="3156645"/>
            <a:ext cx="4178305" cy="2385256"/>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en-US" altLang="zh-CN" sz="1400" dirty="0">
              <a:solidFill>
                <a:schemeClr val="tx1">
                  <a:lumMod val="50000"/>
                  <a:lumOff val="50000"/>
                </a:schemeClr>
              </a:solidFill>
            </a:endParaRPr>
          </a:p>
          <a:p>
            <a:pPr>
              <a:lnSpc>
                <a:spcPct val="150000"/>
              </a:lnSpc>
            </a:pPr>
            <a:r>
              <a:rPr lang="zh-CN" altLang="en-US" sz="1400" dirty="0">
                <a:solidFill>
                  <a:schemeClr val="tx1">
                    <a:lumMod val="50000"/>
                    <a:lumOff val="50000"/>
                  </a:schemeClr>
                </a:solidFill>
              </a:rPr>
              <a:t>文字内容需概括精炼，建议与标题相关并符合整体相关并符合整体语言风格，语言描述尽量简洁生动。</a:t>
            </a:r>
            <a:endParaRPr lang="zh-CN" altLang="en-US" sz="1400" dirty="0">
              <a:solidFill>
                <a:schemeClr val="tx1">
                  <a:lumMod val="50000"/>
                  <a:lumOff val="50000"/>
                </a:schemeClr>
              </a:solidFill>
              <a:latin typeface="+mn-ea"/>
              <a:cs typeface="+mn-ea"/>
            </a:endParaRPr>
          </a:p>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a:p>
            <a:pPr>
              <a:lnSpc>
                <a:spcPct val="150000"/>
              </a:lnSpc>
            </a:pPr>
            <a:endParaRPr lang="zh-CN" altLang="en-US" sz="1400" dirty="0">
              <a:solidFill>
                <a:schemeClr val="tx1">
                  <a:lumMod val="50000"/>
                  <a:lumOff val="50000"/>
                </a:schemeClr>
              </a:solidFill>
              <a:latin typeface="+mn-ea"/>
              <a:cs typeface="+mn-ea"/>
            </a:endParaRPr>
          </a:p>
        </p:txBody>
      </p:sp>
      <p:cxnSp>
        <p:nvCxnSpPr>
          <p:cNvPr id="16" name="直接连接符 15"/>
          <p:cNvCxnSpPr/>
          <p:nvPr/>
        </p:nvCxnSpPr>
        <p:spPr>
          <a:xfrm>
            <a:off x="6072648" y="5150157"/>
            <a:ext cx="4991905" cy="0"/>
          </a:xfrm>
          <a:prstGeom prst="line">
            <a:avLst/>
          </a:prstGeom>
          <a:ln w="28575">
            <a:solidFill>
              <a:srgbClr val="80008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70580" y="5162595"/>
            <a:ext cx="4067806" cy="769429"/>
          </a:xfrm>
          <a:prstGeom prst="rect">
            <a:avLst/>
          </a:prstGeom>
          <a:noFill/>
        </p:spPr>
        <p:txBody>
          <a:bodyPr wrap="square" lIns="121908" tIns="60954" rIns="121908" bIns="60954" rtlCol="0">
            <a:spAutoFit/>
          </a:bodyPr>
          <a:lstStyle/>
          <a:p>
            <a:pPr algn="ct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nvGrpSpPr>
          <p:cNvPr id="8" name="组合 7"/>
          <p:cNvGrpSpPr/>
          <p:nvPr/>
        </p:nvGrpSpPr>
        <p:grpSpPr>
          <a:xfrm>
            <a:off x="6360642" y="2132856"/>
            <a:ext cx="1373749" cy="1373928"/>
            <a:chOff x="4499992" y="1172870"/>
            <a:chExt cx="1030446" cy="1030446"/>
          </a:xfrm>
        </p:grpSpPr>
        <p:sp>
          <p:nvSpPr>
            <p:cNvPr id="9" name="矩形 8"/>
            <p:cNvSpPr/>
            <p:nvPr/>
          </p:nvSpPr>
          <p:spPr>
            <a:xfrm>
              <a:off x="4499992" y="1172870"/>
              <a:ext cx="1030446" cy="1030446"/>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 name="矩形 17"/>
            <p:cNvSpPr/>
            <p:nvPr/>
          </p:nvSpPr>
          <p:spPr>
            <a:xfrm>
              <a:off x="4753572" y="1388894"/>
              <a:ext cx="523288" cy="530915"/>
            </a:xfrm>
            <a:prstGeom prst="rect">
              <a:avLst/>
            </a:prstGeom>
          </p:spPr>
          <p:txBody>
            <a:bodyPr wrap="none">
              <a:spAutoFit/>
            </a:bodyPr>
            <a:lstStyle/>
            <a:p>
              <a:pPr algn="ctr"/>
              <a:r>
                <a:rPr lang="zh-CN" altLang="en-US" sz="2000" b="1" dirty="0">
                  <a:solidFill>
                    <a:schemeClr val="bg1"/>
                  </a:solidFill>
                  <a:cs typeface="+mn-ea"/>
                </a:rPr>
                <a:t>添加</a:t>
              </a:r>
              <a:endParaRPr lang="en-US" altLang="zh-CN" sz="2000" b="1" dirty="0">
                <a:solidFill>
                  <a:schemeClr val="bg1"/>
                </a:solidFill>
                <a:cs typeface="+mn-ea"/>
              </a:endParaRPr>
            </a:p>
            <a:p>
              <a:pPr algn="ctr"/>
              <a:r>
                <a:rPr lang="zh-CN" altLang="en-US" sz="2000" b="1" dirty="0">
                  <a:solidFill>
                    <a:schemeClr val="bg1"/>
                  </a:solidFill>
                  <a:cs typeface="+mn-ea"/>
                </a:rPr>
                <a:t>文字</a:t>
              </a:r>
            </a:p>
          </p:txBody>
        </p:sp>
      </p:grpSp>
      <p:grpSp>
        <p:nvGrpSpPr>
          <p:cNvPr id="15" name="组合 14"/>
          <p:cNvGrpSpPr/>
          <p:nvPr/>
        </p:nvGrpSpPr>
        <p:grpSpPr>
          <a:xfrm>
            <a:off x="9453580" y="2132856"/>
            <a:ext cx="1373749" cy="1373928"/>
            <a:chOff x="6819997" y="1172870"/>
            <a:chExt cx="1030446" cy="1030446"/>
          </a:xfrm>
        </p:grpSpPr>
        <p:sp>
          <p:nvSpPr>
            <p:cNvPr id="11" name="矩形 10"/>
            <p:cNvSpPr/>
            <p:nvPr/>
          </p:nvSpPr>
          <p:spPr>
            <a:xfrm>
              <a:off x="6819997" y="1172870"/>
              <a:ext cx="1030446" cy="1030446"/>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19" name="矩形 18"/>
            <p:cNvSpPr/>
            <p:nvPr/>
          </p:nvSpPr>
          <p:spPr>
            <a:xfrm>
              <a:off x="7073574" y="1334150"/>
              <a:ext cx="523288" cy="530915"/>
            </a:xfrm>
            <a:prstGeom prst="rect">
              <a:avLst/>
            </a:prstGeom>
          </p:spPr>
          <p:txBody>
            <a:bodyPr wrap="none">
              <a:spAutoFit/>
            </a:bodyPr>
            <a:lstStyle/>
            <a:p>
              <a:pPr algn="ctr"/>
              <a:r>
                <a:rPr lang="zh-CN" altLang="en-US" sz="2000" b="1" dirty="0">
                  <a:solidFill>
                    <a:schemeClr val="bg1"/>
                  </a:solidFill>
                  <a:cs typeface="+mn-ea"/>
                </a:rPr>
                <a:t>添加</a:t>
              </a:r>
              <a:endParaRPr lang="en-US" altLang="zh-CN" sz="2000" b="1" dirty="0">
                <a:solidFill>
                  <a:schemeClr val="bg1"/>
                </a:solidFill>
                <a:cs typeface="+mn-ea"/>
              </a:endParaRPr>
            </a:p>
            <a:p>
              <a:pPr algn="ctr"/>
              <a:r>
                <a:rPr lang="zh-CN" altLang="en-US" sz="2000" b="1" dirty="0">
                  <a:solidFill>
                    <a:schemeClr val="bg1"/>
                  </a:solidFill>
                  <a:cs typeface="+mn-ea"/>
                </a:rPr>
                <a:t>文字</a:t>
              </a:r>
            </a:p>
          </p:txBody>
        </p:sp>
      </p:grpSp>
      <p:grpSp>
        <p:nvGrpSpPr>
          <p:cNvPr id="21" name="组合 20"/>
          <p:cNvGrpSpPr/>
          <p:nvPr/>
        </p:nvGrpSpPr>
        <p:grpSpPr>
          <a:xfrm>
            <a:off x="7917609" y="3608453"/>
            <a:ext cx="1373749" cy="1373928"/>
            <a:chOff x="5667869" y="2279568"/>
            <a:chExt cx="1030446" cy="1030446"/>
          </a:xfrm>
        </p:grpSpPr>
        <p:sp>
          <p:nvSpPr>
            <p:cNvPr id="13" name="矩形 12"/>
            <p:cNvSpPr/>
            <p:nvPr/>
          </p:nvSpPr>
          <p:spPr>
            <a:xfrm>
              <a:off x="5667869" y="2279568"/>
              <a:ext cx="1030446" cy="1030446"/>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20" name="矩形 19"/>
            <p:cNvSpPr/>
            <p:nvPr/>
          </p:nvSpPr>
          <p:spPr>
            <a:xfrm>
              <a:off x="5921446" y="2440848"/>
              <a:ext cx="523288" cy="530915"/>
            </a:xfrm>
            <a:prstGeom prst="rect">
              <a:avLst/>
            </a:prstGeom>
          </p:spPr>
          <p:txBody>
            <a:bodyPr wrap="none">
              <a:spAutoFit/>
            </a:bodyPr>
            <a:lstStyle/>
            <a:p>
              <a:pPr algn="ctr"/>
              <a:r>
                <a:rPr lang="zh-CN" altLang="en-US" sz="2000" b="1" dirty="0">
                  <a:solidFill>
                    <a:schemeClr val="bg1"/>
                  </a:solidFill>
                  <a:cs typeface="+mn-ea"/>
                </a:rPr>
                <a:t>添加</a:t>
              </a:r>
              <a:endParaRPr lang="en-US" altLang="zh-CN" sz="2000" b="1" dirty="0">
                <a:solidFill>
                  <a:schemeClr val="bg1"/>
                </a:solidFill>
                <a:cs typeface="+mn-ea"/>
              </a:endParaRPr>
            </a:p>
            <a:p>
              <a:pPr algn="ctr"/>
              <a:r>
                <a:rPr lang="zh-CN" altLang="en-US" sz="2000" b="1" dirty="0">
                  <a:solidFill>
                    <a:schemeClr val="bg1"/>
                  </a:solidFill>
                  <a:cs typeface="+mn-ea"/>
                </a:rPr>
                <a:t>文字</a:t>
              </a:r>
            </a:p>
          </p:txBody>
        </p:sp>
      </p:grpSp>
      <p:grpSp>
        <p:nvGrpSpPr>
          <p:cNvPr id="7" name="组合 6"/>
          <p:cNvGrpSpPr/>
          <p:nvPr/>
        </p:nvGrpSpPr>
        <p:grpSpPr>
          <a:xfrm>
            <a:off x="6360642" y="3608453"/>
            <a:ext cx="1373749" cy="1373928"/>
            <a:chOff x="4499992" y="2279568"/>
            <a:chExt cx="1030446" cy="1030446"/>
          </a:xfrm>
        </p:grpSpPr>
        <p:sp>
          <p:nvSpPr>
            <p:cNvPr id="12" name="矩形 11"/>
            <p:cNvSpPr/>
            <p:nvPr/>
          </p:nvSpPr>
          <p:spPr>
            <a:xfrm>
              <a:off x="4499992" y="2279568"/>
              <a:ext cx="1030446" cy="1030446"/>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2" name="组合 21"/>
            <p:cNvGrpSpPr/>
            <p:nvPr/>
          </p:nvGrpSpPr>
          <p:grpSpPr>
            <a:xfrm>
              <a:off x="4745340" y="2608983"/>
              <a:ext cx="539750" cy="539751"/>
              <a:chOff x="568325" y="5842000"/>
              <a:chExt cx="539750" cy="539751"/>
            </a:xfrm>
          </p:grpSpPr>
          <p:sp>
            <p:nvSpPr>
              <p:cNvPr id="23"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4"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5"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grpSp>
        <p:nvGrpSpPr>
          <p:cNvPr id="6" name="组合 5"/>
          <p:cNvGrpSpPr/>
          <p:nvPr/>
        </p:nvGrpSpPr>
        <p:grpSpPr>
          <a:xfrm>
            <a:off x="9453580" y="3608453"/>
            <a:ext cx="1373749" cy="1373928"/>
            <a:chOff x="6819997" y="2279568"/>
            <a:chExt cx="1030446" cy="1030446"/>
          </a:xfrm>
        </p:grpSpPr>
        <p:sp>
          <p:nvSpPr>
            <p:cNvPr id="14" name="矩形 13"/>
            <p:cNvSpPr/>
            <p:nvPr/>
          </p:nvSpPr>
          <p:spPr>
            <a:xfrm>
              <a:off x="6819997" y="2279568"/>
              <a:ext cx="1030446" cy="1030446"/>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26"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 name="组合 4"/>
          <p:cNvGrpSpPr/>
          <p:nvPr/>
        </p:nvGrpSpPr>
        <p:grpSpPr>
          <a:xfrm>
            <a:off x="7917609" y="2132856"/>
            <a:ext cx="1373749" cy="1373928"/>
            <a:chOff x="5667869" y="1172870"/>
            <a:chExt cx="1030446" cy="1030446"/>
          </a:xfrm>
        </p:grpSpPr>
        <p:sp>
          <p:nvSpPr>
            <p:cNvPr id="10" name="矩形 9"/>
            <p:cNvSpPr/>
            <p:nvPr/>
          </p:nvSpPr>
          <p:spPr>
            <a:xfrm>
              <a:off x="5667869" y="1172870"/>
              <a:ext cx="1030446" cy="103044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27" name="组合 26"/>
            <p:cNvGrpSpPr/>
            <p:nvPr/>
          </p:nvGrpSpPr>
          <p:grpSpPr>
            <a:xfrm>
              <a:off x="5907732" y="1400960"/>
              <a:ext cx="496888" cy="539751"/>
              <a:chOff x="5843588" y="533400"/>
              <a:chExt cx="496888" cy="539751"/>
            </a:xfrm>
          </p:grpSpPr>
          <p:sp>
            <p:nvSpPr>
              <p:cNvPr id="28"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29"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anim calcmode="lin" valueType="num">
                                      <p:cBhvr>
                                        <p:cTn id="28" dur="750" fill="hold"/>
                                        <p:tgtEl>
                                          <p:spTgt spid="15"/>
                                        </p:tgtEl>
                                        <p:attrNameLst>
                                          <p:attrName>ppt_x</p:attrName>
                                        </p:attrNameLst>
                                      </p:cBhvr>
                                      <p:tavLst>
                                        <p:tav tm="0">
                                          <p:val>
                                            <p:strVal val="#ppt_x"/>
                                          </p:val>
                                        </p:tav>
                                        <p:tav tm="100000">
                                          <p:val>
                                            <p:strVal val="#ppt_x"/>
                                          </p:val>
                                        </p:tav>
                                      </p:tavLst>
                                    </p:anim>
                                    <p:anim calcmode="lin" valueType="num">
                                      <p:cBhvr>
                                        <p:cTn id="29" dur="75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anim calcmode="lin" valueType="num">
                                      <p:cBhvr>
                                        <p:cTn id="33" dur="750" fill="hold"/>
                                        <p:tgtEl>
                                          <p:spTgt spid="21"/>
                                        </p:tgtEl>
                                        <p:attrNameLst>
                                          <p:attrName>ppt_x</p:attrName>
                                        </p:attrNameLst>
                                      </p:cBhvr>
                                      <p:tavLst>
                                        <p:tav tm="0">
                                          <p:val>
                                            <p:strVal val="#ppt_x"/>
                                          </p:val>
                                        </p:tav>
                                        <p:tav tm="100000">
                                          <p:val>
                                            <p:strVal val="#ppt_x"/>
                                          </p:val>
                                        </p:tav>
                                      </p:tavLst>
                                    </p:anim>
                                    <p:anim calcmode="lin" valueType="num">
                                      <p:cBhvr>
                                        <p:cTn id="34" dur="75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750"/>
                                        <p:tgtEl>
                                          <p:spTgt spid="7"/>
                                        </p:tgtEl>
                                      </p:cBhvr>
                                    </p:animEffect>
                                    <p:anim calcmode="lin" valueType="num">
                                      <p:cBhvr>
                                        <p:cTn id="38" dur="750" fill="hold"/>
                                        <p:tgtEl>
                                          <p:spTgt spid="7"/>
                                        </p:tgtEl>
                                        <p:attrNameLst>
                                          <p:attrName>ppt_x</p:attrName>
                                        </p:attrNameLst>
                                      </p:cBhvr>
                                      <p:tavLst>
                                        <p:tav tm="0">
                                          <p:val>
                                            <p:strVal val="#ppt_x"/>
                                          </p:val>
                                        </p:tav>
                                        <p:tav tm="100000">
                                          <p:val>
                                            <p:strVal val="#ppt_x"/>
                                          </p:val>
                                        </p:tav>
                                      </p:tavLst>
                                    </p:anim>
                                    <p:anim calcmode="lin" valueType="num">
                                      <p:cBhvr>
                                        <p:cTn id="39" dur="75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22795" y="2707433"/>
            <a:ext cx="3647152" cy="923330"/>
          </a:xfrm>
          <a:prstGeom prst="rect">
            <a:avLst/>
          </a:prstGeom>
          <a:noFill/>
        </p:spPr>
        <p:txBody>
          <a:bodyPr wrap="none" rtlCol="0">
            <a:spAutoFit/>
          </a:bodyP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添加大标题</a:t>
            </a:r>
          </a:p>
        </p:txBody>
      </p:sp>
      <p:sp>
        <p:nvSpPr>
          <p:cNvPr id="3" name="椭圆 2"/>
          <p:cNvSpPr>
            <a:spLocks noChangeAspect="1"/>
          </p:cNvSpPr>
          <p:nvPr/>
        </p:nvSpPr>
        <p:spPr>
          <a:xfrm>
            <a:off x="5418371" y="1582187"/>
            <a:ext cx="1056000" cy="10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叁</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434795" y="3732924"/>
            <a:ext cx="2008229" cy="1920213"/>
          </a:xfrm>
          <a:prstGeom prst="rect">
            <a:avLst/>
          </a:prstGeom>
          <a:solidFill>
            <a:schemeClr val="bg1">
              <a:alpha val="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36" name="矩形 35"/>
          <p:cNvSpPr/>
          <p:nvPr/>
        </p:nvSpPr>
        <p:spPr>
          <a:xfrm>
            <a:off x="6434795" y="3732923"/>
            <a:ext cx="2008229" cy="576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7" name="矩形 36"/>
          <p:cNvSpPr/>
          <p:nvPr/>
        </p:nvSpPr>
        <p:spPr>
          <a:xfrm>
            <a:off x="1009201" y="3732925"/>
            <a:ext cx="2008229" cy="1920213"/>
          </a:xfrm>
          <a:prstGeom prst="rect">
            <a:avLst/>
          </a:prstGeom>
          <a:solidFill>
            <a:schemeClr val="bg1">
              <a:alpha val="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38" name="矩形 37"/>
          <p:cNvSpPr/>
          <p:nvPr/>
        </p:nvSpPr>
        <p:spPr>
          <a:xfrm>
            <a:off x="1009201" y="3732924"/>
            <a:ext cx="2008229" cy="576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9" name="矩形 38"/>
          <p:cNvSpPr/>
          <p:nvPr/>
        </p:nvSpPr>
        <p:spPr>
          <a:xfrm>
            <a:off x="9156970" y="2292676"/>
            <a:ext cx="2008229" cy="1920213"/>
          </a:xfrm>
          <a:prstGeom prst="rect">
            <a:avLst/>
          </a:prstGeom>
          <a:solidFill>
            <a:schemeClr val="bg1">
              <a:alpha val="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40" name="矩形 39"/>
          <p:cNvSpPr/>
          <p:nvPr/>
        </p:nvSpPr>
        <p:spPr>
          <a:xfrm>
            <a:off x="9156970" y="2292675"/>
            <a:ext cx="2008229" cy="576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6" name="矩形 45"/>
          <p:cNvSpPr/>
          <p:nvPr/>
        </p:nvSpPr>
        <p:spPr>
          <a:xfrm>
            <a:off x="3731376" y="2292677"/>
            <a:ext cx="2008229" cy="1920213"/>
          </a:xfrm>
          <a:prstGeom prst="rect">
            <a:avLst/>
          </a:prstGeom>
          <a:solidFill>
            <a:schemeClr val="bg1">
              <a:alpha val="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endParaRPr>
          </a:p>
        </p:txBody>
      </p:sp>
      <p:sp>
        <p:nvSpPr>
          <p:cNvPr id="47" name="矩形 46"/>
          <p:cNvSpPr/>
          <p:nvPr/>
        </p:nvSpPr>
        <p:spPr>
          <a:xfrm>
            <a:off x="3731376" y="2292676"/>
            <a:ext cx="2008229" cy="57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cxnSp>
        <p:nvCxnSpPr>
          <p:cNvPr id="48" name="肘形连接符 47"/>
          <p:cNvCxnSpPr>
            <a:stCxn id="37" idx="3"/>
            <a:endCxn id="46" idx="1"/>
          </p:cNvCxnSpPr>
          <p:nvPr/>
        </p:nvCxnSpPr>
        <p:spPr>
          <a:xfrm flipV="1">
            <a:off x="3017430" y="3252783"/>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46" idx="3"/>
            <a:endCxn id="35" idx="1"/>
          </p:cNvCxnSpPr>
          <p:nvPr/>
        </p:nvCxnSpPr>
        <p:spPr>
          <a:xfrm>
            <a:off x="5739605" y="3252784"/>
            <a:ext cx="695189" cy="1440247"/>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5" idx="3"/>
            <a:endCxn id="39" idx="1"/>
          </p:cNvCxnSpPr>
          <p:nvPr/>
        </p:nvCxnSpPr>
        <p:spPr>
          <a:xfrm flipV="1">
            <a:off x="8443023" y="3252781"/>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27753" y="3765389"/>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2013</a:t>
            </a:r>
            <a:endParaRPr lang="zh-CN" altLang="en-US" dirty="0">
              <a:solidFill>
                <a:schemeClr val="bg1"/>
              </a:solidFill>
              <a:latin typeface="Watford DB" pitchFamily="2" charset="0"/>
              <a:cs typeface="+mn-ea"/>
            </a:endParaRPr>
          </a:p>
        </p:txBody>
      </p:sp>
      <p:sp>
        <p:nvSpPr>
          <p:cNvPr id="69" name="TextBox 68"/>
          <p:cNvSpPr txBox="1"/>
          <p:nvPr/>
        </p:nvSpPr>
        <p:spPr>
          <a:xfrm>
            <a:off x="4150625" y="2330188"/>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2014</a:t>
            </a:r>
            <a:endParaRPr lang="zh-CN" altLang="en-US" dirty="0">
              <a:solidFill>
                <a:schemeClr val="bg1"/>
              </a:solidFill>
              <a:latin typeface="Watford DB" pitchFamily="2" charset="0"/>
              <a:cs typeface="+mn-ea"/>
            </a:endParaRPr>
          </a:p>
        </p:txBody>
      </p:sp>
      <p:sp>
        <p:nvSpPr>
          <p:cNvPr id="70" name="TextBox 69"/>
          <p:cNvSpPr txBox="1"/>
          <p:nvPr/>
        </p:nvSpPr>
        <p:spPr>
          <a:xfrm>
            <a:off x="6837113" y="3765389"/>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2015</a:t>
            </a:r>
            <a:endParaRPr lang="zh-CN" altLang="en-US" dirty="0">
              <a:solidFill>
                <a:schemeClr val="bg1"/>
              </a:solidFill>
              <a:latin typeface="Watford DB" pitchFamily="2" charset="0"/>
              <a:cs typeface="+mn-ea"/>
            </a:endParaRPr>
          </a:p>
        </p:txBody>
      </p:sp>
      <p:sp>
        <p:nvSpPr>
          <p:cNvPr id="71" name="TextBox 70"/>
          <p:cNvSpPr txBox="1"/>
          <p:nvPr/>
        </p:nvSpPr>
        <p:spPr>
          <a:xfrm>
            <a:off x="9559288" y="2330188"/>
            <a:ext cx="643742" cy="400097"/>
          </a:xfrm>
          <a:prstGeom prst="rect">
            <a:avLst/>
          </a:prstGeom>
          <a:noFill/>
        </p:spPr>
        <p:txBody>
          <a:bodyPr wrap="none" lIns="121908" tIns="60954" rIns="121908" bIns="60954" rtlCol="0">
            <a:spAutoFit/>
          </a:bodyPr>
          <a:lstStyle/>
          <a:p>
            <a:r>
              <a:rPr lang="en-US" altLang="zh-CN" dirty="0">
                <a:solidFill>
                  <a:schemeClr val="bg1"/>
                </a:solidFill>
                <a:latin typeface="Watford DB" pitchFamily="2" charset="0"/>
                <a:cs typeface="+mn-ea"/>
              </a:rPr>
              <a:t>2016</a:t>
            </a:r>
            <a:endParaRPr lang="zh-CN" altLang="en-US" dirty="0">
              <a:solidFill>
                <a:schemeClr val="bg1"/>
              </a:solidFill>
              <a:latin typeface="Watford DB" pitchFamily="2" charset="0"/>
              <a:cs typeface="+mn-ea"/>
            </a:endParaRPr>
          </a:p>
        </p:txBody>
      </p:sp>
      <p:sp>
        <p:nvSpPr>
          <p:cNvPr id="72" name="TextBox 71"/>
          <p:cNvSpPr txBox="1"/>
          <p:nvPr/>
        </p:nvSpPr>
        <p:spPr>
          <a:xfrm>
            <a:off x="1063676" y="4418411"/>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3" name="TextBox 72"/>
          <p:cNvSpPr txBox="1"/>
          <p:nvPr/>
        </p:nvSpPr>
        <p:spPr>
          <a:xfrm>
            <a:off x="6486319" y="4431111"/>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4" name="TextBox 73"/>
          <p:cNvSpPr txBox="1"/>
          <p:nvPr/>
        </p:nvSpPr>
        <p:spPr>
          <a:xfrm>
            <a:off x="3774680" y="2987357"/>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sp>
        <p:nvSpPr>
          <p:cNvPr id="75" name="TextBox 74"/>
          <p:cNvSpPr txBox="1"/>
          <p:nvPr/>
        </p:nvSpPr>
        <p:spPr>
          <a:xfrm>
            <a:off x="9201779" y="3000057"/>
            <a:ext cx="2041560" cy="1200316"/>
          </a:xfrm>
          <a:prstGeom prst="rect">
            <a:avLst/>
          </a:prstGeom>
          <a:noFill/>
        </p:spPr>
        <p:txBody>
          <a:bodyPr wrap="none" lIns="121908" tIns="60954" rIns="121908" bIns="60954" rtlCol="0">
            <a:spAutoFit/>
          </a:bodyPr>
          <a:lstStyle/>
          <a:p>
            <a:r>
              <a:rPr lang="zh-CN" altLang="en-US" sz="1400" dirty="0">
                <a:solidFill>
                  <a:schemeClr val="tx1">
                    <a:lumMod val="50000"/>
                    <a:lumOff val="50000"/>
                  </a:schemeClr>
                </a:solidFill>
                <a:latin typeface="+mn-ea"/>
                <a:cs typeface="+mn-ea"/>
              </a:rPr>
              <a:t>点击添加文字内容，内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容简要详尽，言简意赅</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叙述内容概要。点击添</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加文字内容，内容简要</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详尽。</a:t>
            </a:r>
            <a:endParaRPr lang="en-US" altLang="zh-CN" sz="1400" dirty="0">
              <a:solidFill>
                <a:schemeClr val="tx1">
                  <a:lumMod val="50000"/>
                  <a:lumOff val="50000"/>
                </a:schemeClr>
              </a:solidFill>
              <a:latin typeface="+mn-ea"/>
              <a:cs typeface="+mn-ea"/>
            </a:endParaRPr>
          </a:p>
        </p:txBody>
      </p:sp>
      <p:cxnSp>
        <p:nvCxnSpPr>
          <p:cNvPr id="76" name="直接连接符 75"/>
          <p:cNvCxnSpPr/>
          <p:nvPr/>
        </p:nvCxnSpPr>
        <p:spPr>
          <a:xfrm>
            <a:off x="-37301" y="4698433"/>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165199" y="3257435"/>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trips(upRight)">
                                      <p:cBhvr>
                                        <p:cTn id="11" dur="500"/>
                                        <p:tgtEl>
                                          <p:spTgt spid="37"/>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strips(upRight)">
                                      <p:cBhvr>
                                        <p:cTn id="14" dur="500"/>
                                        <p:tgtEl>
                                          <p:spTgt spid="3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p:tgtEl>
                                          <p:spTgt spid="72"/>
                                        </p:tgtEl>
                                        <p:attrNameLst>
                                          <p:attrName>ppt_y</p:attrName>
                                        </p:attrNameLst>
                                      </p:cBhvr>
                                      <p:tavLst>
                                        <p:tav tm="0">
                                          <p:val>
                                            <p:strVal val="#ppt_y+#ppt_h*1.125000"/>
                                          </p:val>
                                        </p:tav>
                                        <p:tav tm="100000">
                                          <p:val>
                                            <p:strVal val="#ppt_y"/>
                                          </p:val>
                                        </p:tav>
                                      </p:tavLst>
                                    </p:anim>
                                    <p:animEffect transition="in" filter="wipe(up)">
                                      <p:cBhvr>
                                        <p:cTn id="19" dur="500"/>
                                        <p:tgtEl>
                                          <p:spTgt spid="7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p:tgtEl>
                                          <p:spTgt spid="68"/>
                                        </p:tgtEl>
                                        <p:attrNameLst>
                                          <p:attrName>ppt_y</p:attrName>
                                        </p:attrNameLst>
                                      </p:cBhvr>
                                      <p:tavLst>
                                        <p:tav tm="0">
                                          <p:val>
                                            <p:strVal val="#ppt_y+#ppt_h*1.125000"/>
                                          </p:val>
                                        </p:tav>
                                        <p:tav tm="100000">
                                          <p:val>
                                            <p:strVal val="#ppt_y"/>
                                          </p:val>
                                        </p:tav>
                                      </p:tavLst>
                                    </p:anim>
                                    <p:animEffect transition="in" filter="wipe(up)">
                                      <p:cBhvr>
                                        <p:cTn id="23" dur="500"/>
                                        <p:tgtEl>
                                          <p:spTgt spid="68"/>
                                        </p:tgtEl>
                                      </p:cBhvr>
                                    </p:animEffect>
                                  </p:childTnLst>
                                </p:cTn>
                              </p:par>
                            </p:childTnLst>
                          </p:cTn>
                        </p:par>
                        <p:par>
                          <p:cTn id="24" fill="hold">
                            <p:stCondLst>
                              <p:cond delay="1500"/>
                            </p:stCondLst>
                            <p:childTnLst>
                              <p:par>
                                <p:cTn id="25" presetID="18" presetClass="entr" presetSubtype="3"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upRight)">
                                      <p:cBhvr>
                                        <p:cTn id="27" dur="500"/>
                                        <p:tgtEl>
                                          <p:spTgt spid="48"/>
                                        </p:tgtEl>
                                      </p:cBhvr>
                                    </p:animEffect>
                                  </p:childTnLst>
                                </p:cTn>
                              </p:par>
                            </p:childTnLst>
                          </p:cTn>
                        </p:par>
                        <p:par>
                          <p:cTn id="28" fill="hold">
                            <p:stCondLst>
                              <p:cond delay="2000"/>
                            </p:stCondLst>
                            <p:childTnLst>
                              <p:par>
                                <p:cTn id="29" presetID="18" presetClass="entr" presetSubtype="3"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upRight)">
                                      <p:cBhvr>
                                        <p:cTn id="31" dur="500"/>
                                        <p:tgtEl>
                                          <p:spTgt spid="4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upRight)">
                                      <p:cBhvr>
                                        <p:cTn id="34" dur="500"/>
                                        <p:tgtEl>
                                          <p:spTgt spid="47"/>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p:tgtEl>
                                          <p:spTgt spid="74"/>
                                        </p:tgtEl>
                                        <p:attrNameLst>
                                          <p:attrName>ppt_y</p:attrName>
                                        </p:attrNameLst>
                                      </p:cBhvr>
                                      <p:tavLst>
                                        <p:tav tm="0">
                                          <p:val>
                                            <p:strVal val="#ppt_y+#ppt_h*1.125000"/>
                                          </p:val>
                                        </p:tav>
                                        <p:tav tm="100000">
                                          <p:val>
                                            <p:strVal val="#ppt_y"/>
                                          </p:val>
                                        </p:tav>
                                      </p:tavLst>
                                    </p:anim>
                                    <p:animEffect transition="in" filter="wipe(up)">
                                      <p:cBhvr>
                                        <p:cTn id="39" dur="500"/>
                                        <p:tgtEl>
                                          <p:spTgt spid="7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up)">
                                      <p:cBhvr>
                                        <p:cTn id="43" dur="500"/>
                                        <p:tgtEl>
                                          <p:spTgt spid="69"/>
                                        </p:tgtEl>
                                      </p:cBhvr>
                                    </p:animEffect>
                                  </p:childTnLst>
                                </p:cTn>
                              </p:par>
                            </p:childTnLst>
                          </p:cTn>
                        </p:par>
                        <p:par>
                          <p:cTn id="44" fill="hold">
                            <p:stCondLst>
                              <p:cond delay="3000"/>
                            </p:stCondLst>
                            <p:childTnLst>
                              <p:par>
                                <p:cTn id="45" presetID="18" presetClass="entr" presetSubtype="6"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3500"/>
                            </p:stCondLst>
                            <p:childTnLst>
                              <p:par>
                                <p:cTn id="49" presetID="18"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upRight)">
                                      <p:cBhvr>
                                        <p:cTn id="51" dur="500"/>
                                        <p:tgtEl>
                                          <p:spTgt spid="35"/>
                                        </p:tgtEl>
                                      </p:cBhvr>
                                    </p:animEffect>
                                  </p:childTnLst>
                                </p:cTn>
                              </p:par>
                              <p:par>
                                <p:cTn id="52" presetID="18" presetClass="entr" presetSubtype="3"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strips(upRight)">
                                      <p:cBhvr>
                                        <p:cTn id="54" dur="500"/>
                                        <p:tgtEl>
                                          <p:spTgt spid="36"/>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ppt_y</p:attrName>
                                        </p:attrNameLst>
                                      </p:cBhvr>
                                      <p:tavLst>
                                        <p:tav tm="0">
                                          <p:val>
                                            <p:strVal val="#ppt_y+#ppt_h*1.125000"/>
                                          </p:val>
                                        </p:tav>
                                        <p:tav tm="100000">
                                          <p:val>
                                            <p:strVal val="#ppt_y"/>
                                          </p:val>
                                        </p:tav>
                                      </p:tavLst>
                                    </p:anim>
                                    <p:animEffect transition="in" filter="wipe(up)">
                                      <p:cBhvr>
                                        <p:cTn id="59" dur="500"/>
                                        <p:tgtEl>
                                          <p:spTgt spid="7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p:tgtEl>
                                          <p:spTgt spid="70"/>
                                        </p:tgtEl>
                                        <p:attrNameLst>
                                          <p:attrName>ppt_y</p:attrName>
                                        </p:attrNameLst>
                                      </p:cBhvr>
                                      <p:tavLst>
                                        <p:tav tm="0">
                                          <p:val>
                                            <p:strVal val="#ppt_y+#ppt_h*1.125000"/>
                                          </p:val>
                                        </p:tav>
                                        <p:tav tm="100000">
                                          <p:val>
                                            <p:strVal val="#ppt_y"/>
                                          </p:val>
                                        </p:tav>
                                      </p:tavLst>
                                    </p:anim>
                                    <p:animEffect transition="in" filter="wipe(up)">
                                      <p:cBhvr>
                                        <p:cTn id="63" dur="500"/>
                                        <p:tgtEl>
                                          <p:spTgt spid="70"/>
                                        </p:tgtEl>
                                      </p:cBhvr>
                                    </p:animEffect>
                                  </p:childTnLst>
                                </p:cTn>
                              </p:par>
                            </p:childTnLst>
                          </p:cTn>
                        </p:par>
                        <p:par>
                          <p:cTn id="64" fill="hold">
                            <p:stCondLst>
                              <p:cond delay="4500"/>
                            </p:stCondLst>
                            <p:childTnLst>
                              <p:par>
                                <p:cTn id="65" presetID="18" presetClass="entr" presetSubtype="3"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strips(upRight)">
                                      <p:cBhvr>
                                        <p:cTn id="67" dur="500"/>
                                        <p:tgtEl>
                                          <p:spTgt spid="50"/>
                                        </p:tgtEl>
                                      </p:cBhvr>
                                    </p:animEffect>
                                  </p:childTnLst>
                                </p:cTn>
                              </p:par>
                            </p:childTnLst>
                          </p:cTn>
                        </p:par>
                        <p:par>
                          <p:cTn id="68" fill="hold">
                            <p:stCondLst>
                              <p:cond delay="5000"/>
                            </p:stCondLst>
                            <p:childTnLst>
                              <p:par>
                                <p:cTn id="69" presetID="18" presetClass="entr" presetSubtype="3"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upRight)">
                                      <p:cBhvr>
                                        <p:cTn id="71" dur="500"/>
                                        <p:tgtEl>
                                          <p:spTgt spid="39"/>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strips(upRight)">
                                      <p:cBhvr>
                                        <p:cTn id="74" dur="500"/>
                                        <p:tgtEl>
                                          <p:spTgt spid="40"/>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500"/>
                                        <p:tgtEl>
                                          <p:spTgt spid="75"/>
                                        </p:tgtEl>
                                        <p:attrNameLst>
                                          <p:attrName>ppt_y</p:attrName>
                                        </p:attrNameLst>
                                      </p:cBhvr>
                                      <p:tavLst>
                                        <p:tav tm="0">
                                          <p:val>
                                            <p:strVal val="#ppt_y+#ppt_h*1.125000"/>
                                          </p:val>
                                        </p:tav>
                                        <p:tav tm="100000">
                                          <p:val>
                                            <p:strVal val="#ppt_y"/>
                                          </p:val>
                                        </p:tav>
                                      </p:tavLst>
                                    </p:anim>
                                    <p:animEffect transition="in" filter="wipe(up)">
                                      <p:cBhvr>
                                        <p:cTn id="79" dur="500"/>
                                        <p:tgtEl>
                                          <p:spTgt spid="75"/>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p:tgtEl>
                                          <p:spTgt spid="71"/>
                                        </p:tgtEl>
                                        <p:attrNameLst>
                                          <p:attrName>ppt_y</p:attrName>
                                        </p:attrNameLst>
                                      </p:cBhvr>
                                      <p:tavLst>
                                        <p:tav tm="0">
                                          <p:val>
                                            <p:strVal val="#ppt_y+#ppt_h*1.125000"/>
                                          </p:val>
                                        </p:tav>
                                        <p:tav tm="100000">
                                          <p:val>
                                            <p:strVal val="#ppt_y"/>
                                          </p:val>
                                        </p:tav>
                                      </p:tavLst>
                                    </p:anim>
                                    <p:animEffect transition="in" filter="wipe(up)">
                                      <p:cBhvr>
                                        <p:cTn id="83" dur="500"/>
                                        <p:tgtEl>
                                          <p:spTgt spid="71"/>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6" grpId="0" animBg="1"/>
      <p:bldP spid="47" grpId="0" animBg="1"/>
      <p:bldP spid="68" grpId="0"/>
      <p:bldP spid="69" grpId="0"/>
      <p:bldP spid="70" grpId="0"/>
      <p:bldP spid="71" grpId="0"/>
      <p:bldP spid="72" grpId="0"/>
      <p:bldP spid="73" grpId="0"/>
      <p:bldP spid="74"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87891" y="3147776"/>
            <a:ext cx="1813828" cy="930007"/>
            <a:chOff x="1607086" y="1957401"/>
            <a:chExt cx="1360548" cy="697505"/>
          </a:xfrm>
          <a:solidFill>
            <a:schemeClr val="tx1">
              <a:lumMod val="50000"/>
              <a:lumOff val="50000"/>
            </a:schemeClr>
          </a:solidFill>
        </p:grpSpPr>
        <p:cxnSp>
          <p:nvCxnSpPr>
            <p:cNvPr id="30" name="直接连接符 29"/>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3" name="饼形 32"/>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4" name="饼形 33"/>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35" name="组合 34"/>
          <p:cNvGrpSpPr/>
          <p:nvPr/>
        </p:nvGrpSpPr>
        <p:grpSpPr>
          <a:xfrm flipV="1">
            <a:off x="2993346" y="3883554"/>
            <a:ext cx="1813828" cy="930007"/>
            <a:chOff x="1607086" y="1957401"/>
            <a:chExt cx="1360548" cy="697505"/>
          </a:xfrm>
          <a:solidFill>
            <a:schemeClr val="tx1">
              <a:lumMod val="50000"/>
              <a:lumOff val="50000"/>
            </a:schemeClr>
          </a:solidFill>
        </p:grpSpPr>
        <p:cxnSp>
          <p:nvCxnSpPr>
            <p:cNvPr id="36" name="直接连接符 35"/>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9" name="饼形 38"/>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0" name="饼形 39"/>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46" name="组合 45"/>
          <p:cNvGrpSpPr/>
          <p:nvPr/>
        </p:nvGrpSpPr>
        <p:grpSpPr>
          <a:xfrm>
            <a:off x="4594949" y="3141427"/>
            <a:ext cx="1813828" cy="930007"/>
            <a:chOff x="1607086" y="1957401"/>
            <a:chExt cx="1360548" cy="697505"/>
          </a:xfrm>
          <a:solidFill>
            <a:schemeClr val="tx1">
              <a:lumMod val="50000"/>
              <a:lumOff val="50000"/>
            </a:schemeClr>
          </a:solidFill>
        </p:grpSpPr>
        <p:cxnSp>
          <p:nvCxnSpPr>
            <p:cNvPr id="47" name="直接连接符 46"/>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0" name="饼形 49"/>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1" name="饼形 50"/>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52" name="组合 51"/>
          <p:cNvGrpSpPr/>
          <p:nvPr/>
        </p:nvGrpSpPr>
        <p:grpSpPr>
          <a:xfrm flipV="1">
            <a:off x="6200404" y="3877204"/>
            <a:ext cx="1813828" cy="930007"/>
            <a:chOff x="1607086" y="1957401"/>
            <a:chExt cx="1360548" cy="697505"/>
          </a:xfrm>
          <a:solidFill>
            <a:schemeClr val="tx1">
              <a:lumMod val="50000"/>
              <a:lumOff val="50000"/>
            </a:schemeClr>
          </a:solidFill>
        </p:grpSpPr>
        <p:cxnSp>
          <p:nvCxnSpPr>
            <p:cNvPr id="53" name="直接连接符 52"/>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6" name="饼形 55"/>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7" name="饼形 56"/>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58" name="组合 57"/>
          <p:cNvGrpSpPr/>
          <p:nvPr/>
        </p:nvGrpSpPr>
        <p:grpSpPr>
          <a:xfrm>
            <a:off x="7806826" y="3133863"/>
            <a:ext cx="1813828" cy="930007"/>
            <a:chOff x="1607086" y="1957401"/>
            <a:chExt cx="1360548" cy="697505"/>
          </a:xfrm>
          <a:solidFill>
            <a:schemeClr val="tx1">
              <a:lumMod val="50000"/>
              <a:lumOff val="50000"/>
            </a:schemeClr>
          </a:solidFill>
        </p:grpSpPr>
        <p:cxnSp>
          <p:nvCxnSpPr>
            <p:cNvPr id="59" name="直接连接符 58"/>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62" name="饼形 61"/>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63" name="饼形 62"/>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64" name="组合 63"/>
          <p:cNvGrpSpPr/>
          <p:nvPr/>
        </p:nvGrpSpPr>
        <p:grpSpPr>
          <a:xfrm flipV="1">
            <a:off x="9412281" y="3869640"/>
            <a:ext cx="1813828" cy="930007"/>
            <a:chOff x="1607086" y="1957401"/>
            <a:chExt cx="1360548" cy="697505"/>
          </a:xfrm>
          <a:solidFill>
            <a:schemeClr val="tx1">
              <a:lumMod val="50000"/>
              <a:lumOff val="50000"/>
            </a:schemeClr>
          </a:solidFill>
        </p:grpSpPr>
        <p:cxnSp>
          <p:nvCxnSpPr>
            <p:cNvPr id="65" name="直接连接符 64"/>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68" name="饼形 67"/>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69" name="饼形 68"/>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sp>
        <p:nvSpPr>
          <p:cNvPr id="70" name="矩形 69"/>
          <p:cNvSpPr/>
          <p:nvPr/>
        </p:nvSpPr>
        <p:spPr>
          <a:xfrm>
            <a:off x="1391471" y="3992428"/>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2011</a:t>
            </a:r>
            <a:endParaRPr lang="zh-CN" altLang="en-US" dirty="0">
              <a:solidFill>
                <a:schemeClr val="tx1">
                  <a:lumMod val="50000"/>
                  <a:lumOff val="50000"/>
                </a:schemeClr>
              </a:solidFill>
              <a:latin typeface="+mn-ea"/>
              <a:cs typeface="+mn-ea"/>
            </a:endParaRPr>
          </a:p>
        </p:txBody>
      </p:sp>
      <p:sp>
        <p:nvSpPr>
          <p:cNvPr id="71" name="矩形 70"/>
          <p:cNvSpPr/>
          <p:nvPr/>
        </p:nvSpPr>
        <p:spPr>
          <a:xfrm>
            <a:off x="3118107" y="3501827"/>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2012</a:t>
            </a:r>
            <a:endParaRPr lang="zh-CN" altLang="en-US" dirty="0">
              <a:solidFill>
                <a:schemeClr val="tx1">
                  <a:lumMod val="50000"/>
                  <a:lumOff val="50000"/>
                </a:schemeClr>
              </a:solidFill>
              <a:latin typeface="+mn-ea"/>
              <a:cs typeface="+mn-ea"/>
            </a:endParaRPr>
          </a:p>
        </p:txBody>
      </p:sp>
      <p:sp>
        <p:nvSpPr>
          <p:cNvPr id="72" name="矩形 71"/>
          <p:cNvSpPr/>
          <p:nvPr/>
        </p:nvSpPr>
        <p:spPr>
          <a:xfrm>
            <a:off x="4644647" y="397792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2013</a:t>
            </a:r>
            <a:endParaRPr lang="zh-CN" altLang="en-US" dirty="0">
              <a:solidFill>
                <a:schemeClr val="tx1">
                  <a:lumMod val="50000"/>
                  <a:lumOff val="50000"/>
                </a:schemeClr>
              </a:solidFill>
              <a:latin typeface="+mn-ea"/>
              <a:cs typeface="+mn-ea"/>
            </a:endParaRPr>
          </a:p>
        </p:txBody>
      </p:sp>
      <p:sp>
        <p:nvSpPr>
          <p:cNvPr id="73" name="矩形 72"/>
          <p:cNvSpPr/>
          <p:nvPr/>
        </p:nvSpPr>
        <p:spPr>
          <a:xfrm>
            <a:off x="7840689" y="396040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2015</a:t>
            </a:r>
            <a:endParaRPr lang="zh-CN" altLang="en-US" dirty="0">
              <a:solidFill>
                <a:schemeClr val="tx1">
                  <a:lumMod val="50000"/>
                  <a:lumOff val="50000"/>
                </a:schemeClr>
              </a:solidFill>
              <a:latin typeface="+mn-ea"/>
              <a:cs typeface="+mn-ea"/>
            </a:endParaRPr>
          </a:p>
        </p:txBody>
      </p:sp>
      <p:sp>
        <p:nvSpPr>
          <p:cNvPr id="74" name="矩形 73"/>
          <p:cNvSpPr/>
          <p:nvPr/>
        </p:nvSpPr>
        <p:spPr>
          <a:xfrm>
            <a:off x="6236174" y="352072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2014</a:t>
            </a:r>
            <a:endParaRPr lang="zh-CN" altLang="en-US" dirty="0">
              <a:solidFill>
                <a:schemeClr val="tx1">
                  <a:lumMod val="50000"/>
                  <a:lumOff val="50000"/>
                </a:schemeClr>
              </a:solidFill>
              <a:latin typeface="+mn-ea"/>
              <a:cs typeface="+mn-ea"/>
            </a:endParaRPr>
          </a:p>
        </p:txBody>
      </p:sp>
      <p:sp>
        <p:nvSpPr>
          <p:cNvPr id="75" name="矩形 74"/>
          <p:cNvSpPr/>
          <p:nvPr/>
        </p:nvSpPr>
        <p:spPr>
          <a:xfrm>
            <a:off x="9432215" y="3503203"/>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latin typeface="+mn-ea"/>
                <a:cs typeface="+mn-ea"/>
              </a:rPr>
              <a:t>2016</a:t>
            </a:r>
            <a:endParaRPr lang="zh-CN" altLang="en-US" dirty="0">
              <a:solidFill>
                <a:schemeClr val="tx1">
                  <a:lumMod val="50000"/>
                  <a:lumOff val="50000"/>
                </a:schemeClr>
              </a:solidFill>
              <a:latin typeface="+mn-ea"/>
              <a:cs typeface="+mn-ea"/>
            </a:endParaRPr>
          </a:p>
        </p:txBody>
      </p:sp>
      <p:pic>
        <p:nvPicPr>
          <p:cNvPr id="76" name="Picture 2"/>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091588" y="2183687"/>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9089436"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322636" y="2183687"/>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03286"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90241"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496662" y="2183687"/>
            <a:ext cx="829643" cy="829751"/>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563276" y="3591629"/>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3" name="TextBox 82"/>
          <p:cNvSpPr txBox="1"/>
          <p:nvPr/>
        </p:nvSpPr>
        <p:spPr>
          <a:xfrm>
            <a:off x="3187571" y="3983858"/>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4" name="TextBox 83"/>
          <p:cNvSpPr txBox="1"/>
          <p:nvPr/>
        </p:nvSpPr>
        <p:spPr>
          <a:xfrm>
            <a:off x="4775120" y="3592275"/>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5" name="TextBox 84"/>
          <p:cNvSpPr txBox="1"/>
          <p:nvPr/>
        </p:nvSpPr>
        <p:spPr>
          <a:xfrm>
            <a:off x="6399416" y="3971805"/>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6" name="TextBox 85"/>
          <p:cNvSpPr txBox="1"/>
          <p:nvPr/>
        </p:nvSpPr>
        <p:spPr>
          <a:xfrm>
            <a:off x="7961924" y="3578506"/>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7" name="TextBox 86"/>
          <p:cNvSpPr txBox="1"/>
          <p:nvPr/>
        </p:nvSpPr>
        <p:spPr>
          <a:xfrm>
            <a:off x="9586219" y="3970735"/>
            <a:ext cx="1477136" cy="369332"/>
          </a:xfrm>
          <a:prstGeom prst="rect">
            <a:avLst/>
          </a:prstGeom>
          <a:noFill/>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添加文字内容</a:t>
            </a:r>
          </a:p>
        </p:txBody>
      </p:sp>
      <p:sp>
        <p:nvSpPr>
          <p:cNvPr id="88" name="TextBox 87"/>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wipe(down)">
                                      <p:cBhvr>
                                        <p:cTn id="14" dur="500"/>
                                        <p:tgtEl>
                                          <p:spTgt spid="8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trips(downRight)">
                                      <p:cBhvr>
                                        <p:cTn id="21" dur="500"/>
                                        <p:tgtEl>
                                          <p:spTgt spid="3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up)">
                                      <p:cBhvr>
                                        <p:cTn id="25" dur="500"/>
                                        <p:tgtEl>
                                          <p:spTgt spid="7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500"/>
                                        <p:tgtEl>
                                          <p:spTgt spid="83"/>
                                        </p:tgtEl>
                                      </p:cBhvr>
                                    </p:animEffect>
                                  </p:childTnLst>
                                </p:cTn>
                              </p:par>
                            </p:childTnLst>
                          </p:cTn>
                        </p:par>
                        <p:par>
                          <p:cTn id="32" fill="hold">
                            <p:stCondLst>
                              <p:cond delay="2000"/>
                            </p:stCondLst>
                            <p:childTnLst>
                              <p:par>
                                <p:cTn id="33" presetID="18" presetClass="entr" presetSubtype="3"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strips(upRight)">
                                      <p:cBhvr>
                                        <p:cTn id="35" dur="500"/>
                                        <p:tgtEl>
                                          <p:spTgt spid="46"/>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up)">
                                      <p:cBhvr>
                                        <p:cTn id="42" dur="500"/>
                                        <p:tgtEl>
                                          <p:spTgt spid="7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down)">
                                      <p:cBhvr>
                                        <p:cTn id="45" dur="500"/>
                                        <p:tgtEl>
                                          <p:spTgt spid="84"/>
                                        </p:tgtEl>
                                      </p:cBhvr>
                                    </p:animEffect>
                                  </p:childTnLst>
                                </p:cTn>
                              </p:par>
                            </p:childTnLst>
                          </p:cTn>
                        </p:par>
                        <p:par>
                          <p:cTn id="46" fill="hold">
                            <p:stCondLst>
                              <p:cond delay="3000"/>
                            </p:stCondLst>
                            <p:childTnLst>
                              <p:par>
                                <p:cTn id="47" presetID="18" presetClass="entr" presetSubtype="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strips(downRight)">
                                      <p:cBhvr>
                                        <p:cTn id="49" dur="500"/>
                                        <p:tgtEl>
                                          <p:spTgt spid="52"/>
                                        </p:tgtEl>
                                      </p:cBhvr>
                                    </p:animEffec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up)">
                                      <p:cBhvr>
                                        <p:cTn id="56" dur="500"/>
                                        <p:tgtEl>
                                          <p:spTgt spid="8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down)">
                                      <p:cBhvr>
                                        <p:cTn id="59" dur="500"/>
                                        <p:tgtEl>
                                          <p:spTgt spid="74"/>
                                        </p:tgtEl>
                                      </p:cBhvr>
                                    </p:animEffect>
                                  </p:childTnLst>
                                </p:cTn>
                              </p:par>
                            </p:childTnLst>
                          </p:cTn>
                        </p:par>
                        <p:par>
                          <p:cTn id="60" fill="hold">
                            <p:stCondLst>
                              <p:cond delay="4000"/>
                            </p:stCondLst>
                            <p:childTnLst>
                              <p:par>
                                <p:cTn id="61" presetID="18" presetClass="entr" presetSubtype="3"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strips(upRight)">
                                      <p:cBhvr>
                                        <p:cTn id="63" dur="500"/>
                                        <p:tgtEl>
                                          <p:spTgt spid="58"/>
                                        </p:tgtEl>
                                      </p:cBhvr>
                                    </p:animEffect>
                                  </p:childTnLst>
                                </p:cTn>
                              </p:par>
                            </p:childTnLst>
                          </p:cTn>
                        </p:par>
                        <p:par>
                          <p:cTn id="64" fill="hold">
                            <p:stCondLst>
                              <p:cond delay="4500"/>
                            </p:stCondLst>
                            <p:childTnLst>
                              <p:par>
                                <p:cTn id="65" presetID="22" presetClass="entr" presetSubtype="4"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down)">
                                      <p:cBhvr>
                                        <p:cTn id="67" dur="500"/>
                                        <p:tgtEl>
                                          <p:spTgt spid="8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down)">
                                      <p:cBhvr>
                                        <p:cTn id="70" dur="500"/>
                                        <p:tgtEl>
                                          <p:spTgt spid="8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up)">
                                      <p:cBhvr>
                                        <p:cTn id="73" dur="500"/>
                                        <p:tgtEl>
                                          <p:spTgt spid="73"/>
                                        </p:tgtEl>
                                      </p:cBhvr>
                                    </p:animEffect>
                                  </p:childTnLst>
                                </p:cTn>
                              </p:par>
                            </p:childTnLst>
                          </p:cTn>
                        </p:par>
                        <p:par>
                          <p:cTn id="74" fill="hold">
                            <p:stCondLst>
                              <p:cond delay="5000"/>
                            </p:stCondLst>
                            <p:childTnLst>
                              <p:par>
                                <p:cTn id="75" presetID="18" presetClass="entr" presetSubtype="6"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Right)">
                                      <p:cBhvr>
                                        <p:cTn id="77" dur="500"/>
                                        <p:tgtEl>
                                          <p:spTgt spid="64"/>
                                        </p:tgtEl>
                                      </p:cBhvr>
                                    </p:animEffect>
                                  </p:childTnLst>
                                </p:cTn>
                              </p:par>
                            </p:childTnLst>
                          </p:cTn>
                        </p:par>
                        <p:par>
                          <p:cTn id="78" fill="hold">
                            <p:stCondLst>
                              <p:cond delay="5500"/>
                            </p:stCondLst>
                            <p:childTnLst>
                              <p:par>
                                <p:cTn id="79" presetID="22" presetClass="entr" presetSubtype="1" fill="hold" nodeType="after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up)">
                                      <p:cBhvr>
                                        <p:cTn id="81" dur="500"/>
                                        <p:tgtEl>
                                          <p:spTgt spid="7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wipe(down)">
                                      <p:cBhvr>
                                        <p:cTn id="84" dur="500"/>
                                        <p:tgtEl>
                                          <p:spTgt spid="7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up)">
                                      <p:cBhvr>
                                        <p:cTn id="87" dur="500"/>
                                        <p:tgtEl>
                                          <p:spTgt spid="87"/>
                                        </p:tgtEl>
                                      </p:cBhvr>
                                    </p:animEffect>
                                  </p:childTnLst>
                                </p:cTn>
                              </p:par>
                            </p:childTnLst>
                          </p:cTn>
                        </p:par>
                        <p:par>
                          <p:cTn id="88" fill="hold">
                            <p:stCondLst>
                              <p:cond delay="6000"/>
                            </p:stCondLst>
                            <p:childTnLst>
                              <p:par>
                                <p:cTn id="89" presetID="10"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82" grpId="0"/>
      <p:bldP spid="83" grpId="0"/>
      <p:bldP spid="84" grpId="0"/>
      <p:bldP spid="85" grpId="0"/>
      <p:bldP spid="86" grpId="0"/>
      <p:bldP spid="87" grpId="0"/>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684221" y="3579007"/>
            <a:ext cx="959875" cy="96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36352" y="4579289"/>
            <a:ext cx="959875" cy="96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924895" y="2586216"/>
            <a:ext cx="959875" cy="96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84683" y="3675767"/>
            <a:ext cx="959875" cy="960000"/>
          </a:xfrm>
          <a:prstGeom prst="rect">
            <a:avLst/>
          </a:prstGeom>
          <a:noFill/>
          <a:extLst>
            <a:ext uri="{909E8E84-426E-40DD-AFC4-6F175D3DCCD1}">
              <a14:hiddenFill xmlns:a14="http://schemas.microsoft.com/office/drawing/2010/main">
                <a:solidFill>
                  <a:srgbClr val="FFFFFF"/>
                </a:solidFill>
              </a14:hiddenFill>
            </a:ext>
          </a:extLst>
        </p:spPr>
      </p:pic>
      <p:sp>
        <p:nvSpPr>
          <p:cNvPr id="38" name="椭圆 5"/>
          <p:cNvSpPr/>
          <p:nvPr/>
        </p:nvSpPr>
        <p:spPr>
          <a:xfrm>
            <a:off x="1526636" y="3126046"/>
            <a:ext cx="2359561" cy="442875"/>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39" name="椭圆 5"/>
          <p:cNvSpPr/>
          <p:nvPr/>
        </p:nvSpPr>
        <p:spPr>
          <a:xfrm>
            <a:off x="3886196" y="3598342"/>
            <a:ext cx="2359561" cy="442875"/>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40" name="椭圆 5"/>
          <p:cNvSpPr/>
          <p:nvPr/>
        </p:nvSpPr>
        <p:spPr>
          <a:xfrm>
            <a:off x="6281533" y="4066716"/>
            <a:ext cx="2359561" cy="442875"/>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46" name="椭圆 5"/>
          <p:cNvSpPr/>
          <p:nvPr/>
        </p:nvSpPr>
        <p:spPr>
          <a:xfrm>
            <a:off x="8641093" y="4616416"/>
            <a:ext cx="2359561" cy="442875"/>
          </a:xfrm>
          <a:custGeom>
            <a:avLst/>
            <a:gdLst/>
            <a:ahLst/>
            <a:cxnLst/>
            <a:rect l="l" t="t" r="r" b="b"/>
            <a:pathLst>
              <a:path w="1769901" h="332156">
                <a:moveTo>
                  <a:pt x="405557" y="96228"/>
                </a:moveTo>
                <a:cubicBezTo>
                  <a:pt x="366980" y="96228"/>
                  <a:pt x="335707" y="127501"/>
                  <a:pt x="335707" y="166078"/>
                </a:cubicBezTo>
                <a:cubicBezTo>
                  <a:pt x="335707" y="204655"/>
                  <a:pt x="366980" y="235928"/>
                  <a:pt x="405557" y="235928"/>
                </a:cubicBezTo>
                <a:cubicBezTo>
                  <a:pt x="444134" y="235928"/>
                  <a:pt x="475407" y="204655"/>
                  <a:pt x="475407" y="166078"/>
                </a:cubicBezTo>
                <a:cubicBezTo>
                  <a:pt x="475407" y="127501"/>
                  <a:pt x="444134" y="96228"/>
                  <a:pt x="405557" y="96228"/>
                </a:cubicBezTo>
                <a:close/>
                <a:moveTo>
                  <a:pt x="404812" y="0"/>
                </a:moveTo>
                <a:cubicBezTo>
                  <a:pt x="477383" y="0"/>
                  <a:pt x="539082" y="46547"/>
                  <a:pt x="559974" y="112010"/>
                </a:cubicBezTo>
                <a:lnTo>
                  <a:pt x="1769901" y="112010"/>
                </a:lnTo>
                <a:lnTo>
                  <a:pt x="1769901" y="229672"/>
                </a:lnTo>
                <a:lnTo>
                  <a:pt x="558051" y="229672"/>
                </a:lnTo>
                <a:cubicBezTo>
                  <a:pt x="533266" y="289877"/>
                  <a:pt x="473976" y="332156"/>
                  <a:pt x="404812" y="332156"/>
                </a:cubicBezTo>
                <a:cubicBezTo>
                  <a:pt x="335648" y="332156"/>
                  <a:pt x="276358" y="289877"/>
                  <a:pt x="251573" y="229672"/>
                </a:cubicBezTo>
                <a:lnTo>
                  <a:pt x="0" y="229672"/>
                </a:lnTo>
                <a:lnTo>
                  <a:pt x="0" y="112010"/>
                </a:lnTo>
                <a:lnTo>
                  <a:pt x="249650" y="112010"/>
                </a:lnTo>
                <a:cubicBezTo>
                  <a:pt x="270542" y="46547"/>
                  <a:pt x="332241" y="0"/>
                  <a:pt x="4048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latin typeface="+mn-ea"/>
              <a:cs typeface="+mn-ea"/>
            </a:endParaRPr>
          </a:p>
        </p:txBody>
      </p:sp>
      <p:sp>
        <p:nvSpPr>
          <p:cNvPr id="47" name="TextBox 46"/>
          <p:cNvSpPr txBox="1"/>
          <p:nvPr/>
        </p:nvSpPr>
        <p:spPr>
          <a:xfrm>
            <a:off x="1429887" y="2531546"/>
            <a:ext cx="2297766"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a:t>
            </a:r>
          </a:p>
        </p:txBody>
      </p:sp>
      <p:sp>
        <p:nvSpPr>
          <p:cNvPr id="48" name="TextBox 47"/>
          <p:cNvSpPr txBox="1"/>
          <p:nvPr/>
        </p:nvSpPr>
        <p:spPr>
          <a:xfrm>
            <a:off x="3789448" y="4041218"/>
            <a:ext cx="2297766"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a:t>
            </a:r>
          </a:p>
        </p:txBody>
      </p:sp>
      <p:sp>
        <p:nvSpPr>
          <p:cNvPr id="49" name="TextBox 48"/>
          <p:cNvSpPr txBox="1"/>
          <p:nvPr/>
        </p:nvSpPr>
        <p:spPr>
          <a:xfrm>
            <a:off x="6168359" y="3479079"/>
            <a:ext cx="2297766"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a:t>
            </a:r>
          </a:p>
        </p:txBody>
      </p:sp>
      <p:sp>
        <p:nvSpPr>
          <p:cNvPr id="50" name="TextBox 49"/>
          <p:cNvSpPr txBox="1"/>
          <p:nvPr/>
        </p:nvSpPr>
        <p:spPr>
          <a:xfrm>
            <a:off x="8524047" y="5034379"/>
            <a:ext cx="2297766" cy="615553"/>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容简要详尽。</a:t>
            </a:r>
          </a:p>
        </p:txBody>
      </p:sp>
      <p:sp>
        <p:nvSpPr>
          <p:cNvPr id="51" name="TextBox 50"/>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par>
                                <p:cTn id="12" presetID="22" presetClass="entr" presetSubtype="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500"/>
                                        <p:tgtEl>
                                          <p:spTgt spid="3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500"/>
                                        <p:tgtEl>
                                          <p:spTgt spid="4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500"/>
                                        <p:tgtEl>
                                          <p:spTgt spid="46"/>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up)">
                                      <p:cBhvr>
                                        <p:cTn id="47" dur="500"/>
                                        <p:tgtEl>
                                          <p:spTgt spid="50"/>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6" grpId="0" animBg="1"/>
      <p:bldP spid="47" grpId="0"/>
      <p:bldP spid="48" grpId="0"/>
      <p:bldP spid="49" grpId="0"/>
      <p:bldP spid="50"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37"/>
          <p:cNvSpPr/>
          <p:nvPr/>
        </p:nvSpPr>
        <p:spPr bwMode="auto">
          <a:xfrm>
            <a:off x="3265791" y="1552685"/>
            <a:ext cx="2501457" cy="2136433"/>
          </a:xfrm>
          <a:custGeom>
            <a:avLst/>
            <a:gdLst>
              <a:gd name="T0" fmla="*/ 1992 w 2157"/>
              <a:gd name="T1" fmla="*/ 165 h 1842"/>
              <a:gd name="T2" fmla="*/ 1909 w 2157"/>
              <a:gd name="T3" fmla="*/ 177 h 1842"/>
              <a:gd name="T4" fmla="*/ 1839 w 2157"/>
              <a:gd name="T5" fmla="*/ 87 h 1842"/>
              <a:gd name="T6" fmla="*/ 1766 w 2157"/>
              <a:gd name="T7" fmla="*/ 90 h 1842"/>
              <a:gd name="T8" fmla="*/ 1763 w 2157"/>
              <a:gd name="T9" fmla="*/ 24 h 1842"/>
              <a:gd name="T10" fmla="*/ 1704 w 2157"/>
              <a:gd name="T11" fmla="*/ 33 h 1842"/>
              <a:gd name="T12" fmla="*/ 1729 w 2157"/>
              <a:gd name="T13" fmla="*/ 98 h 1842"/>
              <a:gd name="T14" fmla="*/ 1683 w 2157"/>
              <a:gd name="T15" fmla="*/ 292 h 1842"/>
              <a:gd name="T16" fmla="*/ 1660 w 2157"/>
              <a:gd name="T17" fmla="*/ 378 h 1842"/>
              <a:gd name="T18" fmla="*/ 1533 w 2157"/>
              <a:gd name="T19" fmla="*/ 424 h 1842"/>
              <a:gd name="T20" fmla="*/ 1463 w 2157"/>
              <a:gd name="T21" fmla="*/ 666 h 1842"/>
              <a:gd name="T22" fmla="*/ 1672 w 2157"/>
              <a:gd name="T23" fmla="*/ 606 h 1842"/>
              <a:gd name="T24" fmla="*/ 1782 w 2157"/>
              <a:gd name="T25" fmla="*/ 692 h 1842"/>
              <a:gd name="T26" fmla="*/ 1782 w 2157"/>
              <a:gd name="T27" fmla="*/ 753 h 1842"/>
              <a:gd name="T28" fmla="*/ 1584 w 2157"/>
              <a:gd name="T29" fmla="*/ 809 h 1842"/>
              <a:gd name="T30" fmla="*/ 1497 w 2157"/>
              <a:gd name="T31" fmla="*/ 924 h 1842"/>
              <a:gd name="T32" fmla="*/ 1376 w 2157"/>
              <a:gd name="T33" fmla="*/ 1005 h 1842"/>
              <a:gd name="T34" fmla="*/ 1206 w 2157"/>
              <a:gd name="T35" fmla="*/ 998 h 1842"/>
              <a:gd name="T36" fmla="*/ 1174 w 2157"/>
              <a:gd name="T37" fmla="*/ 1085 h 1842"/>
              <a:gd name="T38" fmla="*/ 1186 w 2157"/>
              <a:gd name="T39" fmla="*/ 1163 h 1842"/>
              <a:gd name="T40" fmla="*/ 1069 w 2157"/>
              <a:gd name="T41" fmla="*/ 1278 h 1842"/>
              <a:gd name="T42" fmla="*/ 1026 w 2157"/>
              <a:gd name="T43" fmla="*/ 1314 h 1842"/>
              <a:gd name="T44" fmla="*/ 737 w 2157"/>
              <a:gd name="T45" fmla="*/ 1345 h 1842"/>
              <a:gd name="T46" fmla="*/ 603 w 2157"/>
              <a:gd name="T47" fmla="*/ 1413 h 1842"/>
              <a:gd name="T48" fmla="*/ 460 w 2157"/>
              <a:gd name="T49" fmla="*/ 1374 h 1842"/>
              <a:gd name="T50" fmla="*/ 223 w 2157"/>
              <a:gd name="T51" fmla="*/ 1294 h 1842"/>
              <a:gd name="T52" fmla="*/ 2 w 2157"/>
              <a:gd name="T53" fmla="*/ 1275 h 1842"/>
              <a:gd name="T54" fmla="*/ 38 w 2157"/>
              <a:gd name="T55" fmla="*/ 1407 h 1842"/>
              <a:gd name="T56" fmla="*/ 90 w 2157"/>
              <a:gd name="T57" fmla="*/ 1497 h 1842"/>
              <a:gd name="T58" fmla="*/ 229 w 2157"/>
              <a:gd name="T59" fmla="*/ 1488 h 1842"/>
              <a:gd name="T60" fmla="*/ 230 w 2157"/>
              <a:gd name="T61" fmla="*/ 1596 h 1842"/>
              <a:gd name="T62" fmla="*/ 287 w 2157"/>
              <a:gd name="T63" fmla="*/ 1638 h 1842"/>
              <a:gd name="T64" fmla="*/ 382 w 2157"/>
              <a:gd name="T65" fmla="*/ 1710 h 1842"/>
              <a:gd name="T66" fmla="*/ 506 w 2157"/>
              <a:gd name="T67" fmla="*/ 1634 h 1842"/>
              <a:gd name="T68" fmla="*/ 567 w 2157"/>
              <a:gd name="T69" fmla="*/ 1628 h 1842"/>
              <a:gd name="T70" fmla="*/ 576 w 2157"/>
              <a:gd name="T71" fmla="*/ 1702 h 1842"/>
              <a:gd name="T72" fmla="*/ 626 w 2157"/>
              <a:gd name="T73" fmla="*/ 1836 h 1842"/>
              <a:gd name="T74" fmla="*/ 679 w 2157"/>
              <a:gd name="T75" fmla="*/ 1803 h 1842"/>
              <a:gd name="T76" fmla="*/ 790 w 2157"/>
              <a:gd name="T77" fmla="*/ 1651 h 1842"/>
              <a:gd name="T78" fmla="*/ 813 w 2157"/>
              <a:gd name="T79" fmla="*/ 1784 h 1842"/>
              <a:gd name="T80" fmla="*/ 909 w 2157"/>
              <a:gd name="T81" fmla="*/ 1834 h 1842"/>
              <a:gd name="T82" fmla="*/ 1044 w 2157"/>
              <a:gd name="T83" fmla="*/ 1675 h 1842"/>
              <a:gd name="T84" fmla="*/ 1136 w 2157"/>
              <a:gd name="T85" fmla="*/ 1610 h 1842"/>
              <a:gd name="T86" fmla="*/ 1248 w 2157"/>
              <a:gd name="T87" fmla="*/ 1536 h 1842"/>
              <a:gd name="T88" fmla="*/ 1324 w 2157"/>
              <a:gd name="T89" fmla="*/ 1492 h 1842"/>
              <a:gd name="T90" fmla="*/ 1382 w 2157"/>
              <a:gd name="T91" fmla="*/ 1421 h 1842"/>
              <a:gd name="T92" fmla="*/ 1429 w 2157"/>
              <a:gd name="T93" fmla="*/ 1308 h 1842"/>
              <a:gd name="T94" fmla="*/ 1498 w 2157"/>
              <a:gd name="T95" fmla="*/ 1357 h 1842"/>
              <a:gd name="T96" fmla="*/ 1613 w 2157"/>
              <a:gd name="T97" fmla="*/ 1258 h 1842"/>
              <a:gd name="T98" fmla="*/ 1713 w 2157"/>
              <a:gd name="T99" fmla="*/ 1223 h 1842"/>
              <a:gd name="T100" fmla="*/ 1758 w 2157"/>
              <a:gd name="T101" fmla="*/ 1271 h 1842"/>
              <a:gd name="T102" fmla="*/ 1840 w 2157"/>
              <a:gd name="T103" fmla="*/ 1330 h 1842"/>
              <a:gd name="T104" fmla="*/ 1964 w 2157"/>
              <a:gd name="T105" fmla="*/ 1203 h 1842"/>
              <a:gd name="T106" fmla="*/ 2099 w 2157"/>
              <a:gd name="T107" fmla="*/ 1123 h 1842"/>
              <a:gd name="T108" fmla="*/ 2114 w 2157"/>
              <a:gd name="T109" fmla="*/ 980 h 1842"/>
              <a:gd name="T110" fmla="*/ 2007 w 2157"/>
              <a:gd name="T111" fmla="*/ 952 h 1842"/>
              <a:gd name="T112" fmla="*/ 1925 w 2157"/>
              <a:gd name="T113" fmla="*/ 795 h 1842"/>
              <a:gd name="T114" fmla="*/ 1983 w 2157"/>
              <a:gd name="T115" fmla="*/ 773 h 1842"/>
              <a:gd name="T116" fmla="*/ 1963 w 2157"/>
              <a:gd name="T117" fmla="*/ 614 h 1842"/>
              <a:gd name="T118" fmla="*/ 2031 w 2157"/>
              <a:gd name="T119" fmla="*/ 510 h 1842"/>
              <a:gd name="T120" fmla="*/ 2093 w 2157"/>
              <a:gd name="T121" fmla="*/ 430 h 1842"/>
              <a:gd name="T122" fmla="*/ 2112 w 2157"/>
              <a:gd name="T123" fmla="*/ 31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57" h="1842">
                <a:moveTo>
                  <a:pt x="2114" y="196"/>
                </a:moveTo>
                <a:lnTo>
                  <a:pt x="2106" y="168"/>
                </a:lnTo>
                <a:lnTo>
                  <a:pt x="2084" y="132"/>
                </a:lnTo>
                <a:lnTo>
                  <a:pt x="2066" y="121"/>
                </a:lnTo>
                <a:lnTo>
                  <a:pt x="2047" y="132"/>
                </a:lnTo>
                <a:lnTo>
                  <a:pt x="2036" y="153"/>
                </a:lnTo>
                <a:lnTo>
                  <a:pt x="2035" y="156"/>
                </a:lnTo>
                <a:lnTo>
                  <a:pt x="2032" y="156"/>
                </a:lnTo>
                <a:lnTo>
                  <a:pt x="2031" y="156"/>
                </a:lnTo>
                <a:lnTo>
                  <a:pt x="1998" y="161"/>
                </a:lnTo>
                <a:lnTo>
                  <a:pt x="1998" y="161"/>
                </a:lnTo>
                <a:lnTo>
                  <a:pt x="1992" y="165"/>
                </a:lnTo>
                <a:lnTo>
                  <a:pt x="1990" y="166"/>
                </a:lnTo>
                <a:lnTo>
                  <a:pt x="1988" y="168"/>
                </a:lnTo>
                <a:lnTo>
                  <a:pt x="1981" y="177"/>
                </a:lnTo>
                <a:lnTo>
                  <a:pt x="1963" y="191"/>
                </a:lnTo>
                <a:lnTo>
                  <a:pt x="1958" y="195"/>
                </a:lnTo>
                <a:lnTo>
                  <a:pt x="1942" y="197"/>
                </a:lnTo>
                <a:lnTo>
                  <a:pt x="1942" y="197"/>
                </a:lnTo>
                <a:lnTo>
                  <a:pt x="1936" y="195"/>
                </a:lnTo>
                <a:lnTo>
                  <a:pt x="1928" y="191"/>
                </a:lnTo>
                <a:lnTo>
                  <a:pt x="1919" y="186"/>
                </a:lnTo>
                <a:lnTo>
                  <a:pt x="1910" y="179"/>
                </a:lnTo>
                <a:lnTo>
                  <a:pt x="1909" y="177"/>
                </a:lnTo>
                <a:lnTo>
                  <a:pt x="1909" y="177"/>
                </a:lnTo>
                <a:lnTo>
                  <a:pt x="1893" y="160"/>
                </a:lnTo>
                <a:lnTo>
                  <a:pt x="1881" y="147"/>
                </a:lnTo>
                <a:lnTo>
                  <a:pt x="1874" y="135"/>
                </a:lnTo>
                <a:lnTo>
                  <a:pt x="1872" y="131"/>
                </a:lnTo>
                <a:lnTo>
                  <a:pt x="1872" y="126"/>
                </a:lnTo>
                <a:lnTo>
                  <a:pt x="1872" y="95"/>
                </a:lnTo>
                <a:lnTo>
                  <a:pt x="1872" y="94"/>
                </a:lnTo>
                <a:lnTo>
                  <a:pt x="1872" y="93"/>
                </a:lnTo>
                <a:lnTo>
                  <a:pt x="1876" y="87"/>
                </a:lnTo>
                <a:lnTo>
                  <a:pt x="1840" y="74"/>
                </a:lnTo>
                <a:lnTo>
                  <a:pt x="1839" y="87"/>
                </a:lnTo>
                <a:lnTo>
                  <a:pt x="1839" y="87"/>
                </a:lnTo>
                <a:lnTo>
                  <a:pt x="1839" y="89"/>
                </a:lnTo>
                <a:lnTo>
                  <a:pt x="1837" y="93"/>
                </a:lnTo>
                <a:lnTo>
                  <a:pt x="1833" y="96"/>
                </a:lnTo>
                <a:lnTo>
                  <a:pt x="1830" y="98"/>
                </a:lnTo>
                <a:lnTo>
                  <a:pt x="1817" y="103"/>
                </a:lnTo>
                <a:lnTo>
                  <a:pt x="1813" y="102"/>
                </a:lnTo>
                <a:lnTo>
                  <a:pt x="1813" y="101"/>
                </a:lnTo>
                <a:lnTo>
                  <a:pt x="1794" y="97"/>
                </a:lnTo>
                <a:lnTo>
                  <a:pt x="1798" y="111"/>
                </a:lnTo>
                <a:lnTo>
                  <a:pt x="1767" y="90"/>
                </a:lnTo>
                <a:lnTo>
                  <a:pt x="1766" y="90"/>
                </a:lnTo>
                <a:lnTo>
                  <a:pt x="1765" y="89"/>
                </a:lnTo>
                <a:lnTo>
                  <a:pt x="1765" y="89"/>
                </a:lnTo>
                <a:lnTo>
                  <a:pt x="1765" y="89"/>
                </a:lnTo>
                <a:lnTo>
                  <a:pt x="1761" y="79"/>
                </a:lnTo>
                <a:lnTo>
                  <a:pt x="1759" y="69"/>
                </a:lnTo>
                <a:lnTo>
                  <a:pt x="1758" y="58"/>
                </a:lnTo>
                <a:lnTo>
                  <a:pt x="1758" y="48"/>
                </a:lnTo>
                <a:lnTo>
                  <a:pt x="1758" y="48"/>
                </a:lnTo>
                <a:lnTo>
                  <a:pt x="1758" y="40"/>
                </a:lnTo>
                <a:lnTo>
                  <a:pt x="1759" y="33"/>
                </a:lnTo>
                <a:lnTo>
                  <a:pt x="1760" y="27"/>
                </a:lnTo>
                <a:lnTo>
                  <a:pt x="1763" y="24"/>
                </a:lnTo>
                <a:lnTo>
                  <a:pt x="1770" y="10"/>
                </a:lnTo>
                <a:lnTo>
                  <a:pt x="1768" y="0"/>
                </a:lnTo>
                <a:lnTo>
                  <a:pt x="1737" y="4"/>
                </a:lnTo>
                <a:lnTo>
                  <a:pt x="1737" y="4"/>
                </a:lnTo>
                <a:lnTo>
                  <a:pt x="1731" y="6"/>
                </a:lnTo>
                <a:lnTo>
                  <a:pt x="1726" y="7"/>
                </a:lnTo>
                <a:lnTo>
                  <a:pt x="1721" y="9"/>
                </a:lnTo>
                <a:lnTo>
                  <a:pt x="1716" y="12"/>
                </a:lnTo>
                <a:lnTo>
                  <a:pt x="1713" y="17"/>
                </a:lnTo>
                <a:lnTo>
                  <a:pt x="1710" y="22"/>
                </a:lnTo>
                <a:lnTo>
                  <a:pt x="1706" y="27"/>
                </a:lnTo>
                <a:lnTo>
                  <a:pt x="1704" y="33"/>
                </a:lnTo>
                <a:lnTo>
                  <a:pt x="1704" y="34"/>
                </a:lnTo>
                <a:lnTo>
                  <a:pt x="1704" y="34"/>
                </a:lnTo>
                <a:lnTo>
                  <a:pt x="1686" y="63"/>
                </a:lnTo>
                <a:lnTo>
                  <a:pt x="1704" y="61"/>
                </a:lnTo>
                <a:lnTo>
                  <a:pt x="1705" y="61"/>
                </a:lnTo>
                <a:lnTo>
                  <a:pt x="1706" y="59"/>
                </a:lnTo>
                <a:lnTo>
                  <a:pt x="1707" y="63"/>
                </a:lnTo>
                <a:lnTo>
                  <a:pt x="1722" y="69"/>
                </a:lnTo>
                <a:lnTo>
                  <a:pt x="1724" y="69"/>
                </a:lnTo>
                <a:lnTo>
                  <a:pt x="1727" y="70"/>
                </a:lnTo>
                <a:lnTo>
                  <a:pt x="1727" y="73"/>
                </a:lnTo>
                <a:lnTo>
                  <a:pt x="1729" y="98"/>
                </a:lnTo>
                <a:lnTo>
                  <a:pt x="1737" y="122"/>
                </a:lnTo>
                <a:lnTo>
                  <a:pt x="1737" y="124"/>
                </a:lnTo>
                <a:lnTo>
                  <a:pt x="1737" y="125"/>
                </a:lnTo>
                <a:lnTo>
                  <a:pt x="1737" y="126"/>
                </a:lnTo>
                <a:lnTo>
                  <a:pt x="1697" y="205"/>
                </a:lnTo>
                <a:lnTo>
                  <a:pt x="1697" y="205"/>
                </a:lnTo>
                <a:lnTo>
                  <a:pt x="1695" y="210"/>
                </a:lnTo>
                <a:lnTo>
                  <a:pt x="1692" y="216"/>
                </a:lnTo>
                <a:lnTo>
                  <a:pt x="1688" y="235"/>
                </a:lnTo>
                <a:lnTo>
                  <a:pt x="1686" y="259"/>
                </a:lnTo>
                <a:lnTo>
                  <a:pt x="1683" y="289"/>
                </a:lnTo>
                <a:lnTo>
                  <a:pt x="1683" y="292"/>
                </a:lnTo>
                <a:lnTo>
                  <a:pt x="1668" y="322"/>
                </a:lnTo>
                <a:lnTo>
                  <a:pt x="1679" y="335"/>
                </a:lnTo>
                <a:lnTo>
                  <a:pt x="1679" y="337"/>
                </a:lnTo>
                <a:lnTo>
                  <a:pt x="1679" y="337"/>
                </a:lnTo>
                <a:lnTo>
                  <a:pt x="1679" y="349"/>
                </a:lnTo>
                <a:lnTo>
                  <a:pt x="1679" y="359"/>
                </a:lnTo>
                <a:lnTo>
                  <a:pt x="1676" y="365"/>
                </a:lnTo>
                <a:lnTo>
                  <a:pt x="1675" y="367"/>
                </a:lnTo>
                <a:lnTo>
                  <a:pt x="1674" y="369"/>
                </a:lnTo>
                <a:lnTo>
                  <a:pt x="1671" y="370"/>
                </a:lnTo>
                <a:lnTo>
                  <a:pt x="1671" y="370"/>
                </a:lnTo>
                <a:lnTo>
                  <a:pt x="1660" y="378"/>
                </a:lnTo>
                <a:lnTo>
                  <a:pt x="1643" y="395"/>
                </a:lnTo>
                <a:lnTo>
                  <a:pt x="1619" y="422"/>
                </a:lnTo>
                <a:lnTo>
                  <a:pt x="1589" y="458"/>
                </a:lnTo>
                <a:lnTo>
                  <a:pt x="1586" y="462"/>
                </a:lnTo>
                <a:lnTo>
                  <a:pt x="1584" y="461"/>
                </a:lnTo>
                <a:lnTo>
                  <a:pt x="1579" y="458"/>
                </a:lnTo>
                <a:lnTo>
                  <a:pt x="1579" y="458"/>
                </a:lnTo>
                <a:lnTo>
                  <a:pt x="1557" y="442"/>
                </a:lnTo>
                <a:lnTo>
                  <a:pt x="1548" y="435"/>
                </a:lnTo>
                <a:lnTo>
                  <a:pt x="1541" y="427"/>
                </a:lnTo>
                <a:lnTo>
                  <a:pt x="1541" y="427"/>
                </a:lnTo>
                <a:lnTo>
                  <a:pt x="1533" y="424"/>
                </a:lnTo>
                <a:lnTo>
                  <a:pt x="1522" y="422"/>
                </a:lnTo>
                <a:lnTo>
                  <a:pt x="1506" y="419"/>
                </a:lnTo>
                <a:lnTo>
                  <a:pt x="1485" y="419"/>
                </a:lnTo>
                <a:lnTo>
                  <a:pt x="1484" y="474"/>
                </a:lnTo>
                <a:lnTo>
                  <a:pt x="1483" y="475"/>
                </a:lnTo>
                <a:lnTo>
                  <a:pt x="1461" y="581"/>
                </a:lnTo>
                <a:lnTo>
                  <a:pt x="1461" y="581"/>
                </a:lnTo>
                <a:lnTo>
                  <a:pt x="1458" y="594"/>
                </a:lnTo>
                <a:lnTo>
                  <a:pt x="1456" y="610"/>
                </a:lnTo>
                <a:lnTo>
                  <a:pt x="1455" y="630"/>
                </a:lnTo>
                <a:lnTo>
                  <a:pt x="1455" y="655"/>
                </a:lnTo>
                <a:lnTo>
                  <a:pt x="1463" y="666"/>
                </a:lnTo>
                <a:lnTo>
                  <a:pt x="1470" y="652"/>
                </a:lnTo>
                <a:lnTo>
                  <a:pt x="1473" y="652"/>
                </a:lnTo>
                <a:lnTo>
                  <a:pt x="1474" y="649"/>
                </a:lnTo>
                <a:lnTo>
                  <a:pt x="1501" y="635"/>
                </a:lnTo>
                <a:lnTo>
                  <a:pt x="1578" y="646"/>
                </a:lnTo>
                <a:lnTo>
                  <a:pt x="1587" y="637"/>
                </a:lnTo>
                <a:lnTo>
                  <a:pt x="1597" y="618"/>
                </a:lnTo>
                <a:lnTo>
                  <a:pt x="1600" y="616"/>
                </a:lnTo>
                <a:lnTo>
                  <a:pt x="1600" y="616"/>
                </a:lnTo>
                <a:lnTo>
                  <a:pt x="1601" y="615"/>
                </a:lnTo>
                <a:lnTo>
                  <a:pt x="1632" y="610"/>
                </a:lnTo>
                <a:lnTo>
                  <a:pt x="1672" y="606"/>
                </a:lnTo>
                <a:lnTo>
                  <a:pt x="1672" y="606"/>
                </a:lnTo>
                <a:lnTo>
                  <a:pt x="1676" y="608"/>
                </a:lnTo>
                <a:lnTo>
                  <a:pt x="1681" y="611"/>
                </a:lnTo>
                <a:lnTo>
                  <a:pt x="1691" y="620"/>
                </a:lnTo>
                <a:lnTo>
                  <a:pt x="1703" y="633"/>
                </a:lnTo>
                <a:lnTo>
                  <a:pt x="1716" y="649"/>
                </a:lnTo>
                <a:lnTo>
                  <a:pt x="1716" y="649"/>
                </a:lnTo>
                <a:lnTo>
                  <a:pt x="1734" y="658"/>
                </a:lnTo>
                <a:lnTo>
                  <a:pt x="1748" y="667"/>
                </a:lnTo>
                <a:lnTo>
                  <a:pt x="1761" y="675"/>
                </a:lnTo>
                <a:lnTo>
                  <a:pt x="1773" y="683"/>
                </a:lnTo>
                <a:lnTo>
                  <a:pt x="1782" y="692"/>
                </a:lnTo>
                <a:lnTo>
                  <a:pt x="1789" y="699"/>
                </a:lnTo>
                <a:lnTo>
                  <a:pt x="1794" y="707"/>
                </a:lnTo>
                <a:lnTo>
                  <a:pt x="1797" y="714"/>
                </a:lnTo>
                <a:lnTo>
                  <a:pt x="1797" y="714"/>
                </a:lnTo>
                <a:lnTo>
                  <a:pt x="1799" y="721"/>
                </a:lnTo>
                <a:lnTo>
                  <a:pt x="1800" y="728"/>
                </a:lnTo>
                <a:lnTo>
                  <a:pt x="1799" y="733"/>
                </a:lnTo>
                <a:lnTo>
                  <a:pt x="1797" y="740"/>
                </a:lnTo>
                <a:lnTo>
                  <a:pt x="1797" y="740"/>
                </a:lnTo>
                <a:lnTo>
                  <a:pt x="1793" y="746"/>
                </a:lnTo>
                <a:lnTo>
                  <a:pt x="1789" y="749"/>
                </a:lnTo>
                <a:lnTo>
                  <a:pt x="1782" y="753"/>
                </a:lnTo>
                <a:lnTo>
                  <a:pt x="1773" y="754"/>
                </a:lnTo>
                <a:lnTo>
                  <a:pt x="1771" y="754"/>
                </a:lnTo>
                <a:lnTo>
                  <a:pt x="1771" y="754"/>
                </a:lnTo>
                <a:lnTo>
                  <a:pt x="1732" y="753"/>
                </a:lnTo>
                <a:lnTo>
                  <a:pt x="1702" y="753"/>
                </a:lnTo>
                <a:lnTo>
                  <a:pt x="1680" y="753"/>
                </a:lnTo>
                <a:lnTo>
                  <a:pt x="1666" y="755"/>
                </a:lnTo>
                <a:lnTo>
                  <a:pt x="1637" y="775"/>
                </a:lnTo>
                <a:lnTo>
                  <a:pt x="1637" y="775"/>
                </a:lnTo>
                <a:lnTo>
                  <a:pt x="1612" y="792"/>
                </a:lnTo>
                <a:lnTo>
                  <a:pt x="1592" y="804"/>
                </a:lnTo>
                <a:lnTo>
                  <a:pt x="1584" y="809"/>
                </a:lnTo>
                <a:lnTo>
                  <a:pt x="1576" y="812"/>
                </a:lnTo>
                <a:lnTo>
                  <a:pt x="1570" y="814"/>
                </a:lnTo>
                <a:lnTo>
                  <a:pt x="1564" y="815"/>
                </a:lnTo>
                <a:lnTo>
                  <a:pt x="1540" y="818"/>
                </a:lnTo>
                <a:lnTo>
                  <a:pt x="1525" y="879"/>
                </a:lnTo>
                <a:lnTo>
                  <a:pt x="1525" y="879"/>
                </a:lnTo>
                <a:lnTo>
                  <a:pt x="1522" y="892"/>
                </a:lnTo>
                <a:lnTo>
                  <a:pt x="1517" y="902"/>
                </a:lnTo>
                <a:lnTo>
                  <a:pt x="1511" y="911"/>
                </a:lnTo>
                <a:lnTo>
                  <a:pt x="1505" y="918"/>
                </a:lnTo>
                <a:lnTo>
                  <a:pt x="1505" y="918"/>
                </a:lnTo>
                <a:lnTo>
                  <a:pt x="1497" y="924"/>
                </a:lnTo>
                <a:lnTo>
                  <a:pt x="1486" y="929"/>
                </a:lnTo>
                <a:lnTo>
                  <a:pt x="1475" y="934"/>
                </a:lnTo>
                <a:lnTo>
                  <a:pt x="1461" y="937"/>
                </a:lnTo>
                <a:lnTo>
                  <a:pt x="1461" y="937"/>
                </a:lnTo>
                <a:lnTo>
                  <a:pt x="1445" y="941"/>
                </a:lnTo>
                <a:lnTo>
                  <a:pt x="1429" y="945"/>
                </a:lnTo>
                <a:lnTo>
                  <a:pt x="1414" y="952"/>
                </a:lnTo>
                <a:lnTo>
                  <a:pt x="1400" y="960"/>
                </a:lnTo>
                <a:lnTo>
                  <a:pt x="1380" y="1004"/>
                </a:lnTo>
                <a:lnTo>
                  <a:pt x="1379" y="1005"/>
                </a:lnTo>
                <a:lnTo>
                  <a:pt x="1377" y="1005"/>
                </a:lnTo>
                <a:lnTo>
                  <a:pt x="1376" y="1005"/>
                </a:lnTo>
                <a:lnTo>
                  <a:pt x="1321" y="1028"/>
                </a:lnTo>
                <a:lnTo>
                  <a:pt x="1317" y="1028"/>
                </a:lnTo>
                <a:lnTo>
                  <a:pt x="1289" y="1021"/>
                </a:lnTo>
                <a:lnTo>
                  <a:pt x="1289" y="1021"/>
                </a:lnTo>
                <a:lnTo>
                  <a:pt x="1274" y="1019"/>
                </a:lnTo>
                <a:lnTo>
                  <a:pt x="1261" y="1014"/>
                </a:lnTo>
                <a:lnTo>
                  <a:pt x="1249" y="1010"/>
                </a:lnTo>
                <a:lnTo>
                  <a:pt x="1240" y="1005"/>
                </a:lnTo>
                <a:lnTo>
                  <a:pt x="1240" y="1005"/>
                </a:lnTo>
                <a:lnTo>
                  <a:pt x="1229" y="1000"/>
                </a:lnTo>
                <a:lnTo>
                  <a:pt x="1217" y="998"/>
                </a:lnTo>
                <a:lnTo>
                  <a:pt x="1206" y="998"/>
                </a:lnTo>
                <a:lnTo>
                  <a:pt x="1193" y="1002"/>
                </a:lnTo>
                <a:lnTo>
                  <a:pt x="1193" y="1002"/>
                </a:lnTo>
                <a:lnTo>
                  <a:pt x="1187" y="1008"/>
                </a:lnTo>
                <a:lnTo>
                  <a:pt x="1183" y="1018"/>
                </a:lnTo>
                <a:lnTo>
                  <a:pt x="1179" y="1026"/>
                </a:lnTo>
                <a:lnTo>
                  <a:pt x="1177" y="1035"/>
                </a:lnTo>
                <a:lnTo>
                  <a:pt x="1175" y="1045"/>
                </a:lnTo>
                <a:lnTo>
                  <a:pt x="1172" y="1054"/>
                </a:lnTo>
                <a:lnTo>
                  <a:pt x="1172" y="1065"/>
                </a:lnTo>
                <a:lnTo>
                  <a:pt x="1172" y="1075"/>
                </a:lnTo>
                <a:lnTo>
                  <a:pt x="1172" y="1075"/>
                </a:lnTo>
                <a:lnTo>
                  <a:pt x="1174" y="1085"/>
                </a:lnTo>
                <a:lnTo>
                  <a:pt x="1176" y="1092"/>
                </a:lnTo>
                <a:lnTo>
                  <a:pt x="1178" y="1098"/>
                </a:lnTo>
                <a:lnTo>
                  <a:pt x="1181" y="1101"/>
                </a:lnTo>
                <a:lnTo>
                  <a:pt x="1190" y="1100"/>
                </a:lnTo>
                <a:lnTo>
                  <a:pt x="1199" y="1094"/>
                </a:lnTo>
                <a:lnTo>
                  <a:pt x="1201" y="1133"/>
                </a:lnTo>
                <a:lnTo>
                  <a:pt x="1201" y="1133"/>
                </a:lnTo>
                <a:lnTo>
                  <a:pt x="1200" y="1143"/>
                </a:lnTo>
                <a:lnTo>
                  <a:pt x="1198" y="1151"/>
                </a:lnTo>
                <a:lnTo>
                  <a:pt x="1193" y="1157"/>
                </a:lnTo>
                <a:lnTo>
                  <a:pt x="1186" y="1163"/>
                </a:lnTo>
                <a:lnTo>
                  <a:pt x="1186" y="1163"/>
                </a:lnTo>
                <a:lnTo>
                  <a:pt x="1182" y="1167"/>
                </a:lnTo>
                <a:lnTo>
                  <a:pt x="1174" y="1170"/>
                </a:lnTo>
                <a:lnTo>
                  <a:pt x="1154" y="1178"/>
                </a:lnTo>
                <a:lnTo>
                  <a:pt x="1145" y="1180"/>
                </a:lnTo>
                <a:lnTo>
                  <a:pt x="1145" y="1180"/>
                </a:lnTo>
                <a:lnTo>
                  <a:pt x="1139" y="1183"/>
                </a:lnTo>
                <a:lnTo>
                  <a:pt x="1132" y="1188"/>
                </a:lnTo>
                <a:lnTo>
                  <a:pt x="1126" y="1198"/>
                </a:lnTo>
                <a:lnTo>
                  <a:pt x="1116" y="1208"/>
                </a:lnTo>
                <a:lnTo>
                  <a:pt x="1096" y="1238"/>
                </a:lnTo>
                <a:lnTo>
                  <a:pt x="1069" y="1277"/>
                </a:lnTo>
                <a:lnTo>
                  <a:pt x="1069" y="1278"/>
                </a:lnTo>
                <a:lnTo>
                  <a:pt x="1068" y="1278"/>
                </a:lnTo>
                <a:lnTo>
                  <a:pt x="1032" y="1300"/>
                </a:lnTo>
                <a:lnTo>
                  <a:pt x="1032" y="1300"/>
                </a:lnTo>
                <a:lnTo>
                  <a:pt x="1036" y="1301"/>
                </a:lnTo>
                <a:lnTo>
                  <a:pt x="1039" y="1302"/>
                </a:lnTo>
                <a:lnTo>
                  <a:pt x="1041" y="1304"/>
                </a:lnTo>
                <a:lnTo>
                  <a:pt x="1041" y="1308"/>
                </a:lnTo>
                <a:lnTo>
                  <a:pt x="1041" y="1308"/>
                </a:lnTo>
                <a:lnTo>
                  <a:pt x="1040" y="1310"/>
                </a:lnTo>
                <a:lnTo>
                  <a:pt x="1036" y="1312"/>
                </a:lnTo>
                <a:lnTo>
                  <a:pt x="1032" y="1313"/>
                </a:lnTo>
                <a:lnTo>
                  <a:pt x="1026" y="1314"/>
                </a:lnTo>
                <a:lnTo>
                  <a:pt x="923" y="1312"/>
                </a:lnTo>
                <a:lnTo>
                  <a:pt x="923" y="1312"/>
                </a:lnTo>
                <a:lnTo>
                  <a:pt x="902" y="1312"/>
                </a:lnTo>
                <a:lnTo>
                  <a:pt x="882" y="1312"/>
                </a:lnTo>
                <a:lnTo>
                  <a:pt x="861" y="1313"/>
                </a:lnTo>
                <a:lnTo>
                  <a:pt x="842" y="1316"/>
                </a:lnTo>
                <a:lnTo>
                  <a:pt x="823" y="1319"/>
                </a:lnTo>
                <a:lnTo>
                  <a:pt x="805" y="1322"/>
                </a:lnTo>
                <a:lnTo>
                  <a:pt x="788" y="1327"/>
                </a:lnTo>
                <a:lnTo>
                  <a:pt x="771" y="1333"/>
                </a:lnTo>
                <a:lnTo>
                  <a:pt x="753" y="1339"/>
                </a:lnTo>
                <a:lnTo>
                  <a:pt x="737" y="1345"/>
                </a:lnTo>
                <a:lnTo>
                  <a:pt x="722" y="1353"/>
                </a:lnTo>
                <a:lnTo>
                  <a:pt x="708" y="1363"/>
                </a:lnTo>
                <a:lnTo>
                  <a:pt x="694" y="1372"/>
                </a:lnTo>
                <a:lnTo>
                  <a:pt x="680" y="1382"/>
                </a:lnTo>
                <a:lnTo>
                  <a:pt x="667" y="1394"/>
                </a:lnTo>
                <a:lnTo>
                  <a:pt x="655" y="1405"/>
                </a:lnTo>
                <a:lnTo>
                  <a:pt x="654" y="1406"/>
                </a:lnTo>
                <a:lnTo>
                  <a:pt x="651" y="1407"/>
                </a:lnTo>
                <a:lnTo>
                  <a:pt x="650" y="1407"/>
                </a:lnTo>
                <a:lnTo>
                  <a:pt x="608" y="1412"/>
                </a:lnTo>
                <a:lnTo>
                  <a:pt x="606" y="1413"/>
                </a:lnTo>
                <a:lnTo>
                  <a:pt x="603" y="1413"/>
                </a:lnTo>
                <a:lnTo>
                  <a:pt x="591" y="1384"/>
                </a:lnTo>
                <a:lnTo>
                  <a:pt x="547" y="1396"/>
                </a:lnTo>
                <a:lnTo>
                  <a:pt x="547" y="1396"/>
                </a:lnTo>
                <a:lnTo>
                  <a:pt x="538" y="1396"/>
                </a:lnTo>
                <a:lnTo>
                  <a:pt x="529" y="1395"/>
                </a:lnTo>
                <a:lnTo>
                  <a:pt x="519" y="1394"/>
                </a:lnTo>
                <a:lnTo>
                  <a:pt x="508" y="1391"/>
                </a:lnTo>
                <a:lnTo>
                  <a:pt x="497" y="1388"/>
                </a:lnTo>
                <a:lnTo>
                  <a:pt x="485" y="1384"/>
                </a:lnTo>
                <a:lnTo>
                  <a:pt x="473" y="1380"/>
                </a:lnTo>
                <a:lnTo>
                  <a:pt x="460" y="1374"/>
                </a:lnTo>
                <a:lnTo>
                  <a:pt x="460" y="1374"/>
                </a:lnTo>
                <a:lnTo>
                  <a:pt x="437" y="1363"/>
                </a:lnTo>
                <a:lnTo>
                  <a:pt x="416" y="1350"/>
                </a:lnTo>
                <a:lnTo>
                  <a:pt x="394" y="1336"/>
                </a:lnTo>
                <a:lnTo>
                  <a:pt x="373" y="1320"/>
                </a:lnTo>
                <a:lnTo>
                  <a:pt x="373" y="1320"/>
                </a:lnTo>
                <a:lnTo>
                  <a:pt x="359" y="1310"/>
                </a:lnTo>
                <a:lnTo>
                  <a:pt x="342" y="1302"/>
                </a:lnTo>
                <a:lnTo>
                  <a:pt x="325" y="1296"/>
                </a:lnTo>
                <a:lnTo>
                  <a:pt x="306" y="1292"/>
                </a:lnTo>
                <a:lnTo>
                  <a:pt x="267" y="1288"/>
                </a:lnTo>
                <a:lnTo>
                  <a:pt x="223" y="1294"/>
                </a:lnTo>
                <a:lnTo>
                  <a:pt x="223" y="1294"/>
                </a:lnTo>
                <a:lnTo>
                  <a:pt x="200" y="1296"/>
                </a:lnTo>
                <a:lnTo>
                  <a:pt x="176" y="1297"/>
                </a:lnTo>
                <a:lnTo>
                  <a:pt x="153" y="1297"/>
                </a:lnTo>
                <a:lnTo>
                  <a:pt x="132" y="1296"/>
                </a:lnTo>
                <a:lnTo>
                  <a:pt x="132" y="1296"/>
                </a:lnTo>
                <a:lnTo>
                  <a:pt x="104" y="1293"/>
                </a:lnTo>
                <a:lnTo>
                  <a:pt x="73" y="1287"/>
                </a:lnTo>
                <a:lnTo>
                  <a:pt x="40" y="1279"/>
                </a:lnTo>
                <a:lnTo>
                  <a:pt x="3" y="1269"/>
                </a:lnTo>
                <a:lnTo>
                  <a:pt x="0" y="1275"/>
                </a:lnTo>
                <a:lnTo>
                  <a:pt x="1" y="1275"/>
                </a:lnTo>
                <a:lnTo>
                  <a:pt x="2" y="1275"/>
                </a:lnTo>
                <a:lnTo>
                  <a:pt x="3" y="1277"/>
                </a:lnTo>
                <a:lnTo>
                  <a:pt x="3" y="1278"/>
                </a:lnTo>
                <a:lnTo>
                  <a:pt x="4" y="1290"/>
                </a:lnTo>
                <a:lnTo>
                  <a:pt x="16" y="1313"/>
                </a:lnTo>
                <a:lnTo>
                  <a:pt x="41" y="1344"/>
                </a:lnTo>
                <a:lnTo>
                  <a:pt x="42" y="1348"/>
                </a:lnTo>
                <a:lnTo>
                  <a:pt x="38" y="1371"/>
                </a:lnTo>
                <a:lnTo>
                  <a:pt x="38" y="1373"/>
                </a:lnTo>
                <a:lnTo>
                  <a:pt x="36" y="1373"/>
                </a:lnTo>
                <a:lnTo>
                  <a:pt x="22" y="1391"/>
                </a:lnTo>
                <a:lnTo>
                  <a:pt x="38" y="1407"/>
                </a:lnTo>
                <a:lnTo>
                  <a:pt x="38" y="1407"/>
                </a:lnTo>
                <a:lnTo>
                  <a:pt x="45" y="1415"/>
                </a:lnTo>
                <a:lnTo>
                  <a:pt x="47" y="1420"/>
                </a:lnTo>
                <a:lnTo>
                  <a:pt x="47" y="1423"/>
                </a:lnTo>
                <a:lnTo>
                  <a:pt x="50" y="1446"/>
                </a:lnTo>
                <a:lnTo>
                  <a:pt x="69" y="1465"/>
                </a:lnTo>
                <a:lnTo>
                  <a:pt x="69" y="1467"/>
                </a:lnTo>
                <a:lnTo>
                  <a:pt x="71" y="1483"/>
                </a:lnTo>
                <a:lnTo>
                  <a:pt x="71" y="1494"/>
                </a:lnTo>
                <a:lnTo>
                  <a:pt x="82" y="1504"/>
                </a:lnTo>
                <a:lnTo>
                  <a:pt x="89" y="1500"/>
                </a:lnTo>
                <a:lnTo>
                  <a:pt x="90" y="1497"/>
                </a:lnTo>
                <a:lnTo>
                  <a:pt x="90" y="1497"/>
                </a:lnTo>
                <a:lnTo>
                  <a:pt x="94" y="1491"/>
                </a:lnTo>
                <a:lnTo>
                  <a:pt x="98" y="1486"/>
                </a:lnTo>
                <a:lnTo>
                  <a:pt x="103" y="1483"/>
                </a:lnTo>
                <a:lnTo>
                  <a:pt x="109" y="1482"/>
                </a:lnTo>
                <a:lnTo>
                  <a:pt x="118" y="1477"/>
                </a:lnTo>
                <a:lnTo>
                  <a:pt x="182" y="1471"/>
                </a:lnTo>
                <a:lnTo>
                  <a:pt x="208" y="1462"/>
                </a:lnTo>
                <a:lnTo>
                  <a:pt x="211" y="1461"/>
                </a:lnTo>
                <a:lnTo>
                  <a:pt x="214" y="1458"/>
                </a:lnTo>
                <a:lnTo>
                  <a:pt x="227" y="1488"/>
                </a:lnTo>
                <a:lnTo>
                  <a:pt x="229" y="1488"/>
                </a:lnTo>
                <a:lnTo>
                  <a:pt x="229" y="1488"/>
                </a:lnTo>
                <a:lnTo>
                  <a:pt x="229" y="1488"/>
                </a:lnTo>
                <a:lnTo>
                  <a:pt x="229" y="1492"/>
                </a:lnTo>
                <a:lnTo>
                  <a:pt x="229" y="1498"/>
                </a:lnTo>
                <a:lnTo>
                  <a:pt x="227" y="1502"/>
                </a:lnTo>
                <a:lnTo>
                  <a:pt x="224" y="1507"/>
                </a:lnTo>
                <a:lnTo>
                  <a:pt x="190" y="1556"/>
                </a:lnTo>
                <a:lnTo>
                  <a:pt x="192" y="1564"/>
                </a:lnTo>
                <a:lnTo>
                  <a:pt x="208" y="1580"/>
                </a:lnTo>
                <a:lnTo>
                  <a:pt x="223" y="1591"/>
                </a:lnTo>
                <a:lnTo>
                  <a:pt x="224" y="1591"/>
                </a:lnTo>
                <a:lnTo>
                  <a:pt x="224" y="1591"/>
                </a:lnTo>
                <a:lnTo>
                  <a:pt x="230" y="1596"/>
                </a:lnTo>
                <a:lnTo>
                  <a:pt x="235" y="1602"/>
                </a:lnTo>
                <a:lnTo>
                  <a:pt x="240" y="1606"/>
                </a:lnTo>
                <a:lnTo>
                  <a:pt x="245" y="1608"/>
                </a:lnTo>
                <a:lnTo>
                  <a:pt x="245" y="1608"/>
                </a:lnTo>
                <a:lnTo>
                  <a:pt x="252" y="1611"/>
                </a:lnTo>
                <a:lnTo>
                  <a:pt x="258" y="1615"/>
                </a:lnTo>
                <a:lnTo>
                  <a:pt x="263" y="1620"/>
                </a:lnTo>
                <a:lnTo>
                  <a:pt x="269" y="1627"/>
                </a:lnTo>
                <a:lnTo>
                  <a:pt x="270" y="1631"/>
                </a:lnTo>
                <a:lnTo>
                  <a:pt x="283" y="1636"/>
                </a:lnTo>
                <a:lnTo>
                  <a:pt x="286" y="1638"/>
                </a:lnTo>
                <a:lnTo>
                  <a:pt x="287" y="1638"/>
                </a:lnTo>
                <a:lnTo>
                  <a:pt x="291" y="1650"/>
                </a:lnTo>
                <a:lnTo>
                  <a:pt x="291" y="1650"/>
                </a:lnTo>
                <a:lnTo>
                  <a:pt x="292" y="1664"/>
                </a:lnTo>
                <a:lnTo>
                  <a:pt x="298" y="1683"/>
                </a:lnTo>
                <a:lnTo>
                  <a:pt x="327" y="1688"/>
                </a:lnTo>
                <a:lnTo>
                  <a:pt x="330" y="1688"/>
                </a:lnTo>
                <a:lnTo>
                  <a:pt x="331" y="1689"/>
                </a:lnTo>
                <a:lnTo>
                  <a:pt x="331" y="1690"/>
                </a:lnTo>
                <a:lnTo>
                  <a:pt x="332" y="1693"/>
                </a:lnTo>
                <a:lnTo>
                  <a:pt x="341" y="1710"/>
                </a:lnTo>
                <a:lnTo>
                  <a:pt x="365" y="1718"/>
                </a:lnTo>
                <a:lnTo>
                  <a:pt x="382" y="1710"/>
                </a:lnTo>
                <a:lnTo>
                  <a:pt x="379" y="1701"/>
                </a:lnTo>
                <a:lnTo>
                  <a:pt x="364" y="1686"/>
                </a:lnTo>
                <a:lnTo>
                  <a:pt x="366" y="1683"/>
                </a:lnTo>
                <a:lnTo>
                  <a:pt x="366" y="1681"/>
                </a:lnTo>
                <a:lnTo>
                  <a:pt x="379" y="1656"/>
                </a:lnTo>
                <a:lnTo>
                  <a:pt x="409" y="1656"/>
                </a:lnTo>
                <a:lnTo>
                  <a:pt x="410" y="1657"/>
                </a:lnTo>
                <a:lnTo>
                  <a:pt x="451" y="1671"/>
                </a:lnTo>
                <a:lnTo>
                  <a:pt x="474" y="1667"/>
                </a:lnTo>
                <a:lnTo>
                  <a:pt x="492" y="1650"/>
                </a:lnTo>
                <a:lnTo>
                  <a:pt x="492" y="1650"/>
                </a:lnTo>
                <a:lnTo>
                  <a:pt x="506" y="1634"/>
                </a:lnTo>
                <a:lnTo>
                  <a:pt x="517" y="1624"/>
                </a:lnTo>
                <a:lnTo>
                  <a:pt x="522" y="1620"/>
                </a:lnTo>
                <a:lnTo>
                  <a:pt x="527" y="1619"/>
                </a:lnTo>
                <a:lnTo>
                  <a:pt x="531" y="1619"/>
                </a:lnTo>
                <a:lnTo>
                  <a:pt x="535" y="1620"/>
                </a:lnTo>
                <a:lnTo>
                  <a:pt x="544" y="1619"/>
                </a:lnTo>
                <a:lnTo>
                  <a:pt x="544" y="1619"/>
                </a:lnTo>
                <a:lnTo>
                  <a:pt x="556" y="1620"/>
                </a:lnTo>
                <a:lnTo>
                  <a:pt x="564" y="1622"/>
                </a:lnTo>
                <a:lnTo>
                  <a:pt x="564" y="1622"/>
                </a:lnTo>
                <a:lnTo>
                  <a:pt x="566" y="1625"/>
                </a:lnTo>
                <a:lnTo>
                  <a:pt x="567" y="1628"/>
                </a:lnTo>
                <a:lnTo>
                  <a:pt x="567" y="1628"/>
                </a:lnTo>
                <a:lnTo>
                  <a:pt x="568" y="1633"/>
                </a:lnTo>
                <a:lnTo>
                  <a:pt x="570" y="1640"/>
                </a:lnTo>
                <a:lnTo>
                  <a:pt x="579" y="1657"/>
                </a:lnTo>
                <a:lnTo>
                  <a:pt x="579" y="1658"/>
                </a:lnTo>
                <a:lnTo>
                  <a:pt x="579" y="1659"/>
                </a:lnTo>
                <a:lnTo>
                  <a:pt x="583" y="1675"/>
                </a:lnTo>
                <a:lnTo>
                  <a:pt x="583" y="1680"/>
                </a:lnTo>
                <a:lnTo>
                  <a:pt x="578" y="1700"/>
                </a:lnTo>
                <a:lnTo>
                  <a:pt x="578" y="1700"/>
                </a:lnTo>
                <a:lnTo>
                  <a:pt x="578" y="1701"/>
                </a:lnTo>
                <a:lnTo>
                  <a:pt x="576" y="1702"/>
                </a:lnTo>
                <a:lnTo>
                  <a:pt x="556" y="1726"/>
                </a:lnTo>
                <a:lnTo>
                  <a:pt x="554" y="1727"/>
                </a:lnTo>
                <a:lnTo>
                  <a:pt x="554" y="1727"/>
                </a:lnTo>
                <a:lnTo>
                  <a:pt x="511" y="1747"/>
                </a:lnTo>
                <a:lnTo>
                  <a:pt x="505" y="1758"/>
                </a:lnTo>
                <a:lnTo>
                  <a:pt x="499" y="1794"/>
                </a:lnTo>
                <a:lnTo>
                  <a:pt x="503" y="1811"/>
                </a:lnTo>
                <a:lnTo>
                  <a:pt x="514" y="1828"/>
                </a:lnTo>
                <a:lnTo>
                  <a:pt x="519" y="1832"/>
                </a:lnTo>
                <a:lnTo>
                  <a:pt x="532" y="1842"/>
                </a:lnTo>
                <a:lnTo>
                  <a:pt x="584" y="1842"/>
                </a:lnTo>
                <a:lnTo>
                  <a:pt x="626" y="1836"/>
                </a:lnTo>
                <a:lnTo>
                  <a:pt x="632" y="1829"/>
                </a:lnTo>
                <a:lnTo>
                  <a:pt x="632" y="1829"/>
                </a:lnTo>
                <a:lnTo>
                  <a:pt x="637" y="1826"/>
                </a:lnTo>
                <a:lnTo>
                  <a:pt x="641" y="1822"/>
                </a:lnTo>
                <a:lnTo>
                  <a:pt x="645" y="1820"/>
                </a:lnTo>
                <a:lnTo>
                  <a:pt x="648" y="1820"/>
                </a:lnTo>
                <a:lnTo>
                  <a:pt x="677" y="1824"/>
                </a:lnTo>
                <a:lnTo>
                  <a:pt x="679" y="1820"/>
                </a:lnTo>
                <a:lnTo>
                  <a:pt x="679" y="1820"/>
                </a:lnTo>
                <a:lnTo>
                  <a:pt x="678" y="1814"/>
                </a:lnTo>
                <a:lnTo>
                  <a:pt x="678" y="1808"/>
                </a:lnTo>
                <a:lnTo>
                  <a:pt x="679" y="1803"/>
                </a:lnTo>
                <a:lnTo>
                  <a:pt x="681" y="1797"/>
                </a:lnTo>
                <a:lnTo>
                  <a:pt x="694" y="1776"/>
                </a:lnTo>
                <a:lnTo>
                  <a:pt x="694" y="1737"/>
                </a:lnTo>
                <a:lnTo>
                  <a:pt x="694" y="1736"/>
                </a:lnTo>
                <a:lnTo>
                  <a:pt x="716" y="1673"/>
                </a:lnTo>
                <a:lnTo>
                  <a:pt x="717" y="1672"/>
                </a:lnTo>
                <a:lnTo>
                  <a:pt x="717" y="1671"/>
                </a:lnTo>
                <a:lnTo>
                  <a:pt x="718" y="1671"/>
                </a:lnTo>
                <a:lnTo>
                  <a:pt x="718" y="1670"/>
                </a:lnTo>
                <a:lnTo>
                  <a:pt x="756" y="1640"/>
                </a:lnTo>
                <a:lnTo>
                  <a:pt x="758" y="1638"/>
                </a:lnTo>
                <a:lnTo>
                  <a:pt x="790" y="1651"/>
                </a:lnTo>
                <a:lnTo>
                  <a:pt x="790" y="1651"/>
                </a:lnTo>
                <a:lnTo>
                  <a:pt x="790" y="1651"/>
                </a:lnTo>
                <a:lnTo>
                  <a:pt x="801" y="1661"/>
                </a:lnTo>
                <a:lnTo>
                  <a:pt x="809" y="1667"/>
                </a:lnTo>
                <a:lnTo>
                  <a:pt x="814" y="1674"/>
                </a:lnTo>
                <a:lnTo>
                  <a:pt x="815" y="1680"/>
                </a:lnTo>
                <a:lnTo>
                  <a:pt x="813" y="1706"/>
                </a:lnTo>
                <a:lnTo>
                  <a:pt x="803" y="1724"/>
                </a:lnTo>
                <a:lnTo>
                  <a:pt x="793" y="1748"/>
                </a:lnTo>
                <a:lnTo>
                  <a:pt x="793" y="1774"/>
                </a:lnTo>
                <a:lnTo>
                  <a:pt x="803" y="1787"/>
                </a:lnTo>
                <a:lnTo>
                  <a:pt x="813" y="1784"/>
                </a:lnTo>
                <a:lnTo>
                  <a:pt x="815" y="1783"/>
                </a:lnTo>
                <a:lnTo>
                  <a:pt x="834" y="1784"/>
                </a:lnTo>
                <a:lnTo>
                  <a:pt x="834" y="1784"/>
                </a:lnTo>
                <a:lnTo>
                  <a:pt x="840" y="1789"/>
                </a:lnTo>
                <a:lnTo>
                  <a:pt x="846" y="1795"/>
                </a:lnTo>
                <a:lnTo>
                  <a:pt x="851" y="1802"/>
                </a:lnTo>
                <a:lnTo>
                  <a:pt x="854" y="1811"/>
                </a:lnTo>
                <a:lnTo>
                  <a:pt x="866" y="1814"/>
                </a:lnTo>
                <a:lnTo>
                  <a:pt x="867" y="1814"/>
                </a:lnTo>
                <a:lnTo>
                  <a:pt x="867" y="1814"/>
                </a:lnTo>
                <a:lnTo>
                  <a:pt x="868" y="1814"/>
                </a:lnTo>
                <a:lnTo>
                  <a:pt x="909" y="1834"/>
                </a:lnTo>
                <a:lnTo>
                  <a:pt x="927" y="1839"/>
                </a:lnTo>
                <a:lnTo>
                  <a:pt x="953" y="1836"/>
                </a:lnTo>
                <a:lnTo>
                  <a:pt x="963" y="1821"/>
                </a:lnTo>
                <a:lnTo>
                  <a:pt x="978" y="1761"/>
                </a:lnTo>
                <a:lnTo>
                  <a:pt x="979" y="1729"/>
                </a:lnTo>
                <a:lnTo>
                  <a:pt x="979" y="1727"/>
                </a:lnTo>
                <a:lnTo>
                  <a:pt x="981" y="1726"/>
                </a:lnTo>
                <a:lnTo>
                  <a:pt x="982" y="1725"/>
                </a:lnTo>
                <a:lnTo>
                  <a:pt x="1005" y="1705"/>
                </a:lnTo>
                <a:lnTo>
                  <a:pt x="1019" y="1688"/>
                </a:lnTo>
                <a:lnTo>
                  <a:pt x="1020" y="1687"/>
                </a:lnTo>
                <a:lnTo>
                  <a:pt x="1044" y="1675"/>
                </a:lnTo>
                <a:lnTo>
                  <a:pt x="1059" y="1667"/>
                </a:lnTo>
                <a:lnTo>
                  <a:pt x="1076" y="1661"/>
                </a:lnTo>
                <a:lnTo>
                  <a:pt x="1067" y="1624"/>
                </a:lnTo>
                <a:lnTo>
                  <a:pt x="1108" y="1628"/>
                </a:lnTo>
                <a:lnTo>
                  <a:pt x="1108" y="1628"/>
                </a:lnTo>
                <a:lnTo>
                  <a:pt x="1108" y="1630"/>
                </a:lnTo>
                <a:lnTo>
                  <a:pt x="1108" y="1630"/>
                </a:lnTo>
                <a:lnTo>
                  <a:pt x="1130" y="1639"/>
                </a:lnTo>
                <a:lnTo>
                  <a:pt x="1130" y="1639"/>
                </a:lnTo>
                <a:lnTo>
                  <a:pt x="1130" y="1638"/>
                </a:lnTo>
                <a:lnTo>
                  <a:pt x="1136" y="1615"/>
                </a:lnTo>
                <a:lnTo>
                  <a:pt x="1136" y="1610"/>
                </a:lnTo>
                <a:lnTo>
                  <a:pt x="1139" y="1612"/>
                </a:lnTo>
                <a:lnTo>
                  <a:pt x="1142" y="1612"/>
                </a:lnTo>
                <a:lnTo>
                  <a:pt x="1161" y="1617"/>
                </a:lnTo>
                <a:lnTo>
                  <a:pt x="1171" y="1617"/>
                </a:lnTo>
                <a:lnTo>
                  <a:pt x="1190" y="1596"/>
                </a:lnTo>
                <a:lnTo>
                  <a:pt x="1191" y="1596"/>
                </a:lnTo>
                <a:lnTo>
                  <a:pt x="1192" y="1595"/>
                </a:lnTo>
                <a:lnTo>
                  <a:pt x="1193" y="1595"/>
                </a:lnTo>
                <a:lnTo>
                  <a:pt x="1217" y="1591"/>
                </a:lnTo>
                <a:lnTo>
                  <a:pt x="1238" y="1571"/>
                </a:lnTo>
                <a:lnTo>
                  <a:pt x="1248" y="1555"/>
                </a:lnTo>
                <a:lnTo>
                  <a:pt x="1248" y="1536"/>
                </a:lnTo>
                <a:lnTo>
                  <a:pt x="1248" y="1536"/>
                </a:lnTo>
                <a:lnTo>
                  <a:pt x="1249" y="1531"/>
                </a:lnTo>
                <a:lnTo>
                  <a:pt x="1251" y="1526"/>
                </a:lnTo>
                <a:lnTo>
                  <a:pt x="1255" y="1523"/>
                </a:lnTo>
                <a:lnTo>
                  <a:pt x="1260" y="1520"/>
                </a:lnTo>
                <a:lnTo>
                  <a:pt x="1260" y="1520"/>
                </a:lnTo>
                <a:lnTo>
                  <a:pt x="1262" y="1520"/>
                </a:lnTo>
                <a:lnTo>
                  <a:pt x="1263" y="1520"/>
                </a:lnTo>
                <a:lnTo>
                  <a:pt x="1286" y="1522"/>
                </a:lnTo>
                <a:lnTo>
                  <a:pt x="1295" y="1516"/>
                </a:lnTo>
                <a:lnTo>
                  <a:pt x="1300" y="1499"/>
                </a:lnTo>
                <a:lnTo>
                  <a:pt x="1324" y="1492"/>
                </a:lnTo>
                <a:lnTo>
                  <a:pt x="1325" y="1492"/>
                </a:lnTo>
                <a:lnTo>
                  <a:pt x="1326" y="1492"/>
                </a:lnTo>
                <a:lnTo>
                  <a:pt x="1326" y="1492"/>
                </a:lnTo>
                <a:lnTo>
                  <a:pt x="1356" y="1496"/>
                </a:lnTo>
                <a:lnTo>
                  <a:pt x="1380" y="1490"/>
                </a:lnTo>
                <a:lnTo>
                  <a:pt x="1395" y="1475"/>
                </a:lnTo>
                <a:lnTo>
                  <a:pt x="1404" y="1455"/>
                </a:lnTo>
                <a:lnTo>
                  <a:pt x="1387" y="1436"/>
                </a:lnTo>
                <a:lnTo>
                  <a:pt x="1387" y="1435"/>
                </a:lnTo>
                <a:lnTo>
                  <a:pt x="1387" y="1435"/>
                </a:lnTo>
                <a:lnTo>
                  <a:pt x="1382" y="1421"/>
                </a:lnTo>
                <a:lnTo>
                  <a:pt x="1382" y="1421"/>
                </a:lnTo>
                <a:lnTo>
                  <a:pt x="1377" y="1399"/>
                </a:lnTo>
                <a:lnTo>
                  <a:pt x="1377" y="1398"/>
                </a:lnTo>
                <a:lnTo>
                  <a:pt x="1389" y="1379"/>
                </a:lnTo>
                <a:lnTo>
                  <a:pt x="1389" y="1379"/>
                </a:lnTo>
                <a:lnTo>
                  <a:pt x="1389" y="1373"/>
                </a:lnTo>
                <a:lnTo>
                  <a:pt x="1391" y="1367"/>
                </a:lnTo>
                <a:lnTo>
                  <a:pt x="1396" y="1361"/>
                </a:lnTo>
                <a:lnTo>
                  <a:pt x="1402" y="1355"/>
                </a:lnTo>
                <a:lnTo>
                  <a:pt x="1415" y="1328"/>
                </a:lnTo>
                <a:lnTo>
                  <a:pt x="1415" y="1326"/>
                </a:lnTo>
                <a:lnTo>
                  <a:pt x="1416" y="1326"/>
                </a:lnTo>
                <a:lnTo>
                  <a:pt x="1429" y="1308"/>
                </a:lnTo>
                <a:lnTo>
                  <a:pt x="1446" y="1271"/>
                </a:lnTo>
                <a:lnTo>
                  <a:pt x="1463" y="1295"/>
                </a:lnTo>
                <a:lnTo>
                  <a:pt x="1464" y="1296"/>
                </a:lnTo>
                <a:lnTo>
                  <a:pt x="1464" y="1297"/>
                </a:lnTo>
                <a:lnTo>
                  <a:pt x="1470" y="1321"/>
                </a:lnTo>
                <a:lnTo>
                  <a:pt x="1470" y="1322"/>
                </a:lnTo>
                <a:lnTo>
                  <a:pt x="1475" y="1347"/>
                </a:lnTo>
                <a:lnTo>
                  <a:pt x="1491" y="1355"/>
                </a:lnTo>
                <a:lnTo>
                  <a:pt x="1492" y="1355"/>
                </a:lnTo>
                <a:lnTo>
                  <a:pt x="1492" y="1355"/>
                </a:lnTo>
                <a:lnTo>
                  <a:pt x="1492" y="1355"/>
                </a:lnTo>
                <a:lnTo>
                  <a:pt x="1498" y="1357"/>
                </a:lnTo>
                <a:lnTo>
                  <a:pt x="1499" y="1356"/>
                </a:lnTo>
                <a:lnTo>
                  <a:pt x="1513" y="1330"/>
                </a:lnTo>
                <a:lnTo>
                  <a:pt x="1522" y="1306"/>
                </a:lnTo>
                <a:lnTo>
                  <a:pt x="1525" y="1308"/>
                </a:lnTo>
                <a:lnTo>
                  <a:pt x="1529" y="1309"/>
                </a:lnTo>
                <a:lnTo>
                  <a:pt x="1564" y="1320"/>
                </a:lnTo>
                <a:lnTo>
                  <a:pt x="1581" y="1308"/>
                </a:lnTo>
                <a:lnTo>
                  <a:pt x="1582" y="1306"/>
                </a:lnTo>
                <a:lnTo>
                  <a:pt x="1585" y="1306"/>
                </a:lnTo>
                <a:lnTo>
                  <a:pt x="1601" y="1304"/>
                </a:lnTo>
                <a:lnTo>
                  <a:pt x="1613" y="1285"/>
                </a:lnTo>
                <a:lnTo>
                  <a:pt x="1613" y="1258"/>
                </a:lnTo>
                <a:lnTo>
                  <a:pt x="1621" y="1220"/>
                </a:lnTo>
                <a:lnTo>
                  <a:pt x="1625" y="1222"/>
                </a:lnTo>
                <a:lnTo>
                  <a:pt x="1628" y="1222"/>
                </a:lnTo>
                <a:lnTo>
                  <a:pt x="1655" y="1227"/>
                </a:lnTo>
                <a:lnTo>
                  <a:pt x="1666" y="1206"/>
                </a:lnTo>
                <a:lnTo>
                  <a:pt x="1668" y="1206"/>
                </a:lnTo>
                <a:lnTo>
                  <a:pt x="1671" y="1206"/>
                </a:lnTo>
                <a:lnTo>
                  <a:pt x="1695" y="1203"/>
                </a:lnTo>
                <a:lnTo>
                  <a:pt x="1698" y="1203"/>
                </a:lnTo>
                <a:lnTo>
                  <a:pt x="1698" y="1204"/>
                </a:lnTo>
                <a:lnTo>
                  <a:pt x="1700" y="1206"/>
                </a:lnTo>
                <a:lnTo>
                  <a:pt x="1713" y="1223"/>
                </a:lnTo>
                <a:lnTo>
                  <a:pt x="1713" y="1224"/>
                </a:lnTo>
                <a:lnTo>
                  <a:pt x="1714" y="1225"/>
                </a:lnTo>
                <a:lnTo>
                  <a:pt x="1714" y="1227"/>
                </a:lnTo>
                <a:lnTo>
                  <a:pt x="1716" y="1251"/>
                </a:lnTo>
                <a:lnTo>
                  <a:pt x="1728" y="1263"/>
                </a:lnTo>
                <a:lnTo>
                  <a:pt x="1745" y="1247"/>
                </a:lnTo>
                <a:lnTo>
                  <a:pt x="1748" y="1251"/>
                </a:lnTo>
                <a:lnTo>
                  <a:pt x="1748" y="1251"/>
                </a:lnTo>
                <a:lnTo>
                  <a:pt x="1753" y="1256"/>
                </a:lnTo>
                <a:lnTo>
                  <a:pt x="1755" y="1261"/>
                </a:lnTo>
                <a:lnTo>
                  <a:pt x="1757" y="1265"/>
                </a:lnTo>
                <a:lnTo>
                  <a:pt x="1758" y="1271"/>
                </a:lnTo>
                <a:lnTo>
                  <a:pt x="1758" y="1293"/>
                </a:lnTo>
                <a:lnTo>
                  <a:pt x="1748" y="1314"/>
                </a:lnTo>
                <a:lnTo>
                  <a:pt x="1755" y="1324"/>
                </a:lnTo>
                <a:lnTo>
                  <a:pt x="1767" y="1337"/>
                </a:lnTo>
                <a:lnTo>
                  <a:pt x="1817" y="1344"/>
                </a:lnTo>
                <a:lnTo>
                  <a:pt x="1818" y="1345"/>
                </a:lnTo>
                <a:lnTo>
                  <a:pt x="1818" y="1345"/>
                </a:lnTo>
                <a:lnTo>
                  <a:pt x="1822" y="1347"/>
                </a:lnTo>
                <a:lnTo>
                  <a:pt x="1822" y="1347"/>
                </a:lnTo>
                <a:lnTo>
                  <a:pt x="1825" y="1351"/>
                </a:lnTo>
                <a:lnTo>
                  <a:pt x="1839" y="1330"/>
                </a:lnTo>
                <a:lnTo>
                  <a:pt x="1840" y="1330"/>
                </a:lnTo>
                <a:lnTo>
                  <a:pt x="1853" y="1318"/>
                </a:lnTo>
                <a:lnTo>
                  <a:pt x="1848" y="1300"/>
                </a:lnTo>
                <a:lnTo>
                  <a:pt x="1834" y="1223"/>
                </a:lnTo>
                <a:lnTo>
                  <a:pt x="1870" y="1239"/>
                </a:lnTo>
                <a:lnTo>
                  <a:pt x="1871" y="1239"/>
                </a:lnTo>
                <a:lnTo>
                  <a:pt x="1872" y="1239"/>
                </a:lnTo>
                <a:lnTo>
                  <a:pt x="1888" y="1258"/>
                </a:lnTo>
                <a:lnTo>
                  <a:pt x="1897" y="1269"/>
                </a:lnTo>
                <a:lnTo>
                  <a:pt x="1912" y="1258"/>
                </a:lnTo>
                <a:lnTo>
                  <a:pt x="1963" y="1203"/>
                </a:lnTo>
                <a:lnTo>
                  <a:pt x="1963" y="1203"/>
                </a:lnTo>
                <a:lnTo>
                  <a:pt x="1964" y="1203"/>
                </a:lnTo>
                <a:lnTo>
                  <a:pt x="1982" y="1190"/>
                </a:lnTo>
                <a:lnTo>
                  <a:pt x="2003" y="1161"/>
                </a:lnTo>
                <a:lnTo>
                  <a:pt x="2004" y="1159"/>
                </a:lnTo>
                <a:lnTo>
                  <a:pt x="2031" y="1165"/>
                </a:lnTo>
                <a:lnTo>
                  <a:pt x="2045" y="1165"/>
                </a:lnTo>
                <a:lnTo>
                  <a:pt x="2045" y="1165"/>
                </a:lnTo>
                <a:lnTo>
                  <a:pt x="2045" y="1159"/>
                </a:lnTo>
                <a:lnTo>
                  <a:pt x="2046" y="1152"/>
                </a:lnTo>
                <a:lnTo>
                  <a:pt x="2049" y="1143"/>
                </a:lnTo>
                <a:lnTo>
                  <a:pt x="2069" y="1118"/>
                </a:lnTo>
                <a:lnTo>
                  <a:pt x="2075" y="1115"/>
                </a:lnTo>
                <a:lnTo>
                  <a:pt x="2099" y="1123"/>
                </a:lnTo>
                <a:lnTo>
                  <a:pt x="2129" y="1120"/>
                </a:lnTo>
                <a:lnTo>
                  <a:pt x="2148" y="1099"/>
                </a:lnTo>
                <a:lnTo>
                  <a:pt x="2157" y="1081"/>
                </a:lnTo>
                <a:lnTo>
                  <a:pt x="2152" y="1071"/>
                </a:lnTo>
                <a:lnTo>
                  <a:pt x="2134" y="1079"/>
                </a:lnTo>
                <a:lnTo>
                  <a:pt x="2133" y="1078"/>
                </a:lnTo>
                <a:lnTo>
                  <a:pt x="2132" y="1077"/>
                </a:lnTo>
                <a:lnTo>
                  <a:pt x="2110" y="1058"/>
                </a:lnTo>
                <a:lnTo>
                  <a:pt x="2109" y="1057"/>
                </a:lnTo>
                <a:lnTo>
                  <a:pt x="2117" y="1024"/>
                </a:lnTo>
                <a:lnTo>
                  <a:pt x="2120" y="999"/>
                </a:lnTo>
                <a:lnTo>
                  <a:pt x="2114" y="980"/>
                </a:lnTo>
                <a:lnTo>
                  <a:pt x="2097" y="973"/>
                </a:lnTo>
                <a:lnTo>
                  <a:pt x="2097" y="972"/>
                </a:lnTo>
                <a:lnTo>
                  <a:pt x="2095" y="971"/>
                </a:lnTo>
                <a:lnTo>
                  <a:pt x="2094" y="969"/>
                </a:lnTo>
                <a:lnTo>
                  <a:pt x="2079" y="941"/>
                </a:lnTo>
                <a:lnTo>
                  <a:pt x="2077" y="937"/>
                </a:lnTo>
                <a:lnTo>
                  <a:pt x="2057" y="961"/>
                </a:lnTo>
                <a:lnTo>
                  <a:pt x="2036" y="974"/>
                </a:lnTo>
                <a:lnTo>
                  <a:pt x="2031" y="976"/>
                </a:lnTo>
                <a:lnTo>
                  <a:pt x="2030" y="975"/>
                </a:lnTo>
                <a:lnTo>
                  <a:pt x="2029" y="973"/>
                </a:lnTo>
                <a:lnTo>
                  <a:pt x="2007" y="952"/>
                </a:lnTo>
                <a:lnTo>
                  <a:pt x="2007" y="951"/>
                </a:lnTo>
                <a:lnTo>
                  <a:pt x="1991" y="918"/>
                </a:lnTo>
                <a:lnTo>
                  <a:pt x="1991" y="917"/>
                </a:lnTo>
                <a:lnTo>
                  <a:pt x="1984" y="893"/>
                </a:lnTo>
                <a:lnTo>
                  <a:pt x="1984" y="892"/>
                </a:lnTo>
                <a:lnTo>
                  <a:pt x="1984" y="892"/>
                </a:lnTo>
                <a:lnTo>
                  <a:pt x="1984" y="855"/>
                </a:lnTo>
                <a:lnTo>
                  <a:pt x="1982" y="833"/>
                </a:lnTo>
                <a:lnTo>
                  <a:pt x="1965" y="827"/>
                </a:lnTo>
                <a:lnTo>
                  <a:pt x="1964" y="827"/>
                </a:lnTo>
                <a:lnTo>
                  <a:pt x="1964" y="826"/>
                </a:lnTo>
                <a:lnTo>
                  <a:pt x="1925" y="795"/>
                </a:lnTo>
                <a:lnTo>
                  <a:pt x="1927" y="792"/>
                </a:lnTo>
                <a:lnTo>
                  <a:pt x="1945" y="772"/>
                </a:lnTo>
                <a:lnTo>
                  <a:pt x="1945" y="771"/>
                </a:lnTo>
                <a:lnTo>
                  <a:pt x="1945" y="770"/>
                </a:lnTo>
                <a:lnTo>
                  <a:pt x="1948" y="770"/>
                </a:lnTo>
                <a:lnTo>
                  <a:pt x="1948" y="770"/>
                </a:lnTo>
                <a:lnTo>
                  <a:pt x="1968" y="768"/>
                </a:lnTo>
                <a:lnTo>
                  <a:pt x="1970" y="768"/>
                </a:lnTo>
                <a:lnTo>
                  <a:pt x="1970" y="768"/>
                </a:lnTo>
                <a:lnTo>
                  <a:pt x="1974" y="768"/>
                </a:lnTo>
                <a:lnTo>
                  <a:pt x="1979" y="770"/>
                </a:lnTo>
                <a:lnTo>
                  <a:pt x="1983" y="773"/>
                </a:lnTo>
                <a:lnTo>
                  <a:pt x="1987" y="777"/>
                </a:lnTo>
                <a:lnTo>
                  <a:pt x="2004" y="791"/>
                </a:lnTo>
                <a:lnTo>
                  <a:pt x="2022" y="776"/>
                </a:lnTo>
                <a:lnTo>
                  <a:pt x="2035" y="757"/>
                </a:lnTo>
                <a:lnTo>
                  <a:pt x="2035" y="743"/>
                </a:lnTo>
                <a:lnTo>
                  <a:pt x="2030" y="704"/>
                </a:lnTo>
                <a:lnTo>
                  <a:pt x="2027" y="688"/>
                </a:lnTo>
                <a:lnTo>
                  <a:pt x="2000" y="683"/>
                </a:lnTo>
                <a:lnTo>
                  <a:pt x="2000" y="667"/>
                </a:lnTo>
                <a:lnTo>
                  <a:pt x="1976" y="637"/>
                </a:lnTo>
                <a:lnTo>
                  <a:pt x="1975" y="636"/>
                </a:lnTo>
                <a:lnTo>
                  <a:pt x="1963" y="614"/>
                </a:lnTo>
                <a:lnTo>
                  <a:pt x="1960" y="612"/>
                </a:lnTo>
                <a:lnTo>
                  <a:pt x="1960" y="610"/>
                </a:lnTo>
                <a:lnTo>
                  <a:pt x="1960" y="610"/>
                </a:lnTo>
                <a:lnTo>
                  <a:pt x="1987" y="574"/>
                </a:lnTo>
                <a:lnTo>
                  <a:pt x="1987" y="573"/>
                </a:lnTo>
                <a:lnTo>
                  <a:pt x="1988" y="572"/>
                </a:lnTo>
                <a:lnTo>
                  <a:pt x="1988" y="571"/>
                </a:lnTo>
                <a:lnTo>
                  <a:pt x="1990" y="571"/>
                </a:lnTo>
                <a:lnTo>
                  <a:pt x="2002" y="569"/>
                </a:lnTo>
                <a:lnTo>
                  <a:pt x="2014" y="558"/>
                </a:lnTo>
                <a:lnTo>
                  <a:pt x="2030" y="510"/>
                </a:lnTo>
                <a:lnTo>
                  <a:pt x="2031" y="510"/>
                </a:lnTo>
                <a:lnTo>
                  <a:pt x="2031" y="509"/>
                </a:lnTo>
                <a:lnTo>
                  <a:pt x="2051" y="487"/>
                </a:lnTo>
                <a:lnTo>
                  <a:pt x="2051" y="486"/>
                </a:lnTo>
                <a:lnTo>
                  <a:pt x="2052" y="486"/>
                </a:lnTo>
                <a:lnTo>
                  <a:pt x="2053" y="486"/>
                </a:lnTo>
                <a:lnTo>
                  <a:pt x="2075" y="480"/>
                </a:lnTo>
                <a:lnTo>
                  <a:pt x="2075" y="482"/>
                </a:lnTo>
                <a:lnTo>
                  <a:pt x="2090" y="494"/>
                </a:lnTo>
                <a:lnTo>
                  <a:pt x="2094" y="495"/>
                </a:lnTo>
                <a:lnTo>
                  <a:pt x="2102" y="458"/>
                </a:lnTo>
                <a:lnTo>
                  <a:pt x="2094" y="431"/>
                </a:lnTo>
                <a:lnTo>
                  <a:pt x="2093" y="430"/>
                </a:lnTo>
                <a:lnTo>
                  <a:pt x="2093" y="427"/>
                </a:lnTo>
                <a:lnTo>
                  <a:pt x="2097" y="398"/>
                </a:lnTo>
                <a:lnTo>
                  <a:pt x="2097" y="395"/>
                </a:lnTo>
                <a:lnTo>
                  <a:pt x="2112" y="379"/>
                </a:lnTo>
                <a:lnTo>
                  <a:pt x="2121" y="362"/>
                </a:lnTo>
                <a:lnTo>
                  <a:pt x="2122" y="348"/>
                </a:lnTo>
                <a:lnTo>
                  <a:pt x="2122" y="348"/>
                </a:lnTo>
                <a:lnTo>
                  <a:pt x="2122" y="341"/>
                </a:lnTo>
                <a:lnTo>
                  <a:pt x="2120" y="333"/>
                </a:lnTo>
                <a:lnTo>
                  <a:pt x="2112" y="310"/>
                </a:lnTo>
                <a:lnTo>
                  <a:pt x="2112" y="310"/>
                </a:lnTo>
                <a:lnTo>
                  <a:pt x="2112" y="310"/>
                </a:lnTo>
                <a:lnTo>
                  <a:pt x="2112" y="282"/>
                </a:lnTo>
                <a:lnTo>
                  <a:pt x="2112" y="281"/>
                </a:lnTo>
                <a:lnTo>
                  <a:pt x="2117" y="254"/>
                </a:lnTo>
                <a:lnTo>
                  <a:pt x="2117" y="254"/>
                </a:lnTo>
                <a:lnTo>
                  <a:pt x="2112" y="241"/>
                </a:lnTo>
                <a:lnTo>
                  <a:pt x="2109" y="235"/>
                </a:lnTo>
                <a:lnTo>
                  <a:pt x="2109" y="229"/>
                </a:lnTo>
                <a:lnTo>
                  <a:pt x="2114" y="19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26" name="Freeform 38"/>
          <p:cNvSpPr/>
          <p:nvPr/>
        </p:nvSpPr>
        <p:spPr bwMode="auto">
          <a:xfrm>
            <a:off x="2785677" y="3000170"/>
            <a:ext cx="1596896" cy="1353537"/>
          </a:xfrm>
          <a:custGeom>
            <a:avLst/>
            <a:gdLst>
              <a:gd name="T0" fmla="*/ 809 w 1377"/>
              <a:gd name="T1" fmla="*/ 465 h 1167"/>
              <a:gd name="T2" fmla="*/ 777 w 1377"/>
              <a:gd name="T3" fmla="*/ 485 h 1167"/>
              <a:gd name="T4" fmla="*/ 689 w 1377"/>
              <a:gd name="T5" fmla="*/ 400 h 1167"/>
              <a:gd name="T6" fmla="*/ 666 w 1377"/>
              <a:gd name="T7" fmla="*/ 383 h 1167"/>
              <a:gd name="T8" fmla="*/ 627 w 1377"/>
              <a:gd name="T9" fmla="*/ 352 h 1167"/>
              <a:gd name="T10" fmla="*/ 587 w 1377"/>
              <a:gd name="T11" fmla="*/ 306 h 1167"/>
              <a:gd name="T12" fmla="*/ 599 w 1377"/>
              <a:gd name="T13" fmla="*/ 237 h 1167"/>
              <a:gd name="T14" fmla="*/ 508 w 1377"/>
              <a:gd name="T15" fmla="*/ 265 h 1167"/>
              <a:gd name="T16" fmla="*/ 469 w 1377"/>
              <a:gd name="T17" fmla="*/ 223 h 1167"/>
              <a:gd name="T18" fmla="*/ 414 w 1377"/>
              <a:gd name="T19" fmla="*/ 148 h 1167"/>
              <a:gd name="T20" fmla="*/ 405 w 1377"/>
              <a:gd name="T21" fmla="*/ 47 h 1167"/>
              <a:gd name="T22" fmla="*/ 324 w 1377"/>
              <a:gd name="T23" fmla="*/ 7 h 1167"/>
              <a:gd name="T24" fmla="*/ 289 w 1377"/>
              <a:gd name="T25" fmla="*/ 94 h 1167"/>
              <a:gd name="T26" fmla="*/ 187 w 1377"/>
              <a:gd name="T27" fmla="*/ 104 h 1167"/>
              <a:gd name="T28" fmla="*/ 108 w 1377"/>
              <a:gd name="T29" fmla="*/ 175 h 1167"/>
              <a:gd name="T30" fmla="*/ 75 w 1377"/>
              <a:gd name="T31" fmla="*/ 220 h 1167"/>
              <a:gd name="T32" fmla="*/ 0 w 1377"/>
              <a:gd name="T33" fmla="*/ 259 h 1167"/>
              <a:gd name="T34" fmla="*/ 98 w 1377"/>
              <a:gd name="T35" fmla="*/ 360 h 1167"/>
              <a:gd name="T36" fmla="*/ 206 w 1377"/>
              <a:gd name="T37" fmla="*/ 396 h 1167"/>
              <a:gd name="T38" fmla="*/ 332 w 1377"/>
              <a:gd name="T39" fmla="*/ 419 h 1167"/>
              <a:gd name="T40" fmla="*/ 438 w 1377"/>
              <a:gd name="T41" fmla="*/ 438 h 1167"/>
              <a:gd name="T42" fmla="*/ 533 w 1377"/>
              <a:gd name="T43" fmla="*/ 449 h 1167"/>
              <a:gd name="T44" fmla="*/ 610 w 1377"/>
              <a:gd name="T45" fmla="*/ 511 h 1167"/>
              <a:gd name="T46" fmla="*/ 724 w 1377"/>
              <a:gd name="T47" fmla="*/ 573 h 1167"/>
              <a:gd name="T48" fmla="*/ 828 w 1377"/>
              <a:gd name="T49" fmla="*/ 661 h 1167"/>
              <a:gd name="T50" fmla="*/ 820 w 1377"/>
              <a:gd name="T51" fmla="*/ 870 h 1167"/>
              <a:gd name="T52" fmla="*/ 754 w 1377"/>
              <a:gd name="T53" fmla="*/ 941 h 1167"/>
              <a:gd name="T54" fmla="*/ 761 w 1377"/>
              <a:gd name="T55" fmla="*/ 971 h 1167"/>
              <a:gd name="T56" fmla="*/ 676 w 1377"/>
              <a:gd name="T57" fmla="*/ 1007 h 1167"/>
              <a:gd name="T58" fmla="*/ 754 w 1377"/>
              <a:gd name="T59" fmla="*/ 1068 h 1167"/>
              <a:gd name="T60" fmla="*/ 784 w 1377"/>
              <a:gd name="T61" fmla="*/ 1027 h 1167"/>
              <a:gd name="T62" fmla="*/ 797 w 1377"/>
              <a:gd name="T63" fmla="*/ 1008 h 1167"/>
              <a:gd name="T64" fmla="*/ 862 w 1377"/>
              <a:gd name="T65" fmla="*/ 967 h 1167"/>
              <a:gd name="T66" fmla="*/ 966 w 1377"/>
              <a:gd name="T67" fmla="*/ 1038 h 1167"/>
              <a:gd name="T68" fmla="*/ 1006 w 1377"/>
              <a:gd name="T69" fmla="*/ 1094 h 1167"/>
              <a:gd name="T70" fmla="*/ 1018 w 1377"/>
              <a:gd name="T71" fmla="*/ 1148 h 1167"/>
              <a:gd name="T72" fmla="*/ 1102 w 1377"/>
              <a:gd name="T73" fmla="*/ 1123 h 1167"/>
              <a:gd name="T74" fmla="*/ 1100 w 1377"/>
              <a:gd name="T75" fmla="*/ 1075 h 1167"/>
              <a:gd name="T76" fmla="*/ 1177 w 1377"/>
              <a:gd name="T77" fmla="*/ 1040 h 1167"/>
              <a:gd name="T78" fmla="*/ 1155 w 1377"/>
              <a:gd name="T79" fmla="*/ 947 h 1167"/>
              <a:gd name="T80" fmla="*/ 1201 w 1377"/>
              <a:gd name="T81" fmla="*/ 878 h 1167"/>
              <a:gd name="T82" fmla="*/ 1265 w 1377"/>
              <a:gd name="T83" fmla="*/ 885 h 1167"/>
              <a:gd name="T84" fmla="*/ 1299 w 1377"/>
              <a:gd name="T85" fmla="*/ 848 h 1167"/>
              <a:gd name="T86" fmla="*/ 1366 w 1377"/>
              <a:gd name="T87" fmla="*/ 811 h 1167"/>
              <a:gd name="T88" fmla="*/ 1352 w 1377"/>
              <a:gd name="T89" fmla="*/ 726 h 1167"/>
              <a:gd name="T90" fmla="*/ 1267 w 1377"/>
              <a:gd name="T91" fmla="*/ 687 h 1167"/>
              <a:gd name="T92" fmla="*/ 1191 w 1377"/>
              <a:gd name="T93" fmla="*/ 721 h 1167"/>
              <a:gd name="T94" fmla="*/ 1231 w 1377"/>
              <a:gd name="T95" fmla="*/ 771 h 1167"/>
              <a:gd name="T96" fmla="*/ 1224 w 1377"/>
              <a:gd name="T97" fmla="*/ 816 h 1167"/>
              <a:gd name="T98" fmla="*/ 1175 w 1377"/>
              <a:gd name="T99" fmla="*/ 834 h 1167"/>
              <a:gd name="T100" fmla="*/ 1157 w 1377"/>
              <a:gd name="T101" fmla="*/ 877 h 1167"/>
              <a:gd name="T102" fmla="*/ 1126 w 1377"/>
              <a:gd name="T103" fmla="*/ 856 h 1167"/>
              <a:gd name="T104" fmla="*/ 1075 w 1377"/>
              <a:gd name="T105" fmla="*/ 814 h 1167"/>
              <a:gd name="T106" fmla="*/ 1082 w 1377"/>
              <a:gd name="T107" fmla="*/ 765 h 1167"/>
              <a:gd name="T108" fmla="*/ 1038 w 1377"/>
              <a:gd name="T109" fmla="*/ 657 h 1167"/>
              <a:gd name="T110" fmla="*/ 962 w 1377"/>
              <a:gd name="T111" fmla="*/ 608 h 1167"/>
              <a:gd name="T112" fmla="*/ 917 w 1377"/>
              <a:gd name="T113" fmla="*/ 590 h 1167"/>
              <a:gd name="T114" fmla="*/ 897 w 1377"/>
              <a:gd name="T115" fmla="*/ 545 h 1167"/>
              <a:gd name="T116" fmla="*/ 959 w 1377"/>
              <a:gd name="T117" fmla="*/ 469 h 1167"/>
              <a:gd name="T118" fmla="*/ 957 w 1377"/>
              <a:gd name="T119" fmla="*/ 385 h 1167"/>
              <a:gd name="T120" fmla="*/ 891 w 1377"/>
              <a:gd name="T121" fmla="*/ 43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7" h="1167">
                <a:moveTo>
                  <a:pt x="818" y="422"/>
                </a:moveTo>
                <a:lnTo>
                  <a:pt x="799" y="422"/>
                </a:lnTo>
                <a:lnTo>
                  <a:pt x="792" y="435"/>
                </a:lnTo>
                <a:lnTo>
                  <a:pt x="803" y="446"/>
                </a:lnTo>
                <a:lnTo>
                  <a:pt x="803" y="447"/>
                </a:lnTo>
                <a:lnTo>
                  <a:pt x="803" y="448"/>
                </a:lnTo>
                <a:lnTo>
                  <a:pt x="808" y="464"/>
                </a:lnTo>
                <a:lnTo>
                  <a:pt x="809" y="465"/>
                </a:lnTo>
                <a:lnTo>
                  <a:pt x="809" y="469"/>
                </a:lnTo>
                <a:lnTo>
                  <a:pt x="807" y="470"/>
                </a:lnTo>
                <a:lnTo>
                  <a:pt x="781" y="483"/>
                </a:lnTo>
                <a:lnTo>
                  <a:pt x="779" y="485"/>
                </a:lnTo>
                <a:lnTo>
                  <a:pt x="779" y="485"/>
                </a:lnTo>
                <a:lnTo>
                  <a:pt x="778" y="485"/>
                </a:lnTo>
                <a:lnTo>
                  <a:pt x="777" y="485"/>
                </a:lnTo>
                <a:lnTo>
                  <a:pt x="777" y="485"/>
                </a:lnTo>
                <a:lnTo>
                  <a:pt x="763" y="482"/>
                </a:lnTo>
                <a:lnTo>
                  <a:pt x="753" y="479"/>
                </a:lnTo>
                <a:lnTo>
                  <a:pt x="746" y="473"/>
                </a:lnTo>
                <a:lnTo>
                  <a:pt x="744" y="471"/>
                </a:lnTo>
                <a:lnTo>
                  <a:pt x="742" y="467"/>
                </a:lnTo>
                <a:lnTo>
                  <a:pt x="735" y="454"/>
                </a:lnTo>
                <a:lnTo>
                  <a:pt x="698" y="446"/>
                </a:lnTo>
                <a:lnTo>
                  <a:pt x="689" y="400"/>
                </a:lnTo>
                <a:lnTo>
                  <a:pt x="689" y="400"/>
                </a:lnTo>
                <a:lnTo>
                  <a:pt x="683" y="399"/>
                </a:lnTo>
                <a:lnTo>
                  <a:pt x="679" y="396"/>
                </a:lnTo>
                <a:lnTo>
                  <a:pt x="675" y="394"/>
                </a:lnTo>
                <a:lnTo>
                  <a:pt x="672" y="391"/>
                </a:lnTo>
                <a:lnTo>
                  <a:pt x="671" y="388"/>
                </a:lnTo>
                <a:lnTo>
                  <a:pt x="671" y="388"/>
                </a:lnTo>
                <a:lnTo>
                  <a:pt x="666" y="383"/>
                </a:lnTo>
                <a:lnTo>
                  <a:pt x="661" y="378"/>
                </a:lnTo>
                <a:lnTo>
                  <a:pt x="657" y="375"/>
                </a:lnTo>
                <a:lnTo>
                  <a:pt x="652" y="373"/>
                </a:lnTo>
                <a:lnTo>
                  <a:pt x="652" y="373"/>
                </a:lnTo>
                <a:lnTo>
                  <a:pt x="645" y="370"/>
                </a:lnTo>
                <a:lnTo>
                  <a:pt x="639" y="365"/>
                </a:lnTo>
                <a:lnTo>
                  <a:pt x="633" y="359"/>
                </a:lnTo>
                <a:lnTo>
                  <a:pt x="627" y="352"/>
                </a:lnTo>
                <a:lnTo>
                  <a:pt x="612" y="344"/>
                </a:lnTo>
                <a:lnTo>
                  <a:pt x="611" y="344"/>
                </a:lnTo>
                <a:lnTo>
                  <a:pt x="611" y="344"/>
                </a:lnTo>
                <a:lnTo>
                  <a:pt x="611" y="344"/>
                </a:lnTo>
                <a:lnTo>
                  <a:pt x="592" y="324"/>
                </a:lnTo>
                <a:lnTo>
                  <a:pt x="592" y="324"/>
                </a:lnTo>
                <a:lnTo>
                  <a:pt x="587" y="307"/>
                </a:lnTo>
                <a:lnTo>
                  <a:pt x="587" y="306"/>
                </a:lnTo>
                <a:lnTo>
                  <a:pt x="626" y="252"/>
                </a:lnTo>
                <a:lnTo>
                  <a:pt x="626" y="252"/>
                </a:lnTo>
                <a:lnTo>
                  <a:pt x="627" y="247"/>
                </a:lnTo>
                <a:lnTo>
                  <a:pt x="627" y="246"/>
                </a:lnTo>
                <a:lnTo>
                  <a:pt x="627" y="245"/>
                </a:lnTo>
                <a:lnTo>
                  <a:pt x="620" y="228"/>
                </a:lnTo>
                <a:lnTo>
                  <a:pt x="600" y="237"/>
                </a:lnTo>
                <a:lnTo>
                  <a:pt x="599" y="237"/>
                </a:lnTo>
                <a:lnTo>
                  <a:pt x="599" y="238"/>
                </a:lnTo>
                <a:lnTo>
                  <a:pt x="597" y="238"/>
                </a:lnTo>
                <a:lnTo>
                  <a:pt x="544" y="242"/>
                </a:lnTo>
                <a:lnTo>
                  <a:pt x="523" y="246"/>
                </a:lnTo>
                <a:lnTo>
                  <a:pt x="516" y="253"/>
                </a:lnTo>
                <a:lnTo>
                  <a:pt x="513" y="261"/>
                </a:lnTo>
                <a:lnTo>
                  <a:pt x="513" y="261"/>
                </a:lnTo>
                <a:lnTo>
                  <a:pt x="508" y="265"/>
                </a:lnTo>
                <a:lnTo>
                  <a:pt x="503" y="268"/>
                </a:lnTo>
                <a:lnTo>
                  <a:pt x="497" y="269"/>
                </a:lnTo>
                <a:lnTo>
                  <a:pt x="490" y="268"/>
                </a:lnTo>
                <a:lnTo>
                  <a:pt x="490" y="268"/>
                </a:lnTo>
                <a:lnTo>
                  <a:pt x="489" y="267"/>
                </a:lnTo>
                <a:lnTo>
                  <a:pt x="470" y="253"/>
                </a:lnTo>
                <a:lnTo>
                  <a:pt x="469" y="223"/>
                </a:lnTo>
                <a:lnTo>
                  <a:pt x="469" y="223"/>
                </a:lnTo>
                <a:lnTo>
                  <a:pt x="462" y="218"/>
                </a:lnTo>
                <a:lnTo>
                  <a:pt x="457" y="213"/>
                </a:lnTo>
                <a:lnTo>
                  <a:pt x="453" y="207"/>
                </a:lnTo>
                <a:lnTo>
                  <a:pt x="451" y="203"/>
                </a:lnTo>
                <a:lnTo>
                  <a:pt x="446" y="176"/>
                </a:lnTo>
                <a:lnTo>
                  <a:pt x="434" y="161"/>
                </a:lnTo>
                <a:lnTo>
                  <a:pt x="420" y="151"/>
                </a:lnTo>
                <a:lnTo>
                  <a:pt x="414" y="148"/>
                </a:lnTo>
                <a:lnTo>
                  <a:pt x="436" y="119"/>
                </a:lnTo>
                <a:lnTo>
                  <a:pt x="440" y="104"/>
                </a:lnTo>
                <a:lnTo>
                  <a:pt x="416" y="73"/>
                </a:lnTo>
                <a:lnTo>
                  <a:pt x="415" y="73"/>
                </a:lnTo>
                <a:lnTo>
                  <a:pt x="415" y="72"/>
                </a:lnTo>
                <a:lnTo>
                  <a:pt x="405" y="48"/>
                </a:lnTo>
                <a:lnTo>
                  <a:pt x="405" y="47"/>
                </a:lnTo>
                <a:lnTo>
                  <a:pt x="405" y="47"/>
                </a:lnTo>
                <a:lnTo>
                  <a:pt x="403" y="34"/>
                </a:lnTo>
                <a:lnTo>
                  <a:pt x="387" y="23"/>
                </a:lnTo>
                <a:lnTo>
                  <a:pt x="387" y="22"/>
                </a:lnTo>
                <a:lnTo>
                  <a:pt x="387" y="22"/>
                </a:lnTo>
                <a:lnTo>
                  <a:pt x="387" y="22"/>
                </a:lnTo>
                <a:lnTo>
                  <a:pt x="369" y="3"/>
                </a:lnTo>
                <a:lnTo>
                  <a:pt x="348" y="0"/>
                </a:lnTo>
                <a:lnTo>
                  <a:pt x="324" y="7"/>
                </a:lnTo>
                <a:lnTo>
                  <a:pt x="320" y="11"/>
                </a:lnTo>
                <a:lnTo>
                  <a:pt x="317" y="46"/>
                </a:lnTo>
                <a:lnTo>
                  <a:pt x="317" y="83"/>
                </a:lnTo>
                <a:lnTo>
                  <a:pt x="312" y="85"/>
                </a:lnTo>
                <a:lnTo>
                  <a:pt x="289" y="93"/>
                </a:lnTo>
                <a:lnTo>
                  <a:pt x="289" y="93"/>
                </a:lnTo>
                <a:lnTo>
                  <a:pt x="289" y="94"/>
                </a:lnTo>
                <a:lnTo>
                  <a:pt x="289" y="94"/>
                </a:lnTo>
                <a:lnTo>
                  <a:pt x="268" y="95"/>
                </a:lnTo>
                <a:lnTo>
                  <a:pt x="268" y="95"/>
                </a:lnTo>
                <a:lnTo>
                  <a:pt x="250" y="104"/>
                </a:lnTo>
                <a:lnTo>
                  <a:pt x="232" y="112"/>
                </a:lnTo>
                <a:lnTo>
                  <a:pt x="230" y="113"/>
                </a:lnTo>
                <a:lnTo>
                  <a:pt x="230" y="113"/>
                </a:lnTo>
                <a:lnTo>
                  <a:pt x="229" y="113"/>
                </a:lnTo>
                <a:lnTo>
                  <a:pt x="187" y="104"/>
                </a:lnTo>
                <a:lnTo>
                  <a:pt x="170" y="121"/>
                </a:lnTo>
                <a:lnTo>
                  <a:pt x="170" y="121"/>
                </a:lnTo>
                <a:lnTo>
                  <a:pt x="167" y="126"/>
                </a:lnTo>
                <a:lnTo>
                  <a:pt x="161" y="128"/>
                </a:lnTo>
                <a:lnTo>
                  <a:pt x="155" y="132"/>
                </a:lnTo>
                <a:lnTo>
                  <a:pt x="147" y="134"/>
                </a:lnTo>
                <a:lnTo>
                  <a:pt x="122" y="155"/>
                </a:lnTo>
                <a:lnTo>
                  <a:pt x="108" y="175"/>
                </a:lnTo>
                <a:lnTo>
                  <a:pt x="108" y="176"/>
                </a:lnTo>
                <a:lnTo>
                  <a:pt x="107" y="177"/>
                </a:lnTo>
                <a:lnTo>
                  <a:pt x="107" y="177"/>
                </a:lnTo>
                <a:lnTo>
                  <a:pt x="97" y="191"/>
                </a:lnTo>
                <a:lnTo>
                  <a:pt x="93" y="197"/>
                </a:lnTo>
                <a:lnTo>
                  <a:pt x="89" y="200"/>
                </a:lnTo>
                <a:lnTo>
                  <a:pt x="75" y="219"/>
                </a:lnTo>
                <a:lnTo>
                  <a:pt x="75" y="220"/>
                </a:lnTo>
                <a:lnTo>
                  <a:pt x="74" y="221"/>
                </a:lnTo>
                <a:lnTo>
                  <a:pt x="65" y="227"/>
                </a:lnTo>
                <a:lnTo>
                  <a:pt x="65" y="227"/>
                </a:lnTo>
                <a:lnTo>
                  <a:pt x="56" y="230"/>
                </a:lnTo>
                <a:lnTo>
                  <a:pt x="48" y="230"/>
                </a:lnTo>
                <a:lnTo>
                  <a:pt x="18" y="228"/>
                </a:lnTo>
                <a:lnTo>
                  <a:pt x="11" y="239"/>
                </a:lnTo>
                <a:lnTo>
                  <a:pt x="0" y="259"/>
                </a:lnTo>
                <a:lnTo>
                  <a:pt x="4" y="278"/>
                </a:lnTo>
                <a:lnTo>
                  <a:pt x="2" y="325"/>
                </a:lnTo>
                <a:lnTo>
                  <a:pt x="11" y="339"/>
                </a:lnTo>
                <a:lnTo>
                  <a:pt x="11" y="340"/>
                </a:lnTo>
                <a:lnTo>
                  <a:pt x="14" y="352"/>
                </a:lnTo>
                <a:lnTo>
                  <a:pt x="32" y="352"/>
                </a:lnTo>
                <a:lnTo>
                  <a:pt x="60" y="357"/>
                </a:lnTo>
                <a:lnTo>
                  <a:pt x="98" y="360"/>
                </a:lnTo>
                <a:lnTo>
                  <a:pt x="114" y="357"/>
                </a:lnTo>
                <a:lnTo>
                  <a:pt x="118" y="357"/>
                </a:lnTo>
                <a:lnTo>
                  <a:pt x="119" y="357"/>
                </a:lnTo>
                <a:lnTo>
                  <a:pt x="151" y="370"/>
                </a:lnTo>
                <a:lnTo>
                  <a:pt x="151" y="370"/>
                </a:lnTo>
                <a:lnTo>
                  <a:pt x="152" y="370"/>
                </a:lnTo>
                <a:lnTo>
                  <a:pt x="169" y="383"/>
                </a:lnTo>
                <a:lnTo>
                  <a:pt x="206" y="396"/>
                </a:lnTo>
                <a:lnTo>
                  <a:pt x="207" y="396"/>
                </a:lnTo>
                <a:lnTo>
                  <a:pt x="231" y="411"/>
                </a:lnTo>
                <a:lnTo>
                  <a:pt x="289" y="465"/>
                </a:lnTo>
                <a:lnTo>
                  <a:pt x="317" y="478"/>
                </a:lnTo>
                <a:lnTo>
                  <a:pt x="327" y="472"/>
                </a:lnTo>
                <a:lnTo>
                  <a:pt x="339" y="453"/>
                </a:lnTo>
                <a:lnTo>
                  <a:pt x="332" y="419"/>
                </a:lnTo>
                <a:lnTo>
                  <a:pt x="332" y="419"/>
                </a:lnTo>
                <a:lnTo>
                  <a:pt x="333" y="416"/>
                </a:lnTo>
                <a:lnTo>
                  <a:pt x="334" y="412"/>
                </a:lnTo>
                <a:lnTo>
                  <a:pt x="337" y="407"/>
                </a:lnTo>
                <a:lnTo>
                  <a:pt x="344" y="402"/>
                </a:lnTo>
                <a:lnTo>
                  <a:pt x="353" y="398"/>
                </a:lnTo>
                <a:lnTo>
                  <a:pt x="356" y="396"/>
                </a:lnTo>
                <a:lnTo>
                  <a:pt x="430" y="440"/>
                </a:lnTo>
                <a:lnTo>
                  <a:pt x="438" y="438"/>
                </a:lnTo>
                <a:lnTo>
                  <a:pt x="455" y="427"/>
                </a:lnTo>
                <a:lnTo>
                  <a:pt x="458" y="427"/>
                </a:lnTo>
                <a:lnTo>
                  <a:pt x="468" y="428"/>
                </a:lnTo>
                <a:lnTo>
                  <a:pt x="482" y="417"/>
                </a:lnTo>
                <a:lnTo>
                  <a:pt x="484" y="416"/>
                </a:lnTo>
                <a:lnTo>
                  <a:pt x="489" y="418"/>
                </a:lnTo>
                <a:lnTo>
                  <a:pt x="532" y="448"/>
                </a:lnTo>
                <a:lnTo>
                  <a:pt x="533" y="449"/>
                </a:lnTo>
                <a:lnTo>
                  <a:pt x="561" y="472"/>
                </a:lnTo>
                <a:lnTo>
                  <a:pt x="561" y="472"/>
                </a:lnTo>
                <a:lnTo>
                  <a:pt x="566" y="477"/>
                </a:lnTo>
                <a:lnTo>
                  <a:pt x="573" y="482"/>
                </a:lnTo>
                <a:lnTo>
                  <a:pt x="579" y="489"/>
                </a:lnTo>
                <a:lnTo>
                  <a:pt x="586" y="498"/>
                </a:lnTo>
                <a:lnTo>
                  <a:pt x="600" y="512"/>
                </a:lnTo>
                <a:lnTo>
                  <a:pt x="610" y="511"/>
                </a:lnTo>
                <a:lnTo>
                  <a:pt x="623" y="488"/>
                </a:lnTo>
                <a:lnTo>
                  <a:pt x="648" y="506"/>
                </a:lnTo>
                <a:lnTo>
                  <a:pt x="649" y="506"/>
                </a:lnTo>
                <a:lnTo>
                  <a:pt x="650" y="506"/>
                </a:lnTo>
                <a:lnTo>
                  <a:pt x="650" y="506"/>
                </a:lnTo>
                <a:lnTo>
                  <a:pt x="671" y="532"/>
                </a:lnTo>
                <a:lnTo>
                  <a:pt x="724" y="573"/>
                </a:lnTo>
                <a:lnTo>
                  <a:pt x="724" y="573"/>
                </a:lnTo>
                <a:lnTo>
                  <a:pt x="741" y="591"/>
                </a:lnTo>
                <a:lnTo>
                  <a:pt x="787" y="577"/>
                </a:lnTo>
                <a:lnTo>
                  <a:pt x="790" y="613"/>
                </a:lnTo>
                <a:lnTo>
                  <a:pt x="810" y="634"/>
                </a:lnTo>
                <a:lnTo>
                  <a:pt x="810" y="634"/>
                </a:lnTo>
                <a:lnTo>
                  <a:pt x="810" y="635"/>
                </a:lnTo>
                <a:lnTo>
                  <a:pt x="828" y="660"/>
                </a:lnTo>
                <a:lnTo>
                  <a:pt x="828" y="661"/>
                </a:lnTo>
                <a:lnTo>
                  <a:pt x="828" y="662"/>
                </a:lnTo>
                <a:lnTo>
                  <a:pt x="828" y="663"/>
                </a:lnTo>
                <a:lnTo>
                  <a:pt x="846" y="747"/>
                </a:lnTo>
                <a:lnTo>
                  <a:pt x="864" y="781"/>
                </a:lnTo>
                <a:lnTo>
                  <a:pt x="840" y="842"/>
                </a:lnTo>
                <a:lnTo>
                  <a:pt x="840" y="847"/>
                </a:lnTo>
                <a:lnTo>
                  <a:pt x="820" y="851"/>
                </a:lnTo>
                <a:lnTo>
                  <a:pt x="820" y="870"/>
                </a:lnTo>
                <a:lnTo>
                  <a:pt x="818" y="871"/>
                </a:lnTo>
                <a:lnTo>
                  <a:pt x="798" y="904"/>
                </a:lnTo>
                <a:lnTo>
                  <a:pt x="795" y="904"/>
                </a:lnTo>
                <a:lnTo>
                  <a:pt x="766" y="906"/>
                </a:lnTo>
                <a:lnTo>
                  <a:pt x="737" y="930"/>
                </a:lnTo>
                <a:lnTo>
                  <a:pt x="737" y="930"/>
                </a:lnTo>
                <a:lnTo>
                  <a:pt x="744" y="936"/>
                </a:lnTo>
                <a:lnTo>
                  <a:pt x="754" y="941"/>
                </a:lnTo>
                <a:lnTo>
                  <a:pt x="754" y="941"/>
                </a:lnTo>
                <a:lnTo>
                  <a:pt x="758" y="942"/>
                </a:lnTo>
                <a:lnTo>
                  <a:pt x="761" y="944"/>
                </a:lnTo>
                <a:lnTo>
                  <a:pt x="763" y="948"/>
                </a:lnTo>
                <a:lnTo>
                  <a:pt x="765" y="951"/>
                </a:lnTo>
                <a:lnTo>
                  <a:pt x="765" y="955"/>
                </a:lnTo>
                <a:lnTo>
                  <a:pt x="765" y="959"/>
                </a:lnTo>
                <a:lnTo>
                  <a:pt x="761" y="971"/>
                </a:lnTo>
                <a:lnTo>
                  <a:pt x="761" y="972"/>
                </a:lnTo>
                <a:lnTo>
                  <a:pt x="741" y="992"/>
                </a:lnTo>
                <a:lnTo>
                  <a:pt x="739" y="992"/>
                </a:lnTo>
                <a:lnTo>
                  <a:pt x="738" y="995"/>
                </a:lnTo>
                <a:lnTo>
                  <a:pt x="737" y="995"/>
                </a:lnTo>
                <a:lnTo>
                  <a:pt x="736" y="995"/>
                </a:lnTo>
                <a:lnTo>
                  <a:pt x="678" y="987"/>
                </a:lnTo>
                <a:lnTo>
                  <a:pt x="676" y="1007"/>
                </a:lnTo>
                <a:lnTo>
                  <a:pt x="682" y="1051"/>
                </a:lnTo>
                <a:lnTo>
                  <a:pt x="731" y="1071"/>
                </a:lnTo>
                <a:lnTo>
                  <a:pt x="731" y="1074"/>
                </a:lnTo>
                <a:lnTo>
                  <a:pt x="731" y="1074"/>
                </a:lnTo>
                <a:lnTo>
                  <a:pt x="749" y="1068"/>
                </a:lnTo>
                <a:lnTo>
                  <a:pt x="751" y="1067"/>
                </a:lnTo>
                <a:lnTo>
                  <a:pt x="753" y="1066"/>
                </a:lnTo>
                <a:lnTo>
                  <a:pt x="754" y="1068"/>
                </a:lnTo>
                <a:lnTo>
                  <a:pt x="755" y="1068"/>
                </a:lnTo>
                <a:lnTo>
                  <a:pt x="768" y="1075"/>
                </a:lnTo>
                <a:lnTo>
                  <a:pt x="789" y="1075"/>
                </a:lnTo>
                <a:lnTo>
                  <a:pt x="797" y="1074"/>
                </a:lnTo>
                <a:lnTo>
                  <a:pt x="789" y="1051"/>
                </a:lnTo>
                <a:lnTo>
                  <a:pt x="789" y="1051"/>
                </a:lnTo>
                <a:lnTo>
                  <a:pt x="789" y="1051"/>
                </a:lnTo>
                <a:lnTo>
                  <a:pt x="784" y="1027"/>
                </a:lnTo>
                <a:lnTo>
                  <a:pt x="784" y="1026"/>
                </a:lnTo>
                <a:lnTo>
                  <a:pt x="784" y="1023"/>
                </a:lnTo>
                <a:lnTo>
                  <a:pt x="785" y="1022"/>
                </a:lnTo>
                <a:lnTo>
                  <a:pt x="785" y="1021"/>
                </a:lnTo>
                <a:lnTo>
                  <a:pt x="792" y="1012"/>
                </a:lnTo>
                <a:lnTo>
                  <a:pt x="795" y="1010"/>
                </a:lnTo>
                <a:lnTo>
                  <a:pt x="795" y="1010"/>
                </a:lnTo>
                <a:lnTo>
                  <a:pt x="797" y="1008"/>
                </a:lnTo>
                <a:lnTo>
                  <a:pt x="809" y="990"/>
                </a:lnTo>
                <a:lnTo>
                  <a:pt x="810" y="989"/>
                </a:lnTo>
                <a:lnTo>
                  <a:pt x="832" y="972"/>
                </a:lnTo>
                <a:lnTo>
                  <a:pt x="833" y="972"/>
                </a:lnTo>
                <a:lnTo>
                  <a:pt x="833" y="971"/>
                </a:lnTo>
                <a:lnTo>
                  <a:pt x="834" y="971"/>
                </a:lnTo>
                <a:lnTo>
                  <a:pt x="834" y="971"/>
                </a:lnTo>
                <a:lnTo>
                  <a:pt x="862" y="967"/>
                </a:lnTo>
                <a:lnTo>
                  <a:pt x="862" y="974"/>
                </a:lnTo>
                <a:lnTo>
                  <a:pt x="862" y="974"/>
                </a:lnTo>
                <a:lnTo>
                  <a:pt x="862" y="985"/>
                </a:lnTo>
                <a:lnTo>
                  <a:pt x="864" y="992"/>
                </a:lnTo>
                <a:lnTo>
                  <a:pt x="869" y="1004"/>
                </a:lnTo>
                <a:lnTo>
                  <a:pt x="876" y="1019"/>
                </a:lnTo>
                <a:lnTo>
                  <a:pt x="900" y="1032"/>
                </a:lnTo>
                <a:lnTo>
                  <a:pt x="966" y="1038"/>
                </a:lnTo>
                <a:lnTo>
                  <a:pt x="970" y="1038"/>
                </a:lnTo>
                <a:lnTo>
                  <a:pt x="973" y="1038"/>
                </a:lnTo>
                <a:lnTo>
                  <a:pt x="973" y="1043"/>
                </a:lnTo>
                <a:lnTo>
                  <a:pt x="973" y="1045"/>
                </a:lnTo>
                <a:lnTo>
                  <a:pt x="971" y="1067"/>
                </a:lnTo>
                <a:lnTo>
                  <a:pt x="990" y="1087"/>
                </a:lnTo>
                <a:lnTo>
                  <a:pt x="1004" y="1093"/>
                </a:lnTo>
                <a:lnTo>
                  <a:pt x="1006" y="1094"/>
                </a:lnTo>
                <a:lnTo>
                  <a:pt x="1006" y="1096"/>
                </a:lnTo>
                <a:lnTo>
                  <a:pt x="1007" y="1098"/>
                </a:lnTo>
                <a:lnTo>
                  <a:pt x="1007" y="1106"/>
                </a:lnTo>
                <a:lnTo>
                  <a:pt x="1007" y="1118"/>
                </a:lnTo>
                <a:lnTo>
                  <a:pt x="1002" y="1142"/>
                </a:lnTo>
                <a:lnTo>
                  <a:pt x="1010" y="1148"/>
                </a:lnTo>
                <a:lnTo>
                  <a:pt x="1010" y="1148"/>
                </a:lnTo>
                <a:lnTo>
                  <a:pt x="1018" y="1148"/>
                </a:lnTo>
                <a:lnTo>
                  <a:pt x="1023" y="1148"/>
                </a:lnTo>
                <a:lnTo>
                  <a:pt x="1030" y="1151"/>
                </a:lnTo>
                <a:lnTo>
                  <a:pt x="1037" y="1154"/>
                </a:lnTo>
                <a:lnTo>
                  <a:pt x="1065" y="1167"/>
                </a:lnTo>
                <a:lnTo>
                  <a:pt x="1082" y="1154"/>
                </a:lnTo>
                <a:lnTo>
                  <a:pt x="1100" y="1134"/>
                </a:lnTo>
                <a:lnTo>
                  <a:pt x="1101" y="1125"/>
                </a:lnTo>
                <a:lnTo>
                  <a:pt x="1102" y="1123"/>
                </a:lnTo>
                <a:lnTo>
                  <a:pt x="1105" y="1122"/>
                </a:lnTo>
                <a:lnTo>
                  <a:pt x="1107" y="1120"/>
                </a:lnTo>
                <a:lnTo>
                  <a:pt x="1107" y="1117"/>
                </a:lnTo>
                <a:lnTo>
                  <a:pt x="1101" y="1092"/>
                </a:lnTo>
                <a:lnTo>
                  <a:pt x="1100" y="1078"/>
                </a:lnTo>
                <a:lnTo>
                  <a:pt x="1099" y="1077"/>
                </a:lnTo>
                <a:lnTo>
                  <a:pt x="1099" y="1076"/>
                </a:lnTo>
                <a:lnTo>
                  <a:pt x="1100" y="1075"/>
                </a:lnTo>
                <a:lnTo>
                  <a:pt x="1100" y="1074"/>
                </a:lnTo>
                <a:lnTo>
                  <a:pt x="1109" y="1058"/>
                </a:lnTo>
                <a:lnTo>
                  <a:pt x="1110" y="1057"/>
                </a:lnTo>
                <a:lnTo>
                  <a:pt x="1110" y="1057"/>
                </a:lnTo>
                <a:lnTo>
                  <a:pt x="1130" y="1044"/>
                </a:lnTo>
                <a:lnTo>
                  <a:pt x="1131" y="1044"/>
                </a:lnTo>
                <a:lnTo>
                  <a:pt x="1171" y="1044"/>
                </a:lnTo>
                <a:lnTo>
                  <a:pt x="1177" y="1040"/>
                </a:lnTo>
                <a:lnTo>
                  <a:pt x="1176" y="1021"/>
                </a:lnTo>
                <a:lnTo>
                  <a:pt x="1170" y="1003"/>
                </a:lnTo>
                <a:lnTo>
                  <a:pt x="1156" y="981"/>
                </a:lnTo>
                <a:lnTo>
                  <a:pt x="1155" y="980"/>
                </a:lnTo>
                <a:lnTo>
                  <a:pt x="1155" y="979"/>
                </a:lnTo>
                <a:lnTo>
                  <a:pt x="1155" y="948"/>
                </a:lnTo>
                <a:lnTo>
                  <a:pt x="1155" y="947"/>
                </a:lnTo>
                <a:lnTo>
                  <a:pt x="1155" y="947"/>
                </a:lnTo>
                <a:lnTo>
                  <a:pt x="1162" y="928"/>
                </a:lnTo>
                <a:lnTo>
                  <a:pt x="1162" y="928"/>
                </a:lnTo>
                <a:lnTo>
                  <a:pt x="1164" y="927"/>
                </a:lnTo>
                <a:lnTo>
                  <a:pt x="1164" y="927"/>
                </a:lnTo>
                <a:lnTo>
                  <a:pt x="1196" y="880"/>
                </a:lnTo>
                <a:lnTo>
                  <a:pt x="1197" y="879"/>
                </a:lnTo>
                <a:lnTo>
                  <a:pt x="1199" y="879"/>
                </a:lnTo>
                <a:lnTo>
                  <a:pt x="1201" y="878"/>
                </a:lnTo>
                <a:lnTo>
                  <a:pt x="1209" y="878"/>
                </a:lnTo>
                <a:lnTo>
                  <a:pt x="1220" y="879"/>
                </a:lnTo>
                <a:lnTo>
                  <a:pt x="1248" y="895"/>
                </a:lnTo>
                <a:lnTo>
                  <a:pt x="1266" y="900"/>
                </a:lnTo>
                <a:lnTo>
                  <a:pt x="1268" y="891"/>
                </a:lnTo>
                <a:lnTo>
                  <a:pt x="1265" y="889"/>
                </a:lnTo>
                <a:lnTo>
                  <a:pt x="1265" y="885"/>
                </a:lnTo>
                <a:lnTo>
                  <a:pt x="1265" y="885"/>
                </a:lnTo>
                <a:lnTo>
                  <a:pt x="1266" y="880"/>
                </a:lnTo>
                <a:lnTo>
                  <a:pt x="1268" y="875"/>
                </a:lnTo>
                <a:lnTo>
                  <a:pt x="1272" y="870"/>
                </a:lnTo>
                <a:lnTo>
                  <a:pt x="1276" y="865"/>
                </a:lnTo>
                <a:lnTo>
                  <a:pt x="1298" y="850"/>
                </a:lnTo>
                <a:lnTo>
                  <a:pt x="1299" y="849"/>
                </a:lnTo>
                <a:lnTo>
                  <a:pt x="1299" y="849"/>
                </a:lnTo>
                <a:lnTo>
                  <a:pt x="1299" y="848"/>
                </a:lnTo>
                <a:lnTo>
                  <a:pt x="1299" y="848"/>
                </a:lnTo>
                <a:lnTo>
                  <a:pt x="1314" y="843"/>
                </a:lnTo>
                <a:lnTo>
                  <a:pt x="1323" y="841"/>
                </a:lnTo>
                <a:lnTo>
                  <a:pt x="1343" y="839"/>
                </a:lnTo>
                <a:lnTo>
                  <a:pt x="1345" y="839"/>
                </a:lnTo>
                <a:lnTo>
                  <a:pt x="1345" y="839"/>
                </a:lnTo>
                <a:lnTo>
                  <a:pt x="1357" y="841"/>
                </a:lnTo>
                <a:lnTo>
                  <a:pt x="1366" y="811"/>
                </a:lnTo>
                <a:lnTo>
                  <a:pt x="1366" y="791"/>
                </a:lnTo>
                <a:lnTo>
                  <a:pt x="1366" y="791"/>
                </a:lnTo>
                <a:lnTo>
                  <a:pt x="1366" y="775"/>
                </a:lnTo>
                <a:lnTo>
                  <a:pt x="1367" y="769"/>
                </a:lnTo>
                <a:lnTo>
                  <a:pt x="1369" y="767"/>
                </a:lnTo>
                <a:lnTo>
                  <a:pt x="1377" y="751"/>
                </a:lnTo>
                <a:lnTo>
                  <a:pt x="1367" y="737"/>
                </a:lnTo>
                <a:lnTo>
                  <a:pt x="1352" y="726"/>
                </a:lnTo>
                <a:lnTo>
                  <a:pt x="1322" y="718"/>
                </a:lnTo>
                <a:lnTo>
                  <a:pt x="1322" y="718"/>
                </a:lnTo>
                <a:lnTo>
                  <a:pt x="1317" y="717"/>
                </a:lnTo>
                <a:lnTo>
                  <a:pt x="1309" y="713"/>
                </a:lnTo>
                <a:lnTo>
                  <a:pt x="1299" y="706"/>
                </a:lnTo>
                <a:lnTo>
                  <a:pt x="1287" y="697"/>
                </a:lnTo>
                <a:lnTo>
                  <a:pt x="1268" y="687"/>
                </a:lnTo>
                <a:lnTo>
                  <a:pt x="1267" y="687"/>
                </a:lnTo>
                <a:lnTo>
                  <a:pt x="1266" y="686"/>
                </a:lnTo>
                <a:lnTo>
                  <a:pt x="1244" y="660"/>
                </a:lnTo>
                <a:lnTo>
                  <a:pt x="1224" y="660"/>
                </a:lnTo>
                <a:lnTo>
                  <a:pt x="1223" y="659"/>
                </a:lnTo>
                <a:lnTo>
                  <a:pt x="1221" y="659"/>
                </a:lnTo>
                <a:lnTo>
                  <a:pt x="1203" y="650"/>
                </a:lnTo>
                <a:lnTo>
                  <a:pt x="1193" y="663"/>
                </a:lnTo>
                <a:lnTo>
                  <a:pt x="1191" y="721"/>
                </a:lnTo>
                <a:lnTo>
                  <a:pt x="1194" y="743"/>
                </a:lnTo>
                <a:lnTo>
                  <a:pt x="1202" y="743"/>
                </a:lnTo>
                <a:lnTo>
                  <a:pt x="1203" y="744"/>
                </a:lnTo>
                <a:lnTo>
                  <a:pt x="1220" y="748"/>
                </a:lnTo>
                <a:lnTo>
                  <a:pt x="1220" y="749"/>
                </a:lnTo>
                <a:lnTo>
                  <a:pt x="1220" y="751"/>
                </a:lnTo>
                <a:lnTo>
                  <a:pt x="1228" y="771"/>
                </a:lnTo>
                <a:lnTo>
                  <a:pt x="1231" y="771"/>
                </a:lnTo>
                <a:lnTo>
                  <a:pt x="1231" y="772"/>
                </a:lnTo>
                <a:lnTo>
                  <a:pt x="1231" y="772"/>
                </a:lnTo>
                <a:lnTo>
                  <a:pt x="1231" y="773"/>
                </a:lnTo>
                <a:lnTo>
                  <a:pt x="1225" y="811"/>
                </a:lnTo>
                <a:lnTo>
                  <a:pt x="1225" y="814"/>
                </a:lnTo>
                <a:lnTo>
                  <a:pt x="1225" y="815"/>
                </a:lnTo>
                <a:lnTo>
                  <a:pt x="1224" y="816"/>
                </a:lnTo>
                <a:lnTo>
                  <a:pt x="1224" y="816"/>
                </a:lnTo>
                <a:lnTo>
                  <a:pt x="1208" y="826"/>
                </a:lnTo>
                <a:lnTo>
                  <a:pt x="1204" y="827"/>
                </a:lnTo>
                <a:lnTo>
                  <a:pt x="1203" y="826"/>
                </a:lnTo>
                <a:lnTo>
                  <a:pt x="1202" y="826"/>
                </a:lnTo>
                <a:lnTo>
                  <a:pt x="1194" y="824"/>
                </a:lnTo>
                <a:lnTo>
                  <a:pt x="1175" y="831"/>
                </a:lnTo>
                <a:lnTo>
                  <a:pt x="1173" y="831"/>
                </a:lnTo>
                <a:lnTo>
                  <a:pt x="1175" y="834"/>
                </a:lnTo>
                <a:lnTo>
                  <a:pt x="1176" y="835"/>
                </a:lnTo>
                <a:lnTo>
                  <a:pt x="1179" y="869"/>
                </a:lnTo>
                <a:lnTo>
                  <a:pt x="1179" y="869"/>
                </a:lnTo>
                <a:lnTo>
                  <a:pt x="1179" y="871"/>
                </a:lnTo>
                <a:lnTo>
                  <a:pt x="1178" y="873"/>
                </a:lnTo>
                <a:lnTo>
                  <a:pt x="1176" y="875"/>
                </a:lnTo>
                <a:lnTo>
                  <a:pt x="1172" y="877"/>
                </a:lnTo>
                <a:lnTo>
                  <a:pt x="1157" y="877"/>
                </a:lnTo>
                <a:lnTo>
                  <a:pt x="1157" y="877"/>
                </a:lnTo>
                <a:lnTo>
                  <a:pt x="1153" y="875"/>
                </a:lnTo>
                <a:lnTo>
                  <a:pt x="1149" y="874"/>
                </a:lnTo>
                <a:lnTo>
                  <a:pt x="1144" y="870"/>
                </a:lnTo>
                <a:lnTo>
                  <a:pt x="1129" y="858"/>
                </a:lnTo>
                <a:lnTo>
                  <a:pt x="1128" y="857"/>
                </a:lnTo>
                <a:lnTo>
                  <a:pt x="1126" y="857"/>
                </a:lnTo>
                <a:lnTo>
                  <a:pt x="1126" y="856"/>
                </a:lnTo>
                <a:lnTo>
                  <a:pt x="1117" y="835"/>
                </a:lnTo>
                <a:lnTo>
                  <a:pt x="1117" y="835"/>
                </a:lnTo>
                <a:lnTo>
                  <a:pt x="1112" y="831"/>
                </a:lnTo>
                <a:lnTo>
                  <a:pt x="1097" y="826"/>
                </a:lnTo>
                <a:lnTo>
                  <a:pt x="1096" y="826"/>
                </a:lnTo>
                <a:lnTo>
                  <a:pt x="1094" y="826"/>
                </a:lnTo>
                <a:lnTo>
                  <a:pt x="1078" y="814"/>
                </a:lnTo>
                <a:lnTo>
                  <a:pt x="1075" y="814"/>
                </a:lnTo>
                <a:lnTo>
                  <a:pt x="1075" y="811"/>
                </a:lnTo>
                <a:lnTo>
                  <a:pt x="1075" y="811"/>
                </a:lnTo>
                <a:lnTo>
                  <a:pt x="1070" y="791"/>
                </a:lnTo>
                <a:lnTo>
                  <a:pt x="1073" y="775"/>
                </a:lnTo>
                <a:lnTo>
                  <a:pt x="1074" y="775"/>
                </a:lnTo>
                <a:lnTo>
                  <a:pt x="1074" y="773"/>
                </a:lnTo>
                <a:lnTo>
                  <a:pt x="1074" y="773"/>
                </a:lnTo>
                <a:lnTo>
                  <a:pt x="1082" y="765"/>
                </a:lnTo>
                <a:lnTo>
                  <a:pt x="1082" y="760"/>
                </a:lnTo>
                <a:lnTo>
                  <a:pt x="1074" y="738"/>
                </a:lnTo>
                <a:lnTo>
                  <a:pt x="1058" y="722"/>
                </a:lnTo>
                <a:lnTo>
                  <a:pt x="1058" y="720"/>
                </a:lnTo>
                <a:lnTo>
                  <a:pt x="1052" y="669"/>
                </a:lnTo>
                <a:lnTo>
                  <a:pt x="1041" y="658"/>
                </a:lnTo>
                <a:lnTo>
                  <a:pt x="1039" y="658"/>
                </a:lnTo>
                <a:lnTo>
                  <a:pt x="1038" y="657"/>
                </a:lnTo>
                <a:lnTo>
                  <a:pt x="1038" y="657"/>
                </a:lnTo>
                <a:lnTo>
                  <a:pt x="1028" y="634"/>
                </a:lnTo>
                <a:lnTo>
                  <a:pt x="984" y="629"/>
                </a:lnTo>
                <a:lnTo>
                  <a:pt x="984" y="629"/>
                </a:lnTo>
                <a:lnTo>
                  <a:pt x="978" y="626"/>
                </a:lnTo>
                <a:lnTo>
                  <a:pt x="971" y="621"/>
                </a:lnTo>
                <a:lnTo>
                  <a:pt x="966" y="615"/>
                </a:lnTo>
                <a:lnTo>
                  <a:pt x="962" y="608"/>
                </a:lnTo>
                <a:lnTo>
                  <a:pt x="942" y="608"/>
                </a:lnTo>
                <a:lnTo>
                  <a:pt x="942" y="608"/>
                </a:lnTo>
                <a:lnTo>
                  <a:pt x="937" y="606"/>
                </a:lnTo>
                <a:lnTo>
                  <a:pt x="932" y="603"/>
                </a:lnTo>
                <a:lnTo>
                  <a:pt x="926" y="598"/>
                </a:lnTo>
                <a:lnTo>
                  <a:pt x="919" y="592"/>
                </a:lnTo>
                <a:lnTo>
                  <a:pt x="917" y="590"/>
                </a:lnTo>
                <a:lnTo>
                  <a:pt x="917" y="590"/>
                </a:lnTo>
                <a:lnTo>
                  <a:pt x="910" y="581"/>
                </a:lnTo>
                <a:lnTo>
                  <a:pt x="903" y="568"/>
                </a:lnTo>
                <a:lnTo>
                  <a:pt x="903" y="568"/>
                </a:lnTo>
                <a:lnTo>
                  <a:pt x="901" y="567"/>
                </a:lnTo>
                <a:lnTo>
                  <a:pt x="897" y="548"/>
                </a:lnTo>
                <a:lnTo>
                  <a:pt x="897" y="548"/>
                </a:lnTo>
                <a:lnTo>
                  <a:pt x="897" y="547"/>
                </a:lnTo>
                <a:lnTo>
                  <a:pt x="897" y="545"/>
                </a:lnTo>
                <a:lnTo>
                  <a:pt x="897" y="545"/>
                </a:lnTo>
                <a:lnTo>
                  <a:pt x="905" y="508"/>
                </a:lnTo>
                <a:lnTo>
                  <a:pt x="905" y="506"/>
                </a:lnTo>
                <a:lnTo>
                  <a:pt x="912" y="490"/>
                </a:lnTo>
                <a:lnTo>
                  <a:pt x="912" y="489"/>
                </a:lnTo>
                <a:lnTo>
                  <a:pt x="912" y="488"/>
                </a:lnTo>
                <a:lnTo>
                  <a:pt x="913" y="488"/>
                </a:lnTo>
                <a:lnTo>
                  <a:pt x="959" y="469"/>
                </a:lnTo>
                <a:lnTo>
                  <a:pt x="978" y="447"/>
                </a:lnTo>
                <a:lnTo>
                  <a:pt x="981" y="428"/>
                </a:lnTo>
                <a:lnTo>
                  <a:pt x="979" y="416"/>
                </a:lnTo>
                <a:lnTo>
                  <a:pt x="979" y="416"/>
                </a:lnTo>
                <a:lnTo>
                  <a:pt x="970" y="396"/>
                </a:lnTo>
                <a:lnTo>
                  <a:pt x="967" y="389"/>
                </a:lnTo>
                <a:lnTo>
                  <a:pt x="966" y="384"/>
                </a:lnTo>
                <a:lnTo>
                  <a:pt x="957" y="385"/>
                </a:lnTo>
                <a:lnTo>
                  <a:pt x="940" y="384"/>
                </a:lnTo>
                <a:lnTo>
                  <a:pt x="940" y="384"/>
                </a:lnTo>
                <a:lnTo>
                  <a:pt x="936" y="387"/>
                </a:lnTo>
                <a:lnTo>
                  <a:pt x="931" y="393"/>
                </a:lnTo>
                <a:lnTo>
                  <a:pt x="913" y="412"/>
                </a:lnTo>
                <a:lnTo>
                  <a:pt x="893" y="432"/>
                </a:lnTo>
                <a:lnTo>
                  <a:pt x="892" y="432"/>
                </a:lnTo>
                <a:lnTo>
                  <a:pt x="891" y="433"/>
                </a:lnTo>
                <a:lnTo>
                  <a:pt x="891" y="433"/>
                </a:lnTo>
                <a:lnTo>
                  <a:pt x="871" y="436"/>
                </a:lnTo>
                <a:lnTo>
                  <a:pt x="863" y="438"/>
                </a:lnTo>
                <a:lnTo>
                  <a:pt x="857" y="436"/>
                </a:lnTo>
                <a:lnTo>
                  <a:pt x="818" y="42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27" name="Freeform 39"/>
          <p:cNvSpPr/>
          <p:nvPr/>
        </p:nvSpPr>
        <p:spPr bwMode="auto">
          <a:xfrm>
            <a:off x="3919858" y="3469905"/>
            <a:ext cx="323554" cy="532368"/>
          </a:xfrm>
          <a:custGeom>
            <a:avLst/>
            <a:gdLst>
              <a:gd name="T0" fmla="*/ 139 w 277"/>
              <a:gd name="T1" fmla="*/ 89 h 461"/>
              <a:gd name="T2" fmla="*/ 139 w 277"/>
              <a:gd name="T3" fmla="*/ 130 h 461"/>
              <a:gd name="T4" fmla="*/ 126 w 277"/>
              <a:gd name="T5" fmla="*/ 165 h 461"/>
              <a:gd name="T6" fmla="*/ 126 w 277"/>
              <a:gd name="T7" fmla="*/ 171 h 461"/>
              <a:gd name="T8" fmla="*/ 121 w 277"/>
              <a:gd name="T9" fmla="*/ 181 h 461"/>
              <a:gd name="T10" fmla="*/ 113 w 277"/>
              <a:gd name="T11" fmla="*/ 187 h 461"/>
              <a:gd name="T12" fmla="*/ 111 w 277"/>
              <a:gd name="T13" fmla="*/ 186 h 461"/>
              <a:gd name="T14" fmla="*/ 65 w 277"/>
              <a:gd name="T15" fmla="*/ 196 h 461"/>
              <a:gd name="T16" fmla="*/ 19 w 277"/>
              <a:gd name="T17" fmla="*/ 204 h 461"/>
              <a:gd name="T18" fmla="*/ 12 w 277"/>
              <a:gd name="T19" fmla="*/ 212 h 461"/>
              <a:gd name="T20" fmla="*/ 58 w 277"/>
              <a:gd name="T21" fmla="*/ 217 h 461"/>
              <a:gd name="T22" fmla="*/ 61 w 277"/>
              <a:gd name="T23" fmla="*/ 218 h 461"/>
              <a:gd name="T24" fmla="*/ 72 w 277"/>
              <a:gd name="T25" fmla="*/ 247 h 461"/>
              <a:gd name="T26" fmla="*/ 84 w 277"/>
              <a:gd name="T27" fmla="*/ 255 h 461"/>
              <a:gd name="T28" fmla="*/ 89 w 277"/>
              <a:gd name="T29" fmla="*/ 264 h 461"/>
              <a:gd name="T30" fmla="*/ 90 w 277"/>
              <a:gd name="T31" fmla="*/ 280 h 461"/>
              <a:gd name="T32" fmla="*/ 106 w 277"/>
              <a:gd name="T33" fmla="*/ 326 h 461"/>
              <a:gd name="T34" fmla="*/ 107 w 277"/>
              <a:gd name="T35" fmla="*/ 327 h 461"/>
              <a:gd name="T36" fmla="*/ 115 w 277"/>
              <a:gd name="T37" fmla="*/ 351 h 461"/>
              <a:gd name="T38" fmla="*/ 107 w 277"/>
              <a:gd name="T39" fmla="*/ 377 h 461"/>
              <a:gd name="T40" fmla="*/ 108 w 277"/>
              <a:gd name="T41" fmla="*/ 400 h 461"/>
              <a:gd name="T42" fmla="*/ 123 w 277"/>
              <a:gd name="T43" fmla="*/ 410 h 461"/>
              <a:gd name="T44" fmla="*/ 147 w 277"/>
              <a:gd name="T45" fmla="*/ 421 h 461"/>
              <a:gd name="T46" fmla="*/ 159 w 277"/>
              <a:gd name="T47" fmla="*/ 444 h 461"/>
              <a:gd name="T48" fmla="*/ 166 w 277"/>
              <a:gd name="T49" fmla="*/ 447 h 461"/>
              <a:gd name="T50" fmla="*/ 174 w 277"/>
              <a:gd name="T51" fmla="*/ 454 h 461"/>
              <a:gd name="T52" fmla="*/ 187 w 277"/>
              <a:gd name="T53" fmla="*/ 461 h 461"/>
              <a:gd name="T54" fmla="*/ 183 w 277"/>
              <a:gd name="T55" fmla="*/ 435 h 461"/>
              <a:gd name="T56" fmla="*/ 183 w 277"/>
              <a:gd name="T57" fmla="*/ 427 h 461"/>
              <a:gd name="T58" fmla="*/ 184 w 277"/>
              <a:gd name="T59" fmla="*/ 421 h 461"/>
              <a:gd name="T60" fmla="*/ 189 w 277"/>
              <a:gd name="T61" fmla="*/ 416 h 461"/>
              <a:gd name="T62" fmla="*/ 194 w 277"/>
              <a:gd name="T63" fmla="*/ 413 h 461"/>
              <a:gd name="T64" fmla="*/ 213 w 277"/>
              <a:gd name="T65" fmla="*/ 407 h 461"/>
              <a:gd name="T66" fmla="*/ 215 w 277"/>
              <a:gd name="T67" fmla="*/ 406 h 461"/>
              <a:gd name="T68" fmla="*/ 224 w 277"/>
              <a:gd name="T69" fmla="*/ 410 h 461"/>
              <a:gd name="T70" fmla="*/ 235 w 277"/>
              <a:gd name="T71" fmla="*/ 402 h 461"/>
              <a:gd name="T72" fmla="*/ 232 w 277"/>
              <a:gd name="T73" fmla="*/ 357 h 461"/>
              <a:gd name="T74" fmla="*/ 210 w 277"/>
              <a:gd name="T75" fmla="*/ 350 h 461"/>
              <a:gd name="T76" fmla="*/ 205 w 277"/>
              <a:gd name="T77" fmla="*/ 349 h 461"/>
              <a:gd name="T78" fmla="*/ 201 w 277"/>
              <a:gd name="T79" fmla="*/ 256 h 461"/>
              <a:gd name="T80" fmla="*/ 222 w 277"/>
              <a:gd name="T81" fmla="*/ 228 h 461"/>
              <a:gd name="T82" fmla="*/ 264 w 277"/>
              <a:gd name="T83" fmla="*/ 242 h 461"/>
              <a:gd name="T84" fmla="*/ 277 w 277"/>
              <a:gd name="T85" fmla="*/ 164 h 461"/>
              <a:gd name="T86" fmla="*/ 271 w 277"/>
              <a:gd name="T87" fmla="*/ 153 h 461"/>
              <a:gd name="T88" fmla="*/ 262 w 277"/>
              <a:gd name="T89" fmla="*/ 146 h 461"/>
              <a:gd name="T90" fmla="*/ 255 w 277"/>
              <a:gd name="T91" fmla="*/ 146 h 461"/>
              <a:gd name="T92" fmla="*/ 232 w 277"/>
              <a:gd name="T93" fmla="*/ 149 h 461"/>
              <a:gd name="T94" fmla="*/ 230 w 277"/>
              <a:gd name="T95" fmla="*/ 146 h 461"/>
              <a:gd name="T96" fmla="*/ 216 w 277"/>
              <a:gd name="T97" fmla="*/ 128 h 461"/>
              <a:gd name="T98" fmla="*/ 215 w 277"/>
              <a:gd name="T99" fmla="*/ 97 h 461"/>
              <a:gd name="T100" fmla="*/ 224 w 277"/>
              <a:gd name="T101" fmla="*/ 73 h 461"/>
              <a:gd name="T102" fmla="*/ 225 w 277"/>
              <a:gd name="T103" fmla="*/ 68 h 461"/>
              <a:gd name="T104" fmla="*/ 227 w 277"/>
              <a:gd name="T105" fmla="*/ 61 h 461"/>
              <a:gd name="T106" fmla="*/ 235 w 277"/>
              <a:gd name="T107" fmla="*/ 51 h 461"/>
              <a:gd name="T108" fmla="*/ 218 w 277"/>
              <a:gd name="T109" fmla="*/ 13 h 461"/>
              <a:gd name="T110" fmla="*/ 161 w 277"/>
              <a:gd name="T111" fmla="*/ 2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461">
                <a:moveTo>
                  <a:pt x="161" y="29"/>
                </a:moveTo>
                <a:lnTo>
                  <a:pt x="139" y="89"/>
                </a:lnTo>
                <a:lnTo>
                  <a:pt x="139" y="129"/>
                </a:lnTo>
                <a:lnTo>
                  <a:pt x="139" y="130"/>
                </a:lnTo>
                <a:lnTo>
                  <a:pt x="128" y="151"/>
                </a:lnTo>
                <a:lnTo>
                  <a:pt x="126" y="165"/>
                </a:lnTo>
                <a:lnTo>
                  <a:pt x="126" y="165"/>
                </a:lnTo>
                <a:lnTo>
                  <a:pt x="126" y="171"/>
                </a:lnTo>
                <a:lnTo>
                  <a:pt x="124" y="177"/>
                </a:lnTo>
                <a:lnTo>
                  <a:pt x="121" y="181"/>
                </a:lnTo>
                <a:lnTo>
                  <a:pt x="115" y="186"/>
                </a:lnTo>
                <a:lnTo>
                  <a:pt x="113" y="187"/>
                </a:lnTo>
                <a:lnTo>
                  <a:pt x="112" y="187"/>
                </a:lnTo>
                <a:lnTo>
                  <a:pt x="111" y="186"/>
                </a:lnTo>
                <a:lnTo>
                  <a:pt x="81" y="183"/>
                </a:lnTo>
                <a:lnTo>
                  <a:pt x="65" y="196"/>
                </a:lnTo>
                <a:lnTo>
                  <a:pt x="19" y="204"/>
                </a:lnTo>
                <a:lnTo>
                  <a:pt x="19" y="204"/>
                </a:lnTo>
                <a:lnTo>
                  <a:pt x="0" y="204"/>
                </a:lnTo>
                <a:lnTo>
                  <a:pt x="12" y="212"/>
                </a:lnTo>
                <a:lnTo>
                  <a:pt x="56" y="217"/>
                </a:lnTo>
                <a:lnTo>
                  <a:pt x="58" y="217"/>
                </a:lnTo>
                <a:lnTo>
                  <a:pt x="60" y="217"/>
                </a:lnTo>
                <a:lnTo>
                  <a:pt x="61" y="218"/>
                </a:lnTo>
                <a:lnTo>
                  <a:pt x="61" y="219"/>
                </a:lnTo>
                <a:lnTo>
                  <a:pt x="72" y="247"/>
                </a:lnTo>
                <a:lnTo>
                  <a:pt x="84" y="255"/>
                </a:lnTo>
                <a:lnTo>
                  <a:pt x="84" y="255"/>
                </a:lnTo>
                <a:lnTo>
                  <a:pt x="87" y="259"/>
                </a:lnTo>
                <a:lnTo>
                  <a:pt x="89" y="264"/>
                </a:lnTo>
                <a:lnTo>
                  <a:pt x="90" y="271"/>
                </a:lnTo>
                <a:lnTo>
                  <a:pt x="90" y="280"/>
                </a:lnTo>
                <a:lnTo>
                  <a:pt x="91" y="313"/>
                </a:lnTo>
                <a:lnTo>
                  <a:pt x="106" y="326"/>
                </a:lnTo>
                <a:lnTo>
                  <a:pt x="107" y="326"/>
                </a:lnTo>
                <a:lnTo>
                  <a:pt x="107" y="327"/>
                </a:lnTo>
                <a:lnTo>
                  <a:pt x="108" y="327"/>
                </a:lnTo>
                <a:lnTo>
                  <a:pt x="115" y="351"/>
                </a:lnTo>
                <a:lnTo>
                  <a:pt x="115" y="365"/>
                </a:lnTo>
                <a:lnTo>
                  <a:pt x="107" y="377"/>
                </a:lnTo>
                <a:lnTo>
                  <a:pt x="105" y="388"/>
                </a:lnTo>
                <a:lnTo>
                  <a:pt x="108" y="400"/>
                </a:lnTo>
                <a:lnTo>
                  <a:pt x="123" y="410"/>
                </a:lnTo>
                <a:lnTo>
                  <a:pt x="123" y="410"/>
                </a:lnTo>
                <a:lnTo>
                  <a:pt x="142" y="418"/>
                </a:lnTo>
                <a:lnTo>
                  <a:pt x="147" y="421"/>
                </a:lnTo>
                <a:lnTo>
                  <a:pt x="151" y="426"/>
                </a:lnTo>
                <a:lnTo>
                  <a:pt x="159" y="444"/>
                </a:lnTo>
                <a:lnTo>
                  <a:pt x="159" y="444"/>
                </a:lnTo>
                <a:lnTo>
                  <a:pt x="166" y="447"/>
                </a:lnTo>
                <a:lnTo>
                  <a:pt x="170" y="451"/>
                </a:lnTo>
                <a:lnTo>
                  <a:pt x="174" y="454"/>
                </a:lnTo>
                <a:lnTo>
                  <a:pt x="176" y="458"/>
                </a:lnTo>
                <a:lnTo>
                  <a:pt x="187" y="461"/>
                </a:lnTo>
                <a:lnTo>
                  <a:pt x="189" y="461"/>
                </a:lnTo>
                <a:lnTo>
                  <a:pt x="183" y="435"/>
                </a:lnTo>
                <a:lnTo>
                  <a:pt x="183" y="435"/>
                </a:lnTo>
                <a:lnTo>
                  <a:pt x="183" y="427"/>
                </a:lnTo>
                <a:lnTo>
                  <a:pt x="183" y="423"/>
                </a:lnTo>
                <a:lnTo>
                  <a:pt x="184" y="421"/>
                </a:lnTo>
                <a:lnTo>
                  <a:pt x="184" y="421"/>
                </a:lnTo>
                <a:lnTo>
                  <a:pt x="189" y="416"/>
                </a:lnTo>
                <a:lnTo>
                  <a:pt x="191" y="414"/>
                </a:lnTo>
                <a:lnTo>
                  <a:pt x="194" y="413"/>
                </a:lnTo>
                <a:lnTo>
                  <a:pt x="213" y="407"/>
                </a:lnTo>
                <a:lnTo>
                  <a:pt x="213" y="407"/>
                </a:lnTo>
                <a:lnTo>
                  <a:pt x="214" y="406"/>
                </a:lnTo>
                <a:lnTo>
                  <a:pt x="215" y="406"/>
                </a:lnTo>
                <a:lnTo>
                  <a:pt x="216" y="407"/>
                </a:lnTo>
                <a:lnTo>
                  <a:pt x="224" y="410"/>
                </a:lnTo>
                <a:lnTo>
                  <a:pt x="235" y="404"/>
                </a:lnTo>
                <a:lnTo>
                  <a:pt x="235" y="402"/>
                </a:lnTo>
                <a:lnTo>
                  <a:pt x="239" y="371"/>
                </a:lnTo>
                <a:lnTo>
                  <a:pt x="232" y="357"/>
                </a:lnTo>
                <a:lnTo>
                  <a:pt x="222" y="351"/>
                </a:lnTo>
                <a:lnTo>
                  <a:pt x="210" y="350"/>
                </a:lnTo>
                <a:lnTo>
                  <a:pt x="208" y="350"/>
                </a:lnTo>
                <a:lnTo>
                  <a:pt x="205" y="349"/>
                </a:lnTo>
                <a:lnTo>
                  <a:pt x="200" y="318"/>
                </a:lnTo>
                <a:lnTo>
                  <a:pt x="201" y="256"/>
                </a:lnTo>
                <a:lnTo>
                  <a:pt x="203" y="254"/>
                </a:lnTo>
                <a:lnTo>
                  <a:pt x="222" y="228"/>
                </a:lnTo>
                <a:lnTo>
                  <a:pt x="248" y="242"/>
                </a:lnTo>
                <a:lnTo>
                  <a:pt x="264" y="242"/>
                </a:lnTo>
                <a:lnTo>
                  <a:pt x="277" y="164"/>
                </a:lnTo>
                <a:lnTo>
                  <a:pt x="277" y="164"/>
                </a:lnTo>
                <a:lnTo>
                  <a:pt x="273" y="159"/>
                </a:lnTo>
                <a:lnTo>
                  <a:pt x="271" y="153"/>
                </a:lnTo>
                <a:lnTo>
                  <a:pt x="266" y="149"/>
                </a:lnTo>
                <a:lnTo>
                  <a:pt x="262" y="146"/>
                </a:lnTo>
                <a:lnTo>
                  <a:pt x="255" y="145"/>
                </a:lnTo>
                <a:lnTo>
                  <a:pt x="255" y="146"/>
                </a:lnTo>
                <a:lnTo>
                  <a:pt x="250" y="146"/>
                </a:lnTo>
                <a:lnTo>
                  <a:pt x="232" y="149"/>
                </a:lnTo>
                <a:lnTo>
                  <a:pt x="231" y="147"/>
                </a:lnTo>
                <a:lnTo>
                  <a:pt x="230" y="146"/>
                </a:lnTo>
                <a:lnTo>
                  <a:pt x="216" y="129"/>
                </a:lnTo>
                <a:lnTo>
                  <a:pt x="216" y="128"/>
                </a:lnTo>
                <a:lnTo>
                  <a:pt x="215" y="126"/>
                </a:lnTo>
                <a:lnTo>
                  <a:pt x="215" y="97"/>
                </a:lnTo>
                <a:lnTo>
                  <a:pt x="219" y="79"/>
                </a:lnTo>
                <a:lnTo>
                  <a:pt x="224" y="73"/>
                </a:lnTo>
                <a:lnTo>
                  <a:pt x="224" y="73"/>
                </a:lnTo>
                <a:lnTo>
                  <a:pt x="225" y="68"/>
                </a:lnTo>
                <a:lnTo>
                  <a:pt x="225" y="65"/>
                </a:lnTo>
                <a:lnTo>
                  <a:pt x="227" y="61"/>
                </a:lnTo>
                <a:lnTo>
                  <a:pt x="231" y="57"/>
                </a:lnTo>
                <a:lnTo>
                  <a:pt x="235" y="51"/>
                </a:lnTo>
                <a:lnTo>
                  <a:pt x="237" y="30"/>
                </a:lnTo>
                <a:lnTo>
                  <a:pt x="218" y="13"/>
                </a:lnTo>
                <a:lnTo>
                  <a:pt x="194" y="0"/>
                </a:lnTo>
                <a:lnTo>
                  <a:pt x="161" y="2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49" name="Freeform 40"/>
          <p:cNvSpPr/>
          <p:nvPr/>
        </p:nvSpPr>
        <p:spPr bwMode="auto">
          <a:xfrm>
            <a:off x="868706" y="2064175"/>
            <a:ext cx="2285754" cy="1732807"/>
          </a:xfrm>
          <a:custGeom>
            <a:avLst/>
            <a:gdLst>
              <a:gd name="T0" fmla="*/ 1901 w 1971"/>
              <a:gd name="T1" fmla="*/ 624 h 1492"/>
              <a:gd name="T2" fmla="*/ 1844 w 1971"/>
              <a:gd name="T3" fmla="*/ 605 h 1492"/>
              <a:gd name="T4" fmla="*/ 1772 w 1971"/>
              <a:gd name="T5" fmla="*/ 540 h 1492"/>
              <a:gd name="T6" fmla="*/ 1705 w 1971"/>
              <a:gd name="T7" fmla="*/ 512 h 1492"/>
              <a:gd name="T8" fmla="*/ 1560 w 1971"/>
              <a:gd name="T9" fmla="*/ 485 h 1492"/>
              <a:gd name="T10" fmla="*/ 1562 w 1971"/>
              <a:gd name="T11" fmla="*/ 412 h 1492"/>
              <a:gd name="T12" fmla="*/ 1560 w 1971"/>
              <a:gd name="T13" fmla="*/ 179 h 1492"/>
              <a:gd name="T14" fmla="*/ 1483 w 1971"/>
              <a:gd name="T15" fmla="*/ 143 h 1492"/>
              <a:gd name="T16" fmla="*/ 1441 w 1971"/>
              <a:gd name="T17" fmla="*/ 92 h 1492"/>
              <a:gd name="T18" fmla="*/ 1339 w 1971"/>
              <a:gd name="T19" fmla="*/ 22 h 1492"/>
              <a:gd name="T20" fmla="*/ 1278 w 1971"/>
              <a:gd name="T21" fmla="*/ 71 h 1492"/>
              <a:gd name="T22" fmla="*/ 1228 w 1971"/>
              <a:gd name="T23" fmla="*/ 115 h 1492"/>
              <a:gd name="T24" fmla="*/ 1205 w 1971"/>
              <a:gd name="T25" fmla="*/ 197 h 1492"/>
              <a:gd name="T26" fmla="*/ 1163 w 1971"/>
              <a:gd name="T27" fmla="*/ 224 h 1492"/>
              <a:gd name="T28" fmla="*/ 1018 w 1971"/>
              <a:gd name="T29" fmla="*/ 159 h 1492"/>
              <a:gd name="T30" fmla="*/ 926 w 1971"/>
              <a:gd name="T31" fmla="*/ 349 h 1492"/>
              <a:gd name="T32" fmla="*/ 881 w 1971"/>
              <a:gd name="T33" fmla="*/ 349 h 1492"/>
              <a:gd name="T34" fmla="*/ 778 w 1971"/>
              <a:gd name="T35" fmla="*/ 331 h 1492"/>
              <a:gd name="T36" fmla="*/ 744 w 1971"/>
              <a:gd name="T37" fmla="*/ 387 h 1492"/>
              <a:gd name="T38" fmla="*/ 713 w 1971"/>
              <a:gd name="T39" fmla="*/ 589 h 1492"/>
              <a:gd name="T40" fmla="*/ 701 w 1971"/>
              <a:gd name="T41" fmla="*/ 590 h 1492"/>
              <a:gd name="T42" fmla="*/ 684 w 1971"/>
              <a:gd name="T43" fmla="*/ 595 h 1492"/>
              <a:gd name="T44" fmla="*/ 623 w 1971"/>
              <a:gd name="T45" fmla="*/ 672 h 1492"/>
              <a:gd name="T46" fmla="*/ 497 w 1971"/>
              <a:gd name="T47" fmla="*/ 707 h 1492"/>
              <a:gd name="T48" fmla="*/ 379 w 1971"/>
              <a:gd name="T49" fmla="*/ 713 h 1492"/>
              <a:gd name="T50" fmla="*/ 278 w 1971"/>
              <a:gd name="T51" fmla="*/ 765 h 1492"/>
              <a:gd name="T52" fmla="*/ 156 w 1971"/>
              <a:gd name="T53" fmla="*/ 749 h 1492"/>
              <a:gd name="T54" fmla="*/ 100 w 1971"/>
              <a:gd name="T55" fmla="*/ 728 h 1492"/>
              <a:gd name="T56" fmla="*/ 30 w 1971"/>
              <a:gd name="T57" fmla="*/ 776 h 1492"/>
              <a:gd name="T58" fmla="*/ 19 w 1971"/>
              <a:gd name="T59" fmla="*/ 813 h 1492"/>
              <a:gd name="T60" fmla="*/ 14 w 1971"/>
              <a:gd name="T61" fmla="*/ 859 h 1492"/>
              <a:gd name="T62" fmla="*/ 80 w 1971"/>
              <a:gd name="T63" fmla="*/ 918 h 1492"/>
              <a:gd name="T64" fmla="*/ 27 w 1971"/>
              <a:gd name="T65" fmla="*/ 1079 h 1492"/>
              <a:gd name="T66" fmla="*/ 42 w 1971"/>
              <a:gd name="T67" fmla="*/ 1113 h 1492"/>
              <a:gd name="T68" fmla="*/ 115 w 1971"/>
              <a:gd name="T69" fmla="*/ 1169 h 1492"/>
              <a:gd name="T70" fmla="*/ 182 w 1971"/>
              <a:gd name="T71" fmla="*/ 1262 h 1492"/>
              <a:gd name="T72" fmla="*/ 268 w 1971"/>
              <a:gd name="T73" fmla="*/ 1442 h 1492"/>
              <a:gd name="T74" fmla="*/ 302 w 1971"/>
              <a:gd name="T75" fmla="*/ 1482 h 1492"/>
              <a:gd name="T76" fmla="*/ 393 w 1971"/>
              <a:gd name="T77" fmla="*/ 1489 h 1492"/>
              <a:gd name="T78" fmla="*/ 412 w 1971"/>
              <a:gd name="T79" fmla="*/ 1440 h 1492"/>
              <a:gd name="T80" fmla="*/ 439 w 1971"/>
              <a:gd name="T81" fmla="*/ 1409 h 1492"/>
              <a:gd name="T82" fmla="*/ 476 w 1971"/>
              <a:gd name="T83" fmla="*/ 1403 h 1492"/>
              <a:gd name="T84" fmla="*/ 665 w 1971"/>
              <a:gd name="T85" fmla="*/ 1403 h 1492"/>
              <a:gd name="T86" fmla="*/ 700 w 1971"/>
              <a:gd name="T87" fmla="*/ 1410 h 1492"/>
              <a:gd name="T88" fmla="*/ 760 w 1971"/>
              <a:gd name="T89" fmla="*/ 1452 h 1492"/>
              <a:gd name="T90" fmla="*/ 1005 w 1971"/>
              <a:gd name="T91" fmla="*/ 1428 h 1492"/>
              <a:gd name="T92" fmla="*/ 1137 w 1971"/>
              <a:gd name="T93" fmla="*/ 1404 h 1492"/>
              <a:gd name="T94" fmla="*/ 1273 w 1971"/>
              <a:gd name="T95" fmla="*/ 1445 h 1492"/>
              <a:gd name="T96" fmla="*/ 1403 w 1971"/>
              <a:gd name="T97" fmla="*/ 1482 h 1492"/>
              <a:gd name="T98" fmla="*/ 1438 w 1971"/>
              <a:gd name="T99" fmla="*/ 1395 h 1492"/>
              <a:gd name="T100" fmla="*/ 1446 w 1971"/>
              <a:gd name="T101" fmla="*/ 1349 h 1492"/>
              <a:gd name="T102" fmla="*/ 1393 w 1971"/>
              <a:gd name="T103" fmla="*/ 1296 h 1492"/>
              <a:gd name="T104" fmla="*/ 1426 w 1971"/>
              <a:gd name="T105" fmla="*/ 1204 h 1492"/>
              <a:gd name="T106" fmla="*/ 1594 w 1971"/>
              <a:gd name="T107" fmla="*/ 1179 h 1492"/>
              <a:gd name="T108" fmla="*/ 1644 w 1971"/>
              <a:gd name="T109" fmla="*/ 1113 h 1492"/>
              <a:gd name="T110" fmla="*/ 1656 w 1971"/>
              <a:gd name="T111" fmla="*/ 1032 h 1492"/>
              <a:gd name="T112" fmla="*/ 1714 w 1971"/>
              <a:gd name="T113" fmla="*/ 1020 h 1492"/>
              <a:gd name="T114" fmla="*/ 1801 w 1971"/>
              <a:gd name="T115" fmla="*/ 926 h 1492"/>
              <a:gd name="T116" fmla="*/ 1841 w 1971"/>
              <a:gd name="T117" fmla="*/ 898 h 1492"/>
              <a:gd name="T118" fmla="*/ 1957 w 1971"/>
              <a:gd name="T119" fmla="*/ 87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1" h="1492">
                <a:moveTo>
                  <a:pt x="1969" y="804"/>
                </a:moveTo>
                <a:lnTo>
                  <a:pt x="1970" y="802"/>
                </a:lnTo>
                <a:lnTo>
                  <a:pt x="1971" y="802"/>
                </a:lnTo>
                <a:lnTo>
                  <a:pt x="1971" y="801"/>
                </a:lnTo>
                <a:lnTo>
                  <a:pt x="1932" y="691"/>
                </a:lnTo>
                <a:lnTo>
                  <a:pt x="1908" y="672"/>
                </a:lnTo>
                <a:lnTo>
                  <a:pt x="1908" y="669"/>
                </a:lnTo>
                <a:lnTo>
                  <a:pt x="1901" y="624"/>
                </a:lnTo>
                <a:lnTo>
                  <a:pt x="1851" y="617"/>
                </a:lnTo>
                <a:lnTo>
                  <a:pt x="1849" y="617"/>
                </a:lnTo>
                <a:lnTo>
                  <a:pt x="1847" y="617"/>
                </a:lnTo>
                <a:lnTo>
                  <a:pt x="1847" y="616"/>
                </a:lnTo>
                <a:lnTo>
                  <a:pt x="1846" y="613"/>
                </a:lnTo>
                <a:lnTo>
                  <a:pt x="1846" y="612"/>
                </a:lnTo>
                <a:lnTo>
                  <a:pt x="1846" y="612"/>
                </a:lnTo>
                <a:lnTo>
                  <a:pt x="1844" y="605"/>
                </a:lnTo>
                <a:lnTo>
                  <a:pt x="1839" y="600"/>
                </a:lnTo>
                <a:lnTo>
                  <a:pt x="1830" y="586"/>
                </a:lnTo>
                <a:lnTo>
                  <a:pt x="1816" y="572"/>
                </a:lnTo>
                <a:lnTo>
                  <a:pt x="1800" y="557"/>
                </a:lnTo>
                <a:lnTo>
                  <a:pt x="1800" y="557"/>
                </a:lnTo>
                <a:lnTo>
                  <a:pt x="1790" y="550"/>
                </a:lnTo>
                <a:lnTo>
                  <a:pt x="1781" y="545"/>
                </a:lnTo>
                <a:lnTo>
                  <a:pt x="1772" y="540"/>
                </a:lnTo>
                <a:lnTo>
                  <a:pt x="1762" y="536"/>
                </a:lnTo>
                <a:lnTo>
                  <a:pt x="1762" y="536"/>
                </a:lnTo>
                <a:lnTo>
                  <a:pt x="1750" y="531"/>
                </a:lnTo>
                <a:lnTo>
                  <a:pt x="1739" y="524"/>
                </a:lnTo>
                <a:lnTo>
                  <a:pt x="1739" y="524"/>
                </a:lnTo>
                <a:lnTo>
                  <a:pt x="1731" y="519"/>
                </a:lnTo>
                <a:lnTo>
                  <a:pt x="1720" y="516"/>
                </a:lnTo>
                <a:lnTo>
                  <a:pt x="1705" y="512"/>
                </a:lnTo>
                <a:lnTo>
                  <a:pt x="1687" y="510"/>
                </a:lnTo>
                <a:lnTo>
                  <a:pt x="1664" y="507"/>
                </a:lnTo>
                <a:lnTo>
                  <a:pt x="1638" y="504"/>
                </a:lnTo>
                <a:lnTo>
                  <a:pt x="1608" y="503"/>
                </a:lnTo>
                <a:lnTo>
                  <a:pt x="1573" y="502"/>
                </a:lnTo>
                <a:lnTo>
                  <a:pt x="1570" y="502"/>
                </a:lnTo>
                <a:lnTo>
                  <a:pt x="1570" y="502"/>
                </a:lnTo>
                <a:lnTo>
                  <a:pt x="1560" y="485"/>
                </a:lnTo>
                <a:lnTo>
                  <a:pt x="1560" y="485"/>
                </a:lnTo>
                <a:lnTo>
                  <a:pt x="1553" y="469"/>
                </a:lnTo>
                <a:lnTo>
                  <a:pt x="1552" y="462"/>
                </a:lnTo>
                <a:lnTo>
                  <a:pt x="1549" y="454"/>
                </a:lnTo>
                <a:lnTo>
                  <a:pt x="1549" y="454"/>
                </a:lnTo>
                <a:lnTo>
                  <a:pt x="1551" y="447"/>
                </a:lnTo>
                <a:lnTo>
                  <a:pt x="1553" y="438"/>
                </a:lnTo>
                <a:lnTo>
                  <a:pt x="1562" y="412"/>
                </a:lnTo>
                <a:lnTo>
                  <a:pt x="1577" y="374"/>
                </a:lnTo>
                <a:lnTo>
                  <a:pt x="1600" y="326"/>
                </a:lnTo>
                <a:lnTo>
                  <a:pt x="1583" y="272"/>
                </a:lnTo>
                <a:lnTo>
                  <a:pt x="1583" y="272"/>
                </a:lnTo>
                <a:lnTo>
                  <a:pt x="1564" y="187"/>
                </a:lnTo>
                <a:lnTo>
                  <a:pt x="1564" y="187"/>
                </a:lnTo>
                <a:lnTo>
                  <a:pt x="1563" y="183"/>
                </a:lnTo>
                <a:lnTo>
                  <a:pt x="1560" y="179"/>
                </a:lnTo>
                <a:lnTo>
                  <a:pt x="1554" y="174"/>
                </a:lnTo>
                <a:lnTo>
                  <a:pt x="1547" y="170"/>
                </a:lnTo>
                <a:lnTo>
                  <a:pt x="1539" y="166"/>
                </a:lnTo>
                <a:lnTo>
                  <a:pt x="1529" y="162"/>
                </a:lnTo>
                <a:lnTo>
                  <a:pt x="1505" y="154"/>
                </a:lnTo>
                <a:lnTo>
                  <a:pt x="1505" y="154"/>
                </a:lnTo>
                <a:lnTo>
                  <a:pt x="1494" y="149"/>
                </a:lnTo>
                <a:lnTo>
                  <a:pt x="1483" y="143"/>
                </a:lnTo>
                <a:lnTo>
                  <a:pt x="1483" y="143"/>
                </a:lnTo>
                <a:lnTo>
                  <a:pt x="1474" y="139"/>
                </a:lnTo>
                <a:lnTo>
                  <a:pt x="1466" y="132"/>
                </a:lnTo>
                <a:lnTo>
                  <a:pt x="1460" y="123"/>
                </a:lnTo>
                <a:lnTo>
                  <a:pt x="1455" y="114"/>
                </a:lnTo>
                <a:lnTo>
                  <a:pt x="1455" y="114"/>
                </a:lnTo>
                <a:lnTo>
                  <a:pt x="1450" y="102"/>
                </a:lnTo>
                <a:lnTo>
                  <a:pt x="1441" y="92"/>
                </a:lnTo>
                <a:lnTo>
                  <a:pt x="1431" y="84"/>
                </a:lnTo>
                <a:lnTo>
                  <a:pt x="1426" y="80"/>
                </a:lnTo>
                <a:lnTo>
                  <a:pt x="1419" y="77"/>
                </a:lnTo>
                <a:lnTo>
                  <a:pt x="1418" y="76"/>
                </a:lnTo>
                <a:lnTo>
                  <a:pt x="1417" y="75"/>
                </a:lnTo>
                <a:lnTo>
                  <a:pt x="1403" y="0"/>
                </a:lnTo>
                <a:lnTo>
                  <a:pt x="1344" y="6"/>
                </a:lnTo>
                <a:lnTo>
                  <a:pt x="1339" y="22"/>
                </a:lnTo>
                <a:lnTo>
                  <a:pt x="1339" y="22"/>
                </a:lnTo>
                <a:lnTo>
                  <a:pt x="1333" y="38"/>
                </a:lnTo>
                <a:lnTo>
                  <a:pt x="1327" y="51"/>
                </a:lnTo>
                <a:lnTo>
                  <a:pt x="1325" y="54"/>
                </a:lnTo>
                <a:lnTo>
                  <a:pt x="1322" y="57"/>
                </a:lnTo>
                <a:lnTo>
                  <a:pt x="1318" y="59"/>
                </a:lnTo>
                <a:lnTo>
                  <a:pt x="1316" y="60"/>
                </a:lnTo>
                <a:lnTo>
                  <a:pt x="1278" y="71"/>
                </a:lnTo>
                <a:lnTo>
                  <a:pt x="1278" y="71"/>
                </a:lnTo>
                <a:lnTo>
                  <a:pt x="1262" y="78"/>
                </a:lnTo>
                <a:lnTo>
                  <a:pt x="1249" y="85"/>
                </a:lnTo>
                <a:lnTo>
                  <a:pt x="1240" y="93"/>
                </a:lnTo>
                <a:lnTo>
                  <a:pt x="1233" y="100"/>
                </a:lnTo>
                <a:lnTo>
                  <a:pt x="1233" y="100"/>
                </a:lnTo>
                <a:lnTo>
                  <a:pt x="1231" y="106"/>
                </a:lnTo>
                <a:lnTo>
                  <a:pt x="1228" y="115"/>
                </a:lnTo>
                <a:lnTo>
                  <a:pt x="1225" y="125"/>
                </a:lnTo>
                <a:lnTo>
                  <a:pt x="1223" y="139"/>
                </a:lnTo>
                <a:lnTo>
                  <a:pt x="1223" y="139"/>
                </a:lnTo>
                <a:lnTo>
                  <a:pt x="1218" y="167"/>
                </a:lnTo>
                <a:lnTo>
                  <a:pt x="1215" y="178"/>
                </a:lnTo>
                <a:lnTo>
                  <a:pt x="1212" y="186"/>
                </a:lnTo>
                <a:lnTo>
                  <a:pt x="1212" y="186"/>
                </a:lnTo>
                <a:lnTo>
                  <a:pt x="1205" y="197"/>
                </a:lnTo>
                <a:lnTo>
                  <a:pt x="1198" y="206"/>
                </a:lnTo>
                <a:lnTo>
                  <a:pt x="1193" y="211"/>
                </a:lnTo>
                <a:lnTo>
                  <a:pt x="1188" y="214"/>
                </a:lnTo>
                <a:lnTo>
                  <a:pt x="1183" y="218"/>
                </a:lnTo>
                <a:lnTo>
                  <a:pt x="1176" y="220"/>
                </a:lnTo>
                <a:lnTo>
                  <a:pt x="1176" y="220"/>
                </a:lnTo>
                <a:lnTo>
                  <a:pt x="1170" y="222"/>
                </a:lnTo>
                <a:lnTo>
                  <a:pt x="1163" y="224"/>
                </a:lnTo>
                <a:lnTo>
                  <a:pt x="1157" y="224"/>
                </a:lnTo>
                <a:lnTo>
                  <a:pt x="1149" y="224"/>
                </a:lnTo>
                <a:lnTo>
                  <a:pt x="1131" y="220"/>
                </a:lnTo>
                <a:lnTo>
                  <a:pt x="1113" y="214"/>
                </a:lnTo>
                <a:lnTo>
                  <a:pt x="1092" y="205"/>
                </a:lnTo>
                <a:lnTo>
                  <a:pt x="1070" y="193"/>
                </a:lnTo>
                <a:lnTo>
                  <a:pt x="1044" y="178"/>
                </a:lnTo>
                <a:lnTo>
                  <a:pt x="1018" y="159"/>
                </a:lnTo>
                <a:lnTo>
                  <a:pt x="918" y="287"/>
                </a:lnTo>
                <a:lnTo>
                  <a:pt x="931" y="338"/>
                </a:lnTo>
                <a:lnTo>
                  <a:pt x="932" y="338"/>
                </a:lnTo>
                <a:lnTo>
                  <a:pt x="933" y="342"/>
                </a:lnTo>
                <a:lnTo>
                  <a:pt x="931" y="343"/>
                </a:lnTo>
                <a:lnTo>
                  <a:pt x="931" y="344"/>
                </a:lnTo>
                <a:lnTo>
                  <a:pt x="931" y="344"/>
                </a:lnTo>
                <a:lnTo>
                  <a:pt x="926" y="349"/>
                </a:lnTo>
                <a:lnTo>
                  <a:pt x="922" y="352"/>
                </a:lnTo>
                <a:lnTo>
                  <a:pt x="916" y="355"/>
                </a:lnTo>
                <a:lnTo>
                  <a:pt x="910" y="357"/>
                </a:lnTo>
                <a:lnTo>
                  <a:pt x="910" y="357"/>
                </a:lnTo>
                <a:lnTo>
                  <a:pt x="904" y="358"/>
                </a:lnTo>
                <a:lnTo>
                  <a:pt x="896" y="357"/>
                </a:lnTo>
                <a:lnTo>
                  <a:pt x="889" y="353"/>
                </a:lnTo>
                <a:lnTo>
                  <a:pt x="881" y="349"/>
                </a:lnTo>
                <a:lnTo>
                  <a:pt x="881" y="349"/>
                </a:lnTo>
                <a:lnTo>
                  <a:pt x="876" y="346"/>
                </a:lnTo>
                <a:lnTo>
                  <a:pt x="869" y="343"/>
                </a:lnTo>
                <a:lnTo>
                  <a:pt x="852" y="338"/>
                </a:lnTo>
                <a:lnTo>
                  <a:pt x="828" y="335"/>
                </a:lnTo>
                <a:lnTo>
                  <a:pt x="798" y="332"/>
                </a:lnTo>
                <a:lnTo>
                  <a:pt x="778" y="331"/>
                </a:lnTo>
                <a:lnTo>
                  <a:pt x="778" y="331"/>
                </a:lnTo>
                <a:lnTo>
                  <a:pt x="748" y="329"/>
                </a:lnTo>
                <a:lnTo>
                  <a:pt x="715" y="335"/>
                </a:lnTo>
                <a:lnTo>
                  <a:pt x="729" y="355"/>
                </a:lnTo>
                <a:lnTo>
                  <a:pt x="729" y="355"/>
                </a:lnTo>
                <a:lnTo>
                  <a:pt x="737" y="367"/>
                </a:lnTo>
                <a:lnTo>
                  <a:pt x="742" y="375"/>
                </a:lnTo>
                <a:lnTo>
                  <a:pt x="744" y="382"/>
                </a:lnTo>
                <a:lnTo>
                  <a:pt x="744" y="387"/>
                </a:lnTo>
                <a:lnTo>
                  <a:pt x="732" y="465"/>
                </a:lnTo>
                <a:lnTo>
                  <a:pt x="737" y="508"/>
                </a:lnTo>
                <a:lnTo>
                  <a:pt x="739" y="508"/>
                </a:lnTo>
                <a:lnTo>
                  <a:pt x="739" y="509"/>
                </a:lnTo>
                <a:lnTo>
                  <a:pt x="737" y="510"/>
                </a:lnTo>
                <a:lnTo>
                  <a:pt x="737" y="510"/>
                </a:lnTo>
                <a:lnTo>
                  <a:pt x="713" y="589"/>
                </a:lnTo>
                <a:lnTo>
                  <a:pt x="713" y="589"/>
                </a:lnTo>
                <a:lnTo>
                  <a:pt x="712" y="594"/>
                </a:lnTo>
                <a:lnTo>
                  <a:pt x="711" y="597"/>
                </a:lnTo>
                <a:lnTo>
                  <a:pt x="709" y="598"/>
                </a:lnTo>
                <a:lnTo>
                  <a:pt x="708" y="598"/>
                </a:lnTo>
                <a:lnTo>
                  <a:pt x="705" y="598"/>
                </a:lnTo>
                <a:lnTo>
                  <a:pt x="705" y="597"/>
                </a:lnTo>
                <a:lnTo>
                  <a:pt x="701" y="590"/>
                </a:lnTo>
                <a:lnTo>
                  <a:pt x="701" y="590"/>
                </a:lnTo>
                <a:lnTo>
                  <a:pt x="695" y="580"/>
                </a:lnTo>
                <a:lnTo>
                  <a:pt x="693" y="578"/>
                </a:lnTo>
                <a:lnTo>
                  <a:pt x="691" y="578"/>
                </a:lnTo>
                <a:lnTo>
                  <a:pt x="691" y="578"/>
                </a:lnTo>
                <a:lnTo>
                  <a:pt x="688" y="580"/>
                </a:lnTo>
                <a:lnTo>
                  <a:pt x="686" y="583"/>
                </a:lnTo>
                <a:lnTo>
                  <a:pt x="685" y="588"/>
                </a:lnTo>
                <a:lnTo>
                  <a:pt x="684" y="595"/>
                </a:lnTo>
                <a:lnTo>
                  <a:pt x="684" y="595"/>
                </a:lnTo>
                <a:lnTo>
                  <a:pt x="681" y="603"/>
                </a:lnTo>
                <a:lnTo>
                  <a:pt x="678" y="611"/>
                </a:lnTo>
                <a:lnTo>
                  <a:pt x="674" y="618"/>
                </a:lnTo>
                <a:lnTo>
                  <a:pt x="670" y="626"/>
                </a:lnTo>
                <a:lnTo>
                  <a:pt x="658" y="640"/>
                </a:lnTo>
                <a:lnTo>
                  <a:pt x="645" y="655"/>
                </a:lnTo>
                <a:lnTo>
                  <a:pt x="623" y="672"/>
                </a:lnTo>
                <a:lnTo>
                  <a:pt x="612" y="677"/>
                </a:lnTo>
                <a:lnTo>
                  <a:pt x="612" y="677"/>
                </a:lnTo>
                <a:lnTo>
                  <a:pt x="610" y="677"/>
                </a:lnTo>
                <a:lnTo>
                  <a:pt x="532" y="679"/>
                </a:lnTo>
                <a:lnTo>
                  <a:pt x="502" y="707"/>
                </a:lnTo>
                <a:lnTo>
                  <a:pt x="500" y="707"/>
                </a:lnTo>
                <a:lnTo>
                  <a:pt x="498" y="707"/>
                </a:lnTo>
                <a:lnTo>
                  <a:pt x="497" y="707"/>
                </a:lnTo>
                <a:lnTo>
                  <a:pt x="413" y="696"/>
                </a:lnTo>
                <a:lnTo>
                  <a:pt x="413" y="696"/>
                </a:lnTo>
                <a:lnTo>
                  <a:pt x="404" y="705"/>
                </a:lnTo>
                <a:lnTo>
                  <a:pt x="399" y="708"/>
                </a:lnTo>
                <a:lnTo>
                  <a:pt x="394" y="711"/>
                </a:lnTo>
                <a:lnTo>
                  <a:pt x="389" y="712"/>
                </a:lnTo>
                <a:lnTo>
                  <a:pt x="384" y="713"/>
                </a:lnTo>
                <a:lnTo>
                  <a:pt x="379" y="713"/>
                </a:lnTo>
                <a:lnTo>
                  <a:pt x="373" y="713"/>
                </a:lnTo>
                <a:lnTo>
                  <a:pt x="373" y="713"/>
                </a:lnTo>
                <a:lnTo>
                  <a:pt x="369" y="712"/>
                </a:lnTo>
                <a:lnTo>
                  <a:pt x="363" y="711"/>
                </a:lnTo>
                <a:lnTo>
                  <a:pt x="349" y="713"/>
                </a:lnTo>
                <a:lnTo>
                  <a:pt x="332" y="718"/>
                </a:lnTo>
                <a:lnTo>
                  <a:pt x="313" y="724"/>
                </a:lnTo>
                <a:lnTo>
                  <a:pt x="278" y="765"/>
                </a:lnTo>
                <a:lnTo>
                  <a:pt x="277" y="767"/>
                </a:lnTo>
                <a:lnTo>
                  <a:pt x="224" y="768"/>
                </a:lnTo>
                <a:lnTo>
                  <a:pt x="224" y="723"/>
                </a:lnTo>
                <a:lnTo>
                  <a:pt x="190" y="723"/>
                </a:lnTo>
                <a:lnTo>
                  <a:pt x="184" y="743"/>
                </a:lnTo>
                <a:lnTo>
                  <a:pt x="159" y="749"/>
                </a:lnTo>
                <a:lnTo>
                  <a:pt x="156" y="749"/>
                </a:lnTo>
                <a:lnTo>
                  <a:pt x="156" y="749"/>
                </a:lnTo>
                <a:lnTo>
                  <a:pt x="155" y="747"/>
                </a:lnTo>
                <a:lnTo>
                  <a:pt x="153" y="747"/>
                </a:lnTo>
                <a:lnTo>
                  <a:pt x="153" y="747"/>
                </a:lnTo>
                <a:lnTo>
                  <a:pt x="142" y="740"/>
                </a:lnTo>
                <a:lnTo>
                  <a:pt x="128" y="735"/>
                </a:lnTo>
                <a:lnTo>
                  <a:pt x="115" y="731"/>
                </a:lnTo>
                <a:lnTo>
                  <a:pt x="100" y="728"/>
                </a:lnTo>
                <a:lnTo>
                  <a:pt x="100" y="728"/>
                </a:lnTo>
                <a:lnTo>
                  <a:pt x="95" y="728"/>
                </a:lnTo>
                <a:lnTo>
                  <a:pt x="90" y="729"/>
                </a:lnTo>
                <a:lnTo>
                  <a:pt x="81" y="732"/>
                </a:lnTo>
                <a:lnTo>
                  <a:pt x="70" y="740"/>
                </a:lnTo>
                <a:lnTo>
                  <a:pt x="56" y="751"/>
                </a:lnTo>
                <a:lnTo>
                  <a:pt x="56" y="751"/>
                </a:lnTo>
                <a:lnTo>
                  <a:pt x="41" y="763"/>
                </a:lnTo>
                <a:lnTo>
                  <a:pt x="30" y="776"/>
                </a:lnTo>
                <a:lnTo>
                  <a:pt x="21" y="787"/>
                </a:lnTo>
                <a:lnTo>
                  <a:pt x="14" y="798"/>
                </a:lnTo>
                <a:lnTo>
                  <a:pt x="14" y="798"/>
                </a:lnTo>
                <a:lnTo>
                  <a:pt x="16" y="800"/>
                </a:lnTo>
                <a:lnTo>
                  <a:pt x="18" y="804"/>
                </a:lnTo>
                <a:lnTo>
                  <a:pt x="19" y="808"/>
                </a:lnTo>
                <a:lnTo>
                  <a:pt x="19" y="813"/>
                </a:lnTo>
                <a:lnTo>
                  <a:pt x="19" y="813"/>
                </a:lnTo>
                <a:lnTo>
                  <a:pt x="23" y="825"/>
                </a:lnTo>
                <a:lnTo>
                  <a:pt x="23" y="838"/>
                </a:lnTo>
                <a:lnTo>
                  <a:pt x="23" y="838"/>
                </a:lnTo>
                <a:lnTo>
                  <a:pt x="22" y="845"/>
                </a:lnTo>
                <a:lnTo>
                  <a:pt x="19" y="851"/>
                </a:lnTo>
                <a:lnTo>
                  <a:pt x="17" y="855"/>
                </a:lnTo>
                <a:lnTo>
                  <a:pt x="14" y="859"/>
                </a:lnTo>
                <a:lnTo>
                  <a:pt x="14" y="859"/>
                </a:lnTo>
                <a:lnTo>
                  <a:pt x="9" y="863"/>
                </a:lnTo>
                <a:lnTo>
                  <a:pt x="6" y="870"/>
                </a:lnTo>
                <a:lnTo>
                  <a:pt x="3" y="879"/>
                </a:lnTo>
                <a:lnTo>
                  <a:pt x="0" y="893"/>
                </a:lnTo>
                <a:lnTo>
                  <a:pt x="19" y="906"/>
                </a:lnTo>
                <a:lnTo>
                  <a:pt x="46" y="878"/>
                </a:lnTo>
                <a:lnTo>
                  <a:pt x="80" y="916"/>
                </a:lnTo>
                <a:lnTo>
                  <a:pt x="80" y="918"/>
                </a:lnTo>
                <a:lnTo>
                  <a:pt x="87" y="985"/>
                </a:lnTo>
                <a:lnTo>
                  <a:pt x="87" y="986"/>
                </a:lnTo>
                <a:lnTo>
                  <a:pt x="86" y="986"/>
                </a:lnTo>
                <a:lnTo>
                  <a:pt x="66" y="1077"/>
                </a:lnTo>
                <a:lnTo>
                  <a:pt x="62" y="1077"/>
                </a:lnTo>
                <a:lnTo>
                  <a:pt x="62" y="1077"/>
                </a:lnTo>
                <a:lnTo>
                  <a:pt x="44" y="1077"/>
                </a:lnTo>
                <a:lnTo>
                  <a:pt x="27" y="1079"/>
                </a:lnTo>
                <a:lnTo>
                  <a:pt x="16" y="1081"/>
                </a:lnTo>
                <a:lnTo>
                  <a:pt x="9" y="1084"/>
                </a:lnTo>
                <a:lnTo>
                  <a:pt x="9" y="1084"/>
                </a:lnTo>
                <a:lnTo>
                  <a:pt x="10" y="1087"/>
                </a:lnTo>
                <a:lnTo>
                  <a:pt x="11" y="1089"/>
                </a:lnTo>
                <a:lnTo>
                  <a:pt x="18" y="1096"/>
                </a:lnTo>
                <a:lnTo>
                  <a:pt x="29" y="1104"/>
                </a:lnTo>
                <a:lnTo>
                  <a:pt x="42" y="1113"/>
                </a:lnTo>
                <a:lnTo>
                  <a:pt x="60" y="1111"/>
                </a:lnTo>
                <a:lnTo>
                  <a:pt x="63" y="1111"/>
                </a:lnTo>
                <a:lnTo>
                  <a:pt x="64" y="1112"/>
                </a:lnTo>
                <a:lnTo>
                  <a:pt x="104" y="1151"/>
                </a:lnTo>
                <a:lnTo>
                  <a:pt x="104" y="1151"/>
                </a:lnTo>
                <a:lnTo>
                  <a:pt x="110" y="1155"/>
                </a:lnTo>
                <a:lnTo>
                  <a:pt x="113" y="1162"/>
                </a:lnTo>
                <a:lnTo>
                  <a:pt x="115" y="1169"/>
                </a:lnTo>
                <a:lnTo>
                  <a:pt x="115" y="1177"/>
                </a:lnTo>
                <a:lnTo>
                  <a:pt x="113" y="1187"/>
                </a:lnTo>
                <a:lnTo>
                  <a:pt x="110" y="1197"/>
                </a:lnTo>
                <a:lnTo>
                  <a:pt x="105" y="1208"/>
                </a:lnTo>
                <a:lnTo>
                  <a:pt x="98" y="1221"/>
                </a:lnTo>
                <a:lnTo>
                  <a:pt x="104" y="1259"/>
                </a:lnTo>
                <a:lnTo>
                  <a:pt x="120" y="1262"/>
                </a:lnTo>
                <a:lnTo>
                  <a:pt x="182" y="1262"/>
                </a:lnTo>
                <a:lnTo>
                  <a:pt x="150" y="1291"/>
                </a:lnTo>
                <a:lnTo>
                  <a:pt x="168" y="1300"/>
                </a:lnTo>
                <a:lnTo>
                  <a:pt x="168" y="1300"/>
                </a:lnTo>
                <a:lnTo>
                  <a:pt x="192" y="1314"/>
                </a:lnTo>
                <a:lnTo>
                  <a:pt x="258" y="1341"/>
                </a:lnTo>
                <a:lnTo>
                  <a:pt x="259" y="1342"/>
                </a:lnTo>
                <a:lnTo>
                  <a:pt x="261" y="1342"/>
                </a:lnTo>
                <a:lnTo>
                  <a:pt x="268" y="1442"/>
                </a:lnTo>
                <a:lnTo>
                  <a:pt x="268" y="1442"/>
                </a:lnTo>
                <a:lnTo>
                  <a:pt x="269" y="1449"/>
                </a:lnTo>
                <a:lnTo>
                  <a:pt x="271" y="1456"/>
                </a:lnTo>
                <a:lnTo>
                  <a:pt x="275" y="1461"/>
                </a:lnTo>
                <a:lnTo>
                  <a:pt x="279" y="1467"/>
                </a:lnTo>
                <a:lnTo>
                  <a:pt x="285" y="1473"/>
                </a:lnTo>
                <a:lnTo>
                  <a:pt x="293" y="1477"/>
                </a:lnTo>
                <a:lnTo>
                  <a:pt x="302" y="1482"/>
                </a:lnTo>
                <a:lnTo>
                  <a:pt x="313" y="1485"/>
                </a:lnTo>
                <a:lnTo>
                  <a:pt x="317" y="1483"/>
                </a:lnTo>
                <a:lnTo>
                  <a:pt x="318" y="1483"/>
                </a:lnTo>
                <a:lnTo>
                  <a:pt x="319" y="1483"/>
                </a:lnTo>
                <a:lnTo>
                  <a:pt x="387" y="1492"/>
                </a:lnTo>
                <a:lnTo>
                  <a:pt x="392" y="1492"/>
                </a:lnTo>
                <a:lnTo>
                  <a:pt x="392" y="1491"/>
                </a:lnTo>
                <a:lnTo>
                  <a:pt x="393" y="1489"/>
                </a:lnTo>
                <a:lnTo>
                  <a:pt x="393" y="1489"/>
                </a:lnTo>
                <a:lnTo>
                  <a:pt x="402" y="1472"/>
                </a:lnTo>
                <a:lnTo>
                  <a:pt x="405" y="1464"/>
                </a:lnTo>
                <a:lnTo>
                  <a:pt x="405" y="1461"/>
                </a:lnTo>
                <a:lnTo>
                  <a:pt x="405" y="1461"/>
                </a:lnTo>
                <a:lnTo>
                  <a:pt x="405" y="1453"/>
                </a:lnTo>
                <a:lnTo>
                  <a:pt x="408" y="1445"/>
                </a:lnTo>
                <a:lnTo>
                  <a:pt x="412" y="1440"/>
                </a:lnTo>
                <a:lnTo>
                  <a:pt x="419" y="1434"/>
                </a:lnTo>
                <a:lnTo>
                  <a:pt x="419" y="1434"/>
                </a:lnTo>
                <a:lnTo>
                  <a:pt x="425" y="1428"/>
                </a:lnTo>
                <a:lnTo>
                  <a:pt x="431" y="1422"/>
                </a:lnTo>
                <a:lnTo>
                  <a:pt x="435" y="1417"/>
                </a:lnTo>
                <a:lnTo>
                  <a:pt x="437" y="1410"/>
                </a:lnTo>
                <a:lnTo>
                  <a:pt x="439" y="1409"/>
                </a:lnTo>
                <a:lnTo>
                  <a:pt x="439" y="1409"/>
                </a:lnTo>
                <a:lnTo>
                  <a:pt x="441" y="1406"/>
                </a:lnTo>
                <a:lnTo>
                  <a:pt x="443" y="1403"/>
                </a:lnTo>
                <a:lnTo>
                  <a:pt x="447" y="1402"/>
                </a:lnTo>
                <a:lnTo>
                  <a:pt x="451" y="1401"/>
                </a:lnTo>
                <a:lnTo>
                  <a:pt x="456" y="1400"/>
                </a:lnTo>
                <a:lnTo>
                  <a:pt x="461" y="1401"/>
                </a:lnTo>
                <a:lnTo>
                  <a:pt x="475" y="1403"/>
                </a:lnTo>
                <a:lnTo>
                  <a:pt x="476" y="1403"/>
                </a:lnTo>
                <a:lnTo>
                  <a:pt x="476" y="1403"/>
                </a:lnTo>
                <a:lnTo>
                  <a:pt x="499" y="1417"/>
                </a:lnTo>
                <a:lnTo>
                  <a:pt x="576" y="1430"/>
                </a:lnTo>
                <a:lnTo>
                  <a:pt x="623" y="1427"/>
                </a:lnTo>
                <a:lnTo>
                  <a:pt x="656" y="1413"/>
                </a:lnTo>
                <a:lnTo>
                  <a:pt x="656" y="1413"/>
                </a:lnTo>
                <a:lnTo>
                  <a:pt x="661" y="1408"/>
                </a:lnTo>
                <a:lnTo>
                  <a:pt x="665" y="1403"/>
                </a:lnTo>
                <a:lnTo>
                  <a:pt x="671" y="1398"/>
                </a:lnTo>
                <a:lnTo>
                  <a:pt x="671" y="1398"/>
                </a:lnTo>
                <a:lnTo>
                  <a:pt x="676" y="1398"/>
                </a:lnTo>
                <a:lnTo>
                  <a:pt x="681" y="1400"/>
                </a:lnTo>
                <a:lnTo>
                  <a:pt x="688" y="1403"/>
                </a:lnTo>
                <a:lnTo>
                  <a:pt x="695" y="1408"/>
                </a:lnTo>
                <a:lnTo>
                  <a:pt x="700" y="1410"/>
                </a:lnTo>
                <a:lnTo>
                  <a:pt x="700" y="1410"/>
                </a:lnTo>
                <a:lnTo>
                  <a:pt x="703" y="1413"/>
                </a:lnTo>
                <a:lnTo>
                  <a:pt x="707" y="1419"/>
                </a:lnTo>
                <a:lnTo>
                  <a:pt x="713" y="1435"/>
                </a:lnTo>
                <a:lnTo>
                  <a:pt x="737" y="1452"/>
                </a:lnTo>
                <a:lnTo>
                  <a:pt x="756" y="1452"/>
                </a:lnTo>
                <a:lnTo>
                  <a:pt x="757" y="1452"/>
                </a:lnTo>
                <a:lnTo>
                  <a:pt x="759" y="1452"/>
                </a:lnTo>
                <a:lnTo>
                  <a:pt x="760" y="1452"/>
                </a:lnTo>
                <a:lnTo>
                  <a:pt x="786" y="1464"/>
                </a:lnTo>
                <a:lnTo>
                  <a:pt x="834" y="1460"/>
                </a:lnTo>
                <a:lnTo>
                  <a:pt x="860" y="1451"/>
                </a:lnTo>
                <a:lnTo>
                  <a:pt x="929" y="1458"/>
                </a:lnTo>
                <a:lnTo>
                  <a:pt x="958" y="1449"/>
                </a:lnTo>
                <a:lnTo>
                  <a:pt x="994" y="1435"/>
                </a:lnTo>
                <a:lnTo>
                  <a:pt x="994" y="1435"/>
                </a:lnTo>
                <a:lnTo>
                  <a:pt x="1005" y="1428"/>
                </a:lnTo>
                <a:lnTo>
                  <a:pt x="1021" y="1422"/>
                </a:lnTo>
                <a:lnTo>
                  <a:pt x="1088" y="1422"/>
                </a:lnTo>
                <a:lnTo>
                  <a:pt x="1112" y="1414"/>
                </a:lnTo>
                <a:lnTo>
                  <a:pt x="1112" y="1414"/>
                </a:lnTo>
                <a:lnTo>
                  <a:pt x="1119" y="1410"/>
                </a:lnTo>
                <a:lnTo>
                  <a:pt x="1126" y="1406"/>
                </a:lnTo>
                <a:lnTo>
                  <a:pt x="1133" y="1405"/>
                </a:lnTo>
                <a:lnTo>
                  <a:pt x="1137" y="1404"/>
                </a:lnTo>
                <a:lnTo>
                  <a:pt x="1176" y="1404"/>
                </a:lnTo>
                <a:lnTo>
                  <a:pt x="1194" y="1418"/>
                </a:lnTo>
                <a:lnTo>
                  <a:pt x="1246" y="1428"/>
                </a:lnTo>
                <a:lnTo>
                  <a:pt x="1246" y="1428"/>
                </a:lnTo>
                <a:lnTo>
                  <a:pt x="1252" y="1429"/>
                </a:lnTo>
                <a:lnTo>
                  <a:pt x="1257" y="1433"/>
                </a:lnTo>
                <a:lnTo>
                  <a:pt x="1264" y="1438"/>
                </a:lnTo>
                <a:lnTo>
                  <a:pt x="1273" y="1445"/>
                </a:lnTo>
                <a:lnTo>
                  <a:pt x="1295" y="1460"/>
                </a:lnTo>
                <a:lnTo>
                  <a:pt x="1297" y="1463"/>
                </a:lnTo>
                <a:lnTo>
                  <a:pt x="1347" y="1464"/>
                </a:lnTo>
                <a:lnTo>
                  <a:pt x="1347" y="1464"/>
                </a:lnTo>
                <a:lnTo>
                  <a:pt x="1348" y="1464"/>
                </a:lnTo>
                <a:lnTo>
                  <a:pt x="1371" y="1475"/>
                </a:lnTo>
                <a:lnTo>
                  <a:pt x="1402" y="1482"/>
                </a:lnTo>
                <a:lnTo>
                  <a:pt x="1403" y="1482"/>
                </a:lnTo>
                <a:lnTo>
                  <a:pt x="1428" y="1485"/>
                </a:lnTo>
                <a:lnTo>
                  <a:pt x="1435" y="1471"/>
                </a:lnTo>
                <a:lnTo>
                  <a:pt x="1425" y="1446"/>
                </a:lnTo>
                <a:lnTo>
                  <a:pt x="1419" y="1422"/>
                </a:lnTo>
                <a:lnTo>
                  <a:pt x="1419" y="1421"/>
                </a:lnTo>
                <a:lnTo>
                  <a:pt x="1418" y="1421"/>
                </a:lnTo>
                <a:lnTo>
                  <a:pt x="1422" y="1418"/>
                </a:lnTo>
                <a:lnTo>
                  <a:pt x="1438" y="1395"/>
                </a:lnTo>
                <a:lnTo>
                  <a:pt x="1438" y="1394"/>
                </a:lnTo>
                <a:lnTo>
                  <a:pt x="1438" y="1394"/>
                </a:lnTo>
                <a:lnTo>
                  <a:pt x="1439" y="1394"/>
                </a:lnTo>
                <a:lnTo>
                  <a:pt x="1439" y="1393"/>
                </a:lnTo>
                <a:lnTo>
                  <a:pt x="1457" y="1380"/>
                </a:lnTo>
                <a:lnTo>
                  <a:pt x="1457" y="1380"/>
                </a:lnTo>
                <a:lnTo>
                  <a:pt x="1453" y="1373"/>
                </a:lnTo>
                <a:lnTo>
                  <a:pt x="1446" y="1349"/>
                </a:lnTo>
                <a:lnTo>
                  <a:pt x="1446" y="1349"/>
                </a:lnTo>
                <a:lnTo>
                  <a:pt x="1445" y="1346"/>
                </a:lnTo>
                <a:lnTo>
                  <a:pt x="1443" y="1343"/>
                </a:lnTo>
                <a:lnTo>
                  <a:pt x="1435" y="1338"/>
                </a:lnTo>
                <a:lnTo>
                  <a:pt x="1435" y="1338"/>
                </a:lnTo>
                <a:lnTo>
                  <a:pt x="1417" y="1318"/>
                </a:lnTo>
                <a:lnTo>
                  <a:pt x="1394" y="1299"/>
                </a:lnTo>
                <a:lnTo>
                  <a:pt x="1393" y="1296"/>
                </a:lnTo>
                <a:lnTo>
                  <a:pt x="1390" y="1295"/>
                </a:lnTo>
                <a:lnTo>
                  <a:pt x="1391" y="1294"/>
                </a:lnTo>
                <a:lnTo>
                  <a:pt x="1391" y="1292"/>
                </a:lnTo>
                <a:lnTo>
                  <a:pt x="1395" y="1269"/>
                </a:lnTo>
                <a:lnTo>
                  <a:pt x="1395" y="1252"/>
                </a:lnTo>
                <a:lnTo>
                  <a:pt x="1384" y="1223"/>
                </a:lnTo>
                <a:lnTo>
                  <a:pt x="1412" y="1217"/>
                </a:lnTo>
                <a:lnTo>
                  <a:pt x="1426" y="1204"/>
                </a:lnTo>
                <a:lnTo>
                  <a:pt x="1459" y="1204"/>
                </a:lnTo>
                <a:lnTo>
                  <a:pt x="1493" y="1199"/>
                </a:lnTo>
                <a:lnTo>
                  <a:pt x="1494" y="1199"/>
                </a:lnTo>
                <a:lnTo>
                  <a:pt x="1517" y="1201"/>
                </a:lnTo>
                <a:lnTo>
                  <a:pt x="1544" y="1191"/>
                </a:lnTo>
                <a:lnTo>
                  <a:pt x="1573" y="1187"/>
                </a:lnTo>
                <a:lnTo>
                  <a:pt x="1593" y="1179"/>
                </a:lnTo>
                <a:lnTo>
                  <a:pt x="1594" y="1179"/>
                </a:lnTo>
                <a:lnTo>
                  <a:pt x="1647" y="1169"/>
                </a:lnTo>
                <a:lnTo>
                  <a:pt x="1655" y="1161"/>
                </a:lnTo>
                <a:lnTo>
                  <a:pt x="1652" y="1152"/>
                </a:lnTo>
                <a:lnTo>
                  <a:pt x="1643" y="1135"/>
                </a:lnTo>
                <a:lnTo>
                  <a:pt x="1643" y="1134"/>
                </a:lnTo>
                <a:lnTo>
                  <a:pt x="1642" y="1132"/>
                </a:lnTo>
                <a:lnTo>
                  <a:pt x="1642" y="1131"/>
                </a:lnTo>
                <a:lnTo>
                  <a:pt x="1644" y="1113"/>
                </a:lnTo>
                <a:lnTo>
                  <a:pt x="1646" y="1112"/>
                </a:lnTo>
                <a:lnTo>
                  <a:pt x="1646" y="1087"/>
                </a:lnTo>
                <a:lnTo>
                  <a:pt x="1641" y="1065"/>
                </a:lnTo>
                <a:lnTo>
                  <a:pt x="1641" y="1065"/>
                </a:lnTo>
                <a:lnTo>
                  <a:pt x="1641" y="1064"/>
                </a:lnTo>
                <a:lnTo>
                  <a:pt x="1652" y="1038"/>
                </a:lnTo>
                <a:lnTo>
                  <a:pt x="1652" y="1038"/>
                </a:lnTo>
                <a:lnTo>
                  <a:pt x="1656" y="1032"/>
                </a:lnTo>
                <a:lnTo>
                  <a:pt x="1660" y="1027"/>
                </a:lnTo>
                <a:lnTo>
                  <a:pt x="1665" y="1024"/>
                </a:lnTo>
                <a:lnTo>
                  <a:pt x="1671" y="1022"/>
                </a:lnTo>
                <a:lnTo>
                  <a:pt x="1702" y="1025"/>
                </a:lnTo>
                <a:lnTo>
                  <a:pt x="1702" y="1025"/>
                </a:lnTo>
                <a:lnTo>
                  <a:pt x="1706" y="1024"/>
                </a:lnTo>
                <a:lnTo>
                  <a:pt x="1710" y="1022"/>
                </a:lnTo>
                <a:lnTo>
                  <a:pt x="1714" y="1020"/>
                </a:lnTo>
                <a:lnTo>
                  <a:pt x="1719" y="1017"/>
                </a:lnTo>
                <a:lnTo>
                  <a:pt x="1766" y="954"/>
                </a:lnTo>
                <a:lnTo>
                  <a:pt x="1766" y="953"/>
                </a:lnTo>
                <a:lnTo>
                  <a:pt x="1767" y="950"/>
                </a:lnTo>
                <a:lnTo>
                  <a:pt x="1793" y="930"/>
                </a:lnTo>
                <a:lnTo>
                  <a:pt x="1796" y="927"/>
                </a:lnTo>
                <a:lnTo>
                  <a:pt x="1796" y="927"/>
                </a:lnTo>
                <a:lnTo>
                  <a:pt x="1801" y="926"/>
                </a:lnTo>
                <a:lnTo>
                  <a:pt x="1807" y="924"/>
                </a:lnTo>
                <a:lnTo>
                  <a:pt x="1815" y="919"/>
                </a:lnTo>
                <a:lnTo>
                  <a:pt x="1821" y="914"/>
                </a:lnTo>
                <a:lnTo>
                  <a:pt x="1821" y="914"/>
                </a:lnTo>
                <a:lnTo>
                  <a:pt x="1827" y="907"/>
                </a:lnTo>
                <a:lnTo>
                  <a:pt x="1832" y="901"/>
                </a:lnTo>
                <a:lnTo>
                  <a:pt x="1837" y="899"/>
                </a:lnTo>
                <a:lnTo>
                  <a:pt x="1841" y="898"/>
                </a:lnTo>
                <a:lnTo>
                  <a:pt x="1883" y="906"/>
                </a:lnTo>
                <a:lnTo>
                  <a:pt x="1917" y="889"/>
                </a:lnTo>
                <a:lnTo>
                  <a:pt x="1917" y="889"/>
                </a:lnTo>
                <a:lnTo>
                  <a:pt x="1918" y="889"/>
                </a:lnTo>
                <a:lnTo>
                  <a:pt x="1918" y="889"/>
                </a:lnTo>
                <a:lnTo>
                  <a:pt x="1919" y="889"/>
                </a:lnTo>
                <a:lnTo>
                  <a:pt x="1940" y="887"/>
                </a:lnTo>
                <a:lnTo>
                  <a:pt x="1957" y="879"/>
                </a:lnTo>
                <a:lnTo>
                  <a:pt x="1957" y="852"/>
                </a:lnTo>
                <a:lnTo>
                  <a:pt x="1962" y="816"/>
                </a:lnTo>
                <a:lnTo>
                  <a:pt x="1962" y="815"/>
                </a:lnTo>
                <a:lnTo>
                  <a:pt x="1962" y="815"/>
                </a:lnTo>
                <a:lnTo>
                  <a:pt x="1962" y="814"/>
                </a:lnTo>
                <a:lnTo>
                  <a:pt x="1969" y="805"/>
                </a:lnTo>
                <a:lnTo>
                  <a:pt x="1969" y="80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0" name="Freeform 41"/>
          <p:cNvSpPr/>
          <p:nvPr/>
        </p:nvSpPr>
        <p:spPr bwMode="auto">
          <a:xfrm>
            <a:off x="2350794" y="3424674"/>
            <a:ext cx="1419465" cy="1022983"/>
          </a:xfrm>
          <a:custGeom>
            <a:avLst/>
            <a:gdLst>
              <a:gd name="T0" fmla="*/ 727 w 1226"/>
              <a:gd name="T1" fmla="*/ 88 h 882"/>
              <a:gd name="T2" fmla="*/ 692 w 1226"/>
              <a:gd name="T3" fmla="*/ 127 h 882"/>
              <a:gd name="T4" fmla="*/ 540 w 1226"/>
              <a:gd name="T5" fmla="*/ 30 h 882"/>
              <a:gd name="T6" fmla="*/ 491 w 1226"/>
              <a:gd name="T7" fmla="*/ 7 h 882"/>
              <a:gd name="T8" fmla="*/ 389 w 1226"/>
              <a:gd name="T9" fmla="*/ 0 h 882"/>
              <a:gd name="T10" fmla="*/ 322 w 1226"/>
              <a:gd name="T11" fmla="*/ 22 h 882"/>
              <a:gd name="T12" fmla="*/ 244 w 1226"/>
              <a:gd name="T13" fmla="*/ 44 h 882"/>
              <a:gd name="T14" fmla="*/ 141 w 1226"/>
              <a:gd name="T15" fmla="*/ 58 h 882"/>
              <a:gd name="T16" fmla="*/ 149 w 1226"/>
              <a:gd name="T17" fmla="*/ 137 h 882"/>
              <a:gd name="T18" fmla="*/ 174 w 1226"/>
              <a:gd name="T19" fmla="*/ 162 h 882"/>
              <a:gd name="T20" fmla="*/ 197 w 1226"/>
              <a:gd name="T21" fmla="*/ 214 h 882"/>
              <a:gd name="T22" fmla="*/ 170 w 1226"/>
              <a:gd name="T23" fmla="*/ 296 h 882"/>
              <a:gd name="T24" fmla="*/ 165 w 1226"/>
              <a:gd name="T25" fmla="*/ 318 h 882"/>
              <a:gd name="T26" fmla="*/ 145 w 1226"/>
              <a:gd name="T27" fmla="*/ 327 h 882"/>
              <a:gd name="T28" fmla="*/ 89 w 1226"/>
              <a:gd name="T29" fmla="*/ 317 h 882"/>
              <a:gd name="T30" fmla="*/ 28 w 1226"/>
              <a:gd name="T31" fmla="*/ 372 h 882"/>
              <a:gd name="T32" fmla="*/ 10 w 1226"/>
              <a:gd name="T33" fmla="*/ 384 h 882"/>
              <a:gd name="T34" fmla="*/ 6 w 1226"/>
              <a:gd name="T35" fmla="*/ 412 h 882"/>
              <a:gd name="T36" fmla="*/ 28 w 1226"/>
              <a:gd name="T37" fmla="*/ 470 h 882"/>
              <a:gd name="T38" fmla="*/ 2 w 1226"/>
              <a:gd name="T39" fmla="*/ 561 h 882"/>
              <a:gd name="T40" fmla="*/ 63 w 1226"/>
              <a:gd name="T41" fmla="*/ 640 h 882"/>
              <a:gd name="T42" fmla="*/ 103 w 1226"/>
              <a:gd name="T43" fmla="*/ 638 h 882"/>
              <a:gd name="T44" fmla="*/ 126 w 1226"/>
              <a:gd name="T45" fmla="*/ 634 h 882"/>
              <a:gd name="T46" fmla="*/ 159 w 1226"/>
              <a:gd name="T47" fmla="*/ 672 h 882"/>
              <a:gd name="T48" fmla="*/ 196 w 1226"/>
              <a:gd name="T49" fmla="*/ 694 h 882"/>
              <a:gd name="T50" fmla="*/ 244 w 1226"/>
              <a:gd name="T51" fmla="*/ 717 h 882"/>
              <a:gd name="T52" fmla="*/ 353 w 1226"/>
              <a:gd name="T53" fmla="*/ 753 h 882"/>
              <a:gd name="T54" fmla="*/ 460 w 1226"/>
              <a:gd name="T55" fmla="*/ 750 h 882"/>
              <a:gd name="T56" fmla="*/ 514 w 1226"/>
              <a:gd name="T57" fmla="*/ 812 h 882"/>
              <a:gd name="T58" fmla="*/ 529 w 1226"/>
              <a:gd name="T59" fmla="*/ 839 h 882"/>
              <a:gd name="T60" fmla="*/ 554 w 1226"/>
              <a:gd name="T61" fmla="*/ 874 h 882"/>
              <a:gd name="T62" fmla="*/ 612 w 1226"/>
              <a:gd name="T63" fmla="*/ 837 h 882"/>
              <a:gd name="T64" fmla="*/ 672 w 1226"/>
              <a:gd name="T65" fmla="*/ 837 h 882"/>
              <a:gd name="T66" fmla="*/ 685 w 1226"/>
              <a:gd name="T67" fmla="*/ 789 h 882"/>
              <a:gd name="T68" fmla="*/ 730 w 1226"/>
              <a:gd name="T69" fmla="*/ 694 h 882"/>
              <a:gd name="T70" fmla="*/ 726 w 1226"/>
              <a:gd name="T71" fmla="*/ 631 h 882"/>
              <a:gd name="T72" fmla="*/ 805 w 1226"/>
              <a:gd name="T73" fmla="*/ 626 h 882"/>
              <a:gd name="T74" fmla="*/ 846 w 1226"/>
              <a:gd name="T75" fmla="*/ 685 h 882"/>
              <a:gd name="T76" fmla="*/ 860 w 1226"/>
              <a:gd name="T77" fmla="*/ 698 h 882"/>
              <a:gd name="T78" fmla="*/ 880 w 1226"/>
              <a:gd name="T79" fmla="*/ 718 h 882"/>
              <a:gd name="T80" fmla="*/ 903 w 1226"/>
              <a:gd name="T81" fmla="*/ 753 h 882"/>
              <a:gd name="T82" fmla="*/ 984 w 1226"/>
              <a:gd name="T83" fmla="*/ 783 h 882"/>
              <a:gd name="T84" fmla="*/ 1005 w 1226"/>
              <a:gd name="T85" fmla="*/ 784 h 882"/>
              <a:gd name="T86" fmla="*/ 1058 w 1226"/>
              <a:gd name="T87" fmla="*/ 768 h 882"/>
              <a:gd name="T88" fmla="*/ 1052 w 1226"/>
              <a:gd name="T89" fmla="*/ 734 h 882"/>
              <a:gd name="T90" fmla="*/ 1063 w 1226"/>
              <a:gd name="T91" fmla="*/ 722 h 882"/>
              <a:gd name="T92" fmla="*/ 1048 w 1226"/>
              <a:gd name="T93" fmla="*/ 694 h 882"/>
              <a:gd name="T94" fmla="*/ 1043 w 1226"/>
              <a:gd name="T95" fmla="*/ 607 h 882"/>
              <a:gd name="T96" fmla="*/ 1128 w 1226"/>
              <a:gd name="T97" fmla="*/ 590 h 882"/>
              <a:gd name="T98" fmla="*/ 1101 w 1226"/>
              <a:gd name="T99" fmla="*/ 570 h 882"/>
              <a:gd name="T100" fmla="*/ 1108 w 1226"/>
              <a:gd name="T101" fmla="*/ 556 h 882"/>
              <a:gd name="T102" fmla="*/ 1205 w 1226"/>
              <a:gd name="T103" fmla="*/ 470 h 882"/>
              <a:gd name="T104" fmla="*/ 1209 w 1226"/>
              <a:gd name="T105" fmla="*/ 387 h 882"/>
              <a:gd name="T106" fmla="*/ 1155 w 1226"/>
              <a:gd name="T107" fmla="*/ 255 h 882"/>
              <a:gd name="T108" fmla="*/ 1112 w 1226"/>
              <a:gd name="T109" fmla="*/ 239 h 882"/>
              <a:gd name="T110" fmla="*/ 996 w 1226"/>
              <a:gd name="T111" fmla="*/ 156 h 882"/>
              <a:gd name="T112" fmla="*/ 971 w 1226"/>
              <a:gd name="T113" fmla="*/ 162 h 882"/>
              <a:gd name="T114" fmla="*/ 901 w 1226"/>
              <a:gd name="T115" fmla="*/ 94 h 882"/>
              <a:gd name="T116" fmla="*/ 847 w 1226"/>
              <a:gd name="T117" fmla="*/ 78 h 882"/>
              <a:gd name="T118" fmla="*/ 819 w 1226"/>
              <a:gd name="T119" fmla="*/ 8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882">
                <a:moveTo>
                  <a:pt x="732" y="46"/>
                </a:moveTo>
                <a:lnTo>
                  <a:pt x="721" y="54"/>
                </a:lnTo>
                <a:lnTo>
                  <a:pt x="721" y="54"/>
                </a:lnTo>
                <a:lnTo>
                  <a:pt x="722" y="66"/>
                </a:lnTo>
                <a:lnTo>
                  <a:pt x="727" y="85"/>
                </a:lnTo>
                <a:lnTo>
                  <a:pt x="727" y="88"/>
                </a:lnTo>
                <a:lnTo>
                  <a:pt x="728" y="89"/>
                </a:lnTo>
                <a:lnTo>
                  <a:pt x="727" y="89"/>
                </a:lnTo>
                <a:lnTo>
                  <a:pt x="714" y="118"/>
                </a:lnTo>
                <a:lnTo>
                  <a:pt x="696" y="125"/>
                </a:lnTo>
                <a:lnTo>
                  <a:pt x="693" y="127"/>
                </a:lnTo>
                <a:lnTo>
                  <a:pt x="692" y="127"/>
                </a:lnTo>
                <a:lnTo>
                  <a:pt x="659" y="113"/>
                </a:lnTo>
                <a:lnTo>
                  <a:pt x="658" y="113"/>
                </a:lnTo>
                <a:lnTo>
                  <a:pt x="658" y="112"/>
                </a:lnTo>
                <a:lnTo>
                  <a:pt x="599" y="57"/>
                </a:lnTo>
                <a:lnTo>
                  <a:pt x="576" y="44"/>
                </a:lnTo>
                <a:lnTo>
                  <a:pt x="540" y="30"/>
                </a:lnTo>
                <a:lnTo>
                  <a:pt x="540" y="29"/>
                </a:lnTo>
                <a:lnTo>
                  <a:pt x="540" y="29"/>
                </a:lnTo>
                <a:lnTo>
                  <a:pt x="539" y="29"/>
                </a:lnTo>
                <a:lnTo>
                  <a:pt x="539" y="29"/>
                </a:lnTo>
                <a:lnTo>
                  <a:pt x="522" y="16"/>
                </a:lnTo>
                <a:lnTo>
                  <a:pt x="491" y="7"/>
                </a:lnTo>
                <a:lnTo>
                  <a:pt x="475" y="8"/>
                </a:lnTo>
                <a:lnTo>
                  <a:pt x="474" y="8"/>
                </a:lnTo>
                <a:lnTo>
                  <a:pt x="435" y="6"/>
                </a:lnTo>
                <a:lnTo>
                  <a:pt x="434" y="6"/>
                </a:lnTo>
                <a:lnTo>
                  <a:pt x="405" y="0"/>
                </a:lnTo>
                <a:lnTo>
                  <a:pt x="389" y="0"/>
                </a:lnTo>
                <a:lnTo>
                  <a:pt x="375" y="10"/>
                </a:lnTo>
                <a:lnTo>
                  <a:pt x="375" y="10"/>
                </a:lnTo>
                <a:lnTo>
                  <a:pt x="370" y="12"/>
                </a:lnTo>
                <a:lnTo>
                  <a:pt x="363" y="14"/>
                </a:lnTo>
                <a:lnTo>
                  <a:pt x="347" y="16"/>
                </a:lnTo>
                <a:lnTo>
                  <a:pt x="322" y="22"/>
                </a:lnTo>
                <a:lnTo>
                  <a:pt x="300" y="29"/>
                </a:lnTo>
                <a:lnTo>
                  <a:pt x="299" y="30"/>
                </a:lnTo>
                <a:lnTo>
                  <a:pt x="299" y="31"/>
                </a:lnTo>
                <a:lnTo>
                  <a:pt x="299" y="30"/>
                </a:lnTo>
                <a:lnTo>
                  <a:pt x="271" y="33"/>
                </a:lnTo>
                <a:lnTo>
                  <a:pt x="244" y="44"/>
                </a:lnTo>
                <a:lnTo>
                  <a:pt x="244" y="44"/>
                </a:lnTo>
                <a:lnTo>
                  <a:pt x="240" y="44"/>
                </a:lnTo>
                <a:lnTo>
                  <a:pt x="217" y="41"/>
                </a:lnTo>
                <a:lnTo>
                  <a:pt x="182" y="46"/>
                </a:lnTo>
                <a:lnTo>
                  <a:pt x="153" y="46"/>
                </a:lnTo>
                <a:lnTo>
                  <a:pt x="141" y="58"/>
                </a:lnTo>
                <a:lnTo>
                  <a:pt x="140" y="58"/>
                </a:lnTo>
                <a:lnTo>
                  <a:pt x="126" y="61"/>
                </a:lnTo>
                <a:lnTo>
                  <a:pt x="132" y="76"/>
                </a:lnTo>
                <a:lnTo>
                  <a:pt x="132" y="99"/>
                </a:lnTo>
                <a:lnTo>
                  <a:pt x="128" y="120"/>
                </a:lnTo>
                <a:lnTo>
                  <a:pt x="149" y="137"/>
                </a:lnTo>
                <a:lnTo>
                  <a:pt x="150" y="137"/>
                </a:lnTo>
                <a:lnTo>
                  <a:pt x="150" y="137"/>
                </a:lnTo>
                <a:lnTo>
                  <a:pt x="150" y="137"/>
                </a:lnTo>
                <a:lnTo>
                  <a:pt x="167" y="156"/>
                </a:lnTo>
                <a:lnTo>
                  <a:pt x="167" y="156"/>
                </a:lnTo>
                <a:lnTo>
                  <a:pt x="174" y="162"/>
                </a:lnTo>
                <a:lnTo>
                  <a:pt x="178" y="168"/>
                </a:lnTo>
                <a:lnTo>
                  <a:pt x="181" y="172"/>
                </a:lnTo>
                <a:lnTo>
                  <a:pt x="182" y="178"/>
                </a:lnTo>
                <a:lnTo>
                  <a:pt x="188" y="196"/>
                </a:lnTo>
                <a:lnTo>
                  <a:pt x="197" y="214"/>
                </a:lnTo>
                <a:lnTo>
                  <a:pt x="197" y="214"/>
                </a:lnTo>
                <a:lnTo>
                  <a:pt x="196" y="215"/>
                </a:lnTo>
                <a:lnTo>
                  <a:pt x="195" y="215"/>
                </a:lnTo>
                <a:lnTo>
                  <a:pt x="172" y="232"/>
                </a:lnTo>
                <a:lnTo>
                  <a:pt x="156" y="253"/>
                </a:lnTo>
                <a:lnTo>
                  <a:pt x="159" y="271"/>
                </a:lnTo>
                <a:lnTo>
                  <a:pt x="170" y="296"/>
                </a:lnTo>
                <a:lnTo>
                  <a:pt x="172" y="298"/>
                </a:lnTo>
                <a:lnTo>
                  <a:pt x="172" y="298"/>
                </a:lnTo>
                <a:lnTo>
                  <a:pt x="172" y="300"/>
                </a:lnTo>
                <a:lnTo>
                  <a:pt x="169" y="310"/>
                </a:lnTo>
                <a:lnTo>
                  <a:pt x="169" y="310"/>
                </a:lnTo>
                <a:lnTo>
                  <a:pt x="165" y="318"/>
                </a:lnTo>
                <a:lnTo>
                  <a:pt x="162" y="320"/>
                </a:lnTo>
                <a:lnTo>
                  <a:pt x="160" y="322"/>
                </a:lnTo>
                <a:lnTo>
                  <a:pt x="160" y="322"/>
                </a:lnTo>
                <a:lnTo>
                  <a:pt x="158" y="325"/>
                </a:lnTo>
                <a:lnTo>
                  <a:pt x="154" y="326"/>
                </a:lnTo>
                <a:lnTo>
                  <a:pt x="145" y="327"/>
                </a:lnTo>
                <a:lnTo>
                  <a:pt x="135" y="326"/>
                </a:lnTo>
                <a:lnTo>
                  <a:pt x="121" y="322"/>
                </a:lnTo>
                <a:lnTo>
                  <a:pt x="91" y="317"/>
                </a:lnTo>
                <a:lnTo>
                  <a:pt x="90" y="317"/>
                </a:lnTo>
                <a:lnTo>
                  <a:pt x="90" y="317"/>
                </a:lnTo>
                <a:lnTo>
                  <a:pt x="89" y="317"/>
                </a:lnTo>
                <a:lnTo>
                  <a:pt x="67" y="306"/>
                </a:lnTo>
                <a:lnTo>
                  <a:pt x="32" y="304"/>
                </a:lnTo>
                <a:lnTo>
                  <a:pt x="33" y="306"/>
                </a:lnTo>
                <a:lnTo>
                  <a:pt x="30" y="366"/>
                </a:lnTo>
                <a:lnTo>
                  <a:pt x="30" y="366"/>
                </a:lnTo>
                <a:lnTo>
                  <a:pt x="28" y="372"/>
                </a:lnTo>
                <a:lnTo>
                  <a:pt x="25" y="375"/>
                </a:lnTo>
                <a:lnTo>
                  <a:pt x="20" y="379"/>
                </a:lnTo>
                <a:lnTo>
                  <a:pt x="15" y="380"/>
                </a:lnTo>
                <a:lnTo>
                  <a:pt x="15" y="380"/>
                </a:lnTo>
                <a:lnTo>
                  <a:pt x="11" y="381"/>
                </a:lnTo>
                <a:lnTo>
                  <a:pt x="10" y="384"/>
                </a:lnTo>
                <a:lnTo>
                  <a:pt x="9" y="389"/>
                </a:lnTo>
                <a:lnTo>
                  <a:pt x="9" y="396"/>
                </a:lnTo>
                <a:lnTo>
                  <a:pt x="9" y="397"/>
                </a:lnTo>
                <a:lnTo>
                  <a:pt x="8" y="397"/>
                </a:lnTo>
                <a:lnTo>
                  <a:pt x="6" y="412"/>
                </a:lnTo>
                <a:lnTo>
                  <a:pt x="6" y="412"/>
                </a:lnTo>
                <a:lnTo>
                  <a:pt x="16" y="422"/>
                </a:lnTo>
                <a:lnTo>
                  <a:pt x="20" y="427"/>
                </a:lnTo>
                <a:lnTo>
                  <a:pt x="23" y="430"/>
                </a:lnTo>
                <a:lnTo>
                  <a:pt x="28" y="460"/>
                </a:lnTo>
                <a:lnTo>
                  <a:pt x="28" y="470"/>
                </a:lnTo>
                <a:lnTo>
                  <a:pt x="28" y="470"/>
                </a:lnTo>
                <a:lnTo>
                  <a:pt x="26" y="478"/>
                </a:lnTo>
                <a:lnTo>
                  <a:pt x="24" y="486"/>
                </a:lnTo>
                <a:lnTo>
                  <a:pt x="16" y="510"/>
                </a:lnTo>
                <a:lnTo>
                  <a:pt x="0" y="540"/>
                </a:lnTo>
                <a:lnTo>
                  <a:pt x="0" y="547"/>
                </a:lnTo>
                <a:lnTo>
                  <a:pt x="2" y="561"/>
                </a:lnTo>
                <a:lnTo>
                  <a:pt x="18" y="582"/>
                </a:lnTo>
                <a:lnTo>
                  <a:pt x="18" y="582"/>
                </a:lnTo>
                <a:lnTo>
                  <a:pt x="24" y="590"/>
                </a:lnTo>
                <a:lnTo>
                  <a:pt x="26" y="595"/>
                </a:lnTo>
                <a:lnTo>
                  <a:pt x="41" y="616"/>
                </a:lnTo>
                <a:lnTo>
                  <a:pt x="63" y="640"/>
                </a:lnTo>
                <a:lnTo>
                  <a:pt x="63" y="640"/>
                </a:lnTo>
                <a:lnTo>
                  <a:pt x="73" y="649"/>
                </a:lnTo>
                <a:lnTo>
                  <a:pt x="77" y="651"/>
                </a:lnTo>
                <a:lnTo>
                  <a:pt x="80" y="651"/>
                </a:lnTo>
                <a:lnTo>
                  <a:pt x="103" y="638"/>
                </a:lnTo>
                <a:lnTo>
                  <a:pt x="103" y="638"/>
                </a:lnTo>
                <a:lnTo>
                  <a:pt x="110" y="633"/>
                </a:lnTo>
                <a:lnTo>
                  <a:pt x="113" y="632"/>
                </a:lnTo>
                <a:lnTo>
                  <a:pt x="117" y="631"/>
                </a:lnTo>
                <a:lnTo>
                  <a:pt x="117" y="631"/>
                </a:lnTo>
                <a:lnTo>
                  <a:pt x="121" y="632"/>
                </a:lnTo>
                <a:lnTo>
                  <a:pt x="126" y="634"/>
                </a:lnTo>
                <a:lnTo>
                  <a:pt x="140" y="642"/>
                </a:lnTo>
                <a:lnTo>
                  <a:pt x="140" y="642"/>
                </a:lnTo>
                <a:lnTo>
                  <a:pt x="141" y="642"/>
                </a:lnTo>
                <a:lnTo>
                  <a:pt x="141" y="643"/>
                </a:lnTo>
                <a:lnTo>
                  <a:pt x="153" y="658"/>
                </a:lnTo>
                <a:lnTo>
                  <a:pt x="159" y="672"/>
                </a:lnTo>
                <a:lnTo>
                  <a:pt x="164" y="679"/>
                </a:lnTo>
                <a:lnTo>
                  <a:pt x="168" y="681"/>
                </a:lnTo>
                <a:lnTo>
                  <a:pt x="183" y="692"/>
                </a:lnTo>
                <a:lnTo>
                  <a:pt x="192" y="693"/>
                </a:lnTo>
                <a:lnTo>
                  <a:pt x="192" y="693"/>
                </a:lnTo>
                <a:lnTo>
                  <a:pt x="196" y="694"/>
                </a:lnTo>
                <a:lnTo>
                  <a:pt x="199" y="696"/>
                </a:lnTo>
                <a:lnTo>
                  <a:pt x="205" y="703"/>
                </a:lnTo>
                <a:lnTo>
                  <a:pt x="205" y="703"/>
                </a:lnTo>
                <a:lnTo>
                  <a:pt x="209" y="705"/>
                </a:lnTo>
                <a:lnTo>
                  <a:pt x="216" y="709"/>
                </a:lnTo>
                <a:lnTo>
                  <a:pt x="244" y="717"/>
                </a:lnTo>
                <a:lnTo>
                  <a:pt x="245" y="717"/>
                </a:lnTo>
                <a:lnTo>
                  <a:pt x="282" y="731"/>
                </a:lnTo>
                <a:lnTo>
                  <a:pt x="283" y="731"/>
                </a:lnTo>
                <a:lnTo>
                  <a:pt x="284" y="731"/>
                </a:lnTo>
                <a:lnTo>
                  <a:pt x="309" y="743"/>
                </a:lnTo>
                <a:lnTo>
                  <a:pt x="353" y="753"/>
                </a:lnTo>
                <a:lnTo>
                  <a:pt x="354" y="755"/>
                </a:lnTo>
                <a:lnTo>
                  <a:pt x="411" y="757"/>
                </a:lnTo>
                <a:lnTo>
                  <a:pt x="436" y="748"/>
                </a:lnTo>
                <a:lnTo>
                  <a:pt x="459" y="748"/>
                </a:lnTo>
                <a:lnTo>
                  <a:pt x="459" y="749"/>
                </a:lnTo>
                <a:lnTo>
                  <a:pt x="460" y="750"/>
                </a:lnTo>
                <a:lnTo>
                  <a:pt x="480" y="774"/>
                </a:lnTo>
                <a:lnTo>
                  <a:pt x="480" y="774"/>
                </a:lnTo>
                <a:lnTo>
                  <a:pt x="480" y="775"/>
                </a:lnTo>
                <a:lnTo>
                  <a:pt x="491" y="795"/>
                </a:lnTo>
                <a:lnTo>
                  <a:pt x="501" y="805"/>
                </a:lnTo>
                <a:lnTo>
                  <a:pt x="514" y="812"/>
                </a:lnTo>
                <a:lnTo>
                  <a:pt x="516" y="813"/>
                </a:lnTo>
                <a:lnTo>
                  <a:pt x="516" y="813"/>
                </a:lnTo>
                <a:lnTo>
                  <a:pt x="517" y="814"/>
                </a:lnTo>
                <a:lnTo>
                  <a:pt x="528" y="838"/>
                </a:lnTo>
                <a:lnTo>
                  <a:pt x="528" y="839"/>
                </a:lnTo>
                <a:lnTo>
                  <a:pt x="529" y="839"/>
                </a:lnTo>
                <a:lnTo>
                  <a:pt x="529" y="841"/>
                </a:lnTo>
                <a:lnTo>
                  <a:pt x="535" y="867"/>
                </a:lnTo>
                <a:lnTo>
                  <a:pt x="552" y="874"/>
                </a:lnTo>
                <a:lnTo>
                  <a:pt x="553" y="874"/>
                </a:lnTo>
                <a:lnTo>
                  <a:pt x="554" y="874"/>
                </a:lnTo>
                <a:lnTo>
                  <a:pt x="554" y="874"/>
                </a:lnTo>
                <a:lnTo>
                  <a:pt x="568" y="882"/>
                </a:lnTo>
                <a:lnTo>
                  <a:pt x="586" y="878"/>
                </a:lnTo>
                <a:lnTo>
                  <a:pt x="591" y="860"/>
                </a:lnTo>
                <a:lnTo>
                  <a:pt x="591" y="859"/>
                </a:lnTo>
                <a:lnTo>
                  <a:pt x="592" y="858"/>
                </a:lnTo>
                <a:lnTo>
                  <a:pt x="612" y="837"/>
                </a:lnTo>
                <a:lnTo>
                  <a:pt x="635" y="843"/>
                </a:lnTo>
                <a:lnTo>
                  <a:pt x="635" y="845"/>
                </a:lnTo>
                <a:lnTo>
                  <a:pt x="647" y="869"/>
                </a:lnTo>
                <a:lnTo>
                  <a:pt x="670" y="861"/>
                </a:lnTo>
                <a:lnTo>
                  <a:pt x="672" y="838"/>
                </a:lnTo>
                <a:lnTo>
                  <a:pt x="672" y="837"/>
                </a:lnTo>
                <a:lnTo>
                  <a:pt x="672" y="836"/>
                </a:lnTo>
                <a:lnTo>
                  <a:pt x="673" y="835"/>
                </a:lnTo>
                <a:lnTo>
                  <a:pt x="688" y="826"/>
                </a:lnTo>
                <a:lnTo>
                  <a:pt x="685" y="792"/>
                </a:lnTo>
                <a:lnTo>
                  <a:pt x="685" y="790"/>
                </a:lnTo>
                <a:lnTo>
                  <a:pt x="685" y="789"/>
                </a:lnTo>
                <a:lnTo>
                  <a:pt x="685" y="789"/>
                </a:lnTo>
                <a:lnTo>
                  <a:pt x="703" y="751"/>
                </a:lnTo>
                <a:lnTo>
                  <a:pt x="721" y="744"/>
                </a:lnTo>
                <a:lnTo>
                  <a:pt x="714" y="710"/>
                </a:lnTo>
                <a:lnTo>
                  <a:pt x="732" y="710"/>
                </a:lnTo>
                <a:lnTo>
                  <a:pt x="730" y="694"/>
                </a:lnTo>
                <a:lnTo>
                  <a:pt x="721" y="662"/>
                </a:lnTo>
                <a:lnTo>
                  <a:pt x="721" y="662"/>
                </a:lnTo>
                <a:lnTo>
                  <a:pt x="721" y="659"/>
                </a:lnTo>
                <a:lnTo>
                  <a:pt x="724" y="637"/>
                </a:lnTo>
                <a:lnTo>
                  <a:pt x="724" y="633"/>
                </a:lnTo>
                <a:lnTo>
                  <a:pt x="726" y="631"/>
                </a:lnTo>
                <a:lnTo>
                  <a:pt x="738" y="616"/>
                </a:lnTo>
                <a:lnTo>
                  <a:pt x="741" y="614"/>
                </a:lnTo>
                <a:lnTo>
                  <a:pt x="744" y="614"/>
                </a:lnTo>
                <a:lnTo>
                  <a:pt x="776" y="619"/>
                </a:lnTo>
                <a:lnTo>
                  <a:pt x="779" y="619"/>
                </a:lnTo>
                <a:lnTo>
                  <a:pt x="805" y="626"/>
                </a:lnTo>
                <a:lnTo>
                  <a:pt x="828" y="619"/>
                </a:lnTo>
                <a:lnTo>
                  <a:pt x="840" y="646"/>
                </a:lnTo>
                <a:lnTo>
                  <a:pt x="842" y="647"/>
                </a:lnTo>
                <a:lnTo>
                  <a:pt x="842" y="666"/>
                </a:lnTo>
                <a:lnTo>
                  <a:pt x="846" y="685"/>
                </a:lnTo>
                <a:lnTo>
                  <a:pt x="846" y="685"/>
                </a:lnTo>
                <a:lnTo>
                  <a:pt x="848" y="689"/>
                </a:lnTo>
                <a:lnTo>
                  <a:pt x="851" y="694"/>
                </a:lnTo>
                <a:lnTo>
                  <a:pt x="854" y="696"/>
                </a:lnTo>
                <a:lnTo>
                  <a:pt x="858" y="698"/>
                </a:lnTo>
                <a:lnTo>
                  <a:pt x="860" y="698"/>
                </a:lnTo>
                <a:lnTo>
                  <a:pt x="860" y="698"/>
                </a:lnTo>
                <a:lnTo>
                  <a:pt x="868" y="700"/>
                </a:lnTo>
                <a:lnTo>
                  <a:pt x="872" y="703"/>
                </a:lnTo>
                <a:lnTo>
                  <a:pt x="877" y="708"/>
                </a:lnTo>
                <a:lnTo>
                  <a:pt x="878" y="712"/>
                </a:lnTo>
                <a:lnTo>
                  <a:pt x="878" y="712"/>
                </a:lnTo>
                <a:lnTo>
                  <a:pt x="880" y="718"/>
                </a:lnTo>
                <a:lnTo>
                  <a:pt x="883" y="724"/>
                </a:lnTo>
                <a:lnTo>
                  <a:pt x="887" y="729"/>
                </a:lnTo>
                <a:lnTo>
                  <a:pt x="893" y="736"/>
                </a:lnTo>
                <a:lnTo>
                  <a:pt x="903" y="752"/>
                </a:lnTo>
                <a:lnTo>
                  <a:pt x="903" y="752"/>
                </a:lnTo>
                <a:lnTo>
                  <a:pt x="903" y="753"/>
                </a:lnTo>
                <a:lnTo>
                  <a:pt x="911" y="767"/>
                </a:lnTo>
                <a:lnTo>
                  <a:pt x="922" y="766"/>
                </a:lnTo>
                <a:lnTo>
                  <a:pt x="942" y="748"/>
                </a:lnTo>
                <a:lnTo>
                  <a:pt x="956" y="775"/>
                </a:lnTo>
                <a:lnTo>
                  <a:pt x="982" y="783"/>
                </a:lnTo>
                <a:lnTo>
                  <a:pt x="984" y="783"/>
                </a:lnTo>
                <a:lnTo>
                  <a:pt x="985" y="784"/>
                </a:lnTo>
                <a:lnTo>
                  <a:pt x="998" y="810"/>
                </a:lnTo>
                <a:lnTo>
                  <a:pt x="1004" y="813"/>
                </a:lnTo>
                <a:lnTo>
                  <a:pt x="1005" y="790"/>
                </a:lnTo>
                <a:lnTo>
                  <a:pt x="1005" y="789"/>
                </a:lnTo>
                <a:lnTo>
                  <a:pt x="1005" y="784"/>
                </a:lnTo>
                <a:lnTo>
                  <a:pt x="1058" y="783"/>
                </a:lnTo>
                <a:lnTo>
                  <a:pt x="1059" y="779"/>
                </a:lnTo>
                <a:lnTo>
                  <a:pt x="1059" y="779"/>
                </a:lnTo>
                <a:lnTo>
                  <a:pt x="1060" y="774"/>
                </a:lnTo>
                <a:lnTo>
                  <a:pt x="1060" y="771"/>
                </a:lnTo>
                <a:lnTo>
                  <a:pt x="1058" y="768"/>
                </a:lnTo>
                <a:lnTo>
                  <a:pt x="1058" y="768"/>
                </a:lnTo>
                <a:lnTo>
                  <a:pt x="1055" y="758"/>
                </a:lnTo>
                <a:lnTo>
                  <a:pt x="1052" y="747"/>
                </a:lnTo>
                <a:lnTo>
                  <a:pt x="1052" y="747"/>
                </a:lnTo>
                <a:lnTo>
                  <a:pt x="1052" y="740"/>
                </a:lnTo>
                <a:lnTo>
                  <a:pt x="1052" y="734"/>
                </a:lnTo>
                <a:lnTo>
                  <a:pt x="1053" y="729"/>
                </a:lnTo>
                <a:lnTo>
                  <a:pt x="1055" y="727"/>
                </a:lnTo>
                <a:lnTo>
                  <a:pt x="1055" y="727"/>
                </a:lnTo>
                <a:lnTo>
                  <a:pt x="1057" y="724"/>
                </a:lnTo>
                <a:lnTo>
                  <a:pt x="1060" y="722"/>
                </a:lnTo>
                <a:lnTo>
                  <a:pt x="1063" y="722"/>
                </a:lnTo>
                <a:lnTo>
                  <a:pt x="1067" y="724"/>
                </a:lnTo>
                <a:lnTo>
                  <a:pt x="1089" y="731"/>
                </a:lnTo>
                <a:lnTo>
                  <a:pt x="1091" y="714"/>
                </a:lnTo>
                <a:lnTo>
                  <a:pt x="1051" y="696"/>
                </a:lnTo>
                <a:lnTo>
                  <a:pt x="1049" y="696"/>
                </a:lnTo>
                <a:lnTo>
                  <a:pt x="1048" y="694"/>
                </a:lnTo>
                <a:lnTo>
                  <a:pt x="1048" y="693"/>
                </a:lnTo>
                <a:lnTo>
                  <a:pt x="1048" y="692"/>
                </a:lnTo>
                <a:lnTo>
                  <a:pt x="1042" y="643"/>
                </a:lnTo>
                <a:lnTo>
                  <a:pt x="1043" y="614"/>
                </a:lnTo>
                <a:lnTo>
                  <a:pt x="1043" y="609"/>
                </a:lnTo>
                <a:lnTo>
                  <a:pt x="1043" y="607"/>
                </a:lnTo>
                <a:lnTo>
                  <a:pt x="1109" y="616"/>
                </a:lnTo>
                <a:lnTo>
                  <a:pt x="1126" y="600"/>
                </a:lnTo>
                <a:lnTo>
                  <a:pt x="1126" y="600"/>
                </a:lnTo>
                <a:lnTo>
                  <a:pt x="1128" y="595"/>
                </a:lnTo>
                <a:lnTo>
                  <a:pt x="1128" y="592"/>
                </a:lnTo>
                <a:lnTo>
                  <a:pt x="1128" y="590"/>
                </a:lnTo>
                <a:lnTo>
                  <a:pt x="1126" y="587"/>
                </a:lnTo>
                <a:lnTo>
                  <a:pt x="1126" y="587"/>
                </a:lnTo>
                <a:lnTo>
                  <a:pt x="1115" y="583"/>
                </a:lnTo>
                <a:lnTo>
                  <a:pt x="1107" y="578"/>
                </a:lnTo>
                <a:lnTo>
                  <a:pt x="1103" y="572"/>
                </a:lnTo>
                <a:lnTo>
                  <a:pt x="1101" y="570"/>
                </a:lnTo>
                <a:lnTo>
                  <a:pt x="1100" y="568"/>
                </a:lnTo>
                <a:lnTo>
                  <a:pt x="1100" y="568"/>
                </a:lnTo>
                <a:lnTo>
                  <a:pt x="1101" y="564"/>
                </a:lnTo>
                <a:lnTo>
                  <a:pt x="1103" y="561"/>
                </a:lnTo>
                <a:lnTo>
                  <a:pt x="1104" y="559"/>
                </a:lnTo>
                <a:lnTo>
                  <a:pt x="1108" y="556"/>
                </a:lnTo>
                <a:lnTo>
                  <a:pt x="1136" y="529"/>
                </a:lnTo>
                <a:lnTo>
                  <a:pt x="1166" y="528"/>
                </a:lnTo>
                <a:lnTo>
                  <a:pt x="1182" y="500"/>
                </a:lnTo>
                <a:lnTo>
                  <a:pt x="1182" y="475"/>
                </a:lnTo>
                <a:lnTo>
                  <a:pt x="1205" y="470"/>
                </a:lnTo>
                <a:lnTo>
                  <a:pt x="1205" y="470"/>
                </a:lnTo>
                <a:lnTo>
                  <a:pt x="1213" y="450"/>
                </a:lnTo>
                <a:lnTo>
                  <a:pt x="1217" y="439"/>
                </a:lnTo>
                <a:lnTo>
                  <a:pt x="1226" y="419"/>
                </a:lnTo>
                <a:lnTo>
                  <a:pt x="1209" y="388"/>
                </a:lnTo>
                <a:lnTo>
                  <a:pt x="1209" y="387"/>
                </a:lnTo>
                <a:lnTo>
                  <a:pt x="1209" y="387"/>
                </a:lnTo>
                <a:lnTo>
                  <a:pt x="1209" y="386"/>
                </a:lnTo>
                <a:lnTo>
                  <a:pt x="1199" y="344"/>
                </a:lnTo>
                <a:lnTo>
                  <a:pt x="1199" y="343"/>
                </a:lnTo>
                <a:lnTo>
                  <a:pt x="1191" y="301"/>
                </a:lnTo>
                <a:lnTo>
                  <a:pt x="1177" y="277"/>
                </a:lnTo>
                <a:lnTo>
                  <a:pt x="1155" y="255"/>
                </a:lnTo>
                <a:lnTo>
                  <a:pt x="1155" y="254"/>
                </a:lnTo>
                <a:lnTo>
                  <a:pt x="1155" y="253"/>
                </a:lnTo>
                <a:lnTo>
                  <a:pt x="1154" y="251"/>
                </a:lnTo>
                <a:lnTo>
                  <a:pt x="1153" y="229"/>
                </a:lnTo>
                <a:lnTo>
                  <a:pt x="1113" y="241"/>
                </a:lnTo>
                <a:lnTo>
                  <a:pt x="1112" y="239"/>
                </a:lnTo>
                <a:lnTo>
                  <a:pt x="1093" y="219"/>
                </a:lnTo>
                <a:lnTo>
                  <a:pt x="1040" y="178"/>
                </a:lnTo>
                <a:lnTo>
                  <a:pt x="1037" y="178"/>
                </a:lnTo>
                <a:lnTo>
                  <a:pt x="1018" y="151"/>
                </a:lnTo>
                <a:lnTo>
                  <a:pt x="1004" y="143"/>
                </a:lnTo>
                <a:lnTo>
                  <a:pt x="996" y="156"/>
                </a:lnTo>
                <a:lnTo>
                  <a:pt x="996" y="159"/>
                </a:lnTo>
                <a:lnTo>
                  <a:pt x="994" y="160"/>
                </a:lnTo>
                <a:lnTo>
                  <a:pt x="993" y="160"/>
                </a:lnTo>
                <a:lnTo>
                  <a:pt x="990" y="160"/>
                </a:lnTo>
                <a:lnTo>
                  <a:pt x="974" y="161"/>
                </a:lnTo>
                <a:lnTo>
                  <a:pt x="971" y="162"/>
                </a:lnTo>
                <a:lnTo>
                  <a:pt x="970" y="162"/>
                </a:lnTo>
                <a:lnTo>
                  <a:pt x="931" y="118"/>
                </a:lnTo>
                <a:lnTo>
                  <a:pt x="931" y="118"/>
                </a:lnTo>
                <a:lnTo>
                  <a:pt x="924" y="115"/>
                </a:lnTo>
                <a:lnTo>
                  <a:pt x="917" y="109"/>
                </a:lnTo>
                <a:lnTo>
                  <a:pt x="901" y="94"/>
                </a:lnTo>
                <a:lnTo>
                  <a:pt x="883" y="81"/>
                </a:lnTo>
                <a:lnTo>
                  <a:pt x="882" y="80"/>
                </a:lnTo>
                <a:lnTo>
                  <a:pt x="861" y="68"/>
                </a:lnTo>
                <a:lnTo>
                  <a:pt x="850" y="77"/>
                </a:lnTo>
                <a:lnTo>
                  <a:pt x="848" y="80"/>
                </a:lnTo>
                <a:lnTo>
                  <a:pt x="847" y="78"/>
                </a:lnTo>
                <a:lnTo>
                  <a:pt x="846" y="78"/>
                </a:lnTo>
                <a:lnTo>
                  <a:pt x="835" y="76"/>
                </a:lnTo>
                <a:lnTo>
                  <a:pt x="823" y="82"/>
                </a:lnTo>
                <a:lnTo>
                  <a:pt x="822" y="83"/>
                </a:lnTo>
                <a:lnTo>
                  <a:pt x="820" y="84"/>
                </a:lnTo>
                <a:lnTo>
                  <a:pt x="819" y="84"/>
                </a:lnTo>
                <a:lnTo>
                  <a:pt x="803" y="88"/>
                </a:lnTo>
                <a:lnTo>
                  <a:pt x="803" y="88"/>
                </a:lnTo>
                <a:lnTo>
                  <a:pt x="732" y="46"/>
                </a:lnTo>
                <a:lnTo>
                  <a:pt x="732" y="4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1" name="Freeform 42"/>
          <p:cNvSpPr/>
          <p:nvPr/>
        </p:nvSpPr>
        <p:spPr bwMode="auto">
          <a:xfrm>
            <a:off x="3164898" y="4137976"/>
            <a:ext cx="1235073" cy="1082135"/>
          </a:xfrm>
          <a:custGeom>
            <a:avLst/>
            <a:gdLst>
              <a:gd name="T0" fmla="*/ 40 w 1063"/>
              <a:gd name="T1" fmla="*/ 75 h 932"/>
              <a:gd name="T2" fmla="*/ 13 w 1063"/>
              <a:gd name="T3" fmla="*/ 172 h 932"/>
              <a:gd name="T4" fmla="*/ 60 w 1063"/>
              <a:gd name="T5" fmla="*/ 210 h 932"/>
              <a:gd name="T6" fmla="*/ 109 w 1063"/>
              <a:gd name="T7" fmla="*/ 293 h 932"/>
              <a:gd name="T8" fmla="*/ 112 w 1063"/>
              <a:gd name="T9" fmla="*/ 354 h 932"/>
              <a:gd name="T10" fmla="*/ 128 w 1063"/>
              <a:gd name="T11" fmla="*/ 403 h 932"/>
              <a:gd name="T12" fmla="*/ 138 w 1063"/>
              <a:gd name="T13" fmla="*/ 433 h 932"/>
              <a:gd name="T14" fmla="*/ 134 w 1063"/>
              <a:gd name="T15" fmla="*/ 484 h 932"/>
              <a:gd name="T16" fmla="*/ 132 w 1063"/>
              <a:gd name="T17" fmla="*/ 571 h 932"/>
              <a:gd name="T18" fmla="*/ 131 w 1063"/>
              <a:gd name="T19" fmla="*/ 648 h 932"/>
              <a:gd name="T20" fmla="*/ 155 w 1063"/>
              <a:gd name="T21" fmla="*/ 668 h 932"/>
              <a:gd name="T22" fmla="*/ 167 w 1063"/>
              <a:gd name="T23" fmla="*/ 698 h 932"/>
              <a:gd name="T24" fmla="*/ 182 w 1063"/>
              <a:gd name="T25" fmla="*/ 675 h 932"/>
              <a:gd name="T26" fmla="*/ 187 w 1063"/>
              <a:gd name="T27" fmla="*/ 637 h 932"/>
              <a:gd name="T28" fmla="*/ 225 w 1063"/>
              <a:gd name="T29" fmla="*/ 638 h 932"/>
              <a:gd name="T30" fmla="*/ 258 w 1063"/>
              <a:gd name="T31" fmla="*/ 716 h 932"/>
              <a:gd name="T32" fmla="*/ 299 w 1063"/>
              <a:gd name="T33" fmla="*/ 707 h 932"/>
              <a:gd name="T34" fmla="*/ 361 w 1063"/>
              <a:gd name="T35" fmla="*/ 841 h 932"/>
              <a:gd name="T36" fmla="*/ 371 w 1063"/>
              <a:gd name="T37" fmla="*/ 903 h 932"/>
              <a:gd name="T38" fmla="*/ 395 w 1063"/>
              <a:gd name="T39" fmla="*/ 888 h 932"/>
              <a:gd name="T40" fmla="*/ 397 w 1063"/>
              <a:gd name="T41" fmla="*/ 931 h 932"/>
              <a:gd name="T42" fmla="*/ 435 w 1063"/>
              <a:gd name="T43" fmla="*/ 897 h 932"/>
              <a:gd name="T44" fmla="*/ 496 w 1063"/>
              <a:gd name="T45" fmla="*/ 889 h 932"/>
              <a:gd name="T46" fmla="*/ 497 w 1063"/>
              <a:gd name="T47" fmla="*/ 810 h 932"/>
              <a:gd name="T48" fmla="*/ 526 w 1063"/>
              <a:gd name="T49" fmla="*/ 770 h 932"/>
              <a:gd name="T50" fmla="*/ 591 w 1063"/>
              <a:gd name="T51" fmla="*/ 661 h 932"/>
              <a:gd name="T52" fmla="*/ 665 w 1063"/>
              <a:gd name="T53" fmla="*/ 699 h 932"/>
              <a:gd name="T54" fmla="*/ 678 w 1063"/>
              <a:gd name="T55" fmla="*/ 726 h 932"/>
              <a:gd name="T56" fmla="*/ 695 w 1063"/>
              <a:gd name="T57" fmla="*/ 713 h 932"/>
              <a:gd name="T58" fmla="*/ 749 w 1063"/>
              <a:gd name="T59" fmla="*/ 709 h 932"/>
              <a:gd name="T60" fmla="*/ 821 w 1063"/>
              <a:gd name="T61" fmla="*/ 744 h 932"/>
              <a:gd name="T62" fmla="*/ 798 w 1063"/>
              <a:gd name="T63" fmla="*/ 693 h 932"/>
              <a:gd name="T64" fmla="*/ 803 w 1063"/>
              <a:gd name="T65" fmla="*/ 629 h 932"/>
              <a:gd name="T66" fmla="*/ 822 w 1063"/>
              <a:gd name="T67" fmla="*/ 607 h 932"/>
              <a:gd name="T68" fmla="*/ 770 w 1063"/>
              <a:gd name="T69" fmla="*/ 492 h 932"/>
              <a:gd name="T70" fmla="*/ 945 w 1063"/>
              <a:gd name="T71" fmla="*/ 420 h 932"/>
              <a:gd name="T72" fmla="*/ 1006 w 1063"/>
              <a:gd name="T73" fmla="*/ 337 h 932"/>
              <a:gd name="T74" fmla="*/ 1058 w 1063"/>
              <a:gd name="T75" fmla="*/ 245 h 932"/>
              <a:gd name="T76" fmla="*/ 963 w 1063"/>
              <a:gd name="T77" fmla="*/ 221 h 932"/>
              <a:gd name="T78" fmla="*/ 944 w 1063"/>
              <a:gd name="T79" fmla="*/ 214 h 932"/>
              <a:gd name="T80" fmla="*/ 920 w 1063"/>
              <a:gd name="T81" fmla="*/ 220 h 932"/>
              <a:gd name="T82" fmla="*/ 908 w 1063"/>
              <a:gd name="T83" fmla="*/ 197 h 932"/>
              <a:gd name="T84" fmla="*/ 872 w 1063"/>
              <a:gd name="T85" fmla="*/ 186 h 932"/>
              <a:gd name="T86" fmla="*/ 795 w 1063"/>
              <a:gd name="T87" fmla="*/ 175 h 932"/>
              <a:gd name="T88" fmla="*/ 754 w 1063"/>
              <a:gd name="T89" fmla="*/ 190 h 932"/>
              <a:gd name="T90" fmla="*/ 685 w 1063"/>
              <a:gd name="T91" fmla="*/ 180 h 932"/>
              <a:gd name="T92" fmla="*/ 656 w 1063"/>
              <a:gd name="T93" fmla="*/ 117 h 932"/>
              <a:gd name="T94" fmla="*/ 539 w 1063"/>
              <a:gd name="T95" fmla="*/ 46 h 932"/>
              <a:gd name="T96" fmla="*/ 494 w 1063"/>
              <a:gd name="T97" fmla="*/ 17 h 932"/>
              <a:gd name="T98" fmla="*/ 482 w 1063"/>
              <a:gd name="T99" fmla="*/ 95 h 932"/>
              <a:gd name="T100" fmla="*/ 424 w 1063"/>
              <a:gd name="T101" fmla="*/ 99 h 932"/>
              <a:gd name="T102" fmla="*/ 392 w 1063"/>
              <a:gd name="T103" fmla="*/ 130 h 932"/>
              <a:gd name="T104" fmla="*/ 368 w 1063"/>
              <a:gd name="T105" fmla="*/ 144 h 932"/>
              <a:gd name="T106" fmla="*/ 361 w 1063"/>
              <a:gd name="T107" fmla="*/ 179 h 932"/>
              <a:gd name="T108" fmla="*/ 285 w 1063"/>
              <a:gd name="T109" fmla="*/ 204 h 932"/>
              <a:gd name="T110" fmla="*/ 205 w 1063"/>
              <a:gd name="T111" fmla="*/ 164 h 932"/>
              <a:gd name="T112" fmla="*/ 168 w 1063"/>
              <a:gd name="T113" fmla="*/ 111 h 932"/>
              <a:gd name="T114" fmla="*/ 149 w 1063"/>
              <a:gd name="T115" fmla="*/ 93 h 932"/>
              <a:gd name="T116" fmla="*/ 126 w 1063"/>
              <a:gd name="T117" fmla="*/ 33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3" h="932">
                <a:moveTo>
                  <a:pt x="100" y="23"/>
                </a:moveTo>
                <a:lnTo>
                  <a:pt x="71" y="14"/>
                </a:lnTo>
                <a:lnTo>
                  <a:pt x="42" y="10"/>
                </a:lnTo>
                <a:lnTo>
                  <a:pt x="33" y="22"/>
                </a:lnTo>
                <a:lnTo>
                  <a:pt x="31" y="42"/>
                </a:lnTo>
                <a:lnTo>
                  <a:pt x="32" y="44"/>
                </a:lnTo>
                <a:lnTo>
                  <a:pt x="40" y="75"/>
                </a:lnTo>
                <a:lnTo>
                  <a:pt x="41" y="99"/>
                </a:lnTo>
                <a:lnTo>
                  <a:pt x="41" y="107"/>
                </a:lnTo>
                <a:lnTo>
                  <a:pt x="26" y="107"/>
                </a:lnTo>
                <a:lnTo>
                  <a:pt x="33" y="135"/>
                </a:lnTo>
                <a:lnTo>
                  <a:pt x="10" y="143"/>
                </a:lnTo>
                <a:lnTo>
                  <a:pt x="0" y="162"/>
                </a:lnTo>
                <a:lnTo>
                  <a:pt x="13" y="172"/>
                </a:lnTo>
                <a:lnTo>
                  <a:pt x="15" y="173"/>
                </a:lnTo>
                <a:lnTo>
                  <a:pt x="15" y="173"/>
                </a:lnTo>
                <a:lnTo>
                  <a:pt x="57" y="206"/>
                </a:lnTo>
                <a:lnTo>
                  <a:pt x="59" y="207"/>
                </a:lnTo>
                <a:lnTo>
                  <a:pt x="60" y="207"/>
                </a:lnTo>
                <a:lnTo>
                  <a:pt x="60" y="209"/>
                </a:lnTo>
                <a:lnTo>
                  <a:pt x="60" y="210"/>
                </a:lnTo>
                <a:lnTo>
                  <a:pt x="65" y="241"/>
                </a:lnTo>
                <a:lnTo>
                  <a:pt x="85" y="268"/>
                </a:lnTo>
                <a:lnTo>
                  <a:pt x="85" y="268"/>
                </a:lnTo>
                <a:lnTo>
                  <a:pt x="94" y="280"/>
                </a:lnTo>
                <a:lnTo>
                  <a:pt x="107" y="292"/>
                </a:lnTo>
                <a:lnTo>
                  <a:pt x="108" y="292"/>
                </a:lnTo>
                <a:lnTo>
                  <a:pt x="109" y="293"/>
                </a:lnTo>
                <a:lnTo>
                  <a:pt x="109" y="295"/>
                </a:lnTo>
                <a:lnTo>
                  <a:pt x="108" y="297"/>
                </a:lnTo>
                <a:lnTo>
                  <a:pt x="108" y="324"/>
                </a:lnTo>
                <a:lnTo>
                  <a:pt x="108" y="324"/>
                </a:lnTo>
                <a:lnTo>
                  <a:pt x="110" y="331"/>
                </a:lnTo>
                <a:lnTo>
                  <a:pt x="111" y="342"/>
                </a:lnTo>
                <a:lnTo>
                  <a:pt x="112" y="354"/>
                </a:lnTo>
                <a:lnTo>
                  <a:pt x="112" y="370"/>
                </a:lnTo>
                <a:lnTo>
                  <a:pt x="112" y="370"/>
                </a:lnTo>
                <a:lnTo>
                  <a:pt x="119" y="381"/>
                </a:lnTo>
                <a:lnTo>
                  <a:pt x="125" y="390"/>
                </a:lnTo>
                <a:lnTo>
                  <a:pt x="127" y="398"/>
                </a:lnTo>
                <a:lnTo>
                  <a:pt x="128" y="403"/>
                </a:lnTo>
                <a:lnTo>
                  <a:pt x="128" y="403"/>
                </a:lnTo>
                <a:lnTo>
                  <a:pt x="130" y="408"/>
                </a:lnTo>
                <a:lnTo>
                  <a:pt x="131" y="415"/>
                </a:lnTo>
                <a:lnTo>
                  <a:pt x="138" y="432"/>
                </a:lnTo>
                <a:lnTo>
                  <a:pt x="138" y="432"/>
                </a:lnTo>
                <a:lnTo>
                  <a:pt x="138" y="433"/>
                </a:lnTo>
                <a:lnTo>
                  <a:pt x="138" y="433"/>
                </a:lnTo>
                <a:lnTo>
                  <a:pt x="138" y="433"/>
                </a:lnTo>
                <a:lnTo>
                  <a:pt x="139" y="445"/>
                </a:lnTo>
                <a:lnTo>
                  <a:pt x="139" y="456"/>
                </a:lnTo>
                <a:lnTo>
                  <a:pt x="138" y="467"/>
                </a:lnTo>
                <a:lnTo>
                  <a:pt x="135" y="477"/>
                </a:lnTo>
                <a:lnTo>
                  <a:pt x="135" y="477"/>
                </a:lnTo>
                <a:lnTo>
                  <a:pt x="135" y="480"/>
                </a:lnTo>
                <a:lnTo>
                  <a:pt x="134" y="484"/>
                </a:lnTo>
                <a:lnTo>
                  <a:pt x="136" y="494"/>
                </a:lnTo>
                <a:lnTo>
                  <a:pt x="142" y="507"/>
                </a:lnTo>
                <a:lnTo>
                  <a:pt x="150" y="523"/>
                </a:lnTo>
                <a:lnTo>
                  <a:pt x="151" y="524"/>
                </a:lnTo>
                <a:lnTo>
                  <a:pt x="152" y="526"/>
                </a:lnTo>
                <a:lnTo>
                  <a:pt x="151" y="528"/>
                </a:lnTo>
                <a:lnTo>
                  <a:pt x="132" y="571"/>
                </a:lnTo>
                <a:lnTo>
                  <a:pt x="132" y="571"/>
                </a:lnTo>
                <a:lnTo>
                  <a:pt x="135" y="583"/>
                </a:lnTo>
                <a:lnTo>
                  <a:pt x="136" y="593"/>
                </a:lnTo>
                <a:lnTo>
                  <a:pt x="132" y="633"/>
                </a:lnTo>
                <a:lnTo>
                  <a:pt x="132" y="633"/>
                </a:lnTo>
                <a:lnTo>
                  <a:pt x="131" y="641"/>
                </a:lnTo>
                <a:lnTo>
                  <a:pt x="131" y="648"/>
                </a:lnTo>
                <a:lnTo>
                  <a:pt x="132" y="652"/>
                </a:lnTo>
                <a:lnTo>
                  <a:pt x="134" y="654"/>
                </a:lnTo>
                <a:lnTo>
                  <a:pt x="135" y="656"/>
                </a:lnTo>
                <a:lnTo>
                  <a:pt x="143" y="660"/>
                </a:lnTo>
                <a:lnTo>
                  <a:pt x="143" y="660"/>
                </a:lnTo>
                <a:lnTo>
                  <a:pt x="150" y="664"/>
                </a:lnTo>
                <a:lnTo>
                  <a:pt x="155" y="668"/>
                </a:lnTo>
                <a:lnTo>
                  <a:pt x="157" y="673"/>
                </a:lnTo>
                <a:lnTo>
                  <a:pt x="157" y="677"/>
                </a:lnTo>
                <a:lnTo>
                  <a:pt x="156" y="698"/>
                </a:lnTo>
                <a:lnTo>
                  <a:pt x="163" y="700"/>
                </a:lnTo>
                <a:lnTo>
                  <a:pt x="164" y="701"/>
                </a:lnTo>
                <a:lnTo>
                  <a:pt x="167" y="698"/>
                </a:lnTo>
                <a:lnTo>
                  <a:pt x="167" y="698"/>
                </a:lnTo>
                <a:lnTo>
                  <a:pt x="172" y="691"/>
                </a:lnTo>
                <a:lnTo>
                  <a:pt x="174" y="688"/>
                </a:lnTo>
                <a:lnTo>
                  <a:pt x="175" y="683"/>
                </a:lnTo>
                <a:lnTo>
                  <a:pt x="178" y="680"/>
                </a:lnTo>
                <a:lnTo>
                  <a:pt x="179" y="677"/>
                </a:lnTo>
                <a:lnTo>
                  <a:pt x="179" y="677"/>
                </a:lnTo>
                <a:lnTo>
                  <a:pt x="182" y="675"/>
                </a:lnTo>
                <a:lnTo>
                  <a:pt x="186" y="673"/>
                </a:lnTo>
                <a:lnTo>
                  <a:pt x="190" y="666"/>
                </a:lnTo>
                <a:lnTo>
                  <a:pt x="190" y="666"/>
                </a:lnTo>
                <a:lnTo>
                  <a:pt x="191" y="656"/>
                </a:lnTo>
                <a:lnTo>
                  <a:pt x="190" y="650"/>
                </a:lnTo>
                <a:lnTo>
                  <a:pt x="189" y="643"/>
                </a:lnTo>
                <a:lnTo>
                  <a:pt x="187" y="637"/>
                </a:lnTo>
                <a:lnTo>
                  <a:pt x="192" y="636"/>
                </a:lnTo>
                <a:lnTo>
                  <a:pt x="192" y="636"/>
                </a:lnTo>
                <a:lnTo>
                  <a:pt x="205" y="634"/>
                </a:lnTo>
                <a:lnTo>
                  <a:pt x="215" y="634"/>
                </a:lnTo>
                <a:lnTo>
                  <a:pt x="219" y="634"/>
                </a:lnTo>
                <a:lnTo>
                  <a:pt x="222" y="636"/>
                </a:lnTo>
                <a:lnTo>
                  <a:pt x="225" y="638"/>
                </a:lnTo>
                <a:lnTo>
                  <a:pt x="227" y="641"/>
                </a:lnTo>
                <a:lnTo>
                  <a:pt x="236" y="665"/>
                </a:lnTo>
                <a:lnTo>
                  <a:pt x="236" y="666"/>
                </a:lnTo>
                <a:lnTo>
                  <a:pt x="236" y="667"/>
                </a:lnTo>
                <a:lnTo>
                  <a:pt x="241" y="707"/>
                </a:lnTo>
                <a:lnTo>
                  <a:pt x="257" y="716"/>
                </a:lnTo>
                <a:lnTo>
                  <a:pt x="258" y="716"/>
                </a:lnTo>
                <a:lnTo>
                  <a:pt x="259" y="716"/>
                </a:lnTo>
                <a:lnTo>
                  <a:pt x="268" y="724"/>
                </a:lnTo>
                <a:lnTo>
                  <a:pt x="278" y="713"/>
                </a:lnTo>
                <a:lnTo>
                  <a:pt x="289" y="705"/>
                </a:lnTo>
                <a:lnTo>
                  <a:pt x="293" y="705"/>
                </a:lnTo>
                <a:lnTo>
                  <a:pt x="293" y="705"/>
                </a:lnTo>
                <a:lnTo>
                  <a:pt x="299" y="707"/>
                </a:lnTo>
                <a:lnTo>
                  <a:pt x="302" y="711"/>
                </a:lnTo>
                <a:lnTo>
                  <a:pt x="306" y="716"/>
                </a:lnTo>
                <a:lnTo>
                  <a:pt x="308" y="722"/>
                </a:lnTo>
                <a:lnTo>
                  <a:pt x="314" y="753"/>
                </a:lnTo>
                <a:lnTo>
                  <a:pt x="315" y="759"/>
                </a:lnTo>
                <a:lnTo>
                  <a:pt x="347" y="829"/>
                </a:lnTo>
                <a:lnTo>
                  <a:pt x="361" y="841"/>
                </a:lnTo>
                <a:lnTo>
                  <a:pt x="362" y="842"/>
                </a:lnTo>
                <a:lnTo>
                  <a:pt x="362" y="844"/>
                </a:lnTo>
                <a:lnTo>
                  <a:pt x="368" y="873"/>
                </a:lnTo>
                <a:lnTo>
                  <a:pt x="368" y="873"/>
                </a:lnTo>
                <a:lnTo>
                  <a:pt x="370" y="901"/>
                </a:lnTo>
                <a:lnTo>
                  <a:pt x="371" y="903"/>
                </a:lnTo>
                <a:lnTo>
                  <a:pt x="371" y="903"/>
                </a:lnTo>
                <a:lnTo>
                  <a:pt x="377" y="895"/>
                </a:lnTo>
                <a:lnTo>
                  <a:pt x="383" y="891"/>
                </a:lnTo>
                <a:lnTo>
                  <a:pt x="388" y="887"/>
                </a:lnTo>
                <a:lnTo>
                  <a:pt x="389" y="887"/>
                </a:lnTo>
                <a:lnTo>
                  <a:pt x="392" y="887"/>
                </a:lnTo>
                <a:lnTo>
                  <a:pt x="392" y="887"/>
                </a:lnTo>
                <a:lnTo>
                  <a:pt x="395" y="888"/>
                </a:lnTo>
                <a:lnTo>
                  <a:pt x="396" y="891"/>
                </a:lnTo>
                <a:lnTo>
                  <a:pt x="397" y="893"/>
                </a:lnTo>
                <a:lnTo>
                  <a:pt x="397" y="896"/>
                </a:lnTo>
                <a:lnTo>
                  <a:pt x="397" y="903"/>
                </a:lnTo>
                <a:lnTo>
                  <a:pt x="397" y="925"/>
                </a:lnTo>
                <a:lnTo>
                  <a:pt x="397" y="931"/>
                </a:lnTo>
                <a:lnTo>
                  <a:pt x="397" y="931"/>
                </a:lnTo>
                <a:lnTo>
                  <a:pt x="402" y="932"/>
                </a:lnTo>
                <a:lnTo>
                  <a:pt x="405" y="931"/>
                </a:lnTo>
                <a:lnTo>
                  <a:pt x="409" y="930"/>
                </a:lnTo>
                <a:lnTo>
                  <a:pt x="410" y="927"/>
                </a:lnTo>
                <a:lnTo>
                  <a:pt x="422" y="911"/>
                </a:lnTo>
                <a:lnTo>
                  <a:pt x="435" y="897"/>
                </a:lnTo>
                <a:lnTo>
                  <a:pt x="435" y="897"/>
                </a:lnTo>
                <a:lnTo>
                  <a:pt x="442" y="893"/>
                </a:lnTo>
                <a:lnTo>
                  <a:pt x="448" y="889"/>
                </a:lnTo>
                <a:lnTo>
                  <a:pt x="455" y="887"/>
                </a:lnTo>
                <a:lnTo>
                  <a:pt x="462" y="886"/>
                </a:lnTo>
                <a:lnTo>
                  <a:pt x="463" y="886"/>
                </a:lnTo>
                <a:lnTo>
                  <a:pt x="489" y="893"/>
                </a:lnTo>
                <a:lnTo>
                  <a:pt x="496" y="889"/>
                </a:lnTo>
                <a:lnTo>
                  <a:pt x="509" y="872"/>
                </a:lnTo>
                <a:lnTo>
                  <a:pt x="506" y="846"/>
                </a:lnTo>
                <a:lnTo>
                  <a:pt x="506" y="846"/>
                </a:lnTo>
                <a:lnTo>
                  <a:pt x="502" y="834"/>
                </a:lnTo>
                <a:lnTo>
                  <a:pt x="498" y="825"/>
                </a:lnTo>
                <a:lnTo>
                  <a:pt x="496" y="817"/>
                </a:lnTo>
                <a:lnTo>
                  <a:pt x="497" y="810"/>
                </a:lnTo>
                <a:lnTo>
                  <a:pt x="501" y="789"/>
                </a:lnTo>
                <a:lnTo>
                  <a:pt x="501" y="786"/>
                </a:lnTo>
                <a:lnTo>
                  <a:pt x="502" y="784"/>
                </a:lnTo>
                <a:lnTo>
                  <a:pt x="502" y="784"/>
                </a:lnTo>
                <a:lnTo>
                  <a:pt x="525" y="770"/>
                </a:lnTo>
                <a:lnTo>
                  <a:pt x="526" y="770"/>
                </a:lnTo>
                <a:lnTo>
                  <a:pt x="526" y="770"/>
                </a:lnTo>
                <a:lnTo>
                  <a:pt x="543" y="760"/>
                </a:lnTo>
                <a:lnTo>
                  <a:pt x="562" y="731"/>
                </a:lnTo>
                <a:lnTo>
                  <a:pt x="565" y="711"/>
                </a:lnTo>
                <a:lnTo>
                  <a:pt x="543" y="660"/>
                </a:lnTo>
                <a:lnTo>
                  <a:pt x="591" y="682"/>
                </a:lnTo>
                <a:lnTo>
                  <a:pt x="591" y="661"/>
                </a:lnTo>
                <a:lnTo>
                  <a:pt x="591" y="661"/>
                </a:lnTo>
                <a:lnTo>
                  <a:pt x="591" y="660"/>
                </a:lnTo>
                <a:lnTo>
                  <a:pt x="609" y="644"/>
                </a:lnTo>
                <a:lnTo>
                  <a:pt x="645" y="635"/>
                </a:lnTo>
                <a:lnTo>
                  <a:pt x="647" y="635"/>
                </a:lnTo>
                <a:lnTo>
                  <a:pt x="668" y="680"/>
                </a:lnTo>
                <a:lnTo>
                  <a:pt x="668" y="682"/>
                </a:lnTo>
                <a:lnTo>
                  <a:pt x="665" y="699"/>
                </a:lnTo>
                <a:lnTo>
                  <a:pt x="668" y="715"/>
                </a:lnTo>
                <a:lnTo>
                  <a:pt x="668" y="715"/>
                </a:lnTo>
                <a:lnTo>
                  <a:pt x="670" y="720"/>
                </a:lnTo>
                <a:lnTo>
                  <a:pt x="672" y="723"/>
                </a:lnTo>
                <a:lnTo>
                  <a:pt x="676" y="724"/>
                </a:lnTo>
                <a:lnTo>
                  <a:pt x="678" y="726"/>
                </a:lnTo>
                <a:lnTo>
                  <a:pt x="678" y="726"/>
                </a:lnTo>
                <a:lnTo>
                  <a:pt x="681" y="724"/>
                </a:lnTo>
                <a:lnTo>
                  <a:pt x="686" y="723"/>
                </a:lnTo>
                <a:lnTo>
                  <a:pt x="689" y="720"/>
                </a:lnTo>
                <a:lnTo>
                  <a:pt x="693" y="716"/>
                </a:lnTo>
                <a:lnTo>
                  <a:pt x="694" y="713"/>
                </a:lnTo>
                <a:lnTo>
                  <a:pt x="694" y="713"/>
                </a:lnTo>
                <a:lnTo>
                  <a:pt x="695" y="713"/>
                </a:lnTo>
                <a:lnTo>
                  <a:pt x="724" y="704"/>
                </a:lnTo>
                <a:lnTo>
                  <a:pt x="724" y="704"/>
                </a:lnTo>
                <a:lnTo>
                  <a:pt x="725" y="704"/>
                </a:lnTo>
                <a:lnTo>
                  <a:pt x="725" y="704"/>
                </a:lnTo>
                <a:lnTo>
                  <a:pt x="735" y="705"/>
                </a:lnTo>
                <a:lnTo>
                  <a:pt x="743" y="706"/>
                </a:lnTo>
                <a:lnTo>
                  <a:pt x="749" y="709"/>
                </a:lnTo>
                <a:lnTo>
                  <a:pt x="752" y="715"/>
                </a:lnTo>
                <a:lnTo>
                  <a:pt x="755" y="747"/>
                </a:lnTo>
                <a:lnTo>
                  <a:pt x="755" y="748"/>
                </a:lnTo>
                <a:lnTo>
                  <a:pt x="760" y="750"/>
                </a:lnTo>
                <a:lnTo>
                  <a:pt x="773" y="753"/>
                </a:lnTo>
                <a:lnTo>
                  <a:pt x="790" y="752"/>
                </a:lnTo>
                <a:lnTo>
                  <a:pt x="821" y="744"/>
                </a:lnTo>
                <a:lnTo>
                  <a:pt x="840" y="728"/>
                </a:lnTo>
                <a:lnTo>
                  <a:pt x="841" y="715"/>
                </a:lnTo>
                <a:lnTo>
                  <a:pt x="831" y="705"/>
                </a:lnTo>
                <a:lnTo>
                  <a:pt x="801" y="695"/>
                </a:lnTo>
                <a:lnTo>
                  <a:pt x="801" y="695"/>
                </a:lnTo>
                <a:lnTo>
                  <a:pt x="798" y="693"/>
                </a:lnTo>
                <a:lnTo>
                  <a:pt x="798" y="693"/>
                </a:lnTo>
                <a:lnTo>
                  <a:pt x="798" y="691"/>
                </a:lnTo>
                <a:lnTo>
                  <a:pt x="762" y="656"/>
                </a:lnTo>
                <a:lnTo>
                  <a:pt x="765" y="653"/>
                </a:lnTo>
                <a:lnTo>
                  <a:pt x="783" y="637"/>
                </a:lnTo>
                <a:lnTo>
                  <a:pt x="785" y="636"/>
                </a:lnTo>
                <a:lnTo>
                  <a:pt x="785" y="636"/>
                </a:lnTo>
                <a:lnTo>
                  <a:pt x="803" y="629"/>
                </a:lnTo>
                <a:lnTo>
                  <a:pt x="803" y="629"/>
                </a:lnTo>
                <a:lnTo>
                  <a:pt x="806" y="629"/>
                </a:lnTo>
                <a:lnTo>
                  <a:pt x="830" y="634"/>
                </a:lnTo>
                <a:lnTo>
                  <a:pt x="831" y="634"/>
                </a:lnTo>
                <a:lnTo>
                  <a:pt x="833" y="635"/>
                </a:lnTo>
                <a:lnTo>
                  <a:pt x="833" y="625"/>
                </a:lnTo>
                <a:lnTo>
                  <a:pt x="822" y="607"/>
                </a:lnTo>
                <a:lnTo>
                  <a:pt x="805" y="598"/>
                </a:lnTo>
                <a:lnTo>
                  <a:pt x="782" y="565"/>
                </a:lnTo>
                <a:lnTo>
                  <a:pt x="782" y="565"/>
                </a:lnTo>
                <a:lnTo>
                  <a:pt x="781" y="564"/>
                </a:lnTo>
                <a:lnTo>
                  <a:pt x="781" y="563"/>
                </a:lnTo>
                <a:lnTo>
                  <a:pt x="770" y="523"/>
                </a:lnTo>
                <a:lnTo>
                  <a:pt x="770" y="492"/>
                </a:lnTo>
                <a:lnTo>
                  <a:pt x="789" y="475"/>
                </a:lnTo>
                <a:lnTo>
                  <a:pt x="819" y="475"/>
                </a:lnTo>
                <a:lnTo>
                  <a:pt x="886" y="480"/>
                </a:lnTo>
                <a:lnTo>
                  <a:pt x="917" y="436"/>
                </a:lnTo>
                <a:lnTo>
                  <a:pt x="917" y="433"/>
                </a:lnTo>
                <a:lnTo>
                  <a:pt x="920" y="433"/>
                </a:lnTo>
                <a:lnTo>
                  <a:pt x="945" y="420"/>
                </a:lnTo>
                <a:lnTo>
                  <a:pt x="959" y="393"/>
                </a:lnTo>
                <a:lnTo>
                  <a:pt x="960" y="392"/>
                </a:lnTo>
                <a:lnTo>
                  <a:pt x="991" y="367"/>
                </a:lnTo>
                <a:lnTo>
                  <a:pt x="1004" y="339"/>
                </a:lnTo>
                <a:lnTo>
                  <a:pt x="1004" y="338"/>
                </a:lnTo>
                <a:lnTo>
                  <a:pt x="1006" y="338"/>
                </a:lnTo>
                <a:lnTo>
                  <a:pt x="1006" y="337"/>
                </a:lnTo>
                <a:lnTo>
                  <a:pt x="1006" y="337"/>
                </a:lnTo>
                <a:lnTo>
                  <a:pt x="1018" y="326"/>
                </a:lnTo>
                <a:lnTo>
                  <a:pt x="1032" y="301"/>
                </a:lnTo>
                <a:lnTo>
                  <a:pt x="1038" y="264"/>
                </a:lnTo>
                <a:lnTo>
                  <a:pt x="1038" y="260"/>
                </a:lnTo>
                <a:lnTo>
                  <a:pt x="1039" y="259"/>
                </a:lnTo>
                <a:lnTo>
                  <a:pt x="1058" y="245"/>
                </a:lnTo>
                <a:lnTo>
                  <a:pt x="1063" y="241"/>
                </a:lnTo>
                <a:lnTo>
                  <a:pt x="1034" y="236"/>
                </a:lnTo>
                <a:lnTo>
                  <a:pt x="985" y="238"/>
                </a:lnTo>
                <a:lnTo>
                  <a:pt x="984" y="237"/>
                </a:lnTo>
                <a:lnTo>
                  <a:pt x="965" y="222"/>
                </a:lnTo>
                <a:lnTo>
                  <a:pt x="963" y="222"/>
                </a:lnTo>
                <a:lnTo>
                  <a:pt x="963" y="221"/>
                </a:lnTo>
                <a:lnTo>
                  <a:pt x="963" y="221"/>
                </a:lnTo>
                <a:lnTo>
                  <a:pt x="954" y="206"/>
                </a:lnTo>
                <a:lnTo>
                  <a:pt x="952" y="207"/>
                </a:lnTo>
                <a:lnTo>
                  <a:pt x="951" y="210"/>
                </a:lnTo>
                <a:lnTo>
                  <a:pt x="951" y="210"/>
                </a:lnTo>
                <a:lnTo>
                  <a:pt x="948" y="212"/>
                </a:lnTo>
                <a:lnTo>
                  <a:pt x="944" y="214"/>
                </a:lnTo>
                <a:lnTo>
                  <a:pt x="935" y="216"/>
                </a:lnTo>
                <a:lnTo>
                  <a:pt x="928" y="219"/>
                </a:lnTo>
                <a:lnTo>
                  <a:pt x="928" y="219"/>
                </a:lnTo>
                <a:lnTo>
                  <a:pt x="924" y="220"/>
                </a:lnTo>
                <a:lnTo>
                  <a:pt x="922" y="220"/>
                </a:lnTo>
                <a:lnTo>
                  <a:pt x="920" y="220"/>
                </a:lnTo>
                <a:lnTo>
                  <a:pt x="920" y="220"/>
                </a:lnTo>
                <a:lnTo>
                  <a:pt x="919" y="219"/>
                </a:lnTo>
                <a:lnTo>
                  <a:pt x="917" y="218"/>
                </a:lnTo>
                <a:lnTo>
                  <a:pt x="914" y="210"/>
                </a:lnTo>
                <a:lnTo>
                  <a:pt x="914" y="210"/>
                </a:lnTo>
                <a:lnTo>
                  <a:pt x="913" y="205"/>
                </a:lnTo>
                <a:lnTo>
                  <a:pt x="911" y="202"/>
                </a:lnTo>
                <a:lnTo>
                  <a:pt x="908" y="197"/>
                </a:lnTo>
                <a:lnTo>
                  <a:pt x="904" y="193"/>
                </a:lnTo>
                <a:lnTo>
                  <a:pt x="901" y="191"/>
                </a:lnTo>
                <a:lnTo>
                  <a:pt x="901" y="189"/>
                </a:lnTo>
                <a:lnTo>
                  <a:pt x="900" y="189"/>
                </a:lnTo>
                <a:lnTo>
                  <a:pt x="894" y="174"/>
                </a:lnTo>
                <a:lnTo>
                  <a:pt x="890" y="174"/>
                </a:lnTo>
                <a:lnTo>
                  <a:pt x="872" y="186"/>
                </a:lnTo>
                <a:lnTo>
                  <a:pt x="870" y="187"/>
                </a:lnTo>
                <a:lnTo>
                  <a:pt x="869" y="187"/>
                </a:lnTo>
                <a:lnTo>
                  <a:pt x="827" y="196"/>
                </a:lnTo>
                <a:lnTo>
                  <a:pt x="825" y="196"/>
                </a:lnTo>
                <a:lnTo>
                  <a:pt x="822" y="195"/>
                </a:lnTo>
                <a:lnTo>
                  <a:pt x="795" y="175"/>
                </a:lnTo>
                <a:lnTo>
                  <a:pt x="795" y="175"/>
                </a:lnTo>
                <a:lnTo>
                  <a:pt x="794" y="174"/>
                </a:lnTo>
                <a:lnTo>
                  <a:pt x="794" y="173"/>
                </a:lnTo>
                <a:lnTo>
                  <a:pt x="791" y="173"/>
                </a:lnTo>
                <a:lnTo>
                  <a:pt x="785" y="158"/>
                </a:lnTo>
                <a:lnTo>
                  <a:pt x="764" y="180"/>
                </a:lnTo>
                <a:lnTo>
                  <a:pt x="764" y="180"/>
                </a:lnTo>
                <a:lnTo>
                  <a:pt x="754" y="190"/>
                </a:lnTo>
                <a:lnTo>
                  <a:pt x="746" y="197"/>
                </a:lnTo>
                <a:lnTo>
                  <a:pt x="741" y="198"/>
                </a:lnTo>
                <a:lnTo>
                  <a:pt x="738" y="198"/>
                </a:lnTo>
                <a:lnTo>
                  <a:pt x="734" y="198"/>
                </a:lnTo>
                <a:lnTo>
                  <a:pt x="732" y="197"/>
                </a:lnTo>
                <a:lnTo>
                  <a:pt x="703" y="182"/>
                </a:lnTo>
                <a:lnTo>
                  <a:pt x="685" y="180"/>
                </a:lnTo>
                <a:lnTo>
                  <a:pt x="681" y="181"/>
                </a:lnTo>
                <a:lnTo>
                  <a:pt x="664" y="167"/>
                </a:lnTo>
                <a:lnTo>
                  <a:pt x="663" y="166"/>
                </a:lnTo>
                <a:lnTo>
                  <a:pt x="659" y="165"/>
                </a:lnTo>
                <a:lnTo>
                  <a:pt x="668" y="133"/>
                </a:lnTo>
                <a:lnTo>
                  <a:pt x="668" y="122"/>
                </a:lnTo>
                <a:lnTo>
                  <a:pt x="656" y="117"/>
                </a:lnTo>
                <a:lnTo>
                  <a:pt x="655" y="117"/>
                </a:lnTo>
                <a:lnTo>
                  <a:pt x="630" y="89"/>
                </a:lnTo>
                <a:lnTo>
                  <a:pt x="631" y="69"/>
                </a:lnTo>
                <a:lnTo>
                  <a:pt x="568" y="63"/>
                </a:lnTo>
                <a:lnTo>
                  <a:pt x="544" y="49"/>
                </a:lnTo>
                <a:lnTo>
                  <a:pt x="544" y="49"/>
                </a:lnTo>
                <a:lnTo>
                  <a:pt x="539" y="46"/>
                </a:lnTo>
                <a:lnTo>
                  <a:pt x="536" y="41"/>
                </a:lnTo>
                <a:lnTo>
                  <a:pt x="533" y="34"/>
                </a:lnTo>
                <a:lnTo>
                  <a:pt x="529" y="26"/>
                </a:lnTo>
                <a:lnTo>
                  <a:pt x="526" y="18"/>
                </a:lnTo>
                <a:lnTo>
                  <a:pt x="521" y="0"/>
                </a:lnTo>
                <a:lnTo>
                  <a:pt x="513" y="1"/>
                </a:lnTo>
                <a:lnTo>
                  <a:pt x="494" y="17"/>
                </a:lnTo>
                <a:lnTo>
                  <a:pt x="471" y="45"/>
                </a:lnTo>
                <a:lnTo>
                  <a:pt x="475" y="65"/>
                </a:lnTo>
                <a:lnTo>
                  <a:pt x="482" y="92"/>
                </a:lnTo>
                <a:lnTo>
                  <a:pt x="482" y="93"/>
                </a:lnTo>
                <a:lnTo>
                  <a:pt x="483" y="93"/>
                </a:lnTo>
                <a:lnTo>
                  <a:pt x="482" y="94"/>
                </a:lnTo>
                <a:lnTo>
                  <a:pt x="482" y="95"/>
                </a:lnTo>
                <a:lnTo>
                  <a:pt x="482" y="95"/>
                </a:lnTo>
                <a:lnTo>
                  <a:pt x="480" y="100"/>
                </a:lnTo>
                <a:lnTo>
                  <a:pt x="475" y="103"/>
                </a:lnTo>
                <a:lnTo>
                  <a:pt x="470" y="105"/>
                </a:lnTo>
                <a:lnTo>
                  <a:pt x="462" y="107"/>
                </a:lnTo>
                <a:lnTo>
                  <a:pt x="438" y="107"/>
                </a:lnTo>
                <a:lnTo>
                  <a:pt x="424" y="99"/>
                </a:lnTo>
                <a:lnTo>
                  <a:pt x="405" y="107"/>
                </a:lnTo>
                <a:lnTo>
                  <a:pt x="402" y="108"/>
                </a:lnTo>
                <a:lnTo>
                  <a:pt x="399" y="107"/>
                </a:lnTo>
                <a:lnTo>
                  <a:pt x="396" y="123"/>
                </a:lnTo>
                <a:lnTo>
                  <a:pt x="395" y="126"/>
                </a:lnTo>
                <a:lnTo>
                  <a:pt x="395" y="130"/>
                </a:lnTo>
                <a:lnTo>
                  <a:pt x="392" y="130"/>
                </a:lnTo>
                <a:lnTo>
                  <a:pt x="362" y="119"/>
                </a:lnTo>
                <a:lnTo>
                  <a:pt x="362" y="119"/>
                </a:lnTo>
                <a:lnTo>
                  <a:pt x="362" y="126"/>
                </a:lnTo>
                <a:lnTo>
                  <a:pt x="363" y="133"/>
                </a:lnTo>
                <a:lnTo>
                  <a:pt x="364" y="139"/>
                </a:lnTo>
                <a:lnTo>
                  <a:pt x="368" y="144"/>
                </a:lnTo>
                <a:lnTo>
                  <a:pt x="368" y="144"/>
                </a:lnTo>
                <a:lnTo>
                  <a:pt x="370" y="151"/>
                </a:lnTo>
                <a:lnTo>
                  <a:pt x="371" y="156"/>
                </a:lnTo>
                <a:lnTo>
                  <a:pt x="371" y="162"/>
                </a:lnTo>
                <a:lnTo>
                  <a:pt x="369" y="166"/>
                </a:lnTo>
                <a:lnTo>
                  <a:pt x="365" y="177"/>
                </a:lnTo>
                <a:lnTo>
                  <a:pt x="365" y="177"/>
                </a:lnTo>
                <a:lnTo>
                  <a:pt x="361" y="179"/>
                </a:lnTo>
                <a:lnTo>
                  <a:pt x="355" y="180"/>
                </a:lnTo>
                <a:lnTo>
                  <a:pt x="346" y="180"/>
                </a:lnTo>
                <a:lnTo>
                  <a:pt x="336" y="180"/>
                </a:lnTo>
                <a:lnTo>
                  <a:pt x="315" y="180"/>
                </a:lnTo>
                <a:lnTo>
                  <a:pt x="314" y="214"/>
                </a:lnTo>
                <a:lnTo>
                  <a:pt x="286" y="204"/>
                </a:lnTo>
                <a:lnTo>
                  <a:pt x="285" y="204"/>
                </a:lnTo>
                <a:lnTo>
                  <a:pt x="284" y="203"/>
                </a:lnTo>
                <a:lnTo>
                  <a:pt x="272" y="178"/>
                </a:lnTo>
                <a:lnTo>
                  <a:pt x="242" y="167"/>
                </a:lnTo>
                <a:lnTo>
                  <a:pt x="235" y="152"/>
                </a:lnTo>
                <a:lnTo>
                  <a:pt x="223" y="160"/>
                </a:lnTo>
                <a:lnTo>
                  <a:pt x="222" y="160"/>
                </a:lnTo>
                <a:lnTo>
                  <a:pt x="205" y="164"/>
                </a:lnTo>
                <a:lnTo>
                  <a:pt x="199" y="164"/>
                </a:lnTo>
                <a:lnTo>
                  <a:pt x="190" y="142"/>
                </a:lnTo>
                <a:lnTo>
                  <a:pt x="180" y="130"/>
                </a:lnTo>
                <a:lnTo>
                  <a:pt x="179" y="128"/>
                </a:lnTo>
                <a:lnTo>
                  <a:pt x="179" y="128"/>
                </a:lnTo>
                <a:lnTo>
                  <a:pt x="173" y="119"/>
                </a:lnTo>
                <a:lnTo>
                  <a:pt x="168" y="111"/>
                </a:lnTo>
                <a:lnTo>
                  <a:pt x="163" y="99"/>
                </a:lnTo>
                <a:lnTo>
                  <a:pt x="163" y="99"/>
                </a:lnTo>
                <a:lnTo>
                  <a:pt x="162" y="97"/>
                </a:lnTo>
                <a:lnTo>
                  <a:pt x="160" y="96"/>
                </a:lnTo>
                <a:lnTo>
                  <a:pt x="158" y="95"/>
                </a:lnTo>
                <a:lnTo>
                  <a:pt x="154" y="94"/>
                </a:lnTo>
                <a:lnTo>
                  <a:pt x="149" y="93"/>
                </a:lnTo>
                <a:lnTo>
                  <a:pt x="149" y="93"/>
                </a:lnTo>
                <a:lnTo>
                  <a:pt x="143" y="89"/>
                </a:lnTo>
                <a:lnTo>
                  <a:pt x="138" y="85"/>
                </a:lnTo>
                <a:lnTo>
                  <a:pt x="134" y="79"/>
                </a:lnTo>
                <a:lnTo>
                  <a:pt x="131" y="71"/>
                </a:lnTo>
                <a:lnTo>
                  <a:pt x="126" y="50"/>
                </a:lnTo>
                <a:lnTo>
                  <a:pt x="126" y="33"/>
                </a:lnTo>
                <a:lnTo>
                  <a:pt x="118" y="18"/>
                </a:lnTo>
                <a:lnTo>
                  <a:pt x="103" y="23"/>
                </a:lnTo>
                <a:lnTo>
                  <a:pt x="102" y="23"/>
                </a:lnTo>
                <a:lnTo>
                  <a:pt x="101" y="23"/>
                </a:lnTo>
                <a:lnTo>
                  <a:pt x="100" y="23"/>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2" name="Freeform 43"/>
          <p:cNvSpPr/>
          <p:nvPr/>
        </p:nvSpPr>
        <p:spPr bwMode="auto">
          <a:xfrm>
            <a:off x="1122680" y="3703036"/>
            <a:ext cx="2202257" cy="1336141"/>
          </a:xfrm>
          <a:custGeom>
            <a:avLst/>
            <a:gdLst>
              <a:gd name="T0" fmla="*/ 204 w 1899"/>
              <a:gd name="T1" fmla="*/ 34 h 1153"/>
              <a:gd name="T2" fmla="*/ 191 w 1899"/>
              <a:gd name="T3" fmla="*/ 72 h 1153"/>
              <a:gd name="T4" fmla="*/ 99 w 1899"/>
              <a:gd name="T5" fmla="*/ 85 h 1153"/>
              <a:gd name="T6" fmla="*/ 71 w 1899"/>
              <a:gd name="T7" fmla="*/ 138 h 1153"/>
              <a:gd name="T8" fmla="*/ 83 w 1899"/>
              <a:gd name="T9" fmla="*/ 226 h 1153"/>
              <a:gd name="T10" fmla="*/ 85 w 1899"/>
              <a:gd name="T11" fmla="*/ 294 h 1153"/>
              <a:gd name="T12" fmla="*/ 26 w 1899"/>
              <a:gd name="T13" fmla="*/ 357 h 1153"/>
              <a:gd name="T14" fmla="*/ 2 w 1899"/>
              <a:gd name="T15" fmla="*/ 402 h 1153"/>
              <a:gd name="T16" fmla="*/ 43 w 1899"/>
              <a:gd name="T17" fmla="*/ 451 h 1153"/>
              <a:gd name="T18" fmla="*/ 90 w 1899"/>
              <a:gd name="T19" fmla="*/ 499 h 1153"/>
              <a:gd name="T20" fmla="*/ 192 w 1899"/>
              <a:gd name="T21" fmla="*/ 616 h 1153"/>
              <a:gd name="T22" fmla="*/ 282 w 1899"/>
              <a:gd name="T23" fmla="*/ 624 h 1153"/>
              <a:gd name="T24" fmla="*/ 440 w 1899"/>
              <a:gd name="T25" fmla="*/ 754 h 1153"/>
              <a:gd name="T26" fmla="*/ 567 w 1899"/>
              <a:gd name="T27" fmla="*/ 883 h 1153"/>
              <a:gd name="T28" fmla="*/ 690 w 1899"/>
              <a:gd name="T29" fmla="*/ 941 h 1153"/>
              <a:gd name="T30" fmla="*/ 823 w 1899"/>
              <a:gd name="T31" fmla="*/ 972 h 1153"/>
              <a:gd name="T32" fmla="*/ 902 w 1899"/>
              <a:gd name="T33" fmla="*/ 979 h 1153"/>
              <a:gd name="T34" fmla="*/ 890 w 1899"/>
              <a:gd name="T35" fmla="*/ 1011 h 1153"/>
              <a:gd name="T36" fmla="*/ 894 w 1899"/>
              <a:gd name="T37" fmla="*/ 1053 h 1153"/>
              <a:gd name="T38" fmla="*/ 949 w 1899"/>
              <a:gd name="T39" fmla="*/ 993 h 1153"/>
              <a:gd name="T40" fmla="*/ 1008 w 1899"/>
              <a:gd name="T41" fmla="*/ 967 h 1153"/>
              <a:gd name="T42" fmla="*/ 1162 w 1899"/>
              <a:gd name="T43" fmla="*/ 1063 h 1153"/>
              <a:gd name="T44" fmla="*/ 1221 w 1899"/>
              <a:gd name="T45" fmla="*/ 1150 h 1153"/>
              <a:gd name="T46" fmla="*/ 1445 w 1899"/>
              <a:gd name="T47" fmla="*/ 1079 h 1153"/>
              <a:gd name="T48" fmla="*/ 1602 w 1899"/>
              <a:gd name="T49" fmla="*/ 1021 h 1153"/>
              <a:gd name="T50" fmla="*/ 1719 w 1899"/>
              <a:gd name="T51" fmla="*/ 1087 h 1153"/>
              <a:gd name="T52" fmla="*/ 1724 w 1899"/>
              <a:gd name="T53" fmla="*/ 1029 h 1153"/>
              <a:gd name="T54" fmla="*/ 1745 w 1899"/>
              <a:gd name="T55" fmla="*/ 1005 h 1153"/>
              <a:gd name="T56" fmla="*/ 1798 w 1899"/>
              <a:gd name="T57" fmla="*/ 1051 h 1153"/>
              <a:gd name="T58" fmla="*/ 1840 w 1899"/>
              <a:gd name="T59" fmla="*/ 1026 h 1153"/>
              <a:gd name="T60" fmla="*/ 1840 w 1899"/>
              <a:gd name="T61" fmla="*/ 982 h 1153"/>
              <a:gd name="T62" fmla="*/ 1882 w 1899"/>
              <a:gd name="T63" fmla="*/ 864 h 1153"/>
              <a:gd name="T64" fmla="*/ 1877 w 1899"/>
              <a:gd name="T65" fmla="*/ 787 h 1153"/>
              <a:gd name="T66" fmla="*/ 1861 w 1899"/>
              <a:gd name="T67" fmla="*/ 749 h 1153"/>
              <a:gd name="T68" fmla="*/ 1844 w 1899"/>
              <a:gd name="T69" fmla="*/ 663 h 1153"/>
              <a:gd name="T70" fmla="*/ 1790 w 1899"/>
              <a:gd name="T71" fmla="*/ 577 h 1153"/>
              <a:gd name="T72" fmla="*/ 1739 w 1899"/>
              <a:gd name="T73" fmla="*/ 626 h 1153"/>
              <a:gd name="T74" fmla="*/ 1605 w 1899"/>
              <a:gd name="T75" fmla="*/ 644 h 1153"/>
              <a:gd name="T76" fmla="*/ 1526 w 1899"/>
              <a:gd name="T77" fmla="*/ 541 h 1153"/>
              <a:gd name="T78" fmla="*/ 1352 w 1899"/>
              <a:gd name="T79" fmla="*/ 511 h 1153"/>
              <a:gd name="T80" fmla="*/ 1253 w 1899"/>
              <a:gd name="T81" fmla="*/ 469 h 1153"/>
              <a:gd name="T82" fmla="*/ 1199 w 1899"/>
              <a:gd name="T83" fmla="*/ 425 h 1153"/>
              <a:gd name="T84" fmla="*/ 1142 w 1899"/>
              <a:gd name="T85" fmla="*/ 423 h 1153"/>
              <a:gd name="T86" fmla="*/ 1077 w 1899"/>
              <a:gd name="T87" fmla="*/ 369 h 1153"/>
              <a:gd name="T88" fmla="*/ 1044 w 1899"/>
              <a:gd name="T89" fmla="*/ 310 h 1153"/>
              <a:gd name="T90" fmla="*/ 1067 w 1899"/>
              <a:gd name="T91" fmla="*/ 193 h 1153"/>
              <a:gd name="T92" fmla="*/ 1064 w 1899"/>
              <a:gd name="T93" fmla="*/ 130 h 1153"/>
              <a:gd name="T94" fmla="*/ 1076 w 1899"/>
              <a:gd name="T95" fmla="*/ 117 h 1153"/>
              <a:gd name="T96" fmla="*/ 1074 w 1899"/>
              <a:gd name="T97" fmla="*/ 62 h 1153"/>
              <a:gd name="T98" fmla="*/ 971 w 1899"/>
              <a:gd name="T99" fmla="*/ 18 h 1153"/>
              <a:gd name="T100" fmla="*/ 899 w 1899"/>
              <a:gd name="T101" fmla="*/ 14 h 1153"/>
              <a:gd name="T102" fmla="*/ 776 w 1899"/>
              <a:gd name="T103" fmla="*/ 38 h 1153"/>
              <a:gd name="T104" fmla="*/ 663 w 1899"/>
              <a:gd name="T105" fmla="*/ 54 h 1153"/>
              <a:gd name="T106" fmla="*/ 515 w 1899"/>
              <a:gd name="T107" fmla="*/ 54 h 1153"/>
              <a:gd name="T108" fmla="*/ 480 w 1899"/>
              <a:gd name="T109" fmla="*/ 21 h 1153"/>
              <a:gd name="T110" fmla="*/ 406 w 1899"/>
              <a:gd name="T111" fmla="*/ 28 h 1153"/>
              <a:gd name="T112" fmla="*/ 276 w 1899"/>
              <a:gd name="T113" fmla="*/ 1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9" h="1153">
                <a:moveTo>
                  <a:pt x="231" y="4"/>
                </a:moveTo>
                <a:lnTo>
                  <a:pt x="231" y="5"/>
                </a:lnTo>
                <a:lnTo>
                  <a:pt x="231" y="5"/>
                </a:lnTo>
                <a:lnTo>
                  <a:pt x="227" y="12"/>
                </a:lnTo>
                <a:lnTo>
                  <a:pt x="222" y="18"/>
                </a:lnTo>
                <a:lnTo>
                  <a:pt x="208" y="31"/>
                </a:lnTo>
                <a:lnTo>
                  <a:pt x="208" y="31"/>
                </a:lnTo>
                <a:lnTo>
                  <a:pt x="204" y="34"/>
                </a:lnTo>
                <a:lnTo>
                  <a:pt x="200" y="38"/>
                </a:lnTo>
                <a:lnTo>
                  <a:pt x="199" y="43"/>
                </a:lnTo>
                <a:lnTo>
                  <a:pt x="199" y="48"/>
                </a:lnTo>
                <a:lnTo>
                  <a:pt x="199" y="52"/>
                </a:lnTo>
                <a:lnTo>
                  <a:pt x="199" y="52"/>
                </a:lnTo>
                <a:lnTo>
                  <a:pt x="198" y="57"/>
                </a:lnTo>
                <a:lnTo>
                  <a:pt x="196" y="63"/>
                </a:lnTo>
                <a:lnTo>
                  <a:pt x="191" y="72"/>
                </a:lnTo>
                <a:lnTo>
                  <a:pt x="185" y="81"/>
                </a:lnTo>
                <a:lnTo>
                  <a:pt x="184" y="88"/>
                </a:lnTo>
                <a:lnTo>
                  <a:pt x="184" y="88"/>
                </a:lnTo>
                <a:lnTo>
                  <a:pt x="182" y="91"/>
                </a:lnTo>
                <a:lnTo>
                  <a:pt x="179" y="92"/>
                </a:lnTo>
                <a:lnTo>
                  <a:pt x="174" y="93"/>
                </a:lnTo>
                <a:lnTo>
                  <a:pt x="168" y="94"/>
                </a:lnTo>
                <a:lnTo>
                  <a:pt x="99" y="85"/>
                </a:lnTo>
                <a:lnTo>
                  <a:pt x="99" y="87"/>
                </a:lnTo>
                <a:lnTo>
                  <a:pt x="95" y="102"/>
                </a:lnTo>
                <a:lnTo>
                  <a:pt x="95" y="103"/>
                </a:lnTo>
                <a:lnTo>
                  <a:pt x="94" y="104"/>
                </a:lnTo>
                <a:lnTo>
                  <a:pt x="94" y="104"/>
                </a:lnTo>
                <a:lnTo>
                  <a:pt x="94" y="104"/>
                </a:lnTo>
                <a:lnTo>
                  <a:pt x="81" y="123"/>
                </a:lnTo>
                <a:lnTo>
                  <a:pt x="71" y="138"/>
                </a:lnTo>
                <a:lnTo>
                  <a:pt x="65" y="150"/>
                </a:lnTo>
                <a:lnTo>
                  <a:pt x="63" y="156"/>
                </a:lnTo>
                <a:lnTo>
                  <a:pt x="62" y="161"/>
                </a:lnTo>
                <a:lnTo>
                  <a:pt x="62" y="161"/>
                </a:lnTo>
                <a:lnTo>
                  <a:pt x="63" y="167"/>
                </a:lnTo>
                <a:lnTo>
                  <a:pt x="66" y="181"/>
                </a:lnTo>
                <a:lnTo>
                  <a:pt x="73" y="201"/>
                </a:lnTo>
                <a:lnTo>
                  <a:pt x="83" y="226"/>
                </a:lnTo>
                <a:lnTo>
                  <a:pt x="95" y="251"/>
                </a:lnTo>
                <a:lnTo>
                  <a:pt x="95" y="251"/>
                </a:lnTo>
                <a:lnTo>
                  <a:pt x="96" y="256"/>
                </a:lnTo>
                <a:lnTo>
                  <a:pt x="97" y="260"/>
                </a:lnTo>
                <a:lnTo>
                  <a:pt x="96" y="266"/>
                </a:lnTo>
                <a:lnTo>
                  <a:pt x="96" y="271"/>
                </a:lnTo>
                <a:lnTo>
                  <a:pt x="91" y="282"/>
                </a:lnTo>
                <a:lnTo>
                  <a:pt x="85" y="294"/>
                </a:lnTo>
                <a:lnTo>
                  <a:pt x="63" y="315"/>
                </a:lnTo>
                <a:lnTo>
                  <a:pt x="27" y="315"/>
                </a:lnTo>
                <a:lnTo>
                  <a:pt x="19" y="275"/>
                </a:lnTo>
                <a:lnTo>
                  <a:pt x="10" y="324"/>
                </a:lnTo>
                <a:lnTo>
                  <a:pt x="26" y="350"/>
                </a:lnTo>
                <a:lnTo>
                  <a:pt x="26" y="350"/>
                </a:lnTo>
                <a:lnTo>
                  <a:pt x="26" y="354"/>
                </a:lnTo>
                <a:lnTo>
                  <a:pt x="26" y="357"/>
                </a:lnTo>
                <a:lnTo>
                  <a:pt x="23" y="359"/>
                </a:lnTo>
                <a:lnTo>
                  <a:pt x="23" y="359"/>
                </a:lnTo>
                <a:lnTo>
                  <a:pt x="19" y="363"/>
                </a:lnTo>
                <a:lnTo>
                  <a:pt x="15" y="370"/>
                </a:lnTo>
                <a:lnTo>
                  <a:pt x="9" y="382"/>
                </a:lnTo>
                <a:lnTo>
                  <a:pt x="4" y="396"/>
                </a:lnTo>
                <a:lnTo>
                  <a:pt x="4" y="396"/>
                </a:lnTo>
                <a:lnTo>
                  <a:pt x="2" y="402"/>
                </a:lnTo>
                <a:lnTo>
                  <a:pt x="1" y="409"/>
                </a:lnTo>
                <a:lnTo>
                  <a:pt x="0" y="416"/>
                </a:lnTo>
                <a:lnTo>
                  <a:pt x="1" y="423"/>
                </a:lnTo>
                <a:lnTo>
                  <a:pt x="3" y="430"/>
                </a:lnTo>
                <a:lnTo>
                  <a:pt x="6" y="437"/>
                </a:lnTo>
                <a:lnTo>
                  <a:pt x="10" y="444"/>
                </a:lnTo>
                <a:lnTo>
                  <a:pt x="15" y="451"/>
                </a:lnTo>
                <a:lnTo>
                  <a:pt x="43" y="451"/>
                </a:lnTo>
                <a:lnTo>
                  <a:pt x="43" y="451"/>
                </a:lnTo>
                <a:lnTo>
                  <a:pt x="48" y="453"/>
                </a:lnTo>
                <a:lnTo>
                  <a:pt x="53" y="455"/>
                </a:lnTo>
                <a:lnTo>
                  <a:pt x="62" y="464"/>
                </a:lnTo>
                <a:lnTo>
                  <a:pt x="74" y="478"/>
                </a:lnTo>
                <a:lnTo>
                  <a:pt x="88" y="496"/>
                </a:lnTo>
                <a:lnTo>
                  <a:pt x="90" y="499"/>
                </a:lnTo>
                <a:lnTo>
                  <a:pt x="90" y="499"/>
                </a:lnTo>
                <a:lnTo>
                  <a:pt x="90" y="499"/>
                </a:lnTo>
                <a:lnTo>
                  <a:pt x="90" y="506"/>
                </a:lnTo>
                <a:lnTo>
                  <a:pt x="93" y="510"/>
                </a:lnTo>
                <a:lnTo>
                  <a:pt x="95" y="515"/>
                </a:lnTo>
                <a:lnTo>
                  <a:pt x="99" y="518"/>
                </a:lnTo>
                <a:lnTo>
                  <a:pt x="164" y="578"/>
                </a:lnTo>
                <a:lnTo>
                  <a:pt x="164" y="579"/>
                </a:lnTo>
                <a:lnTo>
                  <a:pt x="192" y="616"/>
                </a:lnTo>
                <a:lnTo>
                  <a:pt x="209" y="616"/>
                </a:lnTo>
                <a:lnTo>
                  <a:pt x="228" y="582"/>
                </a:lnTo>
                <a:lnTo>
                  <a:pt x="230" y="580"/>
                </a:lnTo>
                <a:lnTo>
                  <a:pt x="231" y="579"/>
                </a:lnTo>
                <a:lnTo>
                  <a:pt x="276" y="590"/>
                </a:lnTo>
                <a:lnTo>
                  <a:pt x="276" y="592"/>
                </a:lnTo>
                <a:lnTo>
                  <a:pt x="276" y="594"/>
                </a:lnTo>
                <a:lnTo>
                  <a:pt x="282" y="624"/>
                </a:lnTo>
                <a:lnTo>
                  <a:pt x="335" y="685"/>
                </a:lnTo>
                <a:lnTo>
                  <a:pt x="354" y="692"/>
                </a:lnTo>
                <a:lnTo>
                  <a:pt x="355" y="694"/>
                </a:lnTo>
                <a:lnTo>
                  <a:pt x="363" y="699"/>
                </a:lnTo>
                <a:lnTo>
                  <a:pt x="364" y="700"/>
                </a:lnTo>
                <a:lnTo>
                  <a:pt x="404" y="759"/>
                </a:lnTo>
                <a:lnTo>
                  <a:pt x="436" y="754"/>
                </a:lnTo>
                <a:lnTo>
                  <a:pt x="440" y="754"/>
                </a:lnTo>
                <a:lnTo>
                  <a:pt x="441" y="754"/>
                </a:lnTo>
                <a:lnTo>
                  <a:pt x="443" y="757"/>
                </a:lnTo>
                <a:lnTo>
                  <a:pt x="444" y="759"/>
                </a:lnTo>
                <a:lnTo>
                  <a:pt x="472" y="817"/>
                </a:lnTo>
                <a:lnTo>
                  <a:pt x="506" y="838"/>
                </a:lnTo>
                <a:lnTo>
                  <a:pt x="534" y="845"/>
                </a:lnTo>
                <a:lnTo>
                  <a:pt x="546" y="883"/>
                </a:lnTo>
                <a:lnTo>
                  <a:pt x="567" y="883"/>
                </a:lnTo>
                <a:lnTo>
                  <a:pt x="568" y="884"/>
                </a:lnTo>
                <a:lnTo>
                  <a:pt x="568" y="884"/>
                </a:lnTo>
                <a:lnTo>
                  <a:pt x="611" y="908"/>
                </a:lnTo>
                <a:lnTo>
                  <a:pt x="611" y="909"/>
                </a:lnTo>
                <a:lnTo>
                  <a:pt x="611" y="909"/>
                </a:lnTo>
                <a:lnTo>
                  <a:pt x="614" y="910"/>
                </a:lnTo>
                <a:lnTo>
                  <a:pt x="645" y="949"/>
                </a:lnTo>
                <a:lnTo>
                  <a:pt x="690" y="941"/>
                </a:lnTo>
                <a:lnTo>
                  <a:pt x="693" y="941"/>
                </a:lnTo>
                <a:lnTo>
                  <a:pt x="710" y="948"/>
                </a:lnTo>
                <a:lnTo>
                  <a:pt x="711" y="948"/>
                </a:lnTo>
                <a:lnTo>
                  <a:pt x="740" y="973"/>
                </a:lnTo>
                <a:lnTo>
                  <a:pt x="792" y="977"/>
                </a:lnTo>
                <a:lnTo>
                  <a:pt x="823" y="972"/>
                </a:lnTo>
                <a:lnTo>
                  <a:pt x="823" y="972"/>
                </a:lnTo>
                <a:lnTo>
                  <a:pt x="823" y="972"/>
                </a:lnTo>
                <a:lnTo>
                  <a:pt x="838" y="970"/>
                </a:lnTo>
                <a:lnTo>
                  <a:pt x="852" y="969"/>
                </a:lnTo>
                <a:lnTo>
                  <a:pt x="864" y="969"/>
                </a:lnTo>
                <a:lnTo>
                  <a:pt x="875" y="969"/>
                </a:lnTo>
                <a:lnTo>
                  <a:pt x="884" y="971"/>
                </a:lnTo>
                <a:lnTo>
                  <a:pt x="892" y="973"/>
                </a:lnTo>
                <a:lnTo>
                  <a:pt x="898" y="975"/>
                </a:lnTo>
                <a:lnTo>
                  <a:pt x="902" y="979"/>
                </a:lnTo>
                <a:lnTo>
                  <a:pt x="902" y="979"/>
                </a:lnTo>
                <a:lnTo>
                  <a:pt x="903" y="983"/>
                </a:lnTo>
                <a:lnTo>
                  <a:pt x="905" y="987"/>
                </a:lnTo>
                <a:lnTo>
                  <a:pt x="905" y="990"/>
                </a:lnTo>
                <a:lnTo>
                  <a:pt x="903" y="994"/>
                </a:lnTo>
                <a:lnTo>
                  <a:pt x="902" y="998"/>
                </a:lnTo>
                <a:lnTo>
                  <a:pt x="899" y="1002"/>
                </a:lnTo>
                <a:lnTo>
                  <a:pt x="890" y="1011"/>
                </a:lnTo>
                <a:lnTo>
                  <a:pt x="878" y="1022"/>
                </a:lnTo>
                <a:lnTo>
                  <a:pt x="878" y="1022"/>
                </a:lnTo>
                <a:lnTo>
                  <a:pt x="877" y="1026"/>
                </a:lnTo>
                <a:lnTo>
                  <a:pt x="877" y="1028"/>
                </a:lnTo>
                <a:lnTo>
                  <a:pt x="877" y="1032"/>
                </a:lnTo>
                <a:lnTo>
                  <a:pt x="879" y="1035"/>
                </a:lnTo>
                <a:lnTo>
                  <a:pt x="885" y="1043"/>
                </a:lnTo>
                <a:lnTo>
                  <a:pt x="894" y="1053"/>
                </a:lnTo>
                <a:lnTo>
                  <a:pt x="895" y="1056"/>
                </a:lnTo>
                <a:lnTo>
                  <a:pt x="894" y="1056"/>
                </a:lnTo>
                <a:lnTo>
                  <a:pt x="905" y="1063"/>
                </a:lnTo>
                <a:lnTo>
                  <a:pt x="908" y="1059"/>
                </a:lnTo>
                <a:lnTo>
                  <a:pt x="908" y="1059"/>
                </a:lnTo>
                <a:lnTo>
                  <a:pt x="930" y="1021"/>
                </a:lnTo>
                <a:lnTo>
                  <a:pt x="939" y="1006"/>
                </a:lnTo>
                <a:lnTo>
                  <a:pt x="949" y="993"/>
                </a:lnTo>
                <a:lnTo>
                  <a:pt x="957" y="982"/>
                </a:lnTo>
                <a:lnTo>
                  <a:pt x="965" y="974"/>
                </a:lnTo>
                <a:lnTo>
                  <a:pt x="972" y="969"/>
                </a:lnTo>
                <a:lnTo>
                  <a:pt x="979" y="965"/>
                </a:lnTo>
                <a:lnTo>
                  <a:pt x="979" y="965"/>
                </a:lnTo>
                <a:lnTo>
                  <a:pt x="987" y="964"/>
                </a:lnTo>
                <a:lnTo>
                  <a:pt x="996" y="964"/>
                </a:lnTo>
                <a:lnTo>
                  <a:pt x="1008" y="967"/>
                </a:lnTo>
                <a:lnTo>
                  <a:pt x="1021" y="972"/>
                </a:lnTo>
                <a:lnTo>
                  <a:pt x="1036" y="979"/>
                </a:lnTo>
                <a:lnTo>
                  <a:pt x="1053" y="988"/>
                </a:lnTo>
                <a:lnTo>
                  <a:pt x="1095" y="1011"/>
                </a:lnTo>
                <a:lnTo>
                  <a:pt x="1167" y="1024"/>
                </a:lnTo>
                <a:lnTo>
                  <a:pt x="1166" y="1027"/>
                </a:lnTo>
                <a:lnTo>
                  <a:pt x="1166" y="1029"/>
                </a:lnTo>
                <a:lnTo>
                  <a:pt x="1162" y="1063"/>
                </a:lnTo>
                <a:lnTo>
                  <a:pt x="1198" y="1067"/>
                </a:lnTo>
                <a:lnTo>
                  <a:pt x="1197" y="1114"/>
                </a:lnTo>
                <a:lnTo>
                  <a:pt x="1197" y="1114"/>
                </a:lnTo>
                <a:lnTo>
                  <a:pt x="1205" y="1128"/>
                </a:lnTo>
                <a:lnTo>
                  <a:pt x="1211" y="1138"/>
                </a:lnTo>
                <a:lnTo>
                  <a:pt x="1217" y="1145"/>
                </a:lnTo>
                <a:lnTo>
                  <a:pt x="1221" y="1150"/>
                </a:lnTo>
                <a:lnTo>
                  <a:pt x="1221" y="1150"/>
                </a:lnTo>
                <a:lnTo>
                  <a:pt x="1225" y="1152"/>
                </a:lnTo>
                <a:lnTo>
                  <a:pt x="1232" y="1153"/>
                </a:lnTo>
                <a:lnTo>
                  <a:pt x="1254" y="1153"/>
                </a:lnTo>
                <a:lnTo>
                  <a:pt x="1286" y="1153"/>
                </a:lnTo>
                <a:lnTo>
                  <a:pt x="1328" y="1150"/>
                </a:lnTo>
                <a:lnTo>
                  <a:pt x="1366" y="1130"/>
                </a:lnTo>
                <a:lnTo>
                  <a:pt x="1403" y="1080"/>
                </a:lnTo>
                <a:lnTo>
                  <a:pt x="1445" y="1079"/>
                </a:lnTo>
                <a:lnTo>
                  <a:pt x="1466" y="1073"/>
                </a:lnTo>
                <a:lnTo>
                  <a:pt x="1545" y="1027"/>
                </a:lnTo>
                <a:lnTo>
                  <a:pt x="1546" y="1027"/>
                </a:lnTo>
                <a:lnTo>
                  <a:pt x="1547" y="1026"/>
                </a:lnTo>
                <a:lnTo>
                  <a:pt x="1547" y="1026"/>
                </a:lnTo>
                <a:lnTo>
                  <a:pt x="1547" y="1026"/>
                </a:lnTo>
                <a:lnTo>
                  <a:pt x="1578" y="1022"/>
                </a:lnTo>
                <a:lnTo>
                  <a:pt x="1602" y="1021"/>
                </a:lnTo>
                <a:lnTo>
                  <a:pt x="1618" y="1022"/>
                </a:lnTo>
                <a:lnTo>
                  <a:pt x="1624" y="1024"/>
                </a:lnTo>
                <a:lnTo>
                  <a:pt x="1627" y="1026"/>
                </a:lnTo>
                <a:lnTo>
                  <a:pt x="1679" y="1069"/>
                </a:lnTo>
                <a:lnTo>
                  <a:pt x="1695" y="1075"/>
                </a:lnTo>
                <a:lnTo>
                  <a:pt x="1697" y="1077"/>
                </a:lnTo>
                <a:lnTo>
                  <a:pt x="1718" y="1085"/>
                </a:lnTo>
                <a:lnTo>
                  <a:pt x="1719" y="1087"/>
                </a:lnTo>
                <a:lnTo>
                  <a:pt x="1719" y="1083"/>
                </a:lnTo>
                <a:lnTo>
                  <a:pt x="1719" y="1082"/>
                </a:lnTo>
                <a:lnTo>
                  <a:pt x="1719" y="1081"/>
                </a:lnTo>
                <a:lnTo>
                  <a:pt x="1719" y="1080"/>
                </a:lnTo>
                <a:lnTo>
                  <a:pt x="1728" y="1043"/>
                </a:lnTo>
                <a:lnTo>
                  <a:pt x="1728" y="1043"/>
                </a:lnTo>
                <a:lnTo>
                  <a:pt x="1726" y="1036"/>
                </a:lnTo>
                <a:lnTo>
                  <a:pt x="1724" y="1029"/>
                </a:lnTo>
                <a:lnTo>
                  <a:pt x="1726" y="1022"/>
                </a:lnTo>
                <a:lnTo>
                  <a:pt x="1728" y="1017"/>
                </a:lnTo>
                <a:lnTo>
                  <a:pt x="1728" y="1017"/>
                </a:lnTo>
                <a:lnTo>
                  <a:pt x="1730" y="1013"/>
                </a:lnTo>
                <a:lnTo>
                  <a:pt x="1734" y="1010"/>
                </a:lnTo>
                <a:lnTo>
                  <a:pt x="1739" y="1006"/>
                </a:lnTo>
                <a:lnTo>
                  <a:pt x="1745" y="1005"/>
                </a:lnTo>
                <a:lnTo>
                  <a:pt x="1745" y="1005"/>
                </a:lnTo>
                <a:lnTo>
                  <a:pt x="1752" y="1004"/>
                </a:lnTo>
                <a:lnTo>
                  <a:pt x="1759" y="1005"/>
                </a:lnTo>
                <a:lnTo>
                  <a:pt x="1766" y="1009"/>
                </a:lnTo>
                <a:lnTo>
                  <a:pt x="1773" y="1013"/>
                </a:lnTo>
                <a:lnTo>
                  <a:pt x="1778" y="1020"/>
                </a:lnTo>
                <a:lnTo>
                  <a:pt x="1785" y="1029"/>
                </a:lnTo>
                <a:lnTo>
                  <a:pt x="1791" y="1038"/>
                </a:lnTo>
                <a:lnTo>
                  <a:pt x="1798" y="1051"/>
                </a:lnTo>
                <a:lnTo>
                  <a:pt x="1800" y="1052"/>
                </a:lnTo>
                <a:lnTo>
                  <a:pt x="1801" y="1052"/>
                </a:lnTo>
                <a:lnTo>
                  <a:pt x="1831" y="1038"/>
                </a:lnTo>
                <a:lnTo>
                  <a:pt x="1831" y="1038"/>
                </a:lnTo>
                <a:lnTo>
                  <a:pt x="1836" y="1037"/>
                </a:lnTo>
                <a:lnTo>
                  <a:pt x="1838" y="1034"/>
                </a:lnTo>
                <a:lnTo>
                  <a:pt x="1839" y="1029"/>
                </a:lnTo>
                <a:lnTo>
                  <a:pt x="1840" y="1026"/>
                </a:lnTo>
                <a:lnTo>
                  <a:pt x="1833" y="1004"/>
                </a:lnTo>
                <a:lnTo>
                  <a:pt x="1833" y="1002"/>
                </a:lnTo>
                <a:lnTo>
                  <a:pt x="1833" y="1002"/>
                </a:lnTo>
                <a:lnTo>
                  <a:pt x="1833" y="995"/>
                </a:lnTo>
                <a:lnTo>
                  <a:pt x="1834" y="989"/>
                </a:lnTo>
                <a:lnTo>
                  <a:pt x="1836" y="987"/>
                </a:lnTo>
                <a:lnTo>
                  <a:pt x="1838" y="985"/>
                </a:lnTo>
                <a:lnTo>
                  <a:pt x="1840" y="982"/>
                </a:lnTo>
                <a:lnTo>
                  <a:pt x="1844" y="980"/>
                </a:lnTo>
                <a:lnTo>
                  <a:pt x="1854" y="972"/>
                </a:lnTo>
                <a:lnTo>
                  <a:pt x="1881" y="943"/>
                </a:lnTo>
                <a:lnTo>
                  <a:pt x="1899" y="903"/>
                </a:lnTo>
                <a:lnTo>
                  <a:pt x="1899" y="903"/>
                </a:lnTo>
                <a:lnTo>
                  <a:pt x="1889" y="885"/>
                </a:lnTo>
                <a:lnTo>
                  <a:pt x="1884" y="870"/>
                </a:lnTo>
                <a:lnTo>
                  <a:pt x="1882" y="864"/>
                </a:lnTo>
                <a:lnTo>
                  <a:pt x="1881" y="857"/>
                </a:lnTo>
                <a:lnTo>
                  <a:pt x="1882" y="853"/>
                </a:lnTo>
                <a:lnTo>
                  <a:pt x="1884" y="847"/>
                </a:lnTo>
                <a:lnTo>
                  <a:pt x="1887" y="814"/>
                </a:lnTo>
                <a:lnTo>
                  <a:pt x="1887" y="814"/>
                </a:lnTo>
                <a:lnTo>
                  <a:pt x="1882" y="804"/>
                </a:lnTo>
                <a:lnTo>
                  <a:pt x="1879" y="796"/>
                </a:lnTo>
                <a:lnTo>
                  <a:pt x="1877" y="787"/>
                </a:lnTo>
                <a:lnTo>
                  <a:pt x="1876" y="781"/>
                </a:lnTo>
                <a:lnTo>
                  <a:pt x="1876" y="781"/>
                </a:lnTo>
                <a:lnTo>
                  <a:pt x="1876" y="777"/>
                </a:lnTo>
                <a:lnTo>
                  <a:pt x="1872" y="770"/>
                </a:lnTo>
                <a:lnTo>
                  <a:pt x="1868" y="762"/>
                </a:lnTo>
                <a:lnTo>
                  <a:pt x="1862" y="752"/>
                </a:lnTo>
                <a:lnTo>
                  <a:pt x="1861" y="752"/>
                </a:lnTo>
                <a:lnTo>
                  <a:pt x="1861" y="749"/>
                </a:lnTo>
                <a:lnTo>
                  <a:pt x="1857" y="705"/>
                </a:lnTo>
                <a:lnTo>
                  <a:pt x="1857" y="705"/>
                </a:lnTo>
                <a:lnTo>
                  <a:pt x="1855" y="692"/>
                </a:lnTo>
                <a:lnTo>
                  <a:pt x="1856" y="684"/>
                </a:lnTo>
                <a:lnTo>
                  <a:pt x="1857" y="676"/>
                </a:lnTo>
                <a:lnTo>
                  <a:pt x="1857" y="676"/>
                </a:lnTo>
                <a:lnTo>
                  <a:pt x="1849" y="669"/>
                </a:lnTo>
                <a:lnTo>
                  <a:pt x="1844" y="663"/>
                </a:lnTo>
                <a:lnTo>
                  <a:pt x="1838" y="657"/>
                </a:lnTo>
                <a:lnTo>
                  <a:pt x="1833" y="650"/>
                </a:lnTo>
                <a:lnTo>
                  <a:pt x="1816" y="626"/>
                </a:lnTo>
                <a:lnTo>
                  <a:pt x="1815" y="625"/>
                </a:lnTo>
                <a:lnTo>
                  <a:pt x="1815" y="622"/>
                </a:lnTo>
                <a:lnTo>
                  <a:pt x="1815" y="621"/>
                </a:lnTo>
                <a:lnTo>
                  <a:pt x="1808" y="592"/>
                </a:lnTo>
                <a:lnTo>
                  <a:pt x="1790" y="577"/>
                </a:lnTo>
                <a:lnTo>
                  <a:pt x="1790" y="578"/>
                </a:lnTo>
                <a:lnTo>
                  <a:pt x="1755" y="550"/>
                </a:lnTo>
                <a:lnTo>
                  <a:pt x="1755" y="553"/>
                </a:lnTo>
                <a:lnTo>
                  <a:pt x="1760" y="590"/>
                </a:lnTo>
                <a:lnTo>
                  <a:pt x="1760" y="592"/>
                </a:lnTo>
                <a:lnTo>
                  <a:pt x="1760" y="595"/>
                </a:lnTo>
                <a:lnTo>
                  <a:pt x="1742" y="603"/>
                </a:lnTo>
                <a:lnTo>
                  <a:pt x="1739" y="626"/>
                </a:lnTo>
                <a:lnTo>
                  <a:pt x="1739" y="629"/>
                </a:lnTo>
                <a:lnTo>
                  <a:pt x="1697" y="647"/>
                </a:lnTo>
                <a:lnTo>
                  <a:pt x="1683" y="613"/>
                </a:lnTo>
                <a:lnTo>
                  <a:pt x="1674" y="611"/>
                </a:lnTo>
                <a:lnTo>
                  <a:pt x="1661" y="624"/>
                </a:lnTo>
                <a:lnTo>
                  <a:pt x="1652" y="648"/>
                </a:lnTo>
                <a:lnTo>
                  <a:pt x="1623" y="657"/>
                </a:lnTo>
                <a:lnTo>
                  <a:pt x="1605" y="644"/>
                </a:lnTo>
                <a:lnTo>
                  <a:pt x="1581" y="637"/>
                </a:lnTo>
                <a:lnTo>
                  <a:pt x="1574" y="603"/>
                </a:lnTo>
                <a:lnTo>
                  <a:pt x="1564" y="582"/>
                </a:lnTo>
                <a:lnTo>
                  <a:pt x="1549" y="577"/>
                </a:lnTo>
                <a:lnTo>
                  <a:pt x="1548" y="574"/>
                </a:lnTo>
                <a:lnTo>
                  <a:pt x="1538" y="561"/>
                </a:lnTo>
                <a:lnTo>
                  <a:pt x="1538" y="561"/>
                </a:lnTo>
                <a:lnTo>
                  <a:pt x="1526" y="541"/>
                </a:lnTo>
                <a:lnTo>
                  <a:pt x="1510" y="519"/>
                </a:lnTo>
                <a:lnTo>
                  <a:pt x="1495" y="519"/>
                </a:lnTo>
                <a:lnTo>
                  <a:pt x="1471" y="528"/>
                </a:lnTo>
                <a:lnTo>
                  <a:pt x="1470" y="530"/>
                </a:lnTo>
                <a:lnTo>
                  <a:pt x="1408" y="526"/>
                </a:lnTo>
                <a:lnTo>
                  <a:pt x="1361" y="516"/>
                </a:lnTo>
                <a:lnTo>
                  <a:pt x="1361" y="516"/>
                </a:lnTo>
                <a:lnTo>
                  <a:pt x="1352" y="511"/>
                </a:lnTo>
                <a:lnTo>
                  <a:pt x="1336" y="502"/>
                </a:lnTo>
                <a:lnTo>
                  <a:pt x="1300" y="490"/>
                </a:lnTo>
                <a:lnTo>
                  <a:pt x="1300" y="490"/>
                </a:lnTo>
                <a:lnTo>
                  <a:pt x="1281" y="484"/>
                </a:lnTo>
                <a:lnTo>
                  <a:pt x="1266" y="479"/>
                </a:lnTo>
                <a:lnTo>
                  <a:pt x="1257" y="475"/>
                </a:lnTo>
                <a:lnTo>
                  <a:pt x="1255" y="471"/>
                </a:lnTo>
                <a:lnTo>
                  <a:pt x="1253" y="469"/>
                </a:lnTo>
                <a:lnTo>
                  <a:pt x="1247" y="465"/>
                </a:lnTo>
                <a:lnTo>
                  <a:pt x="1238" y="463"/>
                </a:lnTo>
                <a:lnTo>
                  <a:pt x="1216" y="451"/>
                </a:lnTo>
                <a:lnTo>
                  <a:pt x="1214" y="449"/>
                </a:lnTo>
                <a:lnTo>
                  <a:pt x="1214" y="449"/>
                </a:lnTo>
                <a:lnTo>
                  <a:pt x="1208" y="443"/>
                </a:lnTo>
                <a:lnTo>
                  <a:pt x="1205" y="437"/>
                </a:lnTo>
                <a:lnTo>
                  <a:pt x="1199" y="425"/>
                </a:lnTo>
                <a:lnTo>
                  <a:pt x="1190" y="410"/>
                </a:lnTo>
                <a:lnTo>
                  <a:pt x="1174" y="404"/>
                </a:lnTo>
                <a:lnTo>
                  <a:pt x="1168" y="407"/>
                </a:lnTo>
                <a:lnTo>
                  <a:pt x="1162" y="412"/>
                </a:lnTo>
                <a:lnTo>
                  <a:pt x="1159" y="415"/>
                </a:lnTo>
                <a:lnTo>
                  <a:pt x="1159" y="415"/>
                </a:lnTo>
                <a:lnTo>
                  <a:pt x="1150" y="420"/>
                </a:lnTo>
                <a:lnTo>
                  <a:pt x="1142" y="423"/>
                </a:lnTo>
                <a:lnTo>
                  <a:pt x="1142" y="423"/>
                </a:lnTo>
                <a:lnTo>
                  <a:pt x="1134" y="423"/>
                </a:lnTo>
                <a:lnTo>
                  <a:pt x="1127" y="421"/>
                </a:lnTo>
                <a:lnTo>
                  <a:pt x="1119" y="416"/>
                </a:lnTo>
                <a:lnTo>
                  <a:pt x="1111" y="408"/>
                </a:lnTo>
                <a:lnTo>
                  <a:pt x="1088" y="384"/>
                </a:lnTo>
                <a:lnTo>
                  <a:pt x="1088" y="384"/>
                </a:lnTo>
                <a:lnTo>
                  <a:pt x="1077" y="369"/>
                </a:lnTo>
                <a:lnTo>
                  <a:pt x="1072" y="359"/>
                </a:lnTo>
                <a:lnTo>
                  <a:pt x="1065" y="350"/>
                </a:lnTo>
                <a:lnTo>
                  <a:pt x="1065" y="350"/>
                </a:lnTo>
                <a:lnTo>
                  <a:pt x="1055" y="337"/>
                </a:lnTo>
                <a:lnTo>
                  <a:pt x="1047" y="324"/>
                </a:lnTo>
                <a:lnTo>
                  <a:pt x="1047" y="324"/>
                </a:lnTo>
                <a:lnTo>
                  <a:pt x="1044" y="318"/>
                </a:lnTo>
                <a:lnTo>
                  <a:pt x="1044" y="310"/>
                </a:lnTo>
                <a:lnTo>
                  <a:pt x="1044" y="302"/>
                </a:lnTo>
                <a:lnTo>
                  <a:pt x="1045" y="295"/>
                </a:lnTo>
                <a:lnTo>
                  <a:pt x="1045" y="294"/>
                </a:lnTo>
                <a:lnTo>
                  <a:pt x="1045" y="294"/>
                </a:lnTo>
                <a:lnTo>
                  <a:pt x="1061" y="267"/>
                </a:lnTo>
                <a:lnTo>
                  <a:pt x="1069" y="240"/>
                </a:lnTo>
                <a:lnTo>
                  <a:pt x="1074" y="221"/>
                </a:lnTo>
                <a:lnTo>
                  <a:pt x="1067" y="193"/>
                </a:lnTo>
                <a:lnTo>
                  <a:pt x="1050" y="178"/>
                </a:lnTo>
                <a:lnTo>
                  <a:pt x="1053" y="155"/>
                </a:lnTo>
                <a:lnTo>
                  <a:pt x="1053" y="155"/>
                </a:lnTo>
                <a:lnTo>
                  <a:pt x="1055" y="143"/>
                </a:lnTo>
                <a:lnTo>
                  <a:pt x="1056" y="139"/>
                </a:lnTo>
                <a:lnTo>
                  <a:pt x="1058" y="135"/>
                </a:lnTo>
                <a:lnTo>
                  <a:pt x="1060" y="132"/>
                </a:lnTo>
                <a:lnTo>
                  <a:pt x="1064" y="130"/>
                </a:lnTo>
                <a:lnTo>
                  <a:pt x="1067" y="127"/>
                </a:lnTo>
                <a:lnTo>
                  <a:pt x="1072" y="126"/>
                </a:lnTo>
                <a:lnTo>
                  <a:pt x="1072" y="126"/>
                </a:lnTo>
                <a:lnTo>
                  <a:pt x="1074" y="125"/>
                </a:lnTo>
                <a:lnTo>
                  <a:pt x="1075" y="124"/>
                </a:lnTo>
                <a:lnTo>
                  <a:pt x="1076" y="122"/>
                </a:lnTo>
                <a:lnTo>
                  <a:pt x="1076" y="118"/>
                </a:lnTo>
                <a:lnTo>
                  <a:pt x="1076" y="117"/>
                </a:lnTo>
                <a:lnTo>
                  <a:pt x="1077" y="93"/>
                </a:lnTo>
                <a:lnTo>
                  <a:pt x="1077" y="92"/>
                </a:lnTo>
                <a:lnTo>
                  <a:pt x="1077" y="92"/>
                </a:lnTo>
                <a:lnTo>
                  <a:pt x="1077" y="63"/>
                </a:lnTo>
                <a:lnTo>
                  <a:pt x="1075" y="63"/>
                </a:lnTo>
                <a:lnTo>
                  <a:pt x="1074" y="62"/>
                </a:lnTo>
                <a:lnTo>
                  <a:pt x="1074" y="62"/>
                </a:lnTo>
                <a:lnTo>
                  <a:pt x="1074" y="62"/>
                </a:lnTo>
                <a:lnTo>
                  <a:pt x="1068" y="60"/>
                </a:lnTo>
                <a:lnTo>
                  <a:pt x="1068" y="59"/>
                </a:lnTo>
                <a:lnTo>
                  <a:pt x="1067" y="59"/>
                </a:lnTo>
                <a:lnTo>
                  <a:pt x="1045" y="45"/>
                </a:lnTo>
                <a:lnTo>
                  <a:pt x="1045" y="45"/>
                </a:lnTo>
                <a:lnTo>
                  <a:pt x="1044" y="45"/>
                </a:lnTo>
                <a:lnTo>
                  <a:pt x="1028" y="30"/>
                </a:lnTo>
                <a:lnTo>
                  <a:pt x="971" y="18"/>
                </a:lnTo>
                <a:lnTo>
                  <a:pt x="971" y="18"/>
                </a:lnTo>
                <a:lnTo>
                  <a:pt x="953" y="6"/>
                </a:lnTo>
                <a:lnTo>
                  <a:pt x="919" y="6"/>
                </a:lnTo>
                <a:lnTo>
                  <a:pt x="919" y="6"/>
                </a:lnTo>
                <a:lnTo>
                  <a:pt x="915" y="6"/>
                </a:lnTo>
                <a:lnTo>
                  <a:pt x="910" y="8"/>
                </a:lnTo>
                <a:lnTo>
                  <a:pt x="900" y="14"/>
                </a:lnTo>
                <a:lnTo>
                  <a:pt x="899" y="14"/>
                </a:lnTo>
                <a:lnTo>
                  <a:pt x="871" y="24"/>
                </a:lnTo>
                <a:lnTo>
                  <a:pt x="805" y="24"/>
                </a:lnTo>
                <a:lnTo>
                  <a:pt x="805" y="24"/>
                </a:lnTo>
                <a:lnTo>
                  <a:pt x="792" y="28"/>
                </a:lnTo>
                <a:lnTo>
                  <a:pt x="787" y="30"/>
                </a:lnTo>
                <a:lnTo>
                  <a:pt x="782" y="33"/>
                </a:lnTo>
                <a:lnTo>
                  <a:pt x="782" y="33"/>
                </a:lnTo>
                <a:lnTo>
                  <a:pt x="776" y="38"/>
                </a:lnTo>
                <a:lnTo>
                  <a:pt x="767" y="41"/>
                </a:lnTo>
                <a:lnTo>
                  <a:pt x="744" y="51"/>
                </a:lnTo>
                <a:lnTo>
                  <a:pt x="712" y="57"/>
                </a:lnTo>
                <a:lnTo>
                  <a:pt x="712" y="59"/>
                </a:lnTo>
                <a:lnTo>
                  <a:pt x="710" y="59"/>
                </a:lnTo>
                <a:lnTo>
                  <a:pt x="665" y="54"/>
                </a:lnTo>
                <a:lnTo>
                  <a:pt x="662" y="53"/>
                </a:lnTo>
                <a:lnTo>
                  <a:pt x="663" y="54"/>
                </a:lnTo>
                <a:lnTo>
                  <a:pt x="662" y="53"/>
                </a:lnTo>
                <a:lnTo>
                  <a:pt x="646" y="52"/>
                </a:lnTo>
                <a:lnTo>
                  <a:pt x="619" y="60"/>
                </a:lnTo>
                <a:lnTo>
                  <a:pt x="566" y="65"/>
                </a:lnTo>
                <a:lnTo>
                  <a:pt x="564" y="65"/>
                </a:lnTo>
                <a:lnTo>
                  <a:pt x="563" y="63"/>
                </a:lnTo>
                <a:lnTo>
                  <a:pt x="537" y="54"/>
                </a:lnTo>
                <a:lnTo>
                  <a:pt x="515" y="54"/>
                </a:lnTo>
                <a:lnTo>
                  <a:pt x="515" y="54"/>
                </a:lnTo>
                <a:lnTo>
                  <a:pt x="508" y="52"/>
                </a:lnTo>
                <a:lnTo>
                  <a:pt x="500" y="46"/>
                </a:lnTo>
                <a:lnTo>
                  <a:pt x="491" y="39"/>
                </a:lnTo>
                <a:lnTo>
                  <a:pt x="483" y="30"/>
                </a:lnTo>
                <a:lnTo>
                  <a:pt x="481" y="28"/>
                </a:lnTo>
                <a:lnTo>
                  <a:pt x="481" y="28"/>
                </a:lnTo>
                <a:lnTo>
                  <a:pt x="480" y="21"/>
                </a:lnTo>
                <a:lnTo>
                  <a:pt x="477" y="15"/>
                </a:lnTo>
                <a:lnTo>
                  <a:pt x="474" y="9"/>
                </a:lnTo>
                <a:lnTo>
                  <a:pt x="468" y="6"/>
                </a:lnTo>
                <a:lnTo>
                  <a:pt x="457" y="0"/>
                </a:lnTo>
                <a:lnTo>
                  <a:pt x="448" y="9"/>
                </a:lnTo>
                <a:lnTo>
                  <a:pt x="446" y="12"/>
                </a:lnTo>
                <a:lnTo>
                  <a:pt x="408" y="28"/>
                </a:lnTo>
                <a:lnTo>
                  <a:pt x="406" y="28"/>
                </a:lnTo>
                <a:lnTo>
                  <a:pt x="404" y="28"/>
                </a:lnTo>
                <a:lnTo>
                  <a:pt x="357" y="32"/>
                </a:lnTo>
                <a:lnTo>
                  <a:pt x="357" y="32"/>
                </a:lnTo>
                <a:lnTo>
                  <a:pt x="350" y="31"/>
                </a:lnTo>
                <a:lnTo>
                  <a:pt x="341" y="30"/>
                </a:lnTo>
                <a:lnTo>
                  <a:pt x="318" y="24"/>
                </a:lnTo>
                <a:lnTo>
                  <a:pt x="277" y="16"/>
                </a:lnTo>
                <a:lnTo>
                  <a:pt x="276" y="16"/>
                </a:lnTo>
                <a:lnTo>
                  <a:pt x="276" y="16"/>
                </a:lnTo>
                <a:lnTo>
                  <a:pt x="252" y="4"/>
                </a:lnTo>
                <a:lnTo>
                  <a:pt x="231" y="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3" name="Freeform 44"/>
          <p:cNvSpPr/>
          <p:nvPr/>
        </p:nvSpPr>
        <p:spPr bwMode="auto">
          <a:xfrm>
            <a:off x="3130106" y="4816485"/>
            <a:ext cx="995016" cy="1040381"/>
          </a:xfrm>
          <a:custGeom>
            <a:avLst/>
            <a:gdLst>
              <a:gd name="T0" fmla="*/ 20 w 858"/>
              <a:gd name="T1" fmla="*/ 557 h 896"/>
              <a:gd name="T2" fmla="*/ 122 w 858"/>
              <a:gd name="T3" fmla="*/ 546 h 896"/>
              <a:gd name="T4" fmla="*/ 115 w 858"/>
              <a:gd name="T5" fmla="*/ 643 h 896"/>
              <a:gd name="T6" fmla="*/ 155 w 858"/>
              <a:gd name="T7" fmla="*/ 732 h 896"/>
              <a:gd name="T8" fmla="*/ 174 w 858"/>
              <a:gd name="T9" fmla="*/ 765 h 896"/>
              <a:gd name="T10" fmla="*/ 213 w 858"/>
              <a:gd name="T11" fmla="*/ 781 h 896"/>
              <a:gd name="T12" fmla="*/ 290 w 858"/>
              <a:gd name="T13" fmla="*/ 853 h 896"/>
              <a:gd name="T14" fmla="*/ 362 w 858"/>
              <a:gd name="T15" fmla="*/ 882 h 896"/>
              <a:gd name="T16" fmla="*/ 411 w 858"/>
              <a:gd name="T17" fmla="*/ 860 h 896"/>
              <a:gd name="T18" fmla="*/ 410 w 858"/>
              <a:gd name="T19" fmla="*/ 737 h 896"/>
              <a:gd name="T20" fmla="*/ 514 w 858"/>
              <a:gd name="T21" fmla="*/ 734 h 896"/>
              <a:gd name="T22" fmla="*/ 557 w 858"/>
              <a:gd name="T23" fmla="*/ 730 h 896"/>
              <a:gd name="T24" fmla="*/ 661 w 858"/>
              <a:gd name="T25" fmla="*/ 704 h 896"/>
              <a:gd name="T26" fmla="*/ 797 w 858"/>
              <a:gd name="T27" fmla="*/ 644 h 896"/>
              <a:gd name="T28" fmla="*/ 813 w 858"/>
              <a:gd name="T29" fmla="*/ 651 h 896"/>
              <a:gd name="T30" fmla="*/ 853 w 858"/>
              <a:gd name="T31" fmla="*/ 582 h 896"/>
              <a:gd name="T32" fmla="*/ 811 w 858"/>
              <a:gd name="T33" fmla="*/ 591 h 896"/>
              <a:gd name="T34" fmla="*/ 764 w 858"/>
              <a:gd name="T35" fmla="*/ 586 h 896"/>
              <a:gd name="T36" fmla="*/ 743 w 858"/>
              <a:gd name="T37" fmla="*/ 537 h 896"/>
              <a:gd name="T38" fmla="*/ 696 w 858"/>
              <a:gd name="T39" fmla="*/ 529 h 896"/>
              <a:gd name="T40" fmla="*/ 706 w 858"/>
              <a:gd name="T41" fmla="*/ 466 h 896"/>
              <a:gd name="T42" fmla="*/ 682 w 858"/>
              <a:gd name="T43" fmla="*/ 374 h 896"/>
              <a:gd name="T44" fmla="*/ 635 w 858"/>
              <a:gd name="T45" fmla="*/ 295 h 896"/>
              <a:gd name="T46" fmla="*/ 599 w 858"/>
              <a:gd name="T47" fmla="*/ 225 h 896"/>
              <a:gd name="T48" fmla="*/ 622 w 858"/>
              <a:gd name="T49" fmla="*/ 198 h 896"/>
              <a:gd name="T50" fmla="*/ 723 w 858"/>
              <a:gd name="T51" fmla="*/ 193 h 896"/>
              <a:gd name="T52" fmla="*/ 771 w 858"/>
              <a:gd name="T53" fmla="*/ 135 h 896"/>
              <a:gd name="T54" fmla="*/ 715 w 858"/>
              <a:gd name="T55" fmla="*/ 154 h 896"/>
              <a:gd name="T56" fmla="*/ 685 w 858"/>
              <a:gd name="T57" fmla="*/ 135 h 896"/>
              <a:gd name="T58" fmla="*/ 684 w 858"/>
              <a:gd name="T59" fmla="*/ 98 h 896"/>
              <a:gd name="T60" fmla="*/ 608 w 858"/>
              <a:gd name="T61" fmla="*/ 122 h 896"/>
              <a:gd name="T62" fmla="*/ 581 w 858"/>
              <a:gd name="T63" fmla="*/ 185 h 896"/>
              <a:gd name="T64" fmla="*/ 542 w 858"/>
              <a:gd name="T65" fmla="*/ 239 h 896"/>
              <a:gd name="T66" fmla="*/ 552 w 858"/>
              <a:gd name="T67" fmla="*/ 294 h 896"/>
              <a:gd name="T68" fmla="*/ 524 w 858"/>
              <a:gd name="T69" fmla="*/ 322 h 896"/>
              <a:gd name="T70" fmla="*/ 488 w 858"/>
              <a:gd name="T71" fmla="*/ 316 h 896"/>
              <a:gd name="T72" fmla="*/ 453 w 858"/>
              <a:gd name="T73" fmla="*/ 349 h 896"/>
              <a:gd name="T74" fmla="*/ 425 w 858"/>
              <a:gd name="T75" fmla="*/ 359 h 896"/>
              <a:gd name="T76" fmla="*/ 417 w 858"/>
              <a:gd name="T77" fmla="*/ 339 h 896"/>
              <a:gd name="T78" fmla="*/ 406 w 858"/>
              <a:gd name="T79" fmla="*/ 333 h 896"/>
              <a:gd name="T80" fmla="*/ 390 w 858"/>
              <a:gd name="T81" fmla="*/ 325 h 896"/>
              <a:gd name="T82" fmla="*/ 368 w 858"/>
              <a:gd name="T83" fmla="*/ 252 h 896"/>
              <a:gd name="T84" fmla="*/ 331 w 858"/>
              <a:gd name="T85" fmla="*/ 174 h 896"/>
              <a:gd name="T86" fmla="*/ 307 w 858"/>
              <a:gd name="T87" fmla="*/ 151 h 896"/>
              <a:gd name="T88" fmla="*/ 282 w 858"/>
              <a:gd name="T89" fmla="*/ 143 h 896"/>
              <a:gd name="T90" fmla="*/ 258 w 858"/>
              <a:gd name="T91" fmla="*/ 104 h 896"/>
              <a:gd name="T92" fmla="*/ 235 w 858"/>
              <a:gd name="T93" fmla="*/ 69 h 896"/>
              <a:gd name="T94" fmla="*/ 227 w 858"/>
              <a:gd name="T95" fmla="*/ 96 h 896"/>
              <a:gd name="T96" fmla="*/ 206 w 858"/>
              <a:gd name="T97" fmla="*/ 123 h 896"/>
              <a:gd name="T98" fmla="*/ 182 w 858"/>
              <a:gd name="T99" fmla="*/ 124 h 896"/>
              <a:gd name="T100" fmla="*/ 175 w 858"/>
              <a:gd name="T101" fmla="*/ 98 h 896"/>
              <a:gd name="T102" fmla="*/ 150 w 858"/>
              <a:gd name="T103" fmla="*/ 69 h 896"/>
              <a:gd name="T104" fmla="*/ 116 w 858"/>
              <a:gd name="T105" fmla="*/ 39 h 896"/>
              <a:gd name="T106" fmla="*/ 122 w 858"/>
              <a:gd name="T107" fmla="*/ 73 h 896"/>
              <a:gd name="T108" fmla="*/ 78 w 858"/>
              <a:gd name="T109" fmla="*/ 102 h 896"/>
              <a:gd name="T110" fmla="*/ 84 w 858"/>
              <a:gd name="T111" fmla="*/ 161 h 896"/>
              <a:gd name="T112" fmla="*/ 114 w 858"/>
              <a:gd name="T113" fmla="*/ 155 h 896"/>
              <a:gd name="T114" fmla="*/ 130 w 858"/>
              <a:gd name="T115" fmla="*/ 276 h 896"/>
              <a:gd name="T116" fmla="*/ 109 w 858"/>
              <a:gd name="T117" fmla="*/ 377 h 896"/>
              <a:gd name="T118" fmla="*/ 81 w 858"/>
              <a:gd name="T119" fmla="*/ 384 h 896"/>
              <a:gd name="T120" fmla="*/ 17 w 858"/>
              <a:gd name="T121" fmla="*/ 471 h 896"/>
              <a:gd name="T122" fmla="*/ 6 w 858"/>
              <a:gd name="T123" fmla="*/ 483 h 896"/>
              <a:gd name="T124" fmla="*/ 15 w 858"/>
              <a:gd name="T125" fmla="*/ 535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896">
                <a:moveTo>
                  <a:pt x="5" y="549"/>
                </a:moveTo>
                <a:lnTo>
                  <a:pt x="0" y="563"/>
                </a:lnTo>
                <a:lnTo>
                  <a:pt x="0" y="563"/>
                </a:lnTo>
                <a:lnTo>
                  <a:pt x="6" y="563"/>
                </a:lnTo>
                <a:lnTo>
                  <a:pt x="13" y="561"/>
                </a:lnTo>
                <a:lnTo>
                  <a:pt x="20" y="557"/>
                </a:lnTo>
                <a:lnTo>
                  <a:pt x="27" y="552"/>
                </a:lnTo>
                <a:lnTo>
                  <a:pt x="28" y="551"/>
                </a:lnTo>
                <a:lnTo>
                  <a:pt x="30" y="551"/>
                </a:lnTo>
                <a:lnTo>
                  <a:pt x="78" y="545"/>
                </a:lnTo>
                <a:lnTo>
                  <a:pt x="110" y="529"/>
                </a:lnTo>
                <a:lnTo>
                  <a:pt x="122" y="546"/>
                </a:lnTo>
                <a:lnTo>
                  <a:pt x="124" y="547"/>
                </a:lnTo>
                <a:lnTo>
                  <a:pt x="110" y="570"/>
                </a:lnTo>
                <a:lnTo>
                  <a:pt x="127" y="586"/>
                </a:lnTo>
                <a:lnTo>
                  <a:pt x="127" y="589"/>
                </a:lnTo>
                <a:lnTo>
                  <a:pt x="127" y="592"/>
                </a:lnTo>
                <a:lnTo>
                  <a:pt x="115" y="643"/>
                </a:lnTo>
                <a:lnTo>
                  <a:pt x="146" y="665"/>
                </a:lnTo>
                <a:lnTo>
                  <a:pt x="203" y="668"/>
                </a:lnTo>
                <a:lnTo>
                  <a:pt x="195" y="679"/>
                </a:lnTo>
                <a:lnTo>
                  <a:pt x="195" y="679"/>
                </a:lnTo>
                <a:lnTo>
                  <a:pt x="171" y="709"/>
                </a:lnTo>
                <a:lnTo>
                  <a:pt x="155" y="732"/>
                </a:lnTo>
                <a:lnTo>
                  <a:pt x="144" y="749"/>
                </a:lnTo>
                <a:lnTo>
                  <a:pt x="143" y="755"/>
                </a:lnTo>
                <a:lnTo>
                  <a:pt x="142" y="758"/>
                </a:lnTo>
                <a:lnTo>
                  <a:pt x="164" y="764"/>
                </a:lnTo>
                <a:lnTo>
                  <a:pt x="164" y="764"/>
                </a:lnTo>
                <a:lnTo>
                  <a:pt x="174" y="765"/>
                </a:lnTo>
                <a:lnTo>
                  <a:pt x="183" y="766"/>
                </a:lnTo>
                <a:lnTo>
                  <a:pt x="191" y="769"/>
                </a:lnTo>
                <a:lnTo>
                  <a:pt x="198" y="771"/>
                </a:lnTo>
                <a:lnTo>
                  <a:pt x="205" y="774"/>
                </a:lnTo>
                <a:lnTo>
                  <a:pt x="210" y="778"/>
                </a:lnTo>
                <a:lnTo>
                  <a:pt x="213" y="781"/>
                </a:lnTo>
                <a:lnTo>
                  <a:pt x="217" y="786"/>
                </a:lnTo>
                <a:lnTo>
                  <a:pt x="217" y="786"/>
                </a:lnTo>
                <a:lnTo>
                  <a:pt x="227" y="808"/>
                </a:lnTo>
                <a:lnTo>
                  <a:pt x="237" y="832"/>
                </a:lnTo>
                <a:lnTo>
                  <a:pt x="269" y="849"/>
                </a:lnTo>
                <a:lnTo>
                  <a:pt x="290" y="853"/>
                </a:lnTo>
                <a:lnTo>
                  <a:pt x="332" y="817"/>
                </a:lnTo>
                <a:lnTo>
                  <a:pt x="354" y="849"/>
                </a:lnTo>
                <a:lnTo>
                  <a:pt x="354" y="851"/>
                </a:lnTo>
                <a:lnTo>
                  <a:pt x="354" y="851"/>
                </a:lnTo>
                <a:lnTo>
                  <a:pt x="355" y="852"/>
                </a:lnTo>
                <a:lnTo>
                  <a:pt x="362" y="882"/>
                </a:lnTo>
                <a:lnTo>
                  <a:pt x="380" y="886"/>
                </a:lnTo>
                <a:lnTo>
                  <a:pt x="380" y="886"/>
                </a:lnTo>
                <a:lnTo>
                  <a:pt x="408" y="896"/>
                </a:lnTo>
                <a:lnTo>
                  <a:pt x="416" y="892"/>
                </a:lnTo>
                <a:lnTo>
                  <a:pt x="416" y="891"/>
                </a:lnTo>
                <a:lnTo>
                  <a:pt x="411" y="860"/>
                </a:lnTo>
                <a:lnTo>
                  <a:pt x="410" y="859"/>
                </a:lnTo>
                <a:lnTo>
                  <a:pt x="394" y="788"/>
                </a:lnTo>
                <a:lnTo>
                  <a:pt x="394" y="786"/>
                </a:lnTo>
                <a:lnTo>
                  <a:pt x="403" y="735"/>
                </a:lnTo>
                <a:lnTo>
                  <a:pt x="406" y="737"/>
                </a:lnTo>
                <a:lnTo>
                  <a:pt x="410" y="737"/>
                </a:lnTo>
                <a:lnTo>
                  <a:pt x="442" y="739"/>
                </a:lnTo>
                <a:lnTo>
                  <a:pt x="483" y="709"/>
                </a:lnTo>
                <a:lnTo>
                  <a:pt x="487" y="711"/>
                </a:lnTo>
                <a:lnTo>
                  <a:pt x="487" y="711"/>
                </a:lnTo>
                <a:lnTo>
                  <a:pt x="502" y="724"/>
                </a:lnTo>
                <a:lnTo>
                  <a:pt x="514" y="734"/>
                </a:lnTo>
                <a:lnTo>
                  <a:pt x="524" y="743"/>
                </a:lnTo>
                <a:lnTo>
                  <a:pt x="530" y="751"/>
                </a:lnTo>
                <a:lnTo>
                  <a:pt x="530" y="751"/>
                </a:lnTo>
                <a:lnTo>
                  <a:pt x="537" y="748"/>
                </a:lnTo>
                <a:lnTo>
                  <a:pt x="545" y="740"/>
                </a:lnTo>
                <a:lnTo>
                  <a:pt x="557" y="730"/>
                </a:lnTo>
                <a:lnTo>
                  <a:pt x="569" y="715"/>
                </a:lnTo>
                <a:lnTo>
                  <a:pt x="570" y="714"/>
                </a:lnTo>
                <a:lnTo>
                  <a:pt x="573" y="711"/>
                </a:lnTo>
                <a:lnTo>
                  <a:pt x="633" y="727"/>
                </a:lnTo>
                <a:lnTo>
                  <a:pt x="660" y="706"/>
                </a:lnTo>
                <a:lnTo>
                  <a:pt x="661" y="704"/>
                </a:lnTo>
                <a:lnTo>
                  <a:pt x="662" y="703"/>
                </a:lnTo>
                <a:lnTo>
                  <a:pt x="663" y="703"/>
                </a:lnTo>
                <a:lnTo>
                  <a:pt x="664" y="704"/>
                </a:lnTo>
                <a:lnTo>
                  <a:pt x="690" y="709"/>
                </a:lnTo>
                <a:lnTo>
                  <a:pt x="772" y="637"/>
                </a:lnTo>
                <a:lnTo>
                  <a:pt x="797" y="644"/>
                </a:lnTo>
                <a:lnTo>
                  <a:pt x="797" y="644"/>
                </a:lnTo>
                <a:lnTo>
                  <a:pt x="798" y="645"/>
                </a:lnTo>
                <a:lnTo>
                  <a:pt x="800" y="646"/>
                </a:lnTo>
                <a:lnTo>
                  <a:pt x="801" y="647"/>
                </a:lnTo>
                <a:lnTo>
                  <a:pt x="808" y="659"/>
                </a:lnTo>
                <a:lnTo>
                  <a:pt x="813" y="651"/>
                </a:lnTo>
                <a:lnTo>
                  <a:pt x="814" y="651"/>
                </a:lnTo>
                <a:lnTo>
                  <a:pt x="814" y="649"/>
                </a:lnTo>
                <a:lnTo>
                  <a:pt x="816" y="649"/>
                </a:lnTo>
                <a:lnTo>
                  <a:pt x="840" y="637"/>
                </a:lnTo>
                <a:lnTo>
                  <a:pt x="858" y="620"/>
                </a:lnTo>
                <a:lnTo>
                  <a:pt x="853" y="582"/>
                </a:lnTo>
                <a:lnTo>
                  <a:pt x="850" y="577"/>
                </a:lnTo>
                <a:lnTo>
                  <a:pt x="827" y="586"/>
                </a:lnTo>
                <a:lnTo>
                  <a:pt x="827" y="586"/>
                </a:lnTo>
                <a:lnTo>
                  <a:pt x="827" y="586"/>
                </a:lnTo>
                <a:lnTo>
                  <a:pt x="817" y="590"/>
                </a:lnTo>
                <a:lnTo>
                  <a:pt x="811" y="591"/>
                </a:lnTo>
                <a:lnTo>
                  <a:pt x="805" y="592"/>
                </a:lnTo>
                <a:lnTo>
                  <a:pt x="778" y="592"/>
                </a:lnTo>
                <a:lnTo>
                  <a:pt x="778" y="592"/>
                </a:lnTo>
                <a:lnTo>
                  <a:pt x="772" y="591"/>
                </a:lnTo>
                <a:lnTo>
                  <a:pt x="767" y="589"/>
                </a:lnTo>
                <a:lnTo>
                  <a:pt x="764" y="586"/>
                </a:lnTo>
                <a:lnTo>
                  <a:pt x="762" y="583"/>
                </a:lnTo>
                <a:lnTo>
                  <a:pt x="759" y="545"/>
                </a:lnTo>
                <a:lnTo>
                  <a:pt x="759" y="545"/>
                </a:lnTo>
                <a:lnTo>
                  <a:pt x="749" y="539"/>
                </a:lnTo>
                <a:lnTo>
                  <a:pt x="746" y="538"/>
                </a:lnTo>
                <a:lnTo>
                  <a:pt x="743" y="537"/>
                </a:lnTo>
                <a:lnTo>
                  <a:pt x="738" y="539"/>
                </a:lnTo>
                <a:lnTo>
                  <a:pt x="729" y="545"/>
                </a:lnTo>
                <a:lnTo>
                  <a:pt x="711" y="549"/>
                </a:lnTo>
                <a:lnTo>
                  <a:pt x="707" y="549"/>
                </a:lnTo>
                <a:lnTo>
                  <a:pt x="706" y="546"/>
                </a:lnTo>
                <a:lnTo>
                  <a:pt x="696" y="529"/>
                </a:lnTo>
                <a:lnTo>
                  <a:pt x="695" y="513"/>
                </a:lnTo>
                <a:lnTo>
                  <a:pt x="695" y="513"/>
                </a:lnTo>
                <a:lnTo>
                  <a:pt x="704" y="467"/>
                </a:lnTo>
                <a:lnTo>
                  <a:pt x="704" y="467"/>
                </a:lnTo>
                <a:lnTo>
                  <a:pt x="706" y="467"/>
                </a:lnTo>
                <a:lnTo>
                  <a:pt x="706" y="466"/>
                </a:lnTo>
                <a:lnTo>
                  <a:pt x="717" y="443"/>
                </a:lnTo>
                <a:lnTo>
                  <a:pt x="683" y="412"/>
                </a:lnTo>
                <a:lnTo>
                  <a:pt x="682" y="411"/>
                </a:lnTo>
                <a:lnTo>
                  <a:pt x="680" y="410"/>
                </a:lnTo>
                <a:lnTo>
                  <a:pt x="680" y="375"/>
                </a:lnTo>
                <a:lnTo>
                  <a:pt x="682" y="374"/>
                </a:lnTo>
                <a:lnTo>
                  <a:pt x="701" y="318"/>
                </a:lnTo>
                <a:lnTo>
                  <a:pt x="688" y="288"/>
                </a:lnTo>
                <a:lnTo>
                  <a:pt x="678" y="286"/>
                </a:lnTo>
                <a:lnTo>
                  <a:pt x="664" y="287"/>
                </a:lnTo>
                <a:lnTo>
                  <a:pt x="652" y="308"/>
                </a:lnTo>
                <a:lnTo>
                  <a:pt x="635" y="295"/>
                </a:lnTo>
                <a:lnTo>
                  <a:pt x="617" y="286"/>
                </a:lnTo>
                <a:lnTo>
                  <a:pt x="604" y="252"/>
                </a:lnTo>
                <a:lnTo>
                  <a:pt x="604" y="252"/>
                </a:lnTo>
                <a:lnTo>
                  <a:pt x="604" y="252"/>
                </a:lnTo>
                <a:lnTo>
                  <a:pt x="599" y="228"/>
                </a:lnTo>
                <a:lnTo>
                  <a:pt x="599" y="225"/>
                </a:lnTo>
                <a:lnTo>
                  <a:pt x="598" y="224"/>
                </a:lnTo>
                <a:lnTo>
                  <a:pt x="601" y="222"/>
                </a:lnTo>
                <a:lnTo>
                  <a:pt x="617" y="200"/>
                </a:lnTo>
                <a:lnTo>
                  <a:pt x="621" y="198"/>
                </a:lnTo>
                <a:lnTo>
                  <a:pt x="621" y="198"/>
                </a:lnTo>
                <a:lnTo>
                  <a:pt x="622" y="198"/>
                </a:lnTo>
                <a:lnTo>
                  <a:pt x="635" y="196"/>
                </a:lnTo>
                <a:lnTo>
                  <a:pt x="647" y="191"/>
                </a:lnTo>
                <a:lnTo>
                  <a:pt x="710" y="189"/>
                </a:lnTo>
                <a:lnTo>
                  <a:pt x="711" y="189"/>
                </a:lnTo>
                <a:lnTo>
                  <a:pt x="720" y="192"/>
                </a:lnTo>
                <a:lnTo>
                  <a:pt x="723" y="193"/>
                </a:lnTo>
                <a:lnTo>
                  <a:pt x="732" y="198"/>
                </a:lnTo>
                <a:lnTo>
                  <a:pt x="749" y="190"/>
                </a:lnTo>
                <a:lnTo>
                  <a:pt x="764" y="179"/>
                </a:lnTo>
                <a:lnTo>
                  <a:pt x="771" y="167"/>
                </a:lnTo>
                <a:lnTo>
                  <a:pt x="772" y="161"/>
                </a:lnTo>
                <a:lnTo>
                  <a:pt x="771" y="135"/>
                </a:lnTo>
                <a:lnTo>
                  <a:pt x="757" y="133"/>
                </a:lnTo>
                <a:lnTo>
                  <a:pt x="732" y="141"/>
                </a:lnTo>
                <a:lnTo>
                  <a:pt x="732" y="141"/>
                </a:lnTo>
                <a:lnTo>
                  <a:pt x="726" y="146"/>
                </a:lnTo>
                <a:lnTo>
                  <a:pt x="720" y="151"/>
                </a:lnTo>
                <a:lnTo>
                  <a:pt x="715" y="154"/>
                </a:lnTo>
                <a:lnTo>
                  <a:pt x="708" y="155"/>
                </a:lnTo>
                <a:lnTo>
                  <a:pt x="708" y="155"/>
                </a:lnTo>
                <a:lnTo>
                  <a:pt x="702" y="154"/>
                </a:lnTo>
                <a:lnTo>
                  <a:pt x="696" y="150"/>
                </a:lnTo>
                <a:lnTo>
                  <a:pt x="691" y="143"/>
                </a:lnTo>
                <a:lnTo>
                  <a:pt x="685" y="135"/>
                </a:lnTo>
                <a:lnTo>
                  <a:pt x="685" y="135"/>
                </a:lnTo>
                <a:lnTo>
                  <a:pt x="684" y="135"/>
                </a:lnTo>
                <a:lnTo>
                  <a:pt x="684" y="134"/>
                </a:lnTo>
                <a:lnTo>
                  <a:pt x="683" y="116"/>
                </a:lnTo>
                <a:lnTo>
                  <a:pt x="683" y="114"/>
                </a:lnTo>
                <a:lnTo>
                  <a:pt x="684" y="98"/>
                </a:lnTo>
                <a:lnTo>
                  <a:pt x="670" y="66"/>
                </a:lnTo>
                <a:lnTo>
                  <a:pt x="645" y="73"/>
                </a:lnTo>
                <a:lnTo>
                  <a:pt x="635" y="82"/>
                </a:lnTo>
                <a:lnTo>
                  <a:pt x="638" y="119"/>
                </a:lnTo>
                <a:lnTo>
                  <a:pt x="598" y="100"/>
                </a:lnTo>
                <a:lnTo>
                  <a:pt x="608" y="122"/>
                </a:lnTo>
                <a:lnTo>
                  <a:pt x="609" y="123"/>
                </a:lnTo>
                <a:lnTo>
                  <a:pt x="609" y="126"/>
                </a:lnTo>
                <a:lnTo>
                  <a:pt x="605" y="150"/>
                </a:lnTo>
                <a:lnTo>
                  <a:pt x="605" y="153"/>
                </a:lnTo>
                <a:lnTo>
                  <a:pt x="604" y="153"/>
                </a:lnTo>
                <a:lnTo>
                  <a:pt x="581" y="185"/>
                </a:lnTo>
                <a:lnTo>
                  <a:pt x="581" y="185"/>
                </a:lnTo>
                <a:lnTo>
                  <a:pt x="544" y="208"/>
                </a:lnTo>
                <a:lnTo>
                  <a:pt x="540" y="230"/>
                </a:lnTo>
                <a:lnTo>
                  <a:pt x="540" y="230"/>
                </a:lnTo>
                <a:lnTo>
                  <a:pt x="541" y="233"/>
                </a:lnTo>
                <a:lnTo>
                  <a:pt x="542" y="239"/>
                </a:lnTo>
                <a:lnTo>
                  <a:pt x="550" y="255"/>
                </a:lnTo>
                <a:lnTo>
                  <a:pt x="551" y="256"/>
                </a:lnTo>
                <a:lnTo>
                  <a:pt x="551" y="257"/>
                </a:lnTo>
                <a:lnTo>
                  <a:pt x="553" y="290"/>
                </a:lnTo>
                <a:lnTo>
                  <a:pt x="553" y="293"/>
                </a:lnTo>
                <a:lnTo>
                  <a:pt x="552" y="294"/>
                </a:lnTo>
                <a:lnTo>
                  <a:pt x="537" y="314"/>
                </a:lnTo>
                <a:lnTo>
                  <a:pt x="537" y="314"/>
                </a:lnTo>
                <a:lnTo>
                  <a:pt x="536" y="315"/>
                </a:lnTo>
                <a:lnTo>
                  <a:pt x="535" y="315"/>
                </a:lnTo>
                <a:lnTo>
                  <a:pt x="525" y="322"/>
                </a:lnTo>
                <a:lnTo>
                  <a:pt x="524" y="322"/>
                </a:lnTo>
                <a:lnTo>
                  <a:pt x="522" y="322"/>
                </a:lnTo>
                <a:lnTo>
                  <a:pt x="521" y="322"/>
                </a:lnTo>
                <a:lnTo>
                  <a:pt x="520" y="322"/>
                </a:lnTo>
                <a:lnTo>
                  <a:pt x="491" y="316"/>
                </a:lnTo>
                <a:lnTo>
                  <a:pt x="491" y="316"/>
                </a:lnTo>
                <a:lnTo>
                  <a:pt x="488" y="316"/>
                </a:lnTo>
                <a:lnTo>
                  <a:pt x="483" y="318"/>
                </a:lnTo>
                <a:lnTo>
                  <a:pt x="479" y="320"/>
                </a:lnTo>
                <a:lnTo>
                  <a:pt x="475" y="323"/>
                </a:lnTo>
                <a:lnTo>
                  <a:pt x="463" y="337"/>
                </a:lnTo>
                <a:lnTo>
                  <a:pt x="453" y="349"/>
                </a:lnTo>
                <a:lnTo>
                  <a:pt x="453" y="349"/>
                </a:lnTo>
                <a:lnTo>
                  <a:pt x="448" y="355"/>
                </a:lnTo>
                <a:lnTo>
                  <a:pt x="446" y="357"/>
                </a:lnTo>
                <a:lnTo>
                  <a:pt x="442" y="359"/>
                </a:lnTo>
                <a:lnTo>
                  <a:pt x="434" y="361"/>
                </a:lnTo>
                <a:lnTo>
                  <a:pt x="425" y="359"/>
                </a:lnTo>
                <a:lnTo>
                  <a:pt x="425" y="359"/>
                </a:lnTo>
                <a:lnTo>
                  <a:pt x="423" y="358"/>
                </a:lnTo>
                <a:lnTo>
                  <a:pt x="420" y="357"/>
                </a:lnTo>
                <a:lnTo>
                  <a:pt x="418" y="355"/>
                </a:lnTo>
                <a:lnTo>
                  <a:pt x="417" y="353"/>
                </a:lnTo>
                <a:lnTo>
                  <a:pt x="416" y="347"/>
                </a:lnTo>
                <a:lnTo>
                  <a:pt x="417" y="339"/>
                </a:lnTo>
                <a:lnTo>
                  <a:pt x="417" y="331"/>
                </a:lnTo>
                <a:lnTo>
                  <a:pt x="416" y="322"/>
                </a:lnTo>
                <a:lnTo>
                  <a:pt x="411" y="328"/>
                </a:lnTo>
                <a:lnTo>
                  <a:pt x="411" y="328"/>
                </a:lnTo>
                <a:lnTo>
                  <a:pt x="408" y="331"/>
                </a:lnTo>
                <a:lnTo>
                  <a:pt x="406" y="333"/>
                </a:lnTo>
                <a:lnTo>
                  <a:pt x="402" y="334"/>
                </a:lnTo>
                <a:lnTo>
                  <a:pt x="399" y="334"/>
                </a:lnTo>
                <a:lnTo>
                  <a:pt x="399" y="334"/>
                </a:lnTo>
                <a:lnTo>
                  <a:pt x="395" y="333"/>
                </a:lnTo>
                <a:lnTo>
                  <a:pt x="392" y="330"/>
                </a:lnTo>
                <a:lnTo>
                  <a:pt x="390" y="325"/>
                </a:lnTo>
                <a:lnTo>
                  <a:pt x="388" y="319"/>
                </a:lnTo>
                <a:lnTo>
                  <a:pt x="388" y="318"/>
                </a:lnTo>
                <a:lnTo>
                  <a:pt x="385" y="291"/>
                </a:lnTo>
                <a:lnTo>
                  <a:pt x="379" y="264"/>
                </a:lnTo>
                <a:lnTo>
                  <a:pt x="368" y="252"/>
                </a:lnTo>
                <a:lnTo>
                  <a:pt x="368" y="252"/>
                </a:lnTo>
                <a:lnTo>
                  <a:pt x="367" y="251"/>
                </a:lnTo>
                <a:lnTo>
                  <a:pt x="340" y="192"/>
                </a:lnTo>
                <a:lnTo>
                  <a:pt x="339" y="191"/>
                </a:lnTo>
                <a:lnTo>
                  <a:pt x="332" y="175"/>
                </a:lnTo>
                <a:lnTo>
                  <a:pt x="332" y="174"/>
                </a:lnTo>
                <a:lnTo>
                  <a:pt x="331" y="174"/>
                </a:lnTo>
                <a:lnTo>
                  <a:pt x="331" y="171"/>
                </a:lnTo>
                <a:lnTo>
                  <a:pt x="327" y="141"/>
                </a:lnTo>
                <a:lnTo>
                  <a:pt x="323" y="136"/>
                </a:lnTo>
                <a:lnTo>
                  <a:pt x="317" y="139"/>
                </a:lnTo>
                <a:lnTo>
                  <a:pt x="317" y="139"/>
                </a:lnTo>
                <a:lnTo>
                  <a:pt x="307" y="151"/>
                </a:lnTo>
                <a:lnTo>
                  <a:pt x="304" y="154"/>
                </a:lnTo>
                <a:lnTo>
                  <a:pt x="301" y="155"/>
                </a:lnTo>
                <a:lnTo>
                  <a:pt x="301" y="155"/>
                </a:lnTo>
                <a:lnTo>
                  <a:pt x="298" y="154"/>
                </a:lnTo>
                <a:lnTo>
                  <a:pt x="293" y="152"/>
                </a:lnTo>
                <a:lnTo>
                  <a:pt x="282" y="143"/>
                </a:lnTo>
                <a:lnTo>
                  <a:pt x="264" y="135"/>
                </a:lnTo>
                <a:lnTo>
                  <a:pt x="261" y="134"/>
                </a:lnTo>
                <a:lnTo>
                  <a:pt x="260" y="133"/>
                </a:lnTo>
                <a:lnTo>
                  <a:pt x="260" y="131"/>
                </a:lnTo>
                <a:lnTo>
                  <a:pt x="259" y="128"/>
                </a:lnTo>
                <a:lnTo>
                  <a:pt x="258" y="104"/>
                </a:lnTo>
                <a:lnTo>
                  <a:pt x="258" y="104"/>
                </a:lnTo>
                <a:lnTo>
                  <a:pt x="253" y="87"/>
                </a:lnTo>
                <a:lnTo>
                  <a:pt x="244" y="61"/>
                </a:lnTo>
                <a:lnTo>
                  <a:pt x="234" y="61"/>
                </a:lnTo>
                <a:lnTo>
                  <a:pt x="234" y="61"/>
                </a:lnTo>
                <a:lnTo>
                  <a:pt x="235" y="69"/>
                </a:lnTo>
                <a:lnTo>
                  <a:pt x="235" y="75"/>
                </a:lnTo>
                <a:lnTo>
                  <a:pt x="234" y="81"/>
                </a:lnTo>
                <a:lnTo>
                  <a:pt x="232" y="87"/>
                </a:lnTo>
                <a:lnTo>
                  <a:pt x="232" y="87"/>
                </a:lnTo>
                <a:lnTo>
                  <a:pt x="229" y="91"/>
                </a:lnTo>
                <a:lnTo>
                  <a:pt x="227" y="96"/>
                </a:lnTo>
                <a:lnTo>
                  <a:pt x="218" y="104"/>
                </a:lnTo>
                <a:lnTo>
                  <a:pt x="218" y="104"/>
                </a:lnTo>
                <a:lnTo>
                  <a:pt x="215" y="111"/>
                </a:lnTo>
                <a:lnTo>
                  <a:pt x="213" y="115"/>
                </a:lnTo>
                <a:lnTo>
                  <a:pt x="210" y="120"/>
                </a:lnTo>
                <a:lnTo>
                  <a:pt x="206" y="123"/>
                </a:lnTo>
                <a:lnTo>
                  <a:pt x="206" y="123"/>
                </a:lnTo>
                <a:lnTo>
                  <a:pt x="202" y="128"/>
                </a:lnTo>
                <a:lnTo>
                  <a:pt x="196" y="129"/>
                </a:lnTo>
                <a:lnTo>
                  <a:pt x="191" y="129"/>
                </a:lnTo>
                <a:lnTo>
                  <a:pt x="186" y="126"/>
                </a:lnTo>
                <a:lnTo>
                  <a:pt x="182" y="124"/>
                </a:lnTo>
                <a:lnTo>
                  <a:pt x="182" y="124"/>
                </a:lnTo>
                <a:lnTo>
                  <a:pt x="180" y="123"/>
                </a:lnTo>
                <a:lnTo>
                  <a:pt x="178" y="122"/>
                </a:lnTo>
                <a:lnTo>
                  <a:pt x="175" y="116"/>
                </a:lnTo>
                <a:lnTo>
                  <a:pt x="174" y="108"/>
                </a:lnTo>
                <a:lnTo>
                  <a:pt x="175" y="98"/>
                </a:lnTo>
                <a:lnTo>
                  <a:pt x="175" y="92"/>
                </a:lnTo>
                <a:lnTo>
                  <a:pt x="159" y="82"/>
                </a:lnTo>
                <a:lnTo>
                  <a:pt x="159" y="82"/>
                </a:lnTo>
                <a:lnTo>
                  <a:pt x="155" y="80"/>
                </a:lnTo>
                <a:lnTo>
                  <a:pt x="152" y="75"/>
                </a:lnTo>
                <a:lnTo>
                  <a:pt x="150" y="69"/>
                </a:lnTo>
                <a:lnTo>
                  <a:pt x="149" y="61"/>
                </a:lnTo>
                <a:lnTo>
                  <a:pt x="155" y="8"/>
                </a:lnTo>
                <a:lnTo>
                  <a:pt x="152" y="0"/>
                </a:lnTo>
                <a:lnTo>
                  <a:pt x="133" y="21"/>
                </a:lnTo>
                <a:lnTo>
                  <a:pt x="119" y="31"/>
                </a:lnTo>
                <a:lnTo>
                  <a:pt x="116" y="39"/>
                </a:lnTo>
                <a:lnTo>
                  <a:pt x="116" y="39"/>
                </a:lnTo>
                <a:lnTo>
                  <a:pt x="122" y="53"/>
                </a:lnTo>
                <a:lnTo>
                  <a:pt x="123" y="59"/>
                </a:lnTo>
                <a:lnTo>
                  <a:pt x="123" y="65"/>
                </a:lnTo>
                <a:lnTo>
                  <a:pt x="123" y="65"/>
                </a:lnTo>
                <a:lnTo>
                  <a:pt x="122" y="73"/>
                </a:lnTo>
                <a:lnTo>
                  <a:pt x="119" y="80"/>
                </a:lnTo>
                <a:lnTo>
                  <a:pt x="114" y="86"/>
                </a:lnTo>
                <a:lnTo>
                  <a:pt x="110" y="88"/>
                </a:lnTo>
                <a:lnTo>
                  <a:pt x="107" y="90"/>
                </a:lnTo>
                <a:lnTo>
                  <a:pt x="85" y="98"/>
                </a:lnTo>
                <a:lnTo>
                  <a:pt x="78" y="102"/>
                </a:lnTo>
                <a:lnTo>
                  <a:pt x="77" y="111"/>
                </a:lnTo>
                <a:lnTo>
                  <a:pt x="77" y="144"/>
                </a:lnTo>
                <a:lnTo>
                  <a:pt x="77" y="144"/>
                </a:lnTo>
                <a:lnTo>
                  <a:pt x="79" y="157"/>
                </a:lnTo>
                <a:lnTo>
                  <a:pt x="81" y="160"/>
                </a:lnTo>
                <a:lnTo>
                  <a:pt x="84" y="161"/>
                </a:lnTo>
                <a:lnTo>
                  <a:pt x="84" y="161"/>
                </a:lnTo>
                <a:lnTo>
                  <a:pt x="88" y="163"/>
                </a:lnTo>
                <a:lnTo>
                  <a:pt x="95" y="163"/>
                </a:lnTo>
                <a:lnTo>
                  <a:pt x="101" y="162"/>
                </a:lnTo>
                <a:lnTo>
                  <a:pt x="107" y="159"/>
                </a:lnTo>
                <a:lnTo>
                  <a:pt x="114" y="155"/>
                </a:lnTo>
                <a:lnTo>
                  <a:pt x="136" y="208"/>
                </a:lnTo>
                <a:lnTo>
                  <a:pt x="136" y="209"/>
                </a:lnTo>
                <a:lnTo>
                  <a:pt x="136" y="209"/>
                </a:lnTo>
                <a:lnTo>
                  <a:pt x="136" y="212"/>
                </a:lnTo>
                <a:lnTo>
                  <a:pt x="136" y="212"/>
                </a:lnTo>
                <a:lnTo>
                  <a:pt x="130" y="276"/>
                </a:lnTo>
                <a:lnTo>
                  <a:pt x="124" y="325"/>
                </a:lnTo>
                <a:lnTo>
                  <a:pt x="120" y="343"/>
                </a:lnTo>
                <a:lnTo>
                  <a:pt x="116" y="358"/>
                </a:lnTo>
                <a:lnTo>
                  <a:pt x="112" y="369"/>
                </a:lnTo>
                <a:lnTo>
                  <a:pt x="109" y="377"/>
                </a:lnTo>
                <a:lnTo>
                  <a:pt x="109" y="377"/>
                </a:lnTo>
                <a:lnTo>
                  <a:pt x="102" y="382"/>
                </a:lnTo>
                <a:lnTo>
                  <a:pt x="98" y="384"/>
                </a:lnTo>
                <a:lnTo>
                  <a:pt x="93" y="385"/>
                </a:lnTo>
                <a:lnTo>
                  <a:pt x="93" y="385"/>
                </a:lnTo>
                <a:lnTo>
                  <a:pt x="87" y="385"/>
                </a:lnTo>
                <a:lnTo>
                  <a:pt x="81" y="384"/>
                </a:lnTo>
                <a:lnTo>
                  <a:pt x="76" y="382"/>
                </a:lnTo>
                <a:lnTo>
                  <a:pt x="70" y="379"/>
                </a:lnTo>
                <a:lnTo>
                  <a:pt x="70" y="379"/>
                </a:lnTo>
                <a:lnTo>
                  <a:pt x="48" y="420"/>
                </a:lnTo>
                <a:lnTo>
                  <a:pt x="31" y="451"/>
                </a:lnTo>
                <a:lnTo>
                  <a:pt x="17" y="471"/>
                </a:lnTo>
                <a:lnTo>
                  <a:pt x="13" y="476"/>
                </a:lnTo>
                <a:lnTo>
                  <a:pt x="8" y="480"/>
                </a:lnTo>
                <a:lnTo>
                  <a:pt x="9" y="480"/>
                </a:lnTo>
                <a:lnTo>
                  <a:pt x="9" y="480"/>
                </a:lnTo>
                <a:lnTo>
                  <a:pt x="8" y="481"/>
                </a:lnTo>
                <a:lnTo>
                  <a:pt x="6" y="483"/>
                </a:lnTo>
                <a:lnTo>
                  <a:pt x="5" y="491"/>
                </a:lnTo>
                <a:lnTo>
                  <a:pt x="4" y="505"/>
                </a:lnTo>
                <a:lnTo>
                  <a:pt x="4" y="524"/>
                </a:lnTo>
                <a:lnTo>
                  <a:pt x="10" y="530"/>
                </a:lnTo>
                <a:lnTo>
                  <a:pt x="13" y="533"/>
                </a:lnTo>
                <a:lnTo>
                  <a:pt x="15" y="535"/>
                </a:lnTo>
                <a:lnTo>
                  <a:pt x="5" y="54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4" name="Freeform 45"/>
          <p:cNvSpPr/>
          <p:nvPr/>
        </p:nvSpPr>
        <p:spPr bwMode="auto">
          <a:xfrm>
            <a:off x="3843316" y="4802566"/>
            <a:ext cx="671462" cy="581083"/>
          </a:xfrm>
          <a:custGeom>
            <a:avLst/>
            <a:gdLst>
              <a:gd name="T0" fmla="*/ 432 w 579"/>
              <a:gd name="T1" fmla="*/ 23 h 502"/>
              <a:gd name="T2" fmla="*/ 419 w 579"/>
              <a:gd name="T3" fmla="*/ 39 h 502"/>
              <a:gd name="T4" fmla="*/ 405 w 579"/>
              <a:gd name="T5" fmla="*/ 38 h 502"/>
              <a:gd name="T6" fmla="*/ 396 w 579"/>
              <a:gd name="T7" fmla="*/ 30 h 502"/>
              <a:gd name="T8" fmla="*/ 384 w 579"/>
              <a:gd name="T9" fmla="*/ 0 h 502"/>
              <a:gd name="T10" fmla="*/ 378 w 579"/>
              <a:gd name="T11" fmla="*/ 31 h 502"/>
              <a:gd name="T12" fmla="*/ 357 w 579"/>
              <a:gd name="T13" fmla="*/ 54 h 502"/>
              <a:gd name="T14" fmla="*/ 326 w 579"/>
              <a:gd name="T15" fmla="*/ 53 h 502"/>
              <a:gd name="T16" fmla="*/ 322 w 579"/>
              <a:gd name="T17" fmla="*/ 75 h 502"/>
              <a:gd name="T18" fmla="*/ 284 w 579"/>
              <a:gd name="T19" fmla="*/ 82 h 502"/>
              <a:gd name="T20" fmla="*/ 257 w 579"/>
              <a:gd name="T21" fmla="*/ 91 h 502"/>
              <a:gd name="T22" fmla="*/ 243 w 579"/>
              <a:gd name="T23" fmla="*/ 79 h 502"/>
              <a:gd name="T24" fmla="*/ 207 w 579"/>
              <a:gd name="T25" fmla="*/ 79 h 502"/>
              <a:gd name="T26" fmla="*/ 257 w 579"/>
              <a:gd name="T27" fmla="*/ 124 h 502"/>
              <a:gd name="T28" fmla="*/ 267 w 579"/>
              <a:gd name="T29" fmla="*/ 163 h 502"/>
              <a:gd name="T30" fmla="*/ 245 w 579"/>
              <a:gd name="T31" fmla="*/ 183 h 502"/>
              <a:gd name="T32" fmla="*/ 208 w 579"/>
              <a:gd name="T33" fmla="*/ 195 h 502"/>
              <a:gd name="T34" fmla="*/ 189 w 579"/>
              <a:gd name="T35" fmla="*/ 197 h 502"/>
              <a:gd name="T36" fmla="*/ 159 w 579"/>
              <a:gd name="T37" fmla="*/ 203 h 502"/>
              <a:gd name="T38" fmla="*/ 141 w 579"/>
              <a:gd name="T39" fmla="*/ 215 h 502"/>
              <a:gd name="T40" fmla="*/ 93 w 579"/>
              <a:gd name="T41" fmla="*/ 216 h 502"/>
              <a:gd name="T42" fmla="*/ 13 w 579"/>
              <a:gd name="T43" fmla="*/ 223 h 502"/>
              <a:gd name="T44" fmla="*/ 27 w 579"/>
              <a:gd name="T45" fmla="*/ 298 h 502"/>
              <a:gd name="T46" fmla="*/ 42 w 579"/>
              <a:gd name="T47" fmla="*/ 290 h 502"/>
              <a:gd name="T48" fmla="*/ 64 w 579"/>
              <a:gd name="T49" fmla="*/ 285 h 502"/>
              <a:gd name="T50" fmla="*/ 103 w 579"/>
              <a:gd name="T51" fmla="*/ 332 h 502"/>
              <a:gd name="T52" fmla="*/ 94 w 579"/>
              <a:gd name="T53" fmla="*/ 356 h 502"/>
              <a:gd name="T54" fmla="*/ 80 w 579"/>
              <a:gd name="T55" fmla="*/ 418 h 502"/>
              <a:gd name="T56" fmla="*/ 117 w 579"/>
              <a:gd name="T57" fmla="*/ 451 h 502"/>
              <a:gd name="T58" fmla="*/ 105 w 579"/>
              <a:gd name="T59" fmla="*/ 500 h 502"/>
              <a:gd name="T60" fmla="*/ 141 w 579"/>
              <a:gd name="T61" fmla="*/ 482 h 502"/>
              <a:gd name="T62" fmla="*/ 203 w 579"/>
              <a:gd name="T63" fmla="*/ 501 h 502"/>
              <a:gd name="T64" fmla="*/ 257 w 579"/>
              <a:gd name="T65" fmla="*/ 483 h 502"/>
              <a:gd name="T66" fmla="*/ 299 w 579"/>
              <a:gd name="T67" fmla="*/ 456 h 502"/>
              <a:gd name="T68" fmla="*/ 372 w 579"/>
              <a:gd name="T69" fmla="*/ 424 h 502"/>
              <a:gd name="T70" fmla="*/ 377 w 579"/>
              <a:gd name="T71" fmla="*/ 428 h 502"/>
              <a:gd name="T72" fmla="*/ 388 w 579"/>
              <a:gd name="T73" fmla="*/ 443 h 502"/>
              <a:gd name="T74" fmla="*/ 417 w 579"/>
              <a:gd name="T75" fmla="*/ 443 h 502"/>
              <a:gd name="T76" fmla="*/ 444 w 579"/>
              <a:gd name="T77" fmla="*/ 447 h 502"/>
              <a:gd name="T78" fmla="*/ 449 w 579"/>
              <a:gd name="T79" fmla="*/ 436 h 502"/>
              <a:gd name="T80" fmla="*/ 471 w 579"/>
              <a:gd name="T81" fmla="*/ 418 h 502"/>
              <a:gd name="T82" fmla="*/ 488 w 579"/>
              <a:gd name="T83" fmla="*/ 418 h 502"/>
              <a:gd name="T84" fmla="*/ 495 w 579"/>
              <a:gd name="T85" fmla="*/ 402 h 502"/>
              <a:gd name="T86" fmla="*/ 514 w 579"/>
              <a:gd name="T87" fmla="*/ 388 h 502"/>
              <a:gd name="T88" fmla="*/ 526 w 579"/>
              <a:gd name="T89" fmla="*/ 381 h 502"/>
              <a:gd name="T90" fmla="*/ 534 w 579"/>
              <a:gd name="T91" fmla="*/ 373 h 502"/>
              <a:gd name="T92" fmla="*/ 570 w 579"/>
              <a:gd name="T93" fmla="*/ 365 h 502"/>
              <a:gd name="T94" fmla="*/ 577 w 579"/>
              <a:gd name="T95" fmla="*/ 345 h 502"/>
              <a:gd name="T96" fmla="*/ 566 w 579"/>
              <a:gd name="T97" fmla="*/ 322 h 502"/>
              <a:gd name="T98" fmla="*/ 563 w 579"/>
              <a:gd name="T99" fmla="*/ 312 h 502"/>
              <a:gd name="T100" fmla="*/ 568 w 579"/>
              <a:gd name="T101" fmla="*/ 278 h 502"/>
              <a:gd name="T102" fmla="*/ 574 w 579"/>
              <a:gd name="T103" fmla="*/ 242 h 502"/>
              <a:gd name="T104" fmla="*/ 565 w 579"/>
              <a:gd name="T105" fmla="*/ 236 h 502"/>
              <a:gd name="T106" fmla="*/ 529 w 579"/>
              <a:gd name="T107" fmla="*/ 208 h 502"/>
              <a:gd name="T108" fmla="*/ 565 w 579"/>
              <a:gd name="T109" fmla="*/ 181 h 502"/>
              <a:gd name="T110" fmla="*/ 554 w 579"/>
              <a:gd name="T111" fmla="*/ 119 h 502"/>
              <a:gd name="T112" fmla="*/ 550 w 579"/>
              <a:gd name="T113" fmla="*/ 96 h 502"/>
              <a:gd name="T114" fmla="*/ 536 w 579"/>
              <a:gd name="T115" fmla="*/ 119 h 502"/>
              <a:gd name="T116" fmla="*/ 523 w 579"/>
              <a:gd name="T117" fmla="*/ 125 h 502"/>
              <a:gd name="T118" fmla="*/ 508 w 579"/>
              <a:gd name="T119" fmla="*/ 114 h 502"/>
              <a:gd name="T120" fmla="*/ 504 w 579"/>
              <a:gd name="T121" fmla="*/ 90 h 502"/>
              <a:gd name="T122" fmla="*/ 478 w 579"/>
              <a:gd name="T123" fmla="*/ 91 h 502"/>
              <a:gd name="T124" fmla="*/ 460 w 579"/>
              <a:gd name="T125" fmla="*/ 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 h="502">
                <a:moveTo>
                  <a:pt x="456" y="9"/>
                </a:moveTo>
                <a:lnTo>
                  <a:pt x="447" y="6"/>
                </a:lnTo>
                <a:lnTo>
                  <a:pt x="437" y="11"/>
                </a:lnTo>
                <a:lnTo>
                  <a:pt x="432" y="23"/>
                </a:lnTo>
                <a:lnTo>
                  <a:pt x="432" y="23"/>
                </a:lnTo>
                <a:lnTo>
                  <a:pt x="427" y="30"/>
                </a:lnTo>
                <a:lnTo>
                  <a:pt x="424" y="35"/>
                </a:lnTo>
                <a:lnTo>
                  <a:pt x="419" y="39"/>
                </a:lnTo>
                <a:lnTo>
                  <a:pt x="413" y="40"/>
                </a:lnTo>
                <a:lnTo>
                  <a:pt x="413" y="40"/>
                </a:lnTo>
                <a:lnTo>
                  <a:pt x="410" y="39"/>
                </a:lnTo>
                <a:lnTo>
                  <a:pt x="405" y="38"/>
                </a:lnTo>
                <a:lnTo>
                  <a:pt x="399" y="32"/>
                </a:lnTo>
                <a:lnTo>
                  <a:pt x="397" y="31"/>
                </a:lnTo>
                <a:lnTo>
                  <a:pt x="396" y="30"/>
                </a:lnTo>
                <a:lnTo>
                  <a:pt x="396" y="30"/>
                </a:lnTo>
                <a:lnTo>
                  <a:pt x="393" y="18"/>
                </a:lnTo>
                <a:lnTo>
                  <a:pt x="393" y="17"/>
                </a:lnTo>
                <a:lnTo>
                  <a:pt x="392" y="1"/>
                </a:lnTo>
                <a:lnTo>
                  <a:pt x="384" y="0"/>
                </a:lnTo>
                <a:lnTo>
                  <a:pt x="382" y="1"/>
                </a:lnTo>
                <a:lnTo>
                  <a:pt x="379" y="14"/>
                </a:lnTo>
                <a:lnTo>
                  <a:pt x="379" y="30"/>
                </a:lnTo>
                <a:lnTo>
                  <a:pt x="378" y="31"/>
                </a:lnTo>
                <a:lnTo>
                  <a:pt x="377" y="32"/>
                </a:lnTo>
                <a:lnTo>
                  <a:pt x="362" y="51"/>
                </a:lnTo>
                <a:lnTo>
                  <a:pt x="360" y="54"/>
                </a:lnTo>
                <a:lnTo>
                  <a:pt x="357" y="54"/>
                </a:lnTo>
                <a:lnTo>
                  <a:pt x="329" y="51"/>
                </a:lnTo>
                <a:lnTo>
                  <a:pt x="326" y="51"/>
                </a:lnTo>
                <a:lnTo>
                  <a:pt x="326" y="53"/>
                </a:lnTo>
                <a:lnTo>
                  <a:pt x="326" y="53"/>
                </a:lnTo>
                <a:lnTo>
                  <a:pt x="326" y="54"/>
                </a:lnTo>
                <a:lnTo>
                  <a:pt x="316" y="67"/>
                </a:lnTo>
                <a:lnTo>
                  <a:pt x="321" y="75"/>
                </a:lnTo>
                <a:lnTo>
                  <a:pt x="322" y="75"/>
                </a:lnTo>
                <a:lnTo>
                  <a:pt x="313" y="89"/>
                </a:lnTo>
                <a:lnTo>
                  <a:pt x="286" y="89"/>
                </a:lnTo>
                <a:lnTo>
                  <a:pt x="286" y="85"/>
                </a:lnTo>
                <a:lnTo>
                  <a:pt x="284" y="82"/>
                </a:lnTo>
                <a:lnTo>
                  <a:pt x="281" y="80"/>
                </a:lnTo>
                <a:lnTo>
                  <a:pt x="276" y="88"/>
                </a:lnTo>
                <a:lnTo>
                  <a:pt x="274" y="91"/>
                </a:lnTo>
                <a:lnTo>
                  <a:pt x="257" y="91"/>
                </a:lnTo>
                <a:lnTo>
                  <a:pt x="255" y="90"/>
                </a:lnTo>
                <a:lnTo>
                  <a:pt x="244" y="82"/>
                </a:lnTo>
                <a:lnTo>
                  <a:pt x="243" y="80"/>
                </a:lnTo>
                <a:lnTo>
                  <a:pt x="243" y="79"/>
                </a:lnTo>
                <a:lnTo>
                  <a:pt x="242" y="79"/>
                </a:lnTo>
                <a:lnTo>
                  <a:pt x="242" y="75"/>
                </a:lnTo>
                <a:lnTo>
                  <a:pt x="222" y="72"/>
                </a:lnTo>
                <a:lnTo>
                  <a:pt x="207" y="79"/>
                </a:lnTo>
                <a:lnTo>
                  <a:pt x="199" y="85"/>
                </a:lnTo>
                <a:lnTo>
                  <a:pt x="223" y="112"/>
                </a:lnTo>
                <a:lnTo>
                  <a:pt x="255" y="122"/>
                </a:lnTo>
                <a:lnTo>
                  <a:pt x="257" y="124"/>
                </a:lnTo>
                <a:lnTo>
                  <a:pt x="257" y="124"/>
                </a:lnTo>
                <a:lnTo>
                  <a:pt x="258" y="125"/>
                </a:lnTo>
                <a:lnTo>
                  <a:pt x="273" y="138"/>
                </a:lnTo>
                <a:lnTo>
                  <a:pt x="267" y="163"/>
                </a:lnTo>
                <a:lnTo>
                  <a:pt x="267" y="163"/>
                </a:lnTo>
                <a:lnTo>
                  <a:pt x="267" y="167"/>
                </a:lnTo>
                <a:lnTo>
                  <a:pt x="266" y="167"/>
                </a:lnTo>
                <a:lnTo>
                  <a:pt x="245" y="183"/>
                </a:lnTo>
                <a:lnTo>
                  <a:pt x="245" y="184"/>
                </a:lnTo>
                <a:lnTo>
                  <a:pt x="244" y="184"/>
                </a:lnTo>
                <a:lnTo>
                  <a:pt x="211" y="195"/>
                </a:lnTo>
                <a:lnTo>
                  <a:pt x="208" y="195"/>
                </a:lnTo>
                <a:lnTo>
                  <a:pt x="190" y="197"/>
                </a:lnTo>
                <a:lnTo>
                  <a:pt x="190" y="197"/>
                </a:lnTo>
                <a:lnTo>
                  <a:pt x="189" y="197"/>
                </a:lnTo>
                <a:lnTo>
                  <a:pt x="189" y="197"/>
                </a:lnTo>
                <a:lnTo>
                  <a:pt x="187" y="197"/>
                </a:lnTo>
                <a:lnTo>
                  <a:pt x="174" y="192"/>
                </a:lnTo>
                <a:lnTo>
                  <a:pt x="167" y="191"/>
                </a:lnTo>
                <a:lnTo>
                  <a:pt x="159" y="203"/>
                </a:lnTo>
                <a:lnTo>
                  <a:pt x="158" y="203"/>
                </a:lnTo>
                <a:lnTo>
                  <a:pt x="158" y="204"/>
                </a:lnTo>
                <a:lnTo>
                  <a:pt x="142" y="215"/>
                </a:lnTo>
                <a:lnTo>
                  <a:pt x="141" y="215"/>
                </a:lnTo>
                <a:lnTo>
                  <a:pt x="141" y="215"/>
                </a:lnTo>
                <a:lnTo>
                  <a:pt x="119" y="224"/>
                </a:lnTo>
                <a:lnTo>
                  <a:pt x="118" y="224"/>
                </a:lnTo>
                <a:lnTo>
                  <a:pt x="93" y="216"/>
                </a:lnTo>
                <a:lnTo>
                  <a:pt x="38" y="219"/>
                </a:lnTo>
                <a:lnTo>
                  <a:pt x="25" y="222"/>
                </a:lnTo>
                <a:lnTo>
                  <a:pt x="24" y="223"/>
                </a:lnTo>
                <a:lnTo>
                  <a:pt x="13" y="223"/>
                </a:lnTo>
                <a:lnTo>
                  <a:pt x="0" y="242"/>
                </a:lnTo>
                <a:lnTo>
                  <a:pt x="2" y="262"/>
                </a:lnTo>
                <a:lnTo>
                  <a:pt x="15" y="290"/>
                </a:lnTo>
                <a:lnTo>
                  <a:pt x="27" y="298"/>
                </a:lnTo>
                <a:lnTo>
                  <a:pt x="29" y="298"/>
                </a:lnTo>
                <a:lnTo>
                  <a:pt x="29" y="299"/>
                </a:lnTo>
                <a:lnTo>
                  <a:pt x="33" y="302"/>
                </a:lnTo>
                <a:lnTo>
                  <a:pt x="42" y="290"/>
                </a:lnTo>
                <a:lnTo>
                  <a:pt x="44" y="289"/>
                </a:lnTo>
                <a:lnTo>
                  <a:pt x="45" y="287"/>
                </a:lnTo>
                <a:lnTo>
                  <a:pt x="46" y="287"/>
                </a:lnTo>
                <a:lnTo>
                  <a:pt x="64" y="285"/>
                </a:lnTo>
                <a:lnTo>
                  <a:pt x="66" y="285"/>
                </a:lnTo>
                <a:lnTo>
                  <a:pt x="66" y="286"/>
                </a:lnTo>
                <a:lnTo>
                  <a:pt x="85" y="291"/>
                </a:lnTo>
                <a:lnTo>
                  <a:pt x="103" y="332"/>
                </a:lnTo>
                <a:lnTo>
                  <a:pt x="102" y="332"/>
                </a:lnTo>
                <a:lnTo>
                  <a:pt x="102" y="333"/>
                </a:lnTo>
                <a:lnTo>
                  <a:pt x="94" y="356"/>
                </a:lnTo>
                <a:lnTo>
                  <a:pt x="94" y="356"/>
                </a:lnTo>
                <a:lnTo>
                  <a:pt x="88" y="371"/>
                </a:lnTo>
                <a:lnTo>
                  <a:pt x="88" y="372"/>
                </a:lnTo>
                <a:lnTo>
                  <a:pt x="80" y="393"/>
                </a:lnTo>
                <a:lnTo>
                  <a:pt x="80" y="418"/>
                </a:lnTo>
                <a:lnTo>
                  <a:pt x="94" y="433"/>
                </a:lnTo>
                <a:lnTo>
                  <a:pt x="95" y="433"/>
                </a:lnTo>
                <a:lnTo>
                  <a:pt x="115" y="450"/>
                </a:lnTo>
                <a:lnTo>
                  <a:pt x="117" y="451"/>
                </a:lnTo>
                <a:lnTo>
                  <a:pt x="118" y="453"/>
                </a:lnTo>
                <a:lnTo>
                  <a:pt x="104" y="486"/>
                </a:lnTo>
                <a:lnTo>
                  <a:pt x="100" y="502"/>
                </a:lnTo>
                <a:lnTo>
                  <a:pt x="105" y="500"/>
                </a:lnTo>
                <a:lnTo>
                  <a:pt x="106" y="500"/>
                </a:lnTo>
                <a:lnTo>
                  <a:pt x="118" y="495"/>
                </a:lnTo>
                <a:lnTo>
                  <a:pt x="140" y="482"/>
                </a:lnTo>
                <a:lnTo>
                  <a:pt x="141" y="482"/>
                </a:lnTo>
                <a:lnTo>
                  <a:pt x="165" y="486"/>
                </a:lnTo>
                <a:lnTo>
                  <a:pt x="167" y="486"/>
                </a:lnTo>
                <a:lnTo>
                  <a:pt x="167" y="486"/>
                </a:lnTo>
                <a:lnTo>
                  <a:pt x="203" y="501"/>
                </a:lnTo>
                <a:lnTo>
                  <a:pt x="243" y="501"/>
                </a:lnTo>
                <a:lnTo>
                  <a:pt x="254" y="486"/>
                </a:lnTo>
                <a:lnTo>
                  <a:pt x="255" y="485"/>
                </a:lnTo>
                <a:lnTo>
                  <a:pt x="257" y="483"/>
                </a:lnTo>
                <a:lnTo>
                  <a:pt x="277" y="474"/>
                </a:lnTo>
                <a:lnTo>
                  <a:pt x="295" y="457"/>
                </a:lnTo>
                <a:lnTo>
                  <a:pt x="299" y="456"/>
                </a:lnTo>
                <a:lnTo>
                  <a:pt x="299" y="456"/>
                </a:lnTo>
                <a:lnTo>
                  <a:pt x="313" y="451"/>
                </a:lnTo>
                <a:lnTo>
                  <a:pt x="329" y="439"/>
                </a:lnTo>
                <a:lnTo>
                  <a:pt x="347" y="415"/>
                </a:lnTo>
                <a:lnTo>
                  <a:pt x="372" y="424"/>
                </a:lnTo>
                <a:lnTo>
                  <a:pt x="376" y="425"/>
                </a:lnTo>
                <a:lnTo>
                  <a:pt x="376" y="426"/>
                </a:lnTo>
                <a:lnTo>
                  <a:pt x="377" y="428"/>
                </a:lnTo>
                <a:lnTo>
                  <a:pt x="377" y="428"/>
                </a:lnTo>
                <a:lnTo>
                  <a:pt x="380" y="434"/>
                </a:lnTo>
                <a:lnTo>
                  <a:pt x="382" y="439"/>
                </a:lnTo>
                <a:lnTo>
                  <a:pt x="385" y="442"/>
                </a:lnTo>
                <a:lnTo>
                  <a:pt x="388" y="443"/>
                </a:lnTo>
                <a:lnTo>
                  <a:pt x="403" y="441"/>
                </a:lnTo>
                <a:lnTo>
                  <a:pt x="408" y="441"/>
                </a:lnTo>
                <a:lnTo>
                  <a:pt x="416" y="443"/>
                </a:lnTo>
                <a:lnTo>
                  <a:pt x="417" y="443"/>
                </a:lnTo>
                <a:lnTo>
                  <a:pt x="417" y="444"/>
                </a:lnTo>
                <a:lnTo>
                  <a:pt x="437" y="453"/>
                </a:lnTo>
                <a:lnTo>
                  <a:pt x="443" y="453"/>
                </a:lnTo>
                <a:lnTo>
                  <a:pt x="444" y="447"/>
                </a:lnTo>
                <a:lnTo>
                  <a:pt x="447" y="440"/>
                </a:lnTo>
                <a:lnTo>
                  <a:pt x="447" y="439"/>
                </a:lnTo>
                <a:lnTo>
                  <a:pt x="448" y="438"/>
                </a:lnTo>
                <a:lnTo>
                  <a:pt x="449" y="436"/>
                </a:lnTo>
                <a:lnTo>
                  <a:pt x="449" y="435"/>
                </a:lnTo>
                <a:lnTo>
                  <a:pt x="457" y="431"/>
                </a:lnTo>
                <a:lnTo>
                  <a:pt x="458" y="430"/>
                </a:lnTo>
                <a:lnTo>
                  <a:pt x="471" y="418"/>
                </a:lnTo>
                <a:lnTo>
                  <a:pt x="473" y="418"/>
                </a:lnTo>
                <a:lnTo>
                  <a:pt x="474" y="417"/>
                </a:lnTo>
                <a:lnTo>
                  <a:pt x="476" y="417"/>
                </a:lnTo>
                <a:lnTo>
                  <a:pt x="488" y="418"/>
                </a:lnTo>
                <a:lnTo>
                  <a:pt x="488" y="418"/>
                </a:lnTo>
                <a:lnTo>
                  <a:pt x="489" y="412"/>
                </a:lnTo>
                <a:lnTo>
                  <a:pt x="491" y="408"/>
                </a:lnTo>
                <a:lnTo>
                  <a:pt x="495" y="402"/>
                </a:lnTo>
                <a:lnTo>
                  <a:pt x="499" y="396"/>
                </a:lnTo>
                <a:lnTo>
                  <a:pt x="499" y="396"/>
                </a:lnTo>
                <a:lnTo>
                  <a:pt x="510" y="389"/>
                </a:lnTo>
                <a:lnTo>
                  <a:pt x="514" y="388"/>
                </a:lnTo>
                <a:lnTo>
                  <a:pt x="518" y="388"/>
                </a:lnTo>
                <a:lnTo>
                  <a:pt x="524" y="384"/>
                </a:lnTo>
                <a:lnTo>
                  <a:pt x="526" y="384"/>
                </a:lnTo>
                <a:lnTo>
                  <a:pt x="526" y="381"/>
                </a:lnTo>
                <a:lnTo>
                  <a:pt x="531" y="376"/>
                </a:lnTo>
                <a:lnTo>
                  <a:pt x="531" y="375"/>
                </a:lnTo>
                <a:lnTo>
                  <a:pt x="532" y="375"/>
                </a:lnTo>
                <a:lnTo>
                  <a:pt x="534" y="373"/>
                </a:lnTo>
                <a:lnTo>
                  <a:pt x="535" y="373"/>
                </a:lnTo>
                <a:lnTo>
                  <a:pt x="554" y="369"/>
                </a:lnTo>
                <a:lnTo>
                  <a:pt x="566" y="369"/>
                </a:lnTo>
                <a:lnTo>
                  <a:pt x="570" y="365"/>
                </a:lnTo>
                <a:lnTo>
                  <a:pt x="574" y="357"/>
                </a:lnTo>
                <a:lnTo>
                  <a:pt x="574" y="357"/>
                </a:lnTo>
                <a:lnTo>
                  <a:pt x="579" y="346"/>
                </a:lnTo>
                <a:lnTo>
                  <a:pt x="577" y="345"/>
                </a:lnTo>
                <a:lnTo>
                  <a:pt x="577" y="345"/>
                </a:lnTo>
                <a:lnTo>
                  <a:pt x="573" y="338"/>
                </a:lnTo>
                <a:lnTo>
                  <a:pt x="568" y="331"/>
                </a:lnTo>
                <a:lnTo>
                  <a:pt x="566" y="322"/>
                </a:lnTo>
                <a:lnTo>
                  <a:pt x="563" y="313"/>
                </a:lnTo>
                <a:lnTo>
                  <a:pt x="562" y="312"/>
                </a:lnTo>
                <a:lnTo>
                  <a:pt x="562" y="312"/>
                </a:lnTo>
                <a:lnTo>
                  <a:pt x="563" y="312"/>
                </a:lnTo>
                <a:lnTo>
                  <a:pt x="563" y="310"/>
                </a:lnTo>
                <a:lnTo>
                  <a:pt x="568" y="284"/>
                </a:lnTo>
                <a:lnTo>
                  <a:pt x="568" y="284"/>
                </a:lnTo>
                <a:lnTo>
                  <a:pt x="568" y="278"/>
                </a:lnTo>
                <a:lnTo>
                  <a:pt x="570" y="273"/>
                </a:lnTo>
                <a:lnTo>
                  <a:pt x="573" y="268"/>
                </a:lnTo>
                <a:lnTo>
                  <a:pt x="576" y="263"/>
                </a:lnTo>
                <a:lnTo>
                  <a:pt x="574" y="242"/>
                </a:lnTo>
                <a:lnTo>
                  <a:pt x="574" y="242"/>
                </a:lnTo>
                <a:lnTo>
                  <a:pt x="571" y="238"/>
                </a:lnTo>
                <a:lnTo>
                  <a:pt x="568" y="237"/>
                </a:lnTo>
                <a:lnTo>
                  <a:pt x="565" y="236"/>
                </a:lnTo>
                <a:lnTo>
                  <a:pt x="526" y="251"/>
                </a:lnTo>
                <a:lnTo>
                  <a:pt x="528" y="212"/>
                </a:lnTo>
                <a:lnTo>
                  <a:pt x="528" y="212"/>
                </a:lnTo>
                <a:lnTo>
                  <a:pt x="529" y="208"/>
                </a:lnTo>
                <a:lnTo>
                  <a:pt x="531" y="206"/>
                </a:lnTo>
                <a:lnTo>
                  <a:pt x="538" y="199"/>
                </a:lnTo>
                <a:lnTo>
                  <a:pt x="549" y="191"/>
                </a:lnTo>
                <a:lnTo>
                  <a:pt x="565" y="181"/>
                </a:lnTo>
                <a:lnTo>
                  <a:pt x="553" y="138"/>
                </a:lnTo>
                <a:lnTo>
                  <a:pt x="553" y="138"/>
                </a:lnTo>
                <a:lnTo>
                  <a:pt x="553" y="128"/>
                </a:lnTo>
                <a:lnTo>
                  <a:pt x="554" y="119"/>
                </a:lnTo>
                <a:lnTo>
                  <a:pt x="558" y="111"/>
                </a:lnTo>
                <a:lnTo>
                  <a:pt x="565" y="104"/>
                </a:lnTo>
                <a:lnTo>
                  <a:pt x="562" y="96"/>
                </a:lnTo>
                <a:lnTo>
                  <a:pt x="550" y="96"/>
                </a:lnTo>
                <a:lnTo>
                  <a:pt x="546" y="97"/>
                </a:lnTo>
                <a:lnTo>
                  <a:pt x="541" y="114"/>
                </a:lnTo>
                <a:lnTo>
                  <a:pt x="541" y="114"/>
                </a:lnTo>
                <a:lnTo>
                  <a:pt x="536" y="119"/>
                </a:lnTo>
                <a:lnTo>
                  <a:pt x="532" y="121"/>
                </a:lnTo>
                <a:lnTo>
                  <a:pt x="529" y="124"/>
                </a:lnTo>
                <a:lnTo>
                  <a:pt x="526" y="125"/>
                </a:lnTo>
                <a:lnTo>
                  <a:pt x="523" y="125"/>
                </a:lnTo>
                <a:lnTo>
                  <a:pt x="511" y="116"/>
                </a:lnTo>
                <a:lnTo>
                  <a:pt x="510" y="116"/>
                </a:lnTo>
                <a:lnTo>
                  <a:pt x="508" y="116"/>
                </a:lnTo>
                <a:lnTo>
                  <a:pt x="508" y="114"/>
                </a:lnTo>
                <a:lnTo>
                  <a:pt x="508" y="112"/>
                </a:lnTo>
                <a:lnTo>
                  <a:pt x="505" y="104"/>
                </a:lnTo>
                <a:lnTo>
                  <a:pt x="504" y="91"/>
                </a:lnTo>
                <a:lnTo>
                  <a:pt x="504" y="90"/>
                </a:lnTo>
                <a:lnTo>
                  <a:pt x="503" y="93"/>
                </a:lnTo>
                <a:lnTo>
                  <a:pt x="502" y="96"/>
                </a:lnTo>
                <a:lnTo>
                  <a:pt x="480" y="96"/>
                </a:lnTo>
                <a:lnTo>
                  <a:pt x="478" y="91"/>
                </a:lnTo>
                <a:lnTo>
                  <a:pt x="474" y="79"/>
                </a:lnTo>
                <a:lnTo>
                  <a:pt x="474" y="61"/>
                </a:lnTo>
                <a:lnTo>
                  <a:pt x="460" y="38"/>
                </a:lnTo>
                <a:lnTo>
                  <a:pt x="460" y="18"/>
                </a:lnTo>
                <a:lnTo>
                  <a:pt x="456" y="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5" name="Freeform 46"/>
          <p:cNvSpPr/>
          <p:nvPr/>
        </p:nvSpPr>
        <p:spPr bwMode="auto">
          <a:xfrm>
            <a:off x="3951169" y="5157480"/>
            <a:ext cx="880207" cy="675029"/>
          </a:xfrm>
          <a:custGeom>
            <a:avLst/>
            <a:gdLst>
              <a:gd name="T0" fmla="*/ 594 w 758"/>
              <a:gd name="T1" fmla="*/ 43 h 580"/>
              <a:gd name="T2" fmla="*/ 568 w 758"/>
              <a:gd name="T3" fmla="*/ 55 h 580"/>
              <a:gd name="T4" fmla="*/ 518 w 758"/>
              <a:gd name="T5" fmla="*/ 68 h 580"/>
              <a:gd name="T6" fmla="*/ 489 w 758"/>
              <a:gd name="T7" fmla="*/ 64 h 580"/>
              <a:gd name="T8" fmla="*/ 477 w 758"/>
              <a:gd name="T9" fmla="*/ 73 h 580"/>
              <a:gd name="T10" fmla="*/ 413 w 758"/>
              <a:gd name="T11" fmla="*/ 99 h 580"/>
              <a:gd name="T12" fmla="*/ 409 w 758"/>
              <a:gd name="T13" fmla="*/ 114 h 580"/>
              <a:gd name="T14" fmla="*/ 363 w 758"/>
              <a:gd name="T15" fmla="*/ 145 h 580"/>
              <a:gd name="T16" fmla="*/ 318 w 758"/>
              <a:gd name="T17" fmla="*/ 148 h 580"/>
              <a:gd name="T18" fmla="*/ 288 w 758"/>
              <a:gd name="T19" fmla="*/ 148 h 580"/>
              <a:gd name="T20" fmla="*/ 244 w 758"/>
              <a:gd name="T21" fmla="*/ 139 h 580"/>
              <a:gd name="T22" fmla="*/ 224 w 758"/>
              <a:gd name="T23" fmla="*/ 155 h 580"/>
              <a:gd name="T24" fmla="*/ 169 w 758"/>
              <a:gd name="T25" fmla="*/ 186 h 580"/>
              <a:gd name="T26" fmla="*/ 48 w 758"/>
              <a:gd name="T27" fmla="*/ 188 h 580"/>
              <a:gd name="T28" fmla="*/ 17 w 758"/>
              <a:gd name="T29" fmla="*/ 202 h 580"/>
              <a:gd name="T30" fmla="*/ 6 w 758"/>
              <a:gd name="T31" fmla="*/ 240 h 580"/>
              <a:gd name="T32" fmla="*/ 61 w 758"/>
              <a:gd name="T33" fmla="*/ 240 h 580"/>
              <a:gd name="T34" fmla="*/ 97 w 758"/>
              <a:gd name="T35" fmla="*/ 284 h 580"/>
              <a:gd name="T36" fmla="*/ 136 w 758"/>
              <a:gd name="T37" fmla="*/ 271 h 580"/>
              <a:gd name="T38" fmla="*/ 158 w 758"/>
              <a:gd name="T39" fmla="*/ 287 h 580"/>
              <a:gd name="T40" fmla="*/ 140 w 758"/>
              <a:gd name="T41" fmla="*/ 354 h 580"/>
              <a:gd name="T42" fmla="*/ 163 w 758"/>
              <a:gd name="T43" fmla="*/ 390 h 580"/>
              <a:gd name="T44" fmla="*/ 230 w 758"/>
              <a:gd name="T45" fmla="*/ 408 h 580"/>
              <a:gd name="T46" fmla="*/ 213 w 758"/>
              <a:gd name="T47" fmla="*/ 454 h 580"/>
              <a:gd name="T48" fmla="*/ 219 w 758"/>
              <a:gd name="T49" fmla="*/ 495 h 580"/>
              <a:gd name="T50" fmla="*/ 321 w 758"/>
              <a:gd name="T51" fmla="*/ 528 h 580"/>
              <a:gd name="T52" fmla="*/ 371 w 758"/>
              <a:gd name="T53" fmla="*/ 559 h 580"/>
              <a:gd name="T54" fmla="*/ 387 w 758"/>
              <a:gd name="T55" fmla="*/ 543 h 580"/>
              <a:gd name="T56" fmla="*/ 472 w 758"/>
              <a:gd name="T57" fmla="*/ 562 h 580"/>
              <a:gd name="T58" fmla="*/ 523 w 758"/>
              <a:gd name="T59" fmla="*/ 524 h 580"/>
              <a:gd name="T60" fmla="*/ 540 w 758"/>
              <a:gd name="T61" fmla="*/ 539 h 580"/>
              <a:gd name="T62" fmla="*/ 602 w 758"/>
              <a:gd name="T63" fmla="*/ 462 h 580"/>
              <a:gd name="T64" fmla="*/ 622 w 758"/>
              <a:gd name="T65" fmla="*/ 433 h 580"/>
              <a:gd name="T66" fmla="*/ 629 w 758"/>
              <a:gd name="T67" fmla="*/ 415 h 580"/>
              <a:gd name="T68" fmla="*/ 701 w 758"/>
              <a:gd name="T69" fmla="*/ 323 h 580"/>
              <a:gd name="T70" fmla="*/ 724 w 758"/>
              <a:gd name="T71" fmla="*/ 273 h 580"/>
              <a:gd name="T72" fmla="*/ 758 w 758"/>
              <a:gd name="T73" fmla="*/ 221 h 580"/>
              <a:gd name="T74" fmla="*/ 740 w 758"/>
              <a:gd name="T75" fmla="*/ 182 h 580"/>
              <a:gd name="T76" fmla="*/ 711 w 758"/>
              <a:gd name="T77" fmla="*/ 195 h 580"/>
              <a:gd name="T78" fmla="*/ 684 w 758"/>
              <a:gd name="T79" fmla="*/ 183 h 580"/>
              <a:gd name="T80" fmla="*/ 673 w 758"/>
              <a:gd name="T81" fmla="*/ 149 h 580"/>
              <a:gd name="T82" fmla="*/ 647 w 758"/>
              <a:gd name="T83" fmla="*/ 174 h 580"/>
              <a:gd name="T84" fmla="*/ 639 w 758"/>
              <a:gd name="T85" fmla="*/ 166 h 580"/>
              <a:gd name="T86" fmla="*/ 639 w 758"/>
              <a:gd name="T87" fmla="*/ 136 h 580"/>
              <a:gd name="T88" fmla="*/ 646 w 758"/>
              <a:gd name="T89" fmla="*/ 130 h 580"/>
              <a:gd name="T90" fmla="*/ 668 w 758"/>
              <a:gd name="T91" fmla="*/ 44 h 580"/>
              <a:gd name="T92" fmla="*/ 665 w 758"/>
              <a:gd name="T93" fmla="*/ 20 h 580"/>
              <a:gd name="T94" fmla="*/ 661 w 758"/>
              <a:gd name="T95" fmla="*/ 4 h 580"/>
              <a:gd name="T96" fmla="*/ 650 w 758"/>
              <a:gd name="T97" fmla="*/ 10 h 580"/>
              <a:gd name="T98" fmla="*/ 633 w 758"/>
              <a:gd name="T99" fmla="*/ 16 h 580"/>
              <a:gd name="T100" fmla="*/ 613 w 758"/>
              <a:gd name="T101" fmla="*/ 1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8" h="580">
                <a:moveTo>
                  <a:pt x="607" y="15"/>
                </a:moveTo>
                <a:lnTo>
                  <a:pt x="608" y="16"/>
                </a:lnTo>
                <a:lnTo>
                  <a:pt x="610" y="18"/>
                </a:lnTo>
                <a:lnTo>
                  <a:pt x="594" y="43"/>
                </a:lnTo>
                <a:lnTo>
                  <a:pt x="594" y="43"/>
                </a:lnTo>
                <a:lnTo>
                  <a:pt x="590" y="47"/>
                </a:lnTo>
                <a:lnTo>
                  <a:pt x="584" y="52"/>
                </a:lnTo>
                <a:lnTo>
                  <a:pt x="577" y="54"/>
                </a:lnTo>
                <a:lnTo>
                  <a:pt x="570" y="55"/>
                </a:lnTo>
                <a:lnTo>
                  <a:pt x="568" y="55"/>
                </a:lnTo>
                <a:lnTo>
                  <a:pt x="556" y="47"/>
                </a:lnTo>
                <a:lnTo>
                  <a:pt x="544" y="48"/>
                </a:lnTo>
                <a:lnTo>
                  <a:pt x="520" y="67"/>
                </a:lnTo>
                <a:lnTo>
                  <a:pt x="520" y="67"/>
                </a:lnTo>
                <a:lnTo>
                  <a:pt x="518" y="68"/>
                </a:lnTo>
                <a:lnTo>
                  <a:pt x="515" y="67"/>
                </a:lnTo>
                <a:lnTo>
                  <a:pt x="509" y="64"/>
                </a:lnTo>
                <a:lnTo>
                  <a:pt x="503" y="57"/>
                </a:lnTo>
                <a:lnTo>
                  <a:pt x="496" y="48"/>
                </a:lnTo>
                <a:lnTo>
                  <a:pt x="489" y="64"/>
                </a:lnTo>
                <a:lnTo>
                  <a:pt x="488" y="64"/>
                </a:lnTo>
                <a:lnTo>
                  <a:pt x="488" y="64"/>
                </a:lnTo>
                <a:lnTo>
                  <a:pt x="485" y="65"/>
                </a:lnTo>
                <a:lnTo>
                  <a:pt x="485" y="65"/>
                </a:lnTo>
                <a:lnTo>
                  <a:pt x="477" y="73"/>
                </a:lnTo>
                <a:lnTo>
                  <a:pt x="461" y="73"/>
                </a:lnTo>
                <a:lnTo>
                  <a:pt x="447" y="79"/>
                </a:lnTo>
                <a:lnTo>
                  <a:pt x="427" y="93"/>
                </a:lnTo>
                <a:lnTo>
                  <a:pt x="420" y="93"/>
                </a:lnTo>
                <a:lnTo>
                  <a:pt x="413" y="99"/>
                </a:lnTo>
                <a:lnTo>
                  <a:pt x="413" y="99"/>
                </a:lnTo>
                <a:lnTo>
                  <a:pt x="410" y="102"/>
                </a:lnTo>
                <a:lnTo>
                  <a:pt x="408" y="107"/>
                </a:lnTo>
                <a:lnTo>
                  <a:pt x="408" y="110"/>
                </a:lnTo>
                <a:lnTo>
                  <a:pt x="409" y="114"/>
                </a:lnTo>
                <a:lnTo>
                  <a:pt x="417" y="126"/>
                </a:lnTo>
                <a:lnTo>
                  <a:pt x="384" y="123"/>
                </a:lnTo>
                <a:lnTo>
                  <a:pt x="365" y="136"/>
                </a:lnTo>
                <a:lnTo>
                  <a:pt x="363" y="143"/>
                </a:lnTo>
                <a:lnTo>
                  <a:pt x="363" y="145"/>
                </a:lnTo>
                <a:lnTo>
                  <a:pt x="359" y="154"/>
                </a:lnTo>
                <a:lnTo>
                  <a:pt x="358" y="155"/>
                </a:lnTo>
                <a:lnTo>
                  <a:pt x="357" y="156"/>
                </a:lnTo>
                <a:lnTo>
                  <a:pt x="340" y="156"/>
                </a:lnTo>
                <a:lnTo>
                  <a:pt x="318" y="148"/>
                </a:lnTo>
                <a:lnTo>
                  <a:pt x="310" y="147"/>
                </a:lnTo>
                <a:lnTo>
                  <a:pt x="294" y="149"/>
                </a:lnTo>
                <a:lnTo>
                  <a:pt x="294" y="149"/>
                </a:lnTo>
                <a:lnTo>
                  <a:pt x="291" y="149"/>
                </a:lnTo>
                <a:lnTo>
                  <a:pt x="288" y="148"/>
                </a:lnTo>
                <a:lnTo>
                  <a:pt x="283" y="143"/>
                </a:lnTo>
                <a:lnTo>
                  <a:pt x="277" y="136"/>
                </a:lnTo>
                <a:lnTo>
                  <a:pt x="271" y="127"/>
                </a:lnTo>
                <a:lnTo>
                  <a:pt x="256" y="122"/>
                </a:lnTo>
                <a:lnTo>
                  <a:pt x="244" y="139"/>
                </a:lnTo>
                <a:lnTo>
                  <a:pt x="244" y="139"/>
                </a:lnTo>
                <a:lnTo>
                  <a:pt x="243" y="139"/>
                </a:lnTo>
                <a:lnTo>
                  <a:pt x="227" y="154"/>
                </a:lnTo>
                <a:lnTo>
                  <a:pt x="224" y="154"/>
                </a:lnTo>
                <a:lnTo>
                  <a:pt x="224" y="155"/>
                </a:lnTo>
                <a:lnTo>
                  <a:pt x="222" y="155"/>
                </a:lnTo>
                <a:lnTo>
                  <a:pt x="209" y="158"/>
                </a:lnTo>
                <a:lnTo>
                  <a:pt x="190" y="175"/>
                </a:lnTo>
                <a:lnTo>
                  <a:pt x="190" y="175"/>
                </a:lnTo>
                <a:lnTo>
                  <a:pt x="169" y="186"/>
                </a:lnTo>
                <a:lnTo>
                  <a:pt x="154" y="204"/>
                </a:lnTo>
                <a:lnTo>
                  <a:pt x="106" y="204"/>
                </a:lnTo>
                <a:lnTo>
                  <a:pt x="106" y="204"/>
                </a:lnTo>
                <a:lnTo>
                  <a:pt x="69" y="190"/>
                </a:lnTo>
                <a:lnTo>
                  <a:pt x="48" y="188"/>
                </a:lnTo>
                <a:lnTo>
                  <a:pt x="31" y="197"/>
                </a:lnTo>
                <a:lnTo>
                  <a:pt x="30" y="197"/>
                </a:lnTo>
                <a:lnTo>
                  <a:pt x="30" y="197"/>
                </a:lnTo>
                <a:lnTo>
                  <a:pt x="17" y="202"/>
                </a:lnTo>
                <a:lnTo>
                  <a:pt x="17" y="202"/>
                </a:lnTo>
                <a:lnTo>
                  <a:pt x="9" y="206"/>
                </a:lnTo>
                <a:lnTo>
                  <a:pt x="2" y="210"/>
                </a:lnTo>
                <a:lnTo>
                  <a:pt x="0" y="216"/>
                </a:lnTo>
                <a:lnTo>
                  <a:pt x="0" y="230"/>
                </a:lnTo>
                <a:lnTo>
                  <a:pt x="6" y="240"/>
                </a:lnTo>
                <a:lnTo>
                  <a:pt x="35" y="230"/>
                </a:lnTo>
                <a:lnTo>
                  <a:pt x="35" y="230"/>
                </a:lnTo>
                <a:lnTo>
                  <a:pt x="40" y="230"/>
                </a:lnTo>
                <a:lnTo>
                  <a:pt x="46" y="233"/>
                </a:lnTo>
                <a:lnTo>
                  <a:pt x="61" y="240"/>
                </a:lnTo>
                <a:lnTo>
                  <a:pt x="63" y="241"/>
                </a:lnTo>
                <a:lnTo>
                  <a:pt x="64" y="242"/>
                </a:lnTo>
                <a:lnTo>
                  <a:pt x="65" y="283"/>
                </a:lnTo>
                <a:lnTo>
                  <a:pt x="71" y="284"/>
                </a:lnTo>
                <a:lnTo>
                  <a:pt x="97" y="284"/>
                </a:lnTo>
                <a:lnTo>
                  <a:pt x="112" y="281"/>
                </a:lnTo>
                <a:lnTo>
                  <a:pt x="114" y="279"/>
                </a:lnTo>
                <a:lnTo>
                  <a:pt x="114" y="279"/>
                </a:lnTo>
                <a:lnTo>
                  <a:pt x="129" y="272"/>
                </a:lnTo>
                <a:lnTo>
                  <a:pt x="136" y="271"/>
                </a:lnTo>
                <a:lnTo>
                  <a:pt x="144" y="268"/>
                </a:lnTo>
                <a:lnTo>
                  <a:pt x="149" y="267"/>
                </a:lnTo>
                <a:lnTo>
                  <a:pt x="151" y="271"/>
                </a:lnTo>
                <a:lnTo>
                  <a:pt x="158" y="285"/>
                </a:lnTo>
                <a:lnTo>
                  <a:pt x="158" y="287"/>
                </a:lnTo>
                <a:lnTo>
                  <a:pt x="163" y="327"/>
                </a:lnTo>
                <a:lnTo>
                  <a:pt x="163" y="330"/>
                </a:lnTo>
                <a:lnTo>
                  <a:pt x="141" y="353"/>
                </a:lnTo>
                <a:lnTo>
                  <a:pt x="140" y="353"/>
                </a:lnTo>
                <a:lnTo>
                  <a:pt x="140" y="354"/>
                </a:lnTo>
                <a:lnTo>
                  <a:pt x="113" y="367"/>
                </a:lnTo>
                <a:lnTo>
                  <a:pt x="105" y="376"/>
                </a:lnTo>
                <a:lnTo>
                  <a:pt x="109" y="384"/>
                </a:lnTo>
                <a:lnTo>
                  <a:pt x="161" y="389"/>
                </a:lnTo>
                <a:lnTo>
                  <a:pt x="163" y="390"/>
                </a:lnTo>
                <a:lnTo>
                  <a:pt x="163" y="390"/>
                </a:lnTo>
                <a:lnTo>
                  <a:pt x="164" y="391"/>
                </a:lnTo>
                <a:lnTo>
                  <a:pt x="184" y="404"/>
                </a:lnTo>
                <a:lnTo>
                  <a:pt x="230" y="401"/>
                </a:lnTo>
                <a:lnTo>
                  <a:pt x="230" y="408"/>
                </a:lnTo>
                <a:lnTo>
                  <a:pt x="232" y="431"/>
                </a:lnTo>
                <a:lnTo>
                  <a:pt x="232" y="433"/>
                </a:lnTo>
                <a:lnTo>
                  <a:pt x="234" y="433"/>
                </a:lnTo>
                <a:lnTo>
                  <a:pt x="213" y="454"/>
                </a:lnTo>
                <a:lnTo>
                  <a:pt x="213" y="454"/>
                </a:lnTo>
                <a:lnTo>
                  <a:pt x="213" y="471"/>
                </a:lnTo>
                <a:lnTo>
                  <a:pt x="213" y="479"/>
                </a:lnTo>
                <a:lnTo>
                  <a:pt x="214" y="485"/>
                </a:lnTo>
                <a:lnTo>
                  <a:pt x="216" y="491"/>
                </a:lnTo>
                <a:lnTo>
                  <a:pt x="219" y="495"/>
                </a:lnTo>
                <a:lnTo>
                  <a:pt x="222" y="498"/>
                </a:lnTo>
                <a:lnTo>
                  <a:pt x="227" y="500"/>
                </a:lnTo>
                <a:lnTo>
                  <a:pt x="264" y="520"/>
                </a:lnTo>
                <a:lnTo>
                  <a:pt x="295" y="541"/>
                </a:lnTo>
                <a:lnTo>
                  <a:pt x="321" y="528"/>
                </a:lnTo>
                <a:lnTo>
                  <a:pt x="323" y="527"/>
                </a:lnTo>
                <a:lnTo>
                  <a:pt x="325" y="526"/>
                </a:lnTo>
                <a:lnTo>
                  <a:pt x="326" y="527"/>
                </a:lnTo>
                <a:lnTo>
                  <a:pt x="365" y="557"/>
                </a:lnTo>
                <a:lnTo>
                  <a:pt x="371" y="559"/>
                </a:lnTo>
                <a:lnTo>
                  <a:pt x="381" y="547"/>
                </a:lnTo>
                <a:lnTo>
                  <a:pt x="384" y="545"/>
                </a:lnTo>
                <a:lnTo>
                  <a:pt x="385" y="543"/>
                </a:lnTo>
                <a:lnTo>
                  <a:pt x="386" y="543"/>
                </a:lnTo>
                <a:lnTo>
                  <a:pt x="387" y="543"/>
                </a:lnTo>
                <a:lnTo>
                  <a:pt x="410" y="547"/>
                </a:lnTo>
                <a:lnTo>
                  <a:pt x="414" y="507"/>
                </a:lnTo>
                <a:lnTo>
                  <a:pt x="444" y="559"/>
                </a:lnTo>
                <a:lnTo>
                  <a:pt x="468" y="561"/>
                </a:lnTo>
                <a:lnTo>
                  <a:pt x="472" y="562"/>
                </a:lnTo>
                <a:lnTo>
                  <a:pt x="474" y="562"/>
                </a:lnTo>
                <a:lnTo>
                  <a:pt x="474" y="564"/>
                </a:lnTo>
                <a:lnTo>
                  <a:pt x="474" y="580"/>
                </a:lnTo>
                <a:lnTo>
                  <a:pt x="483" y="577"/>
                </a:lnTo>
                <a:lnTo>
                  <a:pt x="523" y="524"/>
                </a:lnTo>
                <a:lnTo>
                  <a:pt x="540" y="549"/>
                </a:lnTo>
                <a:lnTo>
                  <a:pt x="540" y="541"/>
                </a:lnTo>
                <a:lnTo>
                  <a:pt x="540" y="541"/>
                </a:lnTo>
                <a:lnTo>
                  <a:pt x="540" y="540"/>
                </a:lnTo>
                <a:lnTo>
                  <a:pt x="540" y="539"/>
                </a:lnTo>
                <a:lnTo>
                  <a:pt x="553" y="515"/>
                </a:lnTo>
                <a:lnTo>
                  <a:pt x="563" y="496"/>
                </a:lnTo>
                <a:lnTo>
                  <a:pt x="593" y="496"/>
                </a:lnTo>
                <a:lnTo>
                  <a:pt x="599" y="462"/>
                </a:lnTo>
                <a:lnTo>
                  <a:pt x="602" y="462"/>
                </a:lnTo>
                <a:lnTo>
                  <a:pt x="605" y="463"/>
                </a:lnTo>
                <a:lnTo>
                  <a:pt x="627" y="467"/>
                </a:lnTo>
                <a:lnTo>
                  <a:pt x="630" y="455"/>
                </a:lnTo>
                <a:lnTo>
                  <a:pt x="622" y="436"/>
                </a:lnTo>
                <a:lnTo>
                  <a:pt x="622" y="433"/>
                </a:lnTo>
                <a:lnTo>
                  <a:pt x="626" y="420"/>
                </a:lnTo>
                <a:lnTo>
                  <a:pt x="626" y="417"/>
                </a:lnTo>
                <a:lnTo>
                  <a:pt x="627" y="416"/>
                </a:lnTo>
                <a:lnTo>
                  <a:pt x="629" y="416"/>
                </a:lnTo>
                <a:lnTo>
                  <a:pt x="629" y="415"/>
                </a:lnTo>
                <a:lnTo>
                  <a:pt x="692" y="382"/>
                </a:lnTo>
                <a:lnTo>
                  <a:pt x="689" y="349"/>
                </a:lnTo>
                <a:lnTo>
                  <a:pt x="689" y="349"/>
                </a:lnTo>
                <a:lnTo>
                  <a:pt x="689" y="347"/>
                </a:lnTo>
                <a:lnTo>
                  <a:pt x="701" y="323"/>
                </a:lnTo>
                <a:lnTo>
                  <a:pt x="703" y="319"/>
                </a:lnTo>
                <a:lnTo>
                  <a:pt x="703" y="319"/>
                </a:lnTo>
                <a:lnTo>
                  <a:pt x="722" y="274"/>
                </a:lnTo>
                <a:lnTo>
                  <a:pt x="724" y="273"/>
                </a:lnTo>
                <a:lnTo>
                  <a:pt x="724" y="273"/>
                </a:lnTo>
                <a:lnTo>
                  <a:pt x="740" y="257"/>
                </a:lnTo>
                <a:lnTo>
                  <a:pt x="750" y="239"/>
                </a:lnTo>
                <a:lnTo>
                  <a:pt x="750" y="236"/>
                </a:lnTo>
                <a:lnTo>
                  <a:pt x="750" y="236"/>
                </a:lnTo>
                <a:lnTo>
                  <a:pt x="758" y="221"/>
                </a:lnTo>
                <a:lnTo>
                  <a:pt x="751" y="203"/>
                </a:lnTo>
                <a:lnTo>
                  <a:pt x="751" y="202"/>
                </a:lnTo>
                <a:lnTo>
                  <a:pt x="750" y="202"/>
                </a:lnTo>
                <a:lnTo>
                  <a:pt x="750" y="182"/>
                </a:lnTo>
                <a:lnTo>
                  <a:pt x="740" y="182"/>
                </a:lnTo>
                <a:lnTo>
                  <a:pt x="721" y="192"/>
                </a:lnTo>
                <a:lnTo>
                  <a:pt x="721" y="192"/>
                </a:lnTo>
                <a:lnTo>
                  <a:pt x="718" y="193"/>
                </a:lnTo>
                <a:lnTo>
                  <a:pt x="714" y="194"/>
                </a:lnTo>
                <a:lnTo>
                  <a:pt x="711" y="195"/>
                </a:lnTo>
                <a:lnTo>
                  <a:pt x="706" y="194"/>
                </a:lnTo>
                <a:lnTo>
                  <a:pt x="696" y="192"/>
                </a:lnTo>
                <a:lnTo>
                  <a:pt x="686" y="186"/>
                </a:lnTo>
                <a:lnTo>
                  <a:pt x="686" y="186"/>
                </a:lnTo>
                <a:lnTo>
                  <a:pt x="684" y="183"/>
                </a:lnTo>
                <a:lnTo>
                  <a:pt x="682" y="180"/>
                </a:lnTo>
                <a:lnTo>
                  <a:pt x="680" y="173"/>
                </a:lnTo>
                <a:lnTo>
                  <a:pt x="681" y="163"/>
                </a:lnTo>
                <a:lnTo>
                  <a:pt x="682" y="150"/>
                </a:lnTo>
                <a:lnTo>
                  <a:pt x="673" y="149"/>
                </a:lnTo>
                <a:lnTo>
                  <a:pt x="669" y="155"/>
                </a:lnTo>
                <a:lnTo>
                  <a:pt x="669" y="155"/>
                </a:lnTo>
                <a:lnTo>
                  <a:pt x="655" y="170"/>
                </a:lnTo>
                <a:lnTo>
                  <a:pt x="649" y="173"/>
                </a:lnTo>
                <a:lnTo>
                  <a:pt x="647" y="174"/>
                </a:lnTo>
                <a:lnTo>
                  <a:pt x="647" y="174"/>
                </a:lnTo>
                <a:lnTo>
                  <a:pt x="643" y="174"/>
                </a:lnTo>
                <a:lnTo>
                  <a:pt x="641" y="173"/>
                </a:lnTo>
                <a:lnTo>
                  <a:pt x="641" y="173"/>
                </a:lnTo>
                <a:lnTo>
                  <a:pt x="639" y="166"/>
                </a:lnTo>
                <a:lnTo>
                  <a:pt x="638" y="161"/>
                </a:lnTo>
                <a:lnTo>
                  <a:pt x="637" y="154"/>
                </a:lnTo>
                <a:lnTo>
                  <a:pt x="637" y="154"/>
                </a:lnTo>
                <a:lnTo>
                  <a:pt x="638" y="140"/>
                </a:lnTo>
                <a:lnTo>
                  <a:pt x="639" y="136"/>
                </a:lnTo>
                <a:lnTo>
                  <a:pt x="641" y="133"/>
                </a:lnTo>
                <a:lnTo>
                  <a:pt x="641" y="133"/>
                </a:lnTo>
                <a:lnTo>
                  <a:pt x="642" y="131"/>
                </a:lnTo>
                <a:lnTo>
                  <a:pt x="645" y="130"/>
                </a:lnTo>
                <a:lnTo>
                  <a:pt x="646" y="130"/>
                </a:lnTo>
                <a:lnTo>
                  <a:pt x="648" y="131"/>
                </a:lnTo>
                <a:lnTo>
                  <a:pt x="671" y="88"/>
                </a:lnTo>
                <a:lnTo>
                  <a:pt x="677" y="72"/>
                </a:lnTo>
                <a:lnTo>
                  <a:pt x="680" y="55"/>
                </a:lnTo>
                <a:lnTo>
                  <a:pt x="668" y="44"/>
                </a:lnTo>
                <a:lnTo>
                  <a:pt x="668" y="44"/>
                </a:lnTo>
                <a:lnTo>
                  <a:pt x="665" y="40"/>
                </a:lnTo>
                <a:lnTo>
                  <a:pt x="664" y="34"/>
                </a:lnTo>
                <a:lnTo>
                  <a:pt x="664" y="28"/>
                </a:lnTo>
                <a:lnTo>
                  <a:pt x="665" y="20"/>
                </a:lnTo>
                <a:lnTo>
                  <a:pt x="665" y="13"/>
                </a:lnTo>
                <a:lnTo>
                  <a:pt x="665" y="13"/>
                </a:lnTo>
                <a:lnTo>
                  <a:pt x="664" y="9"/>
                </a:lnTo>
                <a:lnTo>
                  <a:pt x="663" y="6"/>
                </a:lnTo>
                <a:lnTo>
                  <a:pt x="661" y="4"/>
                </a:lnTo>
                <a:lnTo>
                  <a:pt x="657" y="0"/>
                </a:lnTo>
                <a:lnTo>
                  <a:pt x="655" y="0"/>
                </a:lnTo>
                <a:lnTo>
                  <a:pt x="654" y="4"/>
                </a:lnTo>
                <a:lnTo>
                  <a:pt x="654" y="4"/>
                </a:lnTo>
                <a:lnTo>
                  <a:pt x="650" y="10"/>
                </a:lnTo>
                <a:lnTo>
                  <a:pt x="648" y="13"/>
                </a:lnTo>
                <a:lnTo>
                  <a:pt x="645" y="14"/>
                </a:lnTo>
                <a:lnTo>
                  <a:pt x="641" y="15"/>
                </a:lnTo>
                <a:lnTo>
                  <a:pt x="638" y="16"/>
                </a:lnTo>
                <a:lnTo>
                  <a:pt x="633" y="16"/>
                </a:lnTo>
                <a:lnTo>
                  <a:pt x="629" y="15"/>
                </a:lnTo>
                <a:lnTo>
                  <a:pt x="629" y="15"/>
                </a:lnTo>
                <a:lnTo>
                  <a:pt x="624" y="14"/>
                </a:lnTo>
                <a:lnTo>
                  <a:pt x="618" y="13"/>
                </a:lnTo>
                <a:lnTo>
                  <a:pt x="613" y="14"/>
                </a:lnTo>
                <a:lnTo>
                  <a:pt x="607" y="15"/>
                </a:lnTo>
                <a:lnTo>
                  <a:pt x="607" y="15"/>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6" name="Freeform 47"/>
          <p:cNvSpPr/>
          <p:nvPr/>
        </p:nvSpPr>
        <p:spPr bwMode="auto">
          <a:xfrm>
            <a:off x="4072937" y="4423298"/>
            <a:ext cx="497509" cy="504532"/>
          </a:xfrm>
          <a:custGeom>
            <a:avLst/>
            <a:gdLst>
              <a:gd name="T0" fmla="*/ 407 w 429"/>
              <a:gd name="T1" fmla="*/ 49 h 437"/>
              <a:gd name="T2" fmla="*/ 391 w 429"/>
              <a:gd name="T3" fmla="*/ 45 h 437"/>
              <a:gd name="T4" fmla="*/ 377 w 429"/>
              <a:gd name="T5" fmla="*/ 39 h 437"/>
              <a:gd name="T6" fmla="*/ 354 w 429"/>
              <a:gd name="T7" fmla="*/ 43 h 437"/>
              <a:gd name="T8" fmla="*/ 335 w 429"/>
              <a:gd name="T9" fmla="*/ 36 h 437"/>
              <a:gd name="T10" fmla="*/ 334 w 429"/>
              <a:gd name="T11" fmla="*/ 32 h 437"/>
              <a:gd name="T12" fmla="*/ 308 w 429"/>
              <a:gd name="T13" fmla="*/ 7 h 437"/>
              <a:gd name="T14" fmla="*/ 266 w 429"/>
              <a:gd name="T15" fmla="*/ 24 h 437"/>
              <a:gd name="T16" fmla="*/ 261 w 429"/>
              <a:gd name="T17" fmla="*/ 62 h 437"/>
              <a:gd name="T18" fmla="*/ 244 w 429"/>
              <a:gd name="T19" fmla="*/ 91 h 437"/>
              <a:gd name="T20" fmla="*/ 218 w 429"/>
              <a:gd name="T21" fmla="*/ 131 h 437"/>
              <a:gd name="T22" fmla="*/ 187 w 429"/>
              <a:gd name="T23" fmla="*/ 157 h 437"/>
              <a:gd name="T24" fmla="*/ 171 w 429"/>
              <a:gd name="T25" fmla="*/ 184 h 437"/>
              <a:gd name="T26" fmla="*/ 145 w 429"/>
              <a:gd name="T27" fmla="*/ 200 h 437"/>
              <a:gd name="T28" fmla="*/ 111 w 429"/>
              <a:gd name="T29" fmla="*/ 248 h 437"/>
              <a:gd name="T30" fmla="*/ 108 w 429"/>
              <a:gd name="T31" fmla="*/ 249 h 437"/>
              <a:gd name="T32" fmla="*/ 0 w 429"/>
              <a:gd name="T33" fmla="*/ 275 h 437"/>
              <a:gd name="T34" fmla="*/ 47 w 429"/>
              <a:gd name="T35" fmla="*/ 353 h 437"/>
              <a:gd name="T36" fmla="*/ 48 w 429"/>
              <a:gd name="T37" fmla="*/ 354 h 437"/>
              <a:gd name="T38" fmla="*/ 60 w 429"/>
              <a:gd name="T39" fmla="*/ 370 h 437"/>
              <a:gd name="T40" fmla="*/ 63 w 429"/>
              <a:gd name="T41" fmla="*/ 397 h 437"/>
              <a:gd name="T42" fmla="*/ 66 w 429"/>
              <a:gd name="T43" fmla="*/ 406 h 437"/>
              <a:gd name="T44" fmla="*/ 94 w 429"/>
              <a:gd name="T45" fmla="*/ 397 h 437"/>
              <a:gd name="T46" fmla="*/ 106 w 429"/>
              <a:gd name="T47" fmla="*/ 402 h 437"/>
              <a:gd name="T48" fmla="*/ 115 w 429"/>
              <a:gd name="T49" fmla="*/ 373 h 437"/>
              <a:gd name="T50" fmla="*/ 122 w 429"/>
              <a:gd name="T51" fmla="*/ 367 h 437"/>
              <a:gd name="T52" fmla="*/ 154 w 429"/>
              <a:gd name="T53" fmla="*/ 368 h 437"/>
              <a:gd name="T54" fmla="*/ 171 w 429"/>
              <a:gd name="T55" fmla="*/ 322 h 437"/>
              <a:gd name="T56" fmla="*/ 173 w 429"/>
              <a:gd name="T57" fmla="*/ 319 h 437"/>
              <a:gd name="T58" fmla="*/ 182 w 429"/>
              <a:gd name="T59" fmla="*/ 312 h 437"/>
              <a:gd name="T60" fmla="*/ 202 w 429"/>
              <a:gd name="T61" fmla="*/ 319 h 437"/>
              <a:gd name="T62" fmla="*/ 209 w 429"/>
              <a:gd name="T63" fmla="*/ 351 h 437"/>
              <a:gd name="T64" fmla="*/ 219 w 429"/>
              <a:gd name="T65" fmla="*/ 343 h 437"/>
              <a:gd name="T66" fmla="*/ 243 w 429"/>
              <a:gd name="T67" fmla="*/ 321 h 437"/>
              <a:gd name="T68" fmla="*/ 261 w 429"/>
              <a:gd name="T69" fmla="*/ 325 h 437"/>
              <a:gd name="T70" fmla="*/ 274 w 429"/>
              <a:gd name="T71" fmla="*/ 343 h 437"/>
              <a:gd name="T72" fmla="*/ 286 w 429"/>
              <a:gd name="T73" fmla="*/ 382 h 437"/>
              <a:gd name="T74" fmla="*/ 289 w 429"/>
              <a:gd name="T75" fmla="*/ 409 h 437"/>
              <a:gd name="T76" fmla="*/ 299 w 429"/>
              <a:gd name="T77" fmla="*/ 400 h 437"/>
              <a:gd name="T78" fmla="*/ 316 w 429"/>
              <a:gd name="T79" fmla="*/ 409 h 437"/>
              <a:gd name="T80" fmla="*/ 321 w 429"/>
              <a:gd name="T81" fmla="*/ 433 h 437"/>
              <a:gd name="T82" fmla="*/ 334 w 429"/>
              <a:gd name="T83" fmla="*/ 418 h 437"/>
              <a:gd name="T84" fmla="*/ 336 w 429"/>
              <a:gd name="T85" fmla="*/ 415 h 437"/>
              <a:gd name="T86" fmla="*/ 347 w 429"/>
              <a:gd name="T87" fmla="*/ 410 h 437"/>
              <a:gd name="T88" fmla="*/ 355 w 429"/>
              <a:gd name="T89" fmla="*/ 402 h 437"/>
              <a:gd name="T90" fmla="*/ 327 w 429"/>
              <a:gd name="T91" fmla="*/ 306 h 437"/>
              <a:gd name="T92" fmla="*/ 280 w 429"/>
              <a:gd name="T93" fmla="*/ 221 h 437"/>
              <a:gd name="T94" fmla="*/ 264 w 429"/>
              <a:gd name="T95" fmla="*/ 194 h 437"/>
              <a:gd name="T96" fmla="*/ 273 w 429"/>
              <a:gd name="T97" fmla="*/ 159 h 437"/>
              <a:gd name="T98" fmla="*/ 353 w 429"/>
              <a:gd name="T99" fmla="*/ 155 h 437"/>
              <a:gd name="T100" fmla="*/ 395 w 429"/>
              <a:gd name="T101" fmla="*/ 132 h 437"/>
              <a:gd name="T102" fmla="*/ 414 w 429"/>
              <a:gd name="T103" fmla="*/ 124 h 437"/>
              <a:gd name="T104" fmla="*/ 422 w 429"/>
              <a:gd name="T105" fmla="*/ 115 h 437"/>
              <a:gd name="T106" fmla="*/ 428 w 429"/>
              <a:gd name="T107" fmla="*/ 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437">
                <a:moveTo>
                  <a:pt x="429" y="88"/>
                </a:moveTo>
                <a:lnTo>
                  <a:pt x="420" y="69"/>
                </a:lnTo>
                <a:lnTo>
                  <a:pt x="407" y="49"/>
                </a:lnTo>
                <a:lnTo>
                  <a:pt x="392" y="46"/>
                </a:lnTo>
                <a:lnTo>
                  <a:pt x="391" y="46"/>
                </a:lnTo>
                <a:lnTo>
                  <a:pt x="391" y="45"/>
                </a:lnTo>
                <a:lnTo>
                  <a:pt x="390" y="45"/>
                </a:lnTo>
                <a:lnTo>
                  <a:pt x="377" y="39"/>
                </a:lnTo>
                <a:lnTo>
                  <a:pt x="377" y="39"/>
                </a:lnTo>
                <a:lnTo>
                  <a:pt x="375" y="39"/>
                </a:lnTo>
                <a:lnTo>
                  <a:pt x="370" y="40"/>
                </a:lnTo>
                <a:lnTo>
                  <a:pt x="354" y="43"/>
                </a:lnTo>
                <a:lnTo>
                  <a:pt x="353" y="43"/>
                </a:lnTo>
                <a:lnTo>
                  <a:pt x="351" y="41"/>
                </a:lnTo>
                <a:lnTo>
                  <a:pt x="335" y="36"/>
                </a:lnTo>
                <a:lnTo>
                  <a:pt x="335" y="35"/>
                </a:lnTo>
                <a:lnTo>
                  <a:pt x="334" y="35"/>
                </a:lnTo>
                <a:lnTo>
                  <a:pt x="334" y="32"/>
                </a:lnTo>
                <a:lnTo>
                  <a:pt x="334" y="32"/>
                </a:lnTo>
                <a:lnTo>
                  <a:pt x="322" y="21"/>
                </a:lnTo>
                <a:lnTo>
                  <a:pt x="308" y="7"/>
                </a:lnTo>
                <a:lnTo>
                  <a:pt x="297" y="0"/>
                </a:lnTo>
                <a:lnTo>
                  <a:pt x="283" y="13"/>
                </a:lnTo>
                <a:lnTo>
                  <a:pt x="266" y="24"/>
                </a:lnTo>
                <a:lnTo>
                  <a:pt x="261" y="61"/>
                </a:lnTo>
                <a:lnTo>
                  <a:pt x="261" y="62"/>
                </a:lnTo>
                <a:lnTo>
                  <a:pt x="261" y="62"/>
                </a:lnTo>
                <a:lnTo>
                  <a:pt x="245" y="88"/>
                </a:lnTo>
                <a:lnTo>
                  <a:pt x="245" y="91"/>
                </a:lnTo>
                <a:lnTo>
                  <a:pt x="244" y="91"/>
                </a:lnTo>
                <a:lnTo>
                  <a:pt x="233" y="103"/>
                </a:lnTo>
                <a:lnTo>
                  <a:pt x="218" y="131"/>
                </a:lnTo>
                <a:lnTo>
                  <a:pt x="218" y="131"/>
                </a:lnTo>
                <a:lnTo>
                  <a:pt x="217" y="133"/>
                </a:lnTo>
                <a:lnTo>
                  <a:pt x="217" y="133"/>
                </a:lnTo>
                <a:lnTo>
                  <a:pt x="187" y="157"/>
                </a:lnTo>
                <a:lnTo>
                  <a:pt x="174" y="179"/>
                </a:lnTo>
                <a:lnTo>
                  <a:pt x="174" y="179"/>
                </a:lnTo>
                <a:lnTo>
                  <a:pt x="171" y="184"/>
                </a:lnTo>
                <a:lnTo>
                  <a:pt x="165" y="189"/>
                </a:lnTo>
                <a:lnTo>
                  <a:pt x="156" y="194"/>
                </a:lnTo>
                <a:lnTo>
                  <a:pt x="145" y="200"/>
                </a:lnTo>
                <a:lnTo>
                  <a:pt x="132" y="220"/>
                </a:lnTo>
                <a:lnTo>
                  <a:pt x="132" y="220"/>
                </a:lnTo>
                <a:lnTo>
                  <a:pt x="111" y="248"/>
                </a:lnTo>
                <a:lnTo>
                  <a:pt x="110" y="248"/>
                </a:lnTo>
                <a:lnTo>
                  <a:pt x="110" y="249"/>
                </a:lnTo>
                <a:lnTo>
                  <a:pt x="108" y="249"/>
                </a:lnTo>
                <a:lnTo>
                  <a:pt x="12" y="243"/>
                </a:lnTo>
                <a:lnTo>
                  <a:pt x="0" y="255"/>
                </a:lnTo>
                <a:lnTo>
                  <a:pt x="0" y="275"/>
                </a:lnTo>
                <a:lnTo>
                  <a:pt x="11" y="314"/>
                </a:lnTo>
                <a:lnTo>
                  <a:pt x="30" y="344"/>
                </a:lnTo>
                <a:lnTo>
                  <a:pt x="47" y="353"/>
                </a:lnTo>
                <a:lnTo>
                  <a:pt x="47" y="354"/>
                </a:lnTo>
                <a:lnTo>
                  <a:pt x="48" y="354"/>
                </a:lnTo>
                <a:lnTo>
                  <a:pt x="48" y="354"/>
                </a:lnTo>
                <a:lnTo>
                  <a:pt x="48" y="354"/>
                </a:lnTo>
                <a:lnTo>
                  <a:pt x="55" y="363"/>
                </a:lnTo>
                <a:lnTo>
                  <a:pt x="60" y="370"/>
                </a:lnTo>
                <a:lnTo>
                  <a:pt x="62" y="376"/>
                </a:lnTo>
                <a:lnTo>
                  <a:pt x="63" y="381"/>
                </a:lnTo>
                <a:lnTo>
                  <a:pt x="63" y="397"/>
                </a:lnTo>
                <a:lnTo>
                  <a:pt x="58" y="402"/>
                </a:lnTo>
                <a:lnTo>
                  <a:pt x="61" y="406"/>
                </a:lnTo>
                <a:lnTo>
                  <a:pt x="66" y="406"/>
                </a:lnTo>
                <a:lnTo>
                  <a:pt x="73" y="391"/>
                </a:lnTo>
                <a:lnTo>
                  <a:pt x="76" y="391"/>
                </a:lnTo>
                <a:lnTo>
                  <a:pt x="94" y="397"/>
                </a:lnTo>
                <a:lnTo>
                  <a:pt x="95" y="402"/>
                </a:lnTo>
                <a:lnTo>
                  <a:pt x="106" y="402"/>
                </a:lnTo>
                <a:lnTo>
                  <a:pt x="106" y="402"/>
                </a:lnTo>
                <a:lnTo>
                  <a:pt x="103" y="396"/>
                </a:lnTo>
                <a:lnTo>
                  <a:pt x="102" y="393"/>
                </a:lnTo>
                <a:lnTo>
                  <a:pt x="115" y="373"/>
                </a:lnTo>
                <a:lnTo>
                  <a:pt x="115" y="373"/>
                </a:lnTo>
                <a:lnTo>
                  <a:pt x="117" y="369"/>
                </a:lnTo>
                <a:lnTo>
                  <a:pt x="122" y="367"/>
                </a:lnTo>
                <a:lnTo>
                  <a:pt x="126" y="366"/>
                </a:lnTo>
                <a:lnTo>
                  <a:pt x="132" y="367"/>
                </a:lnTo>
                <a:lnTo>
                  <a:pt x="154" y="368"/>
                </a:lnTo>
                <a:lnTo>
                  <a:pt x="166" y="352"/>
                </a:lnTo>
                <a:lnTo>
                  <a:pt x="166" y="337"/>
                </a:lnTo>
                <a:lnTo>
                  <a:pt x="171" y="322"/>
                </a:lnTo>
                <a:lnTo>
                  <a:pt x="171" y="321"/>
                </a:lnTo>
                <a:lnTo>
                  <a:pt x="172" y="320"/>
                </a:lnTo>
                <a:lnTo>
                  <a:pt x="173" y="319"/>
                </a:lnTo>
                <a:lnTo>
                  <a:pt x="181" y="313"/>
                </a:lnTo>
                <a:lnTo>
                  <a:pt x="181" y="312"/>
                </a:lnTo>
                <a:lnTo>
                  <a:pt x="182" y="312"/>
                </a:lnTo>
                <a:lnTo>
                  <a:pt x="184" y="313"/>
                </a:lnTo>
                <a:lnTo>
                  <a:pt x="202" y="315"/>
                </a:lnTo>
                <a:lnTo>
                  <a:pt x="202" y="319"/>
                </a:lnTo>
                <a:lnTo>
                  <a:pt x="205" y="333"/>
                </a:lnTo>
                <a:lnTo>
                  <a:pt x="205" y="341"/>
                </a:lnTo>
                <a:lnTo>
                  <a:pt x="209" y="351"/>
                </a:lnTo>
                <a:lnTo>
                  <a:pt x="213" y="352"/>
                </a:lnTo>
                <a:lnTo>
                  <a:pt x="219" y="344"/>
                </a:lnTo>
                <a:lnTo>
                  <a:pt x="219" y="343"/>
                </a:lnTo>
                <a:lnTo>
                  <a:pt x="229" y="329"/>
                </a:lnTo>
                <a:lnTo>
                  <a:pt x="231" y="327"/>
                </a:lnTo>
                <a:lnTo>
                  <a:pt x="243" y="321"/>
                </a:lnTo>
                <a:lnTo>
                  <a:pt x="244" y="321"/>
                </a:lnTo>
                <a:lnTo>
                  <a:pt x="245" y="320"/>
                </a:lnTo>
                <a:lnTo>
                  <a:pt x="261" y="325"/>
                </a:lnTo>
                <a:lnTo>
                  <a:pt x="263" y="325"/>
                </a:lnTo>
                <a:lnTo>
                  <a:pt x="265" y="326"/>
                </a:lnTo>
                <a:lnTo>
                  <a:pt x="274" y="343"/>
                </a:lnTo>
                <a:lnTo>
                  <a:pt x="274" y="359"/>
                </a:lnTo>
                <a:lnTo>
                  <a:pt x="286" y="382"/>
                </a:lnTo>
                <a:lnTo>
                  <a:pt x="286" y="382"/>
                </a:lnTo>
                <a:lnTo>
                  <a:pt x="286" y="385"/>
                </a:lnTo>
                <a:lnTo>
                  <a:pt x="286" y="401"/>
                </a:lnTo>
                <a:lnTo>
                  <a:pt x="289" y="409"/>
                </a:lnTo>
                <a:lnTo>
                  <a:pt x="292" y="409"/>
                </a:lnTo>
                <a:lnTo>
                  <a:pt x="298" y="402"/>
                </a:lnTo>
                <a:lnTo>
                  <a:pt x="299" y="400"/>
                </a:lnTo>
                <a:lnTo>
                  <a:pt x="313" y="409"/>
                </a:lnTo>
                <a:lnTo>
                  <a:pt x="314" y="409"/>
                </a:lnTo>
                <a:lnTo>
                  <a:pt x="316" y="409"/>
                </a:lnTo>
                <a:lnTo>
                  <a:pt x="316" y="412"/>
                </a:lnTo>
                <a:lnTo>
                  <a:pt x="316" y="413"/>
                </a:lnTo>
                <a:lnTo>
                  <a:pt x="321" y="433"/>
                </a:lnTo>
                <a:lnTo>
                  <a:pt x="327" y="437"/>
                </a:lnTo>
                <a:lnTo>
                  <a:pt x="328" y="435"/>
                </a:lnTo>
                <a:lnTo>
                  <a:pt x="334" y="418"/>
                </a:lnTo>
                <a:lnTo>
                  <a:pt x="334" y="417"/>
                </a:lnTo>
                <a:lnTo>
                  <a:pt x="335" y="415"/>
                </a:lnTo>
                <a:lnTo>
                  <a:pt x="336" y="415"/>
                </a:lnTo>
                <a:lnTo>
                  <a:pt x="338" y="415"/>
                </a:lnTo>
                <a:lnTo>
                  <a:pt x="346" y="410"/>
                </a:lnTo>
                <a:lnTo>
                  <a:pt x="347" y="410"/>
                </a:lnTo>
                <a:lnTo>
                  <a:pt x="347" y="409"/>
                </a:lnTo>
                <a:lnTo>
                  <a:pt x="358" y="409"/>
                </a:lnTo>
                <a:lnTo>
                  <a:pt x="355" y="402"/>
                </a:lnTo>
                <a:lnTo>
                  <a:pt x="355" y="400"/>
                </a:lnTo>
                <a:lnTo>
                  <a:pt x="350" y="344"/>
                </a:lnTo>
                <a:lnTo>
                  <a:pt x="327" y="306"/>
                </a:lnTo>
                <a:lnTo>
                  <a:pt x="283" y="256"/>
                </a:lnTo>
                <a:lnTo>
                  <a:pt x="282" y="255"/>
                </a:lnTo>
                <a:lnTo>
                  <a:pt x="280" y="221"/>
                </a:lnTo>
                <a:lnTo>
                  <a:pt x="265" y="196"/>
                </a:lnTo>
                <a:lnTo>
                  <a:pt x="265" y="195"/>
                </a:lnTo>
                <a:lnTo>
                  <a:pt x="264" y="194"/>
                </a:lnTo>
                <a:lnTo>
                  <a:pt x="264" y="194"/>
                </a:lnTo>
                <a:lnTo>
                  <a:pt x="265" y="192"/>
                </a:lnTo>
                <a:lnTo>
                  <a:pt x="273" y="159"/>
                </a:lnTo>
                <a:lnTo>
                  <a:pt x="275" y="159"/>
                </a:lnTo>
                <a:lnTo>
                  <a:pt x="278" y="159"/>
                </a:lnTo>
                <a:lnTo>
                  <a:pt x="353" y="155"/>
                </a:lnTo>
                <a:lnTo>
                  <a:pt x="394" y="133"/>
                </a:lnTo>
                <a:lnTo>
                  <a:pt x="394" y="133"/>
                </a:lnTo>
                <a:lnTo>
                  <a:pt x="395" y="132"/>
                </a:lnTo>
                <a:lnTo>
                  <a:pt x="395" y="132"/>
                </a:lnTo>
                <a:lnTo>
                  <a:pt x="406" y="129"/>
                </a:lnTo>
                <a:lnTo>
                  <a:pt x="414" y="124"/>
                </a:lnTo>
                <a:lnTo>
                  <a:pt x="420" y="119"/>
                </a:lnTo>
                <a:lnTo>
                  <a:pt x="422" y="115"/>
                </a:lnTo>
                <a:lnTo>
                  <a:pt x="422" y="115"/>
                </a:lnTo>
                <a:lnTo>
                  <a:pt x="425" y="110"/>
                </a:lnTo>
                <a:lnTo>
                  <a:pt x="426" y="104"/>
                </a:lnTo>
                <a:lnTo>
                  <a:pt x="428" y="96"/>
                </a:lnTo>
                <a:lnTo>
                  <a:pt x="429" y="88"/>
                </a:lnTo>
                <a:lnTo>
                  <a:pt x="429" y="8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7" name="Freeform 48"/>
          <p:cNvSpPr/>
          <p:nvPr/>
        </p:nvSpPr>
        <p:spPr bwMode="auto">
          <a:xfrm>
            <a:off x="4076417" y="3438589"/>
            <a:ext cx="563611" cy="1016024"/>
          </a:xfrm>
          <a:custGeom>
            <a:avLst/>
            <a:gdLst>
              <a:gd name="T0" fmla="*/ 163 w 486"/>
              <a:gd name="T1" fmla="*/ 297 h 875"/>
              <a:gd name="T2" fmla="*/ 185 w 486"/>
              <a:gd name="T3" fmla="*/ 306 h 875"/>
              <a:gd name="T4" fmla="*/ 264 w 486"/>
              <a:gd name="T5" fmla="*/ 347 h 875"/>
              <a:gd name="T6" fmla="*/ 279 w 486"/>
              <a:gd name="T7" fmla="*/ 369 h 875"/>
              <a:gd name="T8" fmla="*/ 268 w 486"/>
              <a:gd name="T9" fmla="*/ 393 h 875"/>
              <a:gd name="T10" fmla="*/ 266 w 486"/>
              <a:gd name="T11" fmla="*/ 412 h 875"/>
              <a:gd name="T12" fmla="*/ 255 w 486"/>
              <a:gd name="T13" fmla="*/ 472 h 875"/>
              <a:gd name="T14" fmla="*/ 232 w 486"/>
              <a:gd name="T15" fmla="*/ 474 h 875"/>
              <a:gd name="T16" fmla="*/ 168 w 486"/>
              <a:gd name="T17" fmla="*/ 502 h 875"/>
              <a:gd name="T18" fmla="*/ 190 w 486"/>
              <a:gd name="T19" fmla="*/ 525 h 875"/>
              <a:gd name="T20" fmla="*/ 158 w 486"/>
              <a:gd name="T21" fmla="*/ 538 h 875"/>
              <a:gd name="T22" fmla="*/ 105 w 486"/>
              <a:gd name="T23" fmla="*/ 512 h 875"/>
              <a:gd name="T24" fmla="*/ 58 w 486"/>
              <a:gd name="T25" fmla="*/ 595 h 875"/>
              <a:gd name="T26" fmla="*/ 69 w 486"/>
              <a:gd name="T27" fmla="*/ 617 h 875"/>
              <a:gd name="T28" fmla="*/ 79 w 486"/>
              <a:gd name="T29" fmla="*/ 671 h 875"/>
              <a:gd name="T30" fmla="*/ 6 w 486"/>
              <a:gd name="T31" fmla="*/ 688 h 875"/>
              <a:gd name="T32" fmla="*/ 10 w 486"/>
              <a:gd name="T33" fmla="*/ 737 h 875"/>
              <a:gd name="T34" fmla="*/ 81 w 486"/>
              <a:gd name="T35" fmla="*/ 777 h 875"/>
              <a:gd name="T36" fmla="*/ 128 w 486"/>
              <a:gd name="T37" fmla="*/ 786 h 875"/>
              <a:gd name="T38" fmla="*/ 142 w 486"/>
              <a:gd name="T39" fmla="*/ 806 h 875"/>
              <a:gd name="T40" fmla="*/ 155 w 486"/>
              <a:gd name="T41" fmla="*/ 802 h 875"/>
              <a:gd name="T42" fmla="*/ 230 w 486"/>
              <a:gd name="T43" fmla="*/ 828 h 875"/>
              <a:gd name="T44" fmla="*/ 296 w 486"/>
              <a:gd name="T45" fmla="*/ 831 h 875"/>
              <a:gd name="T46" fmla="*/ 314 w 486"/>
              <a:gd name="T47" fmla="*/ 844 h 875"/>
              <a:gd name="T48" fmla="*/ 341 w 486"/>
              <a:gd name="T49" fmla="*/ 870 h 875"/>
              <a:gd name="T50" fmla="*/ 363 w 486"/>
              <a:gd name="T51" fmla="*/ 830 h 875"/>
              <a:gd name="T52" fmla="*/ 371 w 486"/>
              <a:gd name="T53" fmla="*/ 781 h 875"/>
              <a:gd name="T54" fmla="*/ 404 w 486"/>
              <a:gd name="T55" fmla="*/ 777 h 875"/>
              <a:gd name="T56" fmla="*/ 355 w 486"/>
              <a:gd name="T57" fmla="*/ 721 h 875"/>
              <a:gd name="T58" fmla="*/ 364 w 486"/>
              <a:gd name="T59" fmla="*/ 698 h 875"/>
              <a:gd name="T60" fmla="*/ 455 w 486"/>
              <a:gd name="T61" fmla="*/ 705 h 875"/>
              <a:gd name="T62" fmla="*/ 481 w 486"/>
              <a:gd name="T63" fmla="*/ 664 h 875"/>
              <a:gd name="T64" fmla="*/ 446 w 486"/>
              <a:gd name="T65" fmla="*/ 637 h 875"/>
              <a:gd name="T66" fmla="*/ 435 w 486"/>
              <a:gd name="T67" fmla="*/ 597 h 875"/>
              <a:gd name="T68" fmla="*/ 414 w 486"/>
              <a:gd name="T69" fmla="*/ 557 h 875"/>
              <a:gd name="T70" fmla="*/ 408 w 486"/>
              <a:gd name="T71" fmla="*/ 522 h 875"/>
              <a:gd name="T72" fmla="*/ 419 w 486"/>
              <a:gd name="T73" fmla="*/ 337 h 875"/>
              <a:gd name="T74" fmla="*/ 418 w 486"/>
              <a:gd name="T75" fmla="*/ 247 h 875"/>
              <a:gd name="T76" fmla="*/ 445 w 486"/>
              <a:gd name="T77" fmla="*/ 208 h 875"/>
              <a:gd name="T78" fmla="*/ 440 w 486"/>
              <a:gd name="T79" fmla="*/ 193 h 875"/>
              <a:gd name="T80" fmla="*/ 418 w 486"/>
              <a:gd name="T81" fmla="*/ 165 h 875"/>
              <a:gd name="T82" fmla="*/ 416 w 486"/>
              <a:gd name="T83" fmla="*/ 132 h 875"/>
              <a:gd name="T84" fmla="*/ 438 w 486"/>
              <a:gd name="T85" fmla="*/ 56 h 875"/>
              <a:gd name="T86" fmla="*/ 453 w 486"/>
              <a:gd name="T87" fmla="*/ 32 h 875"/>
              <a:gd name="T88" fmla="*/ 460 w 486"/>
              <a:gd name="T89" fmla="*/ 2 h 875"/>
              <a:gd name="T90" fmla="*/ 405 w 486"/>
              <a:gd name="T91" fmla="*/ 16 h 875"/>
              <a:gd name="T92" fmla="*/ 327 w 486"/>
              <a:gd name="T93" fmla="*/ 71 h 875"/>
              <a:gd name="T94" fmla="*/ 314 w 486"/>
              <a:gd name="T95" fmla="*/ 88 h 875"/>
              <a:gd name="T96" fmla="*/ 279 w 486"/>
              <a:gd name="T97" fmla="*/ 179 h 875"/>
              <a:gd name="T98" fmla="*/ 276 w 486"/>
              <a:gd name="T99" fmla="*/ 200 h 875"/>
              <a:gd name="T100" fmla="*/ 259 w 486"/>
              <a:gd name="T101" fmla="*/ 220 h 875"/>
              <a:gd name="T102" fmla="*/ 229 w 486"/>
              <a:gd name="T103" fmla="*/ 225 h 875"/>
              <a:gd name="T104" fmla="*/ 184 w 486"/>
              <a:gd name="T105" fmla="*/ 211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875">
                <a:moveTo>
                  <a:pt x="162" y="200"/>
                </a:moveTo>
                <a:lnTo>
                  <a:pt x="154" y="198"/>
                </a:lnTo>
                <a:lnTo>
                  <a:pt x="143" y="273"/>
                </a:lnTo>
                <a:lnTo>
                  <a:pt x="163" y="297"/>
                </a:lnTo>
                <a:lnTo>
                  <a:pt x="182" y="305"/>
                </a:lnTo>
                <a:lnTo>
                  <a:pt x="182" y="305"/>
                </a:lnTo>
                <a:lnTo>
                  <a:pt x="184" y="305"/>
                </a:lnTo>
                <a:lnTo>
                  <a:pt x="185" y="306"/>
                </a:lnTo>
                <a:lnTo>
                  <a:pt x="210" y="327"/>
                </a:lnTo>
                <a:lnTo>
                  <a:pt x="245" y="336"/>
                </a:lnTo>
                <a:lnTo>
                  <a:pt x="246" y="336"/>
                </a:lnTo>
                <a:lnTo>
                  <a:pt x="264" y="347"/>
                </a:lnTo>
                <a:lnTo>
                  <a:pt x="265" y="347"/>
                </a:lnTo>
                <a:lnTo>
                  <a:pt x="265" y="347"/>
                </a:lnTo>
                <a:lnTo>
                  <a:pt x="265" y="350"/>
                </a:lnTo>
                <a:lnTo>
                  <a:pt x="279" y="369"/>
                </a:lnTo>
                <a:lnTo>
                  <a:pt x="281" y="372"/>
                </a:lnTo>
                <a:lnTo>
                  <a:pt x="280" y="374"/>
                </a:lnTo>
                <a:lnTo>
                  <a:pt x="268" y="393"/>
                </a:lnTo>
                <a:lnTo>
                  <a:pt x="268" y="393"/>
                </a:lnTo>
                <a:lnTo>
                  <a:pt x="266" y="396"/>
                </a:lnTo>
                <a:lnTo>
                  <a:pt x="266" y="400"/>
                </a:lnTo>
                <a:lnTo>
                  <a:pt x="265" y="412"/>
                </a:lnTo>
                <a:lnTo>
                  <a:pt x="266" y="412"/>
                </a:lnTo>
                <a:lnTo>
                  <a:pt x="266" y="435"/>
                </a:lnTo>
                <a:lnTo>
                  <a:pt x="265" y="436"/>
                </a:lnTo>
                <a:lnTo>
                  <a:pt x="265" y="436"/>
                </a:lnTo>
                <a:lnTo>
                  <a:pt x="255" y="472"/>
                </a:lnTo>
                <a:lnTo>
                  <a:pt x="254" y="478"/>
                </a:lnTo>
                <a:lnTo>
                  <a:pt x="251" y="478"/>
                </a:lnTo>
                <a:lnTo>
                  <a:pt x="247" y="477"/>
                </a:lnTo>
                <a:lnTo>
                  <a:pt x="232" y="474"/>
                </a:lnTo>
                <a:lnTo>
                  <a:pt x="211" y="475"/>
                </a:lnTo>
                <a:lnTo>
                  <a:pt x="193" y="480"/>
                </a:lnTo>
                <a:lnTo>
                  <a:pt x="172" y="498"/>
                </a:lnTo>
                <a:lnTo>
                  <a:pt x="168" y="502"/>
                </a:lnTo>
                <a:lnTo>
                  <a:pt x="194" y="516"/>
                </a:lnTo>
                <a:lnTo>
                  <a:pt x="192" y="521"/>
                </a:lnTo>
                <a:lnTo>
                  <a:pt x="192" y="521"/>
                </a:lnTo>
                <a:lnTo>
                  <a:pt x="190" y="525"/>
                </a:lnTo>
                <a:lnTo>
                  <a:pt x="186" y="530"/>
                </a:lnTo>
                <a:lnTo>
                  <a:pt x="182" y="533"/>
                </a:lnTo>
                <a:lnTo>
                  <a:pt x="175" y="537"/>
                </a:lnTo>
                <a:lnTo>
                  <a:pt x="158" y="538"/>
                </a:lnTo>
                <a:lnTo>
                  <a:pt x="130" y="526"/>
                </a:lnTo>
                <a:lnTo>
                  <a:pt x="130" y="526"/>
                </a:lnTo>
                <a:lnTo>
                  <a:pt x="130" y="526"/>
                </a:lnTo>
                <a:lnTo>
                  <a:pt x="105" y="512"/>
                </a:lnTo>
                <a:lnTo>
                  <a:pt x="93" y="512"/>
                </a:lnTo>
                <a:lnTo>
                  <a:pt x="64" y="556"/>
                </a:lnTo>
                <a:lnTo>
                  <a:pt x="58" y="570"/>
                </a:lnTo>
                <a:lnTo>
                  <a:pt x="58" y="595"/>
                </a:lnTo>
                <a:lnTo>
                  <a:pt x="69" y="616"/>
                </a:lnTo>
                <a:lnTo>
                  <a:pt x="69" y="617"/>
                </a:lnTo>
                <a:lnTo>
                  <a:pt x="69" y="617"/>
                </a:lnTo>
                <a:lnTo>
                  <a:pt x="69" y="617"/>
                </a:lnTo>
                <a:lnTo>
                  <a:pt x="77" y="636"/>
                </a:lnTo>
                <a:lnTo>
                  <a:pt x="77" y="639"/>
                </a:lnTo>
                <a:lnTo>
                  <a:pt x="79" y="667"/>
                </a:lnTo>
                <a:lnTo>
                  <a:pt x="79" y="671"/>
                </a:lnTo>
                <a:lnTo>
                  <a:pt x="80" y="673"/>
                </a:lnTo>
                <a:lnTo>
                  <a:pt x="60" y="676"/>
                </a:lnTo>
                <a:lnTo>
                  <a:pt x="24" y="676"/>
                </a:lnTo>
                <a:lnTo>
                  <a:pt x="6" y="688"/>
                </a:lnTo>
                <a:lnTo>
                  <a:pt x="0" y="699"/>
                </a:lnTo>
                <a:lnTo>
                  <a:pt x="1" y="700"/>
                </a:lnTo>
                <a:lnTo>
                  <a:pt x="9" y="737"/>
                </a:lnTo>
                <a:lnTo>
                  <a:pt x="10" y="737"/>
                </a:lnTo>
                <a:lnTo>
                  <a:pt x="10" y="752"/>
                </a:lnTo>
                <a:lnTo>
                  <a:pt x="18" y="768"/>
                </a:lnTo>
                <a:lnTo>
                  <a:pt x="43" y="785"/>
                </a:lnTo>
                <a:lnTo>
                  <a:pt x="81" y="777"/>
                </a:lnTo>
                <a:lnTo>
                  <a:pt x="99" y="765"/>
                </a:lnTo>
                <a:lnTo>
                  <a:pt x="101" y="763"/>
                </a:lnTo>
                <a:lnTo>
                  <a:pt x="119" y="763"/>
                </a:lnTo>
                <a:lnTo>
                  <a:pt x="128" y="786"/>
                </a:lnTo>
                <a:lnTo>
                  <a:pt x="128" y="786"/>
                </a:lnTo>
                <a:lnTo>
                  <a:pt x="136" y="796"/>
                </a:lnTo>
                <a:lnTo>
                  <a:pt x="139" y="801"/>
                </a:lnTo>
                <a:lnTo>
                  <a:pt x="142" y="806"/>
                </a:lnTo>
                <a:lnTo>
                  <a:pt x="150" y="805"/>
                </a:lnTo>
                <a:lnTo>
                  <a:pt x="152" y="805"/>
                </a:lnTo>
                <a:lnTo>
                  <a:pt x="154" y="805"/>
                </a:lnTo>
                <a:lnTo>
                  <a:pt x="155" y="802"/>
                </a:lnTo>
                <a:lnTo>
                  <a:pt x="172" y="789"/>
                </a:lnTo>
                <a:lnTo>
                  <a:pt x="188" y="817"/>
                </a:lnTo>
                <a:lnTo>
                  <a:pt x="206" y="828"/>
                </a:lnTo>
                <a:lnTo>
                  <a:pt x="230" y="828"/>
                </a:lnTo>
                <a:lnTo>
                  <a:pt x="247" y="825"/>
                </a:lnTo>
                <a:lnTo>
                  <a:pt x="251" y="825"/>
                </a:lnTo>
                <a:lnTo>
                  <a:pt x="295" y="831"/>
                </a:lnTo>
                <a:lnTo>
                  <a:pt x="296" y="831"/>
                </a:lnTo>
                <a:lnTo>
                  <a:pt x="296" y="832"/>
                </a:lnTo>
                <a:lnTo>
                  <a:pt x="314" y="844"/>
                </a:lnTo>
                <a:lnTo>
                  <a:pt x="314" y="844"/>
                </a:lnTo>
                <a:lnTo>
                  <a:pt x="314" y="844"/>
                </a:lnTo>
                <a:lnTo>
                  <a:pt x="314" y="845"/>
                </a:lnTo>
                <a:lnTo>
                  <a:pt x="329" y="856"/>
                </a:lnTo>
                <a:lnTo>
                  <a:pt x="329" y="857"/>
                </a:lnTo>
                <a:lnTo>
                  <a:pt x="341" y="870"/>
                </a:lnTo>
                <a:lnTo>
                  <a:pt x="352" y="875"/>
                </a:lnTo>
                <a:lnTo>
                  <a:pt x="372" y="872"/>
                </a:lnTo>
                <a:lnTo>
                  <a:pt x="372" y="847"/>
                </a:lnTo>
                <a:lnTo>
                  <a:pt x="363" y="830"/>
                </a:lnTo>
                <a:lnTo>
                  <a:pt x="361" y="830"/>
                </a:lnTo>
                <a:lnTo>
                  <a:pt x="361" y="829"/>
                </a:lnTo>
                <a:lnTo>
                  <a:pt x="353" y="798"/>
                </a:lnTo>
                <a:lnTo>
                  <a:pt x="371" y="781"/>
                </a:lnTo>
                <a:lnTo>
                  <a:pt x="372" y="780"/>
                </a:lnTo>
                <a:lnTo>
                  <a:pt x="373" y="780"/>
                </a:lnTo>
                <a:lnTo>
                  <a:pt x="388" y="777"/>
                </a:lnTo>
                <a:lnTo>
                  <a:pt x="404" y="777"/>
                </a:lnTo>
                <a:lnTo>
                  <a:pt x="408" y="770"/>
                </a:lnTo>
                <a:lnTo>
                  <a:pt x="398" y="758"/>
                </a:lnTo>
                <a:lnTo>
                  <a:pt x="364" y="735"/>
                </a:lnTo>
                <a:lnTo>
                  <a:pt x="355" y="721"/>
                </a:lnTo>
                <a:lnTo>
                  <a:pt x="353" y="720"/>
                </a:lnTo>
                <a:lnTo>
                  <a:pt x="352" y="719"/>
                </a:lnTo>
                <a:lnTo>
                  <a:pt x="353" y="717"/>
                </a:lnTo>
                <a:lnTo>
                  <a:pt x="364" y="698"/>
                </a:lnTo>
                <a:lnTo>
                  <a:pt x="366" y="700"/>
                </a:lnTo>
                <a:lnTo>
                  <a:pt x="390" y="707"/>
                </a:lnTo>
                <a:lnTo>
                  <a:pt x="454" y="704"/>
                </a:lnTo>
                <a:lnTo>
                  <a:pt x="455" y="705"/>
                </a:lnTo>
                <a:lnTo>
                  <a:pt x="456" y="705"/>
                </a:lnTo>
                <a:lnTo>
                  <a:pt x="475" y="712"/>
                </a:lnTo>
                <a:lnTo>
                  <a:pt x="486" y="700"/>
                </a:lnTo>
                <a:lnTo>
                  <a:pt x="481" y="664"/>
                </a:lnTo>
                <a:lnTo>
                  <a:pt x="458" y="649"/>
                </a:lnTo>
                <a:lnTo>
                  <a:pt x="458" y="649"/>
                </a:lnTo>
                <a:lnTo>
                  <a:pt x="451" y="644"/>
                </a:lnTo>
                <a:lnTo>
                  <a:pt x="446" y="637"/>
                </a:lnTo>
                <a:lnTo>
                  <a:pt x="442" y="629"/>
                </a:lnTo>
                <a:lnTo>
                  <a:pt x="438" y="620"/>
                </a:lnTo>
                <a:lnTo>
                  <a:pt x="436" y="610"/>
                </a:lnTo>
                <a:lnTo>
                  <a:pt x="435" y="597"/>
                </a:lnTo>
                <a:lnTo>
                  <a:pt x="435" y="584"/>
                </a:lnTo>
                <a:lnTo>
                  <a:pt x="436" y="568"/>
                </a:lnTo>
                <a:lnTo>
                  <a:pt x="416" y="558"/>
                </a:lnTo>
                <a:lnTo>
                  <a:pt x="414" y="557"/>
                </a:lnTo>
                <a:lnTo>
                  <a:pt x="412" y="557"/>
                </a:lnTo>
                <a:lnTo>
                  <a:pt x="412" y="555"/>
                </a:lnTo>
                <a:lnTo>
                  <a:pt x="412" y="554"/>
                </a:lnTo>
                <a:lnTo>
                  <a:pt x="408" y="522"/>
                </a:lnTo>
                <a:lnTo>
                  <a:pt x="435" y="398"/>
                </a:lnTo>
                <a:lnTo>
                  <a:pt x="435" y="398"/>
                </a:lnTo>
                <a:lnTo>
                  <a:pt x="422" y="353"/>
                </a:lnTo>
                <a:lnTo>
                  <a:pt x="419" y="337"/>
                </a:lnTo>
                <a:lnTo>
                  <a:pt x="418" y="326"/>
                </a:lnTo>
                <a:lnTo>
                  <a:pt x="415" y="289"/>
                </a:lnTo>
                <a:lnTo>
                  <a:pt x="418" y="250"/>
                </a:lnTo>
                <a:lnTo>
                  <a:pt x="418" y="247"/>
                </a:lnTo>
                <a:lnTo>
                  <a:pt x="420" y="244"/>
                </a:lnTo>
                <a:lnTo>
                  <a:pt x="420" y="244"/>
                </a:lnTo>
                <a:lnTo>
                  <a:pt x="445" y="227"/>
                </a:lnTo>
                <a:lnTo>
                  <a:pt x="445" y="208"/>
                </a:lnTo>
                <a:lnTo>
                  <a:pt x="445" y="208"/>
                </a:lnTo>
                <a:lnTo>
                  <a:pt x="444" y="203"/>
                </a:lnTo>
                <a:lnTo>
                  <a:pt x="443" y="198"/>
                </a:lnTo>
                <a:lnTo>
                  <a:pt x="440" y="193"/>
                </a:lnTo>
                <a:lnTo>
                  <a:pt x="436" y="186"/>
                </a:lnTo>
                <a:lnTo>
                  <a:pt x="420" y="169"/>
                </a:lnTo>
                <a:lnTo>
                  <a:pt x="418" y="169"/>
                </a:lnTo>
                <a:lnTo>
                  <a:pt x="418" y="165"/>
                </a:lnTo>
                <a:lnTo>
                  <a:pt x="415" y="135"/>
                </a:lnTo>
                <a:lnTo>
                  <a:pt x="415" y="134"/>
                </a:lnTo>
                <a:lnTo>
                  <a:pt x="414" y="133"/>
                </a:lnTo>
                <a:lnTo>
                  <a:pt x="416" y="132"/>
                </a:lnTo>
                <a:lnTo>
                  <a:pt x="416" y="131"/>
                </a:lnTo>
                <a:lnTo>
                  <a:pt x="448" y="91"/>
                </a:lnTo>
                <a:lnTo>
                  <a:pt x="448" y="75"/>
                </a:lnTo>
                <a:lnTo>
                  <a:pt x="438" y="56"/>
                </a:lnTo>
                <a:lnTo>
                  <a:pt x="438" y="55"/>
                </a:lnTo>
                <a:lnTo>
                  <a:pt x="437" y="53"/>
                </a:lnTo>
                <a:lnTo>
                  <a:pt x="453" y="33"/>
                </a:lnTo>
                <a:lnTo>
                  <a:pt x="453" y="32"/>
                </a:lnTo>
                <a:lnTo>
                  <a:pt x="454" y="32"/>
                </a:lnTo>
                <a:lnTo>
                  <a:pt x="471" y="19"/>
                </a:lnTo>
                <a:lnTo>
                  <a:pt x="469" y="2"/>
                </a:lnTo>
                <a:lnTo>
                  <a:pt x="460" y="2"/>
                </a:lnTo>
                <a:lnTo>
                  <a:pt x="447" y="0"/>
                </a:lnTo>
                <a:lnTo>
                  <a:pt x="439" y="30"/>
                </a:lnTo>
                <a:lnTo>
                  <a:pt x="436" y="28"/>
                </a:lnTo>
                <a:lnTo>
                  <a:pt x="405" y="16"/>
                </a:lnTo>
                <a:lnTo>
                  <a:pt x="385" y="13"/>
                </a:lnTo>
                <a:lnTo>
                  <a:pt x="392" y="43"/>
                </a:lnTo>
                <a:lnTo>
                  <a:pt x="366" y="52"/>
                </a:lnTo>
                <a:lnTo>
                  <a:pt x="327" y="71"/>
                </a:lnTo>
                <a:lnTo>
                  <a:pt x="316" y="87"/>
                </a:lnTo>
                <a:lnTo>
                  <a:pt x="316" y="87"/>
                </a:lnTo>
                <a:lnTo>
                  <a:pt x="316" y="88"/>
                </a:lnTo>
                <a:lnTo>
                  <a:pt x="314" y="88"/>
                </a:lnTo>
                <a:lnTo>
                  <a:pt x="294" y="107"/>
                </a:lnTo>
                <a:lnTo>
                  <a:pt x="289" y="135"/>
                </a:lnTo>
                <a:lnTo>
                  <a:pt x="289" y="139"/>
                </a:lnTo>
                <a:lnTo>
                  <a:pt x="279" y="179"/>
                </a:lnTo>
                <a:lnTo>
                  <a:pt x="280" y="179"/>
                </a:lnTo>
                <a:lnTo>
                  <a:pt x="276" y="198"/>
                </a:lnTo>
                <a:lnTo>
                  <a:pt x="276" y="200"/>
                </a:lnTo>
                <a:lnTo>
                  <a:pt x="276" y="200"/>
                </a:lnTo>
                <a:lnTo>
                  <a:pt x="274" y="201"/>
                </a:lnTo>
                <a:lnTo>
                  <a:pt x="261" y="219"/>
                </a:lnTo>
                <a:lnTo>
                  <a:pt x="259" y="219"/>
                </a:lnTo>
                <a:lnTo>
                  <a:pt x="259" y="220"/>
                </a:lnTo>
                <a:lnTo>
                  <a:pt x="258" y="221"/>
                </a:lnTo>
                <a:lnTo>
                  <a:pt x="257" y="221"/>
                </a:lnTo>
                <a:lnTo>
                  <a:pt x="229" y="225"/>
                </a:lnTo>
                <a:lnTo>
                  <a:pt x="229" y="225"/>
                </a:lnTo>
                <a:lnTo>
                  <a:pt x="229" y="227"/>
                </a:lnTo>
                <a:lnTo>
                  <a:pt x="227" y="225"/>
                </a:lnTo>
                <a:lnTo>
                  <a:pt x="227" y="225"/>
                </a:lnTo>
                <a:lnTo>
                  <a:pt x="184" y="211"/>
                </a:lnTo>
                <a:lnTo>
                  <a:pt x="182" y="210"/>
                </a:lnTo>
                <a:lnTo>
                  <a:pt x="162" y="200"/>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8" name="Freeform 49"/>
          <p:cNvSpPr/>
          <p:nvPr/>
        </p:nvSpPr>
        <p:spPr bwMode="auto">
          <a:xfrm>
            <a:off x="4563487" y="3254173"/>
            <a:ext cx="379220" cy="831608"/>
          </a:xfrm>
          <a:custGeom>
            <a:avLst/>
            <a:gdLst>
              <a:gd name="T0" fmla="*/ 301 w 327"/>
              <a:gd name="T1" fmla="*/ 9 h 716"/>
              <a:gd name="T2" fmla="*/ 283 w 327"/>
              <a:gd name="T3" fmla="*/ 17 h 716"/>
              <a:gd name="T4" fmla="*/ 268 w 327"/>
              <a:gd name="T5" fmla="*/ 34 h 716"/>
              <a:gd name="T6" fmla="*/ 264 w 327"/>
              <a:gd name="T7" fmla="*/ 35 h 716"/>
              <a:gd name="T8" fmla="*/ 205 w 327"/>
              <a:gd name="T9" fmla="*/ 40 h 716"/>
              <a:gd name="T10" fmla="*/ 185 w 327"/>
              <a:gd name="T11" fmla="*/ 57 h 716"/>
              <a:gd name="T12" fmla="*/ 168 w 327"/>
              <a:gd name="T13" fmla="*/ 70 h 716"/>
              <a:gd name="T14" fmla="*/ 141 w 327"/>
              <a:gd name="T15" fmla="*/ 70 h 716"/>
              <a:gd name="T16" fmla="*/ 126 w 327"/>
              <a:gd name="T17" fmla="*/ 112 h 716"/>
              <a:gd name="T18" fmla="*/ 125 w 327"/>
              <a:gd name="T19" fmla="*/ 113 h 716"/>
              <a:gd name="T20" fmla="*/ 100 w 327"/>
              <a:gd name="T21" fmla="*/ 137 h 716"/>
              <a:gd name="T22" fmla="*/ 63 w 327"/>
              <a:gd name="T23" fmla="*/ 180 h 716"/>
              <a:gd name="T24" fmla="*/ 41 w 327"/>
              <a:gd name="T25" fmla="*/ 203 h 716"/>
              <a:gd name="T26" fmla="*/ 39 w 327"/>
              <a:gd name="T27" fmla="*/ 231 h 716"/>
              <a:gd name="T28" fmla="*/ 39 w 327"/>
              <a:gd name="T29" fmla="*/ 256 h 716"/>
              <a:gd name="T30" fmla="*/ 26 w 327"/>
              <a:gd name="T31" fmla="*/ 278 h 716"/>
              <a:gd name="T32" fmla="*/ 26 w 327"/>
              <a:gd name="T33" fmla="*/ 337 h 716"/>
              <a:gd name="T34" fmla="*/ 26 w 327"/>
              <a:gd name="T35" fmla="*/ 338 h 716"/>
              <a:gd name="T36" fmla="*/ 37 w 327"/>
              <a:gd name="T37" fmla="*/ 362 h 716"/>
              <a:gd name="T38" fmla="*/ 35 w 327"/>
              <a:gd name="T39" fmla="*/ 395 h 716"/>
              <a:gd name="T40" fmla="*/ 8 w 327"/>
              <a:gd name="T41" fmla="*/ 450 h 716"/>
              <a:gd name="T42" fmla="*/ 11 w 327"/>
              <a:gd name="T43" fmla="*/ 498 h 716"/>
              <a:gd name="T44" fmla="*/ 27 w 327"/>
              <a:gd name="T45" fmla="*/ 556 h 716"/>
              <a:gd name="T46" fmla="*/ 0 w 327"/>
              <a:gd name="T47" fmla="*/ 683 h 716"/>
              <a:gd name="T48" fmla="*/ 50 w 327"/>
              <a:gd name="T49" fmla="*/ 686 h 716"/>
              <a:gd name="T50" fmla="*/ 144 w 327"/>
              <a:gd name="T51" fmla="*/ 651 h 716"/>
              <a:gd name="T52" fmla="*/ 172 w 327"/>
              <a:gd name="T53" fmla="*/ 628 h 716"/>
              <a:gd name="T54" fmla="*/ 228 w 327"/>
              <a:gd name="T55" fmla="*/ 632 h 716"/>
              <a:gd name="T56" fmla="*/ 274 w 327"/>
              <a:gd name="T57" fmla="*/ 616 h 716"/>
              <a:gd name="T58" fmla="*/ 276 w 327"/>
              <a:gd name="T59" fmla="*/ 590 h 716"/>
              <a:gd name="T60" fmla="*/ 287 w 327"/>
              <a:gd name="T61" fmla="*/ 559 h 716"/>
              <a:gd name="T62" fmla="*/ 289 w 327"/>
              <a:gd name="T63" fmla="*/ 554 h 716"/>
              <a:gd name="T64" fmla="*/ 292 w 327"/>
              <a:gd name="T65" fmla="*/ 548 h 716"/>
              <a:gd name="T66" fmla="*/ 290 w 327"/>
              <a:gd name="T67" fmla="*/ 542 h 716"/>
              <a:gd name="T68" fmla="*/ 290 w 327"/>
              <a:gd name="T69" fmla="*/ 521 h 716"/>
              <a:gd name="T70" fmla="*/ 299 w 327"/>
              <a:gd name="T71" fmla="*/ 505 h 716"/>
              <a:gd name="T72" fmla="*/ 279 w 327"/>
              <a:gd name="T73" fmla="*/ 466 h 716"/>
              <a:gd name="T74" fmla="*/ 272 w 327"/>
              <a:gd name="T75" fmla="*/ 450 h 716"/>
              <a:gd name="T76" fmla="*/ 279 w 327"/>
              <a:gd name="T77" fmla="*/ 433 h 716"/>
              <a:gd name="T78" fmla="*/ 292 w 327"/>
              <a:gd name="T79" fmla="*/ 402 h 716"/>
              <a:gd name="T80" fmla="*/ 305 w 327"/>
              <a:gd name="T81" fmla="*/ 373 h 716"/>
              <a:gd name="T82" fmla="*/ 315 w 327"/>
              <a:gd name="T83" fmla="*/ 301 h 716"/>
              <a:gd name="T84" fmla="*/ 275 w 327"/>
              <a:gd name="T85" fmla="*/ 275 h 716"/>
              <a:gd name="T86" fmla="*/ 268 w 327"/>
              <a:gd name="T87" fmla="*/ 255 h 716"/>
              <a:gd name="T88" fmla="*/ 271 w 327"/>
              <a:gd name="T89" fmla="*/ 220 h 716"/>
              <a:gd name="T90" fmla="*/ 279 w 327"/>
              <a:gd name="T91" fmla="*/ 195 h 716"/>
              <a:gd name="T92" fmla="*/ 281 w 327"/>
              <a:gd name="T93" fmla="*/ 179 h 716"/>
              <a:gd name="T94" fmla="*/ 287 w 327"/>
              <a:gd name="T95" fmla="*/ 172 h 716"/>
              <a:gd name="T96" fmla="*/ 316 w 327"/>
              <a:gd name="T97" fmla="*/ 166 h 716"/>
              <a:gd name="T98" fmla="*/ 323 w 327"/>
              <a:gd name="T99" fmla="*/ 98 h 716"/>
              <a:gd name="T100" fmla="*/ 301 w 327"/>
              <a:gd name="T101" fmla="*/ 94 h 716"/>
              <a:gd name="T102" fmla="*/ 276 w 327"/>
              <a:gd name="T103" fmla="*/ 78 h 716"/>
              <a:gd name="T104" fmla="*/ 274 w 327"/>
              <a:gd name="T105"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716">
                <a:moveTo>
                  <a:pt x="305" y="34"/>
                </a:moveTo>
                <a:lnTo>
                  <a:pt x="310" y="28"/>
                </a:lnTo>
                <a:lnTo>
                  <a:pt x="301" y="9"/>
                </a:lnTo>
                <a:lnTo>
                  <a:pt x="293" y="0"/>
                </a:lnTo>
                <a:lnTo>
                  <a:pt x="283" y="16"/>
                </a:lnTo>
                <a:lnTo>
                  <a:pt x="283" y="17"/>
                </a:lnTo>
                <a:lnTo>
                  <a:pt x="283" y="17"/>
                </a:lnTo>
                <a:lnTo>
                  <a:pt x="283" y="17"/>
                </a:lnTo>
                <a:lnTo>
                  <a:pt x="268" y="34"/>
                </a:lnTo>
                <a:lnTo>
                  <a:pt x="268" y="34"/>
                </a:lnTo>
                <a:lnTo>
                  <a:pt x="267" y="35"/>
                </a:lnTo>
                <a:lnTo>
                  <a:pt x="264" y="35"/>
                </a:lnTo>
                <a:lnTo>
                  <a:pt x="235" y="44"/>
                </a:lnTo>
                <a:lnTo>
                  <a:pt x="232" y="44"/>
                </a:lnTo>
                <a:lnTo>
                  <a:pt x="205" y="40"/>
                </a:lnTo>
                <a:lnTo>
                  <a:pt x="189" y="44"/>
                </a:lnTo>
                <a:lnTo>
                  <a:pt x="185" y="57"/>
                </a:lnTo>
                <a:lnTo>
                  <a:pt x="185" y="57"/>
                </a:lnTo>
                <a:lnTo>
                  <a:pt x="184" y="60"/>
                </a:lnTo>
                <a:lnTo>
                  <a:pt x="171" y="68"/>
                </a:lnTo>
                <a:lnTo>
                  <a:pt x="168" y="70"/>
                </a:lnTo>
                <a:lnTo>
                  <a:pt x="166" y="70"/>
                </a:lnTo>
                <a:lnTo>
                  <a:pt x="142" y="67"/>
                </a:lnTo>
                <a:lnTo>
                  <a:pt x="141" y="70"/>
                </a:lnTo>
                <a:lnTo>
                  <a:pt x="141" y="94"/>
                </a:lnTo>
                <a:lnTo>
                  <a:pt x="140" y="95"/>
                </a:lnTo>
                <a:lnTo>
                  <a:pt x="126" y="112"/>
                </a:lnTo>
                <a:lnTo>
                  <a:pt x="126" y="112"/>
                </a:lnTo>
                <a:lnTo>
                  <a:pt x="126" y="113"/>
                </a:lnTo>
                <a:lnTo>
                  <a:pt x="125" y="113"/>
                </a:lnTo>
                <a:lnTo>
                  <a:pt x="102" y="136"/>
                </a:lnTo>
                <a:lnTo>
                  <a:pt x="101" y="136"/>
                </a:lnTo>
                <a:lnTo>
                  <a:pt x="100" y="137"/>
                </a:lnTo>
                <a:lnTo>
                  <a:pt x="76" y="142"/>
                </a:lnTo>
                <a:lnTo>
                  <a:pt x="60" y="159"/>
                </a:lnTo>
                <a:lnTo>
                  <a:pt x="63" y="180"/>
                </a:lnTo>
                <a:lnTo>
                  <a:pt x="63" y="184"/>
                </a:lnTo>
                <a:lnTo>
                  <a:pt x="60" y="185"/>
                </a:lnTo>
                <a:lnTo>
                  <a:pt x="41" y="203"/>
                </a:lnTo>
                <a:lnTo>
                  <a:pt x="32" y="215"/>
                </a:lnTo>
                <a:lnTo>
                  <a:pt x="39" y="230"/>
                </a:lnTo>
                <a:lnTo>
                  <a:pt x="39" y="231"/>
                </a:lnTo>
                <a:lnTo>
                  <a:pt x="39" y="234"/>
                </a:lnTo>
                <a:lnTo>
                  <a:pt x="39" y="256"/>
                </a:lnTo>
                <a:lnTo>
                  <a:pt x="39" y="256"/>
                </a:lnTo>
                <a:lnTo>
                  <a:pt x="39" y="258"/>
                </a:lnTo>
                <a:lnTo>
                  <a:pt x="26" y="277"/>
                </a:lnTo>
                <a:lnTo>
                  <a:pt x="26" y="278"/>
                </a:lnTo>
                <a:lnTo>
                  <a:pt x="8" y="299"/>
                </a:lnTo>
                <a:lnTo>
                  <a:pt x="10" y="323"/>
                </a:lnTo>
                <a:lnTo>
                  <a:pt x="26" y="337"/>
                </a:lnTo>
                <a:lnTo>
                  <a:pt x="26" y="338"/>
                </a:lnTo>
                <a:lnTo>
                  <a:pt x="26" y="338"/>
                </a:lnTo>
                <a:lnTo>
                  <a:pt x="26" y="338"/>
                </a:lnTo>
                <a:lnTo>
                  <a:pt x="31" y="347"/>
                </a:lnTo>
                <a:lnTo>
                  <a:pt x="34" y="355"/>
                </a:lnTo>
                <a:lnTo>
                  <a:pt x="37" y="362"/>
                </a:lnTo>
                <a:lnTo>
                  <a:pt x="37" y="369"/>
                </a:lnTo>
                <a:lnTo>
                  <a:pt x="37" y="395"/>
                </a:lnTo>
                <a:lnTo>
                  <a:pt x="35" y="395"/>
                </a:lnTo>
                <a:lnTo>
                  <a:pt x="34" y="396"/>
                </a:lnTo>
                <a:lnTo>
                  <a:pt x="10" y="415"/>
                </a:lnTo>
                <a:lnTo>
                  <a:pt x="8" y="450"/>
                </a:lnTo>
                <a:lnTo>
                  <a:pt x="10" y="487"/>
                </a:lnTo>
                <a:lnTo>
                  <a:pt x="10" y="487"/>
                </a:lnTo>
                <a:lnTo>
                  <a:pt x="11" y="498"/>
                </a:lnTo>
                <a:lnTo>
                  <a:pt x="14" y="513"/>
                </a:lnTo>
                <a:lnTo>
                  <a:pt x="19" y="533"/>
                </a:lnTo>
                <a:lnTo>
                  <a:pt x="27" y="556"/>
                </a:lnTo>
                <a:lnTo>
                  <a:pt x="27" y="557"/>
                </a:lnTo>
                <a:lnTo>
                  <a:pt x="27" y="559"/>
                </a:lnTo>
                <a:lnTo>
                  <a:pt x="0" y="683"/>
                </a:lnTo>
                <a:lnTo>
                  <a:pt x="3" y="707"/>
                </a:lnTo>
                <a:lnTo>
                  <a:pt x="21" y="716"/>
                </a:lnTo>
                <a:lnTo>
                  <a:pt x="50" y="686"/>
                </a:lnTo>
                <a:lnTo>
                  <a:pt x="50" y="686"/>
                </a:lnTo>
                <a:lnTo>
                  <a:pt x="51" y="686"/>
                </a:lnTo>
                <a:lnTo>
                  <a:pt x="144" y="651"/>
                </a:lnTo>
                <a:lnTo>
                  <a:pt x="168" y="629"/>
                </a:lnTo>
                <a:lnTo>
                  <a:pt x="171" y="627"/>
                </a:lnTo>
                <a:lnTo>
                  <a:pt x="172" y="628"/>
                </a:lnTo>
                <a:lnTo>
                  <a:pt x="174" y="628"/>
                </a:lnTo>
                <a:lnTo>
                  <a:pt x="228" y="632"/>
                </a:lnTo>
                <a:lnTo>
                  <a:pt x="228" y="632"/>
                </a:lnTo>
                <a:lnTo>
                  <a:pt x="235" y="631"/>
                </a:lnTo>
                <a:lnTo>
                  <a:pt x="245" y="628"/>
                </a:lnTo>
                <a:lnTo>
                  <a:pt x="274" y="616"/>
                </a:lnTo>
                <a:lnTo>
                  <a:pt x="274" y="591"/>
                </a:lnTo>
                <a:lnTo>
                  <a:pt x="275" y="590"/>
                </a:lnTo>
                <a:lnTo>
                  <a:pt x="276" y="590"/>
                </a:lnTo>
                <a:lnTo>
                  <a:pt x="291" y="576"/>
                </a:lnTo>
                <a:lnTo>
                  <a:pt x="287" y="561"/>
                </a:lnTo>
                <a:lnTo>
                  <a:pt x="287" y="559"/>
                </a:lnTo>
                <a:lnTo>
                  <a:pt x="287" y="558"/>
                </a:lnTo>
                <a:lnTo>
                  <a:pt x="287" y="556"/>
                </a:lnTo>
                <a:lnTo>
                  <a:pt x="289" y="554"/>
                </a:lnTo>
                <a:lnTo>
                  <a:pt x="289" y="554"/>
                </a:lnTo>
                <a:lnTo>
                  <a:pt x="291" y="551"/>
                </a:lnTo>
                <a:lnTo>
                  <a:pt x="292" y="548"/>
                </a:lnTo>
                <a:lnTo>
                  <a:pt x="291" y="544"/>
                </a:lnTo>
                <a:lnTo>
                  <a:pt x="290" y="542"/>
                </a:lnTo>
                <a:lnTo>
                  <a:pt x="290" y="542"/>
                </a:lnTo>
                <a:lnTo>
                  <a:pt x="287" y="536"/>
                </a:lnTo>
                <a:lnTo>
                  <a:pt x="287" y="529"/>
                </a:lnTo>
                <a:lnTo>
                  <a:pt x="290" y="521"/>
                </a:lnTo>
                <a:lnTo>
                  <a:pt x="293" y="513"/>
                </a:lnTo>
                <a:lnTo>
                  <a:pt x="299" y="505"/>
                </a:lnTo>
                <a:lnTo>
                  <a:pt x="299" y="505"/>
                </a:lnTo>
                <a:lnTo>
                  <a:pt x="298" y="488"/>
                </a:lnTo>
                <a:lnTo>
                  <a:pt x="279" y="466"/>
                </a:lnTo>
                <a:lnTo>
                  <a:pt x="279" y="466"/>
                </a:lnTo>
                <a:lnTo>
                  <a:pt x="275" y="462"/>
                </a:lnTo>
                <a:lnTo>
                  <a:pt x="272" y="456"/>
                </a:lnTo>
                <a:lnTo>
                  <a:pt x="272" y="450"/>
                </a:lnTo>
                <a:lnTo>
                  <a:pt x="275" y="443"/>
                </a:lnTo>
                <a:lnTo>
                  <a:pt x="275" y="443"/>
                </a:lnTo>
                <a:lnTo>
                  <a:pt x="279" y="433"/>
                </a:lnTo>
                <a:lnTo>
                  <a:pt x="283" y="427"/>
                </a:lnTo>
                <a:lnTo>
                  <a:pt x="287" y="423"/>
                </a:lnTo>
                <a:lnTo>
                  <a:pt x="292" y="402"/>
                </a:lnTo>
                <a:lnTo>
                  <a:pt x="292" y="402"/>
                </a:lnTo>
                <a:lnTo>
                  <a:pt x="292" y="402"/>
                </a:lnTo>
                <a:lnTo>
                  <a:pt x="305" y="373"/>
                </a:lnTo>
                <a:lnTo>
                  <a:pt x="309" y="360"/>
                </a:lnTo>
                <a:lnTo>
                  <a:pt x="327" y="324"/>
                </a:lnTo>
                <a:lnTo>
                  <a:pt x="315" y="301"/>
                </a:lnTo>
                <a:lnTo>
                  <a:pt x="277" y="278"/>
                </a:lnTo>
                <a:lnTo>
                  <a:pt x="275" y="278"/>
                </a:lnTo>
                <a:lnTo>
                  <a:pt x="275" y="275"/>
                </a:lnTo>
                <a:lnTo>
                  <a:pt x="275" y="275"/>
                </a:lnTo>
                <a:lnTo>
                  <a:pt x="268" y="256"/>
                </a:lnTo>
                <a:lnTo>
                  <a:pt x="268" y="255"/>
                </a:lnTo>
                <a:lnTo>
                  <a:pt x="268" y="252"/>
                </a:lnTo>
                <a:lnTo>
                  <a:pt x="271" y="220"/>
                </a:lnTo>
                <a:lnTo>
                  <a:pt x="271" y="220"/>
                </a:lnTo>
                <a:lnTo>
                  <a:pt x="271" y="219"/>
                </a:lnTo>
                <a:lnTo>
                  <a:pt x="279" y="195"/>
                </a:lnTo>
                <a:lnTo>
                  <a:pt x="279" y="195"/>
                </a:lnTo>
                <a:lnTo>
                  <a:pt x="279" y="189"/>
                </a:lnTo>
                <a:lnTo>
                  <a:pt x="279" y="183"/>
                </a:lnTo>
                <a:lnTo>
                  <a:pt x="281" y="179"/>
                </a:lnTo>
                <a:lnTo>
                  <a:pt x="283" y="175"/>
                </a:lnTo>
                <a:lnTo>
                  <a:pt x="283" y="175"/>
                </a:lnTo>
                <a:lnTo>
                  <a:pt x="287" y="172"/>
                </a:lnTo>
                <a:lnTo>
                  <a:pt x="291" y="170"/>
                </a:lnTo>
                <a:lnTo>
                  <a:pt x="293" y="170"/>
                </a:lnTo>
                <a:lnTo>
                  <a:pt x="316" y="166"/>
                </a:lnTo>
                <a:lnTo>
                  <a:pt x="322" y="153"/>
                </a:lnTo>
                <a:lnTo>
                  <a:pt x="327" y="113"/>
                </a:lnTo>
                <a:lnTo>
                  <a:pt x="323" y="98"/>
                </a:lnTo>
                <a:lnTo>
                  <a:pt x="302" y="94"/>
                </a:lnTo>
                <a:lnTo>
                  <a:pt x="301" y="94"/>
                </a:lnTo>
                <a:lnTo>
                  <a:pt x="301" y="94"/>
                </a:lnTo>
                <a:lnTo>
                  <a:pt x="277" y="82"/>
                </a:lnTo>
                <a:lnTo>
                  <a:pt x="276" y="81"/>
                </a:lnTo>
                <a:lnTo>
                  <a:pt x="276" y="78"/>
                </a:lnTo>
                <a:lnTo>
                  <a:pt x="275" y="77"/>
                </a:lnTo>
                <a:lnTo>
                  <a:pt x="274" y="48"/>
                </a:lnTo>
                <a:lnTo>
                  <a:pt x="274" y="46"/>
                </a:lnTo>
                <a:lnTo>
                  <a:pt x="274" y="42"/>
                </a:lnTo>
                <a:lnTo>
                  <a:pt x="305" y="3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59" name="Freeform 50"/>
          <p:cNvSpPr/>
          <p:nvPr/>
        </p:nvSpPr>
        <p:spPr bwMode="auto">
          <a:xfrm>
            <a:off x="4466072" y="4666867"/>
            <a:ext cx="605360" cy="702865"/>
          </a:xfrm>
          <a:custGeom>
            <a:avLst/>
            <a:gdLst>
              <a:gd name="T0" fmla="*/ 442 w 520"/>
              <a:gd name="T1" fmla="*/ 82 h 605"/>
              <a:gd name="T2" fmla="*/ 442 w 520"/>
              <a:gd name="T3" fmla="*/ 47 h 605"/>
              <a:gd name="T4" fmla="*/ 411 w 520"/>
              <a:gd name="T5" fmla="*/ 52 h 605"/>
              <a:gd name="T6" fmla="*/ 379 w 520"/>
              <a:gd name="T7" fmla="*/ 33 h 605"/>
              <a:gd name="T8" fmla="*/ 367 w 520"/>
              <a:gd name="T9" fmla="*/ 31 h 605"/>
              <a:gd name="T10" fmla="*/ 322 w 520"/>
              <a:gd name="T11" fmla="*/ 67 h 605"/>
              <a:gd name="T12" fmla="*/ 279 w 520"/>
              <a:gd name="T13" fmla="*/ 43 h 605"/>
              <a:gd name="T14" fmla="*/ 225 w 520"/>
              <a:gd name="T15" fmla="*/ 24 h 605"/>
              <a:gd name="T16" fmla="*/ 141 w 520"/>
              <a:gd name="T17" fmla="*/ 1 h 605"/>
              <a:gd name="T18" fmla="*/ 103 w 520"/>
              <a:gd name="T19" fmla="*/ 48 h 605"/>
              <a:gd name="T20" fmla="*/ 24 w 520"/>
              <a:gd name="T21" fmla="*/ 131 h 605"/>
              <a:gd name="T22" fmla="*/ 38 w 520"/>
              <a:gd name="T23" fmla="*/ 226 h 605"/>
              <a:gd name="T24" fmla="*/ 28 w 520"/>
              <a:gd name="T25" fmla="*/ 243 h 605"/>
              <a:gd name="T26" fmla="*/ 22 w 520"/>
              <a:gd name="T27" fmla="*/ 312 h 605"/>
              <a:gd name="T28" fmla="*/ 21 w 520"/>
              <a:gd name="T29" fmla="*/ 338 h 605"/>
              <a:gd name="T30" fmla="*/ 37 w 520"/>
              <a:gd name="T31" fmla="*/ 339 h 605"/>
              <a:gd name="T32" fmla="*/ 47 w 520"/>
              <a:gd name="T33" fmla="*/ 354 h 605"/>
              <a:gd name="T34" fmla="*/ 43 w 520"/>
              <a:gd name="T35" fmla="*/ 392 h 605"/>
              <a:gd name="T36" fmla="*/ 38 w 520"/>
              <a:gd name="T37" fmla="*/ 433 h 605"/>
              <a:gd name="T38" fmla="*/ 95 w 520"/>
              <a:gd name="T39" fmla="*/ 460 h 605"/>
              <a:gd name="T40" fmla="*/ 127 w 520"/>
              <a:gd name="T41" fmla="*/ 463 h 605"/>
              <a:gd name="T42" fmla="*/ 147 w 520"/>
              <a:gd name="T43" fmla="*/ 433 h 605"/>
              <a:gd name="T44" fmla="*/ 187 w 520"/>
              <a:gd name="T45" fmla="*/ 424 h 605"/>
              <a:gd name="T46" fmla="*/ 196 w 520"/>
              <a:gd name="T47" fmla="*/ 423 h 605"/>
              <a:gd name="T48" fmla="*/ 213 w 520"/>
              <a:gd name="T49" fmla="*/ 409 h 605"/>
              <a:gd name="T50" fmla="*/ 231 w 520"/>
              <a:gd name="T51" fmla="*/ 424 h 605"/>
              <a:gd name="T52" fmla="*/ 236 w 520"/>
              <a:gd name="T53" fmla="*/ 461 h 605"/>
              <a:gd name="T54" fmla="*/ 244 w 520"/>
              <a:gd name="T55" fmla="*/ 500 h 605"/>
              <a:gd name="T56" fmla="*/ 232 w 520"/>
              <a:gd name="T57" fmla="*/ 523 h 605"/>
              <a:gd name="T58" fmla="*/ 255 w 520"/>
              <a:gd name="T59" fmla="*/ 566 h 605"/>
              <a:gd name="T60" fmla="*/ 249 w 520"/>
              <a:gd name="T61" fmla="*/ 597 h 605"/>
              <a:gd name="T62" fmla="*/ 268 w 520"/>
              <a:gd name="T63" fmla="*/ 603 h 605"/>
              <a:gd name="T64" fmla="*/ 324 w 520"/>
              <a:gd name="T65" fmla="*/ 555 h 605"/>
              <a:gd name="T66" fmla="*/ 328 w 520"/>
              <a:gd name="T67" fmla="*/ 539 h 605"/>
              <a:gd name="T68" fmla="*/ 356 w 520"/>
              <a:gd name="T69" fmla="*/ 545 h 605"/>
              <a:gd name="T70" fmla="*/ 403 w 520"/>
              <a:gd name="T71" fmla="*/ 571 h 605"/>
              <a:gd name="T72" fmla="*/ 407 w 520"/>
              <a:gd name="T73" fmla="*/ 561 h 605"/>
              <a:gd name="T74" fmla="*/ 386 w 520"/>
              <a:gd name="T75" fmla="*/ 517 h 605"/>
              <a:gd name="T76" fmla="*/ 406 w 520"/>
              <a:gd name="T77" fmla="*/ 496 h 605"/>
              <a:gd name="T78" fmla="*/ 440 w 520"/>
              <a:gd name="T79" fmla="*/ 493 h 605"/>
              <a:gd name="T80" fmla="*/ 504 w 520"/>
              <a:gd name="T81" fmla="*/ 500 h 605"/>
              <a:gd name="T82" fmla="*/ 513 w 520"/>
              <a:gd name="T83" fmla="*/ 476 h 605"/>
              <a:gd name="T84" fmla="*/ 518 w 520"/>
              <a:gd name="T85" fmla="*/ 441 h 605"/>
              <a:gd name="T86" fmla="*/ 504 w 520"/>
              <a:gd name="T87" fmla="*/ 429 h 605"/>
              <a:gd name="T88" fmla="*/ 505 w 520"/>
              <a:gd name="T89" fmla="*/ 414 h 605"/>
              <a:gd name="T90" fmla="*/ 492 w 520"/>
              <a:gd name="T91" fmla="*/ 381 h 605"/>
              <a:gd name="T92" fmla="*/ 480 w 520"/>
              <a:gd name="T93" fmla="*/ 338 h 605"/>
              <a:gd name="T94" fmla="*/ 466 w 520"/>
              <a:gd name="T95" fmla="*/ 296 h 605"/>
              <a:gd name="T96" fmla="*/ 453 w 520"/>
              <a:gd name="T97" fmla="*/ 255 h 605"/>
              <a:gd name="T98" fmla="*/ 504 w 520"/>
              <a:gd name="T99" fmla="*/ 187 h 605"/>
              <a:gd name="T100" fmla="*/ 464 w 520"/>
              <a:gd name="T101" fmla="*/ 10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0" h="605">
                <a:moveTo>
                  <a:pt x="453" y="103"/>
                </a:moveTo>
                <a:lnTo>
                  <a:pt x="454" y="102"/>
                </a:lnTo>
                <a:lnTo>
                  <a:pt x="452" y="102"/>
                </a:lnTo>
                <a:lnTo>
                  <a:pt x="452" y="100"/>
                </a:lnTo>
                <a:lnTo>
                  <a:pt x="442" y="82"/>
                </a:lnTo>
                <a:lnTo>
                  <a:pt x="441" y="80"/>
                </a:lnTo>
                <a:lnTo>
                  <a:pt x="441" y="78"/>
                </a:lnTo>
                <a:lnTo>
                  <a:pt x="444" y="49"/>
                </a:lnTo>
                <a:lnTo>
                  <a:pt x="444" y="49"/>
                </a:lnTo>
                <a:lnTo>
                  <a:pt x="442" y="47"/>
                </a:lnTo>
                <a:lnTo>
                  <a:pt x="441" y="44"/>
                </a:lnTo>
                <a:lnTo>
                  <a:pt x="432" y="37"/>
                </a:lnTo>
                <a:lnTo>
                  <a:pt x="425" y="37"/>
                </a:lnTo>
                <a:lnTo>
                  <a:pt x="414" y="52"/>
                </a:lnTo>
                <a:lnTo>
                  <a:pt x="411" y="52"/>
                </a:lnTo>
                <a:lnTo>
                  <a:pt x="411" y="52"/>
                </a:lnTo>
                <a:lnTo>
                  <a:pt x="382" y="67"/>
                </a:lnTo>
                <a:lnTo>
                  <a:pt x="377" y="46"/>
                </a:lnTo>
                <a:lnTo>
                  <a:pt x="377" y="44"/>
                </a:lnTo>
                <a:lnTo>
                  <a:pt x="379" y="33"/>
                </a:lnTo>
                <a:lnTo>
                  <a:pt x="377" y="22"/>
                </a:lnTo>
                <a:lnTo>
                  <a:pt x="374" y="21"/>
                </a:lnTo>
                <a:lnTo>
                  <a:pt x="368" y="30"/>
                </a:lnTo>
                <a:lnTo>
                  <a:pt x="367" y="30"/>
                </a:lnTo>
                <a:lnTo>
                  <a:pt x="367" y="31"/>
                </a:lnTo>
                <a:lnTo>
                  <a:pt x="330" y="64"/>
                </a:lnTo>
                <a:lnTo>
                  <a:pt x="329" y="67"/>
                </a:lnTo>
                <a:lnTo>
                  <a:pt x="328" y="67"/>
                </a:lnTo>
                <a:lnTo>
                  <a:pt x="324" y="67"/>
                </a:lnTo>
                <a:lnTo>
                  <a:pt x="322" y="67"/>
                </a:lnTo>
                <a:lnTo>
                  <a:pt x="312" y="61"/>
                </a:lnTo>
                <a:lnTo>
                  <a:pt x="311" y="60"/>
                </a:lnTo>
                <a:lnTo>
                  <a:pt x="298" y="49"/>
                </a:lnTo>
                <a:lnTo>
                  <a:pt x="279" y="43"/>
                </a:lnTo>
                <a:lnTo>
                  <a:pt x="279" y="43"/>
                </a:lnTo>
                <a:lnTo>
                  <a:pt x="277" y="41"/>
                </a:lnTo>
                <a:lnTo>
                  <a:pt x="266" y="32"/>
                </a:lnTo>
                <a:lnTo>
                  <a:pt x="226" y="24"/>
                </a:lnTo>
                <a:lnTo>
                  <a:pt x="226" y="24"/>
                </a:lnTo>
                <a:lnTo>
                  <a:pt x="225" y="24"/>
                </a:lnTo>
                <a:lnTo>
                  <a:pt x="198" y="11"/>
                </a:lnTo>
                <a:lnTo>
                  <a:pt x="198" y="12"/>
                </a:lnTo>
                <a:lnTo>
                  <a:pt x="178" y="2"/>
                </a:lnTo>
                <a:lnTo>
                  <a:pt x="152" y="0"/>
                </a:lnTo>
                <a:lnTo>
                  <a:pt x="141" y="1"/>
                </a:lnTo>
                <a:lnTo>
                  <a:pt x="149" y="46"/>
                </a:lnTo>
                <a:lnTo>
                  <a:pt x="146" y="46"/>
                </a:lnTo>
                <a:lnTo>
                  <a:pt x="119" y="48"/>
                </a:lnTo>
                <a:lnTo>
                  <a:pt x="105" y="48"/>
                </a:lnTo>
                <a:lnTo>
                  <a:pt x="103" y="48"/>
                </a:lnTo>
                <a:lnTo>
                  <a:pt x="103" y="48"/>
                </a:lnTo>
                <a:lnTo>
                  <a:pt x="90" y="38"/>
                </a:lnTo>
                <a:lnTo>
                  <a:pt x="66" y="49"/>
                </a:lnTo>
                <a:lnTo>
                  <a:pt x="44" y="78"/>
                </a:lnTo>
                <a:lnTo>
                  <a:pt x="24" y="131"/>
                </a:lnTo>
                <a:lnTo>
                  <a:pt x="30" y="187"/>
                </a:lnTo>
                <a:lnTo>
                  <a:pt x="38" y="220"/>
                </a:lnTo>
                <a:lnTo>
                  <a:pt x="38" y="220"/>
                </a:lnTo>
                <a:lnTo>
                  <a:pt x="39" y="224"/>
                </a:lnTo>
                <a:lnTo>
                  <a:pt x="38" y="226"/>
                </a:lnTo>
                <a:lnTo>
                  <a:pt x="35" y="227"/>
                </a:lnTo>
                <a:lnTo>
                  <a:pt x="35" y="227"/>
                </a:lnTo>
                <a:lnTo>
                  <a:pt x="31" y="231"/>
                </a:lnTo>
                <a:lnTo>
                  <a:pt x="29" y="236"/>
                </a:lnTo>
                <a:lnTo>
                  <a:pt x="28" y="243"/>
                </a:lnTo>
                <a:lnTo>
                  <a:pt x="28" y="251"/>
                </a:lnTo>
                <a:lnTo>
                  <a:pt x="39" y="300"/>
                </a:lnTo>
                <a:lnTo>
                  <a:pt x="36" y="304"/>
                </a:lnTo>
                <a:lnTo>
                  <a:pt x="36" y="304"/>
                </a:lnTo>
                <a:lnTo>
                  <a:pt x="22" y="312"/>
                </a:lnTo>
                <a:lnTo>
                  <a:pt x="12" y="320"/>
                </a:lnTo>
                <a:lnTo>
                  <a:pt x="5" y="326"/>
                </a:lnTo>
                <a:lnTo>
                  <a:pt x="3" y="330"/>
                </a:lnTo>
                <a:lnTo>
                  <a:pt x="0" y="347"/>
                </a:lnTo>
                <a:lnTo>
                  <a:pt x="21" y="338"/>
                </a:lnTo>
                <a:lnTo>
                  <a:pt x="22" y="337"/>
                </a:lnTo>
                <a:lnTo>
                  <a:pt x="23" y="337"/>
                </a:lnTo>
                <a:lnTo>
                  <a:pt x="23" y="337"/>
                </a:lnTo>
                <a:lnTo>
                  <a:pt x="32" y="338"/>
                </a:lnTo>
                <a:lnTo>
                  <a:pt x="37" y="339"/>
                </a:lnTo>
                <a:lnTo>
                  <a:pt x="40" y="342"/>
                </a:lnTo>
                <a:lnTo>
                  <a:pt x="43" y="344"/>
                </a:lnTo>
                <a:lnTo>
                  <a:pt x="45" y="346"/>
                </a:lnTo>
                <a:lnTo>
                  <a:pt x="46" y="350"/>
                </a:lnTo>
                <a:lnTo>
                  <a:pt x="47" y="354"/>
                </a:lnTo>
                <a:lnTo>
                  <a:pt x="51" y="381"/>
                </a:lnTo>
                <a:lnTo>
                  <a:pt x="50" y="384"/>
                </a:lnTo>
                <a:lnTo>
                  <a:pt x="47" y="386"/>
                </a:lnTo>
                <a:lnTo>
                  <a:pt x="47" y="386"/>
                </a:lnTo>
                <a:lnTo>
                  <a:pt x="43" y="392"/>
                </a:lnTo>
                <a:lnTo>
                  <a:pt x="42" y="396"/>
                </a:lnTo>
                <a:lnTo>
                  <a:pt x="40" y="399"/>
                </a:lnTo>
                <a:lnTo>
                  <a:pt x="37" y="427"/>
                </a:lnTo>
                <a:lnTo>
                  <a:pt x="37" y="427"/>
                </a:lnTo>
                <a:lnTo>
                  <a:pt x="38" y="433"/>
                </a:lnTo>
                <a:lnTo>
                  <a:pt x="40" y="439"/>
                </a:lnTo>
                <a:lnTo>
                  <a:pt x="44" y="444"/>
                </a:lnTo>
                <a:lnTo>
                  <a:pt x="47" y="447"/>
                </a:lnTo>
                <a:lnTo>
                  <a:pt x="73" y="478"/>
                </a:lnTo>
                <a:lnTo>
                  <a:pt x="95" y="460"/>
                </a:lnTo>
                <a:lnTo>
                  <a:pt x="114" y="457"/>
                </a:lnTo>
                <a:lnTo>
                  <a:pt x="115" y="457"/>
                </a:lnTo>
                <a:lnTo>
                  <a:pt x="116" y="460"/>
                </a:lnTo>
                <a:lnTo>
                  <a:pt x="127" y="463"/>
                </a:lnTo>
                <a:lnTo>
                  <a:pt x="127" y="463"/>
                </a:lnTo>
                <a:lnTo>
                  <a:pt x="133" y="462"/>
                </a:lnTo>
                <a:lnTo>
                  <a:pt x="137" y="461"/>
                </a:lnTo>
                <a:lnTo>
                  <a:pt x="139" y="459"/>
                </a:lnTo>
                <a:lnTo>
                  <a:pt x="149" y="443"/>
                </a:lnTo>
                <a:lnTo>
                  <a:pt x="147" y="433"/>
                </a:lnTo>
                <a:lnTo>
                  <a:pt x="147" y="433"/>
                </a:lnTo>
                <a:lnTo>
                  <a:pt x="152" y="428"/>
                </a:lnTo>
                <a:lnTo>
                  <a:pt x="158" y="424"/>
                </a:lnTo>
                <a:lnTo>
                  <a:pt x="187" y="424"/>
                </a:lnTo>
                <a:lnTo>
                  <a:pt x="187" y="424"/>
                </a:lnTo>
                <a:lnTo>
                  <a:pt x="190" y="425"/>
                </a:lnTo>
                <a:lnTo>
                  <a:pt x="193" y="425"/>
                </a:lnTo>
                <a:lnTo>
                  <a:pt x="195" y="424"/>
                </a:lnTo>
                <a:lnTo>
                  <a:pt x="196" y="423"/>
                </a:lnTo>
                <a:lnTo>
                  <a:pt x="196" y="423"/>
                </a:lnTo>
                <a:lnTo>
                  <a:pt x="198" y="417"/>
                </a:lnTo>
                <a:lnTo>
                  <a:pt x="201" y="414"/>
                </a:lnTo>
                <a:lnTo>
                  <a:pt x="206" y="408"/>
                </a:lnTo>
                <a:lnTo>
                  <a:pt x="206" y="408"/>
                </a:lnTo>
                <a:lnTo>
                  <a:pt x="213" y="409"/>
                </a:lnTo>
                <a:lnTo>
                  <a:pt x="217" y="412"/>
                </a:lnTo>
                <a:lnTo>
                  <a:pt x="220" y="414"/>
                </a:lnTo>
                <a:lnTo>
                  <a:pt x="220" y="414"/>
                </a:lnTo>
                <a:lnTo>
                  <a:pt x="226" y="419"/>
                </a:lnTo>
                <a:lnTo>
                  <a:pt x="231" y="424"/>
                </a:lnTo>
                <a:lnTo>
                  <a:pt x="233" y="429"/>
                </a:lnTo>
                <a:lnTo>
                  <a:pt x="234" y="436"/>
                </a:lnTo>
                <a:lnTo>
                  <a:pt x="232" y="457"/>
                </a:lnTo>
                <a:lnTo>
                  <a:pt x="236" y="461"/>
                </a:lnTo>
                <a:lnTo>
                  <a:pt x="236" y="461"/>
                </a:lnTo>
                <a:lnTo>
                  <a:pt x="242" y="466"/>
                </a:lnTo>
                <a:lnTo>
                  <a:pt x="245" y="470"/>
                </a:lnTo>
                <a:lnTo>
                  <a:pt x="248" y="474"/>
                </a:lnTo>
                <a:lnTo>
                  <a:pt x="249" y="478"/>
                </a:lnTo>
                <a:lnTo>
                  <a:pt x="244" y="500"/>
                </a:lnTo>
                <a:lnTo>
                  <a:pt x="244" y="500"/>
                </a:lnTo>
                <a:lnTo>
                  <a:pt x="241" y="508"/>
                </a:lnTo>
                <a:lnTo>
                  <a:pt x="239" y="515"/>
                </a:lnTo>
                <a:lnTo>
                  <a:pt x="235" y="519"/>
                </a:lnTo>
                <a:lnTo>
                  <a:pt x="232" y="523"/>
                </a:lnTo>
                <a:lnTo>
                  <a:pt x="232" y="522"/>
                </a:lnTo>
                <a:lnTo>
                  <a:pt x="213" y="559"/>
                </a:lnTo>
                <a:lnTo>
                  <a:pt x="220" y="562"/>
                </a:lnTo>
                <a:lnTo>
                  <a:pt x="249" y="563"/>
                </a:lnTo>
                <a:lnTo>
                  <a:pt x="255" y="566"/>
                </a:lnTo>
                <a:lnTo>
                  <a:pt x="252" y="571"/>
                </a:lnTo>
                <a:lnTo>
                  <a:pt x="252" y="571"/>
                </a:lnTo>
                <a:lnTo>
                  <a:pt x="249" y="586"/>
                </a:lnTo>
                <a:lnTo>
                  <a:pt x="249" y="593"/>
                </a:lnTo>
                <a:lnTo>
                  <a:pt x="249" y="597"/>
                </a:lnTo>
                <a:lnTo>
                  <a:pt x="249" y="597"/>
                </a:lnTo>
                <a:lnTo>
                  <a:pt x="256" y="602"/>
                </a:lnTo>
                <a:lnTo>
                  <a:pt x="260" y="604"/>
                </a:lnTo>
                <a:lnTo>
                  <a:pt x="265" y="605"/>
                </a:lnTo>
                <a:lnTo>
                  <a:pt x="268" y="603"/>
                </a:lnTo>
                <a:lnTo>
                  <a:pt x="285" y="596"/>
                </a:lnTo>
                <a:lnTo>
                  <a:pt x="294" y="593"/>
                </a:lnTo>
                <a:lnTo>
                  <a:pt x="310" y="593"/>
                </a:lnTo>
                <a:lnTo>
                  <a:pt x="324" y="576"/>
                </a:lnTo>
                <a:lnTo>
                  <a:pt x="324" y="555"/>
                </a:lnTo>
                <a:lnTo>
                  <a:pt x="324" y="555"/>
                </a:lnTo>
                <a:lnTo>
                  <a:pt x="324" y="550"/>
                </a:lnTo>
                <a:lnTo>
                  <a:pt x="324" y="546"/>
                </a:lnTo>
                <a:lnTo>
                  <a:pt x="326" y="542"/>
                </a:lnTo>
                <a:lnTo>
                  <a:pt x="328" y="539"/>
                </a:lnTo>
                <a:lnTo>
                  <a:pt x="328" y="539"/>
                </a:lnTo>
                <a:lnTo>
                  <a:pt x="332" y="538"/>
                </a:lnTo>
                <a:lnTo>
                  <a:pt x="338" y="538"/>
                </a:lnTo>
                <a:lnTo>
                  <a:pt x="346" y="539"/>
                </a:lnTo>
                <a:lnTo>
                  <a:pt x="356" y="545"/>
                </a:lnTo>
                <a:lnTo>
                  <a:pt x="385" y="562"/>
                </a:lnTo>
                <a:lnTo>
                  <a:pt x="385" y="562"/>
                </a:lnTo>
                <a:lnTo>
                  <a:pt x="392" y="566"/>
                </a:lnTo>
                <a:lnTo>
                  <a:pt x="398" y="570"/>
                </a:lnTo>
                <a:lnTo>
                  <a:pt x="403" y="571"/>
                </a:lnTo>
                <a:lnTo>
                  <a:pt x="407" y="572"/>
                </a:lnTo>
                <a:lnTo>
                  <a:pt x="407" y="571"/>
                </a:lnTo>
                <a:lnTo>
                  <a:pt x="407" y="571"/>
                </a:lnTo>
                <a:lnTo>
                  <a:pt x="408" y="566"/>
                </a:lnTo>
                <a:lnTo>
                  <a:pt x="407" y="561"/>
                </a:lnTo>
                <a:lnTo>
                  <a:pt x="405" y="553"/>
                </a:lnTo>
                <a:lnTo>
                  <a:pt x="401" y="545"/>
                </a:lnTo>
                <a:lnTo>
                  <a:pt x="385" y="519"/>
                </a:lnTo>
                <a:lnTo>
                  <a:pt x="385" y="517"/>
                </a:lnTo>
                <a:lnTo>
                  <a:pt x="386" y="517"/>
                </a:lnTo>
                <a:lnTo>
                  <a:pt x="387" y="515"/>
                </a:lnTo>
                <a:lnTo>
                  <a:pt x="387" y="515"/>
                </a:lnTo>
                <a:lnTo>
                  <a:pt x="394" y="508"/>
                </a:lnTo>
                <a:lnTo>
                  <a:pt x="400" y="501"/>
                </a:lnTo>
                <a:lnTo>
                  <a:pt x="406" y="496"/>
                </a:lnTo>
                <a:lnTo>
                  <a:pt x="413" y="493"/>
                </a:lnTo>
                <a:lnTo>
                  <a:pt x="419" y="492"/>
                </a:lnTo>
                <a:lnTo>
                  <a:pt x="425" y="491"/>
                </a:lnTo>
                <a:lnTo>
                  <a:pt x="433" y="492"/>
                </a:lnTo>
                <a:lnTo>
                  <a:pt x="440" y="493"/>
                </a:lnTo>
                <a:lnTo>
                  <a:pt x="485" y="514"/>
                </a:lnTo>
                <a:lnTo>
                  <a:pt x="503" y="502"/>
                </a:lnTo>
                <a:lnTo>
                  <a:pt x="504" y="502"/>
                </a:lnTo>
                <a:lnTo>
                  <a:pt x="504" y="501"/>
                </a:lnTo>
                <a:lnTo>
                  <a:pt x="504" y="500"/>
                </a:lnTo>
                <a:lnTo>
                  <a:pt x="502" y="496"/>
                </a:lnTo>
                <a:lnTo>
                  <a:pt x="503" y="495"/>
                </a:lnTo>
                <a:lnTo>
                  <a:pt x="504" y="493"/>
                </a:lnTo>
                <a:lnTo>
                  <a:pt x="504" y="493"/>
                </a:lnTo>
                <a:lnTo>
                  <a:pt x="513" y="476"/>
                </a:lnTo>
                <a:lnTo>
                  <a:pt x="518" y="462"/>
                </a:lnTo>
                <a:lnTo>
                  <a:pt x="520" y="455"/>
                </a:lnTo>
                <a:lnTo>
                  <a:pt x="520" y="451"/>
                </a:lnTo>
                <a:lnTo>
                  <a:pt x="520" y="445"/>
                </a:lnTo>
                <a:lnTo>
                  <a:pt x="518" y="441"/>
                </a:lnTo>
                <a:lnTo>
                  <a:pt x="518" y="441"/>
                </a:lnTo>
                <a:lnTo>
                  <a:pt x="516" y="436"/>
                </a:lnTo>
                <a:lnTo>
                  <a:pt x="511" y="432"/>
                </a:lnTo>
                <a:lnTo>
                  <a:pt x="508" y="430"/>
                </a:lnTo>
                <a:lnTo>
                  <a:pt x="504" y="429"/>
                </a:lnTo>
                <a:lnTo>
                  <a:pt x="501" y="429"/>
                </a:lnTo>
                <a:lnTo>
                  <a:pt x="497" y="417"/>
                </a:lnTo>
                <a:lnTo>
                  <a:pt x="501" y="417"/>
                </a:lnTo>
                <a:lnTo>
                  <a:pt x="501" y="417"/>
                </a:lnTo>
                <a:lnTo>
                  <a:pt x="505" y="414"/>
                </a:lnTo>
                <a:lnTo>
                  <a:pt x="510" y="412"/>
                </a:lnTo>
                <a:lnTo>
                  <a:pt x="513" y="408"/>
                </a:lnTo>
                <a:lnTo>
                  <a:pt x="515" y="405"/>
                </a:lnTo>
                <a:lnTo>
                  <a:pt x="511" y="399"/>
                </a:lnTo>
                <a:lnTo>
                  <a:pt x="492" y="381"/>
                </a:lnTo>
                <a:lnTo>
                  <a:pt x="492" y="381"/>
                </a:lnTo>
                <a:lnTo>
                  <a:pt x="492" y="380"/>
                </a:lnTo>
                <a:lnTo>
                  <a:pt x="482" y="353"/>
                </a:lnTo>
                <a:lnTo>
                  <a:pt x="482" y="353"/>
                </a:lnTo>
                <a:lnTo>
                  <a:pt x="480" y="338"/>
                </a:lnTo>
                <a:lnTo>
                  <a:pt x="478" y="323"/>
                </a:lnTo>
                <a:lnTo>
                  <a:pt x="478" y="311"/>
                </a:lnTo>
                <a:lnTo>
                  <a:pt x="479" y="297"/>
                </a:lnTo>
                <a:lnTo>
                  <a:pt x="479" y="286"/>
                </a:lnTo>
                <a:lnTo>
                  <a:pt x="466" y="296"/>
                </a:lnTo>
                <a:lnTo>
                  <a:pt x="455" y="308"/>
                </a:lnTo>
                <a:lnTo>
                  <a:pt x="452" y="257"/>
                </a:lnTo>
                <a:lnTo>
                  <a:pt x="452" y="257"/>
                </a:lnTo>
                <a:lnTo>
                  <a:pt x="452" y="255"/>
                </a:lnTo>
                <a:lnTo>
                  <a:pt x="453" y="255"/>
                </a:lnTo>
                <a:lnTo>
                  <a:pt x="453" y="255"/>
                </a:lnTo>
                <a:lnTo>
                  <a:pt x="471" y="229"/>
                </a:lnTo>
                <a:lnTo>
                  <a:pt x="486" y="209"/>
                </a:lnTo>
                <a:lnTo>
                  <a:pt x="497" y="195"/>
                </a:lnTo>
                <a:lnTo>
                  <a:pt x="504" y="187"/>
                </a:lnTo>
                <a:lnTo>
                  <a:pt x="492" y="151"/>
                </a:lnTo>
                <a:lnTo>
                  <a:pt x="492" y="151"/>
                </a:lnTo>
                <a:lnTo>
                  <a:pt x="487" y="129"/>
                </a:lnTo>
                <a:lnTo>
                  <a:pt x="486" y="117"/>
                </a:lnTo>
                <a:lnTo>
                  <a:pt x="464" y="108"/>
                </a:lnTo>
                <a:lnTo>
                  <a:pt x="453" y="103"/>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0" name="Freeform 51"/>
          <p:cNvSpPr/>
          <p:nvPr/>
        </p:nvSpPr>
        <p:spPr bwMode="auto">
          <a:xfrm>
            <a:off x="4396490" y="4266719"/>
            <a:ext cx="855854" cy="535848"/>
          </a:xfrm>
          <a:custGeom>
            <a:avLst/>
            <a:gdLst>
              <a:gd name="T0" fmla="*/ 129 w 738"/>
              <a:gd name="T1" fmla="*/ 34 h 461"/>
              <a:gd name="T2" fmla="*/ 150 w 738"/>
              <a:gd name="T3" fmla="*/ 57 h 461"/>
              <a:gd name="T4" fmla="*/ 133 w 738"/>
              <a:gd name="T5" fmla="*/ 78 h 461"/>
              <a:gd name="T6" fmla="*/ 95 w 738"/>
              <a:gd name="T7" fmla="*/ 99 h 461"/>
              <a:gd name="T8" fmla="*/ 107 w 738"/>
              <a:gd name="T9" fmla="*/ 130 h 461"/>
              <a:gd name="T10" fmla="*/ 135 w 738"/>
              <a:gd name="T11" fmla="*/ 172 h 461"/>
              <a:gd name="T12" fmla="*/ 153 w 738"/>
              <a:gd name="T13" fmla="*/ 196 h 461"/>
              <a:gd name="T14" fmla="*/ 161 w 738"/>
              <a:gd name="T15" fmla="*/ 220 h 461"/>
              <a:gd name="T16" fmla="*/ 159 w 738"/>
              <a:gd name="T17" fmla="*/ 246 h 461"/>
              <a:gd name="T18" fmla="*/ 143 w 738"/>
              <a:gd name="T19" fmla="*/ 267 h 461"/>
              <a:gd name="T20" fmla="*/ 79 w 738"/>
              <a:gd name="T21" fmla="*/ 303 h 461"/>
              <a:gd name="T22" fmla="*/ 12 w 738"/>
              <a:gd name="T23" fmla="*/ 351 h 461"/>
              <a:gd name="T24" fmla="*/ 59 w 738"/>
              <a:gd name="T25" fmla="*/ 432 h 461"/>
              <a:gd name="T26" fmla="*/ 76 w 738"/>
              <a:gd name="T27" fmla="*/ 457 h 461"/>
              <a:gd name="T28" fmla="*/ 91 w 738"/>
              <a:gd name="T29" fmla="*/ 417 h 461"/>
              <a:gd name="T30" fmla="*/ 147 w 738"/>
              <a:gd name="T31" fmla="*/ 370 h 461"/>
              <a:gd name="T32" fmla="*/ 185 w 738"/>
              <a:gd name="T33" fmla="*/ 337 h 461"/>
              <a:gd name="T34" fmla="*/ 240 w 738"/>
              <a:gd name="T35" fmla="*/ 335 h 461"/>
              <a:gd name="T36" fmla="*/ 331 w 738"/>
              <a:gd name="T37" fmla="*/ 367 h 461"/>
              <a:gd name="T38" fmla="*/ 365 w 738"/>
              <a:gd name="T39" fmla="*/ 383 h 461"/>
              <a:gd name="T40" fmla="*/ 365 w 738"/>
              <a:gd name="T41" fmla="*/ 384 h 461"/>
              <a:gd name="T42" fmla="*/ 397 w 738"/>
              <a:gd name="T43" fmla="*/ 384 h 461"/>
              <a:gd name="T44" fmla="*/ 447 w 738"/>
              <a:gd name="T45" fmla="*/ 360 h 461"/>
              <a:gd name="T46" fmla="*/ 450 w 738"/>
              <a:gd name="T47" fmla="*/ 391 h 461"/>
              <a:gd name="T48" fmla="*/ 497 w 738"/>
              <a:gd name="T49" fmla="*/ 370 h 461"/>
              <a:gd name="T50" fmla="*/ 508 w 738"/>
              <a:gd name="T51" fmla="*/ 378 h 461"/>
              <a:gd name="T52" fmla="*/ 515 w 738"/>
              <a:gd name="T53" fmla="*/ 398 h 461"/>
              <a:gd name="T54" fmla="*/ 524 w 738"/>
              <a:gd name="T55" fmla="*/ 439 h 461"/>
              <a:gd name="T56" fmla="*/ 573 w 738"/>
              <a:gd name="T57" fmla="*/ 394 h 461"/>
              <a:gd name="T58" fmla="*/ 624 w 738"/>
              <a:gd name="T59" fmla="*/ 376 h 461"/>
              <a:gd name="T60" fmla="*/ 715 w 738"/>
              <a:gd name="T61" fmla="*/ 345 h 461"/>
              <a:gd name="T62" fmla="*/ 733 w 738"/>
              <a:gd name="T63" fmla="*/ 331 h 461"/>
              <a:gd name="T64" fmla="*/ 692 w 738"/>
              <a:gd name="T65" fmla="*/ 227 h 461"/>
              <a:gd name="T66" fmla="*/ 668 w 738"/>
              <a:gd name="T67" fmla="*/ 188 h 461"/>
              <a:gd name="T68" fmla="*/ 650 w 738"/>
              <a:gd name="T69" fmla="*/ 159 h 461"/>
              <a:gd name="T70" fmla="*/ 629 w 738"/>
              <a:gd name="T71" fmla="*/ 150 h 461"/>
              <a:gd name="T72" fmla="*/ 602 w 738"/>
              <a:gd name="T73" fmla="*/ 171 h 461"/>
              <a:gd name="T74" fmla="*/ 591 w 738"/>
              <a:gd name="T75" fmla="*/ 169 h 461"/>
              <a:gd name="T76" fmla="*/ 553 w 738"/>
              <a:gd name="T77" fmla="*/ 131 h 461"/>
              <a:gd name="T78" fmla="*/ 530 w 738"/>
              <a:gd name="T79" fmla="*/ 135 h 461"/>
              <a:gd name="T80" fmla="*/ 496 w 738"/>
              <a:gd name="T81" fmla="*/ 142 h 461"/>
              <a:gd name="T82" fmla="*/ 484 w 738"/>
              <a:gd name="T83" fmla="*/ 127 h 461"/>
              <a:gd name="T84" fmla="*/ 484 w 738"/>
              <a:gd name="T85" fmla="*/ 97 h 461"/>
              <a:gd name="T86" fmla="*/ 325 w 738"/>
              <a:gd name="T87" fmla="*/ 73 h 461"/>
              <a:gd name="T88" fmla="*/ 292 w 738"/>
              <a:gd name="T89" fmla="*/ 55 h 461"/>
              <a:gd name="T90" fmla="*/ 247 w 738"/>
              <a:gd name="T91" fmla="*/ 34 h 461"/>
              <a:gd name="T92" fmla="*/ 176 w 738"/>
              <a:gd name="T93" fmla="*/ 6 h 461"/>
              <a:gd name="T94" fmla="*/ 92 w 738"/>
              <a:gd name="T95" fmla="*/ 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8" h="461">
                <a:moveTo>
                  <a:pt x="92" y="1"/>
                </a:moveTo>
                <a:lnTo>
                  <a:pt x="91" y="6"/>
                </a:lnTo>
                <a:lnTo>
                  <a:pt x="97" y="13"/>
                </a:lnTo>
                <a:lnTo>
                  <a:pt x="129" y="34"/>
                </a:lnTo>
                <a:lnTo>
                  <a:pt x="129" y="34"/>
                </a:lnTo>
                <a:lnTo>
                  <a:pt x="129" y="36"/>
                </a:lnTo>
                <a:lnTo>
                  <a:pt x="130" y="36"/>
                </a:lnTo>
                <a:lnTo>
                  <a:pt x="150" y="57"/>
                </a:lnTo>
                <a:lnTo>
                  <a:pt x="147" y="61"/>
                </a:lnTo>
                <a:lnTo>
                  <a:pt x="135" y="75"/>
                </a:lnTo>
                <a:lnTo>
                  <a:pt x="134" y="76"/>
                </a:lnTo>
                <a:lnTo>
                  <a:pt x="133" y="78"/>
                </a:lnTo>
                <a:lnTo>
                  <a:pt x="112" y="78"/>
                </a:lnTo>
                <a:lnTo>
                  <a:pt x="99" y="79"/>
                </a:lnTo>
                <a:lnTo>
                  <a:pt x="91" y="88"/>
                </a:lnTo>
                <a:lnTo>
                  <a:pt x="95" y="99"/>
                </a:lnTo>
                <a:lnTo>
                  <a:pt x="95" y="100"/>
                </a:lnTo>
                <a:lnTo>
                  <a:pt x="96" y="112"/>
                </a:lnTo>
                <a:lnTo>
                  <a:pt x="107" y="128"/>
                </a:lnTo>
                <a:lnTo>
                  <a:pt x="107" y="130"/>
                </a:lnTo>
                <a:lnTo>
                  <a:pt x="107" y="163"/>
                </a:lnTo>
                <a:lnTo>
                  <a:pt x="116" y="166"/>
                </a:lnTo>
                <a:lnTo>
                  <a:pt x="134" y="172"/>
                </a:lnTo>
                <a:lnTo>
                  <a:pt x="135" y="172"/>
                </a:lnTo>
                <a:lnTo>
                  <a:pt x="135" y="172"/>
                </a:lnTo>
                <a:lnTo>
                  <a:pt x="136" y="173"/>
                </a:lnTo>
                <a:lnTo>
                  <a:pt x="137" y="174"/>
                </a:lnTo>
                <a:lnTo>
                  <a:pt x="153" y="196"/>
                </a:lnTo>
                <a:lnTo>
                  <a:pt x="153" y="197"/>
                </a:lnTo>
                <a:lnTo>
                  <a:pt x="153" y="197"/>
                </a:lnTo>
                <a:lnTo>
                  <a:pt x="161" y="219"/>
                </a:lnTo>
                <a:lnTo>
                  <a:pt x="161" y="220"/>
                </a:lnTo>
                <a:lnTo>
                  <a:pt x="161" y="220"/>
                </a:lnTo>
                <a:lnTo>
                  <a:pt x="161" y="235"/>
                </a:lnTo>
                <a:lnTo>
                  <a:pt x="161" y="235"/>
                </a:lnTo>
                <a:lnTo>
                  <a:pt x="159" y="246"/>
                </a:lnTo>
                <a:lnTo>
                  <a:pt x="155" y="256"/>
                </a:lnTo>
                <a:lnTo>
                  <a:pt x="155" y="256"/>
                </a:lnTo>
                <a:lnTo>
                  <a:pt x="150" y="261"/>
                </a:lnTo>
                <a:lnTo>
                  <a:pt x="143" y="267"/>
                </a:lnTo>
                <a:lnTo>
                  <a:pt x="134" y="273"/>
                </a:lnTo>
                <a:lnTo>
                  <a:pt x="121" y="279"/>
                </a:lnTo>
                <a:lnTo>
                  <a:pt x="81" y="303"/>
                </a:lnTo>
                <a:lnTo>
                  <a:pt x="79" y="303"/>
                </a:lnTo>
                <a:lnTo>
                  <a:pt x="4" y="307"/>
                </a:lnTo>
                <a:lnTo>
                  <a:pt x="0" y="326"/>
                </a:lnTo>
                <a:lnTo>
                  <a:pt x="12" y="350"/>
                </a:lnTo>
                <a:lnTo>
                  <a:pt x="12" y="351"/>
                </a:lnTo>
                <a:lnTo>
                  <a:pt x="12" y="352"/>
                </a:lnTo>
                <a:lnTo>
                  <a:pt x="17" y="383"/>
                </a:lnTo>
                <a:lnTo>
                  <a:pt x="57" y="432"/>
                </a:lnTo>
                <a:lnTo>
                  <a:pt x="59" y="432"/>
                </a:lnTo>
                <a:lnTo>
                  <a:pt x="59" y="432"/>
                </a:lnTo>
                <a:lnTo>
                  <a:pt x="59" y="433"/>
                </a:lnTo>
                <a:lnTo>
                  <a:pt x="75" y="461"/>
                </a:lnTo>
                <a:lnTo>
                  <a:pt x="76" y="457"/>
                </a:lnTo>
                <a:lnTo>
                  <a:pt x="76" y="456"/>
                </a:lnTo>
                <a:lnTo>
                  <a:pt x="90" y="418"/>
                </a:lnTo>
                <a:lnTo>
                  <a:pt x="90" y="418"/>
                </a:lnTo>
                <a:lnTo>
                  <a:pt x="91" y="417"/>
                </a:lnTo>
                <a:lnTo>
                  <a:pt x="91" y="417"/>
                </a:lnTo>
                <a:lnTo>
                  <a:pt x="115" y="385"/>
                </a:lnTo>
                <a:lnTo>
                  <a:pt x="116" y="384"/>
                </a:lnTo>
                <a:lnTo>
                  <a:pt x="147" y="370"/>
                </a:lnTo>
                <a:lnTo>
                  <a:pt x="150" y="370"/>
                </a:lnTo>
                <a:lnTo>
                  <a:pt x="169" y="382"/>
                </a:lnTo>
                <a:lnTo>
                  <a:pt x="194" y="379"/>
                </a:lnTo>
                <a:lnTo>
                  <a:pt x="185" y="337"/>
                </a:lnTo>
                <a:lnTo>
                  <a:pt x="191" y="336"/>
                </a:lnTo>
                <a:lnTo>
                  <a:pt x="214" y="334"/>
                </a:lnTo>
                <a:lnTo>
                  <a:pt x="238" y="335"/>
                </a:lnTo>
                <a:lnTo>
                  <a:pt x="240" y="335"/>
                </a:lnTo>
                <a:lnTo>
                  <a:pt x="240" y="336"/>
                </a:lnTo>
                <a:lnTo>
                  <a:pt x="288" y="358"/>
                </a:lnTo>
                <a:lnTo>
                  <a:pt x="329" y="367"/>
                </a:lnTo>
                <a:lnTo>
                  <a:pt x="331" y="367"/>
                </a:lnTo>
                <a:lnTo>
                  <a:pt x="331" y="367"/>
                </a:lnTo>
                <a:lnTo>
                  <a:pt x="332" y="367"/>
                </a:lnTo>
                <a:lnTo>
                  <a:pt x="345" y="376"/>
                </a:lnTo>
                <a:lnTo>
                  <a:pt x="365" y="383"/>
                </a:lnTo>
                <a:lnTo>
                  <a:pt x="365" y="384"/>
                </a:lnTo>
                <a:lnTo>
                  <a:pt x="365" y="384"/>
                </a:lnTo>
                <a:lnTo>
                  <a:pt x="365" y="384"/>
                </a:lnTo>
                <a:lnTo>
                  <a:pt x="365" y="384"/>
                </a:lnTo>
                <a:lnTo>
                  <a:pt x="376" y="395"/>
                </a:lnTo>
                <a:lnTo>
                  <a:pt x="383" y="398"/>
                </a:lnTo>
                <a:lnTo>
                  <a:pt x="397" y="385"/>
                </a:lnTo>
                <a:lnTo>
                  <a:pt x="397" y="384"/>
                </a:lnTo>
                <a:lnTo>
                  <a:pt x="418" y="369"/>
                </a:lnTo>
                <a:lnTo>
                  <a:pt x="428" y="348"/>
                </a:lnTo>
                <a:lnTo>
                  <a:pt x="447" y="359"/>
                </a:lnTo>
                <a:lnTo>
                  <a:pt x="447" y="360"/>
                </a:lnTo>
                <a:lnTo>
                  <a:pt x="447" y="361"/>
                </a:lnTo>
                <a:lnTo>
                  <a:pt x="453" y="377"/>
                </a:lnTo>
                <a:lnTo>
                  <a:pt x="453" y="381"/>
                </a:lnTo>
                <a:lnTo>
                  <a:pt x="450" y="391"/>
                </a:lnTo>
                <a:lnTo>
                  <a:pt x="452" y="393"/>
                </a:lnTo>
                <a:lnTo>
                  <a:pt x="463" y="387"/>
                </a:lnTo>
                <a:lnTo>
                  <a:pt x="481" y="370"/>
                </a:lnTo>
                <a:lnTo>
                  <a:pt x="497" y="370"/>
                </a:lnTo>
                <a:lnTo>
                  <a:pt x="497" y="371"/>
                </a:lnTo>
                <a:lnTo>
                  <a:pt x="498" y="371"/>
                </a:lnTo>
                <a:lnTo>
                  <a:pt x="508" y="378"/>
                </a:lnTo>
                <a:lnTo>
                  <a:pt x="508" y="378"/>
                </a:lnTo>
                <a:lnTo>
                  <a:pt x="513" y="384"/>
                </a:lnTo>
                <a:lnTo>
                  <a:pt x="515" y="389"/>
                </a:lnTo>
                <a:lnTo>
                  <a:pt x="516" y="393"/>
                </a:lnTo>
                <a:lnTo>
                  <a:pt x="515" y="398"/>
                </a:lnTo>
                <a:lnTo>
                  <a:pt x="514" y="424"/>
                </a:lnTo>
                <a:lnTo>
                  <a:pt x="522" y="438"/>
                </a:lnTo>
                <a:lnTo>
                  <a:pt x="524" y="439"/>
                </a:lnTo>
                <a:lnTo>
                  <a:pt x="524" y="439"/>
                </a:lnTo>
                <a:lnTo>
                  <a:pt x="544" y="418"/>
                </a:lnTo>
                <a:lnTo>
                  <a:pt x="561" y="403"/>
                </a:lnTo>
                <a:lnTo>
                  <a:pt x="568" y="399"/>
                </a:lnTo>
                <a:lnTo>
                  <a:pt x="573" y="394"/>
                </a:lnTo>
                <a:lnTo>
                  <a:pt x="579" y="392"/>
                </a:lnTo>
                <a:lnTo>
                  <a:pt x="585" y="392"/>
                </a:lnTo>
                <a:lnTo>
                  <a:pt x="617" y="392"/>
                </a:lnTo>
                <a:lnTo>
                  <a:pt x="624" y="376"/>
                </a:lnTo>
                <a:lnTo>
                  <a:pt x="650" y="365"/>
                </a:lnTo>
                <a:lnTo>
                  <a:pt x="651" y="365"/>
                </a:lnTo>
                <a:lnTo>
                  <a:pt x="682" y="361"/>
                </a:lnTo>
                <a:lnTo>
                  <a:pt x="715" y="345"/>
                </a:lnTo>
                <a:lnTo>
                  <a:pt x="715" y="344"/>
                </a:lnTo>
                <a:lnTo>
                  <a:pt x="736" y="344"/>
                </a:lnTo>
                <a:lnTo>
                  <a:pt x="731" y="334"/>
                </a:lnTo>
                <a:lnTo>
                  <a:pt x="733" y="331"/>
                </a:lnTo>
                <a:lnTo>
                  <a:pt x="738" y="327"/>
                </a:lnTo>
                <a:lnTo>
                  <a:pt x="694" y="230"/>
                </a:lnTo>
                <a:lnTo>
                  <a:pt x="694" y="228"/>
                </a:lnTo>
                <a:lnTo>
                  <a:pt x="692" y="227"/>
                </a:lnTo>
                <a:lnTo>
                  <a:pt x="711" y="201"/>
                </a:lnTo>
                <a:lnTo>
                  <a:pt x="705" y="195"/>
                </a:lnTo>
                <a:lnTo>
                  <a:pt x="673" y="188"/>
                </a:lnTo>
                <a:lnTo>
                  <a:pt x="668" y="188"/>
                </a:lnTo>
                <a:lnTo>
                  <a:pt x="668" y="188"/>
                </a:lnTo>
                <a:lnTo>
                  <a:pt x="668" y="186"/>
                </a:lnTo>
                <a:lnTo>
                  <a:pt x="649" y="164"/>
                </a:lnTo>
                <a:lnTo>
                  <a:pt x="650" y="159"/>
                </a:lnTo>
                <a:lnTo>
                  <a:pt x="649" y="161"/>
                </a:lnTo>
                <a:lnTo>
                  <a:pt x="648" y="162"/>
                </a:lnTo>
                <a:lnTo>
                  <a:pt x="629" y="150"/>
                </a:lnTo>
                <a:lnTo>
                  <a:pt x="629" y="150"/>
                </a:lnTo>
                <a:lnTo>
                  <a:pt x="623" y="157"/>
                </a:lnTo>
                <a:lnTo>
                  <a:pt x="616" y="163"/>
                </a:lnTo>
                <a:lnTo>
                  <a:pt x="610" y="167"/>
                </a:lnTo>
                <a:lnTo>
                  <a:pt x="602" y="171"/>
                </a:lnTo>
                <a:lnTo>
                  <a:pt x="602" y="171"/>
                </a:lnTo>
                <a:lnTo>
                  <a:pt x="599" y="171"/>
                </a:lnTo>
                <a:lnTo>
                  <a:pt x="595" y="171"/>
                </a:lnTo>
                <a:lnTo>
                  <a:pt x="591" y="169"/>
                </a:lnTo>
                <a:lnTo>
                  <a:pt x="586" y="166"/>
                </a:lnTo>
                <a:lnTo>
                  <a:pt x="576" y="157"/>
                </a:lnTo>
                <a:lnTo>
                  <a:pt x="563" y="142"/>
                </a:lnTo>
                <a:lnTo>
                  <a:pt x="553" y="131"/>
                </a:lnTo>
                <a:lnTo>
                  <a:pt x="553" y="131"/>
                </a:lnTo>
                <a:lnTo>
                  <a:pt x="550" y="130"/>
                </a:lnTo>
                <a:lnTo>
                  <a:pt x="546" y="131"/>
                </a:lnTo>
                <a:lnTo>
                  <a:pt x="530" y="135"/>
                </a:lnTo>
                <a:lnTo>
                  <a:pt x="530" y="135"/>
                </a:lnTo>
                <a:lnTo>
                  <a:pt x="516" y="140"/>
                </a:lnTo>
                <a:lnTo>
                  <a:pt x="505" y="142"/>
                </a:lnTo>
                <a:lnTo>
                  <a:pt x="496" y="142"/>
                </a:lnTo>
                <a:lnTo>
                  <a:pt x="490" y="140"/>
                </a:lnTo>
                <a:lnTo>
                  <a:pt x="490" y="140"/>
                </a:lnTo>
                <a:lnTo>
                  <a:pt x="486" y="134"/>
                </a:lnTo>
                <a:lnTo>
                  <a:pt x="484" y="127"/>
                </a:lnTo>
                <a:lnTo>
                  <a:pt x="483" y="117"/>
                </a:lnTo>
                <a:lnTo>
                  <a:pt x="484" y="107"/>
                </a:lnTo>
                <a:lnTo>
                  <a:pt x="484" y="107"/>
                </a:lnTo>
                <a:lnTo>
                  <a:pt x="484" y="97"/>
                </a:lnTo>
                <a:lnTo>
                  <a:pt x="484" y="91"/>
                </a:lnTo>
                <a:lnTo>
                  <a:pt x="483" y="86"/>
                </a:lnTo>
                <a:lnTo>
                  <a:pt x="482" y="83"/>
                </a:lnTo>
                <a:lnTo>
                  <a:pt x="325" y="73"/>
                </a:lnTo>
                <a:lnTo>
                  <a:pt x="325" y="73"/>
                </a:lnTo>
                <a:lnTo>
                  <a:pt x="305" y="64"/>
                </a:lnTo>
                <a:lnTo>
                  <a:pt x="297" y="60"/>
                </a:lnTo>
                <a:lnTo>
                  <a:pt x="292" y="55"/>
                </a:lnTo>
                <a:lnTo>
                  <a:pt x="268" y="49"/>
                </a:lnTo>
                <a:lnTo>
                  <a:pt x="268" y="49"/>
                </a:lnTo>
                <a:lnTo>
                  <a:pt x="258" y="45"/>
                </a:lnTo>
                <a:lnTo>
                  <a:pt x="247" y="34"/>
                </a:lnTo>
                <a:lnTo>
                  <a:pt x="233" y="20"/>
                </a:lnTo>
                <a:lnTo>
                  <a:pt x="216" y="0"/>
                </a:lnTo>
                <a:lnTo>
                  <a:pt x="200" y="13"/>
                </a:lnTo>
                <a:lnTo>
                  <a:pt x="176" y="6"/>
                </a:lnTo>
                <a:lnTo>
                  <a:pt x="111" y="7"/>
                </a:lnTo>
                <a:lnTo>
                  <a:pt x="111" y="7"/>
                </a:lnTo>
                <a:lnTo>
                  <a:pt x="111" y="7"/>
                </a:lnTo>
                <a:lnTo>
                  <a:pt x="92" y="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1" name="Freeform 52"/>
          <p:cNvSpPr/>
          <p:nvPr/>
        </p:nvSpPr>
        <p:spPr bwMode="auto">
          <a:xfrm>
            <a:off x="4584361" y="5251429"/>
            <a:ext cx="890644" cy="706345"/>
          </a:xfrm>
          <a:custGeom>
            <a:avLst/>
            <a:gdLst>
              <a:gd name="T0" fmla="*/ 732 w 766"/>
              <a:gd name="T1" fmla="*/ 203 h 608"/>
              <a:gd name="T2" fmla="*/ 740 w 766"/>
              <a:gd name="T3" fmla="*/ 190 h 608"/>
              <a:gd name="T4" fmla="*/ 766 w 766"/>
              <a:gd name="T5" fmla="*/ 174 h 608"/>
              <a:gd name="T6" fmla="*/ 749 w 766"/>
              <a:gd name="T7" fmla="*/ 166 h 608"/>
              <a:gd name="T8" fmla="*/ 675 w 766"/>
              <a:gd name="T9" fmla="*/ 65 h 608"/>
              <a:gd name="T10" fmla="*/ 608 w 766"/>
              <a:gd name="T11" fmla="*/ 66 h 608"/>
              <a:gd name="T12" fmla="*/ 606 w 766"/>
              <a:gd name="T13" fmla="*/ 86 h 608"/>
              <a:gd name="T14" fmla="*/ 573 w 766"/>
              <a:gd name="T15" fmla="*/ 82 h 608"/>
              <a:gd name="T16" fmla="*/ 555 w 766"/>
              <a:gd name="T17" fmla="*/ 73 h 608"/>
              <a:gd name="T18" fmla="*/ 502 w 766"/>
              <a:gd name="T19" fmla="*/ 97 h 608"/>
              <a:gd name="T20" fmla="*/ 478 w 766"/>
              <a:gd name="T21" fmla="*/ 99 h 608"/>
              <a:gd name="T22" fmla="*/ 458 w 766"/>
              <a:gd name="T23" fmla="*/ 114 h 608"/>
              <a:gd name="T24" fmla="*/ 442 w 766"/>
              <a:gd name="T25" fmla="*/ 106 h 608"/>
              <a:gd name="T26" fmla="*/ 432 w 766"/>
              <a:gd name="T27" fmla="*/ 86 h 608"/>
              <a:gd name="T28" fmla="*/ 455 w 766"/>
              <a:gd name="T29" fmla="*/ 55 h 608"/>
              <a:gd name="T30" fmla="*/ 477 w 766"/>
              <a:gd name="T31" fmla="*/ 18 h 608"/>
              <a:gd name="T32" fmla="*/ 466 w 766"/>
              <a:gd name="T33" fmla="*/ 19 h 608"/>
              <a:gd name="T34" fmla="*/ 442 w 766"/>
              <a:gd name="T35" fmla="*/ 35 h 608"/>
              <a:gd name="T36" fmla="*/ 426 w 766"/>
              <a:gd name="T37" fmla="*/ 41 h 608"/>
              <a:gd name="T38" fmla="*/ 421 w 766"/>
              <a:gd name="T39" fmla="*/ 30 h 608"/>
              <a:gd name="T40" fmla="*/ 383 w 766"/>
              <a:gd name="T41" fmla="*/ 26 h 608"/>
              <a:gd name="T42" fmla="*/ 368 w 766"/>
              <a:gd name="T43" fmla="*/ 17 h 608"/>
              <a:gd name="T44" fmla="*/ 328 w 766"/>
              <a:gd name="T45" fmla="*/ 0 h 608"/>
              <a:gd name="T46" fmla="*/ 307 w 766"/>
              <a:gd name="T47" fmla="*/ 7 h 608"/>
              <a:gd name="T48" fmla="*/ 315 w 766"/>
              <a:gd name="T49" fmla="*/ 46 h 608"/>
              <a:gd name="T50" fmla="*/ 317 w 766"/>
              <a:gd name="T51" fmla="*/ 73 h 608"/>
              <a:gd name="T52" fmla="*/ 311 w 766"/>
              <a:gd name="T53" fmla="*/ 80 h 608"/>
              <a:gd name="T54" fmla="*/ 295 w 766"/>
              <a:gd name="T55" fmla="*/ 80 h 608"/>
              <a:gd name="T56" fmla="*/ 261 w 766"/>
              <a:gd name="T57" fmla="*/ 59 h 608"/>
              <a:gd name="T58" fmla="*/ 235 w 766"/>
              <a:gd name="T59" fmla="*/ 47 h 608"/>
              <a:gd name="T60" fmla="*/ 217 w 766"/>
              <a:gd name="T61" fmla="*/ 119 h 608"/>
              <a:gd name="T62" fmla="*/ 205 w 766"/>
              <a:gd name="T63" fmla="*/ 182 h 608"/>
              <a:gd name="T64" fmla="*/ 157 w 766"/>
              <a:gd name="T65" fmla="*/ 308 h 608"/>
              <a:gd name="T66" fmla="*/ 96 w 766"/>
              <a:gd name="T67" fmla="*/ 373 h 608"/>
              <a:gd name="T68" fmla="*/ 63 w 766"/>
              <a:gd name="T69" fmla="*/ 397 h 608"/>
              <a:gd name="T70" fmla="*/ 16 w 766"/>
              <a:gd name="T71" fmla="*/ 442 h 608"/>
              <a:gd name="T72" fmla="*/ 9 w 766"/>
              <a:gd name="T73" fmla="*/ 556 h 608"/>
              <a:gd name="T74" fmla="*/ 24 w 766"/>
              <a:gd name="T75" fmla="*/ 608 h 608"/>
              <a:gd name="T76" fmla="*/ 67 w 766"/>
              <a:gd name="T77" fmla="*/ 600 h 608"/>
              <a:gd name="T78" fmla="*/ 52 w 766"/>
              <a:gd name="T79" fmla="*/ 560 h 608"/>
              <a:gd name="T80" fmla="*/ 36 w 766"/>
              <a:gd name="T81" fmla="*/ 523 h 608"/>
              <a:gd name="T82" fmla="*/ 98 w 766"/>
              <a:gd name="T83" fmla="*/ 490 h 608"/>
              <a:gd name="T84" fmla="*/ 211 w 766"/>
              <a:gd name="T85" fmla="*/ 434 h 608"/>
              <a:gd name="T86" fmla="*/ 229 w 766"/>
              <a:gd name="T87" fmla="*/ 444 h 608"/>
              <a:gd name="T88" fmla="*/ 292 w 766"/>
              <a:gd name="T89" fmla="*/ 413 h 608"/>
              <a:gd name="T90" fmla="*/ 324 w 766"/>
              <a:gd name="T91" fmla="*/ 400 h 608"/>
              <a:gd name="T92" fmla="*/ 378 w 766"/>
              <a:gd name="T93" fmla="*/ 380 h 608"/>
              <a:gd name="T94" fmla="*/ 394 w 766"/>
              <a:gd name="T95" fmla="*/ 285 h 608"/>
              <a:gd name="T96" fmla="*/ 399 w 766"/>
              <a:gd name="T97" fmla="*/ 286 h 608"/>
              <a:gd name="T98" fmla="*/ 419 w 766"/>
              <a:gd name="T99" fmla="*/ 321 h 608"/>
              <a:gd name="T100" fmla="*/ 487 w 766"/>
              <a:gd name="T101" fmla="*/ 325 h 608"/>
              <a:gd name="T102" fmla="*/ 501 w 766"/>
              <a:gd name="T103" fmla="*/ 298 h 608"/>
              <a:gd name="T104" fmla="*/ 522 w 766"/>
              <a:gd name="T105" fmla="*/ 287 h 608"/>
              <a:gd name="T106" fmla="*/ 559 w 766"/>
              <a:gd name="T107" fmla="*/ 288 h 608"/>
              <a:gd name="T108" fmla="*/ 585 w 766"/>
              <a:gd name="T109" fmla="*/ 310 h 608"/>
              <a:gd name="T110" fmla="*/ 598 w 766"/>
              <a:gd name="T111" fmla="*/ 277 h 608"/>
              <a:gd name="T112" fmla="*/ 623 w 766"/>
              <a:gd name="T113" fmla="*/ 279 h 608"/>
              <a:gd name="T114" fmla="*/ 627 w 766"/>
              <a:gd name="T115" fmla="*/ 282 h 608"/>
              <a:gd name="T116" fmla="*/ 639 w 766"/>
              <a:gd name="T117" fmla="*/ 280 h 608"/>
              <a:gd name="T118" fmla="*/ 694 w 766"/>
              <a:gd name="T119" fmla="*/ 240 h 608"/>
              <a:gd name="T120" fmla="*/ 701 w 766"/>
              <a:gd name="T121" fmla="*/ 218 h 608"/>
              <a:gd name="T122" fmla="*/ 719 w 766"/>
              <a:gd name="T123" fmla="*/ 20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 h="608">
                <a:moveTo>
                  <a:pt x="719" y="207"/>
                </a:moveTo>
                <a:lnTo>
                  <a:pt x="719" y="207"/>
                </a:lnTo>
                <a:lnTo>
                  <a:pt x="727" y="206"/>
                </a:lnTo>
                <a:lnTo>
                  <a:pt x="732" y="203"/>
                </a:lnTo>
                <a:lnTo>
                  <a:pt x="737" y="199"/>
                </a:lnTo>
                <a:lnTo>
                  <a:pt x="739" y="195"/>
                </a:lnTo>
                <a:lnTo>
                  <a:pt x="739" y="194"/>
                </a:lnTo>
                <a:lnTo>
                  <a:pt x="740" y="190"/>
                </a:lnTo>
                <a:lnTo>
                  <a:pt x="745" y="190"/>
                </a:lnTo>
                <a:lnTo>
                  <a:pt x="766" y="188"/>
                </a:lnTo>
                <a:lnTo>
                  <a:pt x="766" y="174"/>
                </a:lnTo>
                <a:lnTo>
                  <a:pt x="766" y="174"/>
                </a:lnTo>
                <a:lnTo>
                  <a:pt x="762" y="172"/>
                </a:lnTo>
                <a:lnTo>
                  <a:pt x="758" y="171"/>
                </a:lnTo>
                <a:lnTo>
                  <a:pt x="754" y="169"/>
                </a:lnTo>
                <a:lnTo>
                  <a:pt x="749" y="166"/>
                </a:lnTo>
                <a:lnTo>
                  <a:pt x="713" y="133"/>
                </a:lnTo>
                <a:lnTo>
                  <a:pt x="713" y="132"/>
                </a:lnTo>
                <a:lnTo>
                  <a:pt x="697" y="86"/>
                </a:lnTo>
                <a:lnTo>
                  <a:pt x="675" y="65"/>
                </a:lnTo>
                <a:lnTo>
                  <a:pt x="675" y="65"/>
                </a:lnTo>
                <a:lnTo>
                  <a:pt x="639" y="64"/>
                </a:lnTo>
                <a:lnTo>
                  <a:pt x="613" y="65"/>
                </a:lnTo>
                <a:lnTo>
                  <a:pt x="608" y="66"/>
                </a:lnTo>
                <a:lnTo>
                  <a:pt x="609" y="80"/>
                </a:lnTo>
                <a:lnTo>
                  <a:pt x="609" y="83"/>
                </a:lnTo>
                <a:lnTo>
                  <a:pt x="609" y="86"/>
                </a:lnTo>
                <a:lnTo>
                  <a:pt x="606" y="86"/>
                </a:lnTo>
                <a:lnTo>
                  <a:pt x="587" y="94"/>
                </a:lnTo>
                <a:lnTo>
                  <a:pt x="583" y="92"/>
                </a:lnTo>
                <a:lnTo>
                  <a:pt x="583" y="92"/>
                </a:lnTo>
                <a:lnTo>
                  <a:pt x="573" y="82"/>
                </a:lnTo>
                <a:lnTo>
                  <a:pt x="564" y="76"/>
                </a:lnTo>
                <a:lnTo>
                  <a:pt x="560" y="74"/>
                </a:lnTo>
                <a:lnTo>
                  <a:pt x="557" y="73"/>
                </a:lnTo>
                <a:lnTo>
                  <a:pt x="555" y="73"/>
                </a:lnTo>
                <a:lnTo>
                  <a:pt x="552" y="74"/>
                </a:lnTo>
                <a:lnTo>
                  <a:pt x="552" y="74"/>
                </a:lnTo>
                <a:lnTo>
                  <a:pt x="524" y="88"/>
                </a:lnTo>
                <a:lnTo>
                  <a:pt x="502" y="97"/>
                </a:lnTo>
                <a:lnTo>
                  <a:pt x="494" y="99"/>
                </a:lnTo>
                <a:lnTo>
                  <a:pt x="487" y="100"/>
                </a:lnTo>
                <a:lnTo>
                  <a:pt x="481" y="100"/>
                </a:lnTo>
                <a:lnTo>
                  <a:pt x="478" y="99"/>
                </a:lnTo>
                <a:lnTo>
                  <a:pt x="478" y="99"/>
                </a:lnTo>
                <a:lnTo>
                  <a:pt x="474" y="101"/>
                </a:lnTo>
                <a:lnTo>
                  <a:pt x="470" y="104"/>
                </a:lnTo>
                <a:lnTo>
                  <a:pt x="458" y="114"/>
                </a:lnTo>
                <a:lnTo>
                  <a:pt x="455" y="119"/>
                </a:lnTo>
                <a:lnTo>
                  <a:pt x="450" y="114"/>
                </a:lnTo>
                <a:lnTo>
                  <a:pt x="450" y="114"/>
                </a:lnTo>
                <a:lnTo>
                  <a:pt x="442" y="106"/>
                </a:lnTo>
                <a:lnTo>
                  <a:pt x="437" y="99"/>
                </a:lnTo>
                <a:lnTo>
                  <a:pt x="433" y="92"/>
                </a:lnTo>
                <a:lnTo>
                  <a:pt x="432" y="86"/>
                </a:lnTo>
                <a:lnTo>
                  <a:pt x="432" y="86"/>
                </a:lnTo>
                <a:lnTo>
                  <a:pt x="433" y="82"/>
                </a:lnTo>
                <a:lnTo>
                  <a:pt x="438" y="75"/>
                </a:lnTo>
                <a:lnTo>
                  <a:pt x="455" y="55"/>
                </a:lnTo>
                <a:lnTo>
                  <a:pt x="455" y="55"/>
                </a:lnTo>
                <a:lnTo>
                  <a:pt x="474" y="34"/>
                </a:lnTo>
                <a:lnTo>
                  <a:pt x="479" y="27"/>
                </a:lnTo>
                <a:lnTo>
                  <a:pt x="480" y="23"/>
                </a:lnTo>
                <a:lnTo>
                  <a:pt x="477" y="18"/>
                </a:lnTo>
                <a:lnTo>
                  <a:pt x="477" y="18"/>
                </a:lnTo>
                <a:lnTo>
                  <a:pt x="474" y="17"/>
                </a:lnTo>
                <a:lnTo>
                  <a:pt x="472" y="17"/>
                </a:lnTo>
                <a:lnTo>
                  <a:pt x="466" y="19"/>
                </a:lnTo>
                <a:lnTo>
                  <a:pt x="458" y="23"/>
                </a:lnTo>
                <a:lnTo>
                  <a:pt x="450" y="29"/>
                </a:lnTo>
                <a:lnTo>
                  <a:pt x="450" y="29"/>
                </a:lnTo>
                <a:lnTo>
                  <a:pt x="442" y="35"/>
                </a:lnTo>
                <a:lnTo>
                  <a:pt x="435" y="38"/>
                </a:lnTo>
                <a:lnTo>
                  <a:pt x="430" y="41"/>
                </a:lnTo>
                <a:lnTo>
                  <a:pt x="426" y="41"/>
                </a:lnTo>
                <a:lnTo>
                  <a:pt x="426" y="41"/>
                </a:lnTo>
                <a:lnTo>
                  <a:pt x="424" y="39"/>
                </a:lnTo>
                <a:lnTo>
                  <a:pt x="423" y="37"/>
                </a:lnTo>
                <a:lnTo>
                  <a:pt x="421" y="35"/>
                </a:lnTo>
                <a:lnTo>
                  <a:pt x="421" y="30"/>
                </a:lnTo>
                <a:lnTo>
                  <a:pt x="418" y="28"/>
                </a:lnTo>
                <a:lnTo>
                  <a:pt x="408" y="9"/>
                </a:lnTo>
                <a:lnTo>
                  <a:pt x="385" y="23"/>
                </a:lnTo>
                <a:lnTo>
                  <a:pt x="383" y="26"/>
                </a:lnTo>
                <a:lnTo>
                  <a:pt x="382" y="23"/>
                </a:lnTo>
                <a:lnTo>
                  <a:pt x="380" y="23"/>
                </a:lnTo>
                <a:lnTo>
                  <a:pt x="380" y="23"/>
                </a:lnTo>
                <a:lnTo>
                  <a:pt x="368" y="17"/>
                </a:lnTo>
                <a:lnTo>
                  <a:pt x="355" y="11"/>
                </a:lnTo>
                <a:lnTo>
                  <a:pt x="331" y="2"/>
                </a:lnTo>
                <a:lnTo>
                  <a:pt x="331" y="2"/>
                </a:lnTo>
                <a:lnTo>
                  <a:pt x="328" y="0"/>
                </a:lnTo>
                <a:lnTo>
                  <a:pt x="323" y="0"/>
                </a:lnTo>
                <a:lnTo>
                  <a:pt x="320" y="0"/>
                </a:lnTo>
                <a:lnTo>
                  <a:pt x="315" y="3"/>
                </a:lnTo>
                <a:lnTo>
                  <a:pt x="307" y="7"/>
                </a:lnTo>
                <a:lnTo>
                  <a:pt x="299" y="15"/>
                </a:lnTo>
                <a:lnTo>
                  <a:pt x="309" y="34"/>
                </a:lnTo>
                <a:lnTo>
                  <a:pt x="309" y="34"/>
                </a:lnTo>
                <a:lnTo>
                  <a:pt x="315" y="46"/>
                </a:lnTo>
                <a:lnTo>
                  <a:pt x="317" y="57"/>
                </a:lnTo>
                <a:lnTo>
                  <a:pt x="319" y="66"/>
                </a:lnTo>
                <a:lnTo>
                  <a:pt x="319" y="69"/>
                </a:lnTo>
                <a:lnTo>
                  <a:pt x="317" y="73"/>
                </a:lnTo>
                <a:lnTo>
                  <a:pt x="317" y="73"/>
                </a:lnTo>
                <a:lnTo>
                  <a:pt x="316" y="75"/>
                </a:lnTo>
                <a:lnTo>
                  <a:pt x="314" y="77"/>
                </a:lnTo>
                <a:lnTo>
                  <a:pt x="311" y="80"/>
                </a:lnTo>
                <a:lnTo>
                  <a:pt x="307" y="80"/>
                </a:lnTo>
                <a:lnTo>
                  <a:pt x="307" y="80"/>
                </a:lnTo>
                <a:lnTo>
                  <a:pt x="301" y="81"/>
                </a:lnTo>
                <a:lnTo>
                  <a:pt x="295" y="80"/>
                </a:lnTo>
                <a:lnTo>
                  <a:pt x="285" y="76"/>
                </a:lnTo>
                <a:lnTo>
                  <a:pt x="276" y="69"/>
                </a:lnTo>
                <a:lnTo>
                  <a:pt x="276" y="69"/>
                </a:lnTo>
                <a:lnTo>
                  <a:pt x="261" y="59"/>
                </a:lnTo>
                <a:lnTo>
                  <a:pt x="250" y="52"/>
                </a:lnTo>
                <a:lnTo>
                  <a:pt x="235" y="46"/>
                </a:lnTo>
                <a:lnTo>
                  <a:pt x="235" y="47"/>
                </a:lnTo>
                <a:lnTo>
                  <a:pt x="235" y="47"/>
                </a:lnTo>
                <a:lnTo>
                  <a:pt x="236" y="50"/>
                </a:lnTo>
                <a:lnTo>
                  <a:pt x="236" y="76"/>
                </a:lnTo>
                <a:lnTo>
                  <a:pt x="217" y="98"/>
                </a:lnTo>
                <a:lnTo>
                  <a:pt x="217" y="119"/>
                </a:lnTo>
                <a:lnTo>
                  <a:pt x="226" y="140"/>
                </a:lnTo>
                <a:lnTo>
                  <a:pt x="227" y="141"/>
                </a:lnTo>
                <a:lnTo>
                  <a:pt x="213" y="162"/>
                </a:lnTo>
                <a:lnTo>
                  <a:pt x="205" y="182"/>
                </a:lnTo>
                <a:lnTo>
                  <a:pt x="205" y="183"/>
                </a:lnTo>
                <a:lnTo>
                  <a:pt x="187" y="201"/>
                </a:lnTo>
                <a:lnTo>
                  <a:pt x="156" y="270"/>
                </a:lnTo>
                <a:lnTo>
                  <a:pt x="157" y="308"/>
                </a:lnTo>
                <a:lnTo>
                  <a:pt x="156" y="309"/>
                </a:lnTo>
                <a:lnTo>
                  <a:pt x="91" y="347"/>
                </a:lnTo>
                <a:lnTo>
                  <a:pt x="87" y="353"/>
                </a:lnTo>
                <a:lnTo>
                  <a:pt x="96" y="373"/>
                </a:lnTo>
                <a:lnTo>
                  <a:pt x="96" y="374"/>
                </a:lnTo>
                <a:lnTo>
                  <a:pt x="96" y="375"/>
                </a:lnTo>
                <a:lnTo>
                  <a:pt x="90" y="400"/>
                </a:lnTo>
                <a:lnTo>
                  <a:pt x="63" y="397"/>
                </a:lnTo>
                <a:lnTo>
                  <a:pt x="58" y="429"/>
                </a:lnTo>
                <a:lnTo>
                  <a:pt x="23" y="429"/>
                </a:lnTo>
                <a:lnTo>
                  <a:pt x="16" y="442"/>
                </a:lnTo>
                <a:lnTo>
                  <a:pt x="16" y="442"/>
                </a:lnTo>
                <a:lnTo>
                  <a:pt x="7" y="462"/>
                </a:lnTo>
                <a:lnTo>
                  <a:pt x="0" y="538"/>
                </a:lnTo>
                <a:lnTo>
                  <a:pt x="8" y="554"/>
                </a:lnTo>
                <a:lnTo>
                  <a:pt x="9" y="556"/>
                </a:lnTo>
                <a:lnTo>
                  <a:pt x="9" y="572"/>
                </a:lnTo>
                <a:lnTo>
                  <a:pt x="23" y="591"/>
                </a:lnTo>
                <a:lnTo>
                  <a:pt x="24" y="593"/>
                </a:lnTo>
                <a:lnTo>
                  <a:pt x="24" y="608"/>
                </a:lnTo>
                <a:lnTo>
                  <a:pt x="63" y="604"/>
                </a:lnTo>
                <a:lnTo>
                  <a:pt x="66" y="601"/>
                </a:lnTo>
                <a:lnTo>
                  <a:pt x="66" y="600"/>
                </a:lnTo>
                <a:lnTo>
                  <a:pt x="67" y="600"/>
                </a:lnTo>
                <a:lnTo>
                  <a:pt x="67" y="599"/>
                </a:lnTo>
                <a:lnTo>
                  <a:pt x="78" y="585"/>
                </a:lnTo>
                <a:lnTo>
                  <a:pt x="54" y="563"/>
                </a:lnTo>
                <a:lnTo>
                  <a:pt x="52" y="560"/>
                </a:lnTo>
                <a:lnTo>
                  <a:pt x="38" y="549"/>
                </a:lnTo>
                <a:lnTo>
                  <a:pt x="37" y="548"/>
                </a:lnTo>
                <a:lnTo>
                  <a:pt x="36" y="547"/>
                </a:lnTo>
                <a:lnTo>
                  <a:pt x="36" y="523"/>
                </a:lnTo>
                <a:lnTo>
                  <a:pt x="56" y="523"/>
                </a:lnTo>
                <a:lnTo>
                  <a:pt x="59" y="514"/>
                </a:lnTo>
                <a:lnTo>
                  <a:pt x="51" y="490"/>
                </a:lnTo>
                <a:lnTo>
                  <a:pt x="98" y="490"/>
                </a:lnTo>
                <a:lnTo>
                  <a:pt x="181" y="450"/>
                </a:lnTo>
                <a:lnTo>
                  <a:pt x="192" y="433"/>
                </a:lnTo>
                <a:lnTo>
                  <a:pt x="194" y="426"/>
                </a:lnTo>
                <a:lnTo>
                  <a:pt x="211" y="434"/>
                </a:lnTo>
                <a:lnTo>
                  <a:pt x="212" y="434"/>
                </a:lnTo>
                <a:lnTo>
                  <a:pt x="213" y="437"/>
                </a:lnTo>
                <a:lnTo>
                  <a:pt x="220" y="445"/>
                </a:lnTo>
                <a:lnTo>
                  <a:pt x="229" y="444"/>
                </a:lnTo>
                <a:lnTo>
                  <a:pt x="227" y="426"/>
                </a:lnTo>
                <a:lnTo>
                  <a:pt x="254" y="426"/>
                </a:lnTo>
                <a:lnTo>
                  <a:pt x="281" y="431"/>
                </a:lnTo>
                <a:lnTo>
                  <a:pt x="292" y="413"/>
                </a:lnTo>
                <a:lnTo>
                  <a:pt x="293" y="412"/>
                </a:lnTo>
                <a:lnTo>
                  <a:pt x="293" y="411"/>
                </a:lnTo>
                <a:lnTo>
                  <a:pt x="296" y="410"/>
                </a:lnTo>
                <a:lnTo>
                  <a:pt x="324" y="400"/>
                </a:lnTo>
                <a:lnTo>
                  <a:pt x="329" y="358"/>
                </a:lnTo>
                <a:lnTo>
                  <a:pt x="360" y="384"/>
                </a:lnTo>
                <a:lnTo>
                  <a:pt x="371" y="388"/>
                </a:lnTo>
                <a:lnTo>
                  <a:pt x="378" y="380"/>
                </a:lnTo>
                <a:lnTo>
                  <a:pt x="374" y="288"/>
                </a:lnTo>
                <a:lnTo>
                  <a:pt x="374" y="286"/>
                </a:lnTo>
                <a:lnTo>
                  <a:pt x="374" y="281"/>
                </a:lnTo>
                <a:lnTo>
                  <a:pt x="394" y="285"/>
                </a:lnTo>
                <a:lnTo>
                  <a:pt x="395" y="285"/>
                </a:lnTo>
                <a:lnTo>
                  <a:pt x="395" y="285"/>
                </a:lnTo>
                <a:lnTo>
                  <a:pt x="399" y="286"/>
                </a:lnTo>
                <a:lnTo>
                  <a:pt x="399" y="286"/>
                </a:lnTo>
                <a:lnTo>
                  <a:pt x="400" y="287"/>
                </a:lnTo>
                <a:lnTo>
                  <a:pt x="400" y="287"/>
                </a:lnTo>
                <a:lnTo>
                  <a:pt x="409" y="302"/>
                </a:lnTo>
                <a:lnTo>
                  <a:pt x="419" y="321"/>
                </a:lnTo>
                <a:lnTo>
                  <a:pt x="432" y="347"/>
                </a:lnTo>
                <a:lnTo>
                  <a:pt x="473" y="341"/>
                </a:lnTo>
                <a:lnTo>
                  <a:pt x="480" y="339"/>
                </a:lnTo>
                <a:lnTo>
                  <a:pt x="487" y="325"/>
                </a:lnTo>
                <a:lnTo>
                  <a:pt x="474" y="315"/>
                </a:lnTo>
                <a:lnTo>
                  <a:pt x="471" y="310"/>
                </a:lnTo>
                <a:lnTo>
                  <a:pt x="498" y="301"/>
                </a:lnTo>
                <a:lnTo>
                  <a:pt x="501" y="298"/>
                </a:lnTo>
                <a:lnTo>
                  <a:pt x="502" y="297"/>
                </a:lnTo>
                <a:lnTo>
                  <a:pt x="513" y="310"/>
                </a:lnTo>
                <a:lnTo>
                  <a:pt x="522" y="305"/>
                </a:lnTo>
                <a:lnTo>
                  <a:pt x="522" y="287"/>
                </a:lnTo>
                <a:lnTo>
                  <a:pt x="529" y="286"/>
                </a:lnTo>
                <a:lnTo>
                  <a:pt x="549" y="286"/>
                </a:lnTo>
                <a:lnTo>
                  <a:pt x="549" y="286"/>
                </a:lnTo>
                <a:lnTo>
                  <a:pt x="559" y="288"/>
                </a:lnTo>
                <a:lnTo>
                  <a:pt x="568" y="292"/>
                </a:lnTo>
                <a:lnTo>
                  <a:pt x="576" y="297"/>
                </a:lnTo>
                <a:lnTo>
                  <a:pt x="583" y="305"/>
                </a:lnTo>
                <a:lnTo>
                  <a:pt x="585" y="310"/>
                </a:lnTo>
                <a:lnTo>
                  <a:pt x="593" y="281"/>
                </a:lnTo>
                <a:lnTo>
                  <a:pt x="593" y="281"/>
                </a:lnTo>
                <a:lnTo>
                  <a:pt x="596" y="279"/>
                </a:lnTo>
                <a:lnTo>
                  <a:pt x="598" y="277"/>
                </a:lnTo>
                <a:lnTo>
                  <a:pt x="601" y="276"/>
                </a:lnTo>
                <a:lnTo>
                  <a:pt x="605" y="274"/>
                </a:lnTo>
                <a:lnTo>
                  <a:pt x="613" y="276"/>
                </a:lnTo>
                <a:lnTo>
                  <a:pt x="623" y="279"/>
                </a:lnTo>
                <a:lnTo>
                  <a:pt x="626" y="280"/>
                </a:lnTo>
                <a:lnTo>
                  <a:pt x="626" y="281"/>
                </a:lnTo>
                <a:lnTo>
                  <a:pt x="627" y="282"/>
                </a:lnTo>
                <a:lnTo>
                  <a:pt x="627" y="282"/>
                </a:lnTo>
                <a:lnTo>
                  <a:pt x="629" y="284"/>
                </a:lnTo>
                <a:lnTo>
                  <a:pt x="631" y="285"/>
                </a:lnTo>
                <a:lnTo>
                  <a:pt x="631" y="285"/>
                </a:lnTo>
                <a:lnTo>
                  <a:pt x="639" y="280"/>
                </a:lnTo>
                <a:lnTo>
                  <a:pt x="652" y="272"/>
                </a:lnTo>
                <a:lnTo>
                  <a:pt x="670" y="258"/>
                </a:lnTo>
                <a:lnTo>
                  <a:pt x="694" y="240"/>
                </a:lnTo>
                <a:lnTo>
                  <a:pt x="694" y="240"/>
                </a:lnTo>
                <a:lnTo>
                  <a:pt x="694" y="233"/>
                </a:lnTo>
                <a:lnTo>
                  <a:pt x="697" y="227"/>
                </a:lnTo>
                <a:lnTo>
                  <a:pt x="698" y="223"/>
                </a:lnTo>
                <a:lnTo>
                  <a:pt x="701" y="218"/>
                </a:lnTo>
                <a:lnTo>
                  <a:pt x="705" y="215"/>
                </a:lnTo>
                <a:lnTo>
                  <a:pt x="709" y="211"/>
                </a:lnTo>
                <a:lnTo>
                  <a:pt x="714" y="209"/>
                </a:lnTo>
                <a:lnTo>
                  <a:pt x="719" y="207"/>
                </a:lnTo>
                <a:lnTo>
                  <a:pt x="719" y="207"/>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2" name="Freeform 53"/>
          <p:cNvSpPr/>
          <p:nvPr/>
        </p:nvSpPr>
        <p:spPr bwMode="auto">
          <a:xfrm>
            <a:off x="5005329" y="4642510"/>
            <a:ext cx="535778" cy="723743"/>
          </a:xfrm>
          <a:custGeom>
            <a:avLst/>
            <a:gdLst>
              <a:gd name="T0" fmla="*/ 321 w 462"/>
              <a:gd name="T1" fmla="*/ 7 h 625"/>
              <a:gd name="T2" fmla="*/ 302 w 462"/>
              <a:gd name="T3" fmla="*/ 34 h 625"/>
              <a:gd name="T4" fmla="*/ 281 w 462"/>
              <a:gd name="T5" fmla="*/ 49 h 625"/>
              <a:gd name="T6" fmla="*/ 269 w 462"/>
              <a:gd name="T7" fmla="*/ 49 h 625"/>
              <a:gd name="T8" fmla="*/ 264 w 462"/>
              <a:gd name="T9" fmla="*/ 41 h 625"/>
              <a:gd name="T10" fmla="*/ 231 w 462"/>
              <a:gd name="T11" fmla="*/ 31 h 625"/>
              <a:gd name="T12" fmla="*/ 163 w 462"/>
              <a:gd name="T13" fmla="*/ 50 h 625"/>
              <a:gd name="T14" fmla="*/ 103 w 462"/>
              <a:gd name="T15" fmla="*/ 79 h 625"/>
              <a:gd name="T16" fmla="*/ 57 w 462"/>
              <a:gd name="T17" fmla="*/ 83 h 625"/>
              <a:gd name="T18" fmla="*/ 12 w 462"/>
              <a:gd name="T19" fmla="*/ 120 h 625"/>
              <a:gd name="T20" fmla="*/ 30 w 462"/>
              <a:gd name="T21" fmla="*/ 130 h 625"/>
              <a:gd name="T22" fmla="*/ 52 w 462"/>
              <a:gd name="T23" fmla="*/ 207 h 625"/>
              <a:gd name="T24" fmla="*/ 52 w 462"/>
              <a:gd name="T25" fmla="*/ 216 h 625"/>
              <a:gd name="T26" fmla="*/ 2 w 462"/>
              <a:gd name="T27" fmla="*/ 300 h 625"/>
              <a:gd name="T28" fmla="*/ 16 w 462"/>
              <a:gd name="T29" fmla="*/ 294 h 625"/>
              <a:gd name="T30" fmla="*/ 24 w 462"/>
              <a:gd name="T31" fmla="*/ 298 h 625"/>
              <a:gd name="T32" fmla="*/ 26 w 462"/>
              <a:gd name="T33" fmla="*/ 321 h 625"/>
              <a:gd name="T34" fmla="*/ 39 w 462"/>
              <a:gd name="T35" fmla="*/ 395 h 625"/>
              <a:gd name="T36" fmla="*/ 62 w 462"/>
              <a:gd name="T37" fmla="*/ 421 h 625"/>
              <a:gd name="T38" fmla="*/ 65 w 462"/>
              <a:gd name="T39" fmla="*/ 458 h 625"/>
              <a:gd name="T40" fmla="*/ 68 w 462"/>
              <a:gd name="T41" fmla="*/ 475 h 625"/>
              <a:gd name="T42" fmla="*/ 68 w 462"/>
              <a:gd name="T43" fmla="*/ 546 h 625"/>
              <a:gd name="T44" fmla="*/ 91 w 462"/>
              <a:gd name="T45" fmla="*/ 537 h 625"/>
              <a:gd name="T46" fmla="*/ 111 w 462"/>
              <a:gd name="T47" fmla="*/ 530 h 625"/>
              <a:gd name="T48" fmla="*/ 125 w 462"/>
              <a:gd name="T49" fmla="*/ 533 h 625"/>
              <a:gd name="T50" fmla="*/ 132 w 462"/>
              <a:gd name="T51" fmla="*/ 546 h 625"/>
              <a:gd name="T52" fmla="*/ 116 w 462"/>
              <a:gd name="T53" fmla="*/ 576 h 625"/>
              <a:gd name="T54" fmla="*/ 93 w 462"/>
              <a:gd name="T55" fmla="*/ 625 h 625"/>
              <a:gd name="T56" fmla="*/ 120 w 462"/>
              <a:gd name="T57" fmla="*/ 614 h 625"/>
              <a:gd name="T58" fmla="*/ 160 w 462"/>
              <a:gd name="T59" fmla="*/ 600 h 625"/>
              <a:gd name="T60" fmla="*/ 193 w 462"/>
              <a:gd name="T61" fmla="*/ 586 h 625"/>
              <a:gd name="T62" fmla="*/ 214 w 462"/>
              <a:gd name="T63" fmla="*/ 595 h 625"/>
              <a:gd name="T64" fmla="*/ 229 w 462"/>
              <a:gd name="T65" fmla="*/ 585 h 625"/>
              <a:gd name="T66" fmla="*/ 230 w 462"/>
              <a:gd name="T67" fmla="*/ 577 h 625"/>
              <a:gd name="T68" fmla="*/ 226 w 462"/>
              <a:gd name="T69" fmla="*/ 546 h 625"/>
              <a:gd name="T70" fmla="*/ 241 w 462"/>
              <a:gd name="T71" fmla="*/ 531 h 625"/>
              <a:gd name="T72" fmla="*/ 246 w 462"/>
              <a:gd name="T73" fmla="*/ 506 h 625"/>
              <a:gd name="T74" fmla="*/ 251 w 462"/>
              <a:gd name="T75" fmla="*/ 494 h 625"/>
              <a:gd name="T76" fmla="*/ 249 w 462"/>
              <a:gd name="T77" fmla="*/ 482 h 625"/>
              <a:gd name="T78" fmla="*/ 259 w 462"/>
              <a:gd name="T79" fmla="*/ 465 h 625"/>
              <a:gd name="T80" fmla="*/ 282 w 462"/>
              <a:gd name="T81" fmla="*/ 439 h 625"/>
              <a:gd name="T82" fmla="*/ 286 w 462"/>
              <a:gd name="T83" fmla="*/ 407 h 625"/>
              <a:gd name="T84" fmla="*/ 312 w 462"/>
              <a:gd name="T85" fmla="*/ 384 h 625"/>
              <a:gd name="T86" fmla="*/ 291 w 462"/>
              <a:gd name="T87" fmla="*/ 357 h 625"/>
              <a:gd name="T88" fmla="*/ 294 w 462"/>
              <a:gd name="T89" fmla="*/ 342 h 625"/>
              <a:gd name="T90" fmla="*/ 339 w 462"/>
              <a:gd name="T91" fmla="*/ 292 h 625"/>
              <a:gd name="T92" fmla="*/ 333 w 462"/>
              <a:gd name="T93" fmla="*/ 285 h 625"/>
              <a:gd name="T94" fmla="*/ 333 w 462"/>
              <a:gd name="T95" fmla="*/ 255 h 625"/>
              <a:gd name="T96" fmla="*/ 348 w 462"/>
              <a:gd name="T97" fmla="*/ 218 h 625"/>
              <a:gd name="T98" fmla="*/ 378 w 462"/>
              <a:gd name="T99" fmla="*/ 203 h 625"/>
              <a:gd name="T100" fmla="*/ 414 w 462"/>
              <a:gd name="T101" fmla="*/ 211 h 625"/>
              <a:gd name="T102" fmla="*/ 431 w 462"/>
              <a:gd name="T103" fmla="*/ 191 h 625"/>
              <a:gd name="T104" fmla="*/ 449 w 462"/>
              <a:gd name="T105" fmla="*/ 156 h 625"/>
              <a:gd name="T106" fmla="*/ 449 w 462"/>
              <a:gd name="T107" fmla="*/ 124 h 625"/>
              <a:gd name="T108" fmla="*/ 419 w 462"/>
              <a:gd name="T109" fmla="*/ 77 h 625"/>
              <a:gd name="T110" fmla="*/ 418 w 462"/>
              <a:gd name="T111" fmla="*/ 5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625">
                <a:moveTo>
                  <a:pt x="362" y="24"/>
                </a:moveTo>
                <a:lnTo>
                  <a:pt x="361" y="23"/>
                </a:lnTo>
                <a:lnTo>
                  <a:pt x="335" y="0"/>
                </a:lnTo>
                <a:lnTo>
                  <a:pt x="321" y="7"/>
                </a:lnTo>
                <a:lnTo>
                  <a:pt x="321" y="7"/>
                </a:lnTo>
                <a:lnTo>
                  <a:pt x="313" y="22"/>
                </a:lnTo>
                <a:lnTo>
                  <a:pt x="308" y="28"/>
                </a:lnTo>
                <a:lnTo>
                  <a:pt x="302" y="34"/>
                </a:lnTo>
                <a:lnTo>
                  <a:pt x="298" y="38"/>
                </a:lnTo>
                <a:lnTo>
                  <a:pt x="292" y="43"/>
                </a:lnTo>
                <a:lnTo>
                  <a:pt x="286" y="46"/>
                </a:lnTo>
                <a:lnTo>
                  <a:pt x="281" y="49"/>
                </a:lnTo>
                <a:lnTo>
                  <a:pt x="281" y="49"/>
                </a:lnTo>
                <a:lnTo>
                  <a:pt x="276" y="50"/>
                </a:lnTo>
                <a:lnTo>
                  <a:pt x="273" y="50"/>
                </a:lnTo>
                <a:lnTo>
                  <a:pt x="269" y="49"/>
                </a:lnTo>
                <a:lnTo>
                  <a:pt x="266" y="46"/>
                </a:lnTo>
                <a:lnTo>
                  <a:pt x="266" y="46"/>
                </a:lnTo>
                <a:lnTo>
                  <a:pt x="265" y="44"/>
                </a:lnTo>
                <a:lnTo>
                  <a:pt x="264" y="41"/>
                </a:lnTo>
                <a:lnTo>
                  <a:pt x="264" y="31"/>
                </a:lnTo>
                <a:lnTo>
                  <a:pt x="267" y="20"/>
                </a:lnTo>
                <a:lnTo>
                  <a:pt x="272" y="6"/>
                </a:lnTo>
                <a:lnTo>
                  <a:pt x="231" y="31"/>
                </a:lnTo>
                <a:lnTo>
                  <a:pt x="230" y="34"/>
                </a:lnTo>
                <a:lnTo>
                  <a:pt x="229" y="34"/>
                </a:lnTo>
                <a:lnTo>
                  <a:pt x="195" y="34"/>
                </a:lnTo>
                <a:lnTo>
                  <a:pt x="163" y="50"/>
                </a:lnTo>
                <a:lnTo>
                  <a:pt x="163" y="52"/>
                </a:lnTo>
                <a:lnTo>
                  <a:pt x="130" y="53"/>
                </a:lnTo>
                <a:lnTo>
                  <a:pt x="111" y="63"/>
                </a:lnTo>
                <a:lnTo>
                  <a:pt x="103" y="79"/>
                </a:lnTo>
                <a:lnTo>
                  <a:pt x="100" y="82"/>
                </a:lnTo>
                <a:lnTo>
                  <a:pt x="61" y="82"/>
                </a:lnTo>
                <a:lnTo>
                  <a:pt x="61" y="82"/>
                </a:lnTo>
                <a:lnTo>
                  <a:pt x="57" y="83"/>
                </a:lnTo>
                <a:lnTo>
                  <a:pt x="53" y="84"/>
                </a:lnTo>
                <a:lnTo>
                  <a:pt x="43" y="91"/>
                </a:lnTo>
                <a:lnTo>
                  <a:pt x="29" y="104"/>
                </a:lnTo>
                <a:lnTo>
                  <a:pt x="12" y="120"/>
                </a:lnTo>
                <a:lnTo>
                  <a:pt x="12" y="120"/>
                </a:lnTo>
                <a:lnTo>
                  <a:pt x="20" y="123"/>
                </a:lnTo>
                <a:lnTo>
                  <a:pt x="26" y="126"/>
                </a:lnTo>
                <a:lnTo>
                  <a:pt x="30" y="130"/>
                </a:lnTo>
                <a:lnTo>
                  <a:pt x="32" y="133"/>
                </a:lnTo>
                <a:lnTo>
                  <a:pt x="33" y="140"/>
                </a:lnTo>
                <a:lnTo>
                  <a:pt x="33" y="139"/>
                </a:lnTo>
                <a:lnTo>
                  <a:pt x="52" y="207"/>
                </a:lnTo>
                <a:lnTo>
                  <a:pt x="52" y="207"/>
                </a:lnTo>
                <a:lnTo>
                  <a:pt x="53" y="210"/>
                </a:lnTo>
                <a:lnTo>
                  <a:pt x="53" y="216"/>
                </a:lnTo>
                <a:lnTo>
                  <a:pt x="52" y="216"/>
                </a:lnTo>
                <a:lnTo>
                  <a:pt x="49" y="217"/>
                </a:lnTo>
                <a:lnTo>
                  <a:pt x="48" y="217"/>
                </a:lnTo>
                <a:lnTo>
                  <a:pt x="0" y="284"/>
                </a:lnTo>
                <a:lnTo>
                  <a:pt x="2" y="300"/>
                </a:lnTo>
                <a:lnTo>
                  <a:pt x="2" y="300"/>
                </a:lnTo>
                <a:lnTo>
                  <a:pt x="8" y="296"/>
                </a:lnTo>
                <a:lnTo>
                  <a:pt x="13" y="295"/>
                </a:lnTo>
                <a:lnTo>
                  <a:pt x="16" y="294"/>
                </a:lnTo>
                <a:lnTo>
                  <a:pt x="21" y="295"/>
                </a:lnTo>
                <a:lnTo>
                  <a:pt x="21" y="295"/>
                </a:lnTo>
                <a:lnTo>
                  <a:pt x="23" y="296"/>
                </a:lnTo>
                <a:lnTo>
                  <a:pt x="24" y="298"/>
                </a:lnTo>
                <a:lnTo>
                  <a:pt x="26" y="304"/>
                </a:lnTo>
                <a:lnTo>
                  <a:pt x="28" y="312"/>
                </a:lnTo>
                <a:lnTo>
                  <a:pt x="26" y="321"/>
                </a:lnTo>
                <a:lnTo>
                  <a:pt x="26" y="321"/>
                </a:lnTo>
                <a:lnTo>
                  <a:pt x="25" y="340"/>
                </a:lnTo>
                <a:lnTo>
                  <a:pt x="28" y="358"/>
                </a:lnTo>
                <a:lnTo>
                  <a:pt x="32" y="376"/>
                </a:lnTo>
                <a:lnTo>
                  <a:pt x="39" y="395"/>
                </a:lnTo>
                <a:lnTo>
                  <a:pt x="55" y="413"/>
                </a:lnTo>
                <a:lnTo>
                  <a:pt x="55" y="413"/>
                </a:lnTo>
                <a:lnTo>
                  <a:pt x="60" y="418"/>
                </a:lnTo>
                <a:lnTo>
                  <a:pt x="62" y="421"/>
                </a:lnTo>
                <a:lnTo>
                  <a:pt x="63" y="426"/>
                </a:lnTo>
                <a:lnTo>
                  <a:pt x="63" y="430"/>
                </a:lnTo>
                <a:lnTo>
                  <a:pt x="54" y="443"/>
                </a:lnTo>
                <a:lnTo>
                  <a:pt x="65" y="458"/>
                </a:lnTo>
                <a:lnTo>
                  <a:pt x="65" y="458"/>
                </a:lnTo>
                <a:lnTo>
                  <a:pt x="67" y="462"/>
                </a:lnTo>
                <a:lnTo>
                  <a:pt x="68" y="468"/>
                </a:lnTo>
                <a:lnTo>
                  <a:pt x="68" y="475"/>
                </a:lnTo>
                <a:lnTo>
                  <a:pt x="67" y="482"/>
                </a:lnTo>
                <a:lnTo>
                  <a:pt x="61" y="499"/>
                </a:lnTo>
                <a:lnTo>
                  <a:pt x="52" y="518"/>
                </a:lnTo>
                <a:lnTo>
                  <a:pt x="68" y="546"/>
                </a:lnTo>
                <a:lnTo>
                  <a:pt x="70" y="552"/>
                </a:lnTo>
                <a:lnTo>
                  <a:pt x="80" y="546"/>
                </a:lnTo>
                <a:lnTo>
                  <a:pt x="80" y="546"/>
                </a:lnTo>
                <a:lnTo>
                  <a:pt x="91" y="537"/>
                </a:lnTo>
                <a:lnTo>
                  <a:pt x="96" y="533"/>
                </a:lnTo>
                <a:lnTo>
                  <a:pt x="102" y="531"/>
                </a:lnTo>
                <a:lnTo>
                  <a:pt x="107" y="530"/>
                </a:lnTo>
                <a:lnTo>
                  <a:pt x="111" y="530"/>
                </a:lnTo>
                <a:lnTo>
                  <a:pt x="116" y="530"/>
                </a:lnTo>
                <a:lnTo>
                  <a:pt x="119" y="531"/>
                </a:lnTo>
                <a:lnTo>
                  <a:pt x="119" y="531"/>
                </a:lnTo>
                <a:lnTo>
                  <a:pt x="125" y="533"/>
                </a:lnTo>
                <a:lnTo>
                  <a:pt x="128" y="537"/>
                </a:lnTo>
                <a:lnTo>
                  <a:pt x="131" y="541"/>
                </a:lnTo>
                <a:lnTo>
                  <a:pt x="132" y="546"/>
                </a:lnTo>
                <a:lnTo>
                  <a:pt x="132" y="546"/>
                </a:lnTo>
                <a:lnTo>
                  <a:pt x="132" y="549"/>
                </a:lnTo>
                <a:lnTo>
                  <a:pt x="131" y="553"/>
                </a:lnTo>
                <a:lnTo>
                  <a:pt x="125" y="563"/>
                </a:lnTo>
                <a:lnTo>
                  <a:pt x="116" y="576"/>
                </a:lnTo>
                <a:lnTo>
                  <a:pt x="102" y="591"/>
                </a:lnTo>
                <a:lnTo>
                  <a:pt x="85" y="612"/>
                </a:lnTo>
                <a:lnTo>
                  <a:pt x="93" y="625"/>
                </a:lnTo>
                <a:lnTo>
                  <a:pt x="93" y="625"/>
                </a:lnTo>
                <a:lnTo>
                  <a:pt x="102" y="618"/>
                </a:lnTo>
                <a:lnTo>
                  <a:pt x="109" y="615"/>
                </a:lnTo>
                <a:lnTo>
                  <a:pt x="116" y="612"/>
                </a:lnTo>
                <a:lnTo>
                  <a:pt x="120" y="614"/>
                </a:lnTo>
                <a:lnTo>
                  <a:pt x="120" y="614"/>
                </a:lnTo>
                <a:lnTo>
                  <a:pt x="128" y="612"/>
                </a:lnTo>
                <a:lnTo>
                  <a:pt x="142" y="608"/>
                </a:lnTo>
                <a:lnTo>
                  <a:pt x="160" y="600"/>
                </a:lnTo>
                <a:lnTo>
                  <a:pt x="183" y="588"/>
                </a:lnTo>
                <a:lnTo>
                  <a:pt x="183" y="588"/>
                </a:lnTo>
                <a:lnTo>
                  <a:pt x="188" y="586"/>
                </a:lnTo>
                <a:lnTo>
                  <a:pt x="193" y="586"/>
                </a:lnTo>
                <a:lnTo>
                  <a:pt x="197" y="586"/>
                </a:lnTo>
                <a:lnTo>
                  <a:pt x="203" y="588"/>
                </a:lnTo>
                <a:lnTo>
                  <a:pt x="209" y="591"/>
                </a:lnTo>
                <a:lnTo>
                  <a:pt x="214" y="595"/>
                </a:lnTo>
                <a:lnTo>
                  <a:pt x="227" y="606"/>
                </a:lnTo>
                <a:lnTo>
                  <a:pt x="235" y="602"/>
                </a:lnTo>
                <a:lnTo>
                  <a:pt x="234" y="588"/>
                </a:lnTo>
                <a:lnTo>
                  <a:pt x="229" y="585"/>
                </a:lnTo>
                <a:lnTo>
                  <a:pt x="229" y="585"/>
                </a:lnTo>
                <a:lnTo>
                  <a:pt x="229" y="583"/>
                </a:lnTo>
                <a:lnTo>
                  <a:pt x="229" y="580"/>
                </a:lnTo>
                <a:lnTo>
                  <a:pt x="230" y="577"/>
                </a:lnTo>
                <a:lnTo>
                  <a:pt x="234" y="575"/>
                </a:lnTo>
                <a:lnTo>
                  <a:pt x="227" y="552"/>
                </a:lnTo>
                <a:lnTo>
                  <a:pt x="227" y="552"/>
                </a:lnTo>
                <a:lnTo>
                  <a:pt x="226" y="546"/>
                </a:lnTo>
                <a:lnTo>
                  <a:pt x="227" y="539"/>
                </a:lnTo>
                <a:lnTo>
                  <a:pt x="227" y="539"/>
                </a:lnTo>
                <a:lnTo>
                  <a:pt x="234" y="535"/>
                </a:lnTo>
                <a:lnTo>
                  <a:pt x="241" y="531"/>
                </a:lnTo>
                <a:lnTo>
                  <a:pt x="251" y="522"/>
                </a:lnTo>
                <a:lnTo>
                  <a:pt x="245" y="507"/>
                </a:lnTo>
                <a:lnTo>
                  <a:pt x="245" y="506"/>
                </a:lnTo>
                <a:lnTo>
                  <a:pt x="246" y="506"/>
                </a:lnTo>
                <a:lnTo>
                  <a:pt x="246" y="505"/>
                </a:lnTo>
                <a:lnTo>
                  <a:pt x="246" y="505"/>
                </a:lnTo>
                <a:lnTo>
                  <a:pt x="250" y="499"/>
                </a:lnTo>
                <a:lnTo>
                  <a:pt x="251" y="494"/>
                </a:lnTo>
                <a:lnTo>
                  <a:pt x="251" y="491"/>
                </a:lnTo>
                <a:lnTo>
                  <a:pt x="250" y="488"/>
                </a:lnTo>
                <a:lnTo>
                  <a:pt x="250" y="488"/>
                </a:lnTo>
                <a:lnTo>
                  <a:pt x="249" y="482"/>
                </a:lnTo>
                <a:lnTo>
                  <a:pt x="249" y="478"/>
                </a:lnTo>
                <a:lnTo>
                  <a:pt x="249" y="476"/>
                </a:lnTo>
                <a:lnTo>
                  <a:pt x="252" y="470"/>
                </a:lnTo>
                <a:lnTo>
                  <a:pt x="259" y="465"/>
                </a:lnTo>
                <a:lnTo>
                  <a:pt x="272" y="452"/>
                </a:lnTo>
                <a:lnTo>
                  <a:pt x="269" y="450"/>
                </a:lnTo>
                <a:lnTo>
                  <a:pt x="266" y="446"/>
                </a:lnTo>
                <a:lnTo>
                  <a:pt x="282" y="439"/>
                </a:lnTo>
                <a:lnTo>
                  <a:pt x="282" y="420"/>
                </a:lnTo>
                <a:lnTo>
                  <a:pt x="282" y="420"/>
                </a:lnTo>
                <a:lnTo>
                  <a:pt x="283" y="414"/>
                </a:lnTo>
                <a:lnTo>
                  <a:pt x="286" y="407"/>
                </a:lnTo>
                <a:lnTo>
                  <a:pt x="293" y="399"/>
                </a:lnTo>
                <a:lnTo>
                  <a:pt x="305" y="391"/>
                </a:lnTo>
                <a:lnTo>
                  <a:pt x="312" y="384"/>
                </a:lnTo>
                <a:lnTo>
                  <a:pt x="312" y="384"/>
                </a:lnTo>
                <a:lnTo>
                  <a:pt x="293" y="364"/>
                </a:lnTo>
                <a:lnTo>
                  <a:pt x="293" y="364"/>
                </a:lnTo>
                <a:lnTo>
                  <a:pt x="292" y="360"/>
                </a:lnTo>
                <a:lnTo>
                  <a:pt x="291" y="357"/>
                </a:lnTo>
                <a:lnTo>
                  <a:pt x="290" y="353"/>
                </a:lnTo>
                <a:lnTo>
                  <a:pt x="291" y="350"/>
                </a:lnTo>
                <a:lnTo>
                  <a:pt x="292" y="347"/>
                </a:lnTo>
                <a:lnTo>
                  <a:pt x="294" y="342"/>
                </a:lnTo>
                <a:lnTo>
                  <a:pt x="301" y="334"/>
                </a:lnTo>
                <a:lnTo>
                  <a:pt x="301" y="332"/>
                </a:lnTo>
                <a:lnTo>
                  <a:pt x="338" y="300"/>
                </a:lnTo>
                <a:lnTo>
                  <a:pt x="339" y="292"/>
                </a:lnTo>
                <a:lnTo>
                  <a:pt x="339" y="292"/>
                </a:lnTo>
                <a:lnTo>
                  <a:pt x="337" y="290"/>
                </a:lnTo>
                <a:lnTo>
                  <a:pt x="335" y="288"/>
                </a:lnTo>
                <a:lnTo>
                  <a:pt x="333" y="285"/>
                </a:lnTo>
                <a:lnTo>
                  <a:pt x="332" y="280"/>
                </a:lnTo>
                <a:lnTo>
                  <a:pt x="332" y="270"/>
                </a:lnTo>
                <a:lnTo>
                  <a:pt x="333" y="255"/>
                </a:lnTo>
                <a:lnTo>
                  <a:pt x="333" y="255"/>
                </a:lnTo>
                <a:lnTo>
                  <a:pt x="336" y="243"/>
                </a:lnTo>
                <a:lnTo>
                  <a:pt x="339" y="234"/>
                </a:lnTo>
                <a:lnTo>
                  <a:pt x="344" y="225"/>
                </a:lnTo>
                <a:lnTo>
                  <a:pt x="348" y="218"/>
                </a:lnTo>
                <a:lnTo>
                  <a:pt x="354" y="212"/>
                </a:lnTo>
                <a:lnTo>
                  <a:pt x="361" y="208"/>
                </a:lnTo>
                <a:lnTo>
                  <a:pt x="369" y="206"/>
                </a:lnTo>
                <a:lnTo>
                  <a:pt x="378" y="203"/>
                </a:lnTo>
                <a:lnTo>
                  <a:pt x="378" y="203"/>
                </a:lnTo>
                <a:lnTo>
                  <a:pt x="380" y="203"/>
                </a:lnTo>
                <a:lnTo>
                  <a:pt x="396" y="211"/>
                </a:lnTo>
                <a:lnTo>
                  <a:pt x="414" y="211"/>
                </a:lnTo>
                <a:lnTo>
                  <a:pt x="430" y="192"/>
                </a:lnTo>
                <a:lnTo>
                  <a:pt x="430" y="192"/>
                </a:lnTo>
                <a:lnTo>
                  <a:pt x="430" y="192"/>
                </a:lnTo>
                <a:lnTo>
                  <a:pt x="431" y="191"/>
                </a:lnTo>
                <a:lnTo>
                  <a:pt x="449" y="179"/>
                </a:lnTo>
                <a:lnTo>
                  <a:pt x="447" y="162"/>
                </a:lnTo>
                <a:lnTo>
                  <a:pt x="447" y="159"/>
                </a:lnTo>
                <a:lnTo>
                  <a:pt x="449" y="156"/>
                </a:lnTo>
                <a:lnTo>
                  <a:pt x="455" y="154"/>
                </a:lnTo>
                <a:lnTo>
                  <a:pt x="460" y="146"/>
                </a:lnTo>
                <a:lnTo>
                  <a:pt x="462" y="145"/>
                </a:lnTo>
                <a:lnTo>
                  <a:pt x="449" y="124"/>
                </a:lnTo>
                <a:lnTo>
                  <a:pt x="449" y="124"/>
                </a:lnTo>
                <a:lnTo>
                  <a:pt x="433" y="101"/>
                </a:lnTo>
                <a:lnTo>
                  <a:pt x="425" y="90"/>
                </a:lnTo>
                <a:lnTo>
                  <a:pt x="419" y="77"/>
                </a:lnTo>
                <a:lnTo>
                  <a:pt x="419" y="77"/>
                </a:lnTo>
                <a:lnTo>
                  <a:pt x="416" y="69"/>
                </a:lnTo>
                <a:lnTo>
                  <a:pt x="416" y="60"/>
                </a:lnTo>
                <a:lnTo>
                  <a:pt x="418" y="51"/>
                </a:lnTo>
                <a:lnTo>
                  <a:pt x="423" y="42"/>
                </a:lnTo>
                <a:lnTo>
                  <a:pt x="401" y="28"/>
                </a:lnTo>
                <a:lnTo>
                  <a:pt x="362" y="24"/>
                </a:lnTo>
                <a:close/>
              </a:path>
            </a:pathLst>
          </a:custGeom>
          <a:solidFill>
            <a:schemeClr val="accent2"/>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3" name="Freeform 54"/>
          <p:cNvSpPr/>
          <p:nvPr/>
        </p:nvSpPr>
        <p:spPr bwMode="auto">
          <a:xfrm>
            <a:off x="5283657" y="4833884"/>
            <a:ext cx="490549" cy="605439"/>
          </a:xfrm>
          <a:custGeom>
            <a:avLst/>
            <a:gdLst>
              <a:gd name="T0" fmla="*/ 200 w 425"/>
              <a:gd name="T1" fmla="*/ 38 h 522"/>
              <a:gd name="T2" fmla="*/ 180 w 425"/>
              <a:gd name="T3" fmla="*/ 61 h 522"/>
              <a:gd name="T4" fmla="*/ 139 w 425"/>
              <a:gd name="T5" fmla="*/ 53 h 522"/>
              <a:gd name="T6" fmla="*/ 128 w 425"/>
              <a:gd name="T7" fmla="*/ 58 h 522"/>
              <a:gd name="T8" fmla="*/ 115 w 425"/>
              <a:gd name="T9" fmla="*/ 71 h 522"/>
              <a:gd name="T10" fmla="*/ 108 w 425"/>
              <a:gd name="T11" fmla="*/ 92 h 522"/>
              <a:gd name="T12" fmla="*/ 112 w 425"/>
              <a:gd name="T13" fmla="*/ 140 h 522"/>
              <a:gd name="T14" fmla="*/ 71 w 425"/>
              <a:gd name="T15" fmla="*/ 177 h 522"/>
              <a:gd name="T16" fmla="*/ 66 w 425"/>
              <a:gd name="T17" fmla="*/ 187 h 522"/>
              <a:gd name="T18" fmla="*/ 73 w 425"/>
              <a:gd name="T19" fmla="*/ 202 h 522"/>
              <a:gd name="T20" fmla="*/ 83 w 425"/>
              <a:gd name="T21" fmla="*/ 212 h 522"/>
              <a:gd name="T22" fmla="*/ 85 w 425"/>
              <a:gd name="T23" fmla="*/ 220 h 522"/>
              <a:gd name="T24" fmla="*/ 55 w 425"/>
              <a:gd name="T25" fmla="*/ 252 h 522"/>
              <a:gd name="T26" fmla="*/ 55 w 425"/>
              <a:gd name="T27" fmla="*/ 279 h 522"/>
              <a:gd name="T28" fmla="*/ 45 w 425"/>
              <a:gd name="T29" fmla="*/ 287 h 522"/>
              <a:gd name="T30" fmla="*/ 43 w 425"/>
              <a:gd name="T31" fmla="*/ 295 h 522"/>
              <a:gd name="T32" fmla="*/ 23 w 425"/>
              <a:gd name="T33" fmla="*/ 317 h 522"/>
              <a:gd name="T34" fmla="*/ 25 w 425"/>
              <a:gd name="T35" fmla="*/ 322 h 522"/>
              <a:gd name="T36" fmla="*/ 21 w 425"/>
              <a:gd name="T37" fmla="*/ 342 h 522"/>
              <a:gd name="T38" fmla="*/ 26 w 425"/>
              <a:gd name="T39" fmla="*/ 357 h 522"/>
              <a:gd name="T40" fmla="*/ 21 w 425"/>
              <a:gd name="T41" fmla="*/ 366 h 522"/>
              <a:gd name="T42" fmla="*/ 0 w 425"/>
              <a:gd name="T43" fmla="*/ 382 h 522"/>
              <a:gd name="T44" fmla="*/ 11 w 425"/>
              <a:gd name="T45" fmla="*/ 413 h 522"/>
              <a:gd name="T46" fmla="*/ 43 w 425"/>
              <a:gd name="T47" fmla="*/ 412 h 522"/>
              <a:gd name="T48" fmla="*/ 79 w 425"/>
              <a:gd name="T49" fmla="*/ 413 h 522"/>
              <a:gd name="T50" fmla="*/ 107 w 425"/>
              <a:gd name="T51" fmla="*/ 442 h 522"/>
              <a:gd name="T52" fmla="*/ 156 w 425"/>
              <a:gd name="T53" fmla="*/ 517 h 522"/>
              <a:gd name="T54" fmla="*/ 201 w 425"/>
              <a:gd name="T55" fmla="*/ 515 h 522"/>
              <a:gd name="T56" fmla="*/ 231 w 425"/>
              <a:gd name="T57" fmla="*/ 439 h 522"/>
              <a:gd name="T58" fmla="*/ 260 w 425"/>
              <a:gd name="T59" fmla="*/ 442 h 522"/>
              <a:gd name="T60" fmla="*/ 259 w 425"/>
              <a:gd name="T61" fmla="*/ 417 h 522"/>
              <a:gd name="T62" fmla="*/ 292 w 425"/>
              <a:gd name="T63" fmla="*/ 419 h 522"/>
              <a:gd name="T64" fmla="*/ 314 w 425"/>
              <a:gd name="T65" fmla="*/ 388 h 522"/>
              <a:gd name="T66" fmla="*/ 337 w 425"/>
              <a:gd name="T67" fmla="*/ 344 h 522"/>
              <a:gd name="T68" fmla="*/ 329 w 425"/>
              <a:gd name="T69" fmla="*/ 315 h 522"/>
              <a:gd name="T70" fmla="*/ 357 w 425"/>
              <a:gd name="T71" fmla="*/ 294 h 522"/>
              <a:gd name="T72" fmla="*/ 361 w 425"/>
              <a:gd name="T73" fmla="*/ 277 h 522"/>
              <a:gd name="T74" fmla="*/ 369 w 425"/>
              <a:gd name="T75" fmla="*/ 260 h 522"/>
              <a:gd name="T76" fmla="*/ 361 w 425"/>
              <a:gd name="T77" fmla="*/ 234 h 522"/>
              <a:gd name="T78" fmla="*/ 396 w 425"/>
              <a:gd name="T79" fmla="*/ 202 h 522"/>
              <a:gd name="T80" fmla="*/ 360 w 425"/>
              <a:gd name="T81" fmla="*/ 179 h 522"/>
              <a:gd name="T82" fmla="*/ 355 w 425"/>
              <a:gd name="T83" fmla="*/ 170 h 522"/>
              <a:gd name="T84" fmla="*/ 359 w 425"/>
              <a:gd name="T85" fmla="*/ 165 h 522"/>
              <a:gd name="T86" fmla="*/ 401 w 425"/>
              <a:gd name="T87" fmla="*/ 170 h 522"/>
              <a:gd name="T88" fmla="*/ 421 w 425"/>
              <a:gd name="T89" fmla="*/ 128 h 522"/>
              <a:gd name="T90" fmla="*/ 421 w 425"/>
              <a:gd name="T91" fmla="*/ 111 h 522"/>
              <a:gd name="T92" fmla="*/ 408 w 425"/>
              <a:gd name="T93" fmla="*/ 100 h 522"/>
              <a:gd name="T94" fmla="*/ 408 w 425"/>
              <a:gd name="T95" fmla="*/ 89 h 522"/>
              <a:gd name="T96" fmla="*/ 404 w 425"/>
              <a:gd name="T97" fmla="*/ 89 h 522"/>
              <a:gd name="T98" fmla="*/ 393 w 425"/>
              <a:gd name="T99" fmla="*/ 97 h 522"/>
              <a:gd name="T100" fmla="*/ 377 w 425"/>
              <a:gd name="T101" fmla="*/ 97 h 522"/>
              <a:gd name="T102" fmla="*/ 354 w 425"/>
              <a:gd name="T103" fmla="*/ 83 h 522"/>
              <a:gd name="T104" fmla="*/ 344 w 425"/>
              <a:gd name="T105" fmla="*/ 64 h 522"/>
              <a:gd name="T106" fmla="*/ 339 w 425"/>
              <a:gd name="T107" fmla="*/ 73 h 522"/>
              <a:gd name="T108" fmla="*/ 327 w 425"/>
              <a:gd name="T109" fmla="*/ 87 h 522"/>
              <a:gd name="T110" fmla="*/ 304 w 425"/>
              <a:gd name="T111" fmla="*/ 94 h 522"/>
              <a:gd name="T112" fmla="*/ 282 w 425"/>
              <a:gd name="T113" fmla="*/ 91 h 522"/>
              <a:gd name="T114" fmla="*/ 270 w 425"/>
              <a:gd name="T115" fmla="*/ 83 h 522"/>
              <a:gd name="T116" fmla="*/ 259 w 425"/>
              <a:gd name="T117" fmla="*/ 45 h 522"/>
              <a:gd name="T118" fmla="*/ 252 w 425"/>
              <a:gd name="T119" fmla="*/ 19 h 522"/>
              <a:gd name="T120" fmla="*/ 243 w 425"/>
              <a:gd name="T121" fmla="*/ 5 h 522"/>
              <a:gd name="T122" fmla="*/ 233 w 425"/>
              <a:gd name="T123" fmla="*/ 0 h 522"/>
              <a:gd name="T124" fmla="*/ 224 w 425"/>
              <a:gd name="T125" fmla="*/ 2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522">
                <a:moveTo>
                  <a:pt x="223" y="22"/>
                </a:moveTo>
                <a:lnTo>
                  <a:pt x="220" y="23"/>
                </a:lnTo>
                <a:lnTo>
                  <a:pt x="200" y="38"/>
                </a:lnTo>
                <a:lnTo>
                  <a:pt x="181" y="59"/>
                </a:lnTo>
                <a:lnTo>
                  <a:pt x="180" y="59"/>
                </a:lnTo>
                <a:lnTo>
                  <a:pt x="180" y="61"/>
                </a:lnTo>
                <a:lnTo>
                  <a:pt x="154" y="61"/>
                </a:lnTo>
                <a:lnTo>
                  <a:pt x="154" y="61"/>
                </a:lnTo>
                <a:lnTo>
                  <a:pt x="139" y="53"/>
                </a:lnTo>
                <a:lnTo>
                  <a:pt x="139" y="53"/>
                </a:lnTo>
                <a:lnTo>
                  <a:pt x="133" y="54"/>
                </a:lnTo>
                <a:lnTo>
                  <a:pt x="128" y="58"/>
                </a:lnTo>
                <a:lnTo>
                  <a:pt x="122" y="61"/>
                </a:lnTo>
                <a:lnTo>
                  <a:pt x="118" y="66"/>
                </a:lnTo>
                <a:lnTo>
                  <a:pt x="115" y="71"/>
                </a:lnTo>
                <a:lnTo>
                  <a:pt x="112" y="77"/>
                </a:lnTo>
                <a:lnTo>
                  <a:pt x="109" y="84"/>
                </a:lnTo>
                <a:lnTo>
                  <a:pt x="108" y="92"/>
                </a:lnTo>
                <a:lnTo>
                  <a:pt x="107" y="113"/>
                </a:lnTo>
                <a:lnTo>
                  <a:pt x="121" y="100"/>
                </a:lnTo>
                <a:lnTo>
                  <a:pt x="112" y="140"/>
                </a:lnTo>
                <a:lnTo>
                  <a:pt x="112" y="141"/>
                </a:lnTo>
                <a:lnTo>
                  <a:pt x="112" y="142"/>
                </a:lnTo>
                <a:lnTo>
                  <a:pt x="71" y="177"/>
                </a:lnTo>
                <a:lnTo>
                  <a:pt x="71" y="177"/>
                </a:lnTo>
                <a:lnTo>
                  <a:pt x="68" y="183"/>
                </a:lnTo>
                <a:lnTo>
                  <a:pt x="66" y="187"/>
                </a:lnTo>
                <a:lnTo>
                  <a:pt x="65" y="191"/>
                </a:lnTo>
                <a:lnTo>
                  <a:pt x="66" y="194"/>
                </a:lnTo>
                <a:lnTo>
                  <a:pt x="73" y="202"/>
                </a:lnTo>
                <a:lnTo>
                  <a:pt x="73" y="202"/>
                </a:lnTo>
                <a:lnTo>
                  <a:pt x="78" y="208"/>
                </a:lnTo>
                <a:lnTo>
                  <a:pt x="83" y="212"/>
                </a:lnTo>
                <a:lnTo>
                  <a:pt x="85" y="217"/>
                </a:lnTo>
                <a:lnTo>
                  <a:pt x="85" y="220"/>
                </a:lnTo>
                <a:lnTo>
                  <a:pt x="85" y="220"/>
                </a:lnTo>
                <a:lnTo>
                  <a:pt x="84" y="226"/>
                </a:lnTo>
                <a:lnTo>
                  <a:pt x="82" y="231"/>
                </a:lnTo>
                <a:lnTo>
                  <a:pt x="55" y="252"/>
                </a:lnTo>
                <a:lnTo>
                  <a:pt x="55" y="252"/>
                </a:lnTo>
                <a:lnTo>
                  <a:pt x="57" y="264"/>
                </a:lnTo>
                <a:lnTo>
                  <a:pt x="55" y="279"/>
                </a:lnTo>
                <a:lnTo>
                  <a:pt x="55" y="282"/>
                </a:lnTo>
                <a:lnTo>
                  <a:pt x="54" y="283"/>
                </a:lnTo>
                <a:lnTo>
                  <a:pt x="45" y="287"/>
                </a:lnTo>
                <a:lnTo>
                  <a:pt x="45" y="287"/>
                </a:lnTo>
                <a:lnTo>
                  <a:pt x="44" y="291"/>
                </a:lnTo>
                <a:lnTo>
                  <a:pt x="43" y="295"/>
                </a:lnTo>
                <a:lnTo>
                  <a:pt x="41" y="298"/>
                </a:lnTo>
                <a:lnTo>
                  <a:pt x="36" y="303"/>
                </a:lnTo>
                <a:lnTo>
                  <a:pt x="23" y="317"/>
                </a:lnTo>
                <a:lnTo>
                  <a:pt x="23" y="318"/>
                </a:lnTo>
                <a:lnTo>
                  <a:pt x="23" y="318"/>
                </a:lnTo>
                <a:lnTo>
                  <a:pt x="25" y="322"/>
                </a:lnTo>
                <a:lnTo>
                  <a:pt x="25" y="328"/>
                </a:lnTo>
                <a:lnTo>
                  <a:pt x="23" y="334"/>
                </a:lnTo>
                <a:lnTo>
                  <a:pt x="21" y="342"/>
                </a:lnTo>
                <a:lnTo>
                  <a:pt x="21" y="342"/>
                </a:lnTo>
                <a:lnTo>
                  <a:pt x="25" y="350"/>
                </a:lnTo>
                <a:lnTo>
                  <a:pt x="26" y="357"/>
                </a:lnTo>
                <a:lnTo>
                  <a:pt x="25" y="362"/>
                </a:lnTo>
                <a:lnTo>
                  <a:pt x="23" y="365"/>
                </a:lnTo>
                <a:lnTo>
                  <a:pt x="21" y="366"/>
                </a:lnTo>
                <a:lnTo>
                  <a:pt x="8" y="377"/>
                </a:lnTo>
                <a:lnTo>
                  <a:pt x="6" y="380"/>
                </a:lnTo>
                <a:lnTo>
                  <a:pt x="0" y="382"/>
                </a:lnTo>
                <a:lnTo>
                  <a:pt x="0" y="384"/>
                </a:lnTo>
                <a:lnTo>
                  <a:pt x="8" y="413"/>
                </a:lnTo>
                <a:lnTo>
                  <a:pt x="11" y="413"/>
                </a:lnTo>
                <a:lnTo>
                  <a:pt x="11" y="413"/>
                </a:lnTo>
                <a:lnTo>
                  <a:pt x="27" y="412"/>
                </a:lnTo>
                <a:lnTo>
                  <a:pt x="43" y="412"/>
                </a:lnTo>
                <a:lnTo>
                  <a:pt x="60" y="412"/>
                </a:lnTo>
                <a:lnTo>
                  <a:pt x="77" y="413"/>
                </a:lnTo>
                <a:lnTo>
                  <a:pt x="79" y="413"/>
                </a:lnTo>
                <a:lnTo>
                  <a:pt x="79" y="414"/>
                </a:lnTo>
                <a:lnTo>
                  <a:pt x="107" y="440"/>
                </a:lnTo>
                <a:lnTo>
                  <a:pt x="107" y="442"/>
                </a:lnTo>
                <a:lnTo>
                  <a:pt x="108" y="442"/>
                </a:lnTo>
                <a:lnTo>
                  <a:pt x="123" y="486"/>
                </a:lnTo>
                <a:lnTo>
                  <a:pt x="156" y="517"/>
                </a:lnTo>
                <a:lnTo>
                  <a:pt x="170" y="522"/>
                </a:lnTo>
                <a:lnTo>
                  <a:pt x="171" y="484"/>
                </a:lnTo>
                <a:lnTo>
                  <a:pt x="201" y="515"/>
                </a:lnTo>
                <a:lnTo>
                  <a:pt x="205" y="510"/>
                </a:lnTo>
                <a:lnTo>
                  <a:pt x="227" y="464"/>
                </a:lnTo>
                <a:lnTo>
                  <a:pt x="231" y="439"/>
                </a:lnTo>
                <a:lnTo>
                  <a:pt x="235" y="440"/>
                </a:lnTo>
                <a:lnTo>
                  <a:pt x="238" y="440"/>
                </a:lnTo>
                <a:lnTo>
                  <a:pt x="260" y="442"/>
                </a:lnTo>
                <a:lnTo>
                  <a:pt x="259" y="424"/>
                </a:lnTo>
                <a:lnTo>
                  <a:pt x="259" y="420"/>
                </a:lnTo>
                <a:lnTo>
                  <a:pt x="259" y="417"/>
                </a:lnTo>
                <a:lnTo>
                  <a:pt x="263" y="417"/>
                </a:lnTo>
                <a:lnTo>
                  <a:pt x="292" y="419"/>
                </a:lnTo>
                <a:lnTo>
                  <a:pt x="292" y="419"/>
                </a:lnTo>
                <a:lnTo>
                  <a:pt x="303" y="407"/>
                </a:lnTo>
                <a:lnTo>
                  <a:pt x="310" y="397"/>
                </a:lnTo>
                <a:lnTo>
                  <a:pt x="314" y="388"/>
                </a:lnTo>
                <a:lnTo>
                  <a:pt x="315" y="380"/>
                </a:lnTo>
                <a:lnTo>
                  <a:pt x="311" y="336"/>
                </a:lnTo>
                <a:lnTo>
                  <a:pt x="337" y="344"/>
                </a:lnTo>
                <a:lnTo>
                  <a:pt x="345" y="332"/>
                </a:lnTo>
                <a:lnTo>
                  <a:pt x="333" y="320"/>
                </a:lnTo>
                <a:lnTo>
                  <a:pt x="329" y="315"/>
                </a:lnTo>
                <a:lnTo>
                  <a:pt x="353" y="291"/>
                </a:lnTo>
                <a:lnTo>
                  <a:pt x="354" y="294"/>
                </a:lnTo>
                <a:lnTo>
                  <a:pt x="357" y="294"/>
                </a:lnTo>
                <a:lnTo>
                  <a:pt x="372" y="302"/>
                </a:lnTo>
                <a:lnTo>
                  <a:pt x="372" y="298"/>
                </a:lnTo>
                <a:lnTo>
                  <a:pt x="361" y="277"/>
                </a:lnTo>
                <a:lnTo>
                  <a:pt x="366" y="273"/>
                </a:lnTo>
                <a:lnTo>
                  <a:pt x="372" y="270"/>
                </a:lnTo>
                <a:lnTo>
                  <a:pt x="369" y="260"/>
                </a:lnTo>
                <a:lnTo>
                  <a:pt x="357" y="238"/>
                </a:lnTo>
                <a:lnTo>
                  <a:pt x="359" y="236"/>
                </a:lnTo>
                <a:lnTo>
                  <a:pt x="361" y="234"/>
                </a:lnTo>
                <a:lnTo>
                  <a:pt x="394" y="216"/>
                </a:lnTo>
                <a:lnTo>
                  <a:pt x="396" y="202"/>
                </a:lnTo>
                <a:lnTo>
                  <a:pt x="396" y="202"/>
                </a:lnTo>
                <a:lnTo>
                  <a:pt x="377" y="192"/>
                </a:lnTo>
                <a:lnTo>
                  <a:pt x="365" y="183"/>
                </a:lnTo>
                <a:lnTo>
                  <a:pt x="360" y="179"/>
                </a:lnTo>
                <a:lnTo>
                  <a:pt x="357" y="176"/>
                </a:lnTo>
                <a:lnTo>
                  <a:pt x="355" y="172"/>
                </a:lnTo>
                <a:lnTo>
                  <a:pt x="355" y="170"/>
                </a:lnTo>
                <a:lnTo>
                  <a:pt x="355" y="170"/>
                </a:lnTo>
                <a:lnTo>
                  <a:pt x="357" y="166"/>
                </a:lnTo>
                <a:lnTo>
                  <a:pt x="359" y="165"/>
                </a:lnTo>
                <a:lnTo>
                  <a:pt x="361" y="164"/>
                </a:lnTo>
                <a:lnTo>
                  <a:pt x="366" y="164"/>
                </a:lnTo>
                <a:lnTo>
                  <a:pt x="401" y="170"/>
                </a:lnTo>
                <a:lnTo>
                  <a:pt x="402" y="148"/>
                </a:lnTo>
                <a:lnTo>
                  <a:pt x="402" y="146"/>
                </a:lnTo>
                <a:lnTo>
                  <a:pt x="421" y="128"/>
                </a:lnTo>
                <a:lnTo>
                  <a:pt x="425" y="114"/>
                </a:lnTo>
                <a:lnTo>
                  <a:pt x="425" y="114"/>
                </a:lnTo>
                <a:lnTo>
                  <a:pt x="421" y="111"/>
                </a:lnTo>
                <a:lnTo>
                  <a:pt x="416" y="109"/>
                </a:lnTo>
                <a:lnTo>
                  <a:pt x="409" y="102"/>
                </a:lnTo>
                <a:lnTo>
                  <a:pt x="408" y="100"/>
                </a:lnTo>
                <a:lnTo>
                  <a:pt x="408" y="98"/>
                </a:lnTo>
                <a:lnTo>
                  <a:pt x="409" y="91"/>
                </a:lnTo>
                <a:lnTo>
                  <a:pt x="408" y="89"/>
                </a:lnTo>
                <a:lnTo>
                  <a:pt x="405" y="87"/>
                </a:lnTo>
                <a:lnTo>
                  <a:pt x="404" y="89"/>
                </a:lnTo>
                <a:lnTo>
                  <a:pt x="404" y="89"/>
                </a:lnTo>
                <a:lnTo>
                  <a:pt x="401" y="92"/>
                </a:lnTo>
                <a:lnTo>
                  <a:pt x="398" y="95"/>
                </a:lnTo>
                <a:lnTo>
                  <a:pt x="393" y="97"/>
                </a:lnTo>
                <a:lnTo>
                  <a:pt x="388" y="98"/>
                </a:lnTo>
                <a:lnTo>
                  <a:pt x="388" y="98"/>
                </a:lnTo>
                <a:lnTo>
                  <a:pt x="377" y="97"/>
                </a:lnTo>
                <a:lnTo>
                  <a:pt x="369" y="93"/>
                </a:lnTo>
                <a:lnTo>
                  <a:pt x="361" y="89"/>
                </a:lnTo>
                <a:lnTo>
                  <a:pt x="354" y="83"/>
                </a:lnTo>
                <a:lnTo>
                  <a:pt x="354" y="82"/>
                </a:lnTo>
                <a:lnTo>
                  <a:pt x="353" y="82"/>
                </a:lnTo>
                <a:lnTo>
                  <a:pt x="344" y="64"/>
                </a:lnTo>
                <a:lnTo>
                  <a:pt x="341" y="67"/>
                </a:lnTo>
                <a:lnTo>
                  <a:pt x="341" y="67"/>
                </a:lnTo>
                <a:lnTo>
                  <a:pt x="339" y="73"/>
                </a:lnTo>
                <a:lnTo>
                  <a:pt x="336" y="78"/>
                </a:lnTo>
                <a:lnTo>
                  <a:pt x="333" y="83"/>
                </a:lnTo>
                <a:lnTo>
                  <a:pt x="327" y="87"/>
                </a:lnTo>
                <a:lnTo>
                  <a:pt x="327" y="87"/>
                </a:lnTo>
                <a:lnTo>
                  <a:pt x="315" y="92"/>
                </a:lnTo>
                <a:lnTo>
                  <a:pt x="304" y="94"/>
                </a:lnTo>
                <a:lnTo>
                  <a:pt x="292" y="94"/>
                </a:lnTo>
                <a:lnTo>
                  <a:pt x="287" y="93"/>
                </a:lnTo>
                <a:lnTo>
                  <a:pt x="282" y="91"/>
                </a:lnTo>
                <a:lnTo>
                  <a:pt x="282" y="91"/>
                </a:lnTo>
                <a:lnTo>
                  <a:pt x="275" y="87"/>
                </a:lnTo>
                <a:lnTo>
                  <a:pt x="270" y="83"/>
                </a:lnTo>
                <a:lnTo>
                  <a:pt x="266" y="77"/>
                </a:lnTo>
                <a:lnTo>
                  <a:pt x="263" y="69"/>
                </a:lnTo>
                <a:lnTo>
                  <a:pt x="259" y="45"/>
                </a:lnTo>
                <a:lnTo>
                  <a:pt x="259" y="45"/>
                </a:lnTo>
                <a:lnTo>
                  <a:pt x="256" y="30"/>
                </a:lnTo>
                <a:lnTo>
                  <a:pt x="252" y="19"/>
                </a:lnTo>
                <a:lnTo>
                  <a:pt x="248" y="9"/>
                </a:lnTo>
                <a:lnTo>
                  <a:pt x="246" y="7"/>
                </a:lnTo>
                <a:lnTo>
                  <a:pt x="243" y="5"/>
                </a:lnTo>
                <a:lnTo>
                  <a:pt x="243" y="5"/>
                </a:lnTo>
                <a:lnTo>
                  <a:pt x="238" y="3"/>
                </a:lnTo>
                <a:lnTo>
                  <a:pt x="233" y="0"/>
                </a:lnTo>
                <a:lnTo>
                  <a:pt x="227" y="0"/>
                </a:lnTo>
                <a:lnTo>
                  <a:pt x="223" y="0"/>
                </a:lnTo>
                <a:lnTo>
                  <a:pt x="224" y="21"/>
                </a:lnTo>
                <a:lnTo>
                  <a:pt x="223" y="2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4" name="Freeform 55"/>
          <p:cNvSpPr/>
          <p:nvPr/>
        </p:nvSpPr>
        <p:spPr bwMode="auto">
          <a:xfrm>
            <a:off x="5502840" y="4451135"/>
            <a:ext cx="424447" cy="494095"/>
          </a:xfrm>
          <a:custGeom>
            <a:avLst/>
            <a:gdLst>
              <a:gd name="T0" fmla="*/ 205 w 365"/>
              <a:gd name="T1" fmla="*/ 14 h 427"/>
              <a:gd name="T2" fmla="*/ 190 w 365"/>
              <a:gd name="T3" fmla="*/ 19 h 427"/>
              <a:gd name="T4" fmla="*/ 166 w 365"/>
              <a:gd name="T5" fmla="*/ 14 h 427"/>
              <a:gd name="T6" fmla="*/ 126 w 365"/>
              <a:gd name="T7" fmla="*/ 6 h 427"/>
              <a:gd name="T8" fmla="*/ 104 w 365"/>
              <a:gd name="T9" fmla="*/ 29 h 427"/>
              <a:gd name="T10" fmla="*/ 82 w 365"/>
              <a:gd name="T11" fmla="*/ 99 h 427"/>
              <a:gd name="T12" fmla="*/ 57 w 365"/>
              <a:gd name="T13" fmla="*/ 91 h 427"/>
              <a:gd name="T14" fmla="*/ 67 w 365"/>
              <a:gd name="T15" fmla="*/ 121 h 427"/>
              <a:gd name="T16" fmla="*/ 63 w 365"/>
              <a:gd name="T17" fmla="*/ 134 h 427"/>
              <a:gd name="T18" fmla="*/ 51 w 365"/>
              <a:gd name="T19" fmla="*/ 158 h 427"/>
              <a:gd name="T20" fmla="*/ 16 w 365"/>
              <a:gd name="T21" fmla="*/ 207 h 427"/>
              <a:gd name="T22" fmla="*/ 3 w 365"/>
              <a:gd name="T23" fmla="*/ 218 h 427"/>
              <a:gd name="T24" fmla="*/ 0 w 365"/>
              <a:gd name="T25" fmla="*/ 234 h 427"/>
              <a:gd name="T26" fmla="*/ 32 w 365"/>
              <a:gd name="T27" fmla="*/ 282 h 427"/>
              <a:gd name="T28" fmla="*/ 45 w 365"/>
              <a:gd name="T29" fmla="*/ 309 h 427"/>
              <a:gd name="T30" fmla="*/ 45 w 365"/>
              <a:gd name="T31" fmla="*/ 314 h 427"/>
              <a:gd name="T32" fmla="*/ 43 w 365"/>
              <a:gd name="T33" fmla="*/ 319 h 427"/>
              <a:gd name="T34" fmla="*/ 59 w 365"/>
              <a:gd name="T35" fmla="*/ 325 h 427"/>
              <a:gd name="T36" fmla="*/ 66 w 365"/>
              <a:gd name="T37" fmla="*/ 331 h 427"/>
              <a:gd name="T38" fmla="*/ 76 w 365"/>
              <a:gd name="T39" fmla="*/ 356 h 427"/>
              <a:gd name="T40" fmla="*/ 84 w 365"/>
              <a:gd name="T41" fmla="*/ 397 h 427"/>
              <a:gd name="T42" fmla="*/ 92 w 365"/>
              <a:gd name="T43" fmla="*/ 407 h 427"/>
              <a:gd name="T44" fmla="*/ 104 w 365"/>
              <a:gd name="T45" fmla="*/ 412 h 427"/>
              <a:gd name="T46" fmla="*/ 128 w 365"/>
              <a:gd name="T47" fmla="*/ 406 h 427"/>
              <a:gd name="T48" fmla="*/ 136 w 365"/>
              <a:gd name="T49" fmla="*/ 400 h 427"/>
              <a:gd name="T50" fmla="*/ 136 w 365"/>
              <a:gd name="T51" fmla="*/ 393 h 427"/>
              <a:gd name="T52" fmla="*/ 159 w 365"/>
              <a:gd name="T53" fmla="*/ 378 h 427"/>
              <a:gd name="T54" fmla="*/ 179 w 365"/>
              <a:gd name="T55" fmla="*/ 408 h 427"/>
              <a:gd name="T56" fmla="*/ 197 w 365"/>
              <a:gd name="T57" fmla="*/ 413 h 427"/>
              <a:gd name="T58" fmla="*/ 198 w 365"/>
              <a:gd name="T59" fmla="*/ 397 h 427"/>
              <a:gd name="T60" fmla="*/ 227 w 365"/>
              <a:gd name="T61" fmla="*/ 407 h 427"/>
              <a:gd name="T62" fmla="*/ 256 w 365"/>
              <a:gd name="T63" fmla="*/ 416 h 427"/>
              <a:gd name="T64" fmla="*/ 256 w 365"/>
              <a:gd name="T65" fmla="*/ 374 h 427"/>
              <a:gd name="T66" fmla="*/ 271 w 365"/>
              <a:gd name="T67" fmla="*/ 353 h 427"/>
              <a:gd name="T68" fmla="*/ 265 w 365"/>
              <a:gd name="T69" fmla="*/ 343 h 427"/>
              <a:gd name="T70" fmla="*/ 265 w 365"/>
              <a:gd name="T71" fmla="*/ 334 h 427"/>
              <a:gd name="T72" fmla="*/ 301 w 365"/>
              <a:gd name="T73" fmla="*/ 284 h 427"/>
              <a:gd name="T74" fmla="*/ 310 w 365"/>
              <a:gd name="T75" fmla="*/ 289 h 427"/>
              <a:gd name="T76" fmla="*/ 343 w 365"/>
              <a:gd name="T77" fmla="*/ 279 h 427"/>
              <a:gd name="T78" fmla="*/ 323 w 365"/>
              <a:gd name="T79" fmla="*/ 264 h 427"/>
              <a:gd name="T80" fmla="*/ 325 w 365"/>
              <a:gd name="T81" fmla="*/ 207 h 427"/>
              <a:gd name="T82" fmla="*/ 317 w 365"/>
              <a:gd name="T83" fmla="*/ 196 h 427"/>
              <a:gd name="T84" fmla="*/ 314 w 365"/>
              <a:gd name="T85" fmla="*/ 186 h 427"/>
              <a:gd name="T86" fmla="*/ 347 w 365"/>
              <a:gd name="T87" fmla="*/ 176 h 427"/>
              <a:gd name="T88" fmla="*/ 365 w 365"/>
              <a:gd name="T89" fmla="*/ 170 h 427"/>
              <a:gd name="T90" fmla="*/ 351 w 365"/>
              <a:gd name="T91" fmla="*/ 141 h 427"/>
              <a:gd name="T92" fmla="*/ 352 w 365"/>
              <a:gd name="T93" fmla="*/ 101 h 427"/>
              <a:gd name="T94" fmla="*/ 334 w 365"/>
              <a:gd name="T95" fmla="*/ 102 h 427"/>
              <a:gd name="T96" fmla="*/ 332 w 365"/>
              <a:gd name="T97" fmla="*/ 99 h 427"/>
              <a:gd name="T98" fmla="*/ 317 w 365"/>
              <a:gd name="T99" fmla="*/ 77 h 427"/>
              <a:gd name="T100" fmla="*/ 241 w 365"/>
              <a:gd name="T101" fmla="*/ 99 h 427"/>
              <a:gd name="T102" fmla="*/ 159 w 365"/>
              <a:gd name="T103" fmla="*/ 74 h 427"/>
              <a:gd name="T104" fmla="*/ 234 w 365"/>
              <a:gd name="T105" fmla="*/ 54 h 427"/>
              <a:gd name="T106" fmla="*/ 256 w 365"/>
              <a:gd name="T107" fmla="*/ 35 h 427"/>
              <a:gd name="T108" fmla="*/ 223 w 365"/>
              <a:gd name="T109" fmla="*/ 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427">
                <a:moveTo>
                  <a:pt x="223" y="6"/>
                </a:moveTo>
                <a:lnTo>
                  <a:pt x="223" y="6"/>
                </a:lnTo>
                <a:lnTo>
                  <a:pt x="205" y="14"/>
                </a:lnTo>
                <a:lnTo>
                  <a:pt x="197" y="17"/>
                </a:lnTo>
                <a:lnTo>
                  <a:pt x="190" y="19"/>
                </a:lnTo>
                <a:lnTo>
                  <a:pt x="190" y="19"/>
                </a:lnTo>
                <a:lnTo>
                  <a:pt x="184" y="17"/>
                </a:lnTo>
                <a:lnTo>
                  <a:pt x="176" y="16"/>
                </a:lnTo>
                <a:lnTo>
                  <a:pt x="166" y="14"/>
                </a:lnTo>
                <a:lnTo>
                  <a:pt x="154" y="11"/>
                </a:lnTo>
                <a:lnTo>
                  <a:pt x="126" y="6"/>
                </a:lnTo>
                <a:lnTo>
                  <a:pt x="126" y="6"/>
                </a:lnTo>
                <a:lnTo>
                  <a:pt x="120" y="11"/>
                </a:lnTo>
                <a:lnTo>
                  <a:pt x="112" y="19"/>
                </a:lnTo>
                <a:lnTo>
                  <a:pt x="104" y="29"/>
                </a:lnTo>
                <a:lnTo>
                  <a:pt x="95" y="43"/>
                </a:lnTo>
                <a:lnTo>
                  <a:pt x="113" y="82"/>
                </a:lnTo>
                <a:lnTo>
                  <a:pt x="82" y="99"/>
                </a:lnTo>
                <a:lnTo>
                  <a:pt x="81" y="99"/>
                </a:lnTo>
                <a:lnTo>
                  <a:pt x="57" y="91"/>
                </a:lnTo>
                <a:lnTo>
                  <a:pt x="57" y="91"/>
                </a:lnTo>
                <a:lnTo>
                  <a:pt x="63" y="103"/>
                </a:lnTo>
                <a:lnTo>
                  <a:pt x="66" y="113"/>
                </a:lnTo>
                <a:lnTo>
                  <a:pt x="67" y="121"/>
                </a:lnTo>
                <a:lnTo>
                  <a:pt x="67" y="123"/>
                </a:lnTo>
                <a:lnTo>
                  <a:pt x="66" y="125"/>
                </a:lnTo>
                <a:lnTo>
                  <a:pt x="63" y="134"/>
                </a:lnTo>
                <a:lnTo>
                  <a:pt x="63" y="134"/>
                </a:lnTo>
                <a:lnTo>
                  <a:pt x="55" y="153"/>
                </a:lnTo>
                <a:lnTo>
                  <a:pt x="51" y="158"/>
                </a:lnTo>
                <a:lnTo>
                  <a:pt x="48" y="162"/>
                </a:lnTo>
                <a:lnTo>
                  <a:pt x="5" y="200"/>
                </a:lnTo>
                <a:lnTo>
                  <a:pt x="16" y="207"/>
                </a:lnTo>
                <a:lnTo>
                  <a:pt x="9" y="212"/>
                </a:lnTo>
                <a:lnTo>
                  <a:pt x="9" y="212"/>
                </a:lnTo>
                <a:lnTo>
                  <a:pt x="3" y="218"/>
                </a:lnTo>
                <a:lnTo>
                  <a:pt x="0" y="225"/>
                </a:lnTo>
                <a:lnTo>
                  <a:pt x="0" y="232"/>
                </a:lnTo>
                <a:lnTo>
                  <a:pt x="0" y="234"/>
                </a:lnTo>
                <a:lnTo>
                  <a:pt x="2" y="237"/>
                </a:lnTo>
                <a:lnTo>
                  <a:pt x="30" y="282"/>
                </a:lnTo>
                <a:lnTo>
                  <a:pt x="32" y="282"/>
                </a:lnTo>
                <a:lnTo>
                  <a:pt x="32" y="283"/>
                </a:lnTo>
                <a:lnTo>
                  <a:pt x="45" y="307"/>
                </a:lnTo>
                <a:lnTo>
                  <a:pt x="45" y="309"/>
                </a:lnTo>
                <a:lnTo>
                  <a:pt x="47" y="310"/>
                </a:lnTo>
                <a:lnTo>
                  <a:pt x="45" y="312"/>
                </a:lnTo>
                <a:lnTo>
                  <a:pt x="45" y="314"/>
                </a:lnTo>
                <a:lnTo>
                  <a:pt x="45" y="317"/>
                </a:lnTo>
                <a:lnTo>
                  <a:pt x="43" y="319"/>
                </a:lnTo>
                <a:lnTo>
                  <a:pt x="43" y="319"/>
                </a:lnTo>
                <a:lnTo>
                  <a:pt x="47" y="319"/>
                </a:lnTo>
                <a:lnTo>
                  <a:pt x="51" y="320"/>
                </a:lnTo>
                <a:lnTo>
                  <a:pt x="59" y="325"/>
                </a:lnTo>
                <a:lnTo>
                  <a:pt x="59" y="325"/>
                </a:lnTo>
                <a:lnTo>
                  <a:pt x="63" y="327"/>
                </a:lnTo>
                <a:lnTo>
                  <a:pt x="66" y="331"/>
                </a:lnTo>
                <a:lnTo>
                  <a:pt x="69" y="336"/>
                </a:lnTo>
                <a:lnTo>
                  <a:pt x="72" y="342"/>
                </a:lnTo>
                <a:lnTo>
                  <a:pt x="76" y="356"/>
                </a:lnTo>
                <a:lnTo>
                  <a:pt x="80" y="373"/>
                </a:lnTo>
                <a:lnTo>
                  <a:pt x="84" y="397"/>
                </a:lnTo>
                <a:lnTo>
                  <a:pt x="84" y="397"/>
                </a:lnTo>
                <a:lnTo>
                  <a:pt x="87" y="401"/>
                </a:lnTo>
                <a:lnTo>
                  <a:pt x="89" y="405"/>
                </a:lnTo>
                <a:lnTo>
                  <a:pt x="92" y="407"/>
                </a:lnTo>
                <a:lnTo>
                  <a:pt x="96" y="409"/>
                </a:lnTo>
                <a:lnTo>
                  <a:pt x="96" y="409"/>
                </a:lnTo>
                <a:lnTo>
                  <a:pt x="104" y="412"/>
                </a:lnTo>
                <a:lnTo>
                  <a:pt x="112" y="412"/>
                </a:lnTo>
                <a:lnTo>
                  <a:pt x="120" y="409"/>
                </a:lnTo>
                <a:lnTo>
                  <a:pt x="128" y="406"/>
                </a:lnTo>
                <a:lnTo>
                  <a:pt x="128" y="406"/>
                </a:lnTo>
                <a:lnTo>
                  <a:pt x="132" y="403"/>
                </a:lnTo>
                <a:lnTo>
                  <a:pt x="136" y="400"/>
                </a:lnTo>
                <a:lnTo>
                  <a:pt x="137" y="398"/>
                </a:lnTo>
                <a:lnTo>
                  <a:pt x="137" y="394"/>
                </a:lnTo>
                <a:lnTo>
                  <a:pt x="136" y="393"/>
                </a:lnTo>
                <a:lnTo>
                  <a:pt x="136" y="391"/>
                </a:lnTo>
                <a:lnTo>
                  <a:pt x="156" y="376"/>
                </a:lnTo>
                <a:lnTo>
                  <a:pt x="159" y="378"/>
                </a:lnTo>
                <a:lnTo>
                  <a:pt x="175" y="406"/>
                </a:lnTo>
                <a:lnTo>
                  <a:pt x="175" y="406"/>
                </a:lnTo>
                <a:lnTo>
                  <a:pt x="179" y="408"/>
                </a:lnTo>
                <a:lnTo>
                  <a:pt x="184" y="411"/>
                </a:lnTo>
                <a:lnTo>
                  <a:pt x="190" y="413"/>
                </a:lnTo>
                <a:lnTo>
                  <a:pt x="197" y="413"/>
                </a:lnTo>
                <a:lnTo>
                  <a:pt x="202" y="412"/>
                </a:lnTo>
                <a:lnTo>
                  <a:pt x="202" y="412"/>
                </a:lnTo>
                <a:lnTo>
                  <a:pt x="198" y="397"/>
                </a:lnTo>
                <a:lnTo>
                  <a:pt x="221" y="407"/>
                </a:lnTo>
                <a:lnTo>
                  <a:pt x="226" y="407"/>
                </a:lnTo>
                <a:lnTo>
                  <a:pt x="227" y="407"/>
                </a:lnTo>
                <a:lnTo>
                  <a:pt x="229" y="409"/>
                </a:lnTo>
                <a:lnTo>
                  <a:pt x="250" y="427"/>
                </a:lnTo>
                <a:lnTo>
                  <a:pt x="256" y="416"/>
                </a:lnTo>
                <a:lnTo>
                  <a:pt x="255" y="375"/>
                </a:lnTo>
                <a:lnTo>
                  <a:pt x="256" y="374"/>
                </a:lnTo>
                <a:lnTo>
                  <a:pt x="256" y="374"/>
                </a:lnTo>
                <a:lnTo>
                  <a:pt x="271" y="356"/>
                </a:lnTo>
                <a:lnTo>
                  <a:pt x="271" y="356"/>
                </a:lnTo>
                <a:lnTo>
                  <a:pt x="271" y="353"/>
                </a:lnTo>
                <a:lnTo>
                  <a:pt x="271" y="351"/>
                </a:lnTo>
                <a:lnTo>
                  <a:pt x="269" y="348"/>
                </a:lnTo>
                <a:lnTo>
                  <a:pt x="265" y="343"/>
                </a:lnTo>
                <a:lnTo>
                  <a:pt x="262" y="339"/>
                </a:lnTo>
                <a:lnTo>
                  <a:pt x="264" y="336"/>
                </a:lnTo>
                <a:lnTo>
                  <a:pt x="265" y="334"/>
                </a:lnTo>
                <a:lnTo>
                  <a:pt x="269" y="333"/>
                </a:lnTo>
                <a:lnTo>
                  <a:pt x="298" y="283"/>
                </a:lnTo>
                <a:lnTo>
                  <a:pt x="301" y="284"/>
                </a:lnTo>
                <a:lnTo>
                  <a:pt x="308" y="286"/>
                </a:lnTo>
                <a:lnTo>
                  <a:pt x="310" y="287"/>
                </a:lnTo>
                <a:lnTo>
                  <a:pt x="310" y="289"/>
                </a:lnTo>
                <a:lnTo>
                  <a:pt x="308" y="309"/>
                </a:lnTo>
                <a:lnTo>
                  <a:pt x="310" y="309"/>
                </a:lnTo>
                <a:lnTo>
                  <a:pt x="343" y="279"/>
                </a:lnTo>
                <a:lnTo>
                  <a:pt x="341" y="263"/>
                </a:lnTo>
                <a:lnTo>
                  <a:pt x="335" y="263"/>
                </a:lnTo>
                <a:lnTo>
                  <a:pt x="323" y="264"/>
                </a:lnTo>
                <a:lnTo>
                  <a:pt x="343" y="209"/>
                </a:lnTo>
                <a:lnTo>
                  <a:pt x="325" y="207"/>
                </a:lnTo>
                <a:lnTo>
                  <a:pt x="325" y="207"/>
                </a:lnTo>
                <a:lnTo>
                  <a:pt x="323" y="207"/>
                </a:lnTo>
                <a:lnTo>
                  <a:pt x="323" y="203"/>
                </a:lnTo>
                <a:lnTo>
                  <a:pt x="317" y="196"/>
                </a:lnTo>
                <a:lnTo>
                  <a:pt x="317" y="196"/>
                </a:lnTo>
                <a:lnTo>
                  <a:pt x="314" y="190"/>
                </a:lnTo>
                <a:lnTo>
                  <a:pt x="314" y="186"/>
                </a:lnTo>
                <a:lnTo>
                  <a:pt x="316" y="181"/>
                </a:lnTo>
                <a:lnTo>
                  <a:pt x="318" y="177"/>
                </a:lnTo>
                <a:lnTo>
                  <a:pt x="347" y="176"/>
                </a:lnTo>
                <a:lnTo>
                  <a:pt x="365" y="176"/>
                </a:lnTo>
                <a:lnTo>
                  <a:pt x="365" y="176"/>
                </a:lnTo>
                <a:lnTo>
                  <a:pt x="365" y="170"/>
                </a:lnTo>
                <a:lnTo>
                  <a:pt x="363" y="163"/>
                </a:lnTo>
                <a:lnTo>
                  <a:pt x="358" y="153"/>
                </a:lnTo>
                <a:lnTo>
                  <a:pt x="351" y="141"/>
                </a:lnTo>
                <a:lnTo>
                  <a:pt x="325" y="132"/>
                </a:lnTo>
                <a:lnTo>
                  <a:pt x="352" y="107"/>
                </a:lnTo>
                <a:lnTo>
                  <a:pt x="352" y="101"/>
                </a:lnTo>
                <a:lnTo>
                  <a:pt x="339" y="103"/>
                </a:lnTo>
                <a:lnTo>
                  <a:pt x="334" y="103"/>
                </a:lnTo>
                <a:lnTo>
                  <a:pt x="334" y="102"/>
                </a:lnTo>
                <a:lnTo>
                  <a:pt x="333" y="101"/>
                </a:lnTo>
                <a:lnTo>
                  <a:pt x="332" y="99"/>
                </a:lnTo>
                <a:lnTo>
                  <a:pt x="332" y="99"/>
                </a:lnTo>
                <a:lnTo>
                  <a:pt x="328" y="90"/>
                </a:lnTo>
                <a:lnTo>
                  <a:pt x="324" y="83"/>
                </a:lnTo>
                <a:lnTo>
                  <a:pt x="317" y="77"/>
                </a:lnTo>
                <a:lnTo>
                  <a:pt x="310" y="72"/>
                </a:lnTo>
                <a:lnTo>
                  <a:pt x="262" y="74"/>
                </a:lnTo>
                <a:lnTo>
                  <a:pt x="241" y="99"/>
                </a:lnTo>
                <a:lnTo>
                  <a:pt x="241" y="100"/>
                </a:lnTo>
                <a:lnTo>
                  <a:pt x="234" y="99"/>
                </a:lnTo>
                <a:lnTo>
                  <a:pt x="159" y="74"/>
                </a:lnTo>
                <a:lnTo>
                  <a:pt x="232" y="55"/>
                </a:lnTo>
                <a:lnTo>
                  <a:pt x="232" y="55"/>
                </a:lnTo>
                <a:lnTo>
                  <a:pt x="234" y="54"/>
                </a:lnTo>
                <a:lnTo>
                  <a:pt x="238" y="53"/>
                </a:lnTo>
                <a:lnTo>
                  <a:pt x="245" y="46"/>
                </a:lnTo>
                <a:lnTo>
                  <a:pt x="256" y="35"/>
                </a:lnTo>
                <a:lnTo>
                  <a:pt x="270" y="19"/>
                </a:lnTo>
                <a:lnTo>
                  <a:pt x="245" y="0"/>
                </a:lnTo>
                <a:lnTo>
                  <a:pt x="223" y="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5" name="Freeform 56"/>
          <p:cNvSpPr/>
          <p:nvPr/>
        </p:nvSpPr>
        <p:spPr bwMode="auto">
          <a:xfrm>
            <a:off x="5088828" y="4026631"/>
            <a:ext cx="535778" cy="657632"/>
          </a:xfrm>
          <a:custGeom>
            <a:avLst/>
            <a:gdLst>
              <a:gd name="T0" fmla="*/ 291 w 462"/>
              <a:gd name="T1" fmla="*/ 159 h 566"/>
              <a:gd name="T2" fmla="*/ 264 w 462"/>
              <a:gd name="T3" fmla="*/ 90 h 566"/>
              <a:gd name="T4" fmla="*/ 215 w 462"/>
              <a:gd name="T5" fmla="*/ 70 h 566"/>
              <a:gd name="T6" fmla="*/ 166 w 462"/>
              <a:gd name="T7" fmla="*/ 52 h 566"/>
              <a:gd name="T8" fmla="*/ 121 w 462"/>
              <a:gd name="T9" fmla="*/ 0 h 566"/>
              <a:gd name="T10" fmla="*/ 117 w 462"/>
              <a:gd name="T11" fmla="*/ 10 h 566"/>
              <a:gd name="T12" fmla="*/ 148 w 462"/>
              <a:gd name="T13" fmla="*/ 54 h 566"/>
              <a:gd name="T14" fmla="*/ 124 w 462"/>
              <a:gd name="T15" fmla="*/ 99 h 566"/>
              <a:gd name="T16" fmla="*/ 108 w 462"/>
              <a:gd name="T17" fmla="*/ 107 h 566"/>
              <a:gd name="T18" fmla="*/ 78 w 462"/>
              <a:gd name="T19" fmla="*/ 74 h 566"/>
              <a:gd name="T20" fmla="*/ 60 w 462"/>
              <a:gd name="T21" fmla="*/ 82 h 566"/>
              <a:gd name="T22" fmla="*/ 69 w 462"/>
              <a:gd name="T23" fmla="*/ 109 h 566"/>
              <a:gd name="T24" fmla="*/ 44 w 462"/>
              <a:gd name="T25" fmla="*/ 133 h 566"/>
              <a:gd name="T26" fmla="*/ 34 w 462"/>
              <a:gd name="T27" fmla="*/ 143 h 566"/>
              <a:gd name="T28" fmla="*/ 36 w 462"/>
              <a:gd name="T29" fmla="*/ 165 h 566"/>
              <a:gd name="T30" fmla="*/ 32 w 462"/>
              <a:gd name="T31" fmla="*/ 187 h 566"/>
              <a:gd name="T32" fmla="*/ 24 w 462"/>
              <a:gd name="T33" fmla="*/ 189 h 566"/>
              <a:gd name="T34" fmla="*/ 4 w 462"/>
              <a:gd name="T35" fmla="*/ 191 h 566"/>
              <a:gd name="T36" fmla="*/ 20 w 462"/>
              <a:gd name="T37" fmla="*/ 206 h 566"/>
              <a:gd name="T38" fmla="*/ 44 w 462"/>
              <a:gd name="T39" fmla="*/ 246 h 566"/>
              <a:gd name="T40" fmla="*/ 65 w 462"/>
              <a:gd name="T41" fmla="*/ 243 h 566"/>
              <a:gd name="T42" fmla="*/ 106 w 462"/>
              <a:gd name="T43" fmla="*/ 268 h 566"/>
              <a:gd name="T44" fmla="*/ 105 w 462"/>
              <a:gd name="T45" fmla="*/ 301 h 566"/>
              <a:gd name="T46" fmla="*/ 109 w 462"/>
              <a:gd name="T47" fmla="*/ 314 h 566"/>
              <a:gd name="T48" fmla="*/ 102 w 462"/>
              <a:gd name="T49" fmla="*/ 324 h 566"/>
              <a:gd name="T50" fmla="*/ 86 w 462"/>
              <a:gd name="T51" fmla="*/ 329 h 566"/>
              <a:gd name="T52" fmla="*/ 76 w 462"/>
              <a:gd name="T53" fmla="*/ 346 h 566"/>
              <a:gd name="T54" fmla="*/ 81 w 462"/>
              <a:gd name="T55" fmla="*/ 383 h 566"/>
              <a:gd name="T56" fmla="*/ 130 w 462"/>
              <a:gd name="T57" fmla="*/ 405 h 566"/>
              <a:gd name="T58" fmla="*/ 149 w 462"/>
              <a:gd name="T59" fmla="*/ 542 h 566"/>
              <a:gd name="T60" fmla="*/ 221 w 462"/>
              <a:gd name="T61" fmla="*/ 521 h 566"/>
              <a:gd name="T62" fmla="*/ 205 w 462"/>
              <a:gd name="T63" fmla="*/ 557 h 566"/>
              <a:gd name="T64" fmla="*/ 223 w 462"/>
              <a:gd name="T65" fmla="*/ 553 h 566"/>
              <a:gd name="T66" fmla="*/ 236 w 462"/>
              <a:gd name="T67" fmla="*/ 530 h 566"/>
              <a:gd name="T68" fmla="*/ 263 w 462"/>
              <a:gd name="T69" fmla="*/ 513 h 566"/>
              <a:gd name="T70" fmla="*/ 350 w 462"/>
              <a:gd name="T71" fmla="*/ 556 h 566"/>
              <a:gd name="T72" fmla="*/ 400 w 462"/>
              <a:gd name="T73" fmla="*/ 509 h 566"/>
              <a:gd name="T74" fmla="*/ 412 w 462"/>
              <a:gd name="T75" fmla="*/ 479 h 566"/>
              <a:gd name="T76" fmla="*/ 437 w 462"/>
              <a:gd name="T77" fmla="*/ 449 h 566"/>
              <a:gd name="T78" fmla="*/ 462 w 462"/>
              <a:gd name="T79" fmla="*/ 370 h 566"/>
              <a:gd name="T80" fmla="*/ 438 w 462"/>
              <a:gd name="T81" fmla="*/ 340 h 566"/>
              <a:gd name="T82" fmla="*/ 413 w 462"/>
              <a:gd name="T83" fmla="*/ 349 h 566"/>
              <a:gd name="T84" fmla="*/ 381 w 462"/>
              <a:gd name="T85" fmla="*/ 322 h 566"/>
              <a:gd name="T86" fmla="*/ 361 w 462"/>
              <a:gd name="T87" fmla="*/ 313 h 566"/>
              <a:gd name="T88" fmla="*/ 336 w 462"/>
              <a:gd name="T89" fmla="*/ 295 h 566"/>
              <a:gd name="T90" fmla="*/ 326 w 462"/>
              <a:gd name="T91" fmla="*/ 282 h 566"/>
              <a:gd name="T92" fmla="*/ 333 w 462"/>
              <a:gd name="T93" fmla="*/ 255 h 566"/>
              <a:gd name="T94" fmla="*/ 352 w 462"/>
              <a:gd name="T95" fmla="*/ 218 h 566"/>
              <a:gd name="T96" fmla="*/ 390 w 462"/>
              <a:gd name="T97" fmla="*/ 195 h 566"/>
              <a:gd name="T98" fmla="*/ 401 w 462"/>
              <a:gd name="T99" fmla="*/ 159 h 566"/>
              <a:gd name="T100" fmla="*/ 357 w 462"/>
              <a:gd name="T101" fmla="*/ 180 h 566"/>
              <a:gd name="T102" fmla="*/ 337 w 462"/>
              <a:gd name="T103" fmla="*/ 183 h 566"/>
              <a:gd name="T104" fmla="*/ 294 w 462"/>
              <a:gd name="T105" fmla="*/ 16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2" h="566">
                <a:moveTo>
                  <a:pt x="292" y="160"/>
                </a:moveTo>
                <a:lnTo>
                  <a:pt x="291" y="160"/>
                </a:lnTo>
                <a:lnTo>
                  <a:pt x="291" y="159"/>
                </a:lnTo>
                <a:lnTo>
                  <a:pt x="291" y="159"/>
                </a:lnTo>
                <a:lnTo>
                  <a:pt x="281" y="128"/>
                </a:lnTo>
                <a:lnTo>
                  <a:pt x="272" y="105"/>
                </a:lnTo>
                <a:lnTo>
                  <a:pt x="268" y="97"/>
                </a:lnTo>
                <a:lnTo>
                  <a:pt x="264" y="90"/>
                </a:lnTo>
                <a:lnTo>
                  <a:pt x="260" y="86"/>
                </a:lnTo>
                <a:lnTo>
                  <a:pt x="257" y="83"/>
                </a:lnTo>
                <a:lnTo>
                  <a:pt x="215" y="70"/>
                </a:lnTo>
                <a:lnTo>
                  <a:pt x="215" y="70"/>
                </a:lnTo>
                <a:lnTo>
                  <a:pt x="184" y="59"/>
                </a:lnTo>
                <a:lnTo>
                  <a:pt x="173" y="56"/>
                </a:lnTo>
                <a:lnTo>
                  <a:pt x="166" y="52"/>
                </a:lnTo>
                <a:lnTo>
                  <a:pt x="166" y="52"/>
                </a:lnTo>
                <a:lnTo>
                  <a:pt x="156" y="44"/>
                </a:lnTo>
                <a:lnTo>
                  <a:pt x="146" y="34"/>
                </a:lnTo>
                <a:lnTo>
                  <a:pt x="133" y="19"/>
                </a:lnTo>
                <a:lnTo>
                  <a:pt x="121" y="0"/>
                </a:lnTo>
                <a:lnTo>
                  <a:pt x="113" y="0"/>
                </a:lnTo>
                <a:lnTo>
                  <a:pt x="114" y="1"/>
                </a:lnTo>
                <a:lnTo>
                  <a:pt x="114" y="1"/>
                </a:lnTo>
                <a:lnTo>
                  <a:pt x="117" y="10"/>
                </a:lnTo>
                <a:lnTo>
                  <a:pt x="124" y="22"/>
                </a:lnTo>
                <a:lnTo>
                  <a:pt x="133" y="35"/>
                </a:lnTo>
                <a:lnTo>
                  <a:pt x="147" y="52"/>
                </a:lnTo>
                <a:lnTo>
                  <a:pt x="148" y="54"/>
                </a:lnTo>
                <a:lnTo>
                  <a:pt x="149" y="56"/>
                </a:lnTo>
                <a:lnTo>
                  <a:pt x="130" y="91"/>
                </a:lnTo>
                <a:lnTo>
                  <a:pt x="130" y="91"/>
                </a:lnTo>
                <a:lnTo>
                  <a:pt x="124" y="99"/>
                </a:lnTo>
                <a:lnTo>
                  <a:pt x="120" y="105"/>
                </a:lnTo>
                <a:lnTo>
                  <a:pt x="114" y="109"/>
                </a:lnTo>
                <a:lnTo>
                  <a:pt x="112" y="109"/>
                </a:lnTo>
                <a:lnTo>
                  <a:pt x="108" y="107"/>
                </a:lnTo>
                <a:lnTo>
                  <a:pt x="108" y="107"/>
                </a:lnTo>
                <a:lnTo>
                  <a:pt x="103" y="104"/>
                </a:lnTo>
                <a:lnTo>
                  <a:pt x="98" y="97"/>
                </a:lnTo>
                <a:lnTo>
                  <a:pt x="78" y="74"/>
                </a:lnTo>
                <a:lnTo>
                  <a:pt x="58" y="69"/>
                </a:lnTo>
                <a:lnTo>
                  <a:pt x="58" y="69"/>
                </a:lnTo>
                <a:lnTo>
                  <a:pt x="58" y="73"/>
                </a:lnTo>
                <a:lnTo>
                  <a:pt x="60" y="82"/>
                </a:lnTo>
                <a:lnTo>
                  <a:pt x="69" y="105"/>
                </a:lnTo>
                <a:lnTo>
                  <a:pt x="69" y="106"/>
                </a:lnTo>
                <a:lnTo>
                  <a:pt x="69" y="107"/>
                </a:lnTo>
                <a:lnTo>
                  <a:pt x="69" y="109"/>
                </a:lnTo>
                <a:lnTo>
                  <a:pt x="69" y="110"/>
                </a:lnTo>
                <a:lnTo>
                  <a:pt x="66" y="124"/>
                </a:lnTo>
                <a:lnTo>
                  <a:pt x="44" y="133"/>
                </a:lnTo>
                <a:lnTo>
                  <a:pt x="44" y="133"/>
                </a:lnTo>
                <a:lnTo>
                  <a:pt x="37" y="136"/>
                </a:lnTo>
                <a:lnTo>
                  <a:pt x="37" y="136"/>
                </a:lnTo>
                <a:lnTo>
                  <a:pt x="35" y="138"/>
                </a:lnTo>
                <a:lnTo>
                  <a:pt x="34" y="143"/>
                </a:lnTo>
                <a:lnTo>
                  <a:pt x="34" y="148"/>
                </a:lnTo>
                <a:lnTo>
                  <a:pt x="35" y="152"/>
                </a:lnTo>
                <a:lnTo>
                  <a:pt x="35" y="152"/>
                </a:lnTo>
                <a:lnTo>
                  <a:pt x="36" y="165"/>
                </a:lnTo>
                <a:lnTo>
                  <a:pt x="36" y="175"/>
                </a:lnTo>
                <a:lnTo>
                  <a:pt x="35" y="182"/>
                </a:lnTo>
                <a:lnTo>
                  <a:pt x="32" y="187"/>
                </a:lnTo>
                <a:lnTo>
                  <a:pt x="32" y="187"/>
                </a:lnTo>
                <a:lnTo>
                  <a:pt x="29" y="189"/>
                </a:lnTo>
                <a:lnTo>
                  <a:pt x="26" y="189"/>
                </a:lnTo>
                <a:lnTo>
                  <a:pt x="24" y="189"/>
                </a:lnTo>
                <a:lnTo>
                  <a:pt x="24" y="189"/>
                </a:lnTo>
                <a:lnTo>
                  <a:pt x="0" y="184"/>
                </a:lnTo>
                <a:lnTo>
                  <a:pt x="0" y="184"/>
                </a:lnTo>
                <a:lnTo>
                  <a:pt x="2" y="188"/>
                </a:lnTo>
                <a:lnTo>
                  <a:pt x="4" y="191"/>
                </a:lnTo>
                <a:lnTo>
                  <a:pt x="7" y="195"/>
                </a:lnTo>
                <a:lnTo>
                  <a:pt x="12" y="197"/>
                </a:lnTo>
                <a:lnTo>
                  <a:pt x="12" y="197"/>
                </a:lnTo>
                <a:lnTo>
                  <a:pt x="20" y="206"/>
                </a:lnTo>
                <a:lnTo>
                  <a:pt x="28" y="218"/>
                </a:lnTo>
                <a:lnTo>
                  <a:pt x="36" y="229"/>
                </a:lnTo>
                <a:lnTo>
                  <a:pt x="43" y="242"/>
                </a:lnTo>
                <a:lnTo>
                  <a:pt x="44" y="246"/>
                </a:lnTo>
                <a:lnTo>
                  <a:pt x="44" y="246"/>
                </a:lnTo>
                <a:lnTo>
                  <a:pt x="55" y="244"/>
                </a:lnTo>
                <a:lnTo>
                  <a:pt x="55" y="244"/>
                </a:lnTo>
                <a:lnTo>
                  <a:pt x="65" y="243"/>
                </a:lnTo>
                <a:lnTo>
                  <a:pt x="74" y="244"/>
                </a:lnTo>
                <a:lnTo>
                  <a:pt x="84" y="246"/>
                </a:lnTo>
                <a:lnTo>
                  <a:pt x="92" y="252"/>
                </a:lnTo>
                <a:lnTo>
                  <a:pt x="106" y="268"/>
                </a:lnTo>
                <a:lnTo>
                  <a:pt x="107" y="269"/>
                </a:lnTo>
                <a:lnTo>
                  <a:pt x="107" y="270"/>
                </a:lnTo>
                <a:lnTo>
                  <a:pt x="106" y="270"/>
                </a:lnTo>
                <a:lnTo>
                  <a:pt x="105" y="301"/>
                </a:lnTo>
                <a:lnTo>
                  <a:pt x="105" y="301"/>
                </a:lnTo>
                <a:lnTo>
                  <a:pt x="107" y="306"/>
                </a:lnTo>
                <a:lnTo>
                  <a:pt x="109" y="309"/>
                </a:lnTo>
                <a:lnTo>
                  <a:pt x="109" y="314"/>
                </a:lnTo>
                <a:lnTo>
                  <a:pt x="108" y="317"/>
                </a:lnTo>
                <a:lnTo>
                  <a:pt x="108" y="317"/>
                </a:lnTo>
                <a:lnTo>
                  <a:pt x="106" y="321"/>
                </a:lnTo>
                <a:lnTo>
                  <a:pt x="102" y="324"/>
                </a:lnTo>
                <a:lnTo>
                  <a:pt x="98" y="326"/>
                </a:lnTo>
                <a:lnTo>
                  <a:pt x="92" y="328"/>
                </a:lnTo>
                <a:lnTo>
                  <a:pt x="92" y="328"/>
                </a:lnTo>
                <a:lnTo>
                  <a:pt x="86" y="329"/>
                </a:lnTo>
                <a:lnTo>
                  <a:pt x="82" y="332"/>
                </a:lnTo>
                <a:lnTo>
                  <a:pt x="78" y="338"/>
                </a:lnTo>
                <a:lnTo>
                  <a:pt x="76" y="346"/>
                </a:lnTo>
                <a:lnTo>
                  <a:pt x="76" y="346"/>
                </a:lnTo>
                <a:lnTo>
                  <a:pt x="76" y="346"/>
                </a:lnTo>
                <a:lnTo>
                  <a:pt x="76" y="347"/>
                </a:lnTo>
                <a:lnTo>
                  <a:pt x="66" y="368"/>
                </a:lnTo>
                <a:lnTo>
                  <a:pt x="81" y="383"/>
                </a:lnTo>
                <a:lnTo>
                  <a:pt x="112" y="388"/>
                </a:lnTo>
                <a:lnTo>
                  <a:pt x="114" y="388"/>
                </a:lnTo>
                <a:lnTo>
                  <a:pt x="114" y="388"/>
                </a:lnTo>
                <a:lnTo>
                  <a:pt x="130" y="405"/>
                </a:lnTo>
                <a:lnTo>
                  <a:pt x="110" y="434"/>
                </a:lnTo>
                <a:lnTo>
                  <a:pt x="155" y="532"/>
                </a:lnTo>
                <a:lnTo>
                  <a:pt x="156" y="534"/>
                </a:lnTo>
                <a:lnTo>
                  <a:pt x="149" y="542"/>
                </a:lnTo>
                <a:lnTo>
                  <a:pt x="152" y="550"/>
                </a:lnTo>
                <a:lnTo>
                  <a:pt x="153" y="550"/>
                </a:lnTo>
                <a:lnTo>
                  <a:pt x="235" y="497"/>
                </a:lnTo>
                <a:lnTo>
                  <a:pt x="221" y="521"/>
                </a:lnTo>
                <a:lnTo>
                  <a:pt x="221" y="521"/>
                </a:lnTo>
                <a:lnTo>
                  <a:pt x="215" y="535"/>
                </a:lnTo>
                <a:lnTo>
                  <a:pt x="209" y="546"/>
                </a:lnTo>
                <a:lnTo>
                  <a:pt x="205" y="557"/>
                </a:lnTo>
                <a:lnTo>
                  <a:pt x="202" y="566"/>
                </a:lnTo>
                <a:lnTo>
                  <a:pt x="202" y="566"/>
                </a:lnTo>
                <a:lnTo>
                  <a:pt x="213" y="561"/>
                </a:lnTo>
                <a:lnTo>
                  <a:pt x="223" y="553"/>
                </a:lnTo>
                <a:lnTo>
                  <a:pt x="226" y="549"/>
                </a:lnTo>
                <a:lnTo>
                  <a:pt x="231" y="543"/>
                </a:lnTo>
                <a:lnTo>
                  <a:pt x="233" y="537"/>
                </a:lnTo>
                <a:lnTo>
                  <a:pt x="236" y="530"/>
                </a:lnTo>
                <a:lnTo>
                  <a:pt x="237" y="528"/>
                </a:lnTo>
                <a:lnTo>
                  <a:pt x="239" y="528"/>
                </a:lnTo>
                <a:lnTo>
                  <a:pt x="262" y="516"/>
                </a:lnTo>
                <a:lnTo>
                  <a:pt x="263" y="513"/>
                </a:lnTo>
                <a:lnTo>
                  <a:pt x="296" y="542"/>
                </a:lnTo>
                <a:lnTo>
                  <a:pt x="331" y="543"/>
                </a:lnTo>
                <a:lnTo>
                  <a:pt x="333" y="544"/>
                </a:lnTo>
                <a:lnTo>
                  <a:pt x="350" y="556"/>
                </a:lnTo>
                <a:lnTo>
                  <a:pt x="394" y="517"/>
                </a:lnTo>
                <a:lnTo>
                  <a:pt x="394" y="517"/>
                </a:lnTo>
                <a:lnTo>
                  <a:pt x="398" y="513"/>
                </a:lnTo>
                <a:lnTo>
                  <a:pt x="400" y="509"/>
                </a:lnTo>
                <a:lnTo>
                  <a:pt x="407" y="494"/>
                </a:lnTo>
                <a:lnTo>
                  <a:pt x="412" y="485"/>
                </a:lnTo>
                <a:lnTo>
                  <a:pt x="412" y="485"/>
                </a:lnTo>
                <a:lnTo>
                  <a:pt x="412" y="479"/>
                </a:lnTo>
                <a:lnTo>
                  <a:pt x="408" y="471"/>
                </a:lnTo>
                <a:lnTo>
                  <a:pt x="394" y="447"/>
                </a:lnTo>
                <a:lnTo>
                  <a:pt x="384" y="431"/>
                </a:lnTo>
                <a:lnTo>
                  <a:pt x="437" y="449"/>
                </a:lnTo>
                <a:lnTo>
                  <a:pt x="453" y="441"/>
                </a:lnTo>
                <a:lnTo>
                  <a:pt x="437" y="407"/>
                </a:lnTo>
                <a:lnTo>
                  <a:pt x="436" y="405"/>
                </a:lnTo>
                <a:lnTo>
                  <a:pt x="462" y="370"/>
                </a:lnTo>
                <a:lnTo>
                  <a:pt x="452" y="354"/>
                </a:lnTo>
                <a:lnTo>
                  <a:pt x="452" y="354"/>
                </a:lnTo>
                <a:lnTo>
                  <a:pt x="444" y="346"/>
                </a:lnTo>
                <a:lnTo>
                  <a:pt x="438" y="340"/>
                </a:lnTo>
                <a:lnTo>
                  <a:pt x="432" y="337"/>
                </a:lnTo>
                <a:lnTo>
                  <a:pt x="429" y="336"/>
                </a:lnTo>
                <a:lnTo>
                  <a:pt x="426" y="337"/>
                </a:lnTo>
                <a:lnTo>
                  <a:pt x="413" y="349"/>
                </a:lnTo>
                <a:lnTo>
                  <a:pt x="410" y="348"/>
                </a:lnTo>
                <a:lnTo>
                  <a:pt x="408" y="348"/>
                </a:lnTo>
                <a:lnTo>
                  <a:pt x="386" y="341"/>
                </a:lnTo>
                <a:lnTo>
                  <a:pt x="381" y="322"/>
                </a:lnTo>
                <a:lnTo>
                  <a:pt x="381" y="322"/>
                </a:lnTo>
                <a:lnTo>
                  <a:pt x="374" y="321"/>
                </a:lnTo>
                <a:lnTo>
                  <a:pt x="368" y="317"/>
                </a:lnTo>
                <a:lnTo>
                  <a:pt x="361" y="313"/>
                </a:lnTo>
                <a:lnTo>
                  <a:pt x="357" y="307"/>
                </a:lnTo>
                <a:lnTo>
                  <a:pt x="343" y="299"/>
                </a:lnTo>
                <a:lnTo>
                  <a:pt x="343" y="299"/>
                </a:lnTo>
                <a:lnTo>
                  <a:pt x="336" y="295"/>
                </a:lnTo>
                <a:lnTo>
                  <a:pt x="330" y="291"/>
                </a:lnTo>
                <a:lnTo>
                  <a:pt x="327" y="286"/>
                </a:lnTo>
                <a:lnTo>
                  <a:pt x="326" y="282"/>
                </a:lnTo>
                <a:lnTo>
                  <a:pt x="326" y="282"/>
                </a:lnTo>
                <a:lnTo>
                  <a:pt x="325" y="276"/>
                </a:lnTo>
                <a:lnTo>
                  <a:pt x="326" y="270"/>
                </a:lnTo>
                <a:lnTo>
                  <a:pt x="329" y="263"/>
                </a:lnTo>
                <a:lnTo>
                  <a:pt x="333" y="255"/>
                </a:lnTo>
                <a:lnTo>
                  <a:pt x="333" y="255"/>
                </a:lnTo>
                <a:lnTo>
                  <a:pt x="342" y="242"/>
                </a:lnTo>
                <a:lnTo>
                  <a:pt x="349" y="229"/>
                </a:lnTo>
                <a:lnTo>
                  <a:pt x="352" y="218"/>
                </a:lnTo>
                <a:lnTo>
                  <a:pt x="353" y="208"/>
                </a:lnTo>
                <a:lnTo>
                  <a:pt x="353" y="192"/>
                </a:lnTo>
                <a:lnTo>
                  <a:pt x="362" y="193"/>
                </a:lnTo>
                <a:lnTo>
                  <a:pt x="390" y="195"/>
                </a:lnTo>
                <a:lnTo>
                  <a:pt x="390" y="195"/>
                </a:lnTo>
                <a:lnTo>
                  <a:pt x="392" y="191"/>
                </a:lnTo>
                <a:lnTo>
                  <a:pt x="394" y="184"/>
                </a:lnTo>
                <a:lnTo>
                  <a:pt x="401" y="159"/>
                </a:lnTo>
                <a:lnTo>
                  <a:pt x="392" y="158"/>
                </a:lnTo>
                <a:lnTo>
                  <a:pt x="392" y="158"/>
                </a:lnTo>
                <a:lnTo>
                  <a:pt x="367" y="174"/>
                </a:lnTo>
                <a:lnTo>
                  <a:pt x="357" y="180"/>
                </a:lnTo>
                <a:lnTo>
                  <a:pt x="347" y="183"/>
                </a:lnTo>
                <a:lnTo>
                  <a:pt x="347" y="183"/>
                </a:lnTo>
                <a:lnTo>
                  <a:pt x="343" y="184"/>
                </a:lnTo>
                <a:lnTo>
                  <a:pt x="337" y="183"/>
                </a:lnTo>
                <a:lnTo>
                  <a:pt x="331" y="182"/>
                </a:lnTo>
                <a:lnTo>
                  <a:pt x="325" y="181"/>
                </a:lnTo>
                <a:lnTo>
                  <a:pt x="310" y="173"/>
                </a:lnTo>
                <a:lnTo>
                  <a:pt x="294" y="163"/>
                </a:lnTo>
                <a:lnTo>
                  <a:pt x="294" y="161"/>
                </a:lnTo>
                <a:lnTo>
                  <a:pt x="292" y="160"/>
                </a:lnTo>
                <a:close/>
              </a:path>
            </a:pathLst>
          </a:custGeom>
          <a:solidFill>
            <a:schemeClr val="accent3"/>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6" name="Freeform 57"/>
          <p:cNvSpPr/>
          <p:nvPr/>
        </p:nvSpPr>
        <p:spPr bwMode="auto">
          <a:xfrm>
            <a:off x="5193201" y="3268093"/>
            <a:ext cx="142641" cy="205292"/>
          </a:xfrm>
          <a:custGeom>
            <a:avLst/>
            <a:gdLst>
              <a:gd name="T0" fmla="*/ 71 w 121"/>
              <a:gd name="T1" fmla="*/ 4 h 177"/>
              <a:gd name="T2" fmla="*/ 66 w 121"/>
              <a:gd name="T3" fmla="*/ 0 h 177"/>
              <a:gd name="T4" fmla="*/ 66 w 121"/>
              <a:gd name="T5" fmla="*/ 0 h 177"/>
              <a:gd name="T6" fmla="*/ 62 w 121"/>
              <a:gd name="T7" fmla="*/ 2 h 177"/>
              <a:gd name="T8" fmla="*/ 57 w 121"/>
              <a:gd name="T9" fmla="*/ 6 h 177"/>
              <a:gd name="T10" fmla="*/ 54 w 121"/>
              <a:gd name="T11" fmla="*/ 12 h 177"/>
              <a:gd name="T12" fmla="*/ 49 w 121"/>
              <a:gd name="T13" fmla="*/ 20 h 177"/>
              <a:gd name="T14" fmla="*/ 44 w 121"/>
              <a:gd name="T15" fmla="*/ 18 h 177"/>
              <a:gd name="T16" fmla="*/ 43 w 121"/>
              <a:gd name="T17" fmla="*/ 19 h 177"/>
              <a:gd name="T18" fmla="*/ 44 w 121"/>
              <a:gd name="T19" fmla="*/ 20 h 177"/>
              <a:gd name="T20" fmla="*/ 34 w 121"/>
              <a:gd name="T21" fmla="*/ 31 h 177"/>
              <a:gd name="T22" fmla="*/ 30 w 121"/>
              <a:gd name="T23" fmla="*/ 34 h 177"/>
              <a:gd name="T24" fmla="*/ 16 w 121"/>
              <a:gd name="T25" fmla="*/ 41 h 177"/>
              <a:gd name="T26" fmla="*/ 15 w 121"/>
              <a:gd name="T27" fmla="*/ 50 h 177"/>
              <a:gd name="T28" fmla="*/ 15 w 121"/>
              <a:gd name="T29" fmla="*/ 50 h 177"/>
              <a:gd name="T30" fmla="*/ 15 w 121"/>
              <a:gd name="T31" fmla="*/ 59 h 177"/>
              <a:gd name="T32" fmla="*/ 13 w 121"/>
              <a:gd name="T33" fmla="*/ 66 h 177"/>
              <a:gd name="T34" fmla="*/ 10 w 121"/>
              <a:gd name="T35" fmla="*/ 73 h 177"/>
              <a:gd name="T36" fmla="*/ 7 w 121"/>
              <a:gd name="T37" fmla="*/ 76 h 177"/>
              <a:gd name="T38" fmla="*/ 1 w 121"/>
              <a:gd name="T39" fmla="*/ 91 h 177"/>
              <a:gd name="T40" fmla="*/ 1 w 121"/>
              <a:gd name="T41" fmla="*/ 91 h 177"/>
              <a:gd name="T42" fmla="*/ 0 w 121"/>
              <a:gd name="T43" fmla="*/ 100 h 177"/>
              <a:gd name="T44" fmla="*/ 0 w 121"/>
              <a:gd name="T45" fmla="*/ 108 h 177"/>
              <a:gd name="T46" fmla="*/ 0 w 121"/>
              <a:gd name="T47" fmla="*/ 117 h 177"/>
              <a:gd name="T48" fmla="*/ 8 w 121"/>
              <a:gd name="T49" fmla="*/ 153 h 177"/>
              <a:gd name="T50" fmla="*/ 8 w 121"/>
              <a:gd name="T51" fmla="*/ 153 h 177"/>
              <a:gd name="T52" fmla="*/ 10 w 121"/>
              <a:gd name="T53" fmla="*/ 157 h 177"/>
              <a:gd name="T54" fmla="*/ 13 w 121"/>
              <a:gd name="T55" fmla="*/ 161 h 177"/>
              <a:gd name="T56" fmla="*/ 20 w 121"/>
              <a:gd name="T57" fmla="*/ 166 h 177"/>
              <a:gd name="T58" fmla="*/ 28 w 121"/>
              <a:gd name="T59" fmla="*/ 169 h 177"/>
              <a:gd name="T60" fmla="*/ 56 w 121"/>
              <a:gd name="T61" fmla="*/ 177 h 177"/>
              <a:gd name="T62" fmla="*/ 56 w 121"/>
              <a:gd name="T63" fmla="*/ 177 h 177"/>
              <a:gd name="T64" fmla="*/ 62 w 121"/>
              <a:gd name="T65" fmla="*/ 176 h 177"/>
              <a:gd name="T66" fmla="*/ 68 w 121"/>
              <a:gd name="T67" fmla="*/ 174 h 177"/>
              <a:gd name="T68" fmla="*/ 75 w 121"/>
              <a:gd name="T69" fmla="*/ 170 h 177"/>
              <a:gd name="T70" fmla="*/ 83 w 121"/>
              <a:gd name="T71" fmla="*/ 166 h 177"/>
              <a:gd name="T72" fmla="*/ 76 w 121"/>
              <a:gd name="T73" fmla="*/ 152 h 177"/>
              <a:gd name="T74" fmla="*/ 76 w 121"/>
              <a:gd name="T75" fmla="*/ 149 h 177"/>
              <a:gd name="T76" fmla="*/ 76 w 121"/>
              <a:gd name="T77" fmla="*/ 148 h 177"/>
              <a:gd name="T78" fmla="*/ 79 w 121"/>
              <a:gd name="T79" fmla="*/ 138 h 177"/>
              <a:gd name="T80" fmla="*/ 79 w 121"/>
              <a:gd name="T81" fmla="*/ 137 h 177"/>
              <a:gd name="T82" fmla="*/ 93 w 121"/>
              <a:gd name="T83" fmla="*/ 113 h 177"/>
              <a:gd name="T84" fmla="*/ 115 w 121"/>
              <a:gd name="T85" fmla="*/ 113 h 177"/>
              <a:gd name="T86" fmla="*/ 121 w 121"/>
              <a:gd name="T87" fmla="*/ 112 h 177"/>
              <a:gd name="T88" fmla="*/ 121 w 121"/>
              <a:gd name="T89" fmla="*/ 112 h 177"/>
              <a:gd name="T90" fmla="*/ 118 w 121"/>
              <a:gd name="T91" fmla="*/ 105 h 177"/>
              <a:gd name="T92" fmla="*/ 113 w 121"/>
              <a:gd name="T93" fmla="*/ 96 h 177"/>
              <a:gd name="T94" fmla="*/ 107 w 121"/>
              <a:gd name="T95" fmla="*/ 85 h 177"/>
              <a:gd name="T96" fmla="*/ 98 w 121"/>
              <a:gd name="T97" fmla="*/ 74 h 177"/>
              <a:gd name="T98" fmla="*/ 89 w 121"/>
              <a:gd name="T99" fmla="*/ 61 h 177"/>
              <a:gd name="T100" fmla="*/ 89 w 121"/>
              <a:gd name="T101" fmla="*/ 61 h 177"/>
              <a:gd name="T102" fmla="*/ 86 w 121"/>
              <a:gd name="T103" fmla="*/ 54 h 177"/>
              <a:gd name="T104" fmla="*/ 83 w 121"/>
              <a:gd name="T105" fmla="*/ 46 h 177"/>
              <a:gd name="T106" fmla="*/ 80 w 121"/>
              <a:gd name="T107" fmla="*/ 37 h 177"/>
              <a:gd name="T108" fmla="*/ 79 w 121"/>
              <a:gd name="T109" fmla="*/ 27 h 177"/>
              <a:gd name="T110" fmla="*/ 79 w 121"/>
              <a:gd name="T111" fmla="*/ 27 h 177"/>
              <a:gd name="T112" fmla="*/ 74 w 121"/>
              <a:gd name="T113" fmla="*/ 13 h 177"/>
              <a:gd name="T114" fmla="*/ 71 w 121"/>
              <a:gd name="T115" fmla="*/ 4 h 177"/>
              <a:gd name="T116" fmla="*/ 71 w 121"/>
              <a:gd name="T117"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 h="177">
                <a:moveTo>
                  <a:pt x="71" y="4"/>
                </a:moveTo>
                <a:lnTo>
                  <a:pt x="66" y="0"/>
                </a:lnTo>
                <a:lnTo>
                  <a:pt x="66" y="0"/>
                </a:lnTo>
                <a:lnTo>
                  <a:pt x="62" y="2"/>
                </a:lnTo>
                <a:lnTo>
                  <a:pt x="57" y="6"/>
                </a:lnTo>
                <a:lnTo>
                  <a:pt x="54" y="12"/>
                </a:lnTo>
                <a:lnTo>
                  <a:pt x="49" y="20"/>
                </a:lnTo>
                <a:lnTo>
                  <a:pt x="44" y="18"/>
                </a:lnTo>
                <a:lnTo>
                  <a:pt x="43" y="19"/>
                </a:lnTo>
                <a:lnTo>
                  <a:pt x="44" y="20"/>
                </a:lnTo>
                <a:lnTo>
                  <a:pt x="34" y="31"/>
                </a:lnTo>
                <a:lnTo>
                  <a:pt x="30" y="34"/>
                </a:lnTo>
                <a:lnTo>
                  <a:pt x="16" y="41"/>
                </a:lnTo>
                <a:lnTo>
                  <a:pt x="15" y="50"/>
                </a:lnTo>
                <a:lnTo>
                  <a:pt x="15" y="50"/>
                </a:lnTo>
                <a:lnTo>
                  <a:pt x="15" y="59"/>
                </a:lnTo>
                <a:lnTo>
                  <a:pt x="13" y="66"/>
                </a:lnTo>
                <a:lnTo>
                  <a:pt x="10" y="73"/>
                </a:lnTo>
                <a:lnTo>
                  <a:pt x="7" y="76"/>
                </a:lnTo>
                <a:lnTo>
                  <a:pt x="1" y="91"/>
                </a:lnTo>
                <a:lnTo>
                  <a:pt x="1" y="91"/>
                </a:lnTo>
                <a:lnTo>
                  <a:pt x="0" y="100"/>
                </a:lnTo>
                <a:lnTo>
                  <a:pt x="0" y="108"/>
                </a:lnTo>
                <a:lnTo>
                  <a:pt x="0" y="117"/>
                </a:lnTo>
                <a:lnTo>
                  <a:pt x="8" y="153"/>
                </a:lnTo>
                <a:lnTo>
                  <a:pt x="8" y="153"/>
                </a:lnTo>
                <a:lnTo>
                  <a:pt x="10" y="157"/>
                </a:lnTo>
                <a:lnTo>
                  <a:pt x="13" y="161"/>
                </a:lnTo>
                <a:lnTo>
                  <a:pt x="20" y="166"/>
                </a:lnTo>
                <a:lnTo>
                  <a:pt x="28" y="169"/>
                </a:lnTo>
                <a:lnTo>
                  <a:pt x="56" y="177"/>
                </a:lnTo>
                <a:lnTo>
                  <a:pt x="56" y="177"/>
                </a:lnTo>
                <a:lnTo>
                  <a:pt x="62" y="176"/>
                </a:lnTo>
                <a:lnTo>
                  <a:pt x="68" y="174"/>
                </a:lnTo>
                <a:lnTo>
                  <a:pt x="75" y="170"/>
                </a:lnTo>
                <a:lnTo>
                  <a:pt x="83" y="166"/>
                </a:lnTo>
                <a:lnTo>
                  <a:pt x="76" y="152"/>
                </a:lnTo>
                <a:lnTo>
                  <a:pt x="76" y="149"/>
                </a:lnTo>
                <a:lnTo>
                  <a:pt x="76" y="148"/>
                </a:lnTo>
                <a:lnTo>
                  <a:pt x="79" y="138"/>
                </a:lnTo>
                <a:lnTo>
                  <a:pt x="79" y="137"/>
                </a:lnTo>
                <a:lnTo>
                  <a:pt x="93" y="113"/>
                </a:lnTo>
                <a:lnTo>
                  <a:pt x="115" y="113"/>
                </a:lnTo>
                <a:lnTo>
                  <a:pt x="121" y="112"/>
                </a:lnTo>
                <a:lnTo>
                  <a:pt x="121" y="112"/>
                </a:lnTo>
                <a:lnTo>
                  <a:pt x="118" y="105"/>
                </a:lnTo>
                <a:lnTo>
                  <a:pt x="113" y="96"/>
                </a:lnTo>
                <a:lnTo>
                  <a:pt x="107" y="85"/>
                </a:lnTo>
                <a:lnTo>
                  <a:pt x="98" y="74"/>
                </a:lnTo>
                <a:lnTo>
                  <a:pt x="89" y="61"/>
                </a:lnTo>
                <a:lnTo>
                  <a:pt x="89" y="61"/>
                </a:lnTo>
                <a:lnTo>
                  <a:pt x="86" y="54"/>
                </a:lnTo>
                <a:lnTo>
                  <a:pt x="83" y="46"/>
                </a:lnTo>
                <a:lnTo>
                  <a:pt x="80" y="37"/>
                </a:lnTo>
                <a:lnTo>
                  <a:pt x="79" y="27"/>
                </a:lnTo>
                <a:lnTo>
                  <a:pt x="79" y="27"/>
                </a:lnTo>
                <a:lnTo>
                  <a:pt x="74" y="13"/>
                </a:lnTo>
                <a:lnTo>
                  <a:pt x="71" y="4"/>
                </a:lnTo>
                <a:lnTo>
                  <a:pt x="71" y="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7" name="Freeform 58"/>
          <p:cNvSpPr/>
          <p:nvPr/>
        </p:nvSpPr>
        <p:spPr bwMode="auto">
          <a:xfrm>
            <a:off x="5054037" y="3181105"/>
            <a:ext cx="187870" cy="198333"/>
          </a:xfrm>
          <a:custGeom>
            <a:avLst/>
            <a:gdLst>
              <a:gd name="T0" fmla="*/ 77 w 161"/>
              <a:gd name="T1" fmla="*/ 39 h 173"/>
              <a:gd name="T2" fmla="*/ 59 w 161"/>
              <a:gd name="T3" fmla="*/ 34 h 173"/>
              <a:gd name="T4" fmla="*/ 57 w 161"/>
              <a:gd name="T5" fmla="*/ 45 h 173"/>
              <a:gd name="T6" fmla="*/ 28 w 161"/>
              <a:gd name="T7" fmla="*/ 55 h 173"/>
              <a:gd name="T8" fmla="*/ 27 w 161"/>
              <a:gd name="T9" fmla="*/ 59 h 173"/>
              <a:gd name="T10" fmla="*/ 27 w 161"/>
              <a:gd name="T11" fmla="*/ 71 h 173"/>
              <a:gd name="T12" fmla="*/ 35 w 161"/>
              <a:gd name="T13" fmla="*/ 84 h 173"/>
              <a:gd name="T14" fmla="*/ 35 w 161"/>
              <a:gd name="T15" fmla="*/ 90 h 173"/>
              <a:gd name="T16" fmla="*/ 29 w 161"/>
              <a:gd name="T17" fmla="*/ 99 h 173"/>
              <a:gd name="T18" fmla="*/ 14 w 161"/>
              <a:gd name="T19" fmla="*/ 115 h 173"/>
              <a:gd name="T20" fmla="*/ 5 w 161"/>
              <a:gd name="T21" fmla="*/ 123 h 173"/>
              <a:gd name="T22" fmla="*/ 1 w 161"/>
              <a:gd name="T23" fmla="*/ 128 h 173"/>
              <a:gd name="T24" fmla="*/ 0 w 161"/>
              <a:gd name="T25" fmla="*/ 134 h 173"/>
              <a:gd name="T26" fmla="*/ 21 w 161"/>
              <a:gd name="T27" fmla="*/ 150 h 173"/>
              <a:gd name="T28" fmla="*/ 32 w 161"/>
              <a:gd name="T29" fmla="*/ 151 h 173"/>
              <a:gd name="T30" fmla="*/ 50 w 161"/>
              <a:gd name="T31" fmla="*/ 152 h 173"/>
              <a:gd name="T32" fmla="*/ 58 w 161"/>
              <a:gd name="T33" fmla="*/ 155 h 173"/>
              <a:gd name="T34" fmla="*/ 72 w 161"/>
              <a:gd name="T35" fmla="*/ 167 h 173"/>
              <a:gd name="T36" fmla="*/ 83 w 161"/>
              <a:gd name="T37" fmla="*/ 170 h 173"/>
              <a:gd name="T38" fmla="*/ 93 w 161"/>
              <a:gd name="T39" fmla="*/ 173 h 173"/>
              <a:gd name="T40" fmla="*/ 97 w 161"/>
              <a:gd name="T41" fmla="*/ 171 h 173"/>
              <a:gd name="T42" fmla="*/ 106 w 161"/>
              <a:gd name="T43" fmla="*/ 166 h 173"/>
              <a:gd name="T44" fmla="*/ 119 w 161"/>
              <a:gd name="T45" fmla="*/ 149 h 173"/>
              <a:gd name="T46" fmla="*/ 120 w 161"/>
              <a:gd name="T47" fmla="*/ 98 h 173"/>
              <a:gd name="T48" fmla="*/ 146 w 161"/>
              <a:gd name="T49" fmla="*/ 103 h 173"/>
              <a:gd name="T50" fmla="*/ 155 w 161"/>
              <a:gd name="T51" fmla="*/ 91 h 173"/>
              <a:gd name="T52" fmla="*/ 147 w 161"/>
              <a:gd name="T53" fmla="*/ 44 h 173"/>
              <a:gd name="T54" fmla="*/ 150 w 161"/>
              <a:gd name="T55" fmla="*/ 40 h 173"/>
              <a:gd name="T56" fmla="*/ 156 w 161"/>
              <a:gd name="T57" fmla="*/ 34 h 173"/>
              <a:gd name="T58" fmla="*/ 161 w 161"/>
              <a:gd name="T59" fmla="*/ 33 h 173"/>
              <a:gd name="T60" fmla="*/ 130 w 161"/>
              <a:gd name="T61" fmla="*/ 26 h 173"/>
              <a:gd name="T62" fmla="*/ 104 w 161"/>
              <a:gd name="T63" fmla="*/ 6 h 173"/>
              <a:gd name="T64" fmla="*/ 95 w 161"/>
              <a:gd name="T65" fmla="*/ 2 h 173"/>
              <a:gd name="T66" fmla="*/ 80 w 161"/>
              <a:gd name="T67" fmla="*/ 0 h 173"/>
              <a:gd name="T68" fmla="*/ 68 w 161"/>
              <a:gd name="T69" fmla="*/ 3 h 173"/>
              <a:gd name="T70" fmla="*/ 67 w 161"/>
              <a:gd name="T71" fmla="*/ 6 h 173"/>
              <a:gd name="T72" fmla="*/ 71 w 161"/>
              <a:gd name="T73" fmla="*/ 13 h 173"/>
              <a:gd name="T74" fmla="*/ 75 w 161"/>
              <a:gd name="T75" fmla="*/ 16 h 173"/>
              <a:gd name="T76" fmla="*/ 82 w 161"/>
              <a:gd name="T77" fmla="*/ 24 h 173"/>
              <a:gd name="T78" fmla="*/ 81 w 161"/>
              <a:gd name="T79" fmla="*/ 3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73">
                <a:moveTo>
                  <a:pt x="81" y="34"/>
                </a:moveTo>
                <a:lnTo>
                  <a:pt x="77" y="39"/>
                </a:lnTo>
                <a:lnTo>
                  <a:pt x="74" y="37"/>
                </a:lnTo>
                <a:lnTo>
                  <a:pt x="59" y="34"/>
                </a:lnTo>
                <a:lnTo>
                  <a:pt x="57" y="42"/>
                </a:lnTo>
                <a:lnTo>
                  <a:pt x="57" y="45"/>
                </a:lnTo>
                <a:lnTo>
                  <a:pt x="53" y="45"/>
                </a:lnTo>
                <a:lnTo>
                  <a:pt x="28" y="55"/>
                </a:lnTo>
                <a:lnTo>
                  <a:pt x="27" y="59"/>
                </a:lnTo>
                <a:lnTo>
                  <a:pt x="27" y="59"/>
                </a:lnTo>
                <a:lnTo>
                  <a:pt x="26" y="65"/>
                </a:lnTo>
                <a:lnTo>
                  <a:pt x="27" y="71"/>
                </a:lnTo>
                <a:lnTo>
                  <a:pt x="30" y="77"/>
                </a:lnTo>
                <a:lnTo>
                  <a:pt x="35" y="84"/>
                </a:lnTo>
                <a:lnTo>
                  <a:pt x="38" y="87"/>
                </a:lnTo>
                <a:lnTo>
                  <a:pt x="35" y="90"/>
                </a:lnTo>
                <a:lnTo>
                  <a:pt x="35" y="90"/>
                </a:lnTo>
                <a:lnTo>
                  <a:pt x="29" y="99"/>
                </a:lnTo>
                <a:lnTo>
                  <a:pt x="22" y="107"/>
                </a:lnTo>
                <a:lnTo>
                  <a:pt x="14" y="115"/>
                </a:lnTo>
                <a:lnTo>
                  <a:pt x="5" y="123"/>
                </a:lnTo>
                <a:lnTo>
                  <a:pt x="5" y="123"/>
                </a:lnTo>
                <a:lnTo>
                  <a:pt x="2" y="126"/>
                </a:lnTo>
                <a:lnTo>
                  <a:pt x="1" y="128"/>
                </a:lnTo>
                <a:lnTo>
                  <a:pt x="0" y="131"/>
                </a:lnTo>
                <a:lnTo>
                  <a:pt x="0" y="134"/>
                </a:lnTo>
                <a:lnTo>
                  <a:pt x="8" y="145"/>
                </a:lnTo>
                <a:lnTo>
                  <a:pt x="21" y="150"/>
                </a:lnTo>
                <a:lnTo>
                  <a:pt x="32" y="151"/>
                </a:lnTo>
                <a:lnTo>
                  <a:pt x="32" y="151"/>
                </a:lnTo>
                <a:lnTo>
                  <a:pt x="42" y="151"/>
                </a:lnTo>
                <a:lnTo>
                  <a:pt x="50" y="152"/>
                </a:lnTo>
                <a:lnTo>
                  <a:pt x="56" y="154"/>
                </a:lnTo>
                <a:lnTo>
                  <a:pt x="58" y="155"/>
                </a:lnTo>
                <a:lnTo>
                  <a:pt x="60" y="158"/>
                </a:lnTo>
                <a:lnTo>
                  <a:pt x="72" y="167"/>
                </a:lnTo>
                <a:lnTo>
                  <a:pt x="72" y="167"/>
                </a:lnTo>
                <a:lnTo>
                  <a:pt x="83" y="170"/>
                </a:lnTo>
                <a:lnTo>
                  <a:pt x="89" y="171"/>
                </a:lnTo>
                <a:lnTo>
                  <a:pt x="93" y="173"/>
                </a:lnTo>
                <a:lnTo>
                  <a:pt x="93" y="173"/>
                </a:lnTo>
                <a:lnTo>
                  <a:pt x="97" y="171"/>
                </a:lnTo>
                <a:lnTo>
                  <a:pt x="101" y="169"/>
                </a:lnTo>
                <a:lnTo>
                  <a:pt x="106" y="166"/>
                </a:lnTo>
                <a:lnTo>
                  <a:pt x="109" y="159"/>
                </a:lnTo>
                <a:lnTo>
                  <a:pt x="119" y="149"/>
                </a:lnTo>
                <a:lnTo>
                  <a:pt x="127" y="126"/>
                </a:lnTo>
                <a:lnTo>
                  <a:pt x="120" y="98"/>
                </a:lnTo>
                <a:lnTo>
                  <a:pt x="130" y="102"/>
                </a:lnTo>
                <a:lnTo>
                  <a:pt x="146" y="103"/>
                </a:lnTo>
                <a:lnTo>
                  <a:pt x="153" y="97"/>
                </a:lnTo>
                <a:lnTo>
                  <a:pt x="155" y="91"/>
                </a:lnTo>
                <a:lnTo>
                  <a:pt x="143" y="56"/>
                </a:lnTo>
                <a:lnTo>
                  <a:pt x="147" y="44"/>
                </a:lnTo>
                <a:lnTo>
                  <a:pt x="147" y="44"/>
                </a:lnTo>
                <a:lnTo>
                  <a:pt x="150" y="40"/>
                </a:lnTo>
                <a:lnTo>
                  <a:pt x="153" y="36"/>
                </a:lnTo>
                <a:lnTo>
                  <a:pt x="156" y="34"/>
                </a:lnTo>
                <a:lnTo>
                  <a:pt x="160" y="33"/>
                </a:lnTo>
                <a:lnTo>
                  <a:pt x="161" y="33"/>
                </a:lnTo>
                <a:lnTo>
                  <a:pt x="159" y="25"/>
                </a:lnTo>
                <a:lnTo>
                  <a:pt x="130" y="26"/>
                </a:lnTo>
                <a:lnTo>
                  <a:pt x="130" y="25"/>
                </a:lnTo>
                <a:lnTo>
                  <a:pt x="104" y="6"/>
                </a:lnTo>
                <a:lnTo>
                  <a:pt x="104" y="6"/>
                </a:lnTo>
                <a:lnTo>
                  <a:pt x="95" y="2"/>
                </a:lnTo>
                <a:lnTo>
                  <a:pt x="87" y="0"/>
                </a:lnTo>
                <a:lnTo>
                  <a:pt x="80" y="0"/>
                </a:lnTo>
                <a:lnTo>
                  <a:pt x="72" y="1"/>
                </a:lnTo>
                <a:lnTo>
                  <a:pt x="68" y="3"/>
                </a:lnTo>
                <a:lnTo>
                  <a:pt x="68" y="3"/>
                </a:lnTo>
                <a:lnTo>
                  <a:pt x="67" y="6"/>
                </a:lnTo>
                <a:lnTo>
                  <a:pt x="68" y="10"/>
                </a:lnTo>
                <a:lnTo>
                  <a:pt x="71" y="13"/>
                </a:lnTo>
                <a:lnTo>
                  <a:pt x="75" y="16"/>
                </a:lnTo>
                <a:lnTo>
                  <a:pt x="75" y="16"/>
                </a:lnTo>
                <a:lnTo>
                  <a:pt x="80" y="19"/>
                </a:lnTo>
                <a:lnTo>
                  <a:pt x="82" y="24"/>
                </a:lnTo>
                <a:lnTo>
                  <a:pt x="82" y="28"/>
                </a:lnTo>
                <a:lnTo>
                  <a:pt x="81" y="34"/>
                </a:lnTo>
                <a:lnTo>
                  <a:pt x="81" y="34"/>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8" name="Freeform 59"/>
          <p:cNvSpPr/>
          <p:nvPr/>
        </p:nvSpPr>
        <p:spPr bwMode="auto">
          <a:xfrm>
            <a:off x="5370632" y="2780958"/>
            <a:ext cx="657546" cy="629795"/>
          </a:xfrm>
          <a:custGeom>
            <a:avLst/>
            <a:gdLst>
              <a:gd name="T0" fmla="*/ 246 w 568"/>
              <a:gd name="T1" fmla="*/ 90 h 542"/>
              <a:gd name="T2" fmla="*/ 243 w 568"/>
              <a:gd name="T3" fmla="*/ 105 h 542"/>
              <a:gd name="T4" fmla="*/ 215 w 568"/>
              <a:gd name="T5" fmla="*/ 121 h 542"/>
              <a:gd name="T6" fmla="*/ 193 w 568"/>
              <a:gd name="T7" fmla="*/ 114 h 542"/>
              <a:gd name="T8" fmla="*/ 156 w 568"/>
              <a:gd name="T9" fmla="*/ 153 h 542"/>
              <a:gd name="T10" fmla="*/ 137 w 568"/>
              <a:gd name="T11" fmla="*/ 175 h 542"/>
              <a:gd name="T12" fmla="*/ 106 w 568"/>
              <a:gd name="T13" fmla="*/ 212 h 542"/>
              <a:gd name="T14" fmla="*/ 64 w 568"/>
              <a:gd name="T15" fmla="*/ 212 h 542"/>
              <a:gd name="T16" fmla="*/ 64 w 568"/>
              <a:gd name="T17" fmla="*/ 211 h 542"/>
              <a:gd name="T18" fmla="*/ 45 w 568"/>
              <a:gd name="T19" fmla="*/ 236 h 542"/>
              <a:gd name="T20" fmla="*/ 9 w 568"/>
              <a:gd name="T21" fmla="*/ 317 h 542"/>
              <a:gd name="T22" fmla="*/ 7 w 568"/>
              <a:gd name="T23" fmla="*/ 333 h 542"/>
              <a:gd name="T24" fmla="*/ 15 w 568"/>
              <a:gd name="T25" fmla="*/ 352 h 542"/>
              <a:gd name="T26" fmla="*/ 53 w 568"/>
              <a:gd name="T27" fmla="*/ 362 h 542"/>
              <a:gd name="T28" fmla="*/ 61 w 568"/>
              <a:gd name="T29" fmla="*/ 370 h 542"/>
              <a:gd name="T30" fmla="*/ 73 w 568"/>
              <a:gd name="T31" fmla="*/ 374 h 542"/>
              <a:gd name="T32" fmla="*/ 77 w 568"/>
              <a:gd name="T33" fmla="*/ 384 h 542"/>
              <a:gd name="T34" fmla="*/ 82 w 568"/>
              <a:gd name="T35" fmla="*/ 402 h 542"/>
              <a:gd name="T36" fmla="*/ 142 w 568"/>
              <a:gd name="T37" fmla="*/ 395 h 542"/>
              <a:gd name="T38" fmla="*/ 172 w 568"/>
              <a:gd name="T39" fmla="*/ 339 h 542"/>
              <a:gd name="T40" fmla="*/ 209 w 568"/>
              <a:gd name="T41" fmla="*/ 308 h 542"/>
              <a:gd name="T42" fmla="*/ 229 w 568"/>
              <a:gd name="T43" fmla="*/ 301 h 542"/>
              <a:gd name="T44" fmla="*/ 242 w 568"/>
              <a:gd name="T45" fmla="*/ 293 h 542"/>
              <a:gd name="T46" fmla="*/ 261 w 568"/>
              <a:gd name="T47" fmla="*/ 300 h 542"/>
              <a:gd name="T48" fmla="*/ 284 w 568"/>
              <a:gd name="T49" fmla="*/ 333 h 542"/>
              <a:gd name="T50" fmla="*/ 285 w 568"/>
              <a:gd name="T51" fmla="*/ 338 h 542"/>
              <a:gd name="T52" fmla="*/ 286 w 568"/>
              <a:gd name="T53" fmla="*/ 386 h 542"/>
              <a:gd name="T54" fmla="*/ 280 w 568"/>
              <a:gd name="T55" fmla="*/ 410 h 542"/>
              <a:gd name="T56" fmla="*/ 256 w 568"/>
              <a:gd name="T57" fmla="*/ 446 h 542"/>
              <a:gd name="T58" fmla="*/ 269 w 568"/>
              <a:gd name="T59" fmla="*/ 468 h 542"/>
              <a:gd name="T60" fmla="*/ 282 w 568"/>
              <a:gd name="T61" fmla="*/ 455 h 542"/>
              <a:gd name="T62" fmla="*/ 294 w 568"/>
              <a:gd name="T63" fmla="*/ 486 h 542"/>
              <a:gd name="T64" fmla="*/ 278 w 568"/>
              <a:gd name="T65" fmla="*/ 496 h 542"/>
              <a:gd name="T66" fmla="*/ 277 w 568"/>
              <a:gd name="T67" fmla="*/ 507 h 542"/>
              <a:gd name="T68" fmla="*/ 266 w 568"/>
              <a:gd name="T69" fmla="*/ 522 h 542"/>
              <a:gd name="T70" fmla="*/ 239 w 568"/>
              <a:gd name="T71" fmla="*/ 540 h 542"/>
              <a:gd name="T72" fmla="*/ 287 w 568"/>
              <a:gd name="T73" fmla="*/ 530 h 542"/>
              <a:gd name="T74" fmla="*/ 390 w 568"/>
              <a:gd name="T75" fmla="*/ 404 h 542"/>
              <a:gd name="T76" fmla="*/ 413 w 568"/>
              <a:gd name="T77" fmla="*/ 393 h 542"/>
              <a:gd name="T78" fmla="*/ 445 w 568"/>
              <a:gd name="T79" fmla="*/ 391 h 542"/>
              <a:gd name="T80" fmla="*/ 493 w 568"/>
              <a:gd name="T81" fmla="*/ 317 h 542"/>
              <a:gd name="T82" fmla="*/ 568 w 568"/>
              <a:gd name="T83" fmla="*/ 237 h 542"/>
              <a:gd name="T84" fmla="*/ 563 w 568"/>
              <a:gd name="T85" fmla="*/ 193 h 542"/>
              <a:gd name="T86" fmla="*/ 553 w 568"/>
              <a:gd name="T87" fmla="*/ 187 h 542"/>
              <a:gd name="T88" fmla="*/ 538 w 568"/>
              <a:gd name="T89" fmla="*/ 187 h 542"/>
              <a:gd name="T90" fmla="*/ 523 w 568"/>
              <a:gd name="T91" fmla="*/ 175 h 542"/>
              <a:gd name="T92" fmla="*/ 519 w 568"/>
              <a:gd name="T93" fmla="*/ 166 h 542"/>
              <a:gd name="T94" fmla="*/ 513 w 568"/>
              <a:gd name="T95" fmla="*/ 98 h 542"/>
              <a:gd name="T96" fmla="*/ 496 w 568"/>
              <a:gd name="T97" fmla="*/ 85 h 542"/>
              <a:gd name="T98" fmla="*/ 466 w 568"/>
              <a:gd name="T99" fmla="*/ 47 h 542"/>
              <a:gd name="T100" fmla="*/ 465 w 568"/>
              <a:gd name="T101" fmla="*/ 24 h 542"/>
              <a:gd name="T102" fmla="*/ 456 w 568"/>
              <a:gd name="T103" fmla="*/ 17 h 542"/>
              <a:gd name="T104" fmla="*/ 441 w 568"/>
              <a:gd name="T105" fmla="*/ 38 h 542"/>
              <a:gd name="T106" fmla="*/ 416 w 568"/>
              <a:gd name="T107" fmla="*/ 33 h 542"/>
              <a:gd name="T108" fmla="*/ 408 w 568"/>
              <a:gd name="T109" fmla="*/ 26 h 542"/>
              <a:gd name="T110" fmla="*/ 405 w 568"/>
              <a:gd name="T111" fmla="*/ 12 h 542"/>
              <a:gd name="T112" fmla="*/ 359 w 568"/>
              <a:gd name="T113" fmla="*/ 1 h 542"/>
              <a:gd name="T114" fmla="*/ 354 w 568"/>
              <a:gd name="T115" fmla="*/ 18 h 542"/>
              <a:gd name="T116" fmla="*/ 343 w 568"/>
              <a:gd name="T117" fmla="*/ 47 h 542"/>
              <a:gd name="T118" fmla="*/ 321 w 568"/>
              <a:gd name="T119" fmla="*/ 72 h 542"/>
              <a:gd name="T120" fmla="*/ 283 w 568"/>
              <a:gd name="T121" fmla="*/ 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8" h="542">
                <a:moveTo>
                  <a:pt x="260" y="71"/>
                </a:moveTo>
                <a:lnTo>
                  <a:pt x="246" y="90"/>
                </a:lnTo>
                <a:lnTo>
                  <a:pt x="246" y="90"/>
                </a:lnTo>
                <a:lnTo>
                  <a:pt x="244" y="94"/>
                </a:lnTo>
                <a:lnTo>
                  <a:pt x="243" y="99"/>
                </a:lnTo>
                <a:lnTo>
                  <a:pt x="243" y="105"/>
                </a:lnTo>
                <a:lnTo>
                  <a:pt x="244" y="113"/>
                </a:lnTo>
                <a:lnTo>
                  <a:pt x="244" y="121"/>
                </a:lnTo>
                <a:lnTo>
                  <a:pt x="215" y="121"/>
                </a:lnTo>
                <a:lnTo>
                  <a:pt x="214" y="121"/>
                </a:lnTo>
                <a:lnTo>
                  <a:pt x="214" y="121"/>
                </a:lnTo>
                <a:lnTo>
                  <a:pt x="193" y="114"/>
                </a:lnTo>
                <a:lnTo>
                  <a:pt x="177" y="140"/>
                </a:lnTo>
                <a:lnTo>
                  <a:pt x="175" y="142"/>
                </a:lnTo>
                <a:lnTo>
                  <a:pt x="156" y="153"/>
                </a:lnTo>
                <a:lnTo>
                  <a:pt x="140" y="172"/>
                </a:lnTo>
                <a:lnTo>
                  <a:pt x="140" y="172"/>
                </a:lnTo>
                <a:lnTo>
                  <a:pt x="137" y="175"/>
                </a:lnTo>
                <a:lnTo>
                  <a:pt x="137" y="175"/>
                </a:lnTo>
                <a:lnTo>
                  <a:pt x="106" y="211"/>
                </a:lnTo>
                <a:lnTo>
                  <a:pt x="106" y="212"/>
                </a:lnTo>
                <a:lnTo>
                  <a:pt x="105" y="212"/>
                </a:lnTo>
                <a:lnTo>
                  <a:pt x="82" y="223"/>
                </a:lnTo>
                <a:lnTo>
                  <a:pt x="64" y="212"/>
                </a:lnTo>
                <a:lnTo>
                  <a:pt x="64" y="211"/>
                </a:lnTo>
                <a:lnTo>
                  <a:pt x="64" y="211"/>
                </a:lnTo>
                <a:lnTo>
                  <a:pt x="64" y="211"/>
                </a:lnTo>
                <a:lnTo>
                  <a:pt x="47" y="192"/>
                </a:lnTo>
                <a:lnTo>
                  <a:pt x="37" y="187"/>
                </a:lnTo>
                <a:lnTo>
                  <a:pt x="45" y="236"/>
                </a:lnTo>
                <a:lnTo>
                  <a:pt x="53" y="262"/>
                </a:lnTo>
                <a:lnTo>
                  <a:pt x="34" y="279"/>
                </a:lnTo>
                <a:lnTo>
                  <a:pt x="9" y="317"/>
                </a:lnTo>
                <a:lnTo>
                  <a:pt x="9" y="332"/>
                </a:lnTo>
                <a:lnTo>
                  <a:pt x="8" y="333"/>
                </a:lnTo>
                <a:lnTo>
                  <a:pt x="7" y="333"/>
                </a:lnTo>
                <a:lnTo>
                  <a:pt x="0" y="344"/>
                </a:lnTo>
                <a:lnTo>
                  <a:pt x="4" y="352"/>
                </a:lnTo>
                <a:lnTo>
                  <a:pt x="15" y="352"/>
                </a:lnTo>
                <a:lnTo>
                  <a:pt x="50" y="362"/>
                </a:lnTo>
                <a:lnTo>
                  <a:pt x="51" y="362"/>
                </a:lnTo>
                <a:lnTo>
                  <a:pt x="53" y="362"/>
                </a:lnTo>
                <a:lnTo>
                  <a:pt x="53" y="363"/>
                </a:lnTo>
                <a:lnTo>
                  <a:pt x="54" y="363"/>
                </a:lnTo>
                <a:lnTo>
                  <a:pt x="61" y="370"/>
                </a:lnTo>
                <a:lnTo>
                  <a:pt x="70" y="374"/>
                </a:lnTo>
                <a:lnTo>
                  <a:pt x="70" y="374"/>
                </a:lnTo>
                <a:lnTo>
                  <a:pt x="73" y="374"/>
                </a:lnTo>
                <a:lnTo>
                  <a:pt x="73" y="376"/>
                </a:lnTo>
                <a:lnTo>
                  <a:pt x="73" y="376"/>
                </a:lnTo>
                <a:lnTo>
                  <a:pt x="77" y="384"/>
                </a:lnTo>
                <a:lnTo>
                  <a:pt x="78" y="387"/>
                </a:lnTo>
                <a:lnTo>
                  <a:pt x="79" y="391"/>
                </a:lnTo>
                <a:lnTo>
                  <a:pt x="82" y="402"/>
                </a:lnTo>
                <a:lnTo>
                  <a:pt x="120" y="412"/>
                </a:lnTo>
                <a:lnTo>
                  <a:pt x="130" y="410"/>
                </a:lnTo>
                <a:lnTo>
                  <a:pt x="142" y="395"/>
                </a:lnTo>
                <a:lnTo>
                  <a:pt x="171" y="340"/>
                </a:lnTo>
                <a:lnTo>
                  <a:pt x="172" y="340"/>
                </a:lnTo>
                <a:lnTo>
                  <a:pt x="172" y="339"/>
                </a:lnTo>
                <a:lnTo>
                  <a:pt x="185" y="321"/>
                </a:lnTo>
                <a:lnTo>
                  <a:pt x="187" y="319"/>
                </a:lnTo>
                <a:lnTo>
                  <a:pt x="209" y="308"/>
                </a:lnTo>
                <a:lnTo>
                  <a:pt x="226" y="307"/>
                </a:lnTo>
                <a:lnTo>
                  <a:pt x="226" y="307"/>
                </a:lnTo>
                <a:lnTo>
                  <a:pt x="229" y="301"/>
                </a:lnTo>
                <a:lnTo>
                  <a:pt x="234" y="297"/>
                </a:lnTo>
                <a:lnTo>
                  <a:pt x="238" y="293"/>
                </a:lnTo>
                <a:lnTo>
                  <a:pt x="242" y="293"/>
                </a:lnTo>
                <a:lnTo>
                  <a:pt x="242" y="293"/>
                </a:lnTo>
                <a:lnTo>
                  <a:pt x="250" y="294"/>
                </a:lnTo>
                <a:lnTo>
                  <a:pt x="261" y="300"/>
                </a:lnTo>
                <a:lnTo>
                  <a:pt x="263" y="301"/>
                </a:lnTo>
                <a:lnTo>
                  <a:pt x="263" y="302"/>
                </a:lnTo>
                <a:lnTo>
                  <a:pt x="284" y="333"/>
                </a:lnTo>
                <a:lnTo>
                  <a:pt x="284" y="336"/>
                </a:lnTo>
                <a:lnTo>
                  <a:pt x="285" y="336"/>
                </a:lnTo>
                <a:lnTo>
                  <a:pt x="285" y="338"/>
                </a:lnTo>
                <a:lnTo>
                  <a:pt x="287" y="361"/>
                </a:lnTo>
                <a:lnTo>
                  <a:pt x="286" y="386"/>
                </a:lnTo>
                <a:lnTo>
                  <a:pt x="286" y="386"/>
                </a:lnTo>
                <a:lnTo>
                  <a:pt x="280" y="408"/>
                </a:lnTo>
                <a:lnTo>
                  <a:pt x="280" y="408"/>
                </a:lnTo>
                <a:lnTo>
                  <a:pt x="280" y="410"/>
                </a:lnTo>
                <a:lnTo>
                  <a:pt x="279" y="410"/>
                </a:lnTo>
                <a:lnTo>
                  <a:pt x="263" y="430"/>
                </a:lnTo>
                <a:lnTo>
                  <a:pt x="256" y="446"/>
                </a:lnTo>
                <a:lnTo>
                  <a:pt x="258" y="472"/>
                </a:lnTo>
                <a:lnTo>
                  <a:pt x="260" y="472"/>
                </a:lnTo>
                <a:lnTo>
                  <a:pt x="269" y="468"/>
                </a:lnTo>
                <a:lnTo>
                  <a:pt x="278" y="459"/>
                </a:lnTo>
                <a:lnTo>
                  <a:pt x="280" y="457"/>
                </a:lnTo>
                <a:lnTo>
                  <a:pt x="282" y="455"/>
                </a:lnTo>
                <a:lnTo>
                  <a:pt x="294" y="465"/>
                </a:lnTo>
                <a:lnTo>
                  <a:pt x="294" y="467"/>
                </a:lnTo>
                <a:lnTo>
                  <a:pt x="294" y="486"/>
                </a:lnTo>
                <a:lnTo>
                  <a:pt x="293" y="486"/>
                </a:lnTo>
                <a:lnTo>
                  <a:pt x="282" y="491"/>
                </a:lnTo>
                <a:lnTo>
                  <a:pt x="278" y="496"/>
                </a:lnTo>
                <a:lnTo>
                  <a:pt x="278" y="506"/>
                </a:lnTo>
                <a:lnTo>
                  <a:pt x="277" y="507"/>
                </a:lnTo>
                <a:lnTo>
                  <a:pt x="277" y="507"/>
                </a:lnTo>
                <a:lnTo>
                  <a:pt x="270" y="521"/>
                </a:lnTo>
                <a:lnTo>
                  <a:pt x="269" y="521"/>
                </a:lnTo>
                <a:lnTo>
                  <a:pt x="266" y="522"/>
                </a:lnTo>
                <a:lnTo>
                  <a:pt x="256" y="523"/>
                </a:lnTo>
                <a:lnTo>
                  <a:pt x="247" y="526"/>
                </a:lnTo>
                <a:lnTo>
                  <a:pt x="239" y="540"/>
                </a:lnTo>
                <a:lnTo>
                  <a:pt x="240" y="542"/>
                </a:lnTo>
                <a:lnTo>
                  <a:pt x="280" y="537"/>
                </a:lnTo>
                <a:lnTo>
                  <a:pt x="287" y="530"/>
                </a:lnTo>
                <a:lnTo>
                  <a:pt x="301" y="496"/>
                </a:lnTo>
                <a:lnTo>
                  <a:pt x="301" y="496"/>
                </a:lnTo>
                <a:lnTo>
                  <a:pt x="390" y="404"/>
                </a:lnTo>
                <a:lnTo>
                  <a:pt x="393" y="404"/>
                </a:lnTo>
                <a:lnTo>
                  <a:pt x="412" y="394"/>
                </a:lnTo>
                <a:lnTo>
                  <a:pt x="413" y="393"/>
                </a:lnTo>
                <a:lnTo>
                  <a:pt x="413" y="394"/>
                </a:lnTo>
                <a:lnTo>
                  <a:pt x="429" y="394"/>
                </a:lnTo>
                <a:lnTo>
                  <a:pt x="445" y="391"/>
                </a:lnTo>
                <a:lnTo>
                  <a:pt x="461" y="384"/>
                </a:lnTo>
                <a:lnTo>
                  <a:pt x="474" y="370"/>
                </a:lnTo>
                <a:lnTo>
                  <a:pt x="493" y="317"/>
                </a:lnTo>
                <a:lnTo>
                  <a:pt x="493" y="317"/>
                </a:lnTo>
                <a:lnTo>
                  <a:pt x="493" y="316"/>
                </a:lnTo>
                <a:lnTo>
                  <a:pt x="568" y="237"/>
                </a:lnTo>
                <a:lnTo>
                  <a:pt x="568" y="236"/>
                </a:lnTo>
                <a:lnTo>
                  <a:pt x="563" y="193"/>
                </a:lnTo>
                <a:lnTo>
                  <a:pt x="563" y="193"/>
                </a:lnTo>
                <a:lnTo>
                  <a:pt x="558" y="191"/>
                </a:lnTo>
                <a:lnTo>
                  <a:pt x="555" y="189"/>
                </a:lnTo>
                <a:lnTo>
                  <a:pt x="553" y="187"/>
                </a:lnTo>
                <a:lnTo>
                  <a:pt x="550" y="184"/>
                </a:lnTo>
                <a:lnTo>
                  <a:pt x="550" y="185"/>
                </a:lnTo>
                <a:lnTo>
                  <a:pt x="538" y="187"/>
                </a:lnTo>
                <a:lnTo>
                  <a:pt x="538" y="187"/>
                </a:lnTo>
                <a:lnTo>
                  <a:pt x="530" y="182"/>
                </a:lnTo>
                <a:lnTo>
                  <a:pt x="523" y="175"/>
                </a:lnTo>
                <a:lnTo>
                  <a:pt x="520" y="168"/>
                </a:lnTo>
                <a:lnTo>
                  <a:pt x="520" y="167"/>
                </a:lnTo>
                <a:lnTo>
                  <a:pt x="519" y="166"/>
                </a:lnTo>
                <a:lnTo>
                  <a:pt x="519" y="101"/>
                </a:lnTo>
                <a:lnTo>
                  <a:pt x="519" y="101"/>
                </a:lnTo>
                <a:lnTo>
                  <a:pt x="513" y="98"/>
                </a:lnTo>
                <a:lnTo>
                  <a:pt x="507" y="95"/>
                </a:lnTo>
                <a:lnTo>
                  <a:pt x="501" y="90"/>
                </a:lnTo>
                <a:lnTo>
                  <a:pt x="496" y="85"/>
                </a:lnTo>
                <a:lnTo>
                  <a:pt x="480" y="67"/>
                </a:lnTo>
                <a:lnTo>
                  <a:pt x="466" y="47"/>
                </a:lnTo>
                <a:lnTo>
                  <a:pt x="466" y="47"/>
                </a:lnTo>
                <a:lnTo>
                  <a:pt x="464" y="43"/>
                </a:lnTo>
                <a:lnTo>
                  <a:pt x="464" y="38"/>
                </a:lnTo>
                <a:lnTo>
                  <a:pt x="465" y="24"/>
                </a:lnTo>
                <a:lnTo>
                  <a:pt x="466" y="18"/>
                </a:lnTo>
                <a:lnTo>
                  <a:pt x="457" y="7"/>
                </a:lnTo>
                <a:lnTo>
                  <a:pt x="456" y="17"/>
                </a:lnTo>
                <a:lnTo>
                  <a:pt x="445" y="38"/>
                </a:lnTo>
                <a:lnTo>
                  <a:pt x="441" y="38"/>
                </a:lnTo>
                <a:lnTo>
                  <a:pt x="441" y="38"/>
                </a:lnTo>
                <a:lnTo>
                  <a:pt x="428" y="36"/>
                </a:lnTo>
                <a:lnTo>
                  <a:pt x="421" y="35"/>
                </a:lnTo>
                <a:lnTo>
                  <a:pt x="416" y="33"/>
                </a:lnTo>
                <a:lnTo>
                  <a:pt x="416" y="33"/>
                </a:lnTo>
                <a:lnTo>
                  <a:pt x="411" y="31"/>
                </a:lnTo>
                <a:lnTo>
                  <a:pt x="408" y="26"/>
                </a:lnTo>
                <a:lnTo>
                  <a:pt x="405" y="21"/>
                </a:lnTo>
                <a:lnTo>
                  <a:pt x="405" y="17"/>
                </a:lnTo>
                <a:lnTo>
                  <a:pt x="405" y="12"/>
                </a:lnTo>
                <a:lnTo>
                  <a:pt x="400" y="12"/>
                </a:lnTo>
                <a:lnTo>
                  <a:pt x="377" y="18"/>
                </a:lnTo>
                <a:lnTo>
                  <a:pt x="359" y="1"/>
                </a:lnTo>
                <a:lnTo>
                  <a:pt x="353" y="0"/>
                </a:lnTo>
                <a:lnTo>
                  <a:pt x="347" y="5"/>
                </a:lnTo>
                <a:lnTo>
                  <a:pt x="354" y="18"/>
                </a:lnTo>
                <a:lnTo>
                  <a:pt x="357" y="21"/>
                </a:lnTo>
                <a:lnTo>
                  <a:pt x="345" y="47"/>
                </a:lnTo>
                <a:lnTo>
                  <a:pt x="343" y="47"/>
                </a:lnTo>
                <a:lnTo>
                  <a:pt x="343" y="48"/>
                </a:lnTo>
                <a:lnTo>
                  <a:pt x="342" y="48"/>
                </a:lnTo>
                <a:lnTo>
                  <a:pt x="321" y="72"/>
                </a:lnTo>
                <a:lnTo>
                  <a:pt x="319" y="74"/>
                </a:lnTo>
                <a:lnTo>
                  <a:pt x="317" y="74"/>
                </a:lnTo>
                <a:lnTo>
                  <a:pt x="283" y="78"/>
                </a:lnTo>
                <a:lnTo>
                  <a:pt x="260" y="7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69" name="Freeform 60"/>
          <p:cNvSpPr/>
          <p:nvPr/>
        </p:nvSpPr>
        <p:spPr bwMode="auto">
          <a:xfrm>
            <a:off x="5520234" y="2405169"/>
            <a:ext cx="939351" cy="640235"/>
          </a:xfrm>
          <a:custGeom>
            <a:avLst/>
            <a:gdLst>
              <a:gd name="T0" fmla="*/ 110 w 810"/>
              <a:gd name="T1" fmla="*/ 19 h 552"/>
              <a:gd name="T2" fmla="*/ 88 w 810"/>
              <a:gd name="T3" fmla="*/ 52 h 552"/>
              <a:gd name="T4" fmla="*/ 62 w 810"/>
              <a:gd name="T5" fmla="*/ 71 h 552"/>
              <a:gd name="T6" fmla="*/ 40 w 810"/>
              <a:gd name="T7" fmla="*/ 61 h 552"/>
              <a:gd name="T8" fmla="*/ 26 w 810"/>
              <a:gd name="T9" fmla="*/ 47 h 552"/>
              <a:gd name="T10" fmla="*/ 47 w 810"/>
              <a:gd name="T11" fmla="*/ 91 h 552"/>
              <a:gd name="T12" fmla="*/ 55 w 810"/>
              <a:gd name="T13" fmla="*/ 120 h 552"/>
              <a:gd name="T14" fmla="*/ 105 w 810"/>
              <a:gd name="T15" fmla="*/ 218 h 552"/>
              <a:gd name="T16" fmla="*/ 147 w 810"/>
              <a:gd name="T17" fmla="*/ 197 h 552"/>
              <a:gd name="T18" fmla="*/ 162 w 810"/>
              <a:gd name="T19" fmla="*/ 228 h 552"/>
              <a:gd name="T20" fmla="*/ 188 w 810"/>
              <a:gd name="T21" fmla="*/ 294 h 552"/>
              <a:gd name="T22" fmla="*/ 208 w 810"/>
              <a:gd name="T23" fmla="*/ 324 h 552"/>
              <a:gd name="T24" fmla="*/ 237 w 810"/>
              <a:gd name="T25" fmla="*/ 316 h 552"/>
              <a:gd name="T26" fmla="*/ 282 w 810"/>
              <a:gd name="T27" fmla="*/ 325 h 552"/>
              <a:gd name="T28" fmla="*/ 308 w 810"/>
              <a:gd name="T29" fmla="*/ 350 h 552"/>
              <a:gd name="T30" fmla="*/ 319 w 810"/>
              <a:gd name="T31" fmla="*/ 319 h 552"/>
              <a:gd name="T32" fmla="*/ 345 w 810"/>
              <a:gd name="T33" fmla="*/ 329 h 552"/>
              <a:gd name="T34" fmla="*/ 362 w 810"/>
              <a:gd name="T35" fmla="*/ 385 h 552"/>
              <a:gd name="T36" fmla="*/ 394 w 810"/>
              <a:gd name="T37" fmla="*/ 413 h 552"/>
              <a:gd name="T38" fmla="*/ 402 w 810"/>
              <a:gd name="T39" fmla="*/ 427 h 552"/>
              <a:gd name="T40" fmla="*/ 410 w 810"/>
              <a:gd name="T41" fmla="*/ 498 h 552"/>
              <a:gd name="T42" fmla="*/ 425 w 810"/>
              <a:gd name="T43" fmla="*/ 498 h 552"/>
              <a:gd name="T44" fmla="*/ 441 w 810"/>
              <a:gd name="T45" fmla="*/ 507 h 552"/>
              <a:gd name="T46" fmla="*/ 479 w 810"/>
              <a:gd name="T47" fmla="*/ 494 h 552"/>
              <a:gd name="T48" fmla="*/ 497 w 810"/>
              <a:gd name="T49" fmla="*/ 453 h 552"/>
              <a:gd name="T50" fmla="*/ 514 w 810"/>
              <a:gd name="T51" fmla="*/ 443 h 552"/>
              <a:gd name="T52" fmla="*/ 638 w 810"/>
              <a:gd name="T53" fmla="*/ 465 h 552"/>
              <a:gd name="T54" fmla="*/ 587 w 810"/>
              <a:gd name="T55" fmla="*/ 399 h 552"/>
              <a:gd name="T56" fmla="*/ 611 w 810"/>
              <a:gd name="T57" fmla="*/ 391 h 552"/>
              <a:gd name="T58" fmla="*/ 656 w 810"/>
              <a:gd name="T59" fmla="*/ 380 h 552"/>
              <a:gd name="T60" fmla="*/ 685 w 810"/>
              <a:gd name="T61" fmla="*/ 344 h 552"/>
              <a:gd name="T62" fmla="*/ 721 w 810"/>
              <a:gd name="T63" fmla="*/ 257 h 552"/>
              <a:gd name="T64" fmla="*/ 789 w 810"/>
              <a:gd name="T65" fmla="*/ 299 h 552"/>
              <a:gd name="T66" fmla="*/ 776 w 810"/>
              <a:gd name="T67" fmla="*/ 259 h 552"/>
              <a:gd name="T68" fmla="*/ 792 w 810"/>
              <a:gd name="T69" fmla="*/ 191 h 552"/>
              <a:gd name="T70" fmla="*/ 741 w 810"/>
              <a:gd name="T71" fmla="*/ 167 h 552"/>
              <a:gd name="T72" fmla="*/ 730 w 810"/>
              <a:gd name="T73" fmla="*/ 154 h 552"/>
              <a:gd name="T74" fmla="*/ 725 w 810"/>
              <a:gd name="T75" fmla="*/ 164 h 552"/>
              <a:gd name="T76" fmla="*/ 708 w 810"/>
              <a:gd name="T77" fmla="*/ 168 h 552"/>
              <a:gd name="T78" fmla="*/ 674 w 810"/>
              <a:gd name="T79" fmla="*/ 167 h 552"/>
              <a:gd name="T80" fmla="*/ 669 w 810"/>
              <a:gd name="T81" fmla="*/ 197 h 552"/>
              <a:gd name="T82" fmla="*/ 671 w 810"/>
              <a:gd name="T83" fmla="*/ 209 h 552"/>
              <a:gd name="T84" fmla="*/ 647 w 810"/>
              <a:gd name="T85" fmla="*/ 220 h 552"/>
              <a:gd name="T86" fmla="*/ 627 w 810"/>
              <a:gd name="T87" fmla="*/ 216 h 552"/>
              <a:gd name="T88" fmla="*/ 575 w 810"/>
              <a:gd name="T89" fmla="*/ 171 h 552"/>
              <a:gd name="T90" fmla="*/ 564 w 810"/>
              <a:gd name="T91" fmla="*/ 154 h 552"/>
              <a:gd name="T92" fmla="*/ 551 w 810"/>
              <a:gd name="T93" fmla="*/ 133 h 552"/>
              <a:gd name="T94" fmla="*/ 557 w 810"/>
              <a:gd name="T95" fmla="*/ 150 h 552"/>
              <a:gd name="T96" fmla="*/ 505 w 810"/>
              <a:gd name="T97" fmla="*/ 172 h 552"/>
              <a:gd name="T98" fmla="*/ 508 w 810"/>
              <a:gd name="T99" fmla="*/ 161 h 552"/>
              <a:gd name="T100" fmla="*/ 478 w 810"/>
              <a:gd name="T101" fmla="*/ 124 h 552"/>
              <a:gd name="T102" fmla="*/ 449 w 810"/>
              <a:gd name="T103" fmla="*/ 126 h 552"/>
              <a:gd name="T104" fmla="*/ 434 w 810"/>
              <a:gd name="T105" fmla="*/ 120 h 552"/>
              <a:gd name="T106" fmla="*/ 427 w 810"/>
              <a:gd name="T107" fmla="*/ 85 h 552"/>
              <a:gd name="T108" fmla="*/ 383 w 810"/>
              <a:gd name="T109" fmla="*/ 102 h 552"/>
              <a:gd name="T110" fmla="*/ 372 w 810"/>
              <a:gd name="T111" fmla="*/ 107 h 552"/>
              <a:gd name="T112" fmla="*/ 353 w 810"/>
              <a:gd name="T113" fmla="*/ 100 h 552"/>
              <a:gd name="T114" fmla="*/ 339 w 810"/>
              <a:gd name="T115" fmla="*/ 79 h 552"/>
              <a:gd name="T116" fmla="*/ 311 w 810"/>
              <a:gd name="T117" fmla="*/ 73 h 552"/>
              <a:gd name="T118" fmla="*/ 280 w 810"/>
              <a:gd name="T119" fmla="*/ 71 h 552"/>
              <a:gd name="T120" fmla="*/ 229 w 810"/>
              <a:gd name="T121" fmla="*/ 87 h 552"/>
              <a:gd name="T122" fmla="*/ 205 w 810"/>
              <a:gd name="T123" fmla="*/ 8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52">
                <a:moveTo>
                  <a:pt x="157" y="26"/>
                </a:moveTo>
                <a:lnTo>
                  <a:pt x="153" y="0"/>
                </a:lnTo>
                <a:lnTo>
                  <a:pt x="141" y="8"/>
                </a:lnTo>
                <a:lnTo>
                  <a:pt x="140" y="8"/>
                </a:lnTo>
                <a:lnTo>
                  <a:pt x="110" y="19"/>
                </a:lnTo>
                <a:lnTo>
                  <a:pt x="109" y="16"/>
                </a:lnTo>
                <a:lnTo>
                  <a:pt x="105" y="15"/>
                </a:lnTo>
                <a:lnTo>
                  <a:pt x="105" y="29"/>
                </a:lnTo>
                <a:lnTo>
                  <a:pt x="103" y="30"/>
                </a:lnTo>
                <a:lnTo>
                  <a:pt x="88" y="52"/>
                </a:lnTo>
                <a:lnTo>
                  <a:pt x="87" y="52"/>
                </a:lnTo>
                <a:lnTo>
                  <a:pt x="87" y="53"/>
                </a:lnTo>
                <a:lnTo>
                  <a:pt x="86" y="53"/>
                </a:lnTo>
                <a:lnTo>
                  <a:pt x="64" y="71"/>
                </a:lnTo>
                <a:lnTo>
                  <a:pt x="62" y="71"/>
                </a:lnTo>
                <a:lnTo>
                  <a:pt x="62" y="74"/>
                </a:lnTo>
                <a:lnTo>
                  <a:pt x="59" y="71"/>
                </a:lnTo>
                <a:lnTo>
                  <a:pt x="59" y="71"/>
                </a:lnTo>
                <a:lnTo>
                  <a:pt x="48" y="66"/>
                </a:lnTo>
                <a:lnTo>
                  <a:pt x="40" y="61"/>
                </a:lnTo>
                <a:lnTo>
                  <a:pt x="35" y="57"/>
                </a:lnTo>
                <a:lnTo>
                  <a:pt x="32" y="52"/>
                </a:lnTo>
                <a:lnTo>
                  <a:pt x="32" y="52"/>
                </a:lnTo>
                <a:lnTo>
                  <a:pt x="29" y="50"/>
                </a:lnTo>
                <a:lnTo>
                  <a:pt x="26" y="47"/>
                </a:lnTo>
                <a:lnTo>
                  <a:pt x="11" y="51"/>
                </a:lnTo>
                <a:lnTo>
                  <a:pt x="0" y="60"/>
                </a:lnTo>
                <a:lnTo>
                  <a:pt x="26" y="82"/>
                </a:lnTo>
                <a:lnTo>
                  <a:pt x="46" y="90"/>
                </a:lnTo>
                <a:lnTo>
                  <a:pt x="47" y="91"/>
                </a:lnTo>
                <a:lnTo>
                  <a:pt x="48" y="91"/>
                </a:lnTo>
                <a:lnTo>
                  <a:pt x="50" y="94"/>
                </a:lnTo>
                <a:lnTo>
                  <a:pt x="50" y="95"/>
                </a:lnTo>
                <a:lnTo>
                  <a:pt x="54" y="120"/>
                </a:lnTo>
                <a:lnTo>
                  <a:pt x="55" y="120"/>
                </a:lnTo>
                <a:lnTo>
                  <a:pt x="55" y="156"/>
                </a:lnTo>
                <a:lnTo>
                  <a:pt x="60" y="178"/>
                </a:lnTo>
                <a:lnTo>
                  <a:pt x="75" y="212"/>
                </a:lnTo>
                <a:lnTo>
                  <a:pt x="91" y="228"/>
                </a:lnTo>
                <a:lnTo>
                  <a:pt x="105" y="218"/>
                </a:lnTo>
                <a:lnTo>
                  <a:pt x="114" y="207"/>
                </a:lnTo>
                <a:lnTo>
                  <a:pt x="114" y="206"/>
                </a:lnTo>
                <a:lnTo>
                  <a:pt x="115" y="206"/>
                </a:lnTo>
                <a:lnTo>
                  <a:pt x="132" y="185"/>
                </a:lnTo>
                <a:lnTo>
                  <a:pt x="147" y="197"/>
                </a:lnTo>
                <a:lnTo>
                  <a:pt x="147" y="199"/>
                </a:lnTo>
                <a:lnTo>
                  <a:pt x="147" y="199"/>
                </a:lnTo>
                <a:lnTo>
                  <a:pt x="147" y="199"/>
                </a:lnTo>
                <a:lnTo>
                  <a:pt x="147" y="200"/>
                </a:lnTo>
                <a:lnTo>
                  <a:pt x="162" y="228"/>
                </a:lnTo>
                <a:lnTo>
                  <a:pt x="179" y="235"/>
                </a:lnTo>
                <a:lnTo>
                  <a:pt x="189" y="264"/>
                </a:lnTo>
                <a:lnTo>
                  <a:pt x="189" y="265"/>
                </a:lnTo>
                <a:lnTo>
                  <a:pt x="189" y="266"/>
                </a:lnTo>
                <a:lnTo>
                  <a:pt x="188" y="294"/>
                </a:lnTo>
                <a:lnTo>
                  <a:pt x="188" y="295"/>
                </a:lnTo>
                <a:lnTo>
                  <a:pt x="187" y="295"/>
                </a:lnTo>
                <a:lnTo>
                  <a:pt x="179" y="319"/>
                </a:lnTo>
                <a:lnTo>
                  <a:pt x="193" y="330"/>
                </a:lnTo>
                <a:lnTo>
                  <a:pt x="208" y="324"/>
                </a:lnTo>
                <a:lnTo>
                  <a:pt x="221" y="309"/>
                </a:lnTo>
                <a:lnTo>
                  <a:pt x="225" y="312"/>
                </a:lnTo>
                <a:lnTo>
                  <a:pt x="237" y="316"/>
                </a:lnTo>
                <a:lnTo>
                  <a:pt x="237" y="316"/>
                </a:lnTo>
                <a:lnTo>
                  <a:pt x="237" y="316"/>
                </a:lnTo>
                <a:lnTo>
                  <a:pt x="252" y="328"/>
                </a:lnTo>
                <a:lnTo>
                  <a:pt x="267" y="325"/>
                </a:lnTo>
                <a:lnTo>
                  <a:pt x="267" y="325"/>
                </a:lnTo>
                <a:lnTo>
                  <a:pt x="275" y="324"/>
                </a:lnTo>
                <a:lnTo>
                  <a:pt x="282" y="325"/>
                </a:lnTo>
                <a:lnTo>
                  <a:pt x="287" y="328"/>
                </a:lnTo>
                <a:lnTo>
                  <a:pt x="289" y="334"/>
                </a:lnTo>
                <a:lnTo>
                  <a:pt x="289" y="344"/>
                </a:lnTo>
                <a:lnTo>
                  <a:pt x="292" y="345"/>
                </a:lnTo>
                <a:lnTo>
                  <a:pt x="308" y="350"/>
                </a:lnTo>
                <a:lnTo>
                  <a:pt x="316" y="335"/>
                </a:lnTo>
                <a:lnTo>
                  <a:pt x="316" y="328"/>
                </a:lnTo>
                <a:lnTo>
                  <a:pt x="316" y="328"/>
                </a:lnTo>
                <a:lnTo>
                  <a:pt x="318" y="321"/>
                </a:lnTo>
                <a:lnTo>
                  <a:pt x="319" y="319"/>
                </a:lnTo>
                <a:lnTo>
                  <a:pt x="321" y="318"/>
                </a:lnTo>
                <a:lnTo>
                  <a:pt x="330" y="319"/>
                </a:lnTo>
                <a:lnTo>
                  <a:pt x="330" y="319"/>
                </a:lnTo>
                <a:lnTo>
                  <a:pt x="339" y="324"/>
                </a:lnTo>
                <a:lnTo>
                  <a:pt x="345" y="329"/>
                </a:lnTo>
                <a:lnTo>
                  <a:pt x="348" y="336"/>
                </a:lnTo>
                <a:lnTo>
                  <a:pt x="350" y="343"/>
                </a:lnTo>
                <a:lnTo>
                  <a:pt x="348" y="351"/>
                </a:lnTo>
                <a:lnTo>
                  <a:pt x="348" y="366"/>
                </a:lnTo>
                <a:lnTo>
                  <a:pt x="362" y="385"/>
                </a:lnTo>
                <a:lnTo>
                  <a:pt x="377" y="403"/>
                </a:lnTo>
                <a:lnTo>
                  <a:pt x="377" y="403"/>
                </a:lnTo>
                <a:lnTo>
                  <a:pt x="382" y="406"/>
                </a:lnTo>
                <a:lnTo>
                  <a:pt x="385" y="410"/>
                </a:lnTo>
                <a:lnTo>
                  <a:pt x="394" y="413"/>
                </a:lnTo>
                <a:lnTo>
                  <a:pt x="397" y="413"/>
                </a:lnTo>
                <a:lnTo>
                  <a:pt x="397" y="413"/>
                </a:lnTo>
                <a:lnTo>
                  <a:pt x="400" y="415"/>
                </a:lnTo>
                <a:lnTo>
                  <a:pt x="401" y="420"/>
                </a:lnTo>
                <a:lnTo>
                  <a:pt x="402" y="427"/>
                </a:lnTo>
                <a:lnTo>
                  <a:pt x="403" y="435"/>
                </a:lnTo>
                <a:lnTo>
                  <a:pt x="403" y="490"/>
                </a:lnTo>
                <a:lnTo>
                  <a:pt x="403" y="490"/>
                </a:lnTo>
                <a:lnTo>
                  <a:pt x="407" y="495"/>
                </a:lnTo>
                <a:lnTo>
                  <a:pt x="410" y="498"/>
                </a:lnTo>
                <a:lnTo>
                  <a:pt x="413" y="499"/>
                </a:lnTo>
                <a:lnTo>
                  <a:pt x="415" y="499"/>
                </a:lnTo>
                <a:lnTo>
                  <a:pt x="415" y="499"/>
                </a:lnTo>
                <a:lnTo>
                  <a:pt x="421" y="498"/>
                </a:lnTo>
                <a:lnTo>
                  <a:pt x="425" y="498"/>
                </a:lnTo>
                <a:lnTo>
                  <a:pt x="429" y="499"/>
                </a:lnTo>
                <a:lnTo>
                  <a:pt x="433" y="502"/>
                </a:lnTo>
                <a:lnTo>
                  <a:pt x="437" y="505"/>
                </a:lnTo>
                <a:lnTo>
                  <a:pt x="437" y="505"/>
                </a:lnTo>
                <a:lnTo>
                  <a:pt x="441" y="507"/>
                </a:lnTo>
                <a:lnTo>
                  <a:pt x="445" y="509"/>
                </a:lnTo>
                <a:lnTo>
                  <a:pt x="447" y="515"/>
                </a:lnTo>
                <a:lnTo>
                  <a:pt x="449" y="521"/>
                </a:lnTo>
                <a:lnTo>
                  <a:pt x="452" y="552"/>
                </a:lnTo>
                <a:lnTo>
                  <a:pt x="479" y="494"/>
                </a:lnTo>
                <a:lnTo>
                  <a:pt x="479" y="494"/>
                </a:lnTo>
                <a:lnTo>
                  <a:pt x="486" y="474"/>
                </a:lnTo>
                <a:lnTo>
                  <a:pt x="489" y="466"/>
                </a:lnTo>
                <a:lnTo>
                  <a:pt x="493" y="459"/>
                </a:lnTo>
                <a:lnTo>
                  <a:pt x="497" y="453"/>
                </a:lnTo>
                <a:lnTo>
                  <a:pt x="501" y="448"/>
                </a:lnTo>
                <a:lnTo>
                  <a:pt x="505" y="445"/>
                </a:lnTo>
                <a:lnTo>
                  <a:pt x="511" y="444"/>
                </a:lnTo>
                <a:lnTo>
                  <a:pt x="511" y="444"/>
                </a:lnTo>
                <a:lnTo>
                  <a:pt x="514" y="443"/>
                </a:lnTo>
                <a:lnTo>
                  <a:pt x="520" y="443"/>
                </a:lnTo>
                <a:lnTo>
                  <a:pt x="532" y="445"/>
                </a:lnTo>
                <a:lnTo>
                  <a:pt x="544" y="450"/>
                </a:lnTo>
                <a:lnTo>
                  <a:pt x="560" y="458"/>
                </a:lnTo>
                <a:lnTo>
                  <a:pt x="638" y="465"/>
                </a:lnTo>
                <a:lnTo>
                  <a:pt x="642" y="447"/>
                </a:lnTo>
                <a:lnTo>
                  <a:pt x="605" y="412"/>
                </a:lnTo>
                <a:lnTo>
                  <a:pt x="605" y="412"/>
                </a:lnTo>
                <a:lnTo>
                  <a:pt x="594" y="405"/>
                </a:lnTo>
                <a:lnTo>
                  <a:pt x="587" y="399"/>
                </a:lnTo>
                <a:lnTo>
                  <a:pt x="583" y="395"/>
                </a:lnTo>
                <a:lnTo>
                  <a:pt x="582" y="392"/>
                </a:lnTo>
                <a:lnTo>
                  <a:pt x="583" y="390"/>
                </a:lnTo>
                <a:lnTo>
                  <a:pt x="611" y="391"/>
                </a:lnTo>
                <a:lnTo>
                  <a:pt x="611" y="391"/>
                </a:lnTo>
                <a:lnTo>
                  <a:pt x="620" y="393"/>
                </a:lnTo>
                <a:lnTo>
                  <a:pt x="630" y="393"/>
                </a:lnTo>
                <a:lnTo>
                  <a:pt x="639" y="391"/>
                </a:lnTo>
                <a:lnTo>
                  <a:pt x="648" y="387"/>
                </a:lnTo>
                <a:lnTo>
                  <a:pt x="656" y="380"/>
                </a:lnTo>
                <a:lnTo>
                  <a:pt x="666" y="371"/>
                </a:lnTo>
                <a:lnTo>
                  <a:pt x="675" y="358"/>
                </a:lnTo>
                <a:lnTo>
                  <a:pt x="683" y="344"/>
                </a:lnTo>
                <a:lnTo>
                  <a:pt x="683" y="344"/>
                </a:lnTo>
                <a:lnTo>
                  <a:pt x="685" y="344"/>
                </a:lnTo>
                <a:lnTo>
                  <a:pt x="711" y="319"/>
                </a:lnTo>
                <a:lnTo>
                  <a:pt x="715" y="263"/>
                </a:lnTo>
                <a:lnTo>
                  <a:pt x="715" y="257"/>
                </a:lnTo>
                <a:lnTo>
                  <a:pt x="718" y="257"/>
                </a:lnTo>
                <a:lnTo>
                  <a:pt x="721" y="257"/>
                </a:lnTo>
                <a:lnTo>
                  <a:pt x="741" y="253"/>
                </a:lnTo>
                <a:lnTo>
                  <a:pt x="745" y="253"/>
                </a:lnTo>
                <a:lnTo>
                  <a:pt x="747" y="254"/>
                </a:lnTo>
                <a:lnTo>
                  <a:pt x="747" y="255"/>
                </a:lnTo>
                <a:lnTo>
                  <a:pt x="789" y="299"/>
                </a:lnTo>
                <a:lnTo>
                  <a:pt x="802" y="295"/>
                </a:lnTo>
                <a:lnTo>
                  <a:pt x="804" y="287"/>
                </a:lnTo>
                <a:lnTo>
                  <a:pt x="781" y="265"/>
                </a:lnTo>
                <a:lnTo>
                  <a:pt x="778" y="263"/>
                </a:lnTo>
                <a:lnTo>
                  <a:pt x="776" y="259"/>
                </a:lnTo>
                <a:lnTo>
                  <a:pt x="810" y="239"/>
                </a:lnTo>
                <a:lnTo>
                  <a:pt x="808" y="188"/>
                </a:lnTo>
                <a:lnTo>
                  <a:pt x="794" y="191"/>
                </a:lnTo>
                <a:lnTo>
                  <a:pt x="794" y="191"/>
                </a:lnTo>
                <a:lnTo>
                  <a:pt x="792" y="191"/>
                </a:lnTo>
                <a:lnTo>
                  <a:pt x="773" y="181"/>
                </a:lnTo>
                <a:lnTo>
                  <a:pt x="773" y="181"/>
                </a:lnTo>
                <a:lnTo>
                  <a:pt x="766" y="179"/>
                </a:lnTo>
                <a:lnTo>
                  <a:pt x="760" y="177"/>
                </a:lnTo>
                <a:lnTo>
                  <a:pt x="741" y="167"/>
                </a:lnTo>
                <a:lnTo>
                  <a:pt x="741" y="167"/>
                </a:lnTo>
                <a:lnTo>
                  <a:pt x="737" y="163"/>
                </a:lnTo>
                <a:lnTo>
                  <a:pt x="733" y="161"/>
                </a:lnTo>
                <a:lnTo>
                  <a:pt x="730" y="157"/>
                </a:lnTo>
                <a:lnTo>
                  <a:pt x="730" y="154"/>
                </a:lnTo>
                <a:lnTo>
                  <a:pt x="730" y="155"/>
                </a:lnTo>
                <a:lnTo>
                  <a:pt x="730" y="155"/>
                </a:lnTo>
                <a:lnTo>
                  <a:pt x="729" y="161"/>
                </a:lnTo>
                <a:lnTo>
                  <a:pt x="727" y="163"/>
                </a:lnTo>
                <a:lnTo>
                  <a:pt x="725" y="164"/>
                </a:lnTo>
                <a:lnTo>
                  <a:pt x="725" y="164"/>
                </a:lnTo>
                <a:lnTo>
                  <a:pt x="723" y="165"/>
                </a:lnTo>
                <a:lnTo>
                  <a:pt x="719" y="167"/>
                </a:lnTo>
                <a:lnTo>
                  <a:pt x="709" y="168"/>
                </a:lnTo>
                <a:lnTo>
                  <a:pt x="708" y="168"/>
                </a:lnTo>
                <a:lnTo>
                  <a:pt x="707" y="167"/>
                </a:lnTo>
                <a:lnTo>
                  <a:pt x="705" y="167"/>
                </a:lnTo>
                <a:lnTo>
                  <a:pt x="689" y="154"/>
                </a:lnTo>
                <a:lnTo>
                  <a:pt x="674" y="167"/>
                </a:lnTo>
                <a:lnTo>
                  <a:pt x="674" y="167"/>
                </a:lnTo>
                <a:lnTo>
                  <a:pt x="665" y="175"/>
                </a:lnTo>
                <a:lnTo>
                  <a:pt x="662" y="178"/>
                </a:lnTo>
                <a:lnTo>
                  <a:pt x="661" y="183"/>
                </a:lnTo>
                <a:lnTo>
                  <a:pt x="669" y="197"/>
                </a:lnTo>
                <a:lnTo>
                  <a:pt x="669" y="197"/>
                </a:lnTo>
                <a:lnTo>
                  <a:pt x="671" y="201"/>
                </a:lnTo>
                <a:lnTo>
                  <a:pt x="671" y="203"/>
                </a:lnTo>
                <a:lnTo>
                  <a:pt x="673" y="207"/>
                </a:lnTo>
                <a:lnTo>
                  <a:pt x="671" y="209"/>
                </a:lnTo>
                <a:lnTo>
                  <a:pt x="671" y="209"/>
                </a:lnTo>
                <a:lnTo>
                  <a:pt x="669" y="211"/>
                </a:lnTo>
                <a:lnTo>
                  <a:pt x="666" y="214"/>
                </a:lnTo>
                <a:lnTo>
                  <a:pt x="660" y="216"/>
                </a:lnTo>
                <a:lnTo>
                  <a:pt x="654" y="217"/>
                </a:lnTo>
                <a:lnTo>
                  <a:pt x="647" y="220"/>
                </a:lnTo>
                <a:lnTo>
                  <a:pt x="647" y="220"/>
                </a:lnTo>
                <a:lnTo>
                  <a:pt x="642" y="222"/>
                </a:lnTo>
                <a:lnTo>
                  <a:pt x="636" y="222"/>
                </a:lnTo>
                <a:lnTo>
                  <a:pt x="630" y="219"/>
                </a:lnTo>
                <a:lnTo>
                  <a:pt x="627" y="216"/>
                </a:lnTo>
                <a:lnTo>
                  <a:pt x="624" y="212"/>
                </a:lnTo>
                <a:lnTo>
                  <a:pt x="592" y="180"/>
                </a:lnTo>
                <a:lnTo>
                  <a:pt x="592" y="180"/>
                </a:lnTo>
                <a:lnTo>
                  <a:pt x="583" y="176"/>
                </a:lnTo>
                <a:lnTo>
                  <a:pt x="575" y="171"/>
                </a:lnTo>
                <a:lnTo>
                  <a:pt x="569" y="167"/>
                </a:lnTo>
                <a:lnTo>
                  <a:pt x="566" y="162"/>
                </a:lnTo>
                <a:lnTo>
                  <a:pt x="566" y="162"/>
                </a:lnTo>
                <a:lnTo>
                  <a:pt x="564" y="156"/>
                </a:lnTo>
                <a:lnTo>
                  <a:pt x="564" y="154"/>
                </a:lnTo>
                <a:lnTo>
                  <a:pt x="564" y="152"/>
                </a:lnTo>
                <a:lnTo>
                  <a:pt x="564" y="152"/>
                </a:lnTo>
                <a:lnTo>
                  <a:pt x="561" y="138"/>
                </a:lnTo>
                <a:lnTo>
                  <a:pt x="558" y="130"/>
                </a:lnTo>
                <a:lnTo>
                  <a:pt x="551" y="133"/>
                </a:lnTo>
                <a:lnTo>
                  <a:pt x="550" y="136"/>
                </a:lnTo>
                <a:lnTo>
                  <a:pt x="550" y="136"/>
                </a:lnTo>
                <a:lnTo>
                  <a:pt x="551" y="141"/>
                </a:lnTo>
                <a:lnTo>
                  <a:pt x="556" y="148"/>
                </a:lnTo>
                <a:lnTo>
                  <a:pt x="557" y="150"/>
                </a:lnTo>
                <a:lnTo>
                  <a:pt x="558" y="152"/>
                </a:lnTo>
                <a:lnTo>
                  <a:pt x="557" y="154"/>
                </a:lnTo>
                <a:lnTo>
                  <a:pt x="540" y="183"/>
                </a:lnTo>
                <a:lnTo>
                  <a:pt x="512" y="176"/>
                </a:lnTo>
                <a:lnTo>
                  <a:pt x="505" y="172"/>
                </a:lnTo>
                <a:lnTo>
                  <a:pt x="505" y="172"/>
                </a:lnTo>
                <a:lnTo>
                  <a:pt x="505" y="169"/>
                </a:lnTo>
                <a:lnTo>
                  <a:pt x="505" y="169"/>
                </a:lnTo>
                <a:lnTo>
                  <a:pt x="508" y="165"/>
                </a:lnTo>
                <a:lnTo>
                  <a:pt x="508" y="161"/>
                </a:lnTo>
                <a:lnTo>
                  <a:pt x="508" y="156"/>
                </a:lnTo>
                <a:lnTo>
                  <a:pt x="505" y="152"/>
                </a:lnTo>
                <a:lnTo>
                  <a:pt x="502" y="142"/>
                </a:lnTo>
                <a:lnTo>
                  <a:pt x="479" y="125"/>
                </a:lnTo>
                <a:lnTo>
                  <a:pt x="478" y="124"/>
                </a:lnTo>
                <a:lnTo>
                  <a:pt x="478" y="124"/>
                </a:lnTo>
                <a:lnTo>
                  <a:pt x="476" y="126"/>
                </a:lnTo>
                <a:lnTo>
                  <a:pt x="474" y="128"/>
                </a:lnTo>
                <a:lnTo>
                  <a:pt x="471" y="129"/>
                </a:lnTo>
                <a:lnTo>
                  <a:pt x="449" y="126"/>
                </a:lnTo>
                <a:lnTo>
                  <a:pt x="449" y="126"/>
                </a:lnTo>
                <a:lnTo>
                  <a:pt x="440" y="124"/>
                </a:lnTo>
                <a:lnTo>
                  <a:pt x="437" y="122"/>
                </a:lnTo>
                <a:lnTo>
                  <a:pt x="434" y="120"/>
                </a:lnTo>
                <a:lnTo>
                  <a:pt x="434" y="120"/>
                </a:lnTo>
                <a:lnTo>
                  <a:pt x="434" y="117"/>
                </a:lnTo>
                <a:lnTo>
                  <a:pt x="433" y="114"/>
                </a:lnTo>
                <a:lnTo>
                  <a:pt x="435" y="106"/>
                </a:lnTo>
                <a:lnTo>
                  <a:pt x="437" y="102"/>
                </a:lnTo>
                <a:lnTo>
                  <a:pt x="427" y="85"/>
                </a:lnTo>
                <a:lnTo>
                  <a:pt x="385" y="87"/>
                </a:lnTo>
                <a:lnTo>
                  <a:pt x="385" y="87"/>
                </a:lnTo>
                <a:lnTo>
                  <a:pt x="385" y="92"/>
                </a:lnTo>
                <a:lnTo>
                  <a:pt x="385" y="95"/>
                </a:lnTo>
                <a:lnTo>
                  <a:pt x="383" y="102"/>
                </a:lnTo>
                <a:lnTo>
                  <a:pt x="383" y="102"/>
                </a:lnTo>
                <a:lnTo>
                  <a:pt x="381" y="105"/>
                </a:lnTo>
                <a:lnTo>
                  <a:pt x="378" y="106"/>
                </a:lnTo>
                <a:lnTo>
                  <a:pt x="372" y="107"/>
                </a:lnTo>
                <a:lnTo>
                  <a:pt x="372" y="107"/>
                </a:lnTo>
                <a:lnTo>
                  <a:pt x="368" y="108"/>
                </a:lnTo>
                <a:lnTo>
                  <a:pt x="363" y="107"/>
                </a:lnTo>
                <a:lnTo>
                  <a:pt x="358" y="105"/>
                </a:lnTo>
                <a:lnTo>
                  <a:pt x="353" y="101"/>
                </a:lnTo>
                <a:lnTo>
                  <a:pt x="353" y="100"/>
                </a:lnTo>
                <a:lnTo>
                  <a:pt x="352" y="100"/>
                </a:lnTo>
                <a:lnTo>
                  <a:pt x="352" y="100"/>
                </a:lnTo>
                <a:lnTo>
                  <a:pt x="346" y="92"/>
                </a:lnTo>
                <a:lnTo>
                  <a:pt x="342" y="85"/>
                </a:lnTo>
                <a:lnTo>
                  <a:pt x="339" y="79"/>
                </a:lnTo>
                <a:lnTo>
                  <a:pt x="339" y="74"/>
                </a:lnTo>
                <a:lnTo>
                  <a:pt x="330" y="61"/>
                </a:lnTo>
                <a:lnTo>
                  <a:pt x="319" y="69"/>
                </a:lnTo>
                <a:lnTo>
                  <a:pt x="319" y="69"/>
                </a:lnTo>
                <a:lnTo>
                  <a:pt x="311" y="73"/>
                </a:lnTo>
                <a:lnTo>
                  <a:pt x="305" y="75"/>
                </a:lnTo>
                <a:lnTo>
                  <a:pt x="300" y="74"/>
                </a:lnTo>
                <a:lnTo>
                  <a:pt x="297" y="71"/>
                </a:lnTo>
                <a:lnTo>
                  <a:pt x="292" y="69"/>
                </a:lnTo>
                <a:lnTo>
                  <a:pt x="280" y="71"/>
                </a:lnTo>
                <a:lnTo>
                  <a:pt x="248" y="82"/>
                </a:lnTo>
                <a:lnTo>
                  <a:pt x="248" y="82"/>
                </a:lnTo>
                <a:lnTo>
                  <a:pt x="242" y="85"/>
                </a:lnTo>
                <a:lnTo>
                  <a:pt x="237" y="86"/>
                </a:lnTo>
                <a:lnTo>
                  <a:pt x="229" y="87"/>
                </a:lnTo>
                <a:lnTo>
                  <a:pt x="225" y="87"/>
                </a:lnTo>
                <a:lnTo>
                  <a:pt x="225" y="87"/>
                </a:lnTo>
                <a:lnTo>
                  <a:pt x="217" y="87"/>
                </a:lnTo>
                <a:lnTo>
                  <a:pt x="211" y="85"/>
                </a:lnTo>
                <a:lnTo>
                  <a:pt x="205" y="83"/>
                </a:lnTo>
                <a:lnTo>
                  <a:pt x="201" y="79"/>
                </a:lnTo>
                <a:lnTo>
                  <a:pt x="182" y="63"/>
                </a:lnTo>
                <a:lnTo>
                  <a:pt x="157" y="2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0" name="Freeform 61"/>
          <p:cNvSpPr/>
          <p:nvPr/>
        </p:nvSpPr>
        <p:spPr bwMode="auto">
          <a:xfrm>
            <a:off x="5318447" y="1500491"/>
            <a:ext cx="1259427" cy="1144767"/>
          </a:xfrm>
          <a:custGeom>
            <a:avLst/>
            <a:gdLst>
              <a:gd name="T0" fmla="*/ 1073 w 1087"/>
              <a:gd name="T1" fmla="*/ 447 h 988"/>
              <a:gd name="T2" fmla="*/ 1069 w 1087"/>
              <a:gd name="T3" fmla="*/ 413 h 988"/>
              <a:gd name="T4" fmla="*/ 1057 w 1087"/>
              <a:gd name="T5" fmla="*/ 368 h 988"/>
              <a:gd name="T6" fmla="*/ 1026 w 1087"/>
              <a:gd name="T7" fmla="*/ 361 h 988"/>
              <a:gd name="T8" fmla="*/ 1002 w 1087"/>
              <a:gd name="T9" fmla="*/ 386 h 988"/>
              <a:gd name="T10" fmla="*/ 981 w 1087"/>
              <a:gd name="T11" fmla="*/ 409 h 988"/>
              <a:gd name="T12" fmla="*/ 935 w 1087"/>
              <a:gd name="T13" fmla="*/ 484 h 988"/>
              <a:gd name="T14" fmla="*/ 806 w 1087"/>
              <a:gd name="T15" fmla="*/ 508 h 988"/>
              <a:gd name="T16" fmla="*/ 751 w 1087"/>
              <a:gd name="T17" fmla="*/ 425 h 988"/>
              <a:gd name="T18" fmla="*/ 710 w 1087"/>
              <a:gd name="T19" fmla="*/ 390 h 988"/>
              <a:gd name="T20" fmla="*/ 501 w 1087"/>
              <a:gd name="T21" fmla="*/ 355 h 988"/>
              <a:gd name="T22" fmla="*/ 415 w 1087"/>
              <a:gd name="T23" fmla="*/ 198 h 988"/>
              <a:gd name="T24" fmla="*/ 259 w 1087"/>
              <a:gd name="T25" fmla="*/ 28 h 988"/>
              <a:gd name="T26" fmla="*/ 153 w 1087"/>
              <a:gd name="T27" fmla="*/ 13 h 988"/>
              <a:gd name="T28" fmla="*/ 106 w 1087"/>
              <a:gd name="T29" fmla="*/ 1 h 988"/>
              <a:gd name="T30" fmla="*/ 11 w 1087"/>
              <a:gd name="T31" fmla="*/ 39 h 988"/>
              <a:gd name="T32" fmla="*/ 3 w 1087"/>
              <a:gd name="T33" fmla="*/ 79 h 988"/>
              <a:gd name="T34" fmla="*/ 3 w 1087"/>
              <a:gd name="T35" fmla="*/ 111 h 988"/>
              <a:gd name="T36" fmla="*/ 55 w 1087"/>
              <a:gd name="T37" fmla="*/ 131 h 988"/>
              <a:gd name="T38" fmla="*/ 76 w 1087"/>
              <a:gd name="T39" fmla="*/ 109 h 988"/>
              <a:gd name="T40" fmla="*/ 115 w 1087"/>
              <a:gd name="T41" fmla="*/ 175 h 988"/>
              <a:gd name="T42" fmla="*/ 164 w 1087"/>
              <a:gd name="T43" fmla="*/ 225 h 988"/>
              <a:gd name="T44" fmla="*/ 224 w 1087"/>
              <a:gd name="T45" fmla="*/ 196 h 988"/>
              <a:gd name="T46" fmla="*/ 321 w 1087"/>
              <a:gd name="T47" fmla="*/ 166 h 988"/>
              <a:gd name="T48" fmla="*/ 352 w 1087"/>
              <a:gd name="T49" fmla="*/ 275 h 988"/>
              <a:gd name="T50" fmla="*/ 363 w 1087"/>
              <a:gd name="T51" fmla="*/ 379 h 988"/>
              <a:gd name="T52" fmla="*/ 351 w 1087"/>
              <a:gd name="T53" fmla="*/ 432 h 988"/>
              <a:gd name="T54" fmla="*/ 345 w 1087"/>
              <a:gd name="T55" fmla="*/ 502 h 988"/>
              <a:gd name="T56" fmla="*/ 331 w 1087"/>
              <a:gd name="T57" fmla="*/ 552 h 988"/>
              <a:gd name="T58" fmla="*/ 300 w 1087"/>
              <a:gd name="T59" fmla="*/ 540 h 988"/>
              <a:gd name="T60" fmla="*/ 237 w 1087"/>
              <a:gd name="T61" fmla="*/ 627 h 988"/>
              <a:gd name="T62" fmla="*/ 242 w 1087"/>
              <a:gd name="T63" fmla="*/ 707 h 988"/>
              <a:gd name="T64" fmla="*/ 277 w 1087"/>
              <a:gd name="T65" fmla="*/ 776 h 988"/>
              <a:gd name="T66" fmla="*/ 354 w 1087"/>
              <a:gd name="T67" fmla="*/ 816 h 988"/>
              <a:gd name="T68" fmla="*/ 390 w 1087"/>
              <a:gd name="T69" fmla="*/ 852 h 988"/>
              <a:gd name="T70" fmla="*/ 434 w 1087"/>
              <a:gd name="T71" fmla="*/ 841 h 988"/>
              <a:gd name="T72" fmla="*/ 473 w 1087"/>
              <a:gd name="T73" fmla="*/ 837 h 988"/>
              <a:gd name="T74" fmla="*/ 508 w 1087"/>
              <a:gd name="T75" fmla="*/ 824 h 988"/>
              <a:gd name="T76" fmla="*/ 525 w 1087"/>
              <a:gd name="T77" fmla="*/ 853 h 988"/>
              <a:gd name="T78" fmla="*/ 544 w 1087"/>
              <a:gd name="T79" fmla="*/ 870 h 988"/>
              <a:gd name="T80" fmla="*/ 553 w 1087"/>
              <a:gd name="T81" fmla="*/ 853 h 988"/>
              <a:gd name="T82" fmla="*/ 609 w 1087"/>
              <a:gd name="T83" fmla="*/ 853 h 988"/>
              <a:gd name="T84" fmla="*/ 638 w 1087"/>
              <a:gd name="T85" fmla="*/ 895 h 988"/>
              <a:gd name="T86" fmla="*/ 686 w 1087"/>
              <a:gd name="T87" fmla="*/ 912 h 988"/>
              <a:gd name="T88" fmla="*/ 716 w 1087"/>
              <a:gd name="T89" fmla="*/ 932 h 988"/>
              <a:gd name="T90" fmla="*/ 716 w 1087"/>
              <a:gd name="T91" fmla="*/ 904 h 988"/>
              <a:gd name="T92" fmla="*/ 737 w 1087"/>
              <a:gd name="T93" fmla="*/ 895 h 988"/>
              <a:gd name="T94" fmla="*/ 750 w 1087"/>
              <a:gd name="T95" fmla="*/ 933 h 988"/>
              <a:gd name="T96" fmla="*/ 772 w 1087"/>
              <a:gd name="T97" fmla="*/ 947 h 988"/>
              <a:gd name="T98" fmla="*/ 828 w 1087"/>
              <a:gd name="T99" fmla="*/ 975 h 988"/>
              <a:gd name="T100" fmla="*/ 824 w 1087"/>
              <a:gd name="T101" fmla="*/ 954 h 988"/>
              <a:gd name="T102" fmla="*/ 890 w 1087"/>
              <a:gd name="T103" fmla="*/ 933 h 988"/>
              <a:gd name="T104" fmla="*/ 923 w 1087"/>
              <a:gd name="T105" fmla="*/ 909 h 988"/>
              <a:gd name="T106" fmla="*/ 918 w 1087"/>
              <a:gd name="T107" fmla="*/ 932 h 988"/>
              <a:gd name="T108" fmla="*/ 952 w 1087"/>
              <a:gd name="T109" fmla="*/ 947 h 988"/>
              <a:gd name="T110" fmla="*/ 953 w 1087"/>
              <a:gd name="T111" fmla="*/ 858 h 988"/>
              <a:gd name="T112" fmla="*/ 923 w 1087"/>
              <a:gd name="T113" fmla="*/ 815 h 988"/>
              <a:gd name="T114" fmla="*/ 943 w 1087"/>
              <a:gd name="T115" fmla="*/ 768 h 988"/>
              <a:gd name="T116" fmla="*/ 1000 w 1087"/>
              <a:gd name="T117" fmla="*/ 729 h 988"/>
              <a:gd name="T118" fmla="*/ 1055 w 1087"/>
              <a:gd name="T119" fmla="*/ 730 h 988"/>
              <a:gd name="T120" fmla="*/ 1084 w 1087"/>
              <a:gd name="T121" fmla="*/ 677 h 988"/>
              <a:gd name="T122" fmla="*/ 1084 w 1087"/>
              <a:gd name="T123" fmla="*/ 57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 h="988">
                <a:moveTo>
                  <a:pt x="1084" y="578"/>
                </a:moveTo>
                <a:lnTo>
                  <a:pt x="1065" y="460"/>
                </a:lnTo>
                <a:lnTo>
                  <a:pt x="1066" y="457"/>
                </a:lnTo>
                <a:lnTo>
                  <a:pt x="1068" y="457"/>
                </a:lnTo>
                <a:lnTo>
                  <a:pt x="1068" y="457"/>
                </a:lnTo>
                <a:lnTo>
                  <a:pt x="1073" y="447"/>
                </a:lnTo>
                <a:lnTo>
                  <a:pt x="1077" y="439"/>
                </a:lnTo>
                <a:lnTo>
                  <a:pt x="1079" y="431"/>
                </a:lnTo>
                <a:lnTo>
                  <a:pt x="1079" y="424"/>
                </a:lnTo>
                <a:lnTo>
                  <a:pt x="1073" y="417"/>
                </a:lnTo>
                <a:lnTo>
                  <a:pt x="1073" y="417"/>
                </a:lnTo>
                <a:lnTo>
                  <a:pt x="1069" y="413"/>
                </a:lnTo>
                <a:lnTo>
                  <a:pt x="1065" y="408"/>
                </a:lnTo>
                <a:lnTo>
                  <a:pt x="1062" y="402"/>
                </a:lnTo>
                <a:lnTo>
                  <a:pt x="1060" y="395"/>
                </a:lnTo>
                <a:lnTo>
                  <a:pt x="1058" y="387"/>
                </a:lnTo>
                <a:lnTo>
                  <a:pt x="1057" y="378"/>
                </a:lnTo>
                <a:lnTo>
                  <a:pt x="1057" y="368"/>
                </a:lnTo>
                <a:lnTo>
                  <a:pt x="1058" y="356"/>
                </a:lnTo>
                <a:lnTo>
                  <a:pt x="1047" y="356"/>
                </a:lnTo>
                <a:lnTo>
                  <a:pt x="1047" y="356"/>
                </a:lnTo>
                <a:lnTo>
                  <a:pt x="1040" y="356"/>
                </a:lnTo>
                <a:lnTo>
                  <a:pt x="1033" y="358"/>
                </a:lnTo>
                <a:lnTo>
                  <a:pt x="1026" y="361"/>
                </a:lnTo>
                <a:lnTo>
                  <a:pt x="1019" y="364"/>
                </a:lnTo>
                <a:lnTo>
                  <a:pt x="1019" y="364"/>
                </a:lnTo>
                <a:lnTo>
                  <a:pt x="1013" y="370"/>
                </a:lnTo>
                <a:lnTo>
                  <a:pt x="1008" y="376"/>
                </a:lnTo>
                <a:lnTo>
                  <a:pt x="1005" y="382"/>
                </a:lnTo>
                <a:lnTo>
                  <a:pt x="1002" y="386"/>
                </a:lnTo>
                <a:lnTo>
                  <a:pt x="1002" y="386"/>
                </a:lnTo>
                <a:lnTo>
                  <a:pt x="1000" y="392"/>
                </a:lnTo>
                <a:lnTo>
                  <a:pt x="997" y="397"/>
                </a:lnTo>
                <a:lnTo>
                  <a:pt x="992" y="401"/>
                </a:lnTo>
                <a:lnTo>
                  <a:pt x="987" y="406"/>
                </a:lnTo>
                <a:lnTo>
                  <a:pt x="981" y="409"/>
                </a:lnTo>
                <a:lnTo>
                  <a:pt x="974" y="413"/>
                </a:lnTo>
                <a:lnTo>
                  <a:pt x="955" y="419"/>
                </a:lnTo>
                <a:lnTo>
                  <a:pt x="950" y="457"/>
                </a:lnTo>
                <a:lnTo>
                  <a:pt x="950" y="458"/>
                </a:lnTo>
                <a:lnTo>
                  <a:pt x="948" y="460"/>
                </a:lnTo>
                <a:lnTo>
                  <a:pt x="935" y="484"/>
                </a:lnTo>
                <a:lnTo>
                  <a:pt x="934" y="486"/>
                </a:lnTo>
                <a:lnTo>
                  <a:pt x="932" y="486"/>
                </a:lnTo>
                <a:lnTo>
                  <a:pt x="931" y="486"/>
                </a:lnTo>
                <a:lnTo>
                  <a:pt x="811" y="508"/>
                </a:lnTo>
                <a:lnTo>
                  <a:pt x="810" y="508"/>
                </a:lnTo>
                <a:lnTo>
                  <a:pt x="806" y="508"/>
                </a:lnTo>
                <a:lnTo>
                  <a:pt x="806" y="505"/>
                </a:lnTo>
                <a:lnTo>
                  <a:pt x="772" y="468"/>
                </a:lnTo>
                <a:lnTo>
                  <a:pt x="782" y="457"/>
                </a:lnTo>
                <a:lnTo>
                  <a:pt x="769" y="439"/>
                </a:lnTo>
                <a:lnTo>
                  <a:pt x="753" y="426"/>
                </a:lnTo>
                <a:lnTo>
                  <a:pt x="751" y="425"/>
                </a:lnTo>
                <a:lnTo>
                  <a:pt x="750" y="425"/>
                </a:lnTo>
                <a:lnTo>
                  <a:pt x="750" y="424"/>
                </a:lnTo>
                <a:lnTo>
                  <a:pt x="750" y="423"/>
                </a:lnTo>
                <a:lnTo>
                  <a:pt x="743" y="390"/>
                </a:lnTo>
                <a:lnTo>
                  <a:pt x="713" y="393"/>
                </a:lnTo>
                <a:lnTo>
                  <a:pt x="710" y="390"/>
                </a:lnTo>
                <a:lnTo>
                  <a:pt x="684" y="375"/>
                </a:lnTo>
                <a:lnTo>
                  <a:pt x="588" y="358"/>
                </a:lnTo>
                <a:lnTo>
                  <a:pt x="508" y="354"/>
                </a:lnTo>
                <a:lnTo>
                  <a:pt x="505" y="356"/>
                </a:lnTo>
                <a:lnTo>
                  <a:pt x="505" y="356"/>
                </a:lnTo>
                <a:lnTo>
                  <a:pt x="501" y="355"/>
                </a:lnTo>
                <a:lnTo>
                  <a:pt x="498" y="353"/>
                </a:lnTo>
                <a:lnTo>
                  <a:pt x="453" y="249"/>
                </a:lnTo>
                <a:lnTo>
                  <a:pt x="453" y="249"/>
                </a:lnTo>
                <a:lnTo>
                  <a:pt x="446" y="238"/>
                </a:lnTo>
                <a:lnTo>
                  <a:pt x="434" y="222"/>
                </a:lnTo>
                <a:lnTo>
                  <a:pt x="415" y="198"/>
                </a:lnTo>
                <a:lnTo>
                  <a:pt x="390" y="167"/>
                </a:lnTo>
                <a:lnTo>
                  <a:pt x="390" y="167"/>
                </a:lnTo>
                <a:lnTo>
                  <a:pt x="347" y="116"/>
                </a:lnTo>
                <a:lnTo>
                  <a:pt x="335" y="101"/>
                </a:lnTo>
                <a:lnTo>
                  <a:pt x="327" y="94"/>
                </a:lnTo>
                <a:lnTo>
                  <a:pt x="259" y="28"/>
                </a:lnTo>
                <a:lnTo>
                  <a:pt x="249" y="22"/>
                </a:lnTo>
                <a:lnTo>
                  <a:pt x="164" y="19"/>
                </a:lnTo>
                <a:lnTo>
                  <a:pt x="163" y="19"/>
                </a:lnTo>
                <a:lnTo>
                  <a:pt x="161" y="17"/>
                </a:lnTo>
                <a:lnTo>
                  <a:pt x="161" y="17"/>
                </a:lnTo>
                <a:lnTo>
                  <a:pt x="153" y="13"/>
                </a:lnTo>
                <a:lnTo>
                  <a:pt x="145" y="9"/>
                </a:lnTo>
                <a:lnTo>
                  <a:pt x="134" y="5"/>
                </a:lnTo>
                <a:lnTo>
                  <a:pt x="122" y="2"/>
                </a:lnTo>
                <a:lnTo>
                  <a:pt x="122" y="2"/>
                </a:lnTo>
                <a:lnTo>
                  <a:pt x="115" y="0"/>
                </a:lnTo>
                <a:lnTo>
                  <a:pt x="106" y="1"/>
                </a:lnTo>
                <a:lnTo>
                  <a:pt x="95" y="2"/>
                </a:lnTo>
                <a:lnTo>
                  <a:pt x="83" y="7"/>
                </a:lnTo>
                <a:lnTo>
                  <a:pt x="68" y="11"/>
                </a:lnTo>
                <a:lnTo>
                  <a:pt x="52" y="19"/>
                </a:lnTo>
                <a:lnTo>
                  <a:pt x="13" y="38"/>
                </a:lnTo>
                <a:lnTo>
                  <a:pt x="11" y="39"/>
                </a:lnTo>
                <a:lnTo>
                  <a:pt x="13" y="56"/>
                </a:lnTo>
                <a:lnTo>
                  <a:pt x="14" y="56"/>
                </a:lnTo>
                <a:lnTo>
                  <a:pt x="14" y="57"/>
                </a:lnTo>
                <a:lnTo>
                  <a:pt x="13" y="57"/>
                </a:lnTo>
                <a:lnTo>
                  <a:pt x="13" y="60"/>
                </a:lnTo>
                <a:lnTo>
                  <a:pt x="3" y="79"/>
                </a:lnTo>
                <a:lnTo>
                  <a:pt x="3" y="80"/>
                </a:lnTo>
                <a:lnTo>
                  <a:pt x="1" y="80"/>
                </a:lnTo>
                <a:lnTo>
                  <a:pt x="0" y="94"/>
                </a:lnTo>
                <a:lnTo>
                  <a:pt x="0" y="94"/>
                </a:lnTo>
                <a:lnTo>
                  <a:pt x="1" y="102"/>
                </a:lnTo>
                <a:lnTo>
                  <a:pt x="3" y="111"/>
                </a:lnTo>
                <a:lnTo>
                  <a:pt x="4" y="119"/>
                </a:lnTo>
                <a:lnTo>
                  <a:pt x="6" y="126"/>
                </a:lnTo>
                <a:lnTo>
                  <a:pt x="15" y="133"/>
                </a:lnTo>
                <a:lnTo>
                  <a:pt x="33" y="132"/>
                </a:lnTo>
                <a:lnTo>
                  <a:pt x="48" y="135"/>
                </a:lnTo>
                <a:lnTo>
                  <a:pt x="55" y="131"/>
                </a:lnTo>
                <a:lnTo>
                  <a:pt x="55" y="131"/>
                </a:lnTo>
                <a:lnTo>
                  <a:pt x="55" y="123"/>
                </a:lnTo>
                <a:lnTo>
                  <a:pt x="58" y="116"/>
                </a:lnTo>
                <a:lnTo>
                  <a:pt x="60" y="111"/>
                </a:lnTo>
                <a:lnTo>
                  <a:pt x="63" y="109"/>
                </a:lnTo>
                <a:lnTo>
                  <a:pt x="76" y="109"/>
                </a:lnTo>
                <a:lnTo>
                  <a:pt x="118" y="120"/>
                </a:lnTo>
                <a:lnTo>
                  <a:pt x="127" y="121"/>
                </a:lnTo>
                <a:lnTo>
                  <a:pt x="114" y="144"/>
                </a:lnTo>
                <a:lnTo>
                  <a:pt x="114" y="172"/>
                </a:lnTo>
                <a:lnTo>
                  <a:pt x="114" y="172"/>
                </a:lnTo>
                <a:lnTo>
                  <a:pt x="115" y="175"/>
                </a:lnTo>
                <a:lnTo>
                  <a:pt x="116" y="179"/>
                </a:lnTo>
                <a:lnTo>
                  <a:pt x="123" y="188"/>
                </a:lnTo>
                <a:lnTo>
                  <a:pt x="132" y="199"/>
                </a:lnTo>
                <a:lnTo>
                  <a:pt x="147" y="213"/>
                </a:lnTo>
                <a:lnTo>
                  <a:pt x="147" y="213"/>
                </a:lnTo>
                <a:lnTo>
                  <a:pt x="164" y="225"/>
                </a:lnTo>
                <a:lnTo>
                  <a:pt x="170" y="228"/>
                </a:lnTo>
                <a:lnTo>
                  <a:pt x="175" y="229"/>
                </a:lnTo>
                <a:lnTo>
                  <a:pt x="182" y="228"/>
                </a:lnTo>
                <a:lnTo>
                  <a:pt x="188" y="226"/>
                </a:lnTo>
                <a:lnTo>
                  <a:pt x="209" y="205"/>
                </a:lnTo>
                <a:lnTo>
                  <a:pt x="224" y="196"/>
                </a:lnTo>
                <a:lnTo>
                  <a:pt x="224" y="194"/>
                </a:lnTo>
                <a:lnTo>
                  <a:pt x="224" y="194"/>
                </a:lnTo>
                <a:lnTo>
                  <a:pt x="257" y="189"/>
                </a:lnTo>
                <a:lnTo>
                  <a:pt x="266" y="168"/>
                </a:lnTo>
                <a:lnTo>
                  <a:pt x="296" y="152"/>
                </a:lnTo>
                <a:lnTo>
                  <a:pt x="321" y="166"/>
                </a:lnTo>
                <a:lnTo>
                  <a:pt x="321" y="167"/>
                </a:lnTo>
                <a:lnTo>
                  <a:pt x="323" y="168"/>
                </a:lnTo>
                <a:lnTo>
                  <a:pt x="347" y="210"/>
                </a:lnTo>
                <a:lnTo>
                  <a:pt x="358" y="237"/>
                </a:lnTo>
                <a:lnTo>
                  <a:pt x="358" y="242"/>
                </a:lnTo>
                <a:lnTo>
                  <a:pt x="352" y="275"/>
                </a:lnTo>
                <a:lnTo>
                  <a:pt x="362" y="298"/>
                </a:lnTo>
                <a:lnTo>
                  <a:pt x="362" y="301"/>
                </a:lnTo>
                <a:lnTo>
                  <a:pt x="354" y="329"/>
                </a:lnTo>
                <a:lnTo>
                  <a:pt x="354" y="353"/>
                </a:lnTo>
                <a:lnTo>
                  <a:pt x="354" y="353"/>
                </a:lnTo>
                <a:lnTo>
                  <a:pt x="363" y="379"/>
                </a:lnTo>
                <a:lnTo>
                  <a:pt x="366" y="393"/>
                </a:lnTo>
                <a:lnTo>
                  <a:pt x="363" y="414"/>
                </a:lnTo>
                <a:lnTo>
                  <a:pt x="363" y="414"/>
                </a:lnTo>
                <a:lnTo>
                  <a:pt x="363" y="415"/>
                </a:lnTo>
                <a:lnTo>
                  <a:pt x="351" y="431"/>
                </a:lnTo>
                <a:lnTo>
                  <a:pt x="351" y="432"/>
                </a:lnTo>
                <a:lnTo>
                  <a:pt x="351" y="432"/>
                </a:lnTo>
                <a:lnTo>
                  <a:pt x="351" y="432"/>
                </a:lnTo>
                <a:lnTo>
                  <a:pt x="339" y="447"/>
                </a:lnTo>
                <a:lnTo>
                  <a:pt x="338" y="473"/>
                </a:lnTo>
                <a:lnTo>
                  <a:pt x="345" y="502"/>
                </a:lnTo>
                <a:lnTo>
                  <a:pt x="345" y="502"/>
                </a:lnTo>
                <a:lnTo>
                  <a:pt x="346" y="503"/>
                </a:lnTo>
                <a:lnTo>
                  <a:pt x="345" y="504"/>
                </a:lnTo>
                <a:lnTo>
                  <a:pt x="345" y="504"/>
                </a:lnTo>
                <a:lnTo>
                  <a:pt x="338" y="547"/>
                </a:lnTo>
                <a:lnTo>
                  <a:pt x="331" y="552"/>
                </a:lnTo>
                <a:lnTo>
                  <a:pt x="331" y="552"/>
                </a:lnTo>
                <a:lnTo>
                  <a:pt x="328" y="555"/>
                </a:lnTo>
                <a:lnTo>
                  <a:pt x="323" y="555"/>
                </a:lnTo>
                <a:lnTo>
                  <a:pt x="319" y="555"/>
                </a:lnTo>
                <a:lnTo>
                  <a:pt x="314" y="552"/>
                </a:lnTo>
                <a:lnTo>
                  <a:pt x="311" y="552"/>
                </a:lnTo>
                <a:lnTo>
                  <a:pt x="300" y="540"/>
                </a:lnTo>
                <a:lnTo>
                  <a:pt x="288" y="544"/>
                </a:lnTo>
                <a:lnTo>
                  <a:pt x="273" y="560"/>
                </a:lnTo>
                <a:lnTo>
                  <a:pt x="256" y="611"/>
                </a:lnTo>
                <a:lnTo>
                  <a:pt x="256" y="612"/>
                </a:lnTo>
                <a:lnTo>
                  <a:pt x="254" y="613"/>
                </a:lnTo>
                <a:lnTo>
                  <a:pt x="237" y="627"/>
                </a:lnTo>
                <a:lnTo>
                  <a:pt x="235" y="627"/>
                </a:lnTo>
                <a:lnTo>
                  <a:pt x="226" y="628"/>
                </a:lnTo>
                <a:lnTo>
                  <a:pt x="206" y="657"/>
                </a:lnTo>
                <a:lnTo>
                  <a:pt x="216" y="674"/>
                </a:lnTo>
                <a:lnTo>
                  <a:pt x="218" y="677"/>
                </a:lnTo>
                <a:lnTo>
                  <a:pt x="242" y="707"/>
                </a:lnTo>
                <a:lnTo>
                  <a:pt x="242" y="708"/>
                </a:lnTo>
                <a:lnTo>
                  <a:pt x="242" y="717"/>
                </a:lnTo>
                <a:lnTo>
                  <a:pt x="269" y="722"/>
                </a:lnTo>
                <a:lnTo>
                  <a:pt x="274" y="746"/>
                </a:lnTo>
                <a:lnTo>
                  <a:pt x="274" y="747"/>
                </a:lnTo>
                <a:lnTo>
                  <a:pt x="277" y="776"/>
                </a:lnTo>
                <a:lnTo>
                  <a:pt x="284" y="782"/>
                </a:lnTo>
                <a:lnTo>
                  <a:pt x="308" y="775"/>
                </a:lnTo>
                <a:lnTo>
                  <a:pt x="331" y="761"/>
                </a:lnTo>
                <a:lnTo>
                  <a:pt x="336" y="759"/>
                </a:lnTo>
                <a:lnTo>
                  <a:pt x="344" y="800"/>
                </a:lnTo>
                <a:lnTo>
                  <a:pt x="354" y="816"/>
                </a:lnTo>
                <a:lnTo>
                  <a:pt x="358" y="817"/>
                </a:lnTo>
                <a:lnTo>
                  <a:pt x="366" y="834"/>
                </a:lnTo>
                <a:lnTo>
                  <a:pt x="384" y="848"/>
                </a:lnTo>
                <a:lnTo>
                  <a:pt x="384" y="848"/>
                </a:lnTo>
                <a:lnTo>
                  <a:pt x="386" y="850"/>
                </a:lnTo>
                <a:lnTo>
                  <a:pt x="390" y="852"/>
                </a:lnTo>
                <a:lnTo>
                  <a:pt x="398" y="853"/>
                </a:lnTo>
                <a:lnTo>
                  <a:pt x="404" y="854"/>
                </a:lnTo>
                <a:lnTo>
                  <a:pt x="415" y="848"/>
                </a:lnTo>
                <a:lnTo>
                  <a:pt x="415" y="848"/>
                </a:lnTo>
                <a:lnTo>
                  <a:pt x="427" y="844"/>
                </a:lnTo>
                <a:lnTo>
                  <a:pt x="434" y="841"/>
                </a:lnTo>
                <a:lnTo>
                  <a:pt x="441" y="840"/>
                </a:lnTo>
                <a:lnTo>
                  <a:pt x="449" y="837"/>
                </a:lnTo>
                <a:lnTo>
                  <a:pt x="466" y="836"/>
                </a:lnTo>
                <a:lnTo>
                  <a:pt x="466" y="836"/>
                </a:lnTo>
                <a:lnTo>
                  <a:pt x="470" y="836"/>
                </a:lnTo>
                <a:lnTo>
                  <a:pt x="473" y="837"/>
                </a:lnTo>
                <a:lnTo>
                  <a:pt x="475" y="838"/>
                </a:lnTo>
                <a:lnTo>
                  <a:pt x="478" y="840"/>
                </a:lnTo>
                <a:lnTo>
                  <a:pt x="502" y="824"/>
                </a:lnTo>
                <a:lnTo>
                  <a:pt x="504" y="824"/>
                </a:lnTo>
                <a:lnTo>
                  <a:pt x="506" y="825"/>
                </a:lnTo>
                <a:lnTo>
                  <a:pt x="508" y="824"/>
                </a:lnTo>
                <a:lnTo>
                  <a:pt x="511" y="826"/>
                </a:lnTo>
                <a:lnTo>
                  <a:pt x="511" y="826"/>
                </a:lnTo>
                <a:lnTo>
                  <a:pt x="517" y="834"/>
                </a:lnTo>
                <a:lnTo>
                  <a:pt x="521" y="842"/>
                </a:lnTo>
                <a:lnTo>
                  <a:pt x="524" y="848"/>
                </a:lnTo>
                <a:lnTo>
                  <a:pt x="525" y="853"/>
                </a:lnTo>
                <a:lnTo>
                  <a:pt x="536" y="870"/>
                </a:lnTo>
                <a:lnTo>
                  <a:pt x="544" y="873"/>
                </a:lnTo>
                <a:lnTo>
                  <a:pt x="545" y="873"/>
                </a:lnTo>
                <a:lnTo>
                  <a:pt x="546" y="873"/>
                </a:lnTo>
                <a:lnTo>
                  <a:pt x="544" y="870"/>
                </a:lnTo>
                <a:lnTo>
                  <a:pt x="544" y="870"/>
                </a:lnTo>
                <a:lnTo>
                  <a:pt x="543" y="863"/>
                </a:lnTo>
                <a:lnTo>
                  <a:pt x="544" y="858"/>
                </a:lnTo>
                <a:lnTo>
                  <a:pt x="544" y="858"/>
                </a:lnTo>
                <a:lnTo>
                  <a:pt x="546" y="856"/>
                </a:lnTo>
                <a:lnTo>
                  <a:pt x="550" y="854"/>
                </a:lnTo>
                <a:lnTo>
                  <a:pt x="553" y="853"/>
                </a:lnTo>
                <a:lnTo>
                  <a:pt x="559" y="853"/>
                </a:lnTo>
                <a:lnTo>
                  <a:pt x="604" y="852"/>
                </a:lnTo>
                <a:lnTo>
                  <a:pt x="605" y="850"/>
                </a:lnTo>
                <a:lnTo>
                  <a:pt x="607" y="850"/>
                </a:lnTo>
                <a:lnTo>
                  <a:pt x="607" y="853"/>
                </a:lnTo>
                <a:lnTo>
                  <a:pt x="609" y="853"/>
                </a:lnTo>
                <a:lnTo>
                  <a:pt x="623" y="878"/>
                </a:lnTo>
                <a:lnTo>
                  <a:pt x="622" y="891"/>
                </a:lnTo>
                <a:lnTo>
                  <a:pt x="621" y="891"/>
                </a:lnTo>
                <a:lnTo>
                  <a:pt x="637" y="895"/>
                </a:lnTo>
                <a:lnTo>
                  <a:pt x="638" y="895"/>
                </a:lnTo>
                <a:lnTo>
                  <a:pt x="638" y="895"/>
                </a:lnTo>
                <a:lnTo>
                  <a:pt x="638" y="889"/>
                </a:lnTo>
                <a:lnTo>
                  <a:pt x="638" y="888"/>
                </a:lnTo>
                <a:lnTo>
                  <a:pt x="640" y="886"/>
                </a:lnTo>
                <a:lnTo>
                  <a:pt x="646" y="885"/>
                </a:lnTo>
                <a:lnTo>
                  <a:pt x="686" y="912"/>
                </a:lnTo>
                <a:lnTo>
                  <a:pt x="686" y="912"/>
                </a:lnTo>
                <a:lnTo>
                  <a:pt x="691" y="919"/>
                </a:lnTo>
                <a:lnTo>
                  <a:pt x="693" y="927"/>
                </a:lnTo>
                <a:lnTo>
                  <a:pt x="694" y="944"/>
                </a:lnTo>
                <a:lnTo>
                  <a:pt x="708" y="947"/>
                </a:lnTo>
                <a:lnTo>
                  <a:pt x="716" y="932"/>
                </a:lnTo>
                <a:lnTo>
                  <a:pt x="716" y="932"/>
                </a:lnTo>
                <a:lnTo>
                  <a:pt x="711" y="921"/>
                </a:lnTo>
                <a:lnTo>
                  <a:pt x="711" y="917"/>
                </a:lnTo>
                <a:lnTo>
                  <a:pt x="711" y="912"/>
                </a:lnTo>
                <a:lnTo>
                  <a:pt x="711" y="912"/>
                </a:lnTo>
                <a:lnTo>
                  <a:pt x="714" y="907"/>
                </a:lnTo>
                <a:lnTo>
                  <a:pt x="716" y="904"/>
                </a:lnTo>
                <a:lnTo>
                  <a:pt x="718" y="902"/>
                </a:lnTo>
                <a:lnTo>
                  <a:pt x="722" y="899"/>
                </a:lnTo>
                <a:lnTo>
                  <a:pt x="722" y="899"/>
                </a:lnTo>
                <a:lnTo>
                  <a:pt x="723" y="895"/>
                </a:lnTo>
                <a:lnTo>
                  <a:pt x="725" y="894"/>
                </a:lnTo>
                <a:lnTo>
                  <a:pt x="737" y="895"/>
                </a:lnTo>
                <a:lnTo>
                  <a:pt x="737" y="895"/>
                </a:lnTo>
                <a:lnTo>
                  <a:pt x="741" y="899"/>
                </a:lnTo>
                <a:lnTo>
                  <a:pt x="745" y="907"/>
                </a:lnTo>
                <a:lnTo>
                  <a:pt x="748" y="917"/>
                </a:lnTo>
                <a:lnTo>
                  <a:pt x="750" y="931"/>
                </a:lnTo>
                <a:lnTo>
                  <a:pt x="750" y="933"/>
                </a:lnTo>
                <a:lnTo>
                  <a:pt x="753" y="934"/>
                </a:lnTo>
                <a:lnTo>
                  <a:pt x="753" y="934"/>
                </a:lnTo>
                <a:lnTo>
                  <a:pt x="754" y="938"/>
                </a:lnTo>
                <a:lnTo>
                  <a:pt x="758" y="941"/>
                </a:lnTo>
                <a:lnTo>
                  <a:pt x="764" y="944"/>
                </a:lnTo>
                <a:lnTo>
                  <a:pt x="772" y="947"/>
                </a:lnTo>
                <a:lnTo>
                  <a:pt x="773" y="947"/>
                </a:lnTo>
                <a:lnTo>
                  <a:pt x="774" y="948"/>
                </a:lnTo>
                <a:lnTo>
                  <a:pt x="812" y="988"/>
                </a:lnTo>
                <a:lnTo>
                  <a:pt x="812" y="988"/>
                </a:lnTo>
                <a:lnTo>
                  <a:pt x="830" y="982"/>
                </a:lnTo>
                <a:lnTo>
                  <a:pt x="828" y="975"/>
                </a:lnTo>
                <a:lnTo>
                  <a:pt x="828" y="975"/>
                </a:lnTo>
                <a:lnTo>
                  <a:pt x="826" y="971"/>
                </a:lnTo>
                <a:lnTo>
                  <a:pt x="824" y="967"/>
                </a:lnTo>
                <a:lnTo>
                  <a:pt x="822" y="960"/>
                </a:lnTo>
                <a:lnTo>
                  <a:pt x="822" y="960"/>
                </a:lnTo>
                <a:lnTo>
                  <a:pt x="824" y="954"/>
                </a:lnTo>
                <a:lnTo>
                  <a:pt x="827" y="947"/>
                </a:lnTo>
                <a:lnTo>
                  <a:pt x="833" y="941"/>
                </a:lnTo>
                <a:lnTo>
                  <a:pt x="841" y="934"/>
                </a:lnTo>
                <a:lnTo>
                  <a:pt x="861" y="917"/>
                </a:lnTo>
                <a:lnTo>
                  <a:pt x="885" y="933"/>
                </a:lnTo>
                <a:lnTo>
                  <a:pt x="890" y="933"/>
                </a:lnTo>
                <a:lnTo>
                  <a:pt x="895" y="907"/>
                </a:lnTo>
                <a:lnTo>
                  <a:pt x="895" y="902"/>
                </a:lnTo>
                <a:lnTo>
                  <a:pt x="899" y="901"/>
                </a:lnTo>
                <a:lnTo>
                  <a:pt x="919" y="903"/>
                </a:lnTo>
                <a:lnTo>
                  <a:pt x="919" y="903"/>
                </a:lnTo>
                <a:lnTo>
                  <a:pt x="923" y="909"/>
                </a:lnTo>
                <a:lnTo>
                  <a:pt x="924" y="912"/>
                </a:lnTo>
                <a:lnTo>
                  <a:pt x="926" y="917"/>
                </a:lnTo>
                <a:lnTo>
                  <a:pt x="926" y="917"/>
                </a:lnTo>
                <a:lnTo>
                  <a:pt x="924" y="920"/>
                </a:lnTo>
                <a:lnTo>
                  <a:pt x="923" y="924"/>
                </a:lnTo>
                <a:lnTo>
                  <a:pt x="918" y="932"/>
                </a:lnTo>
                <a:lnTo>
                  <a:pt x="921" y="934"/>
                </a:lnTo>
                <a:lnTo>
                  <a:pt x="921" y="934"/>
                </a:lnTo>
                <a:lnTo>
                  <a:pt x="938" y="942"/>
                </a:lnTo>
                <a:lnTo>
                  <a:pt x="945" y="946"/>
                </a:lnTo>
                <a:lnTo>
                  <a:pt x="951" y="947"/>
                </a:lnTo>
                <a:lnTo>
                  <a:pt x="952" y="947"/>
                </a:lnTo>
                <a:lnTo>
                  <a:pt x="952" y="947"/>
                </a:lnTo>
                <a:lnTo>
                  <a:pt x="968" y="955"/>
                </a:lnTo>
                <a:lnTo>
                  <a:pt x="979" y="954"/>
                </a:lnTo>
                <a:lnTo>
                  <a:pt x="961" y="865"/>
                </a:lnTo>
                <a:lnTo>
                  <a:pt x="961" y="865"/>
                </a:lnTo>
                <a:lnTo>
                  <a:pt x="953" y="858"/>
                </a:lnTo>
                <a:lnTo>
                  <a:pt x="944" y="850"/>
                </a:lnTo>
                <a:lnTo>
                  <a:pt x="936" y="839"/>
                </a:lnTo>
                <a:lnTo>
                  <a:pt x="928" y="826"/>
                </a:lnTo>
                <a:lnTo>
                  <a:pt x="928" y="826"/>
                </a:lnTo>
                <a:lnTo>
                  <a:pt x="924" y="821"/>
                </a:lnTo>
                <a:lnTo>
                  <a:pt x="923" y="815"/>
                </a:lnTo>
                <a:lnTo>
                  <a:pt x="923" y="808"/>
                </a:lnTo>
                <a:lnTo>
                  <a:pt x="924" y="801"/>
                </a:lnTo>
                <a:lnTo>
                  <a:pt x="928" y="793"/>
                </a:lnTo>
                <a:lnTo>
                  <a:pt x="931" y="785"/>
                </a:lnTo>
                <a:lnTo>
                  <a:pt x="937" y="777"/>
                </a:lnTo>
                <a:lnTo>
                  <a:pt x="943" y="768"/>
                </a:lnTo>
                <a:lnTo>
                  <a:pt x="943" y="768"/>
                </a:lnTo>
                <a:lnTo>
                  <a:pt x="961" y="750"/>
                </a:lnTo>
                <a:lnTo>
                  <a:pt x="982" y="731"/>
                </a:lnTo>
                <a:lnTo>
                  <a:pt x="982" y="731"/>
                </a:lnTo>
                <a:lnTo>
                  <a:pt x="983" y="729"/>
                </a:lnTo>
                <a:lnTo>
                  <a:pt x="1000" y="729"/>
                </a:lnTo>
                <a:lnTo>
                  <a:pt x="1001" y="731"/>
                </a:lnTo>
                <a:lnTo>
                  <a:pt x="1016" y="737"/>
                </a:lnTo>
                <a:lnTo>
                  <a:pt x="1046" y="737"/>
                </a:lnTo>
                <a:lnTo>
                  <a:pt x="1046" y="737"/>
                </a:lnTo>
                <a:lnTo>
                  <a:pt x="1050" y="735"/>
                </a:lnTo>
                <a:lnTo>
                  <a:pt x="1055" y="730"/>
                </a:lnTo>
                <a:lnTo>
                  <a:pt x="1060" y="725"/>
                </a:lnTo>
                <a:lnTo>
                  <a:pt x="1063" y="720"/>
                </a:lnTo>
                <a:lnTo>
                  <a:pt x="1072" y="704"/>
                </a:lnTo>
                <a:lnTo>
                  <a:pt x="1081" y="684"/>
                </a:lnTo>
                <a:lnTo>
                  <a:pt x="1081" y="684"/>
                </a:lnTo>
                <a:lnTo>
                  <a:pt x="1084" y="677"/>
                </a:lnTo>
                <a:lnTo>
                  <a:pt x="1085" y="668"/>
                </a:lnTo>
                <a:lnTo>
                  <a:pt x="1086" y="658"/>
                </a:lnTo>
                <a:lnTo>
                  <a:pt x="1087" y="645"/>
                </a:lnTo>
                <a:lnTo>
                  <a:pt x="1086" y="615"/>
                </a:lnTo>
                <a:lnTo>
                  <a:pt x="1084" y="578"/>
                </a:lnTo>
                <a:lnTo>
                  <a:pt x="1084" y="57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1" name="Freeform 62"/>
          <p:cNvSpPr/>
          <p:nvPr/>
        </p:nvSpPr>
        <p:spPr bwMode="auto">
          <a:xfrm>
            <a:off x="5067954" y="3553413"/>
            <a:ext cx="761918" cy="476696"/>
          </a:xfrm>
          <a:custGeom>
            <a:avLst/>
            <a:gdLst>
              <a:gd name="T0" fmla="*/ 598 w 656"/>
              <a:gd name="T1" fmla="*/ 17 h 412"/>
              <a:gd name="T2" fmla="*/ 542 w 656"/>
              <a:gd name="T3" fmla="*/ 17 h 412"/>
              <a:gd name="T4" fmla="*/ 502 w 656"/>
              <a:gd name="T5" fmla="*/ 6 h 412"/>
              <a:gd name="T6" fmla="*/ 476 w 656"/>
              <a:gd name="T7" fmla="*/ 1 h 412"/>
              <a:gd name="T8" fmla="*/ 445 w 656"/>
              <a:gd name="T9" fmla="*/ 21 h 412"/>
              <a:gd name="T10" fmla="*/ 412 w 656"/>
              <a:gd name="T11" fmla="*/ 90 h 412"/>
              <a:gd name="T12" fmla="*/ 388 w 656"/>
              <a:gd name="T13" fmla="*/ 96 h 412"/>
              <a:gd name="T14" fmla="*/ 338 w 656"/>
              <a:gd name="T15" fmla="*/ 92 h 412"/>
              <a:gd name="T16" fmla="*/ 317 w 656"/>
              <a:gd name="T17" fmla="*/ 4 h 412"/>
              <a:gd name="T18" fmla="*/ 229 w 656"/>
              <a:gd name="T19" fmla="*/ 31 h 412"/>
              <a:gd name="T20" fmla="*/ 220 w 656"/>
              <a:gd name="T21" fmla="*/ 0 h 412"/>
              <a:gd name="T22" fmla="*/ 180 w 656"/>
              <a:gd name="T23" fmla="*/ 29 h 412"/>
              <a:gd name="T24" fmla="*/ 118 w 656"/>
              <a:gd name="T25" fmla="*/ 72 h 412"/>
              <a:gd name="T26" fmla="*/ 34 w 656"/>
              <a:gd name="T27" fmla="*/ 224 h 412"/>
              <a:gd name="T28" fmla="*/ 33 w 656"/>
              <a:gd name="T29" fmla="*/ 230 h 412"/>
              <a:gd name="T30" fmla="*/ 33 w 656"/>
              <a:gd name="T31" fmla="*/ 252 h 412"/>
              <a:gd name="T32" fmla="*/ 48 w 656"/>
              <a:gd name="T33" fmla="*/ 285 h 412"/>
              <a:gd name="T34" fmla="*/ 0 w 656"/>
              <a:gd name="T35" fmla="*/ 347 h 412"/>
              <a:gd name="T36" fmla="*/ 27 w 656"/>
              <a:gd name="T37" fmla="*/ 372 h 412"/>
              <a:gd name="T38" fmla="*/ 29 w 656"/>
              <a:gd name="T39" fmla="*/ 379 h 412"/>
              <a:gd name="T40" fmla="*/ 55 w 656"/>
              <a:gd name="T41" fmla="*/ 400 h 412"/>
              <a:gd name="T42" fmla="*/ 140 w 656"/>
              <a:gd name="T43" fmla="*/ 348 h 412"/>
              <a:gd name="T44" fmla="*/ 180 w 656"/>
              <a:gd name="T45" fmla="*/ 366 h 412"/>
              <a:gd name="T46" fmla="*/ 176 w 656"/>
              <a:gd name="T47" fmla="*/ 378 h 412"/>
              <a:gd name="T48" fmla="*/ 181 w 656"/>
              <a:gd name="T49" fmla="*/ 393 h 412"/>
              <a:gd name="T50" fmla="*/ 227 w 656"/>
              <a:gd name="T51" fmla="*/ 400 h 412"/>
              <a:gd name="T52" fmla="*/ 258 w 656"/>
              <a:gd name="T53" fmla="*/ 386 h 412"/>
              <a:gd name="T54" fmla="*/ 274 w 656"/>
              <a:gd name="T55" fmla="*/ 380 h 412"/>
              <a:gd name="T56" fmla="*/ 300 w 656"/>
              <a:gd name="T57" fmla="*/ 386 h 412"/>
              <a:gd name="T58" fmla="*/ 325 w 656"/>
              <a:gd name="T59" fmla="*/ 374 h 412"/>
              <a:gd name="T60" fmla="*/ 334 w 656"/>
              <a:gd name="T61" fmla="*/ 366 h 412"/>
              <a:gd name="T62" fmla="*/ 348 w 656"/>
              <a:gd name="T63" fmla="*/ 343 h 412"/>
              <a:gd name="T64" fmla="*/ 379 w 656"/>
              <a:gd name="T65" fmla="*/ 322 h 412"/>
              <a:gd name="T66" fmla="*/ 390 w 656"/>
              <a:gd name="T67" fmla="*/ 326 h 412"/>
              <a:gd name="T68" fmla="*/ 426 w 656"/>
              <a:gd name="T69" fmla="*/ 262 h 412"/>
              <a:gd name="T70" fmla="*/ 450 w 656"/>
              <a:gd name="T71" fmla="*/ 239 h 412"/>
              <a:gd name="T72" fmla="*/ 450 w 656"/>
              <a:gd name="T73" fmla="*/ 209 h 412"/>
              <a:gd name="T74" fmla="*/ 447 w 656"/>
              <a:gd name="T75" fmla="*/ 189 h 412"/>
              <a:gd name="T76" fmla="*/ 457 w 656"/>
              <a:gd name="T77" fmla="*/ 181 h 412"/>
              <a:gd name="T78" fmla="*/ 477 w 656"/>
              <a:gd name="T79" fmla="*/ 185 h 412"/>
              <a:gd name="T80" fmla="*/ 489 w 656"/>
              <a:gd name="T81" fmla="*/ 165 h 412"/>
              <a:gd name="T82" fmla="*/ 497 w 656"/>
              <a:gd name="T83" fmla="*/ 143 h 412"/>
              <a:gd name="T84" fmla="*/ 503 w 656"/>
              <a:gd name="T85" fmla="*/ 131 h 412"/>
              <a:gd name="T86" fmla="*/ 519 w 656"/>
              <a:gd name="T87" fmla="*/ 127 h 412"/>
              <a:gd name="T88" fmla="*/ 613 w 656"/>
              <a:gd name="T89" fmla="*/ 63 h 412"/>
              <a:gd name="T90" fmla="*/ 641 w 656"/>
              <a:gd name="T91" fmla="*/ 44 h 412"/>
              <a:gd name="T92" fmla="*/ 653 w 656"/>
              <a:gd name="T93" fmla="*/ 17 h 412"/>
              <a:gd name="T94" fmla="*/ 619 w 656"/>
              <a:gd name="T95" fmla="*/ 25 h 412"/>
              <a:gd name="T96" fmla="*/ 610 w 656"/>
              <a:gd name="T97" fmla="*/ 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6" h="412">
                <a:moveTo>
                  <a:pt x="601" y="11"/>
                </a:moveTo>
                <a:lnTo>
                  <a:pt x="599" y="12"/>
                </a:lnTo>
                <a:lnTo>
                  <a:pt x="599" y="12"/>
                </a:lnTo>
                <a:lnTo>
                  <a:pt x="598" y="17"/>
                </a:lnTo>
                <a:lnTo>
                  <a:pt x="597" y="19"/>
                </a:lnTo>
                <a:lnTo>
                  <a:pt x="593" y="21"/>
                </a:lnTo>
                <a:lnTo>
                  <a:pt x="589" y="23"/>
                </a:lnTo>
                <a:lnTo>
                  <a:pt x="542" y="17"/>
                </a:lnTo>
                <a:lnTo>
                  <a:pt x="542" y="17"/>
                </a:lnTo>
                <a:lnTo>
                  <a:pt x="530" y="15"/>
                </a:lnTo>
                <a:lnTo>
                  <a:pt x="520" y="12"/>
                </a:lnTo>
                <a:lnTo>
                  <a:pt x="502" y="6"/>
                </a:lnTo>
                <a:lnTo>
                  <a:pt x="488" y="2"/>
                </a:lnTo>
                <a:lnTo>
                  <a:pt x="482" y="1"/>
                </a:lnTo>
                <a:lnTo>
                  <a:pt x="476" y="1"/>
                </a:lnTo>
                <a:lnTo>
                  <a:pt x="476" y="1"/>
                </a:lnTo>
                <a:lnTo>
                  <a:pt x="472" y="2"/>
                </a:lnTo>
                <a:lnTo>
                  <a:pt x="467" y="4"/>
                </a:lnTo>
                <a:lnTo>
                  <a:pt x="457" y="11"/>
                </a:lnTo>
                <a:lnTo>
                  <a:pt x="445" y="21"/>
                </a:lnTo>
                <a:lnTo>
                  <a:pt x="435" y="33"/>
                </a:lnTo>
                <a:lnTo>
                  <a:pt x="417" y="53"/>
                </a:lnTo>
                <a:lnTo>
                  <a:pt x="410" y="64"/>
                </a:lnTo>
                <a:lnTo>
                  <a:pt x="412" y="90"/>
                </a:lnTo>
                <a:lnTo>
                  <a:pt x="412" y="92"/>
                </a:lnTo>
                <a:lnTo>
                  <a:pt x="406" y="94"/>
                </a:lnTo>
                <a:lnTo>
                  <a:pt x="406" y="94"/>
                </a:lnTo>
                <a:lnTo>
                  <a:pt x="388" y="96"/>
                </a:lnTo>
                <a:lnTo>
                  <a:pt x="372" y="97"/>
                </a:lnTo>
                <a:lnTo>
                  <a:pt x="358" y="97"/>
                </a:lnTo>
                <a:lnTo>
                  <a:pt x="347" y="96"/>
                </a:lnTo>
                <a:lnTo>
                  <a:pt x="338" y="92"/>
                </a:lnTo>
                <a:lnTo>
                  <a:pt x="330" y="89"/>
                </a:lnTo>
                <a:lnTo>
                  <a:pt x="325" y="84"/>
                </a:lnTo>
                <a:lnTo>
                  <a:pt x="323" y="79"/>
                </a:lnTo>
                <a:lnTo>
                  <a:pt x="317" y="4"/>
                </a:lnTo>
                <a:lnTo>
                  <a:pt x="256" y="1"/>
                </a:lnTo>
                <a:lnTo>
                  <a:pt x="231" y="53"/>
                </a:lnTo>
                <a:lnTo>
                  <a:pt x="229" y="31"/>
                </a:lnTo>
                <a:lnTo>
                  <a:pt x="229" y="31"/>
                </a:lnTo>
                <a:lnTo>
                  <a:pt x="228" y="18"/>
                </a:lnTo>
                <a:lnTo>
                  <a:pt x="226" y="9"/>
                </a:lnTo>
                <a:lnTo>
                  <a:pt x="223" y="3"/>
                </a:lnTo>
                <a:lnTo>
                  <a:pt x="220" y="0"/>
                </a:lnTo>
                <a:lnTo>
                  <a:pt x="193" y="12"/>
                </a:lnTo>
                <a:lnTo>
                  <a:pt x="182" y="28"/>
                </a:lnTo>
                <a:lnTo>
                  <a:pt x="181" y="29"/>
                </a:lnTo>
                <a:lnTo>
                  <a:pt x="180" y="29"/>
                </a:lnTo>
                <a:lnTo>
                  <a:pt x="155" y="37"/>
                </a:lnTo>
                <a:lnTo>
                  <a:pt x="155" y="37"/>
                </a:lnTo>
                <a:lnTo>
                  <a:pt x="136" y="55"/>
                </a:lnTo>
                <a:lnTo>
                  <a:pt x="118" y="72"/>
                </a:lnTo>
                <a:lnTo>
                  <a:pt x="101" y="89"/>
                </a:lnTo>
                <a:lnTo>
                  <a:pt x="85" y="107"/>
                </a:lnTo>
                <a:lnTo>
                  <a:pt x="21" y="194"/>
                </a:lnTo>
                <a:lnTo>
                  <a:pt x="34" y="224"/>
                </a:lnTo>
                <a:lnTo>
                  <a:pt x="34" y="229"/>
                </a:lnTo>
                <a:lnTo>
                  <a:pt x="34" y="229"/>
                </a:lnTo>
                <a:lnTo>
                  <a:pt x="33" y="230"/>
                </a:lnTo>
                <a:lnTo>
                  <a:pt x="33" y="230"/>
                </a:lnTo>
                <a:lnTo>
                  <a:pt x="32" y="233"/>
                </a:lnTo>
                <a:lnTo>
                  <a:pt x="31" y="237"/>
                </a:lnTo>
                <a:lnTo>
                  <a:pt x="31" y="244"/>
                </a:lnTo>
                <a:lnTo>
                  <a:pt x="33" y="252"/>
                </a:lnTo>
                <a:lnTo>
                  <a:pt x="38" y="261"/>
                </a:lnTo>
                <a:lnTo>
                  <a:pt x="38" y="261"/>
                </a:lnTo>
                <a:lnTo>
                  <a:pt x="43" y="272"/>
                </a:lnTo>
                <a:lnTo>
                  <a:pt x="48" y="285"/>
                </a:lnTo>
                <a:lnTo>
                  <a:pt x="51" y="299"/>
                </a:lnTo>
                <a:lnTo>
                  <a:pt x="53" y="312"/>
                </a:lnTo>
                <a:lnTo>
                  <a:pt x="53" y="316"/>
                </a:lnTo>
                <a:lnTo>
                  <a:pt x="0" y="347"/>
                </a:lnTo>
                <a:lnTo>
                  <a:pt x="0" y="358"/>
                </a:lnTo>
                <a:lnTo>
                  <a:pt x="24" y="370"/>
                </a:lnTo>
                <a:lnTo>
                  <a:pt x="24" y="370"/>
                </a:lnTo>
                <a:lnTo>
                  <a:pt x="27" y="372"/>
                </a:lnTo>
                <a:lnTo>
                  <a:pt x="29" y="374"/>
                </a:lnTo>
                <a:lnTo>
                  <a:pt x="29" y="377"/>
                </a:lnTo>
                <a:lnTo>
                  <a:pt x="29" y="377"/>
                </a:lnTo>
                <a:lnTo>
                  <a:pt x="29" y="379"/>
                </a:lnTo>
                <a:lnTo>
                  <a:pt x="30" y="381"/>
                </a:lnTo>
                <a:lnTo>
                  <a:pt x="34" y="387"/>
                </a:lnTo>
                <a:lnTo>
                  <a:pt x="42" y="393"/>
                </a:lnTo>
                <a:lnTo>
                  <a:pt x="55" y="400"/>
                </a:lnTo>
                <a:lnTo>
                  <a:pt x="100" y="412"/>
                </a:lnTo>
                <a:lnTo>
                  <a:pt x="113" y="403"/>
                </a:lnTo>
                <a:lnTo>
                  <a:pt x="127" y="382"/>
                </a:lnTo>
                <a:lnTo>
                  <a:pt x="140" y="348"/>
                </a:lnTo>
                <a:lnTo>
                  <a:pt x="174" y="361"/>
                </a:lnTo>
                <a:lnTo>
                  <a:pt x="180" y="364"/>
                </a:lnTo>
                <a:lnTo>
                  <a:pt x="180" y="366"/>
                </a:lnTo>
                <a:lnTo>
                  <a:pt x="180" y="366"/>
                </a:lnTo>
                <a:lnTo>
                  <a:pt x="180" y="369"/>
                </a:lnTo>
                <a:lnTo>
                  <a:pt x="180" y="369"/>
                </a:lnTo>
                <a:lnTo>
                  <a:pt x="177" y="373"/>
                </a:lnTo>
                <a:lnTo>
                  <a:pt x="176" y="378"/>
                </a:lnTo>
                <a:lnTo>
                  <a:pt x="176" y="382"/>
                </a:lnTo>
                <a:lnTo>
                  <a:pt x="177" y="386"/>
                </a:lnTo>
                <a:lnTo>
                  <a:pt x="179" y="390"/>
                </a:lnTo>
                <a:lnTo>
                  <a:pt x="181" y="393"/>
                </a:lnTo>
                <a:lnTo>
                  <a:pt x="184" y="396"/>
                </a:lnTo>
                <a:lnTo>
                  <a:pt x="188" y="398"/>
                </a:lnTo>
                <a:lnTo>
                  <a:pt x="227" y="400"/>
                </a:lnTo>
                <a:lnTo>
                  <a:pt x="227" y="400"/>
                </a:lnTo>
                <a:lnTo>
                  <a:pt x="236" y="397"/>
                </a:lnTo>
                <a:lnTo>
                  <a:pt x="244" y="394"/>
                </a:lnTo>
                <a:lnTo>
                  <a:pt x="252" y="390"/>
                </a:lnTo>
                <a:lnTo>
                  <a:pt x="258" y="386"/>
                </a:lnTo>
                <a:lnTo>
                  <a:pt x="258" y="386"/>
                </a:lnTo>
                <a:lnTo>
                  <a:pt x="262" y="382"/>
                </a:lnTo>
                <a:lnTo>
                  <a:pt x="267" y="380"/>
                </a:lnTo>
                <a:lnTo>
                  <a:pt x="274" y="380"/>
                </a:lnTo>
                <a:lnTo>
                  <a:pt x="281" y="380"/>
                </a:lnTo>
                <a:lnTo>
                  <a:pt x="281" y="380"/>
                </a:lnTo>
                <a:lnTo>
                  <a:pt x="291" y="382"/>
                </a:lnTo>
                <a:lnTo>
                  <a:pt x="300" y="386"/>
                </a:lnTo>
                <a:lnTo>
                  <a:pt x="308" y="392"/>
                </a:lnTo>
                <a:lnTo>
                  <a:pt x="315" y="398"/>
                </a:lnTo>
                <a:lnTo>
                  <a:pt x="323" y="378"/>
                </a:lnTo>
                <a:lnTo>
                  <a:pt x="325" y="374"/>
                </a:lnTo>
                <a:lnTo>
                  <a:pt x="326" y="374"/>
                </a:lnTo>
                <a:lnTo>
                  <a:pt x="326" y="374"/>
                </a:lnTo>
                <a:lnTo>
                  <a:pt x="331" y="371"/>
                </a:lnTo>
                <a:lnTo>
                  <a:pt x="334" y="366"/>
                </a:lnTo>
                <a:lnTo>
                  <a:pt x="341" y="356"/>
                </a:lnTo>
                <a:lnTo>
                  <a:pt x="341" y="356"/>
                </a:lnTo>
                <a:lnTo>
                  <a:pt x="345" y="349"/>
                </a:lnTo>
                <a:lnTo>
                  <a:pt x="348" y="343"/>
                </a:lnTo>
                <a:lnTo>
                  <a:pt x="354" y="338"/>
                </a:lnTo>
                <a:lnTo>
                  <a:pt x="361" y="333"/>
                </a:lnTo>
                <a:lnTo>
                  <a:pt x="378" y="323"/>
                </a:lnTo>
                <a:lnTo>
                  <a:pt x="379" y="322"/>
                </a:lnTo>
                <a:lnTo>
                  <a:pt x="380" y="323"/>
                </a:lnTo>
                <a:lnTo>
                  <a:pt x="381" y="323"/>
                </a:lnTo>
                <a:lnTo>
                  <a:pt x="390" y="326"/>
                </a:lnTo>
                <a:lnTo>
                  <a:pt x="390" y="326"/>
                </a:lnTo>
                <a:lnTo>
                  <a:pt x="393" y="327"/>
                </a:lnTo>
                <a:lnTo>
                  <a:pt x="406" y="267"/>
                </a:lnTo>
                <a:lnTo>
                  <a:pt x="406" y="266"/>
                </a:lnTo>
                <a:lnTo>
                  <a:pt x="426" y="262"/>
                </a:lnTo>
                <a:lnTo>
                  <a:pt x="426" y="262"/>
                </a:lnTo>
                <a:lnTo>
                  <a:pt x="439" y="252"/>
                </a:lnTo>
                <a:lnTo>
                  <a:pt x="448" y="244"/>
                </a:lnTo>
                <a:lnTo>
                  <a:pt x="450" y="239"/>
                </a:lnTo>
                <a:lnTo>
                  <a:pt x="452" y="236"/>
                </a:lnTo>
                <a:lnTo>
                  <a:pt x="453" y="231"/>
                </a:lnTo>
                <a:lnTo>
                  <a:pt x="453" y="228"/>
                </a:lnTo>
                <a:lnTo>
                  <a:pt x="450" y="209"/>
                </a:lnTo>
                <a:lnTo>
                  <a:pt x="450" y="209"/>
                </a:lnTo>
                <a:lnTo>
                  <a:pt x="448" y="201"/>
                </a:lnTo>
                <a:lnTo>
                  <a:pt x="447" y="194"/>
                </a:lnTo>
                <a:lnTo>
                  <a:pt x="447" y="189"/>
                </a:lnTo>
                <a:lnTo>
                  <a:pt x="448" y="185"/>
                </a:lnTo>
                <a:lnTo>
                  <a:pt x="448" y="185"/>
                </a:lnTo>
                <a:lnTo>
                  <a:pt x="452" y="182"/>
                </a:lnTo>
                <a:lnTo>
                  <a:pt x="457" y="181"/>
                </a:lnTo>
                <a:lnTo>
                  <a:pt x="457" y="181"/>
                </a:lnTo>
                <a:lnTo>
                  <a:pt x="464" y="181"/>
                </a:lnTo>
                <a:lnTo>
                  <a:pt x="471" y="183"/>
                </a:lnTo>
                <a:lnTo>
                  <a:pt x="477" y="185"/>
                </a:lnTo>
                <a:lnTo>
                  <a:pt x="486" y="188"/>
                </a:lnTo>
                <a:lnTo>
                  <a:pt x="488" y="168"/>
                </a:lnTo>
                <a:lnTo>
                  <a:pt x="488" y="166"/>
                </a:lnTo>
                <a:lnTo>
                  <a:pt x="489" y="165"/>
                </a:lnTo>
                <a:lnTo>
                  <a:pt x="510" y="155"/>
                </a:lnTo>
                <a:lnTo>
                  <a:pt x="512" y="144"/>
                </a:lnTo>
                <a:lnTo>
                  <a:pt x="499" y="144"/>
                </a:lnTo>
                <a:lnTo>
                  <a:pt x="497" y="143"/>
                </a:lnTo>
                <a:lnTo>
                  <a:pt x="498" y="137"/>
                </a:lnTo>
                <a:lnTo>
                  <a:pt x="498" y="134"/>
                </a:lnTo>
                <a:lnTo>
                  <a:pt x="499" y="131"/>
                </a:lnTo>
                <a:lnTo>
                  <a:pt x="503" y="131"/>
                </a:lnTo>
                <a:lnTo>
                  <a:pt x="506" y="131"/>
                </a:lnTo>
                <a:lnTo>
                  <a:pt x="506" y="131"/>
                </a:lnTo>
                <a:lnTo>
                  <a:pt x="512" y="130"/>
                </a:lnTo>
                <a:lnTo>
                  <a:pt x="519" y="127"/>
                </a:lnTo>
                <a:lnTo>
                  <a:pt x="527" y="123"/>
                </a:lnTo>
                <a:lnTo>
                  <a:pt x="535" y="117"/>
                </a:lnTo>
                <a:lnTo>
                  <a:pt x="610" y="63"/>
                </a:lnTo>
                <a:lnTo>
                  <a:pt x="613" y="63"/>
                </a:lnTo>
                <a:lnTo>
                  <a:pt x="638" y="73"/>
                </a:lnTo>
                <a:lnTo>
                  <a:pt x="647" y="72"/>
                </a:lnTo>
                <a:lnTo>
                  <a:pt x="641" y="47"/>
                </a:lnTo>
                <a:lnTo>
                  <a:pt x="641" y="44"/>
                </a:lnTo>
                <a:lnTo>
                  <a:pt x="642" y="43"/>
                </a:lnTo>
                <a:lnTo>
                  <a:pt x="644" y="42"/>
                </a:lnTo>
                <a:lnTo>
                  <a:pt x="656" y="20"/>
                </a:lnTo>
                <a:lnTo>
                  <a:pt x="653" y="17"/>
                </a:lnTo>
                <a:lnTo>
                  <a:pt x="645" y="20"/>
                </a:lnTo>
                <a:lnTo>
                  <a:pt x="645" y="21"/>
                </a:lnTo>
                <a:lnTo>
                  <a:pt x="644" y="21"/>
                </a:lnTo>
                <a:lnTo>
                  <a:pt x="619" y="25"/>
                </a:lnTo>
                <a:lnTo>
                  <a:pt x="613" y="25"/>
                </a:lnTo>
                <a:lnTo>
                  <a:pt x="611" y="25"/>
                </a:lnTo>
                <a:lnTo>
                  <a:pt x="611" y="24"/>
                </a:lnTo>
                <a:lnTo>
                  <a:pt x="610" y="20"/>
                </a:lnTo>
                <a:lnTo>
                  <a:pt x="606" y="11"/>
                </a:lnTo>
                <a:lnTo>
                  <a:pt x="601" y="11"/>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2" name="Freeform 63"/>
          <p:cNvSpPr/>
          <p:nvPr/>
        </p:nvSpPr>
        <p:spPr bwMode="auto">
          <a:xfrm>
            <a:off x="5781164" y="4346750"/>
            <a:ext cx="118289" cy="104385"/>
          </a:xfrm>
          <a:custGeom>
            <a:avLst/>
            <a:gdLst>
              <a:gd name="T0" fmla="*/ 93 w 101"/>
              <a:gd name="T1" fmla="*/ 48 h 90"/>
              <a:gd name="T2" fmla="*/ 101 w 101"/>
              <a:gd name="T3" fmla="*/ 39 h 90"/>
              <a:gd name="T4" fmla="*/ 101 w 101"/>
              <a:gd name="T5" fmla="*/ 39 h 90"/>
              <a:gd name="T6" fmla="*/ 101 w 101"/>
              <a:gd name="T7" fmla="*/ 39 h 90"/>
              <a:gd name="T8" fmla="*/ 101 w 101"/>
              <a:gd name="T9" fmla="*/ 38 h 90"/>
              <a:gd name="T10" fmla="*/ 71 w 101"/>
              <a:gd name="T11" fmla="*/ 13 h 90"/>
              <a:gd name="T12" fmla="*/ 71 w 101"/>
              <a:gd name="T13" fmla="*/ 13 h 90"/>
              <a:gd name="T14" fmla="*/ 60 w 101"/>
              <a:gd name="T15" fmla="*/ 7 h 90"/>
              <a:gd name="T16" fmla="*/ 49 w 101"/>
              <a:gd name="T17" fmla="*/ 2 h 90"/>
              <a:gd name="T18" fmla="*/ 40 w 101"/>
              <a:gd name="T19" fmla="*/ 0 h 90"/>
              <a:gd name="T20" fmla="*/ 32 w 101"/>
              <a:gd name="T21" fmla="*/ 0 h 90"/>
              <a:gd name="T22" fmla="*/ 18 w 101"/>
              <a:gd name="T23" fmla="*/ 4 h 90"/>
              <a:gd name="T24" fmla="*/ 18 w 101"/>
              <a:gd name="T25" fmla="*/ 29 h 90"/>
              <a:gd name="T26" fmla="*/ 18 w 101"/>
              <a:gd name="T27" fmla="*/ 29 h 90"/>
              <a:gd name="T28" fmla="*/ 17 w 101"/>
              <a:gd name="T29" fmla="*/ 36 h 90"/>
              <a:gd name="T30" fmla="*/ 14 w 101"/>
              <a:gd name="T31" fmla="*/ 43 h 90"/>
              <a:gd name="T32" fmla="*/ 10 w 101"/>
              <a:gd name="T33" fmla="*/ 49 h 90"/>
              <a:gd name="T34" fmla="*/ 5 w 101"/>
              <a:gd name="T35" fmla="*/ 55 h 90"/>
              <a:gd name="T36" fmla="*/ 0 w 101"/>
              <a:gd name="T37" fmla="*/ 60 h 90"/>
              <a:gd name="T38" fmla="*/ 12 w 101"/>
              <a:gd name="T39" fmla="*/ 74 h 90"/>
              <a:gd name="T40" fmla="*/ 13 w 101"/>
              <a:gd name="T41" fmla="*/ 74 h 90"/>
              <a:gd name="T42" fmla="*/ 16 w 101"/>
              <a:gd name="T43" fmla="*/ 84 h 90"/>
              <a:gd name="T44" fmla="*/ 31 w 101"/>
              <a:gd name="T45" fmla="*/ 90 h 90"/>
              <a:gd name="T46" fmla="*/ 31 w 101"/>
              <a:gd name="T47" fmla="*/ 90 h 90"/>
              <a:gd name="T48" fmla="*/ 37 w 101"/>
              <a:gd name="T49" fmla="*/ 87 h 90"/>
              <a:gd name="T50" fmla="*/ 42 w 101"/>
              <a:gd name="T51" fmla="*/ 84 h 90"/>
              <a:gd name="T52" fmla="*/ 47 w 101"/>
              <a:gd name="T53" fmla="*/ 83 h 90"/>
              <a:gd name="T54" fmla="*/ 52 w 101"/>
              <a:gd name="T55" fmla="*/ 83 h 90"/>
              <a:gd name="T56" fmla="*/ 77 w 101"/>
              <a:gd name="T57" fmla="*/ 88 h 90"/>
              <a:gd name="T58" fmla="*/ 78 w 101"/>
              <a:gd name="T59" fmla="*/ 80 h 90"/>
              <a:gd name="T60" fmla="*/ 78 w 101"/>
              <a:gd name="T61" fmla="*/ 80 h 90"/>
              <a:gd name="T62" fmla="*/ 80 w 101"/>
              <a:gd name="T63" fmla="*/ 68 h 90"/>
              <a:gd name="T64" fmla="*/ 84 w 101"/>
              <a:gd name="T65" fmla="*/ 59 h 90"/>
              <a:gd name="T66" fmla="*/ 87 w 101"/>
              <a:gd name="T67" fmla="*/ 52 h 90"/>
              <a:gd name="T68" fmla="*/ 93 w 101"/>
              <a:gd name="T69" fmla="*/ 48 h 90"/>
              <a:gd name="T70" fmla="*/ 93 w 101"/>
              <a:gd name="T71"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90">
                <a:moveTo>
                  <a:pt x="93" y="48"/>
                </a:moveTo>
                <a:lnTo>
                  <a:pt x="101" y="39"/>
                </a:lnTo>
                <a:lnTo>
                  <a:pt x="101" y="39"/>
                </a:lnTo>
                <a:lnTo>
                  <a:pt x="101" y="39"/>
                </a:lnTo>
                <a:lnTo>
                  <a:pt x="101" y="38"/>
                </a:lnTo>
                <a:lnTo>
                  <a:pt x="71" y="13"/>
                </a:lnTo>
                <a:lnTo>
                  <a:pt x="71" y="13"/>
                </a:lnTo>
                <a:lnTo>
                  <a:pt x="60" y="7"/>
                </a:lnTo>
                <a:lnTo>
                  <a:pt x="49" y="2"/>
                </a:lnTo>
                <a:lnTo>
                  <a:pt x="40" y="0"/>
                </a:lnTo>
                <a:lnTo>
                  <a:pt x="32" y="0"/>
                </a:lnTo>
                <a:lnTo>
                  <a:pt x="18" y="4"/>
                </a:lnTo>
                <a:lnTo>
                  <a:pt x="18" y="29"/>
                </a:lnTo>
                <a:lnTo>
                  <a:pt x="18" y="29"/>
                </a:lnTo>
                <a:lnTo>
                  <a:pt x="17" y="36"/>
                </a:lnTo>
                <a:lnTo>
                  <a:pt x="14" y="43"/>
                </a:lnTo>
                <a:lnTo>
                  <a:pt x="10" y="49"/>
                </a:lnTo>
                <a:lnTo>
                  <a:pt x="5" y="55"/>
                </a:lnTo>
                <a:lnTo>
                  <a:pt x="0" y="60"/>
                </a:lnTo>
                <a:lnTo>
                  <a:pt x="12" y="74"/>
                </a:lnTo>
                <a:lnTo>
                  <a:pt x="13" y="74"/>
                </a:lnTo>
                <a:lnTo>
                  <a:pt x="16" y="84"/>
                </a:lnTo>
                <a:lnTo>
                  <a:pt x="31" y="90"/>
                </a:lnTo>
                <a:lnTo>
                  <a:pt x="31" y="90"/>
                </a:lnTo>
                <a:lnTo>
                  <a:pt x="37" y="87"/>
                </a:lnTo>
                <a:lnTo>
                  <a:pt x="42" y="84"/>
                </a:lnTo>
                <a:lnTo>
                  <a:pt x="47" y="83"/>
                </a:lnTo>
                <a:lnTo>
                  <a:pt x="52" y="83"/>
                </a:lnTo>
                <a:lnTo>
                  <a:pt x="77" y="88"/>
                </a:lnTo>
                <a:lnTo>
                  <a:pt x="78" y="80"/>
                </a:lnTo>
                <a:lnTo>
                  <a:pt x="78" y="80"/>
                </a:lnTo>
                <a:lnTo>
                  <a:pt x="80" y="68"/>
                </a:lnTo>
                <a:lnTo>
                  <a:pt x="84" y="59"/>
                </a:lnTo>
                <a:lnTo>
                  <a:pt x="87" y="52"/>
                </a:lnTo>
                <a:lnTo>
                  <a:pt x="93" y="48"/>
                </a:lnTo>
                <a:lnTo>
                  <a:pt x="93" y="4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3" name="Freeform 64"/>
          <p:cNvSpPr/>
          <p:nvPr/>
        </p:nvSpPr>
        <p:spPr bwMode="auto">
          <a:xfrm>
            <a:off x="5224513" y="3943124"/>
            <a:ext cx="661025" cy="511491"/>
          </a:xfrm>
          <a:custGeom>
            <a:avLst/>
            <a:gdLst>
              <a:gd name="T0" fmla="*/ 388 w 570"/>
              <a:gd name="T1" fmla="*/ 118 h 441"/>
              <a:gd name="T2" fmla="*/ 363 w 570"/>
              <a:gd name="T3" fmla="*/ 67 h 441"/>
              <a:gd name="T4" fmla="*/ 314 w 570"/>
              <a:gd name="T5" fmla="*/ 60 h 441"/>
              <a:gd name="T6" fmla="*/ 298 w 570"/>
              <a:gd name="T7" fmla="*/ 49 h 441"/>
              <a:gd name="T8" fmla="*/ 270 w 570"/>
              <a:gd name="T9" fmla="*/ 29 h 441"/>
              <a:gd name="T10" fmla="*/ 252 w 570"/>
              <a:gd name="T11" fmla="*/ 1 h 441"/>
              <a:gd name="T12" fmla="*/ 228 w 570"/>
              <a:gd name="T13" fmla="*/ 11 h 441"/>
              <a:gd name="T14" fmla="*/ 214 w 570"/>
              <a:gd name="T15" fmla="*/ 31 h 441"/>
              <a:gd name="T16" fmla="*/ 200 w 570"/>
              <a:gd name="T17" fmla="*/ 48 h 441"/>
              <a:gd name="T18" fmla="*/ 184 w 570"/>
              <a:gd name="T19" fmla="*/ 76 h 441"/>
              <a:gd name="T20" fmla="*/ 178 w 570"/>
              <a:gd name="T21" fmla="*/ 76 h 441"/>
              <a:gd name="T22" fmla="*/ 154 w 570"/>
              <a:gd name="T23" fmla="*/ 59 h 441"/>
              <a:gd name="T24" fmla="*/ 132 w 570"/>
              <a:gd name="T25" fmla="*/ 59 h 441"/>
              <a:gd name="T26" fmla="*/ 93 w 570"/>
              <a:gd name="T27" fmla="*/ 76 h 441"/>
              <a:gd name="T28" fmla="*/ 38 w 570"/>
              <a:gd name="T29" fmla="*/ 67 h 441"/>
              <a:gd name="T30" fmla="*/ 29 w 570"/>
              <a:gd name="T31" fmla="*/ 47 h 441"/>
              <a:gd name="T32" fmla="*/ 5 w 570"/>
              <a:gd name="T33" fmla="*/ 51 h 441"/>
              <a:gd name="T34" fmla="*/ 0 w 570"/>
              <a:gd name="T35" fmla="*/ 59 h 441"/>
              <a:gd name="T36" fmla="*/ 14 w 570"/>
              <a:gd name="T37" fmla="*/ 64 h 441"/>
              <a:gd name="T38" fmla="*/ 52 w 570"/>
              <a:gd name="T39" fmla="*/ 108 h 441"/>
              <a:gd name="T40" fmla="*/ 103 w 570"/>
              <a:gd name="T41" fmla="*/ 129 h 441"/>
              <a:gd name="T42" fmla="*/ 157 w 570"/>
              <a:gd name="T43" fmla="*/ 153 h 441"/>
              <a:gd name="T44" fmla="*/ 178 w 570"/>
              <a:gd name="T45" fmla="*/ 193 h 441"/>
              <a:gd name="T46" fmla="*/ 212 w 570"/>
              <a:gd name="T47" fmla="*/ 239 h 441"/>
              <a:gd name="T48" fmla="*/ 245 w 570"/>
              <a:gd name="T49" fmla="*/ 233 h 441"/>
              <a:gd name="T50" fmla="*/ 276 w 570"/>
              <a:gd name="T51" fmla="*/ 216 h 441"/>
              <a:gd name="T52" fmla="*/ 299 w 570"/>
              <a:gd name="T53" fmla="*/ 229 h 441"/>
              <a:gd name="T54" fmla="*/ 285 w 570"/>
              <a:gd name="T55" fmla="*/ 273 h 441"/>
              <a:gd name="T56" fmla="*/ 252 w 570"/>
              <a:gd name="T57" fmla="*/ 282 h 441"/>
              <a:gd name="T58" fmla="*/ 238 w 570"/>
              <a:gd name="T59" fmla="*/ 318 h 441"/>
              <a:gd name="T60" fmla="*/ 223 w 570"/>
              <a:gd name="T61" fmla="*/ 345 h 441"/>
              <a:gd name="T62" fmla="*/ 254 w 570"/>
              <a:gd name="T63" fmla="*/ 377 h 441"/>
              <a:gd name="T64" fmla="*/ 274 w 570"/>
              <a:gd name="T65" fmla="*/ 382 h 441"/>
              <a:gd name="T66" fmla="*/ 300 w 570"/>
              <a:gd name="T67" fmla="*/ 400 h 441"/>
              <a:gd name="T68" fmla="*/ 313 w 570"/>
              <a:gd name="T69" fmla="*/ 395 h 441"/>
              <a:gd name="T70" fmla="*/ 330 w 570"/>
              <a:gd name="T71" fmla="*/ 401 h 441"/>
              <a:gd name="T72" fmla="*/ 357 w 570"/>
              <a:gd name="T73" fmla="*/ 433 h 441"/>
              <a:gd name="T74" fmla="*/ 365 w 570"/>
              <a:gd name="T75" fmla="*/ 429 h 441"/>
              <a:gd name="T76" fmla="*/ 430 w 570"/>
              <a:gd name="T77" fmla="*/ 441 h 441"/>
              <a:gd name="T78" fmla="*/ 472 w 570"/>
              <a:gd name="T79" fmla="*/ 411 h 441"/>
              <a:gd name="T80" fmla="*/ 474 w 570"/>
              <a:gd name="T81" fmla="*/ 398 h 441"/>
              <a:gd name="T82" fmla="*/ 487 w 570"/>
              <a:gd name="T83" fmla="*/ 385 h 441"/>
              <a:gd name="T84" fmla="*/ 490 w 570"/>
              <a:gd name="T85" fmla="*/ 361 h 441"/>
              <a:gd name="T86" fmla="*/ 491 w 570"/>
              <a:gd name="T87" fmla="*/ 346 h 441"/>
              <a:gd name="T88" fmla="*/ 512 w 570"/>
              <a:gd name="T89" fmla="*/ 335 h 441"/>
              <a:gd name="T90" fmla="*/ 531 w 570"/>
              <a:gd name="T91" fmla="*/ 338 h 441"/>
              <a:gd name="T92" fmla="*/ 561 w 570"/>
              <a:gd name="T93" fmla="*/ 354 h 441"/>
              <a:gd name="T94" fmla="*/ 546 w 570"/>
              <a:gd name="T95" fmla="*/ 296 h 441"/>
              <a:gd name="T96" fmla="*/ 525 w 570"/>
              <a:gd name="T97" fmla="*/ 291 h 441"/>
              <a:gd name="T98" fmla="*/ 443 w 570"/>
              <a:gd name="T99" fmla="*/ 249 h 441"/>
              <a:gd name="T100" fmla="*/ 417 w 570"/>
              <a:gd name="T101" fmla="*/ 160 h 441"/>
              <a:gd name="T102" fmla="*/ 399 w 570"/>
              <a:gd name="T103" fmla="*/ 12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441">
                <a:moveTo>
                  <a:pt x="399" y="128"/>
                </a:moveTo>
                <a:lnTo>
                  <a:pt x="399" y="128"/>
                </a:lnTo>
                <a:lnTo>
                  <a:pt x="394" y="123"/>
                </a:lnTo>
                <a:lnTo>
                  <a:pt x="388" y="118"/>
                </a:lnTo>
                <a:lnTo>
                  <a:pt x="380" y="105"/>
                </a:lnTo>
                <a:lnTo>
                  <a:pt x="371" y="88"/>
                </a:lnTo>
                <a:lnTo>
                  <a:pt x="363" y="67"/>
                </a:lnTo>
                <a:lnTo>
                  <a:pt x="363" y="67"/>
                </a:lnTo>
                <a:lnTo>
                  <a:pt x="340" y="66"/>
                </a:lnTo>
                <a:lnTo>
                  <a:pt x="330" y="65"/>
                </a:lnTo>
                <a:lnTo>
                  <a:pt x="321" y="63"/>
                </a:lnTo>
                <a:lnTo>
                  <a:pt x="314" y="60"/>
                </a:lnTo>
                <a:lnTo>
                  <a:pt x="307" y="57"/>
                </a:lnTo>
                <a:lnTo>
                  <a:pt x="302" y="53"/>
                </a:lnTo>
                <a:lnTo>
                  <a:pt x="298" y="49"/>
                </a:lnTo>
                <a:lnTo>
                  <a:pt x="298" y="49"/>
                </a:lnTo>
                <a:lnTo>
                  <a:pt x="296" y="45"/>
                </a:lnTo>
                <a:lnTo>
                  <a:pt x="291" y="42"/>
                </a:lnTo>
                <a:lnTo>
                  <a:pt x="282" y="35"/>
                </a:lnTo>
                <a:lnTo>
                  <a:pt x="270" y="29"/>
                </a:lnTo>
                <a:lnTo>
                  <a:pt x="255" y="25"/>
                </a:lnTo>
                <a:lnTo>
                  <a:pt x="250" y="24"/>
                </a:lnTo>
                <a:lnTo>
                  <a:pt x="255" y="3"/>
                </a:lnTo>
                <a:lnTo>
                  <a:pt x="252" y="1"/>
                </a:lnTo>
                <a:lnTo>
                  <a:pt x="246" y="0"/>
                </a:lnTo>
                <a:lnTo>
                  <a:pt x="246" y="0"/>
                </a:lnTo>
                <a:lnTo>
                  <a:pt x="236" y="5"/>
                </a:lnTo>
                <a:lnTo>
                  <a:pt x="228" y="11"/>
                </a:lnTo>
                <a:lnTo>
                  <a:pt x="222" y="17"/>
                </a:lnTo>
                <a:lnTo>
                  <a:pt x="219" y="24"/>
                </a:lnTo>
                <a:lnTo>
                  <a:pt x="219" y="24"/>
                </a:lnTo>
                <a:lnTo>
                  <a:pt x="214" y="31"/>
                </a:lnTo>
                <a:lnTo>
                  <a:pt x="210" y="37"/>
                </a:lnTo>
                <a:lnTo>
                  <a:pt x="205" y="43"/>
                </a:lnTo>
                <a:lnTo>
                  <a:pt x="200" y="48"/>
                </a:lnTo>
                <a:lnTo>
                  <a:pt x="200" y="48"/>
                </a:lnTo>
                <a:lnTo>
                  <a:pt x="196" y="60"/>
                </a:lnTo>
                <a:lnTo>
                  <a:pt x="191" y="69"/>
                </a:lnTo>
                <a:lnTo>
                  <a:pt x="187" y="75"/>
                </a:lnTo>
                <a:lnTo>
                  <a:pt x="184" y="76"/>
                </a:lnTo>
                <a:lnTo>
                  <a:pt x="182" y="77"/>
                </a:lnTo>
                <a:lnTo>
                  <a:pt x="182" y="77"/>
                </a:lnTo>
                <a:lnTo>
                  <a:pt x="180" y="77"/>
                </a:lnTo>
                <a:lnTo>
                  <a:pt x="178" y="76"/>
                </a:lnTo>
                <a:lnTo>
                  <a:pt x="173" y="72"/>
                </a:lnTo>
                <a:lnTo>
                  <a:pt x="164" y="64"/>
                </a:lnTo>
                <a:lnTo>
                  <a:pt x="164" y="64"/>
                </a:lnTo>
                <a:lnTo>
                  <a:pt x="154" y="59"/>
                </a:lnTo>
                <a:lnTo>
                  <a:pt x="148" y="57"/>
                </a:lnTo>
                <a:lnTo>
                  <a:pt x="143" y="57"/>
                </a:lnTo>
                <a:lnTo>
                  <a:pt x="132" y="59"/>
                </a:lnTo>
                <a:lnTo>
                  <a:pt x="132" y="59"/>
                </a:lnTo>
                <a:lnTo>
                  <a:pt x="124" y="65"/>
                </a:lnTo>
                <a:lnTo>
                  <a:pt x="116" y="69"/>
                </a:lnTo>
                <a:lnTo>
                  <a:pt x="105" y="73"/>
                </a:lnTo>
                <a:lnTo>
                  <a:pt x="93" y="76"/>
                </a:lnTo>
                <a:lnTo>
                  <a:pt x="47" y="73"/>
                </a:lnTo>
                <a:lnTo>
                  <a:pt x="47" y="73"/>
                </a:lnTo>
                <a:lnTo>
                  <a:pt x="41" y="71"/>
                </a:lnTo>
                <a:lnTo>
                  <a:pt x="38" y="67"/>
                </a:lnTo>
                <a:lnTo>
                  <a:pt x="34" y="63"/>
                </a:lnTo>
                <a:lnTo>
                  <a:pt x="31" y="58"/>
                </a:lnTo>
                <a:lnTo>
                  <a:pt x="30" y="52"/>
                </a:lnTo>
                <a:lnTo>
                  <a:pt x="29" y="47"/>
                </a:lnTo>
                <a:lnTo>
                  <a:pt x="29" y="40"/>
                </a:lnTo>
                <a:lnTo>
                  <a:pt x="30" y="34"/>
                </a:lnTo>
                <a:lnTo>
                  <a:pt x="13" y="27"/>
                </a:lnTo>
                <a:lnTo>
                  <a:pt x="5" y="51"/>
                </a:lnTo>
                <a:lnTo>
                  <a:pt x="5" y="51"/>
                </a:lnTo>
                <a:lnTo>
                  <a:pt x="5" y="53"/>
                </a:lnTo>
                <a:lnTo>
                  <a:pt x="4" y="55"/>
                </a:lnTo>
                <a:lnTo>
                  <a:pt x="0" y="59"/>
                </a:lnTo>
                <a:lnTo>
                  <a:pt x="10" y="61"/>
                </a:lnTo>
                <a:lnTo>
                  <a:pt x="13" y="61"/>
                </a:lnTo>
                <a:lnTo>
                  <a:pt x="14" y="63"/>
                </a:lnTo>
                <a:lnTo>
                  <a:pt x="14" y="64"/>
                </a:lnTo>
                <a:lnTo>
                  <a:pt x="14" y="64"/>
                </a:lnTo>
                <a:lnTo>
                  <a:pt x="29" y="83"/>
                </a:lnTo>
                <a:lnTo>
                  <a:pt x="41" y="98"/>
                </a:lnTo>
                <a:lnTo>
                  <a:pt x="52" y="108"/>
                </a:lnTo>
                <a:lnTo>
                  <a:pt x="58" y="114"/>
                </a:lnTo>
                <a:lnTo>
                  <a:pt x="58" y="114"/>
                </a:lnTo>
                <a:lnTo>
                  <a:pt x="73" y="120"/>
                </a:lnTo>
                <a:lnTo>
                  <a:pt x="103" y="129"/>
                </a:lnTo>
                <a:lnTo>
                  <a:pt x="147" y="145"/>
                </a:lnTo>
                <a:lnTo>
                  <a:pt x="147" y="145"/>
                </a:lnTo>
                <a:lnTo>
                  <a:pt x="152" y="149"/>
                </a:lnTo>
                <a:lnTo>
                  <a:pt x="157" y="153"/>
                </a:lnTo>
                <a:lnTo>
                  <a:pt x="162" y="160"/>
                </a:lnTo>
                <a:lnTo>
                  <a:pt x="167" y="169"/>
                </a:lnTo>
                <a:lnTo>
                  <a:pt x="172" y="181"/>
                </a:lnTo>
                <a:lnTo>
                  <a:pt x="178" y="193"/>
                </a:lnTo>
                <a:lnTo>
                  <a:pt x="188" y="224"/>
                </a:lnTo>
                <a:lnTo>
                  <a:pt x="188" y="224"/>
                </a:lnTo>
                <a:lnTo>
                  <a:pt x="202" y="233"/>
                </a:lnTo>
                <a:lnTo>
                  <a:pt x="212" y="239"/>
                </a:lnTo>
                <a:lnTo>
                  <a:pt x="221" y="243"/>
                </a:lnTo>
                <a:lnTo>
                  <a:pt x="228" y="243"/>
                </a:lnTo>
                <a:lnTo>
                  <a:pt x="228" y="243"/>
                </a:lnTo>
                <a:lnTo>
                  <a:pt x="245" y="233"/>
                </a:lnTo>
                <a:lnTo>
                  <a:pt x="271" y="217"/>
                </a:lnTo>
                <a:lnTo>
                  <a:pt x="273" y="216"/>
                </a:lnTo>
                <a:lnTo>
                  <a:pt x="274" y="215"/>
                </a:lnTo>
                <a:lnTo>
                  <a:pt x="276" y="216"/>
                </a:lnTo>
                <a:lnTo>
                  <a:pt x="298" y="221"/>
                </a:lnTo>
                <a:lnTo>
                  <a:pt x="300" y="221"/>
                </a:lnTo>
                <a:lnTo>
                  <a:pt x="300" y="224"/>
                </a:lnTo>
                <a:lnTo>
                  <a:pt x="299" y="229"/>
                </a:lnTo>
                <a:lnTo>
                  <a:pt x="299" y="229"/>
                </a:lnTo>
                <a:lnTo>
                  <a:pt x="294" y="248"/>
                </a:lnTo>
                <a:lnTo>
                  <a:pt x="290" y="263"/>
                </a:lnTo>
                <a:lnTo>
                  <a:pt x="285" y="273"/>
                </a:lnTo>
                <a:lnTo>
                  <a:pt x="281" y="279"/>
                </a:lnTo>
                <a:lnTo>
                  <a:pt x="252" y="280"/>
                </a:lnTo>
                <a:lnTo>
                  <a:pt x="252" y="282"/>
                </a:lnTo>
                <a:lnTo>
                  <a:pt x="252" y="282"/>
                </a:lnTo>
                <a:lnTo>
                  <a:pt x="252" y="286"/>
                </a:lnTo>
                <a:lnTo>
                  <a:pt x="251" y="292"/>
                </a:lnTo>
                <a:lnTo>
                  <a:pt x="246" y="304"/>
                </a:lnTo>
                <a:lnTo>
                  <a:pt x="238" y="318"/>
                </a:lnTo>
                <a:lnTo>
                  <a:pt x="228" y="334"/>
                </a:lnTo>
                <a:lnTo>
                  <a:pt x="228" y="334"/>
                </a:lnTo>
                <a:lnTo>
                  <a:pt x="225" y="340"/>
                </a:lnTo>
                <a:lnTo>
                  <a:pt x="223" y="345"/>
                </a:lnTo>
                <a:lnTo>
                  <a:pt x="222" y="351"/>
                </a:lnTo>
                <a:lnTo>
                  <a:pt x="250" y="371"/>
                </a:lnTo>
                <a:lnTo>
                  <a:pt x="250" y="371"/>
                </a:lnTo>
                <a:lnTo>
                  <a:pt x="254" y="377"/>
                </a:lnTo>
                <a:lnTo>
                  <a:pt x="259" y="380"/>
                </a:lnTo>
                <a:lnTo>
                  <a:pt x="263" y="381"/>
                </a:lnTo>
                <a:lnTo>
                  <a:pt x="268" y="382"/>
                </a:lnTo>
                <a:lnTo>
                  <a:pt x="274" y="382"/>
                </a:lnTo>
                <a:lnTo>
                  <a:pt x="280" y="403"/>
                </a:lnTo>
                <a:lnTo>
                  <a:pt x="293" y="408"/>
                </a:lnTo>
                <a:lnTo>
                  <a:pt x="300" y="400"/>
                </a:lnTo>
                <a:lnTo>
                  <a:pt x="300" y="400"/>
                </a:lnTo>
                <a:lnTo>
                  <a:pt x="304" y="397"/>
                </a:lnTo>
                <a:lnTo>
                  <a:pt x="307" y="396"/>
                </a:lnTo>
                <a:lnTo>
                  <a:pt x="309" y="395"/>
                </a:lnTo>
                <a:lnTo>
                  <a:pt x="313" y="395"/>
                </a:lnTo>
                <a:lnTo>
                  <a:pt x="313" y="395"/>
                </a:lnTo>
                <a:lnTo>
                  <a:pt x="317" y="395"/>
                </a:lnTo>
                <a:lnTo>
                  <a:pt x="321" y="396"/>
                </a:lnTo>
                <a:lnTo>
                  <a:pt x="330" y="401"/>
                </a:lnTo>
                <a:lnTo>
                  <a:pt x="338" y="408"/>
                </a:lnTo>
                <a:lnTo>
                  <a:pt x="346" y="418"/>
                </a:lnTo>
                <a:lnTo>
                  <a:pt x="346" y="418"/>
                </a:lnTo>
                <a:lnTo>
                  <a:pt x="357" y="433"/>
                </a:lnTo>
                <a:lnTo>
                  <a:pt x="359" y="432"/>
                </a:lnTo>
                <a:lnTo>
                  <a:pt x="359" y="432"/>
                </a:lnTo>
                <a:lnTo>
                  <a:pt x="362" y="430"/>
                </a:lnTo>
                <a:lnTo>
                  <a:pt x="365" y="429"/>
                </a:lnTo>
                <a:lnTo>
                  <a:pt x="373" y="428"/>
                </a:lnTo>
                <a:lnTo>
                  <a:pt x="385" y="430"/>
                </a:lnTo>
                <a:lnTo>
                  <a:pt x="399" y="434"/>
                </a:lnTo>
                <a:lnTo>
                  <a:pt x="430" y="441"/>
                </a:lnTo>
                <a:lnTo>
                  <a:pt x="459" y="432"/>
                </a:lnTo>
                <a:lnTo>
                  <a:pt x="471" y="426"/>
                </a:lnTo>
                <a:lnTo>
                  <a:pt x="479" y="419"/>
                </a:lnTo>
                <a:lnTo>
                  <a:pt x="472" y="411"/>
                </a:lnTo>
                <a:lnTo>
                  <a:pt x="472" y="411"/>
                </a:lnTo>
                <a:lnTo>
                  <a:pt x="471" y="408"/>
                </a:lnTo>
                <a:lnTo>
                  <a:pt x="472" y="403"/>
                </a:lnTo>
                <a:lnTo>
                  <a:pt x="474" y="398"/>
                </a:lnTo>
                <a:lnTo>
                  <a:pt x="478" y="394"/>
                </a:lnTo>
                <a:lnTo>
                  <a:pt x="478" y="394"/>
                </a:lnTo>
                <a:lnTo>
                  <a:pt x="483" y="389"/>
                </a:lnTo>
                <a:lnTo>
                  <a:pt x="487" y="385"/>
                </a:lnTo>
                <a:lnTo>
                  <a:pt x="489" y="380"/>
                </a:lnTo>
                <a:lnTo>
                  <a:pt x="490" y="374"/>
                </a:lnTo>
                <a:lnTo>
                  <a:pt x="490" y="361"/>
                </a:lnTo>
                <a:lnTo>
                  <a:pt x="490" y="361"/>
                </a:lnTo>
                <a:lnTo>
                  <a:pt x="489" y="355"/>
                </a:lnTo>
                <a:lnTo>
                  <a:pt x="489" y="351"/>
                </a:lnTo>
                <a:lnTo>
                  <a:pt x="490" y="348"/>
                </a:lnTo>
                <a:lnTo>
                  <a:pt x="491" y="346"/>
                </a:lnTo>
                <a:lnTo>
                  <a:pt x="491" y="346"/>
                </a:lnTo>
                <a:lnTo>
                  <a:pt x="495" y="342"/>
                </a:lnTo>
                <a:lnTo>
                  <a:pt x="499" y="340"/>
                </a:lnTo>
                <a:lnTo>
                  <a:pt x="512" y="335"/>
                </a:lnTo>
                <a:lnTo>
                  <a:pt x="512" y="335"/>
                </a:lnTo>
                <a:lnTo>
                  <a:pt x="518" y="335"/>
                </a:lnTo>
                <a:lnTo>
                  <a:pt x="525" y="337"/>
                </a:lnTo>
                <a:lnTo>
                  <a:pt x="531" y="338"/>
                </a:lnTo>
                <a:lnTo>
                  <a:pt x="538" y="340"/>
                </a:lnTo>
                <a:lnTo>
                  <a:pt x="545" y="343"/>
                </a:lnTo>
                <a:lnTo>
                  <a:pt x="553" y="348"/>
                </a:lnTo>
                <a:lnTo>
                  <a:pt x="561" y="354"/>
                </a:lnTo>
                <a:lnTo>
                  <a:pt x="570" y="361"/>
                </a:lnTo>
                <a:lnTo>
                  <a:pt x="561" y="335"/>
                </a:lnTo>
                <a:lnTo>
                  <a:pt x="549" y="318"/>
                </a:lnTo>
                <a:lnTo>
                  <a:pt x="546" y="296"/>
                </a:lnTo>
                <a:lnTo>
                  <a:pt x="526" y="292"/>
                </a:lnTo>
                <a:lnTo>
                  <a:pt x="525" y="292"/>
                </a:lnTo>
                <a:lnTo>
                  <a:pt x="525" y="291"/>
                </a:lnTo>
                <a:lnTo>
                  <a:pt x="525" y="291"/>
                </a:lnTo>
                <a:lnTo>
                  <a:pt x="525" y="291"/>
                </a:lnTo>
                <a:lnTo>
                  <a:pt x="470" y="260"/>
                </a:lnTo>
                <a:lnTo>
                  <a:pt x="443" y="255"/>
                </a:lnTo>
                <a:lnTo>
                  <a:pt x="443" y="249"/>
                </a:lnTo>
                <a:lnTo>
                  <a:pt x="442" y="221"/>
                </a:lnTo>
                <a:lnTo>
                  <a:pt x="442" y="221"/>
                </a:lnTo>
                <a:lnTo>
                  <a:pt x="428" y="186"/>
                </a:lnTo>
                <a:lnTo>
                  <a:pt x="417" y="160"/>
                </a:lnTo>
                <a:lnTo>
                  <a:pt x="408" y="139"/>
                </a:lnTo>
                <a:lnTo>
                  <a:pt x="402" y="133"/>
                </a:lnTo>
                <a:lnTo>
                  <a:pt x="399" y="128"/>
                </a:lnTo>
                <a:lnTo>
                  <a:pt x="399" y="12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4" name="Freeform 65"/>
          <p:cNvSpPr/>
          <p:nvPr/>
        </p:nvSpPr>
        <p:spPr bwMode="auto">
          <a:xfrm>
            <a:off x="4876604" y="2965374"/>
            <a:ext cx="615797" cy="880323"/>
          </a:xfrm>
          <a:custGeom>
            <a:avLst/>
            <a:gdLst>
              <a:gd name="T0" fmla="*/ 470 w 530"/>
              <a:gd name="T1" fmla="*/ 216 h 759"/>
              <a:gd name="T2" fmla="*/ 410 w 530"/>
              <a:gd name="T3" fmla="*/ 183 h 759"/>
              <a:gd name="T4" fmla="*/ 422 w 530"/>
              <a:gd name="T5" fmla="*/ 142 h 759"/>
              <a:gd name="T6" fmla="*/ 352 w 530"/>
              <a:gd name="T7" fmla="*/ 116 h 759"/>
              <a:gd name="T8" fmla="*/ 354 w 530"/>
              <a:gd name="T9" fmla="*/ 55 h 759"/>
              <a:gd name="T10" fmla="*/ 337 w 530"/>
              <a:gd name="T11" fmla="*/ 61 h 759"/>
              <a:gd name="T12" fmla="*/ 309 w 530"/>
              <a:gd name="T13" fmla="*/ 14 h 759"/>
              <a:gd name="T14" fmla="*/ 269 w 530"/>
              <a:gd name="T15" fmla="*/ 25 h 759"/>
              <a:gd name="T16" fmla="*/ 219 w 530"/>
              <a:gd name="T17" fmla="*/ 97 h 759"/>
              <a:gd name="T18" fmla="*/ 179 w 530"/>
              <a:gd name="T19" fmla="*/ 117 h 759"/>
              <a:gd name="T20" fmla="*/ 139 w 530"/>
              <a:gd name="T21" fmla="*/ 106 h 759"/>
              <a:gd name="T22" fmla="*/ 118 w 530"/>
              <a:gd name="T23" fmla="*/ 148 h 759"/>
              <a:gd name="T24" fmla="*/ 72 w 530"/>
              <a:gd name="T25" fmla="*/ 140 h 759"/>
              <a:gd name="T26" fmla="*/ 57 w 530"/>
              <a:gd name="T27" fmla="*/ 80 h 759"/>
              <a:gd name="T28" fmla="*/ 23 w 530"/>
              <a:gd name="T29" fmla="*/ 144 h 759"/>
              <a:gd name="T30" fmla="*/ 11 w 530"/>
              <a:gd name="T31" fmla="*/ 163 h 759"/>
              <a:gd name="T32" fmla="*/ 7 w 530"/>
              <a:gd name="T33" fmla="*/ 213 h 759"/>
              <a:gd name="T34" fmla="*/ 54 w 530"/>
              <a:gd name="T35" fmla="*/ 283 h 759"/>
              <a:gd name="T36" fmla="*/ 20 w 530"/>
              <a:gd name="T37" fmla="*/ 322 h 759"/>
              <a:gd name="T38" fmla="*/ 71 w 530"/>
              <a:gd name="T39" fmla="*/ 362 h 759"/>
              <a:gd name="T40" fmla="*/ 65 w 530"/>
              <a:gd name="T41" fmla="*/ 407 h 759"/>
              <a:gd name="T42" fmla="*/ 23 w 530"/>
              <a:gd name="T43" fmla="*/ 446 h 759"/>
              <a:gd name="T44" fmla="*/ 55 w 530"/>
              <a:gd name="T45" fmla="*/ 543 h 759"/>
              <a:gd name="T46" fmla="*/ 52 w 530"/>
              <a:gd name="T47" fmla="*/ 616 h 759"/>
              <a:gd name="T48" fmla="*/ 29 w 530"/>
              <a:gd name="T49" fmla="*/ 681 h 759"/>
              <a:gd name="T50" fmla="*/ 19 w 530"/>
              <a:gd name="T51" fmla="*/ 693 h 759"/>
              <a:gd name="T52" fmla="*/ 19 w 530"/>
              <a:gd name="T53" fmla="*/ 706 h 759"/>
              <a:gd name="T54" fmla="*/ 38 w 530"/>
              <a:gd name="T55" fmla="*/ 730 h 759"/>
              <a:gd name="T56" fmla="*/ 41 w 530"/>
              <a:gd name="T57" fmla="*/ 737 h 759"/>
              <a:gd name="T58" fmla="*/ 44 w 530"/>
              <a:gd name="T59" fmla="*/ 746 h 759"/>
              <a:gd name="T60" fmla="*/ 119 w 530"/>
              <a:gd name="T61" fmla="*/ 756 h 759"/>
              <a:gd name="T62" fmla="*/ 162 w 530"/>
              <a:gd name="T63" fmla="*/ 744 h 759"/>
              <a:gd name="T64" fmla="*/ 170 w 530"/>
              <a:gd name="T65" fmla="*/ 700 h 759"/>
              <a:gd name="T66" fmla="*/ 337 w 530"/>
              <a:gd name="T67" fmla="*/ 525 h 759"/>
              <a:gd name="T68" fmla="*/ 377 w 530"/>
              <a:gd name="T69" fmla="*/ 495 h 759"/>
              <a:gd name="T70" fmla="*/ 340 w 530"/>
              <a:gd name="T71" fmla="*/ 457 h 759"/>
              <a:gd name="T72" fmla="*/ 296 w 530"/>
              <a:gd name="T73" fmla="*/ 441 h 759"/>
              <a:gd name="T74" fmla="*/ 272 w 530"/>
              <a:gd name="T75" fmla="*/ 419 h 759"/>
              <a:gd name="T76" fmla="*/ 264 w 530"/>
              <a:gd name="T77" fmla="*/ 361 h 759"/>
              <a:gd name="T78" fmla="*/ 246 w 530"/>
              <a:gd name="T79" fmla="*/ 368 h 759"/>
              <a:gd name="T80" fmla="*/ 174 w 530"/>
              <a:gd name="T81" fmla="*/ 345 h 759"/>
              <a:gd name="T82" fmla="*/ 156 w 530"/>
              <a:gd name="T83" fmla="*/ 338 h 759"/>
              <a:gd name="T84" fmla="*/ 143 w 530"/>
              <a:gd name="T85" fmla="*/ 323 h 759"/>
              <a:gd name="T86" fmla="*/ 153 w 530"/>
              <a:gd name="T87" fmla="*/ 301 h 759"/>
              <a:gd name="T88" fmla="*/ 179 w 530"/>
              <a:gd name="T89" fmla="*/ 274 h 759"/>
              <a:gd name="T90" fmla="*/ 172 w 530"/>
              <a:gd name="T91" fmla="*/ 239 h 759"/>
              <a:gd name="T92" fmla="*/ 189 w 530"/>
              <a:gd name="T93" fmla="*/ 227 h 759"/>
              <a:gd name="T94" fmla="*/ 206 w 530"/>
              <a:gd name="T95" fmla="*/ 212 h 759"/>
              <a:gd name="T96" fmla="*/ 212 w 530"/>
              <a:gd name="T97" fmla="*/ 202 h 759"/>
              <a:gd name="T98" fmla="*/ 213 w 530"/>
              <a:gd name="T99" fmla="*/ 186 h 759"/>
              <a:gd name="T100" fmla="*/ 250 w 530"/>
              <a:gd name="T101" fmla="*/ 179 h 759"/>
              <a:gd name="T102" fmla="*/ 324 w 530"/>
              <a:gd name="T103" fmla="*/ 219 h 759"/>
              <a:gd name="T104" fmla="*/ 315 w 530"/>
              <a:gd name="T105" fmla="*/ 229 h 759"/>
              <a:gd name="T106" fmla="*/ 306 w 530"/>
              <a:gd name="T107" fmla="*/ 242 h 759"/>
              <a:gd name="T108" fmla="*/ 335 w 530"/>
              <a:gd name="T109" fmla="*/ 255 h 759"/>
              <a:gd name="T110" fmla="*/ 348 w 530"/>
              <a:gd name="T111" fmla="*/ 258 h 759"/>
              <a:gd name="T112" fmla="*/ 361 w 530"/>
              <a:gd name="T113" fmla="*/ 289 h 759"/>
              <a:gd name="T114" fmla="*/ 379 w 530"/>
              <a:gd name="T115" fmla="*/ 332 h 759"/>
              <a:gd name="T116" fmla="*/ 404 w 530"/>
              <a:gd name="T117" fmla="*/ 375 h 759"/>
              <a:gd name="T118" fmla="*/ 501 w 530"/>
              <a:gd name="T119" fmla="*/ 309 h 759"/>
              <a:gd name="T120" fmla="*/ 509 w 530"/>
              <a:gd name="T121" fmla="*/ 280 h 759"/>
              <a:gd name="T122" fmla="*/ 497 w 530"/>
              <a:gd name="T123" fmla="*/ 25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759">
                <a:moveTo>
                  <a:pt x="488" y="229"/>
                </a:moveTo>
                <a:lnTo>
                  <a:pt x="479" y="225"/>
                </a:lnTo>
                <a:lnTo>
                  <a:pt x="479" y="225"/>
                </a:lnTo>
                <a:lnTo>
                  <a:pt x="478" y="225"/>
                </a:lnTo>
                <a:lnTo>
                  <a:pt x="470" y="216"/>
                </a:lnTo>
                <a:lnTo>
                  <a:pt x="437" y="207"/>
                </a:lnTo>
                <a:lnTo>
                  <a:pt x="427" y="207"/>
                </a:lnTo>
                <a:lnTo>
                  <a:pt x="422" y="210"/>
                </a:lnTo>
                <a:lnTo>
                  <a:pt x="409" y="184"/>
                </a:lnTo>
                <a:lnTo>
                  <a:pt x="410" y="183"/>
                </a:lnTo>
                <a:lnTo>
                  <a:pt x="419" y="171"/>
                </a:lnTo>
                <a:lnTo>
                  <a:pt x="419" y="157"/>
                </a:lnTo>
                <a:lnTo>
                  <a:pt x="420" y="153"/>
                </a:lnTo>
                <a:lnTo>
                  <a:pt x="426" y="144"/>
                </a:lnTo>
                <a:lnTo>
                  <a:pt x="422" y="142"/>
                </a:lnTo>
                <a:lnTo>
                  <a:pt x="403" y="139"/>
                </a:lnTo>
                <a:lnTo>
                  <a:pt x="403" y="139"/>
                </a:lnTo>
                <a:lnTo>
                  <a:pt x="372" y="133"/>
                </a:lnTo>
                <a:lnTo>
                  <a:pt x="370" y="133"/>
                </a:lnTo>
                <a:lnTo>
                  <a:pt x="352" y="116"/>
                </a:lnTo>
                <a:lnTo>
                  <a:pt x="352" y="114"/>
                </a:lnTo>
                <a:lnTo>
                  <a:pt x="346" y="102"/>
                </a:lnTo>
                <a:lnTo>
                  <a:pt x="345" y="98"/>
                </a:lnTo>
                <a:lnTo>
                  <a:pt x="354" y="73"/>
                </a:lnTo>
                <a:lnTo>
                  <a:pt x="354" y="55"/>
                </a:lnTo>
                <a:lnTo>
                  <a:pt x="353" y="50"/>
                </a:lnTo>
                <a:lnTo>
                  <a:pt x="344" y="59"/>
                </a:lnTo>
                <a:lnTo>
                  <a:pt x="341" y="61"/>
                </a:lnTo>
                <a:lnTo>
                  <a:pt x="339" y="64"/>
                </a:lnTo>
                <a:lnTo>
                  <a:pt x="337" y="61"/>
                </a:lnTo>
                <a:lnTo>
                  <a:pt x="333" y="59"/>
                </a:lnTo>
                <a:lnTo>
                  <a:pt x="315" y="45"/>
                </a:lnTo>
                <a:lnTo>
                  <a:pt x="313" y="42"/>
                </a:lnTo>
                <a:lnTo>
                  <a:pt x="313" y="40"/>
                </a:lnTo>
                <a:lnTo>
                  <a:pt x="309" y="14"/>
                </a:lnTo>
                <a:lnTo>
                  <a:pt x="301" y="0"/>
                </a:lnTo>
                <a:lnTo>
                  <a:pt x="283" y="1"/>
                </a:lnTo>
                <a:lnTo>
                  <a:pt x="272" y="21"/>
                </a:lnTo>
                <a:lnTo>
                  <a:pt x="270" y="23"/>
                </a:lnTo>
                <a:lnTo>
                  <a:pt x="269" y="25"/>
                </a:lnTo>
                <a:lnTo>
                  <a:pt x="241" y="18"/>
                </a:lnTo>
                <a:lnTo>
                  <a:pt x="236" y="45"/>
                </a:lnTo>
                <a:lnTo>
                  <a:pt x="236" y="72"/>
                </a:lnTo>
                <a:lnTo>
                  <a:pt x="235" y="73"/>
                </a:lnTo>
                <a:lnTo>
                  <a:pt x="219" y="97"/>
                </a:lnTo>
                <a:lnTo>
                  <a:pt x="219" y="100"/>
                </a:lnTo>
                <a:lnTo>
                  <a:pt x="217" y="101"/>
                </a:lnTo>
                <a:lnTo>
                  <a:pt x="215" y="101"/>
                </a:lnTo>
                <a:lnTo>
                  <a:pt x="197" y="102"/>
                </a:lnTo>
                <a:lnTo>
                  <a:pt x="179" y="117"/>
                </a:lnTo>
                <a:lnTo>
                  <a:pt x="177" y="119"/>
                </a:lnTo>
                <a:lnTo>
                  <a:pt x="177" y="119"/>
                </a:lnTo>
                <a:lnTo>
                  <a:pt x="174" y="119"/>
                </a:lnTo>
                <a:lnTo>
                  <a:pt x="173" y="118"/>
                </a:lnTo>
                <a:lnTo>
                  <a:pt x="139" y="106"/>
                </a:lnTo>
                <a:lnTo>
                  <a:pt x="134" y="119"/>
                </a:lnTo>
                <a:lnTo>
                  <a:pt x="134" y="120"/>
                </a:lnTo>
                <a:lnTo>
                  <a:pt x="119" y="144"/>
                </a:lnTo>
                <a:lnTo>
                  <a:pt x="119" y="144"/>
                </a:lnTo>
                <a:lnTo>
                  <a:pt x="118" y="148"/>
                </a:lnTo>
                <a:lnTo>
                  <a:pt x="115" y="150"/>
                </a:lnTo>
                <a:lnTo>
                  <a:pt x="110" y="152"/>
                </a:lnTo>
                <a:lnTo>
                  <a:pt x="95" y="150"/>
                </a:lnTo>
                <a:lnTo>
                  <a:pt x="76" y="142"/>
                </a:lnTo>
                <a:lnTo>
                  <a:pt x="72" y="140"/>
                </a:lnTo>
                <a:lnTo>
                  <a:pt x="71" y="139"/>
                </a:lnTo>
                <a:lnTo>
                  <a:pt x="71" y="137"/>
                </a:lnTo>
                <a:lnTo>
                  <a:pt x="68" y="108"/>
                </a:lnTo>
                <a:lnTo>
                  <a:pt x="62" y="86"/>
                </a:lnTo>
                <a:lnTo>
                  <a:pt x="57" y="80"/>
                </a:lnTo>
                <a:lnTo>
                  <a:pt x="49" y="97"/>
                </a:lnTo>
                <a:lnTo>
                  <a:pt x="49" y="97"/>
                </a:lnTo>
                <a:lnTo>
                  <a:pt x="49" y="97"/>
                </a:lnTo>
                <a:lnTo>
                  <a:pt x="35" y="117"/>
                </a:lnTo>
                <a:lnTo>
                  <a:pt x="23" y="144"/>
                </a:lnTo>
                <a:lnTo>
                  <a:pt x="23" y="145"/>
                </a:lnTo>
                <a:lnTo>
                  <a:pt x="23" y="145"/>
                </a:lnTo>
                <a:lnTo>
                  <a:pt x="23" y="147"/>
                </a:lnTo>
                <a:lnTo>
                  <a:pt x="22" y="147"/>
                </a:lnTo>
                <a:lnTo>
                  <a:pt x="11" y="163"/>
                </a:lnTo>
                <a:lnTo>
                  <a:pt x="11" y="163"/>
                </a:lnTo>
                <a:lnTo>
                  <a:pt x="11" y="166"/>
                </a:lnTo>
                <a:lnTo>
                  <a:pt x="8" y="172"/>
                </a:lnTo>
                <a:lnTo>
                  <a:pt x="0" y="186"/>
                </a:lnTo>
                <a:lnTo>
                  <a:pt x="7" y="213"/>
                </a:lnTo>
                <a:lnTo>
                  <a:pt x="44" y="253"/>
                </a:lnTo>
                <a:lnTo>
                  <a:pt x="44" y="253"/>
                </a:lnTo>
                <a:lnTo>
                  <a:pt x="55" y="278"/>
                </a:lnTo>
                <a:lnTo>
                  <a:pt x="55" y="281"/>
                </a:lnTo>
                <a:lnTo>
                  <a:pt x="54" y="283"/>
                </a:lnTo>
                <a:lnTo>
                  <a:pt x="53" y="283"/>
                </a:lnTo>
                <a:lnTo>
                  <a:pt x="44" y="296"/>
                </a:lnTo>
                <a:lnTo>
                  <a:pt x="41" y="298"/>
                </a:lnTo>
                <a:lnTo>
                  <a:pt x="17" y="302"/>
                </a:lnTo>
                <a:lnTo>
                  <a:pt x="20" y="322"/>
                </a:lnTo>
                <a:lnTo>
                  <a:pt x="38" y="332"/>
                </a:lnTo>
                <a:lnTo>
                  <a:pt x="64" y="338"/>
                </a:lnTo>
                <a:lnTo>
                  <a:pt x="71" y="362"/>
                </a:lnTo>
                <a:lnTo>
                  <a:pt x="71" y="362"/>
                </a:lnTo>
                <a:lnTo>
                  <a:pt x="71" y="362"/>
                </a:lnTo>
                <a:lnTo>
                  <a:pt x="71" y="363"/>
                </a:lnTo>
                <a:lnTo>
                  <a:pt x="71" y="364"/>
                </a:lnTo>
                <a:lnTo>
                  <a:pt x="65" y="406"/>
                </a:lnTo>
                <a:lnTo>
                  <a:pt x="65" y="406"/>
                </a:lnTo>
                <a:lnTo>
                  <a:pt x="65" y="407"/>
                </a:lnTo>
                <a:lnTo>
                  <a:pt x="55" y="425"/>
                </a:lnTo>
                <a:lnTo>
                  <a:pt x="55" y="429"/>
                </a:lnTo>
                <a:lnTo>
                  <a:pt x="53" y="429"/>
                </a:lnTo>
                <a:lnTo>
                  <a:pt x="23" y="433"/>
                </a:lnTo>
                <a:lnTo>
                  <a:pt x="23" y="446"/>
                </a:lnTo>
                <a:lnTo>
                  <a:pt x="14" y="472"/>
                </a:lnTo>
                <a:lnTo>
                  <a:pt x="11" y="502"/>
                </a:lnTo>
                <a:lnTo>
                  <a:pt x="17" y="519"/>
                </a:lnTo>
                <a:lnTo>
                  <a:pt x="54" y="542"/>
                </a:lnTo>
                <a:lnTo>
                  <a:pt x="55" y="543"/>
                </a:lnTo>
                <a:lnTo>
                  <a:pt x="71" y="571"/>
                </a:lnTo>
                <a:lnTo>
                  <a:pt x="71" y="572"/>
                </a:lnTo>
                <a:lnTo>
                  <a:pt x="72" y="573"/>
                </a:lnTo>
                <a:lnTo>
                  <a:pt x="71" y="574"/>
                </a:lnTo>
                <a:lnTo>
                  <a:pt x="52" y="616"/>
                </a:lnTo>
                <a:lnTo>
                  <a:pt x="47" y="628"/>
                </a:lnTo>
                <a:lnTo>
                  <a:pt x="47" y="628"/>
                </a:lnTo>
                <a:lnTo>
                  <a:pt x="35" y="655"/>
                </a:lnTo>
                <a:lnTo>
                  <a:pt x="30" y="677"/>
                </a:lnTo>
                <a:lnTo>
                  <a:pt x="29" y="681"/>
                </a:lnTo>
                <a:lnTo>
                  <a:pt x="29" y="682"/>
                </a:lnTo>
                <a:lnTo>
                  <a:pt x="29" y="682"/>
                </a:lnTo>
                <a:lnTo>
                  <a:pt x="25" y="685"/>
                </a:lnTo>
                <a:lnTo>
                  <a:pt x="22" y="689"/>
                </a:lnTo>
                <a:lnTo>
                  <a:pt x="19" y="693"/>
                </a:lnTo>
                <a:lnTo>
                  <a:pt x="17" y="698"/>
                </a:lnTo>
                <a:lnTo>
                  <a:pt x="17" y="698"/>
                </a:lnTo>
                <a:lnTo>
                  <a:pt x="16" y="702"/>
                </a:lnTo>
                <a:lnTo>
                  <a:pt x="16" y="704"/>
                </a:lnTo>
                <a:lnTo>
                  <a:pt x="19" y="706"/>
                </a:lnTo>
                <a:lnTo>
                  <a:pt x="20" y="707"/>
                </a:lnTo>
                <a:lnTo>
                  <a:pt x="31" y="720"/>
                </a:lnTo>
                <a:lnTo>
                  <a:pt x="31" y="720"/>
                </a:lnTo>
                <a:lnTo>
                  <a:pt x="31" y="720"/>
                </a:lnTo>
                <a:lnTo>
                  <a:pt x="38" y="730"/>
                </a:lnTo>
                <a:lnTo>
                  <a:pt x="40" y="729"/>
                </a:lnTo>
                <a:lnTo>
                  <a:pt x="40" y="729"/>
                </a:lnTo>
                <a:lnTo>
                  <a:pt x="41" y="732"/>
                </a:lnTo>
                <a:lnTo>
                  <a:pt x="41" y="733"/>
                </a:lnTo>
                <a:lnTo>
                  <a:pt x="41" y="737"/>
                </a:lnTo>
                <a:lnTo>
                  <a:pt x="41" y="737"/>
                </a:lnTo>
                <a:lnTo>
                  <a:pt x="41" y="738"/>
                </a:lnTo>
                <a:lnTo>
                  <a:pt x="41" y="738"/>
                </a:lnTo>
                <a:lnTo>
                  <a:pt x="41" y="738"/>
                </a:lnTo>
                <a:lnTo>
                  <a:pt x="44" y="746"/>
                </a:lnTo>
                <a:lnTo>
                  <a:pt x="54" y="749"/>
                </a:lnTo>
                <a:lnTo>
                  <a:pt x="98" y="759"/>
                </a:lnTo>
                <a:lnTo>
                  <a:pt x="98" y="759"/>
                </a:lnTo>
                <a:lnTo>
                  <a:pt x="109" y="759"/>
                </a:lnTo>
                <a:lnTo>
                  <a:pt x="119" y="756"/>
                </a:lnTo>
                <a:lnTo>
                  <a:pt x="130" y="753"/>
                </a:lnTo>
                <a:lnTo>
                  <a:pt x="140" y="749"/>
                </a:lnTo>
                <a:lnTo>
                  <a:pt x="140" y="749"/>
                </a:lnTo>
                <a:lnTo>
                  <a:pt x="151" y="746"/>
                </a:lnTo>
                <a:lnTo>
                  <a:pt x="162" y="744"/>
                </a:lnTo>
                <a:lnTo>
                  <a:pt x="172" y="744"/>
                </a:lnTo>
                <a:lnTo>
                  <a:pt x="182" y="744"/>
                </a:lnTo>
                <a:lnTo>
                  <a:pt x="185" y="736"/>
                </a:lnTo>
                <a:lnTo>
                  <a:pt x="171" y="704"/>
                </a:lnTo>
                <a:lnTo>
                  <a:pt x="170" y="700"/>
                </a:lnTo>
                <a:lnTo>
                  <a:pt x="171" y="700"/>
                </a:lnTo>
                <a:lnTo>
                  <a:pt x="240" y="605"/>
                </a:lnTo>
                <a:lnTo>
                  <a:pt x="313" y="534"/>
                </a:lnTo>
                <a:lnTo>
                  <a:pt x="314" y="534"/>
                </a:lnTo>
                <a:lnTo>
                  <a:pt x="337" y="525"/>
                </a:lnTo>
                <a:lnTo>
                  <a:pt x="349" y="512"/>
                </a:lnTo>
                <a:lnTo>
                  <a:pt x="349" y="511"/>
                </a:lnTo>
                <a:lnTo>
                  <a:pt x="349" y="511"/>
                </a:lnTo>
                <a:lnTo>
                  <a:pt x="363" y="502"/>
                </a:lnTo>
                <a:lnTo>
                  <a:pt x="377" y="495"/>
                </a:lnTo>
                <a:lnTo>
                  <a:pt x="370" y="489"/>
                </a:lnTo>
                <a:lnTo>
                  <a:pt x="354" y="473"/>
                </a:lnTo>
                <a:lnTo>
                  <a:pt x="354" y="472"/>
                </a:lnTo>
                <a:lnTo>
                  <a:pt x="353" y="472"/>
                </a:lnTo>
                <a:lnTo>
                  <a:pt x="340" y="457"/>
                </a:lnTo>
                <a:lnTo>
                  <a:pt x="339" y="455"/>
                </a:lnTo>
                <a:lnTo>
                  <a:pt x="339" y="453"/>
                </a:lnTo>
                <a:lnTo>
                  <a:pt x="346" y="446"/>
                </a:lnTo>
                <a:lnTo>
                  <a:pt x="330" y="449"/>
                </a:lnTo>
                <a:lnTo>
                  <a:pt x="296" y="441"/>
                </a:lnTo>
                <a:lnTo>
                  <a:pt x="296" y="441"/>
                </a:lnTo>
                <a:lnTo>
                  <a:pt x="286" y="435"/>
                </a:lnTo>
                <a:lnTo>
                  <a:pt x="280" y="431"/>
                </a:lnTo>
                <a:lnTo>
                  <a:pt x="275" y="425"/>
                </a:lnTo>
                <a:lnTo>
                  <a:pt x="272" y="419"/>
                </a:lnTo>
                <a:lnTo>
                  <a:pt x="272" y="419"/>
                </a:lnTo>
                <a:lnTo>
                  <a:pt x="267" y="403"/>
                </a:lnTo>
                <a:lnTo>
                  <a:pt x="265" y="388"/>
                </a:lnTo>
                <a:lnTo>
                  <a:pt x="264" y="374"/>
                </a:lnTo>
                <a:lnTo>
                  <a:pt x="264" y="361"/>
                </a:lnTo>
                <a:lnTo>
                  <a:pt x="264" y="361"/>
                </a:lnTo>
                <a:lnTo>
                  <a:pt x="260" y="364"/>
                </a:lnTo>
                <a:lnTo>
                  <a:pt x="256" y="367"/>
                </a:lnTo>
                <a:lnTo>
                  <a:pt x="251" y="368"/>
                </a:lnTo>
                <a:lnTo>
                  <a:pt x="246" y="368"/>
                </a:lnTo>
                <a:lnTo>
                  <a:pt x="221" y="362"/>
                </a:lnTo>
                <a:lnTo>
                  <a:pt x="204" y="349"/>
                </a:lnTo>
                <a:lnTo>
                  <a:pt x="183" y="345"/>
                </a:lnTo>
                <a:lnTo>
                  <a:pt x="174" y="345"/>
                </a:lnTo>
                <a:lnTo>
                  <a:pt x="174" y="345"/>
                </a:lnTo>
                <a:lnTo>
                  <a:pt x="170" y="345"/>
                </a:lnTo>
                <a:lnTo>
                  <a:pt x="164" y="344"/>
                </a:lnTo>
                <a:lnTo>
                  <a:pt x="159" y="341"/>
                </a:lnTo>
                <a:lnTo>
                  <a:pt x="156" y="338"/>
                </a:lnTo>
                <a:lnTo>
                  <a:pt x="156" y="338"/>
                </a:lnTo>
                <a:lnTo>
                  <a:pt x="151" y="335"/>
                </a:lnTo>
                <a:lnTo>
                  <a:pt x="148" y="331"/>
                </a:lnTo>
                <a:lnTo>
                  <a:pt x="146" y="327"/>
                </a:lnTo>
                <a:lnTo>
                  <a:pt x="143" y="323"/>
                </a:lnTo>
                <a:lnTo>
                  <a:pt x="143" y="323"/>
                </a:lnTo>
                <a:lnTo>
                  <a:pt x="143" y="316"/>
                </a:lnTo>
                <a:lnTo>
                  <a:pt x="144" y="312"/>
                </a:lnTo>
                <a:lnTo>
                  <a:pt x="147" y="306"/>
                </a:lnTo>
                <a:lnTo>
                  <a:pt x="153" y="301"/>
                </a:lnTo>
                <a:lnTo>
                  <a:pt x="153" y="301"/>
                </a:lnTo>
                <a:lnTo>
                  <a:pt x="159" y="297"/>
                </a:lnTo>
                <a:lnTo>
                  <a:pt x="165" y="290"/>
                </a:lnTo>
                <a:lnTo>
                  <a:pt x="172" y="282"/>
                </a:lnTo>
                <a:lnTo>
                  <a:pt x="179" y="274"/>
                </a:lnTo>
                <a:lnTo>
                  <a:pt x="179" y="274"/>
                </a:lnTo>
                <a:lnTo>
                  <a:pt x="173" y="266"/>
                </a:lnTo>
                <a:lnTo>
                  <a:pt x="170" y="258"/>
                </a:lnTo>
                <a:lnTo>
                  <a:pt x="169" y="250"/>
                </a:lnTo>
                <a:lnTo>
                  <a:pt x="171" y="241"/>
                </a:lnTo>
                <a:lnTo>
                  <a:pt x="172" y="239"/>
                </a:lnTo>
                <a:lnTo>
                  <a:pt x="172" y="239"/>
                </a:lnTo>
                <a:lnTo>
                  <a:pt x="172" y="237"/>
                </a:lnTo>
                <a:lnTo>
                  <a:pt x="174" y="236"/>
                </a:lnTo>
                <a:lnTo>
                  <a:pt x="180" y="231"/>
                </a:lnTo>
                <a:lnTo>
                  <a:pt x="189" y="227"/>
                </a:lnTo>
                <a:lnTo>
                  <a:pt x="201" y="223"/>
                </a:lnTo>
                <a:lnTo>
                  <a:pt x="201" y="223"/>
                </a:lnTo>
                <a:lnTo>
                  <a:pt x="203" y="215"/>
                </a:lnTo>
                <a:lnTo>
                  <a:pt x="205" y="213"/>
                </a:lnTo>
                <a:lnTo>
                  <a:pt x="206" y="212"/>
                </a:lnTo>
                <a:lnTo>
                  <a:pt x="225" y="213"/>
                </a:lnTo>
                <a:lnTo>
                  <a:pt x="222" y="211"/>
                </a:lnTo>
                <a:lnTo>
                  <a:pt x="222" y="211"/>
                </a:lnTo>
                <a:lnTo>
                  <a:pt x="214" y="205"/>
                </a:lnTo>
                <a:lnTo>
                  <a:pt x="212" y="202"/>
                </a:lnTo>
                <a:lnTo>
                  <a:pt x="211" y="199"/>
                </a:lnTo>
                <a:lnTo>
                  <a:pt x="210" y="196"/>
                </a:lnTo>
                <a:lnTo>
                  <a:pt x="210" y="192"/>
                </a:lnTo>
                <a:lnTo>
                  <a:pt x="211" y="189"/>
                </a:lnTo>
                <a:lnTo>
                  <a:pt x="213" y="186"/>
                </a:lnTo>
                <a:lnTo>
                  <a:pt x="222" y="179"/>
                </a:lnTo>
                <a:lnTo>
                  <a:pt x="222" y="179"/>
                </a:lnTo>
                <a:lnTo>
                  <a:pt x="230" y="176"/>
                </a:lnTo>
                <a:lnTo>
                  <a:pt x="241" y="176"/>
                </a:lnTo>
                <a:lnTo>
                  <a:pt x="250" y="179"/>
                </a:lnTo>
                <a:lnTo>
                  <a:pt x="260" y="183"/>
                </a:lnTo>
                <a:lnTo>
                  <a:pt x="288" y="203"/>
                </a:lnTo>
                <a:lnTo>
                  <a:pt x="313" y="203"/>
                </a:lnTo>
                <a:lnTo>
                  <a:pt x="322" y="210"/>
                </a:lnTo>
                <a:lnTo>
                  <a:pt x="324" y="219"/>
                </a:lnTo>
                <a:lnTo>
                  <a:pt x="324" y="219"/>
                </a:lnTo>
                <a:lnTo>
                  <a:pt x="323" y="223"/>
                </a:lnTo>
                <a:lnTo>
                  <a:pt x="322" y="227"/>
                </a:lnTo>
                <a:lnTo>
                  <a:pt x="319" y="228"/>
                </a:lnTo>
                <a:lnTo>
                  <a:pt x="315" y="229"/>
                </a:lnTo>
                <a:lnTo>
                  <a:pt x="315" y="229"/>
                </a:lnTo>
                <a:lnTo>
                  <a:pt x="312" y="230"/>
                </a:lnTo>
                <a:lnTo>
                  <a:pt x="308" y="233"/>
                </a:lnTo>
                <a:lnTo>
                  <a:pt x="307" y="237"/>
                </a:lnTo>
                <a:lnTo>
                  <a:pt x="306" y="242"/>
                </a:lnTo>
                <a:lnTo>
                  <a:pt x="317" y="272"/>
                </a:lnTo>
                <a:lnTo>
                  <a:pt x="317" y="272"/>
                </a:lnTo>
                <a:lnTo>
                  <a:pt x="323" y="263"/>
                </a:lnTo>
                <a:lnTo>
                  <a:pt x="329" y="259"/>
                </a:lnTo>
                <a:lnTo>
                  <a:pt x="335" y="255"/>
                </a:lnTo>
                <a:lnTo>
                  <a:pt x="339" y="253"/>
                </a:lnTo>
                <a:lnTo>
                  <a:pt x="339" y="253"/>
                </a:lnTo>
                <a:lnTo>
                  <a:pt x="343" y="253"/>
                </a:lnTo>
                <a:lnTo>
                  <a:pt x="346" y="255"/>
                </a:lnTo>
                <a:lnTo>
                  <a:pt x="348" y="258"/>
                </a:lnTo>
                <a:lnTo>
                  <a:pt x="352" y="260"/>
                </a:lnTo>
                <a:lnTo>
                  <a:pt x="352" y="260"/>
                </a:lnTo>
                <a:lnTo>
                  <a:pt x="357" y="273"/>
                </a:lnTo>
                <a:lnTo>
                  <a:pt x="361" y="289"/>
                </a:lnTo>
                <a:lnTo>
                  <a:pt x="361" y="289"/>
                </a:lnTo>
                <a:lnTo>
                  <a:pt x="363" y="298"/>
                </a:lnTo>
                <a:lnTo>
                  <a:pt x="364" y="306"/>
                </a:lnTo>
                <a:lnTo>
                  <a:pt x="367" y="313"/>
                </a:lnTo>
                <a:lnTo>
                  <a:pt x="370" y="318"/>
                </a:lnTo>
                <a:lnTo>
                  <a:pt x="379" y="332"/>
                </a:lnTo>
                <a:lnTo>
                  <a:pt x="379" y="332"/>
                </a:lnTo>
                <a:lnTo>
                  <a:pt x="390" y="345"/>
                </a:lnTo>
                <a:lnTo>
                  <a:pt x="396" y="355"/>
                </a:lnTo>
                <a:lnTo>
                  <a:pt x="402" y="365"/>
                </a:lnTo>
                <a:lnTo>
                  <a:pt x="404" y="375"/>
                </a:lnTo>
                <a:lnTo>
                  <a:pt x="453" y="368"/>
                </a:lnTo>
                <a:lnTo>
                  <a:pt x="472" y="357"/>
                </a:lnTo>
                <a:lnTo>
                  <a:pt x="491" y="333"/>
                </a:lnTo>
                <a:lnTo>
                  <a:pt x="501" y="310"/>
                </a:lnTo>
                <a:lnTo>
                  <a:pt x="501" y="309"/>
                </a:lnTo>
                <a:lnTo>
                  <a:pt x="501" y="307"/>
                </a:lnTo>
                <a:lnTo>
                  <a:pt x="506" y="283"/>
                </a:lnTo>
                <a:lnTo>
                  <a:pt x="506" y="282"/>
                </a:lnTo>
                <a:lnTo>
                  <a:pt x="508" y="280"/>
                </a:lnTo>
                <a:lnTo>
                  <a:pt x="509" y="280"/>
                </a:lnTo>
                <a:lnTo>
                  <a:pt x="527" y="268"/>
                </a:lnTo>
                <a:lnTo>
                  <a:pt x="530" y="266"/>
                </a:lnTo>
                <a:lnTo>
                  <a:pt x="529" y="263"/>
                </a:lnTo>
                <a:lnTo>
                  <a:pt x="499" y="254"/>
                </a:lnTo>
                <a:lnTo>
                  <a:pt x="497" y="254"/>
                </a:lnTo>
                <a:lnTo>
                  <a:pt x="497" y="253"/>
                </a:lnTo>
                <a:lnTo>
                  <a:pt x="490" y="235"/>
                </a:lnTo>
                <a:lnTo>
                  <a:pt x="488" y="229"/>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5" name="Freeform 66"/>
          <p:cNvSpPr/>
          <p:nvPr/>
        </p:nvSpPr>
        <p:spPr bwMode="auto">
          <a:xfrm>
            <a:off x="4594798" y="3810901"/>
            <a:ext cx="650587" cy="640235"/>
          </a:xfrm>
          <a:custGeom>
            <a:avLst/>
            <a:gdLst>
              <a:gd name="T0" fmla="*/ 3 w 560"/>
              <a:gd name="T1" fmla="*/ 246 h 552"/>
              <a:gd name="T2" fmla="*/ 2 w 560"/>
              <a:gd name="T3" fmla="*/ 285 h 552"/>
              <a:gd name="T4" fmla="*/ 12 w 560"/>
              <a:gd name="T5" fmla="*/ 315 h 552"/>
              <a:gd name="T6" fmla="*/ 45 w 560"/>
              <a:gd name="T7" fmla="*/ 337 h 552"/>
              <a:gd name="T8" fmla="*/ 81 w 560"/>
              <a:gd name="T9" fmla="*/ 417 h 552"/>
              <a:gd name="T10" fmla="*/ 130 w 560"/>
              <a:gd name="T11" fmla="*/ 439 h 552"/>
              <a:gd name="T12" fmla="*/ 139 w 560"/>
              <a:gd name="T13" fmla="*/ 447 h 552"/>
              <a:gd name="T14" fmla="*/ 229 w 560"/>
              <a:gd name="T15" fmla="*/ 458 h 552"/>
              <a:gd name="T16" fmla="*/ 315 w 560"/>
              <a:gd name="T17" fmla="*/ 465 h 552"/>
              <a:gd name="T18" fmla="*/ 323 w 560"/>
              <a:gd name="T19" fmla="*/ 473 h 552"/>
              <a:gd name="T20" fmla="*/ 326 w 560"/>
              <a:gd name="T21" fmla="*/ 503 h 552"/>
              <a:gd name="T22" fmla="*/ 327 w 560"/>
              <a:gd name="T23" fmla="*/ 524 h 552"/>
              <a:gd name="T24" fmla="*/ 377 w 560"/>
              <a:gd name="T25" fmla="*/ 512 h 552"/>
              <a:gd name="T26" fmla="*/ 392 w 560"/>
              <a:gd name="T27" fmla="*/ 516 h 552"/>
              <a:gd name="T28" fmla="*/ 420 w 560"/>
              <a:gd name="T29" fmla="*/ 548 h 552"/>
              <a:gd name="T30" fmla="*/ 433 w 560"/>
              <a:gd name="T31" fmla="*/ 550 h 552"/>
              <a:gd name="T32" fmla="*/ 455 w 560"/>
              <a:gd name="T33" fmla="*/ 527 h 552"/>
              <a:gd name="T34" fmla="*/ 492 w 560"/>
              <a:gd name="T35" fmla="*/ 524 h 552"/>
              <a:gd name="T36" fmla="*/ 502 w 560"/>
              <a:gd name="T37" fmla="*/ 508 h 552"/>
              <a:gd name="T38" fmla="*/ 523 w 560"/>
              <a:gd name="T39" fmla="*/ 501 h 552"/>
              <a:gd name="T40" fmla="*/ 520 w 560"/>
              <a:gd name="T41" fmla="*/ 462 h 552"/>
              <a:gd name="T42" fmla="*/ 508 w 560"/>
              <a:gd name="T43" fmla="*/ 449 h 552"/>
              <a:gd name="T44" fmla="*/ 489 w 560"/>
              <a:gd name="T45" fmla="*/ 444 h 552"/>
              <a:gd name="T46" fmla="*/ 468 w 560"/>
              <a:gd name="T47" fmla="*/ 447 h 552"/>
              <a:gd name="T48" fmla="*/ 456 w 560"/>
              <a:gd name="T49" fmla="*/ 439 h 552"/>
              <a:gd name="T50" fmla="*/ 436 w 560"/>
              <a:gd name="T51" fmla="*/ 403 h 552"/>
              <a:gd name="T52" fmla="*/ 416 w 560"/>
              <a:gd name="T53" fmla="*/ 381 h 552"/>
              <a:gd name="T54" fmla="*/ 413 w 560"/>
              <a:gd name="T55" fmla="*/ 365 h 552"/>
              <a:gd name="T56" fmla="*/ 447 w 560"/>
              <a:gd name="T57" fmla="*/ 342 h 552"/>
              <a:gd name="T58" fmla="*/ 449 w 560"/>
              <a:gd name="T59" fmla="*/ 322 h 552"/>
              <a:gd name="T60" fmla="*/ 460 w 560"/>
              <a:gd name="T61" fmla="*/ 310 h 552"/>
              <a:gd name="T62" fmla="*/ 483 w 560"/>
              <a:gd name="T63" fmla="*/ 297 h 552"/>
              <a:gd name="T64" fmla="*/ 471 w 560"/>
              <a:gd name="T65" fmla="*/ 258 h 552"/>
              <a:gd name="T66" fmla="*/ 480 w 560"/>
              <a:gd name="T67" fmla="*/ 244 h 552"/>
              <a:gd name="T68" fmla="*/ 512 w 560"/>
              <a:gd name="T69" fmla="*/ 251 h 552"/>
              <a:gd name="T70" fmla="*/ 513 w 560"/>
              <a:gd name="T71" fmla="*/ 254 h 552"/>
              <a:gd name="T72" fmla="*/ 560 w 560"/>
              <a:gd name="T73" fmla="*/ 245 h 552"/>
              <a:gd name="T74" fmla="*/ 529 w 560"/>
              <a:gd name="T75" fmla="*/ 202 h 552"/>
              <a:gd name="T76" fmla="*/ 457 w 560"/>
              <a:gd name="T77" fmla="*/ 192 h 552"/>
              <a:gd name="T78" fmla="*/ 442 w 560"/>
              <a:gd name="T79" fmla="*/ 183 h 552"/>
              <a:gd name="T80" fmla="*/ 423 w 560"/>
              <a:gd name="T81" fmla="*/ 164 h 552"/>
              <a:gd name="T82" fmla="*/ 446 w 560"/>
              <a:gd name="T83" fmla="*/ 87 h 552"/>
              <a:gd name="T84" fmla="*/ 434 w 560"/>
              <a:gd name="T85" fmla="*/ 46 h 552"/>
              <a:gd name="T86" fmla="*/ 377 w 560"/>
              <a:gd name="T87" fmla="*/ 36 h 552"/>
              <a:gd name="T88" fmla="*/ 304 w 560"/>
              <a:gd name="T89" fmla="*/ 34 h 552"/>
              <a:gd name="T90" fmla="*/ 284 w 560"/>
              <a:gd name="T91" fmla="*/ 9 h 552"/>
              <a:gd name="T92" fmla="*/ 284 w 560"/>
              <a:gd name="T93" fmla="*/ 8 h 552"/>
              <a:gd name="T94" fmla="*/ 281 w 560"/>
              <a:gd name="T95" fmla="*/ 1 h 552"/>
              <a:gd name="T96" fmla="*/ 274 w 560"/>
              <a:gd name="T97" fmla="*/ 50 h 552"/>
              <a:gd name="T98" fmla="*/ 278 w 560"/>
              <a:gd name="T99" fmla="*/ 62 h 552"/>
              <a:gd name="T100" fmla="*/ 278 w 560"/>
              <a:gd name="T101" fmla="*/ 102 h 552"/>
              <a:gd name="T102" fmla="*/ 260 w 560"/>
              <a:gd name="T103" fmla="*/ 145 h 552"/>
              <a:gd name="T104" fmla="*/ 223 w 560"/>
              <a:gd name="T105" fmla="*/ 160 h 552"/>
              <a:gd name="T106" fmla="*/ 124 w 560"/>
              <a:gd name="T107" fmla="*/ 18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0" h="552">
                <a:moveTo>
                  <a:pt x="123" y="182"/>
                </a:moveTo>
                <a:lnTo>
                  <a:pt x="122" y="182"/>
                </a:lnTo>
                <a:lnTo>
                  <a:pt x="30" y="220"/>
                </a:lnTo>
                <a:lnTo>
                  <a:pt x="3" y="246"/>
                </a:lnTo>
                <a:lnTo>
                  <a:pt x="3" y="246"/>
                </a:lnTo>
                <a:lnTo>
                  <a:pt x="2" y="261"/>
                </a:lnTo>
                <a:lnTo>
                  <a:pt x="0" y="274"/>
                </a:lnTo>
                <a:lnTo>
                  <a:pt x="2" y="285"/>
                </a:lnTo>
                <a:lnTo>
                  <a:pt x="3" y="295"/>
                </a:lnTo>
                <a:lnTo>
                  <a:pt x="5" y="304"/>
                </a:lnTo>
                <a:lnTo>
                  <a:pt x="8" y="310"/>
                </a:lnTo>
                <a:lnTo>
                  <a:pt x="12" y="315"/>
                </a:lnTo>
                <a:lnTo>
                  <a:pt x="16" y="318"/>
                </a:lnTo>
                <a:lnTo>
                  <a:pt x="44" y="336"/>
                </a:lnTo>
                <a:lnTo>
                  <a:pt x="45" y="336"/>
                </a:lnTo>
                <a:lnTo>
                  <a:pt x="45" y="337"/>
                </a:lnTo>
                <a:lnTo>
                  <a:pt x="52" y="381"/>
                </a:lnTo>
                <a:lnTo>
                  <a:pt x="52" y="381"/>
                </a:lnTo>
                <a:lnTo>
                  <a:pt x="68" y="402"/>
                </a:lnTo>
                <a:lnTo>
                  <a:pt x="81" y="417"/>
                </a:lnTo>
                <a:lnTo>
                  <a:pt x="91" y="426"/>
                </a:lnTo>
                <a:lnTo>
                  <a:pt x="99" y="432"/>
                </a:lnTo>
                <a:lnTo>
                  <a:pt x="125" y="438"/>
                </a:lnTo>
                <a:lnTo>
                  <a:pt x="130" y="439"/>
                </a:lnTo>
                <a:lnTo>
                  <a:pt x="130" y="440"/>
                </a:lnTo>
                <a:lnTo>
                  <a:pt x="130" y="440"/>
                </a:lnTo>
                <a:lnTo>
                  <a:pt x="133" y="443"/>
                </a:lnTo>
                <a:lnTo>
                  <a:pt x="139" y="447"/>
                </a:lnTo>
                <a:lnTo>
                  <a:pt x="147" y="450"/>
                </a:lnTo>
                <a:lnTo>
                  <a:pt x="157" y="455"/>
                </a:lnTo>
                <a:lnTo>
                  <a:pt x="229" y="458"/>
                </a:lnTo>
                <a:lnTo>
                  <a:pt x="229" y="458"/>
                </a:lnTo>
                <a:lnTo>
                  <a:pt x="265" y="458"/>
                </a:lnTo>
                <a:lnTo>
                  <a:pt x="292" y="461"/>
                </a:lnTo>
                <a:lnTo>
                  <a:pt x="310" y="464"/>
                </a:lnTo>
                <a:lnTo>
                  <a:pt x="315" y="465"/>
                </a:lnTo>
                <a:lnTo>
                  <a:pt x="319" y="467"/>
                </a:lnTo>
                <a:lnTo>
                  <a:pt x="319" y="467"/>
                </a:lnTo>
                <a:lnTo>
                  <a:pt x="321" y="470"/>
                </a:lnTo>
                <a:lnTo>
                  <a:pt x="323" y="473"/>
                </a:lnTo>
                <a:lnTo>
                  <a:pt x="325" y="480"/>
                </a:lnTo>
                <a:lnTo>
                  <a:pt x="326" y="490"/>
                </a:lnTo>
                <a:lnTo>
                  <a:pt x="326" y="503"/>
                </a:lnTo>
                <a:lnTo>
                  <a:pt x="326" y="503"/>
                </a:lnTo>
                <a:lnTo>
                  <a:pt x="325" y="511"/>
                </a:lnTo>
                <a:lnTo>
                  <a:pt x="325" y="517"/>
                </a:lnTo>
                <a:lnTo>
                  <a:pt x="326" y="521"/>
                </a:lnTo>
                <a:lnTo>
                  <a:pt x="327" y="524"/>
                </a:lnTo>
                <a:lnTo>
                  <a:pt x="353" y="517"/>
                </a:lnTo>
                <a:lnTo>
                  <a:pt x="353" y="517"/>
                </a:lnTo>
                <a:lnTo>
                  <a:pt x="367" y="513"/>
                </a:lnTo>
                <a:lnTo>
                  <a:pt x="377" y="512"/>
                </a:lnTo>
                <a:lnTo>
                  <a:pt x="382" y="512"/>
                </a:lnTo>
                <a:lnTo>
                  <a:pt x="386" y="512"/>
                </a:lnTo>
                <a:lnTo>
                  <a:pt x="389" y="514"/>
                </a:lnTo>
                <a:lnTo>
                  <a:pt x="392" y="516"/>
                </a:lnTo>
                <a:lnTo>
                  <a:pt x="401" y="528"/>
                </a:lnTo>
                <a:lnTo>
                  <a:pt x="401" y="528"/>
                </a:lnTo>
                <a:lnTo>
                  <a:pt x="412" y="540"/>
                </a:lnTo>
                <a:lnTo>
                  <a:pt x="420" y="548"/>
                </a:lnTo>
                <a:lnTo>
                  <a:pt x="425" y="551"/>
                </a:lnTo>
                <a:lnTo>
                  <a:pt x="428" y="552"/>
                </a:lnTo>
                <a:lnTo>
                  <a:pt x="428" y="552"/>
                </a:lnTo>
                <a:lnTo>
                  <a:pt x="433" y="550"/>
                </a:lnTo>
                <a:lnTo>
                  <a:pt x="439" y="545"/>
                </a:lnTo>
                <a:lnTo>
                  <a:pt x="446" y="538"/>
                </a:lnTo>
                <a:lnTo>
                  <a:pt x="452" y="530"/>
                </a:lnTo>
                <a:lnTo>
                  <a:pt x="455" y="527"/>
                </a:lnTo>
                <a:lnTo>
                  <a:pt x="477" y="541"/>
                </a:lnTo>
                <a:lnTo>
                  <a:pt x="489" y="529"/>
                </a:lnTo>
                <a:lnTo>
                  <a:pt x="489" y="529"/>
                </a:lnTo>
                <a:lnTo>
                  <a:pt x="492" y="524"/>
                </a:lnTo>
                <a:lnTo>
                  <a:pt x="493" y="518"/>
                </a:lnTo>
                <a:lnTo>
                  <a:pt x="496" y="513"/>
                </a:lnTo>
                <a:lnTo>
                  <a:pt x="499" y="510"/>
                </a:lnTo>
                <a:lnTo>
                  <a:pt x="502" y="508"/>
                </a:lnTo>
                <a:lnTo>
                  <a:pt x="507" y="505"/>
                </a:lnTo>
                <a:lnTo>
                  <a:pt x="511" y="504"/>
                </a:lnTo>
                <a:lnTo>
                  <a:pt x="516" y="503"/>
                </a:lnTo>
                <a:lnTo>
                  <a:pt x="523" y="501"/>
                </a:lnTo>
                <a:lnTo>
                  <a:pt x="520" y="495"/>
                </a:lnTo>
                <a:lnTo>
                  <a:pt x="517" y="493"/>
                </a:lnTo>
                <a:lnTo>
                  <a:pt x="518" y="491"/>
                </a:lnTo>
                <a:lnTo>
                  <a:pt x="520" y="462"/>
                </a:lnTo>
                <a:lnTo>
                  <a:pt x="520" y="462"/>
                </a:lnTo>
                <a:lnTo>
                  <a:pt x="516" y="457"/>
                </a:lnTo>
                <a:lnTo>
                  <a:pt x="512" y="453"/>
                </a:lnTo>
                <a:lnTo>
                  <a:pt x="508" y="449"/>
                </a:lnTo>
                <a:lnTo>
                  <a:pt x="503" y="447"/>
                </a:lnTo>
                <a:lnTo>
                  <a:pt x="499" y="446"/>
                </a:lnTo>
                <a:lnTo>
                  <a:pt x="494" y="444"/>
                </a:lnTo>
                <a:lnTo>
                  <a:pt x="489" y="444"/>
                </a:lnTo>
                <a:lnTo>
                  <a:pt x="485" y="444"/>
                </a:lnTo>
                <a:lnTo>
                  <a:pt x="485" y="444"/>
                </a:lnTo>
                <a:lnTo>
                  <a:pt x="476" y="447"/>
                </a:lnTo>
                <a:lnTo>
                  <a:pt x="468" y="447"/>
                </a:lnTo>
                <a:lnTo>
                  <a:pt x="462" y="446"/>
                </a:lnTo>
                <a:lnTo>
                  <a:pt x="458" y="443"/>
                </a:lnTo>
                <a:lnTo>
                  <a:pt x="458" y="443"/>
                </a:lnTo>
                <a:lnTo>
                  <a:pt x="456" y="439"/>
                </a:lnTo>
                <a:lnTo>
                  <a:pt x="456" y="433"/>
                </a:lnTo>
                <a:lnTo>
                  <a:pt x="456" y="433"/>
                </a:lnTo>
                <a:lnTo>
                  <a:pt x="442" y="412"/>
                </a:lnTo>
                <a:lnTo>
                  <a:pt x="436" y="403"/>
                </a:lnTo>
                <a:lnTo>
                  <a:pt x="428" y="395"/>
                </a:lnTo>
                <a:lnTo>
                  <a:pt x="428" y="395"/>
                </a:lnTo>
                <a:lnTo>
                  <a:pt x="420" y="386"/>
                </a:lnTo>
                <a:lnTo>
                  <a:pt x="416" y="381"/>
                </a:lnTo>
                <a:lnTo>
                  <a:pt x="414" y="378"/>
                </a:lnTo>
                <a:lnTo>
                  <a:pt x="413" y="373"/>
                </a:lnTo>
                <a:lnTo>
                  <a:pt x="412" y="369"/>
                </a:lnTo>
                <a:lnTo>
                  <a:pt x="413" y="365"/>
                </a:lnTo>
                <a:lnTo>
                  <a:pt x="414" y="361"/>
                </a:lnTo>
                <a:lnTo>
                  <a:pt x="416" y="357"/>
                </a:lnTo>
                <a:lnTo>
                  <a:pt x="449" y="363"/>
                </a:lnTo>
                <a:lnTo>
                  <a:pt x="447" y="342"/>
                </a:lnTo>
                <a:lnTo>
                  <a:pt x="447" y="342"/>
                </a:lnTo>
                <a:lnTo>
                  <a:pt x="447" y="334"/>
                </a:lnTo>
                <a:lnTo>
                  <a:pt x="447" y="328"/>
                </a:lnTo>
                <a:lnTo>
                  <a:pt x="449" y="322"/>
                </a:lnTo>
                <a:lnTo>
                  <a:pt x="453" y="316"/>
                </a:lnTo>
                <a:lnTo>
                  <a:pt x="453" y="316"/>
                </a:lnTo>
                <a:lnTo>
                  <a:pt x="456" y="313"/>
                </a:lnTo>
                <a:lnTo>
                  <a:pt x="460" y="310"/>
                </a:lnTo>
                <a:lnTo>
                  <a:pt x="463" y="309"/>
                </a:lnTo>
                <a:lnTo>
                  <a:pt x="468" y="308"/>
                </a:lnTo>
                <a:lnTo>
                  <a:pt x="483" y="304"/>
                </a:lnTo>
                <a:lnTo>
                  <a:pt x="483" y="297"/>
                </a:lnTo>
                <a:lnTo>
                  <a:pt x="483" y="297"/>
                </a:lnTo>
                <a:lnTo>
                  <a:pt x="476" y="281"/>
                </a:lnTo>
                <a:lnTo>
                  <a:pt x="471" y="268"/>
                </a:lnTo>
                <a:lnTo>
                  <a:pt x="471" y="258"/>
                </a:lnTo>
                <a:lnTo>
                  <a:pt x="471" y="253"/>
                </a:lnTo>
                <a:lnTo>
                  <a:pt x="472" y="250"/>
                </a:lnTo>
                <a:lnTo>
                  <a:pt x="480" y="244"/>
                </a:lnTo>
                <a:lnTo>
                  <a:pt x="480" y="244"/>
                </a:lnTo>
                <a:lnTo>
                  <a:pt x="484" y="244"/>
                </a:lnTo>
                <a:lnTo>
                  <a:pt x="492" y="245"/>
                </a:lnTo>
                <a:lnTo>
                  <a:pt x="501" y="247"/>
                </a:lnTo>
                <a:lnTo>
                  <a:pt x="512" y="251"/>
                </a:lnTo>
                <a:lnTo>
                  <a:pt x="512" y="251"/>
                </a:lnTo>
                <a:lnTo>
                  <a:pt x="513" y="252"/>
                </a:lnTo>
                <a:lnTo>
                  <a:pt x="513" y="254"/>
                </a:lnTo>
                <a:lnTo>
                  <a:pt x="513" y="254"/>
                </a:lnTo>
                <a:lnTo>
                  <a:pt x="529" y="274"/>
                </a:lnTo>
                <a:lnTo>
                  <a:pt x="534" y="279"/>
                </a:lnTo>
                <a:lnTo>
                  <a:pt x="538" y="283"/>
                </a:lnTo>
                <a:lnTo>
                  <a:pt x="560" y="245"/>
                </a:lnTo>
                <a:lnTo>
                  <a:pt x="560" y="245"/>
                </a:lnTo>
                <a:lnTo>
                  <a:pt x="547" y="228"/>
                </a:lnTo>
                <a:lnTo>
                  <a:pt x="538" y="213"/>
                </a:lnTo>
                <a:lnTo>
                  <a:pt x="529" y="202"/>
                </a:lnTo>
                <a:lnTo>
                  <a:pt x="526" y="195"/>
                </a:lnTo>
                <a:lnTo>
                  <a:pt x="508" y="206"/>
                </a:lnTo>
                <a:lnTo>
                  <a:pt x="505" y="204"/>
                </a:lnTo>
                <a:lnTo>
                  <a:pt x="457" y="192"/>
                </a:lnTo>
                <a:lnTo>
                  <a:pt x="456" y="192"/>
                </a:lnTo>
                <a:lnTo>
                  <a:pt x="456" y="191"/>
                </a:lnTo>
                <a:lnTo>
                  <a:pt x="456" y="191"/>
                </a:lnTo>
                <a:lnTo>
                  <a:pt x="442" y="183"/>
                </a:lnTo>
                <a:lnTo>
                  <a:pt x="431" y="175"/>
                </a:lnTo>
                <a:lnTo>
                  <a:pt x="428" y="172"/>
                </a:lnTo>
                <a:lnTo>
                  <a:pt x="425" y="167"/>
                </a:lnTo>
                <a:lnTo>
                  <a:pt x="423" y="164"/>
                </a:lnTo>
                <a:lnTo>
                  <a:pt x="422" y="159"/>
                </a:lnTo>
                <a:lnTo>
                  <a:pt x="393" y="145"/>
                </a:lnTo>
                <a:lnTo>
                  <a:pt x="393" y="118"/>
                </a:lnTo>
                <a:lnTo>
                  <a:pt x="446" y="87"/>
                </a:lnTo>
                <a:lnTo>
                  <a:pt x="446" y="87"/>
                </a:lnTo>
                <a:lnTo>
                  <a:pt x="441" y="65"/>
                </a:lnTo>
                <a:lnTo>
                  <a:pt x="438" y="55"/>
                </a:lnTo>
                <a:lnTo>
                  <a:pt x="434" y="46"/>
                </a:lnTo>
                <a:lnTo>
                  <a:pt x="425" y="28"/>
                </a:lnTo>
                <a:lnTo>
                  <a:pt x="390" y="32"/>
                </a:lnTo>
                <a:lnTo>
                  <a:pt x="390" y="32"/>
                </a:lnTo>
                <a:lnTo>
                  <a:pt x="377" y="36"/>
                </a:lnTo>
                <a:lnTo>
                  <a:pt x="365" y="40"/>
                </a:lnTo>
                <a:lnTo>
                  <a:pt x="353" y="42"/>
                </a:lnTo>
                <a:lnTo>
                  <a:pt x="341" y="43"/>
                </a:lnTo>
                <a:lnTo>
                  <a:pt x="304" y="34"/>
                </a:lnTo>
                <a:lnTo>
                  <a:pt x="304" y="22"/>
                </a:lnTo>
                <a:lnTo>
                  <a:pt x="297" y="20"/>
                </a:lnTo>
                <a:lnTo>
                  <a:pt x="287" y="17"/>
                </a:lnTo>
                <a:lnTo>
                  <a:pt x="284" y="9"/>
                </a:lnTo>
                <a:lnTo>
                  <a:pt x="284" y="9"/>
                </a:lnTo>
                <a:lnTo>
                  <a:pt x="284" y="8"/>
                </a:lnTo>
                <a:lnTo>
                  <a:pt x="284" y="8"/>
                </a:lnTo>
                <a:lnTo>
                  <a:pt x="284" y="8"/>
                </a:lnTo>
                <a:lnTo>
                  <a:pt x="283" y="4"/>
                </a:lnTo>
                <a:lnTo>
                  <a:pt x="283" y="3"/>
                </a:lnTo>
                <a:lnTo>
                  <a:pt x="283" y="0"/>
                </a:lnTo>
                <a:lnTo>
                  <a:pt x="281" y="1"/>
                </a:lnTo>
                <a:lnTo>
                  <a:pt x="278" y="32"/>
                </a:lnTo>
                <a:lnTo>
                  <a:pt x="276" y="43"/>
                </a:lnTo>
                <a:lnTo>
                  <a:pt x="276" y="43"/>
                </a:lnTo>
                <a:lnTo>
                  <a:pt x="274" y="50"/>
                </a:lnTo>
                <a:lnTo>
                  <a:pt x="273" y="54"/>
                </a:lnTo>
                <a:lnTo>
                  <a:pt x="274" y="55"/>
                </a:lnTo>
                <a:lnTo>
                  <a:pt x="274" y="55"/>
                </a:lnTo>
                <a:lnTo>
                  <a:pt x="278" y="62"/>
                </a:lnTo>
                <a:lnTo>
                  <a:pt x="279" y="69"/>
                </a:lnTo>
                <a:lnTo>
                  <a:pt x="276" y="75"/>
                </a:lnTo>
                <a:lnTo>
                  <a:pt x="273" y="82"/>
                </a:lnTo>
                <a:lnTo>
                  <a:pt x="278" y="102"/>
                </a:lnTo>
                <a:lnTo>
                  <a:pt x="276" y="104"/>
                </a:lnTo>
                <a:lnTo>
                  <a:pt x="274" y="105"/>
                </a:lnTo>
                <a:lnTo>
                  <a:pt x="260" y="118"/>
                </a:lnTo>
                <a:lnTo>
                  <a:pt x="260" y="145"/>
                </a:lnTo>
                <a:lnTo>
                  <a:pt x="256" y="148"/>
                </a:lnTo>
                <a:lnTo>
                  <a:pt x="256" y="148"/>
                </a:lnTo>
                <a:lnTo>
                  <a:pt x="237" y="155"/>
                </a:lnTo>
                <a:lnTo>
                  <a:pt x="223" y="160"/>
                </a:lnTo>
                <a:lnTo>
                  <a:pt x="210" y="164"/>
                </a:lnTo>
                <a:lnTo>
                  <a:pt x="201" y="165"/>
                </a:lnTo>
                <a:lnTo>
                  <a:pt x="147" y="161"/>
                </a:lnTo>
                <a:lnTo>
                  <a:pt x="124" y="182"/>
                </a:lnTo>
                <a:lnTo>
                  <a:pt x="123" y="18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6" name="Freeform 67"/>
          <p:cNvSpPr/>
          <p:nvPr/>
        </p:nvSpPr>
        <p:spPr bwMode="auto">
          <a:xfrm>
            <a:off x="5815956" y="5181835"/>
            <a:ext cx="184391" cy="448860"/>
          </a:xfrm>
          <a:custGeom>
            <a:avLst/>
            <a:gdLst>
              <a:gd name="T0" fmla="*/ 120 w 159"/>
              <a:gd name="T1" fmla="*/ 0 h 387"/>
              <a:gd name="T2" fmla="*/ 120 w 159"/>
              <a:gd name="T3" fmla="*/ 0 h 387"/>
              <a:gd name="T4" fmla="*/ 106 w 159"/>
              <a:gd name="T5" fmla="*/ 10 h 387"/>
              <a:gd name="T6" fmla="*/ 94 w 159"/>
              <a:gd name="T7" fmla="*/ 21 h 387"/>
              <a:gd name="T8" fmla="*/ 81 w 159"/>
              <a:gd name="T9" fmla="*/ 34 h 387"/>
              <a:gd name="T10" fmla="*/ 71 w 159"/>
              <a:gd name="T11" fmla="*/ 47 h 387"/>
              <a:gd name="T12" fmla="*/ 60 w 159"/>
              <a:gd name="T13" fmla="*/ 60 h 387"/>
              <a:gd name="T14" fmla="*/ 51 w 159"/>
              <a:gd name="T15" fmla="*/ 74 h 387"/>
              <a:gd name="T16" fmla="*/ 43 w 159"/>
              <a:gd name="T17" fmla="*/ 89 h 387"/>
              <a:gd name="T18" fmla="*/ 36 w 159"/>
              <a:gd name="T19" fmla="*/ 105 h 387"/>
              <a:gd name="T20" fmla="*/ 36 w 159"/>
              <a:gd name="T21" fmla="*/ 105 h 387"/>
              <a:gd name="T22" fmla="*/ 25 w 159"/>
              <a:gd name="T23" fmla="*/ 129 h 387"/>
              <a:gd name="T24" fmla="*/ 15 w 159"/>
              <a:gd name="T25" fmla="*/ 146 h 387"/>
              <a:gd name="T26" fmla="*/ 7 w 159"/>
              <a:gd name="T27" fmla="*/ 158 h 387"/>
              <a:gd name="T28" fmla="*/ 3 w 159"/>
              <a:gd name="T29" fmla="*/ 161 h 387"/>
              <a:gd name="T30" fmla="*/ 0 w 159"/>
              <a:gd name="T31" fmla="*/ 163 h 387"/>
              <a:gd name="T32" fmla="*/ 8 w 159"/>
              <a:gd name="T33" fmla="*/ 231 h 387"/>
              <a:gd name="T34" fmla="*/ 8 w 159"/>
              <a:gd name="T35" fmla="*/ 232 h 387"/>
              <a:gd name="T36" fmla="*/ 8 w 159"/>
              <a:gd name="T37" fmla="*/ 232 h 387"/>
              <a:gd name="T38" fmla="*/ 2 w 159"/>
              <a:gd name="T39" fmla="*/ 278 h 387"/>
              <a:gd name="T40" fmla="*/ 2 w 159"/>
              <a:gd name="T41" fmla="*/ 278 h 387"/>
              <a:gd name="T42" fmla="*/ 1 w 159"/>
              <a:gd name="T43" fmla="*/ 287 h 387"/>
              <a:gd name="T44" fmla="*/ 2 w 159"/>
              <a:gd name="T45" fmla="*/ 295 h 387"/>
              <a:gd name="T46" fmla="*/ 3 w 159"/>
              <a:gd name="T47" fmla="*/ 301 h 387"/>
              <a:gd name="T48" fmla="*/ 5 w 159"/>
              <a:gd name="T49" fmla="*/ 304 h 387"/>
              <a:gd name="T50" fmla="*/ 55 w 159"/>
              <a:gd name="T51" fmla="*/ 337 h 387"/>
              <a:gd name="T52" fmla="*/ 55 w 159"/>
              <a:gd name="T53" fmla="*/ 337 h 387"/>
              <a:gd name="T54" fmla="*/ 56 w 159"/>
              <a:gd name="T55" fmla="*/ 337 h 387"/>
              <a:gd name="T56" fmla="*/ 58 w 159"/>
              <a:gd name="T57" fmla="*/ 341 h 387"/>
              <a:gd name="T58" fmla="*/ 58 w 159"/>
              <a:gd name="T59" fmla="*/ 341 h 387"/>
              <a:gd name="T60" fmla="*/ 58 w 159"/>
              <a:gd name="T61" fmla="*/ 341 h 387"/>
              <a:gd name="T62" fmla="*/ 60 w 159"/>
              <a:gd name="T63" fmla="*/ 349 h 387"/>
              <a:gd name="T64" fmla="*/ 65 w 159"/>
              <a:gd name="T65" fmla="*/ 356 h 387"/>
              <a:gd name="T66" fmla="*/ 71 w 159"/>
              <a:gd name="T67" fmla="*/ 365 h 387"/>
              <a:gd name="T68" fmla="*/ 76 w 159"/>
              <a:gd name="T69" fmla="*/ 373 h 387"/>
              <a:gd name="T70" fmla="*/ 76 w 159"/>
              <a:gd name="T71" fmla="*/ 373 h 387"/>
              <a:gd name="T72" fmla="*/ 81 w 159"/>
              <a:gd name="T73" fmla="*/ 378 h 387"/>
              <a:gd name="T74" fmla="*/ 84 w 159"/>
              <a:gd name="T75" fmla="*/ 381 h 387"/>
              <a:gd name="T76" fmla="*/ 92 w 159"/>
              <a:gd name="T77" fmla="*/ 387 h 387"/>
              <a:gd name="T78" fmla="*/ 99 w 159"/>
              <a:gd name="T79" fmla="*/ 307 h 387"/>
              <a:gd name="T80" fmla="*/ 99 w 159"/>
              <a:gd name="T81" fmla="*/ 304 h 387"/>
              <a:gd name="T82" fmla="*/ 135 w 159"/>
              <a:gd name="T83" fmla="*/ 220 h 387"/>
              <a:gd name="T84" fmla="*/ 147 w 159"/>
              <a:gd name="T85" fmla="*/ 119 h 387"/>
              <a:gd name="T86" fmla="*/ 147 w 159"/>
              <a:gd name="T87" fmla="*/ 118 h 387"/>
              <a:gd name="T88" fmla="*/ 149 w 159"/>
              <a:gd name="T89" fmla="*/ 116 h 387"/>
              <a:gd name="T90" fmla="*/ 159 w 159"/>
              <a:gd name="T91" fmla="*/ 90 h 387"/>
              <a:gd name="T92" fmla="*/ 151 w 159"/>
              <a:gd name="T93" fmla="*/ 67 h 387"/>
              <a:gd name="T94" fmla="*/ 151 w 159"/>
              <a:gd name="T95" fmla="*/ 66 h 387"/>
              <a:gd name="T96" fmla="*/ 150 w 159"/>
              <a:gd name="T97" fmla="*/ 66 h 387"/>
              <a:gd name="T98" fmla="*/ 147 w 159"/>
              <a:gd name="T99" fmla="*/ 35 h 387"/>
              <a:gd name="T100" fmla="*/ 149 w 159"/>
              <a:gd name="T101" fmla="*/ 34 h 387"/>
              <a:gd name="T102" fmla="*/ 150 w 159"/>
              <a:gd name="T103" fmla="*/ 32 h 387"/>
              <a:gd name="T104" fmla="*/ 155 w 159"/>
              <a:gd name="T105" fmla="*/ 25 h 387"/>
              <a:gd name="T106" fmla="*/ 159 w 159"/>
              <a:gd name="T107" fmla="*/ 17 h 387"/>
              <a:gd name="T108" fmla="*/ 120 w 159"/>
              <a:gd name="T10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387">
                <a:moveTo>
                  <a:pt x="120" y="0"/>
                </a:moveTo>
                <a:lnTo>
                  <a:pt x="120" y="0"/>
                </a:lnTo>
                <a:lnTo>
                  <a:pt x="106" y="10"/>
                </a:lnTo>
                <a:lnTo>
                  <a:pt x="94" y="21"/>
                </a:lnTo>
                <a:lnTo>
                  <a:pt x="81" y="34"/>
                </a:lnTo>
                <a:lnTo>
                  <a:pt x="71" y="47"/>
                </a:lnTo>
                <a:lnTo>
                  <a:pt x="60" y="60"/>
                </a:lnTo>
                <a:lnTo>
                  <a:pt x="51" y="74"/>
                </a:lnTo>
                <a:lnTo>
                  <a:pt x="43" y="89"/>
                </a:lnTo>
                <a:lnTo>
                  <a:pt x="36" y="105"/>
                </a:lnTo>
                <a:lnTo>
                  <a:pt x="36" y="105"/>
                </a:lnTo>
                <a:lnTo>
                  <a:pt x="25" y="129"/>
                </a:lnTo>
                <a:lnTo>
                  <a:pt x="15" y="146"/>
                </a:lnTo>
                <a:lnTo>
                  <a:pt x="7" y="158"/>
                </a:lnTo>
                <a:lnTo>
                  <a:pt x="3" y="161"/>
                </a:lnTo>
                <a:lnTo>
                  <a:pt x="0" y="163"/>
                </a:lnTo>
                <a:lnTo>
                  <a:pt x="8" y="231"/>
                </a:lnTo>
                <a:lnTo>
                  <a:pt x="8" y="232"/>
                </a:lnTo>
                <a:lnTo>
                  <a:pt x="8" y="232"/>
                </a:lnTo>
                <a:lnTo>
                  <a:pt x="2" y="278"/>
                </a:lnTo>
                <a:lnTo>
                  <a:pt x="2" y="278"/>
                </a:lnTo>
                <a:lnTo>
                  <a:pt x="1" y="287"/>
                </a:lnTo>
                <a:lnTo>
                  <a:pt x="2" y="295"/>
                </a:lnTo>
                <a:lnTo>
                  <a:pt x="3" y="301"/>
                </a:lnTo>
                <a:lnTo>
                  <a:pt x="5" y="304"/>
                </a:lnTo>
                <a:lnTo>
                  <a:pt x="55" y="337"/>
                </a:lnTo>
                <a:lnTo>
                  <a:pt x="55" y="337"/>
                </a:lnTo>
                <a:lnTo>
                  <a:pt x="56" y="337"/>
                </a:lnTo>
                <a:lnTo>
                  <a:pt x="58" y="341"/>
                </a:lnTo>
                <a:lnTo>
                  <a:pt x="58" y="341"/>
                </a:lnTo>
                <a:lnTo>
                  <a:pt x="58" y="341"/>
                </a:lnTo>
                <a:lnTo>
                  <a:pt x="60" y="349"/>
                </a:lnTo>
                <a:lnTo>
                  <a:pt x="65" y="356"/>
                </a:lnTo>
                <a:lnTo>
                  <a:pt x="71" y="365"/>
                </a:lnTo>
                <a:lnTo>
                  <a:pt x="76" y="373"/>
                </a:lnTo>
                <a:lnTo>
                  <a:pt x="76" y="373"/>
                </a:lnTo>
                <a:lnTo>
                  <a:pt x="81" y="378"/>
                </a:lnTo>
                <a:lnTo>
                  <a:pt x="84" y="381"/>
                </a:lnTo>
                <a:lnTo>
                  <a:pt x="92" y="387"/>
                </a:lnTo>
                <a:lnTo>
                  <a:pt x="99" y="307"/>
                </a:lnTo>
                <a:lnTo>
                  <a:pt x="99" y="304"/>
                </a:lnTo>
                <a:lnTo>
                  <a:pt x="135" y="220"/>
                </a:lnTo>
                <a:lnTo>
                  <a:pt x="147" y="119"/>
                </a:lnTo>
                <a:lnTo>
                  <a:pt x="147" y="118"/>
                </a:lnTo>
                <a:lnTo>
                  <a:pt x="149" y="116"/>
                </a:lnTo>
                <a:lnTo>
                  <a:pt x="159" y="90"/>
                </a:lnTo>
                <a:lnTo>
                  <a:pt x="151" y="67"/>
                </a:lnTo>
                <a:lnTo>
                  <a:pt x="151" y="66"/>
                </a:lnTo>
                <a:lnTo>
                  <a:pt x="150" y="66"/>
                </a:lnTo>
                <a:lnTo>
                  <a:pt x="147" y="35"/>
                </a:lnTo>
                <a:lnTo>
                  <a:pt x="149" y="34"/>
                </a:lnTo>
                <a:lnTo>
                  <a:pt x="150" y="32"/>
                </a:lnTo>
                <a:lnTo>
                  <a:pt x="155" y="25"/>
                </a:lnTo>
                <a:lnTo>
                  <a:pt x="159" y="17"/>
                </a:lnTo>
                <a:lnTo>
                  <a:pt x="120" y="0"/>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sp>
        <p:nvSpPr>
          <p:cNvPr id="77" name="Freeform 68"/>
          <p:cNvSpPr/>
          <p:nvPr/>
        </p:nvSpPr>
        <p:spPr bwMode="auto">
          <a:xfrm>
            <a:off x="4448676" y="5978651"/>
            <a:ext cx="281806" cy="243567"/>
          </a:xfrm>
          <a:custGeom>
            <a:avLst/>
            <a:gdLst>
              <a:gd name="T0" fmla="*/ 108 w 242"/>
              <a:gd name="T1" fmla="*/ 21 h 211"/>
              <a:gd name="T2" fmla="*/ 105 w 242"/>
              <a:gd name="T3" fmla="*/ 28 h 211"/>
              <a:gd name="T4" fmla="*/ 105 w 242"/>
              <a:gd name="T5" fmla="*/ 29 h 211"/>
              <a:gd name="T6" fmla="*/ 104 w 242"/>
              <a:gd name="T7" fmla="*/ 31 h 211"/>
              <a:gd name="T8" fmla="*/ 53 w 242"/>
              <a:gd name="T9" fmla="*/ 43 h 211"/>
              <a:gd name="T10" fmla="*/ 55 w 242"/>
              <a:gd name="T11" fmla="*/ 49 h 211"/>
              <a:gd name="T12" fmla="*/ 71 w 242"/>
              <a:gd name="T13" fmla="*/ 67 h 211"/>
              <a:gd name="T14" fmla="*/ 71 w 242"/>
              <a:gd name="T15" fmla="*/ 67 h 211"/>
              <a:gd name="T16" fmla="*/ 67 w 242"/>
              <a:gd name="T17" fmla="*/ 69 h 211"/>
              <a:gd name="T18" fmla="*/ 44 w 242"/>
              <a:gd name="T19" fmla="*/ 80 h 211"/>
              <a:gd name="T20" fmla="*/ 7 w 242"/>
              <a:gd name="T21" fmla="*/ 108 h 211"/>
              <a:gd name="T22" fmla="*/ 7 w 242"/>
              <a:gd name="T23" fmla="*/ 108 h 211"/>
              <a:gd name="T24" fmla="*/ 4 w 242"/>
              <a:gd name="T25" fmla="*/ 115 h 211"/>
              <a:gd name="T26" fmla="*/ 2 w 242"/>
              <a:gd name="T27" fmla="*/ 122 h 211"/>
              <a:gd name="T28" fmla="*/ 0 w 242"/>
              <a:gd name="T29" fmla="*/ 130 h 211"/>
              <a:gd name="T30" fmla="*/ 0 w 242"/>
              <a:gd name="T31" fmla="*/ 139 h 211"/>
              <a:gd name="T32" fmla="*/ 3 w 242"/>
              <a:gd name="T33" fmla="*/ 150 h 211"/>
              <a:gd name="T34" fmla="*/ 5 w 242"/>
              <a:gd name="T35" fmla="*/ 162 h 211"/>
              <a:gd name="T36" fmla="*/ 10 w 242"/>
              <a:gd name="T37" fmla="*/ 175 h 211"/>
              <a:gd name="T38" fmla="*/ 17 w 242"/>
              <a:gd name="T39" fmla="*/ 189 h 211"/>
              <a:gd name="T40" fmla="*/ 52 w 242"/>
              <a:gd name="T41" fmla="*/ 193 h 211"/>
              <a:gd name="T42" fmla="*/ 53 w 242"/>
              <a:gd name="T43" fmla="*/ 193 h 211"/>
              <a:gd name="T44" fmla="*/ 53 w 242"/>
              <a:gd name="T45" fmla="*/ 194 h 211"/>
              <a:gd name="T46" fmla="*/ 90 w 242"/>
              <a:gd name="T47" fmla="*/ 211 h 211"/>
              <a:gd name="T48" fmla="*/ 129 w 242"/>
              <a:gd name="T49" fmla="*/ 205 h 211"/>
              <a:gd name="T50" fmla="*/ 129 w 242"/>
              <a:gd name="T51" fmla="*/ 205 h 211"/>
              <a:gd name="T52" fmla="*/ 134 w 242"/>
              <a:gd name="T53" fmla="*/ 203 h 211"/>
              <a:gd name="T54" fmla="*/ 141 w 242"/>
              <a:gd name="T55" fmla="*/ 201 h 211"/>
              <a:gd name="T56" fmla="*/ 147 w 242"/>
              <a:gd name="T57" fmla="*/ 196 h 211"/>
              <a:gd name="T58" fmla="*/ 154 w 242"/>
              <a:gd name="T59" fmla="*/ 192 h 211"/>
              <a:gd name="T60" fmla="*/ 169 w 242"/>
              <a:gd name="T61" fmla="*/ 178 h 211"/>
              <a:gd name="T62" fmla="*/ 185 w 242"/>
              <a:gd name="T63" fmla="*/ 159 h 211"/>
              <a:gd name="T64" fmla="*/ 186 w 242"/>
              <a:gd name="T65" fmla="*/ 159 h 211"/>
              <a:gd name="T66" fmla="*/ 189 w 242"/>
              <a:gd name="T67" fmla="*/ 157 h 211"/>
              <a:gd name="T68" fmla="*/ 205 w 242"/>
              <a:gd name="T69" fmla="*/ 151 h 211"/>
              <a:gd name="T70" fmla="*/ 201 w 242"/>
              <a:gd name="T71" fmla="*/ 101 h 211"/>
              <a:gd name="T72" fmla="*/ 201 w 242"/>
              <a:gd name="T73" fmla="*/ 99 h 211"/>
              <a:gd name="T74" fmla="*/ 223 w 242"/>
              <a:gd name="T75" fmla="*/ 67 h 211"/>
              <a:gd name="T76" fmla="*/ 223 w 242"/>
              <a:gd name="T77" fmla="*/ 65 h 211"/>
              <a:gd name="T78" fmla="*/ 224 w 242"/>
              <a:gd name="T79" fmla="*/ 65 h 211"/>
              <a:gd name="T80" fmla="*/ 241 w 242"/>
              <a:gd name="T81" fmla="*/ 53 h 211"/>
              <a:gd name="T82" fmla="*/ 241 w 242"/>
              <a:gd name="T83" fmla="*/ 53 h 211"/>
              <a:gd name="T84" fmla="*/ 242 w 242"/>
              <a:gd name="T85" fmla="*/ 43 h 211"/>
              <a:gd name="T86" fmla="*/ 242 w 242"/>
              <a:gd name="T87" fmla="*/ 32 h 211"/>
              <a:gd name="T88" fmla="*/ 240 w 242"/>
              <a:gd name="T89" fmla="*/ 23 h 211"/>
              <a:gd name="T90" fmla="*/ 236 w 242"/>
              <a:gd name="T91" fmla="*/ 14 h 211"/>
              <a:gd name="T92" fmla="*/ 236 w 242"/>
              <a:gd name="T93" fmla="*/ 14 h 211"/>
              <a:gd name="T94" fmla="*/ 232 w 242"/>
              <a:gd name="T95" fmla="*/ 8 h 211"/>
              <a:gd name="T96" fmla="*/ 228 w 242"/>
              <a:gd name="T97" fmla="*/ 4 h 211"/>
              <a:gd name="T98" fmla="*/ 224 w 242"/>
              <a:gd name="T99" fmla="*/ 1 h 211"/>
              <a:gd name="T100" fmla="*/ 219 w 242"/>
              <a:gd name="T101" fmla="*/ 0 h 211"/>
              <a:gd name="T102" fmla="*/ 221 w 242"/>
              <a:gd name="T103" fmla="*/ 18 h 211"/>
              <a:gd name="T104" fmla="*/ 189 w 242"/>
              <a:gd name="T105" fmla="*/ 13 h 211"/>
              <a:gd name="T106" fmla="*/ 175 w 242"/>
              <a:gd name="T107" fmla="*/ 21 h 211"/>
              <a:gd name="T108" fmla="*/ 173 w 242"/>
              <a:gd name="T109" fmla="*/ 21 h 211"/>
              <a:gd name="T110" fmla="*/ 173 w 242"/>
              <a:gd name="T111" fmla="*/ 21 h 211"/>
              <a:gd name="T112" fmla="*/ 108 w 242"/>
              <a:gd name="T113" fmla="*/ 2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211">
                <a:moveTo>
                  <a:pt x="108" y="21"/>
                </a:moveTo>
                <a:lnTo>
                  <a:pt x="105" y="28"/>
                </a:lnTo>
                <a:lnTo>
                  <a:pt x="105" y="29"/>
                </a:lnTo>
                <a:lnTo>
                  <a:pt x="104" y="31"/>
                </a:lnTo>
                <a:lnTo>
                  <a:pt x="53" y="43"/>
                </a:lnTo>
                <a:lnTo>
                  <a:pt x="55" y="49"/>
                </a:lnTo>
                <a:lnTo>
                  <a:pt x="71" y="67"/>
                </a:lnTo>
                <a:lnTo>
                  <a:pt x="71" y="67"/>
                </a:lnTo>
                <a:lnTo>
                  <a:pt x="67" y="69"/>
                </a:lnTo>
                <a:lnTo>
                  <a:pt x="44" y="80"/>
                </a:lnTo>
                <a:lnTo>
                  <a:pt x="7" y="108"/>
                </a:lnTo>
                <a:lnTo>
                  <a:pt x="7" y="108"/>
                </a:lnTo>
                <a:lnTo>
                  <a:pt x="4" y="115"/>
                </a:lnTo>
                <a:lnTo>
                  <a:pt x="2" y="122"/>
                </a:lnTo>
                <a:lnTo>
                  <a:pt x="0" y="130"/>
                </a:lnTo>
                <a:lnTo>
                  <a:pt x="0" y="139"/>
                </a:lnTo>
                <a:lnTo>
                  <a:pt x="3" y="150"/>
                </a:lnTo>
                <a:lnTo>
                  <a:pt x="5" y="162"/>
                </a:lnTo>
                <a:lnTo>
                  <a:pt x="10" y="175"/>
                </a:lnTo>
                <a:lnTo>
                  <a:pt x="17" y="189"/>
                </a:lnTo>
                <a:lnTo>
                  <a:pt x="52" y="193"/>
                </a:lnTo>
                <a:lnTo>
                  <a:pt x="53" y="193"/>
                </a:lnTo>
                <a:lnTo>
                  <a:pt x="53" y="194"/>
                </a:lnTo>
                <a:lnTo>
                  <a:pt x="90" y="211"/>
                </a:lnTo>
                <a:lnTo>
                  <a:pt x="129" y="205"/>
                </a:lnTo>
                <a:lnTo>
                  <a:pt x="129" y="205"/>
                </a:lnTo>
                <a:lnTo>
                  <a:pt x="134" y="203"/>
                </a:lnTo>
                <a:lnTo>
                  <a:pt x="141" y="201"/>
                </a:lnTo>
                <a:lnTo>
                  <a:pt x="147" y="196"/>
                </a:lnTo>
                <a:lnTo>
                  <a:pt x="154" y="192"/>
                </a:lnTo>
                <a:lnTo>
                  <a:pt x="169" y="178"/>
                </a:lnTo>
                <a:lnTo>
                  <a:pt x="185" y="159"/>
                </a:lnTo>
                <a:lnTo>
                  <a:pt x="186" y="159"/>
                </a:lnTo>
                <a:lnTo>
                  <a:pt x="189" y="157"/>
                </a:lnTo>
                <a:lnTo>
                  <a:pt x="205" y="151"/>
                </a:lnTo>
                <a:lnTo>
                  <a:pt x="201" y="101"/>
                </a:lnTo>
                <a:lnTo>
                  <a:pt x="201" y="99"/>
                </a:lnTo>
                <a:lnTo>
                  <a:pt x="223" y="67"/>
                </a:lnTo>
                <a:lnTo>
                  <a:pt x="223" y="65"/>
                </a:lnTo>
                <a:lnTo>
                  <a:pt x="224" y="65"/>
                </a:lnTo>
                <a:lnTo>
                  <a:pt x="241" y="53"/>
                </a:lnTo>
                <a:lnTo>
                  <a:pt x="241" y="53"/>
                </a:lnTo>
                <a:lnTo>
                  <a:pt x="242" y="43"/>
                </a:lnTo>
                <a:lnTo>
                  <a:pt x="242" y="32"/>
                </a:lnTo>
                <a:lnTo>
                  <a:pt x="240" y="23"/>
                </a:lnTo>
                <a:lnTo>
                  <a:pt x="236" y="14"/>
                </a:lnTo>
                <a:lnTo>
                  <a:pt x="236" y="14"/>
                </a:lnTo>
                <a:lnTo>
                  <a:pt x="232" y="8"/>
                </a:lnTo>
                <a:lnTo>
                  <a:pt x="228" y="4"/>
                </a:lnTo>
                <a:lnTo>
                  <a:pt x="224" y="1"/>
                </a:lnTo>
                <a:lnTo>
                  <a:pt x="219" y="0"/>
                </a:lnTo>
                <a:lnTo>
                  <a:pt x="221" y="18"/>
                </a:lnTo>
                <a:lnTo>
                  <a:pt x="189" y="13"/>
                </a:lnTo>
                <a:lnTo>
                  <a:pt x="175" y="21"/>
                </a:lnTo>
                <a:lnTo>
                  <a:pt x="173" y="21"/>
                </a:lnTo>
                <a:lnTo>
                  <a:pt x="173" y="21"/>
                </a:lnTo>
                <a:lnTo>
                  <a:pt x="108" y="2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endParaRPr>
          </a:p>
        </p:txBody>
      </p:sp>
      <p:grpSp>
        <p:nvGrpSpPr>
          <p:cNvPr id="78" name="组合 77"/>
          <p:cNvGrpSpPr/>
          <p:nvPr/>
        </p:nvGrpSpPr>
        <p:grpSpPr>
          <a:xfrm>
            <a:off x="5141091" y="3173192"/>
            <a:ext cx="1717926" cy="144000"/>
            <a:chOff x="3643751" y="2294197"/>
            <a:chExt cx="1288612" cy="108000"/>
          </a:xfrm>
        </p:grpSpPr>
        <p:cxnSp>
          <p:nvCxnSpPr>
            <p:cNvPr id="79" name="直接连接符 78"/>
            <p:cNvCxnSpPr/>
            <p:nvPr/>
          </p:nvCxnSpPr>
          <p:spPr>
            <a:xfrm>
              <a:off x="3661751" y="2348197"/>
              <a:ext cx="127061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3643751" y="2330197"/>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p:nvPr/>
          </p:nvCxnSpPr>
          <p:spPr>
            <a:xfrm>
              <a:off x="4932363" y="2294197"/>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5340535" y="3703033"/>
            <a:ext cx="1518482" cy="144000"/>
            <a:chOff x="3793353" y="2688626"/>
            <a:chExt cx="1139010" cy="108000"/>
          </a:xfrm>
        </p:grpSpPr>
        <p:cxnSp>
          <p:nvCxnSpPr>
            <p:cNvPr id="83" name="直接连接符 82"/>
            <p:cNvCxnSpPr/>
            <p:nvPr/>
          </p:nvCxnSpPr>
          <p:spPr>
            <a:xfrm>
              <a:off x="3811353" y="2742626"/>
              <a:ext cx="112101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793353" y="2724626"/>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p:nvPr/>
          </p:nvCxnSpPr>
          <p:spPr>
            <a:xfrm>
              <a:off x="4932363" y="2688626"/>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5346753" y="4257260"/>
            <a:ext cx="1512264" cy="144000"/>
            <a:chOff x="3798017" y="3201167"/>
            <a:chExt cx="1134346" cy="108000"/>
          </a:xfrm>
        </p:grpSpPr>
        <p:cxnSp>
          <p:nvCxnSpPr>
            <p:cNvPr id="87" name="直接连接符 86"/>
            <p:cNvCxnSpPr/>
            <p:nvPr/>
          </p:nvCxnSpPr>
          <p:spPr>
            <a:xfrm>
              <a:off x="3816017" y="3255167"/>
              <a:ext cx="1116346"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3798017" y="3237167"/>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a:off x="4932363" y="3201167"/>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5193650" y="4997395"/>
            <a:ext cx="1665369" cy="144000"/>
            <a:chOff x="3683174" y="3553222"/>
            <a:chExt cx="1249189" cy="108000"/>
          </a:xfrm>
        </p:grpSpPr>
        <p:cxnSp>
          <p:nvCxnSpPr>
            <p:cNvPr id="91" name="直接连接符 90"/>
            <p:cNvCxnSpPr/>
            <p:nvPr/>
          </p:nvCxnSpPr>
          <p:spPr>
            <a:xfrm>
              <a:off x="3701174" y="3607222"/>
              <a:ext cx="123118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683174" y="3589222"/>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p:cNvCxnSpPr/>
            <p:nvPr/>
          </p:nvCxnSpPr>
          <p:spPr>
            <a:xfrm>
              <a:off x="4932363" y="3553222"/>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4" name="矩形 93"/>
          <p:cNvSpPr/>
          <p:nvPr/>
        </p:nvSpPr>
        <p:spPr>
          <a:xfrm>
            <a:off x="6848428" y="3053608"/>
            <a:ext cx="1309510" cy="383170"/>
          </a:xfrm>
          <a:prstGeom prst="rect">
            <a:avLst/>
          </a:prstGeom>
        </p:spPr>
        <p:txBody>
          <a:bodyPr wrap="square" lIns="121908" tIns="60954" rIns="121908" bIns="60954" anchor="ctr">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输入您的文字</a:t>
            </a:r>
          </a:p>
        </p:txBody>
      </p:sp>
      <p:sp>
        <p:nvSpPr>
          <p:cNvPr id="95" name="矩形 94"/>
          <p:cNvSpPr/>
          <p:nvPr/>
        </p:nvSpPr>
        <p:spPr>
          <a:xfrm>
            <a:off x="6848428" y="3583450"/>
            <a:ext cx="1309510" cy="383170"/>
          </a:xfrm>
          <a:prstGeom prst="rect">
            <a:avLst/>
          </a:prstGeom>
        </p:spPr>
        <p:txBody>
          <a:bodyPr wrap="square" lIns="121908" tIns="60954" rIns="121908" bIns="60954" anchor="ctr">
            <a:spAutoFit/>
          </a:bodyPr>
          <a:lstStyle/>
          <a:p>
            <a:pP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输入您的文字</a:t>
            </a:r>
          </a:p>
        </p:txBody>
      </p:sp>
      <p:sp>
        <p:nvSpPr>
          <p:cNvPr id="96" name="矩形 95"/>
          <p:cNvSpPr/>
          <p:nvPr/>
        </p:nvSpPr>
        <p:spPr>
          <a:xfrm>
            <a:off x="6848858" y="4137676"/>
            <a:ext cx="1309510" cy="383170"/>
          </a:xfrm>
          <a:prstGeom prst="rect">
            <a:avLst/>
          </a:prstGeom>
        </p:spPr>
        <p:txBody>
          <a:bodyPr wrap="square" lIns="121908" tIns="60954" rIns="121908" bIns="60954" anchor="ctr">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输入您的文字</a:t>
            </a:r>
          </a:p>
        </p:txBody>
      </p:sp>
      <p:sp>
        <p:nvSpPr>
          <p:cNvPr id="97" name="矩形 96"/>
          <p:cNvSpPr/>
          <p:nvPr/>
        </p:nvSpPr>
        <p:spPr>
          <a:xfrm>
            <a:off x="6848428" y="4877811"/>
            <a:ext cx="1309510" cy="383170"/>
          </a:xfrm>
          <a:prstGeom prst="rect">
            <a:avLst/>
          </a:prstGeom>
        </p:spPr>
        <p:txBody>
          <a:bodyPr wrap="square" lIns="121908" tIns="60954" rIns="121908" bIns="60954" anchor="ctr">
            <a:spAutoFit/>
          </a:bodyPr>
          <a:lstStyle/>
          <a:p>
            <a:pP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输入您的文字</a:t>
            </a:r>
          </a:p>
        </p:txBody>
      </p:sp>
      <p:sp>
        <p:nvSpPr>
          <p:cNvPr id="98" name="矩形 97"/>
          <p:cNvSpPr/>
          <p:nvPr/>
        </p:nvSpPr>
        <p:spPr>
          <a:xfrm>
            <a:off x="8449901" y="1758079"/>
            <a:ext cx="3007976" cy="4534563"/>
          </a:xfrm>
          <a:prstGeom prst="rect">
            <a:avLst/>
          </a:prstGeom>
        </p:spPr>
        <p:txBody>
          <a:bodyPr wrap="square" lIns="121908" tIns="60954" rIns="121908" bIns="60954">
            <a:spAutoFit/>
          </a:bodyPr>
          <a:lstStyle/>
          <a:p>
            <a:pPr algn="just">
              <a:lnSpc>
                <a:spcPct val="130000"/>
              </a:lnSpc>
              <a:spcAft>
                <a:spcPts val="800"/>
              </a:spcAft>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p>
        </p:txBody>
      </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100" fill="hold"/>
                                        <p:tgtEl>
                                          <p:spTgt spid="25"/>
                                        </p:tgtEl>
                                        <p:attrNameLst>
                                          <p:attrName>ppt_x</p:attrName>
                                        </p:attrNameLst>
                                      </p:cBhvr>
                                      <p:tavLst>
                                        <p:tav tm="0">
                                          <p:val>
                                            <p:strVal val="#ppt_x"/>
                                          </p:val>
                                        </p:tav>
                                        <p:tav tm="100000">
                                          <p:val>
                                            <p:strVal val="#ppt_x"/>
                                          </p:val>
                                        </p:tav>
                                      </p:tavLst>
                                    </p:anim>
                                    <p:anim calcmode="lin" valueType="num">
                                      <p:cBhvr>
                                        <p:cTn id="9" dur="1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
                                        <p:tgtEl>
                                          <p:spTgt spid="26"/>
                                        </p:tgtEl>
                                      </p:cBhvr>
                                    </p:animEffect>
                                    <p:anim calcmode="lin" valueType="num">
                                      <p:cBhvr>
                                        <p:cTn id="14" dur="100" fill="hold"/>
                                        <p:tgtEl>
                                          <p:spTgt spid="26"/>
                                        </p:tgtEl>
                                        <p:attrNameLst>
                                          <p:attrName>ppt_x</p:attrName>
                                        </p:attrNameLst>
                                      </p:cBhvr>
                                      <p:tavLst>
                                        <p:tav tm="0">
                                          <p:val>
                                            <p:strVal val="#ppt_x"/>
                                          </p:val>
                                        </p:tav>
                                        <p:tav tm="100000">
                                          <p:val>
                                            <p:strVal val="#ppt_x"/>
                                          </p:val>
                                        </p:tav>
                                      </p:tavLst>
                                    </p:anim>
                                    <p:anim calcmode="lin" valueType="num">
                                      <p:cBhvr>
                                        <p:cTn id="15" dur="1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
                                        <p:tgtEl>
                                          <p:spTgt spid="27"/>
                                        </p:tgtEl>
                                      </p:cBhvr>
                                    </p:animEffect>
                                    <p:anim calcmode="lin" valueType="num">
                                      <p:cBhvr>
                                        <p:cTn id="20" dur="100" fill="hold"/>
                                        <p:tgtEl>
                                          <p:spTgt spid="27"/>
                                        </p:tgtEl>
                                        <p:attrNameLst>
                                          <p:attrName>ppt_x</p:attrName>
                                        </p:attrNameLst>
                                      </p:cBhvr>
                                      <p:tavLst>
                                        <p:tav tm="0">
                                          <p:val>
                                            <p:strVal val="#ppt_x"/>
                                          </p:val>
                                        </p:tav>
                                        <p:tav tm="100000">
                                          <p:val>
                                            <p:strVal val="#ppt_x"/>
                                          </p:val>
                                        </p:tav>
                                      </p:tavLst>
                                    </p:anim>
                                    <p:anim calcmode="lin" valueType="num">
                                      <p:cBhvr>
                                        <p:cTn id="21" dur="1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
                                        <p:tgtEl>
                                          <p:spTgt spid="49"/>
                                        </p:tgtEl>
                                      </p:cBhvr>
                                    </p:animEffect>
                                    <p:anim calcmode="lin" valueType="num">
                                      <p:cBhvr>
                                        <p:cTn id="26" dur="100" fill="hold"/>
                                        <p:tgtEl>
                                          <p:spTgt spid="49"/>
                                        </p:tgtEl>
                                        <p:attrNameLst>
                                          <p:attrName>ppt_x</p:attrName>
                                        </p:attrNameLst>
                                      </p:cBhvr>
                                      <p:tavLst>
                                        <p:tav tm="0">
                                          <p:val>
                                            <p:strVal val="#ppt_x"/>
                                          </p:val>
                                        </p:tav>
                                        <p:tav tm="100000">
                                          <p:val>
                                            <p:strVal val="#ppt_x"/>
                                          </p:val>
                                        </p:tav>
                                      </p:tavLst>
                                    </p:anim>
                                    <p:anim calcmode="lin" valueType="num">
                                      <p:cBhvr>
                                        <p:cTn id="27" dur="1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
                                        <p:tgtEl>
                                          <p:spTgt spid="50"/>
                                        </p:tgtEl>
                                      </p:cBhvr>
                                    </p:animEffect>
                                    <p:anim calcmode="lin" valueType="num">
                                      <p:cBhvr>
                                        <p:cTn id="32" dur="100" fill="hold"/>
                                        <p:tgtEl>
                                          <p:spTgt spid="50"/>
                                        </p:tgtEl>
                                        <p:attrNameLst>
                                          <p:attrName>ppt_x</p:attrName>
                                        </p:attrNameLst>
                                      </p:cBhvr>
                                      <p:tavLst>
                                        <p:tav tm="0">
                                          <p:val>
                                            <p:strVal val="#ppt_x"/>
                                          </p:val>
                                        </p:tav>
                                        <p:tav tm="100000">
                                          <p:val>
                                            <p:strVal val="#ppt_x"/>
                                          </p:val>
                                        </p:tav>
                                      </p:tavLst>
                                    </p:anim>
                                    <p:anim calcmode="lin" valueType="num">
                                      <p:cBhvr>
                                        <p:cTn id="33" dur="1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
                                        <p:tgtEl>
                                          <p:spTgt spid="51"/>
                                        </p:tgtEl>
                                      </p:cBhvr>
                                    </p:animEffect>
                                    <p:anim calcmode="lin" valueType="num">
                                      <p:cBhvr>
                                        <p:cTn id="38" dur="100" fill="hold"/>
                                        <p:tgtEl>
                                          <p:spTgt spid="51"/>
                                        </p:tgtEl>
                                        <p:attrNameLst>
                                          <p:attrName>ppt_x</p:attrName>
                                        </p:attrNameLst>
                                      </p:cBhvr>
                                      <p:tavLst>
                                        <p:tav tm="0">
                                          <p:val>
                                            <p:strVal val="#ppt_x"/>
                                          </p:val>
                                        </p:tav>
                                        <p:tav tm="100000">
                                          <p:val>
                                            <p:strVal val="#ppt_x"/>
                                          </p:val>
                                        </p:tav>
                                      </p:tavLst>
                                    </p:anim>
                                    <p:anim calcmode="lin" valueType="num">
                                      <p:cBhvr>
                                        <p:cTn id="39" dur="1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
                                        <p:tgtEl>
                                          <p:spTgt spid="52"/>
                                        </p:tgtEl>
                                      </p:cBhvr>
                                    </p:animEffect>
                                    <p:anim calcmode="lin" valueType="num">
                                      <p:cBhvr>
                                        <p:cTn id="44" dur="100" fill="hold"/>
                                        <p:tgtEl>
                                          <p:spTgt spid="52"/>
                                        </p:tgtEl>
                                        <p:attrNameLst>
                                          <p:attrName>ppt_x</p:attrName>
                                        </p:attrNameLst>
                                      </p:cBhvr>
                                      <p:tavLst>
                                        <p:tav tm="0">
                                          <p:val>
                                            <p:strVal val="#ppt_x"/>
                                          </p:val>
                                        </p:tav>
                                        <p:tav tm="100000">
                                          <p:val>
                                            <p:strVal val="#ppt_x"/>
                                          </p:val>
                                        </p:tav>
                                      </p:tavLst>
                                    </p:anim>
                                    <p:anim calcmode="lin" valueType="num">
                                      <p:cBhvr>
                                        <p:cTn id="45" dur="100" fill="hold"/>
                                        <p:tgtEl>
                                          <p:spTgt spid="5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
                                        <p:tgtEl>
                                          <p:spTgt spid="53"/>
                                        </p:tgtEl>
                                      </p:cBhvr>
                                    </p:animEffect>
                                    <p:anim calcmode="lin" valueType="num">
                                      <p:cBhvr>
                                        <p:cTn id="50" dur="100" fill="hold"/>
                                        <p:tgtEl>
                                          <p:spTgt spid="53"/>
                                        </p:tgtEl>
                                        <p:attrNameLst>
                                          <p:attrName>ppt_x</p:attrName>
                                        </p:attrNameLst>
                                      </p:cBhvr>
                                      <p:tavLst>
                                        <p:tav tm="0">
                                          <p:val>
                                            <p:strVal val="#ppt_x"/>
                                          </p:val>
                                        </p:tav>
                                        <p:tav tm="100000">
                                          <p:val>
                                            <p:strVal val="#ppt_x"/>
                                          </p:val>
                                        </p:tav>
                                      </p:tavLst>
                                    </p:anim>
                                    <p:anim calcmode="lin" valueType="num">
                                      <p:cBhvr>
                                        <p:cTn id="51" dur="100" fill="hold"/>
                                        <p:tgtEl>
                                          <p:spTgt spid="5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
                                        <p:tgtEl>
                                          <p:spTgt spid="54"/>
                                        </p:tgtEl>
                                      </p:cBhvr>
                                    </p:animEffect>
                                    <p:anim calcmode="lin" valueType="num">
                                      <p:cBhvr>
                                        <p:cTn id="56" dur="100" fill="hold"/>
                                        <p:tgtEl>
                                          <p:spTgt spid="54"/>
                                        </p:tgtEl>
                                        <p:attrNameLst>
                                          <p:attrName>ppt_x</p:attrName>
                                        </p:attrNameLst>
                                      </p:cBhvr>
                                      <p:tavLst>
                                        <p:tav tm="0">
                                          <p:val>
                                            <p:strVal val="#ppt_x"/>
                                          </p:val>
                                        </p:tav>
                                        <p:tav tm="100000">
                                          <p:val>
                                            <p:strVal val="#ppt_x"/>
                                          </p:val>
                                        </p:tav>
                                      </p:tavLst>
                                    </p:anim>
                                    <p:anim calcmode="lin" valueType="num">
                                      <p:cBhvr>
                                        <p:cTn id="57" dur="100" fill="hold"/>
                                        <p:tgtEl>
                                          <p:spTgt spid="5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
                                        <p:tgtEl>
                                          <p:spTgt spid="55"/>
                                        </p:tgtEl>
                                      </p:cBhvr>
                                    </p:animEffect>
                                    <p:anim calcmode="lin" valueType="num">
                                      <p:cBhvr>
                                        <p:cTn id="62" dur="100" fill="hold"/>
                                        <p:tgtEl>
                                          <p:spTgt spid="55"/>
                                        </p:tgtEl>
                                        <p:attrNameLst>
                                          <p:attrName>ppt_x</p:attrName>
                                        </p:attrNameLst>
                                      </p:cBhvr>
                                      <p:tavLst>
                                        <p:tav tm="0">
                                          <p:val>
                                            <p:strVal val="#ppt_x"/>
                                          </p:val>
                                        </p:tav>
                                        <p:tav tm="100000">
                                          <p:val>
                                            <p:strVal val="#ppt_x"/>
                                          </p:val>
                                        </p:tav>
                                      </p:tavLst>
                                    </p:anim>
                                    <p:anim calcmode="lin" valueType="num">
                                      <p:cBhvr>
                                        <p:cTn id="63" dur="1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
                                        <p:tgtEl>
                                          <p:spTgt spid="56"/>
                                        </p:tgtEl>
                                      </p:cBhvr>
                                    </p:animEffect>
                                    <p:anim calcmode="lin" valueType="num">
                                      <p:cBhvr>
                                        <p:cTn id="68" dur="100" fill="hold"/>
                                        <p:tgtEl>
                                          <p:spTgt spid="56"/>
                                        </p:tgtEl>
                                        <p:attrNameLst>
                                          <p:attrName>ppt_x</p:attrName>
                                        </p:attrNameLst>
                                      </p:cBhvr>
                                      <p:tavLst>
                                        <p:tav tm="0">
                                          <p:val>
                                            <p:strVal val="#ppt_x"/>
                                          </p:val>
                                        </p:tav>
                                        <p:tav tm="100000">
                                          <p:val>
                                            <p:strVal val="#ppt_x"/>
                                          </p:val>
                                        </p:tav>
                                      </p:tavLst>
                                    </p:anim>
                                    <p:anim calcmode="lin" valueType="num">
                                      <p:cBhvr>
                                        <p:cTn id="69" dur="100" fill="hold"/>
                                        <p:tgtEl>
                                          <p:spTgt spid="5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
                                        <p:tgtEl>
                                          <p:spTgt spid="57"/>
                                        </p:tgtEl>
                                      </p:cBhvr>
                                    </p:animEffect>
                                    <p:anim calcmode="lin" valueType="num">
                                      <p:cBhvr>
                                        <p:cTn id="74" dur="100" fill="hold"/>
                                        <p:tgtEl>
                                          <p:spTgt spid="57"/>
                                        </p:tgtEl>
                                        <p:attrNameLst>
                                          <p:attrName>ppt_x</p:attrName>
                                        </p:attrNameLst>
                                      </p:cBhvr>
                                      <p:tavLst>
                                        <p:tav tm="0">
                                          <p:val>
                                            <p:strVal val="#ppt_x"/>
                                          </p:val>
                                        </p:tav>
                                        <p:tav tm="100000">
                                          <p:val>
                                            <p:strVal val="#ppt_x"/>
                                          </p:val>
                                        </p:tav>
                                      </p:tavLst>
                                    </p:anim>
                                    <p:anim calcmode="lin" valueType="num">
                                      <p:cBhvr>
                                        <p:cTn id="75" dur="1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
                                        <p:tgtEl>
                                          <p:spTgt spid="58"/>
                                        </p:tgtEl>
                                      </p:cBhvr>
                                    </p:animEffect>
                                    <p:anim calcmode="lin" valueType="num">
                                      <p:cBhvr>
                                        <p:cTn id="80" dur="100" fill="hold"/>
                                        <p:tgtEl>
                                          <p:spTgt spid="58"/>
                                        </p:tgtEl>
                                        <p:attrNameLst>
                                          <p:attrName>ppt_x</p:attrName>
                                        </p:attrNameLst>
                                      </p:cBhvr>
                                      <p:tavLst>
                                        <p:tav tm="0">
                                          <p:val>
                                            <p:strVal val="#ppt_x"/>
                                          </p:val>
                                        </p:tav>
                                        <p:tav tm="100000">
                                          <p:val>
                                            <p:strVal val="#ppt_x"/>
                                          </p:val>
                                        </p:tav>
                                      </p:tavLst>
                                    </p:anim>
                                    <p:anim calcmode="lin" valueType="num">
                                      <p:cBhvr>
                                        <p:cTn id="81" dur="100" fill="hold"/>
                                        <p:tgtEl>
                                          <p:spTgt spid="5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
                                        <p:tgtEl>
                                          <p:spTgt spid="59"/>
                                        </p:tgtEl>
                                      </p:cBhvr>
                                    </p:animEffect>
                                    <p:anim calcmode="lin" valueType="num">
                                      <p:cBhvr>
                                        <p:cTn id="86" dur="100" fill="hold"/>
                                        <p:tgtEl>
                                          <p:spTgt spid="59"/>
                                        </p:tgtEl>
                                        <p:attrNameLst>
                                          <p:attrName>ppt_x</p:attrName>
                                        </p:attrNameLst>
                                      </p:cBhvr>
                                      <p:tavLst>
                                        <p:tav tm="0">
                                          <p:val>
                                            <p:strVal val="#ppt_x"/>
                                          </p:val>
                                        </p:tav>
                                        <p:tav tm="100000">
                                          <p:val>
                                            <p:strVal val="#ppt_x"/>
                                          </p:val>
                                        </p:tav>
                                      </p:tavLst>
                                    </p:anim>
                                    <p:anim calcmode="lin" valueType="num">
                                      <p:cBhvr>
                                        <p:cTn id="87" dur="1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
                                        <p:tgtEl>
                                          <p:spTgt spid="60"/>
                                        </p:tgtEl>
                                      </p:cBhvr>
                                    </p:animEffect>
                                    <p:anim calcmode="lin" valueType="num">
                                      <p:cBhvr>
                                        <p:cTn id="92" dur="100" fill="hold"/>
                                        <p:tgtEl>
                                          <p:spTgt spid="60"/>
                                        </p:tgtEl>
                                        <p:attrNameLst>
                                          <p:attrName>ppt_x</p:attrName>
                                        </p:attrNameLst>
                                      </p:cBhvr>
                                      <p:tavLst>
                                        <p:tav tm="0">
                                          <p:val>
                                            <p:strVal val="#ppt_x"/>
                                          </p:val>
                                        </p:tav>
                                        <p:tav tm="100000">
                                          <p:val>
                                            <p:strVal val="#ppt_x"/>
                                          </p:val>
                                        </p:tav>
                                      </p:tavLst>
                                    </p:anim>
                                    <p:anim calcmode="lin" valueType="num">
                                      <p:cBhvr>
                                        <p:cTn id="93" dur="100" fill="hold"/>
                                        <p:tgtEl>
                                          <p:spTgt spid="6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
                                        <p:tgtEl>
                                          <p:spTgt spid="61"/>
                                        </p:tgtEl>
                                      </p:cBhvr>
                                    </p:animEffect>
                                    <p:anim calcmode="lin" valueType="num">
                                      <p:cBhvr>
                                        <p:cTn id="98" dur="100" fill="hold"/>
                                        <p:tgtEl>
                                          <p:spTgt spid="61"/>
                                        </p:tgtEl>
                                        <p:attrNameLst>
                                          <p:attrName>ppt_x</p:attrName>
                                        </p:attrNameLst>
                                      </p:cBhvr>
                                      <p:tavLst>
                                        <p:tav tm="0">
                                          <p:val>
                                            <p:strVal val="#ppt_x"/>
                                          </p:val>
                                        </p:tav>
                                        <p:tav tm="100000">
                                          <p:val>
                                            <p:strVal val="#ppt_x"/>
                                          </p:val>
                                        </p:tav>
                                      </p:tavLst>
                                    </p:anim>
                                    <p:anim calcmode="lin" valueType="num">
                                      <p:cBhvr>
                                        <p:cTn id="99" dur="100" fill="hold"/>
                                        <p:tgtEl>
                                          <p:spTgt spid="61"/>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100"/>
                                        <p:tgtEl>
                                          <p:spTgt spid="62"/>
                                        </p:tgtEl>
                                      </p:cBhvr>
                                    </p:animEffect>
                                    <p:anim calcmode="lin" valueType="num">
                                      <p:cBhvr>
                                        <p:cTn id="104" dur="100" fill="hold"/>
                                        <p:tgtEl>
                                          <p:spTgt spid="62"/>
                                        </p:tgtEl>
                                        <p:attrNameLst>
                                          <p:attrName>ppt_x</p:attrName>
                                        </p:attrNameLst>
                                      </p:cBhvr>
                                      <p:tavLst>
                                        <p:tav tm="0">
                                          <p:val>
                                            <p:strVal val="#ppt_x"/>
                                          </p:val>
                                        </p:tav>
                                        <p:tav tm="100000">
                                          <p:val>
                                            <p:strVal val="#ppt_x"/>
                                          </p:val>
                                        </p:tav>
                                      </p:tavLst>
                                    </p:anim>
                                    <p:anim calcmode="lin" valueType="num">
                                      <p:cBhvr>
                                        <p:cTn id="105" dur="100" fill="hold"/>
                                        <p:tgtEl>
                                          <p:spTgt spid="62"/>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
                                        <p:tgtEl>
                                          <p:spTgt spid="63"/>
                                        </p:tgtEl>
                                      </p:cBhvr>
                                    </p:animEffect>
                                    <p:anim calcmode="lin" valueType="num">
                                      <p:cBhvr>
                                        <p:cTn id="110" dur="100" fill="hold"/>
                                        <p:tgtEl>
                                          <p:spTgt spid="63"/>
                                        </p:tgtEl>
                                        <p:attrNameLst>
                                          <p:attrName>ppt_x</p:attrName>
                                        </p:attrNameLst>
                                      </p:cBhvr>
                                      <p:tavLst>
                                        <p:tav tm="0">
                                          <p:val>
                                            <p:strVal val="#ppt_x"/>
                                          </p:val>
                                        </p:tav>
                                        <p:tav tm="100000">
                                          <p:val>
                                            <p:strVal val="#ppt_x"/>
                                          </p:val>
                                        </p:tav>
                                      </p:tavLst>
                                    </p:anim>
                                    <p:anim calcmode="lin" valueType="num">
                                      <p:cBhvr>
                                        <p:cTn id="111" dur="1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100"/>
                                        <p:tgtEl>
                                          <p:spTgt spid="64"/>
                                        </p:tgtEl>
                                      </p:cBhvr>
                                    </p:animEffect>
                                    <p:anim calcmode="lin" valueType="num">
                                      <p:cBhvr>
                                        <p:cTn id="116" dur="100" fill="hold"/>
                                        <p:tgtEl>
                                          <p:spTgt spid="64"/>
                                        </p:tgtEl>
                                        <p:attrNameLst>
                                          <p:attrName>ppt_x</p:attrName>
                                        </p:attrNameLst>
                                      </p:cBhvr>
                                      <p:tavLst>
                                        <p:tav tm="0">
                                          <p:val>
                                            <p:strVal val="#ppt_x"/>
                                          </p:val>
                                        </p:tav>
                                        <p:tav tm="100000">
                                          <p:val>
                                            <p:strVal val="#ppt_x"/>
                                          </p:val>
                                        </p:tav>
                                      </p:tavLst>
                                    </p:anim>
                                    <p:anim calcmode="lin" valueType="num">
                                      <p:cBhvr>
                                        <p:cTn id="117" dur="100" fill="hold"/>
                                        <p:tgtEl>
                                          <p:spTgt spid="64"/>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100"/>
                                        <p:tgtEl>
                                          <p:spTgt spid="65"/>
                                        </p:tgtEl>
                                      </p:cBhvr>
                                    </p:animEffect>
                                    <p:anim calcmode="lin" valueType="num">
                                      <p:cBhvr>
                                        <p:cTn id="122" dur="100" fill="hold"/>
                                        <p:tgtEl>
                                          <p:spTgt spid="65"/>
                                        </p:tgtEl>
                                        <p:attrNameLst>
                                          <p:attrName>ppt_x</p:attrName>
                                        </p:attrNameLst>
                                      </p:cBhvr>
                                      <p:tavLst>
                                        <p:tav tm="0">
                                          <p:val>
                                            <p:strVal val="#ppt_x"/>
                                          </p:val>
                                        </p:tav>
                                        <p:tav tm="100000">
                                          <p:val>
                                            <p:strVal val="#ppt_x"/>
                                          </p:val>
                                        </p:tav>
                                      </p:tavLst>
                                    </p:anim>
                                    <p:anim calcmode="lin" valueType="num">
                                      <p:cBhvr>
                                        <p:cTn id="123" dur="100" fill="hold"/>
                                        <p:tgtEl>
                                          <p:spTgt spid="65"/>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100"/>
                                        <p:tgtEl>
                                          <p:spTgt spid="66"/>
                                        </p:tgtEl>
                                      </p:cBhvr>
                                    </p:animEffect>
                                    <p:anim calcmode="lin" valueType="num">
                                      <p:cBhvr>
                                        <p:cTn id="128" dur="100" fill="hold"/>
                                        <p:tgtEl>
                                          <p:spTgt spid="66"/>
                                        </p:tgtEl>
                                        <p:attrNameLst>
                                          <p:attrName>ppt_x</p:attrName>
                                        </p:attrNameLst>
                                      </p:cBhvr>
                                      <p:tavLst>
                                        <p:tav tm="0">
                                          <p:val>
                                            <p:strVal val="#ppt_x"/>
                                          </p:val>
                                        </p:tav>
                                        <p:tav tm="100000">
                                          <p:val>
                                            <p:strVal val="#ppt_x"/>
                                          </p:val>
                                        </p:tav>
                                      </p:tavLst>
                                    </p:anim>
                                    <p:anim calcmode="lin" valueType="num">
                                      <p:cBhvr>
                                        <p:cTn id="129" dur="100" fill="hold"/>
                                        <p:tgtEl>
                                          <p:spTgt spid="66"/>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100"/>
                                        <p:tgtEl>
                                          <p:spTgt spid="67"/>
                                        </p:tgtEl>
                                      </p:cBhvr>
                                    </p:animEffect>
                                    <p:anim calcmode="lin" valueType="num">
                                      <p:cBhvr>
                                        <p:cTn id="134" dur="100" fill="hold"/>
                                        <p:tgtEl>
                                          <p:spTgt spid="67"/>
                                        </p:tgtEl>
                                        <p:attrNameLst>
                                          <p:attrName>ppt_x</p:attrName>
                                        </p:attrNameLst>
                                      </p:cBhvr>
                                      <p:tavLst>
                                        <p:tav tm="0">
                                          <p:val>
                                            <p:strVal val="#ppt_x"/>
                                          </p:val>
                                        </p:tav>
                                        <p:tav tm="100000">
                                          <p:val>
                                            <p:strVal val="#ppt_x"/>
                                          </p:val>
                                        </p:tav>
                                      </p:tavLst>
                                    </p:anim>
                                    <p:anim calcmode="lin" valueType="num">
                                      <p:cBhvr>
                                        <p:cTn id="135" dur="100" fill="hold"/>
                                        <p:tgtEl>
                                          <p:spTgt spid="67"/>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100"/>
                                        <p:tgtEl>
                                          <p:spTgt spid="68"/>
                                        </p:tgtEl>
                                      </p:cBhvr>
                                    </p:animEffect>
                                    <p:anim calcmode="lin" valueType="num">
                                      <p:cBhvr>
                                        <p:cTn id="140" dur="100" fill="hold"/>
                                        <p:tgtEl>
                                          <p:spTgt spid="68"/>
                                        </p:tgtEl>
                                        <p:attrNameLst>
                                          <p:attrName>ppt_x</p:attrName>
                                        </p:attrNameLst>
                                      </p:cBhvr>
                                      <p:tavLst>
                                        <p:tav tm="0">
                                          <p:val>
                                            <p:strVal val="#ppt_x"/>
                                          </p:val>
                                        </p:tav>
                                        <p:tav tm="100000">
                                          <p:val>
                                            <p:strVal val="#ppt_x"/>
                                          </p:val>
                                        </p:tav>
                                      </p:tavLst>
                                    </p:anim>
                                    <p:anim calcmode="lin" valueType="num">
                                      <p:cBhvr>
                                        <p:cTn id="141" dur="100" fill="hold"/>
                                        <p:tgtEl>
                                          <p:spTgt spid="68"/>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fade">
                                      <p:cBhvr>
                                        <p:cTn id="145" dur="100"/>
                                        <p:tgtEl>
                                          <p:spTgt spid="69"/>
                                        </p:tgtEl>
                                      </p:cBhvr>
                                    </p:animEffect>
                                    <p:anim calcmode="lin" valueType="num">
                                      <p:cBhvr>
                                        <p:cTn id="146" dur="100" fill="hold"/>
                                        <p:tgtEl>
                                          <p:spTgt spid="69"/>
                                        </p:tgtEl>
                                        <p:attrNameLst>
                                          <p:attrName>ppt_x</p:attrName>
                                        </p:attrNameLst>
                                      </p:cBhvr>
                                      <p:tavLst>
                                        <p:tav tm="0">
                                          <p:val>
                                            <p:strVal val="#ppt_x"/>
                                          </p:val>
                                        </p:tav>
                                        <p:tav tm="100000">
                                          <p:val>
                                            <p:strVal val="#ppt_x"/>
                                          </p:val>
                                        </p:tav>
                                      </p:tavLst>
                                    </p:anim>
                                    <p:anim calcmode="lin" valueType="num">
                                      <p:cBhvr>
                                        <p:cTn id="147" dur="100" fill="hold"/>
                                        <p:tgtEl>
                                          <p:spTgt spid="69"/>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42" presetClass="entr" presetSubtype="0" fill="hold" grpId="0" nodeType="after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fade">
                                      <p:cBhvr>
                                        <p:cTn id="151" dur="100"/>
                                        <p:tgtEl>
                                          <p:spTgt spid="70"/>
                                        </p:tgtEl>
                                      </p:cBhvr>
                                    </p:animEffect>
                                    <p:anim calcmode="lin" valueType="num">
                                      <p:cBhvr>
                                        <p:cTn id="152" dur="100" fill="hold"/>
                                        <p:tgtEl>
                                          <p:spTgt spid="70"/>
                                        </p:tgtEl>
                                        <p:attrNameLst>
                                          <p:attrName>ppt_x</p:attrName>
                                        </p:attrNameLst>
                                      </p:cBhvr>
                                      <p:tavLst>
                                        <p:tav tm="0">
                                          <p:val>
                                            <p:strVal val="#ppt_x"/>
                                          </p:val>
                                        </p:tav>
                                        <p:tav tm="100000">
                                          <p:val>
                                            <p:strVal val="#ppt_x"/>
                                          </p:val>
                                        </p:tav>
                                      </p:tavLst>
                                    </p:anim>
                                    <p:anim calcmode="lin" valueType="num">
                                      <p:cBhvr>
                                        <p:cTn id="153" dur="100" fill="hold"/>
                                        <p:tgtEl>
                                          <p:spTgt spid="70"/>
                                        </p:tgtEl>
                                        <p:attrNameLst>
                                          <p:attrName>ppt_y</p:attrName>
                                        </p:attrNameLst>
                                      </p:cBhvr>
                                      <p:tavLst>
                                        <p:tav tm="0">
                                          <p:val>
                                            <p:strVal val="#ppt_y+.1"/>
                                          </p:val>
                                        </p:tav>
                                        <p:tav tm="100000">
                                          <p:val>
                                            <p:strVal val="#ppt_y"/>
                                          </p:val>
                                        </p:tav>
                                      </p:tavLst>
                                    </p:anim>
                                  </p:childTnLst>
                                </p:cTn>
                              </p:par>
                            </p:childTnLst>
                          </p:cTn>
                        </p:par>
                        <p:par>
                          <p:cTn id="154" fill="hold">
                            <p:stCondLst>
                              <p:cond delay="12500"/>
                            </p:stCondLst>
                            <p:childTnLst>
                              <p:par>
                                <p:cTn id="155" presetID="42" presetClass="entr" presetSubtype="0" fill="hold" grpId="0"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fade">
                                      <p:cBhvr>
                                        <p:cTn id="157" dur="100"/>
                                        <p:tgtEl>
                                          <p:spTgt spid="71"/>
                                        </p:tgtEl>
                                      </p:cBhvr>
                                    </p:animEffect>
                                    <p:anim calcmode="lin" valueType="num">
                                      <p:cBhvr>
                                        <p:cTn id="158" dur="100" fill="hold"/>
                                        <p:tgtEl>
                                          <p:spTgt spid="71"/>
                                        </p:tgtEl>
                                        <p:attrNameLst>
                                          <p:attrName>ppt_x</p:attrName>
                                        </p:attrNameLst>
                                      </p:cBhvr>
                                      <p:tavLst>
                                        <p:tav tm="0">
                                          <p:val>
                                            <p:strVal val="#ppt_x"/>
                                          </p:val>
                                        </p:tav>
                                        <p:tav tm="100000">
                                          <p:val>
                                            <p:strVal val="#ppt_x"/>
                                          </p:val>
                                        </p:tav>
                                      </p:tavLst>
                                    </p:anim>
                                    <p:anim calcmode="lin" valueType="num">
                                      <p:cBhvr>
                                        <p:cTn id="159" dur="100" fill="hold"/>
                                        <p:tgtEl>
                                          <p:spTgt spid="71"/>
                                        </p:tgtEl>
                                        <p:attrNameLst>
                                          <p:attrName>ppt_y</p:attrName>
                                        </p:attrNameLst>
                                      </p:cBhvr>
                                      <p:tavLst>
                                        <p:tav tm="0">
                                          <p:val>
                                            <p:strVal val="#ppt_y+.1"/>
                                          </p:val>
                                        </p:tav>
                                        <p:tav tm="100000">
                                          <p:val>
                                            <p:strVal val="#ppt_y"/>
                                          </p:val>
                                        </p:tav>
                                      </p:tavLst>
                                    </p:anim>
                                  </p:childTnLst>
                                </p:cTn>
                              </p:par>
                            </p:childTnLst>
                          </p:cTn>
                        </p:par>
                        <p:par>
                          <p:cTn id="160" fill="hold">
                            <p:stCondLst>
                              <p:cond delay="13000"/>
                            </p:stCondLst>
                            <p:childTnLst>
                              <p:par>
                                <p:cTn id="161" presetID="42" presetClass="entr" presetSubtype="0" fill="hold" grpId="0" nodeType="after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100"/>
                                        <p:tgtEl>
                                          <p:spTgt spid="72"/>
                                        </p:tgtEl>
                                      </p:cBhvr>
                                    </p:animEffect>
                                    <p:anim calcmode="lin" valueType="num">
                                      <p:cBhvr>
                                        <p:cTn id="164" dur="100" fill="hold"/>
                                        <p:tgtEl>
                                          <p:spTgt spid="72"/>
                                        </p:tgtEl>
                                        <p:attrNameLst>
                                          <p:attrName>ppt_x</p:attrName>
                                        </p:attrNameLst>
                                      </p:cBhvr>
                                      <p:tavLst>
                                        <p:tav tm="0">
                                          <p:val>
                                            <p:strVal val="#ppt_x"/>
                                          </p:val>
                                        </p:tav>
                                        <p:tav tm="100000">
                                          <p:val>
                                            <p:strVal val="#ppt_x"/>
                                          </p:val>
                                        </p:tav>
                                      </p:tavLst>
                                    </p:anim>
                                    <p:anim calcmode="lin" valueType="num">
                                      <p:cBhvr>
                                        <p:cTn id="165" dur="100" fill="hold"/>
                                        <p:tgtEl>
                                          <p:spTgt spid="72"/>
                                        </p:tgtEl>
                                        <p:attrNameLst>
                                          <p:attrName>ppt_y</p:attrName>
                                        </p:attrNameLst>
                                      </p:cBhvr>
                                      <p:tavLst>
                                        <p:tav tm="0">
                                          <p:val>
                                            <p:strVal val="#ppt_y+.1"/>
                                          </p:val>
                                        </p:tav>
                                        <p:tav tm="100000">
                                          <p:val>
                                            <p:strVal val="#ppt_y"/>
                                          </p:val>
                                        </p:tav>
                                      </p:tavLst>
                                    </p:anim>
                                  </p:childTnLst>
                                </p:cTn>
                              </p:par>
                            </p:childTnLst>
                          </p:cTn>
                        </p:par>
                        <p:par>
                          <p:cTn id="166" fill="hold">
                            <p:stCondLst>
                              <p:cond delay="13500"/>
                            </p:stCondLst>
                            <p:childTnLst>
                              <p:par>
                                <p:cTn id="167" presetID="42" presetClass="entr" presetSubtype="0" fill="hold" grpId="0" nodeType="after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100"/>
                                        <p:tgtEl>
                                          <p:spTgt spid="73"/>
                                        </p:tgtEl>
                                      </p:cBhvr>
                                    </p:animEffect>
                                    <p:anim calcmode="lin" valueType="num">
                                      <p:cBhvr>
                                        <p:cTn id="170" dur="100" fill="hold"/>
                                        <p:tgtEl>
                                          <p:spTgt spid="73"/>
                                        </p:tgtEl>
                                        <p:attrNameLst>
                                          <p:attrName>ppt_x</p:attrName>
                                        </p:attrNameLst>
                                      </p:cBhvr>
                                      <p:tavLst>
                                        <p:tav tm="0">
                                          <p:val>
                                            <p:strVal val="#ppt_x"/>
                                          </p:val>
                                        </p:tav>
                                        <p:tav tm="100000">
                                          <p:val>
                                            <p:strVal val="#ppt_x"/>
                                          </p:val>
                                        </p:tav>
                                      </p:tavLst>
                                    </p:anim>
                                    <p:anim calcmode="lin" valueType="num">
                                      <p:cBhvr>
                                        <p:cTn id="171" dur="100" fill="hold"/>
                                        <p:tgtEl>
                                          <p:spTgt spid="73"/>
                                        </p:tgtEl>
                                        <p:attrNameLst>
                                          <p:attrName>ppt_y</p:attrName>
                                        </p:attrNameLst>
                                      </p:cBhvr>
                                      <p:tavLst>
                                        <p:tav tm="0">
                                          <p:val>
                                            <p:strVal val="#ppt_y+.1"/>
                                          </p:val>
                                        </p:tav>
                                        <p:tav tm="100000">
                                          <p:val>
                                            <p:strVal val="#ppt_y"/>
                                          </p:val>
                                        </p:tav>
                                      </p:tavLst>
                                    </p:anim>
                                  </p:childTnLst>
                                </p:cTn>
                              </p:par>
                            </p:childTnLst>
                          </p:cTn>
                        </p:par>
                        <p:par>
                          <p:cTn id="172" fill="hold">
                            <p:stCondLst>
                              <p:cond delay="14000"/>
                            </p:stCondLst>
                            <p:childTnLst>
                              <p:par>
                                <p:cTn id="173" presetID="42" presetClass="entr" presetSubtype="0" fill="hold" grpId="0" nodeType="afterEffect">
                                  <p:stCondLst>
                                    <p:cond delay="0"/>
                                  </p:stCondLst>
                                  <p:childTnLst>
                                    <p:set>
                                      <p:cBhvr>
                                        <p:cTn id="174" dur="1" fill="hold">
                                          <p:stCondLst>
                                            <p:cond delay="0"/>
                                          </p:stCondLst>
                                        </p:cTn>
                                        <p:tgtEl>
                                          <p:spTgt spid="74"/>
                                        </p:tgtEl>
                                        <p:attrNameLst>
                                          <p:attrName>style.visibility</p:attrName>
                                        </p:attrNameLst>
                                      </p:cBhvr>
                                      <p:to>
                                        <p:strVal val="visible"/>
                                      </p:to>
                                    </p:set>
                                    <p:animEffect transition="in" filter="fade">
                                      <p:cBhvr>
                                        <p:cTn id="175" dur="100"/>
                                        <p:tgtEl>
                                          <p:spTgt spid="74"/>
                                        </p:tgtEl>
                                      </p:cBhvr>
                                    </p:animEffect>
                                    <p:anim calcmode="lin" valueType="num">
                                      <p:cBhvr>
                                        <p:cTn id="176" dur="100" fill="hold"/>
                                        <p:tgtEl>
                                          <p:spTgt spid="74"/>
                                        </p:tgtEl>
                                        <p:attrNameLst>
                                          <p:attrName>ppt_x</p:attrName>
                                        </p:attrNameLst>
                                      </p:cBhvr>
                                      <p:tavLst>
                                        <p:tav tm="0">
                                          <p:val>
                                            <p:strVal val="#ppt_x"/>
                                          </p:val>
                                        </p:tav>
                                        <p:tav tm="100000">
                                          <p:val>
                                            <p:strVal val="#ppt_x"/>
                                          </p:val>
                                        </p:tav>
                                      </p:tavLst>
                                    </p:anim>
                                    <p:anim calcmode="lin" valueType="num">
                                      <p:cBhvr>
                                        <p:cTn id="177" dur="100" fill="hold"/>
                                        <p:tgtEl>
                                          <p:spTgt spid="74"/>
                                        </p:tgtEl>
                                        <p:attrNameLst>
                                          <p:attrName>ppt_y</p:attrName>
                                        </p:attrNameLst>
                                      </p:cBhvr>
                                      <p:tavLst>
                                        <p:tav tm="0">
                                          <p:val>
                                            <p:strVal val="#ppt_y+.1"/>
                                          </p:val>
                                        </p:tav>
                                        <p:tav tm="100000">
                                          <p:val>
                                            <p:strVal val="#ppt_y"/>
                                          </p:val>
                                        </p:tav>
                                      </p:tavLst>
                                    </p:anim>
                                  </p:childTnLst>
                                </p:cTn>
                              </p:par>
                            </p:childTnLst>
                          </p:cTn>
                        </p:par>
                        <p:par>
                          <p:cTn id="178" fill="hold">
                            <p:stCondLst>
                              <p:cond delay="14500"/>
                            </p:stCondLst>
                            <p:childTnLst>
                              <p:par>
                                <p:cTn id="179" presetID="42" presetClass="entr" presetSubtype="0"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fade">
                                      <p:cBhvr>
                                        <p:cTn id="181" dur="100"/>
                                        <p:tgtEl>
                                          <p:spTgt spid="75"/>
                                        </p:tgtEl>
                                      </p:cBhvr>
                                    </p:animEffect>
                                    <p:anim calcmode="lin" valueType="num">
                                      <p:cBhvr>
                                        <p:cTn id="182" dur="100" fill="hold"/>
                                        <p:tgtEl>
                                          <p:spTgt spid="75"/>
                                        </p:tgtEl>
                                        <p:attrNameLst>
                                          <p:attrName>ppt_x</p:attrName>
                                        </p:attrNameLst>
                                      </p:cBhvr>
                                      <p:tavLst>
                                        <p:tav tm="0">
                                          <p:val>
                                            <p:strVal val="#ppt_x"/>
                                          </p:val>
                                        </p:tav>
                                        <p:tav tm="100000">
                                          <p:val>
                                            <p:strVal val="#ppt_x"/>
                                          </p:val>
                                        </p:tav>
                                      </p:tavLst>
                                    </p:anim>
                                    <p:anim calcmode="lin" valueType="num">
                                      <p:cBhvr>
                                        <p:cTn id="183" dur="100" fill="hold"/>
                                        <p:tgtEl>
                                          <p:spTgt spid="75"/>
                                        </p:tgtEl>
                                        <p:attrNameLst>
                                          <p:attrName>ppt_y</p:attrName>
                                        </p:attrNameLst>
                                      </p:cBhvr>
                                      <p:tavLst>
                                        <p:tav tm="0">
                                          <p:val>
                                            <p:strVal val="#ppt_y+.1"/>
                                          </p:val>
                                        </p:tav>
                                        <p:tav tm="100000">
                                          <p:val>
                                            <p:strVal val="#ppt_y"/>
                                          </p:val>
                                        </p:tav>
                                      </p:tavLst>
                                    </p:anim>
                                  </p:childTnLst>
                                </p:cTn>
                              </p:par>
                            </p:childTnLst>
                          </p:cTn>
                        </p:par>
                        <p:par>
                          <p:cTn id="184" fill="hold">
                            <p:stCondLst>
                              <p:cond delay="15000"/>
                            </p:stCondLst>
                            <p:childTnLst>
                              <p:par>
                                <p:cTn id="185" presetID="42"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fade">
                                      <p:cBhvr>
                                        <p:cTn id="187" dur="100"/>
                                        <p:tgtEl>
                                          <p:spTgt spid="76"/>
                                        </p:tgtEl>
                                      </p:cBhvr>
                                    </p:animEffect>
                                    <p:anim calcmode="lin" valueType="num">
                                      <p:cBhvr>
                                        <p:cTn id="188" dur="100" fill="hold"/>
                                        <p:tgtEl>
                                          <p:spTgt spid="76"/>
                                        </p:tgtEl>
                                        <p:attrNameLst>
                                          <p:attrName>ppt_x</p:attrName>
                                        </p:attrNameLst>
                                      </p:cBhvr>
                                      <p:tavLst>
                                        <p:tav tm="0">
                                          <p:val>
                                            <p:strVal val="#ppt_x"/>
                                          </p:val>
                                        </p:tav>
                                        <p:tav tm="100000">
                                          <p:val>
                                            <p:strVal val="#ppt_x"/>
                                          </p:val>
                                        </p:tav>
                                      </p:tavLst>
                                    </p:anim>
                                    <p:anim calcmode="lin" valueType="num">
                                      <p:cBhvr>
                                        <p:cTn id="189" dur="100" fill="hold"/>
                                        <p:tgtEl>
                                          <p:spTgt spid="76"/>
                                        </p:tgtEl>
                                        <p:attrNameLst>
                                          <p:attrName>ppt_y</p:attrName>
                                        </p:attrNameLst>
                                      </p:cBhvr>
                                      <p:tavLst>
                                        <p:tav tm="0">
                                          <p:val>
                                            <p:strVal val="#ppt_y+.1"/>
                                          </p:val>
                                        </p:tav>
                                        <p:tav tm="100000">
                                          <p:val>
                                            <p:strVal val="#ppt_y"/>
                                          </p:val>
                                        </p:tav>
                                      </p:tavLst>
                                    </p:anim>
                                  </p:childTnLst>
                                </p:cTn>
                              </p:par>
                            </p:childTnLst>
                          </p:cTn>
                        </p:par>
                        <p:par>
                          <p:cTn id="190" fill="hold">
                            <p:stCondLst>
                              <p:cond delay="15500"/>
                            </p:stCondLst>
                            <p:childTnLst>
                              <p:par>
                                <p:cTn id="191" presetID="42" presetClass="entr" presetSubtype="0" fill="hold" grpId="0" nodeType="after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fade">
                                      <p:cBhvr>
                                        <p:cTn id="193" dur="100"/>
                                        <p:tgtEl>
                                          <p:spTgt spid="77"/>
                                        </p:tgtEl>
                                      </p:cBhvr>
                                    </p:animEffect>
                                    <p:anim calcmode="lin" valueType="num">
                                      <p:cBhvr>
                                        <p:cTn id="194" dur="100" fill="hold"/>
                                        <p:tgtEl>
                                          <p:spTgt spid="77"/>
                                        </p:tgtEl>
                                        <p:attrNameLst>
                                          <p:attrName>ppt_x</p:attrName>
                                        </p:attrNameLst>
                                      </p:cBhvr>
                                      <p:tavLst>
                                        <p:tav tm="0">
                                          <p:val>
                                            <p:strVal val="#ppt_x"/>
                                          </p:val>
                                        </p:tav>
                                        <p:tav tm="100000">
                                          <p:val>
                                            <p:strVal val="#ppt_x"/>
                                          </p:val>
                                        </p:tav>
                                      </p:tavLst>
                                    </p:anim>
                                    <p:anim calcmode="lin" valueType="num">
                                      <p:cBhvr>
                                        <p:cTn id="195" dur="1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19" presetClass="emph" presetSubtype="0" fill="hold" grpId="1" nodeType="clickEffect">
                                  <p:stCondLst>
                                    <p:cond delay="0"/>
                                  </p:stCondLst>
                                  <p:childTnLst>
                                    <p:animClr clrSpc="rgb" dir="cw">
                                      <p:cBhvr override="childStyle">
                                        <p:cTn id="199" dur="250" fill="hold"/>
                                        <p:tgtEl>
                                          <p:spTgt spid="67"/>
                                        </p:tgtEl>
                                        <p:attrNameLst>
                                          <p:attrName>style.color</p:attrName>
                                        </p:attrNameLst>
                                      </p:cBhvr>
                                      <p:to>
                                        <a:srgbClr val="404066"/>
                                      </p:to>
                                    </p:animClr>
                                    <p:animClr clrSpc="rgb" dir="cw">
                                      <p:cBhvr>
                                        <p:cTn id="200" dur="250" fill="hold"/>
                                        <p:tgtEl>
                                          <p:spTgt spid="67"/>
                                        </p:tgtEl>
                                        <p:attrNameLst>
                                          <p:attrName>fillcolor</p:attrName>
                                        </p:attrNameLst>
                                      </p:cBhvr>
                                      <p:to>
                                        <a:srgbClr val="404066"/>
                                      </p:to>
                                    </p:animClr>
                                    <p:set>
                                      <p:cBhvr>
                                        <p:cTn id="201" dur="250" fill="hold"/>
                                        <p:tgtEl>
                                          <p:spTgt spid="67"/>
                                        </p:tgtEl>
                                        <p:attrNameLst>
                                          <p:attrName>fill.type</p:attrName>
                                        </p:attrNameLst>
                                      </p:cBhvr>
                                      <p:to>
                                        <p:strVal val="solid"/>
                                      </p:to>
                                    </p:set>
                                    <p:set>
                                      <p:cBhvr>
                                        <p:cTn id="202" dur="250" fill="hold"/>
                                        <p:tgtEl>
                                          <p:spTgt spid="67"/>
                                        </p:tgtEl>
                                        <p:attrNameLst>
                                          <p:attrName>fill.on</p:attrName>
                                        </p:attrNameLst>
                                      </p:cBhvr>
                                      <p:to>
                                        <p:strVal val="true"/>
                                      </p:to>
                                    </p:set>
                                  </p:childTnLst>
                                </p:cTn>
                              </p:par>
                            </p:childTnLst>
                          </p:cTn>
                        </p:par>
                        <p:par>
                          <p:cTn id="203" fill="hold">
                            <p:stCondLst>
                              <p:cond delay="500"/>
                            </p:stCondLst>
                            <p:childTnLst>
                              <p:par>
                                <p:cTn id="204" presetID="19" presetClass="emph" presetSubtype="0" fill="hold" grpId="1" nodeType="afterEffect">
                                  <p:stCondLst>
                                    <p:cond delay="0"/>
                                  </p:stCondLst>
                                  <p:childTnLst>
                                    <p:animClr clrSpc="rgb" dir="cw">
                                      <p:cBhvr override="childStyle">
                                        <p:cTn id="205" dur="250" fill="hold"/>
                                        <p:tgtEl>
                                          <p:spTgt spid="71"/>
                                        </p:tgtEl>
                                        <p:attrNameLst>
                                          <p:attrName>style.color</p:attrName>
                                        </p:attrNameLst>
                                      </p:cBhvr>
                                      <p:to>
                                        <a:srgbClr val="404066"/>
                                      </p:to>
                                    </p:animClr>
                                    <p:animClr clrSpc="rgb" dir="cw">
                                      <p:cBhvr>
                                        <p:cTn id="206" dur="250" fill="hold"/>
                                        <p:tgtEl>
                                          <p:spTgt spid="71"/>
                                        </p:tgtEl>
                                        <p:attrNameLst>
                                          <p:attrName>fillcolor</p:attrName>
                                        </p:attrNameLst>
                                      </p:cBhvr>
                                      <p:to>
                                        <a:srgbClr val="404066"/>
                                      </p:to>
                                    </p:animClr>
                                    <p:set>
                                      <p:cBhvr>
                                        <p:cTn id="207" dur="250" fill="hold"/>
                                        <p:tgtEl>
                                          <p:spTgt spid="71"/>
                                        </p:tgtEl>
                                        <p:attrNameLst>
                                          <p:attrName>fill.type</p:attrName>
                                        </p:attrNameLst>
                                      </p:cBhvr>
                                      <p:to>
                                        <p:strVal val="solid"/>
                                      </p:to>
                                    </p:set>
                                    <p:set>
                                      <p:cBhvr>
                                        <p:cTn id="208" dur="250" fill="hold"/>
                                        <p:tgtEl>
                                          <p:spTgt spid="71"/>
                                        </p:tgtEl>
                                        <p:attrNameLst>
                                          <p:attrName>fill.on</p:attrName>
                                        </p:attrNameLst>
                                      </p:cBhvr>
                                      <p:to>
                                        <p:strVal val="true"/>
                                      </p:to>
                                    </p:set>
                                  </p:childTnLst>
                                </p:cTn>
                              </p:par>
                            </p:childTnLst>
                          </p:cTn>
                        </p:par>
                        <p:par>
                          <p:cTn id="209" fill="hold">
                            <p:stCondLst>
                              <p:cond delay="1000"/>
                            </p:stCondLst>
                            <p:childTnLst>
                              <p:par>
                                <p:cTn id="210" presetID="19" presetClass="emph" presetSubtype="0" fill="hold" grpId="1" nodeType="afterEffect">
                                  <p:stCondLst>
                                    <p:cond delay="0"/>
                                  </p:stCondLst>
                                  <p:childTnLst>
                                    <p:animClr clrSpc="rgb" dir="cw">
                                      <p:cBhvr override="childStyle">
                                        <p:cTn id="211" dur="250" fill="hold"/>
                                        <p:tgtEl>
                                          <p:spTgt spid="65"/>
                                        </p:tgtEl>
                                        <p:attrNameLst>
                                          <p:attrName>style.color</p:attrName>
                                        </p:attrNameLst>
                                      </p:cBhvr>
                                      <p:to>
                                        <a:srgbClr val="404066"/>
                                      </p:to>
                                    </p:animClr>
                                    <p:animClr clrSpc="rgb" dir="cw">
                                      <p:cBhvr>
                                        <p:cTn id="212" dur="250" fill="hold"/>
                                        <p:tgtEl>
                                          <p:spTgt spid="65"/>
                                        </p:tgtEl>
                                        <p:attrNameLst>
                                          <p:attrName>fillcolor</p:attrName>
                                        </p:attrNameLst>
                                      </p:cBhvr>
                                      <p:to>
                                        <a:srgbClr val="404066"/>
                                      </p:to>
                                    </p:animClr>
                                    <p:set>
                                      <p:cBhvr>
                                        <p:cTn id="213" dur="250" fill="hold"/>
                                        <p:tgtEl>
                                          <p:spTgt spid="65"/>
                                        </p:tgtEl>
                                        <p:attrNameLst>
                                          <p:attrName>fill.type</p:attrName>
                                        </p:attrNameLst>
                                      </p:cBhvr>
                                      <p:to>
                                        <p:strVal val="solid"/>
                                      </p:to>
                                    </p:set>
                                    <p:set>
                                      <p:cBhvr>
                                        <p:cTn id="214" dur="250" fill="hold"/>
                                        <p:tgtEl>
                                          <p:spTgt spid="65"/>
                                        </p:tgtEl>
                                        <p:attrNameLst>
                                          <p:attrName>fill.on</p:attrName>
                                        </p:attrNameLst>
                                      </p:cBhvr>
                                      <p:to>
                                        <p:strVal val="true"/>
                                      </p:to>
                                    </p:set>
                                  </p:childTnLst>
                                </p:cTn>
                              </p:par>
                            </p:childTnLst>
                          </p:cTn>
                        </p:par>
                        <p:par>
                          <p:cTn id="215" fill="hold">
                            <p:stCondLst>
                              <p:cond delay="1500"/>
                            </p:stCondLst>
                            <p:childTnLst>
                              <p:par>
                                <p:cTn id="216" presetID="19" presetClass="emph" presetSubtype="0" fill="hold" grpId="1" nodeType="afterEffect">
                                  <p:stCondLst>
                                    <p:cond delay="0"/>
                                  </p:stCondLst>
                                  <p:childTnLst>
                                    <p:animClr clrSpc="rgb" dir="cw">
                                      <p:cBhvr override="childStyle">
                                        <p:cTn id="217" dur="250" fill="hold"/>
                                        <p:tgtEl>
                                          <p:spTgt spid="62"/>
                                        </p:tgtEl>
                                        <p:attrNameLst>
                                          <p:attrName>style.color</p:attrName>
                                        </p:attrNameLst>
                                      </p:cBhvr>
                                      <p:to>
                                        <a:srgbClr val="404066"/>
                                      </p:to>
                                    </p:animClr>
                                    <p:animClr clrSpc="rgb" dir="cw">
                                      <p:cBhvr>
                                        <p:cTn id="218" dur="250" fill="hold"/>
                                        <p:tgtEl>
                                          <p:spTgt spid="62"/>
                                        </p:tgtEl>
                                        <p:attrNameLst>
                                          <p:attrName>fillcolor</p:attrName>
                                        </p:attrNameLst>
                                      </p:cBhvr>
                                      <p:to>
                                        <a:srgbClr val="404066"/>
                                      </p:to>
                                    </p:animClr>
                                    <p:set>
                                      <p:cBhvr>
                                        <p:cTn id="219" dur="250" fill="hold"/>
                                        <p:tgtEl>
                                          <p:spTgt spid="62"/>
                                        </p:tgtEl>
                                        <p:attrNameLst>
                                          <p:attrName>fill.type</p:attrName>
                                        </p:attrNameLst>
                                      </p:cBhvr>
                                      <p:to>
                                        <p:strVal val="solid"/>
                                      </p:to>
                                    </p:set>
                                    <p:set>
                                      <p:cBhvr>
                                        <p:cTn id="220" dur="250" fill="hold"/>
                                        <p:tgtEl>
                                          <p:spTgt spid="62"/>
                                        </p:tgtEl>
                                        <p:attrNameLst>
                                          <p:attrName>fill.on</p:attrName>
                                        </p:attrNameLst>
                                      </p:cBhvr>
                                      <p:to>
                                        <p:strVal val="true"/>
                                      </p:to>
                                    </p:set>
                                  </p:childTnLst>
                                </p:cTn>
                              </p:par>
                            </p:childTnLst>
                          </p:cTn>
                        </p:par>
                        <p:par>
                          <p:cTn id="221" fill="hold">
                            <p:stCondLst>
                              <p:cond delay="2000"/>
                            </p:stCondLst>
                            <p:childTnLst>
                              <p:par>
                                <p:cTn id="222" presetID="22" presetClass="entr" presetSubtype="8" fill="hold" nodeType="afterEffect">
                                  <p:stCondLst>
                                    <p:cond delay="0"/>
                                  </p:stCondLst>
                                  <p:childTnLst>
                                    <p:set>
                                      <p:cBhvr>
                                        <p:cTn id="223" dur="1" fill="hold">
                                          <p:stCondLst>
                                            <p:cond delay="0"/>
                                          </p:stCondLst>
                                        </p:cTn>
                                        <p:tgtEl>
                                          <p:spTgt spid="78"/>
                                        </p:tgtEl>
                                        <p:attrNameLst>
                                          <p:attrName>style.visibility</p:attrName>
                                        </p:attrNameLst>
                                      </p:cBhvr>
                                      <p:to>
                                        <p:strVal val="visible"/>
                                      </p:to>
                                    </p:set>
                                    <p:animEffect transition="in" filter="wipe(left)">
                                      <p:cBhvr>
                                        <p:cTn id="224" dur="500"/>
                                        <p:tgtEl>
                                          <p:spTgt spid="78"/>
                                        </p:tgtEl>
                                      </p:cBhvr>
                                    </p:animEffect>
                                  </p:childTnLst>
                                </p:cTn>
                              </p:par>
                              <p:par>
                                <p:cTn id="225" presetID="22" presetClass="entr" presetSubtype="8" fill="hold" nodeType="withEffect">
                                  <p:stCondLst>
                                    <p:cond delay="0"/>
                                  </p:stCondLst>
                                  <p:childTnLst>
                                    <p:set>
                                      <p:cBhvr>
                                        <p:cTn id="226" dur="1" fill="hold">
                                          <p:stCondLst>
                                            <p:cond delay="0"/>
                                          </p:stCondLst>
                                        </p:cTn>
                                        <p:tgtEl>
                                          <p:spTgt spid="82"/>
                                        </p:tgtEl>
                                        <p:attrNameLst>
                                          <p:attrName>style.visibility</p:attrName>
                                        </p:attrNameLst>
                                      </p:cBhvr>
                                      <p:to>
                                        <p:strVal val="visible"/>
                                      </p:to>
                                    </p:set>
                                    <p:animEffect transition="in" filter="wipe(left)">
                                      <p:cBhvr>
                                        <p:cTn id="227" dur="500"/>
                                        <p:tgtEl>
                                          <p:spTgt spid="82"/>
                                        </p:tgtEl>
                                      </p:cBhvr>
                                    </p:animEffect>
                                  </p:childTnLst>
                                </p:cTn>
                              </p:par>
                              <p:par>
                                <p:cTn id="228" presetID="22" presetClass="entr" presetSubtype="8" fill="hold" nodeType="withEffect">
                                  <p:stCondLst>
                                    <p:cond delay="0"/>
                                  </p:stCondLst>
                                  <p:childTnLst>
                                    <p:set>
                                      <p:cBhvr>
                                        <p:cTn id="229" dur="1" fill="hold">
                                          <p:stCondLst>
                                            <p:cond delay="0"/>
                                          </p:stCondLst>
                                        </p:cTn>
                                        <p:tgtEl>
                                          <p:spTgt spid="86"/>
                                        </p:tgtEl>
                                        <p:attrNameLst>
                                          <p:attrName>style.visibility</p:attrName>
                                        </p:attrNameLst>
                                      </p:cBhvr>
                                      <p:to>
                                        <p:strVal val="visible"/>
                                      </p:to>
                                    </p:set>
                                    <p:animEffect transition="in" filter="wipe(left)">
                                      <p:cBhvr>
                                        <p:cTn id="230" dur="500"/>
                                        <p:tgtEl>
                                          <p:spTgt spid="86"/>
                                        </p:tgtEl>
                                      </p:cBhvr>
                                    </p:animEffect>
                                  </p:childTnLst>
                                </p:cTn>
                              </p:par>
                              <p:par>
                                <p:cTn id="231" presetID="22" presetClass="entr" presetSubtype="8" fill="hold" nodeType="withEffect">
                                  <p:stCondLst>
                                    <p:cond delay="0"/>
                                  </p:stCondLst>
                                  <p:childTnLst>
                                    <p:set>
                                      <p:cBhvr>
                                        <p:cTn id="232" dur="1" fill="hold">
                                          <p:stCondLst>
                                            <p:cond delay="0"/>
                                          </p:stCondLst>
                                        </p:cTn>
                                        <p:tgtEl>
                                          <p:spTgt spid="90"/>
                                        </p:tgtEl>
                                        <p:attrNameLst>
                                          <p:attrName>style.visibility</p:attrName>
                                        </p:attrNameLst>
                                      </p:cBhvr>
                                      <p:to>
                                        <p:strVal val="visible"/>
                                      </p:to>
                                    </p:set>
                                    <p:animEffect transition="in" filter="wipe(left)">
                                      <p:cBhvr>
                                        <p:cTn id="233" dur="500"/>
                                        <p:tgtEl>
                                          <p:spTgt spid="90"/>
                                        </p:tgtEl>
                                      </p:cBhvr>
                                    </p:animEffect>
                                  </p:childTnLst>
                                </p:cTn>
                              </p:par>
                            </p:childTnLst>
                          </p:cTn>
                        </p:par>
                        <p:par>
                          <p:cTn id="234" fill="hold">
                            <p:stCondLst>
                              <p:cond delay="2500"/>
                            </p:stCondLst>
                            <p:childTnLst>
                              <p:par>
                                <p:cTn id="235" presetID="42" presetClass="entr" presetSubtype="0" fill="hold" grpId="0" nodeType="afterEffect">
                                  <p:stCondLst>
                                    <p:cond delay="0"/>
                                  </p:stCondLst>
                                  <p:childTnLst>
                                    <p:set>
                                      <p:cBhvr>
                                        <p:cTn id="236" dur="1" fill="hold">
                                          <p:stCondLst>
                                            <p:cond delay="0"/>
                                          </p:stCondLst>
                                        </p:cTn>
                                        <p:tgtEl>
                                          <p:spTgt spid="94"/>
                                        </p:tgtEl>
                                        <p:attrNameLst>
                                          <p:attrName>style.visibility</p:attrName>
                                        </p:attrNameLst>
                                      </p:cBhvr>
                                      <p:to>
                                        <p:strVal val="visible"/>
                                      </p:to>
                                    </p:set>
                                    <p:animEffect transition="in" filter="fade">
                                      <p:cBhvr>
                                        <p:cTn id="237" dur="250"/>
                                        <p:tgtEl>
                                          <p:spTgt spid="94"/>
                                        </p:tgtEl>
                                      </p:cBhvr>
                                    </p:animEffect>
                                    <p:anim calcmode="lin" valueType="num">
                                      <p:cBhvr>
                                        <p:cTn id="238" dur="250" fill="hold"/>
                                        <p:tgtEl>
                                          <p:spTgt spid="94"/>
                                        </p:tgtEl>
                                        <p:attrNameLst>
                                          <p:attrName>ppt_x</p:attrName>
                                        </p:attrNameLst>
                                      </p:cBhvr>
                                      <p:tavLst>
                                        <p:tav tm="0">
                                          <p:val>
                                            <p:strVal val="#ppt_x"/>
                                          </p:val>
                                        </p:tav>
                                        <p:tav tm="100000">
                                          <p:val>
                                            <p:strVal val="#ppt_x"/>
                                          </p:val>
                                        </p:tav>
                                      </p:tavLst>
                                    </p:anim>
                                    <p:anim calcmode="lin" valueType="num">
                                      <p:cBhvr>
                                        <p:cTn id="239" dur="250" fill="hold"/>
                                        <p:tgtEl>
                                          <p:spTgt spid="94"/>
                                        </p:tgtEl>
                                        <p:attrNameLst>
                                          <p:attrName>ppt_y</p:attrName>
                                        </p:attrNameLst>
                                      </p:cBhvr>
                                      <p:tavLst>
                                        <p:tav tm="0">
                                          <p:val>
                                            <p:strVal val="#ppt_y+.1"/>
                                          </p:val>
                                        </p:tav>
                                        <p:tav tm="100000">
                                          <p:val>
                                            <p:strVal val="#ppt_y"/>
                                          </p:val>
                                        </p:tav>
                                      </p:tavLst>
                                    </p:anim>
                                  </p:childTnLst>
                                </p:cTn>
                              </p:par>
                            </p:childTnLst>
                          </p:cTn>
                        </p:par>
                        <p:par>
                          <p:cTn id="240" fill="hold">
                            <p:stCondLst>
                              <p:cond delay="3000"/>
                            </p:stCondLst>
                            <p:childTnLst>
                              <p:par>
                                <p:cTn id="241" presetID="42" presetClass="entr" presetSubtype="0" fill="hold" grpId="0" nodeType="afterEffect">
                                  <p:stCondLst>
                                    <p:cond delay="0"/>
                                  </p:stCondLst>
                                  <p:childTnLst>
                                    <p:set>
                                      <p:cBhvr>
                                        <p:cTn id="242" dur="1" fill="hold">
                                          <p:stCondLst>
                                            <p:cond delay="0"/>
                                          </p:stCondLst>
                                        </p:cTn>
                                        <p:tgtEl>
                                          <p:spTgt spid="95"/>
                                        </p:tgtEl>
                                        <p:attrNameLst>
                                          <p:attrName>style.visibility</p:attrName>
                                        </p:attrNameLst>
                                      </p:cBhvr>
                                      <p:to>
                                        <p:strVal val="visible"/>
                                      </p:to>
                                    </p:set>
                                    <p:animEffect transition="in" filter="fade">
                                      <p:cBhvr>
                                        <p:cTn id="243" dur="250"/>
                                        <p:tgtEl>
                                          <p:spTgt spid="95"/>
                                        </p:tgtEl>
                                      </p:cBhvr>
                                    </p:animEffect>
                                    <p:anim calcmode="lin" valueType="num">
                                      <p:cBhvr>
                                        <p:cTn id="244" dur="250" fill="hold"/>
                                        <p:tgtEl>
                                          <p:spTgt spid="95"/>
                                        </p:tgtEl>
                                        <p:attrNameLst>
                                          <p:attrName>ppt_x</p:attrName>
                                        </p:attrNameLst>
                                      </p:cBhvr>
                                      <p:tavLst>
                                        <p:tav tm="0">
                                          <p:val>
                                            <p:strVal val="#ppt_x"/>
                                          </p:val>
                                        </p:tav>
                                        <p:tav tm="100000">
                                          <p:val>
                                            <p:strVal val="#ppt_x"/>
                                          </p:val>
                                        </p:tav>
                                      </p:tavLst>
                                    </p:anim>
                                    <p:anim calcmode="lin" valueType="num">
                                      <p:cBhvr>
                                        <p:cTn id="245" dur="250" fill="hold"/>
                                        <p:tgtEl>
                                          <p:spTgt spid="95"/>
                                        </p:tgtEl>
                                        <p:attrNameLst>
                                          <p:attrName>ppt_y</p:attrName>
                                        </p:attrNameLst>
                                      </p:cBhvr>
                                      <p:tavLst>
                                        <p:tav tm="0">
                                          <p:val>
                                            <p:strVal val="#ppt_y+.1"/>
                                          </p:val>
                                        </p:tav>
                                        <p:tav tm="100000">
                                          <p:val>
                                            <p:strVal val="#ppt_y"/>
                                          </p:val>
                                        </p:tav>
                                      </p:tavLst>
                                    </p:anim>
                                  </p:childTnLst>
                                </p:cTn>
                              </p:par>
                            </p:childTnLst>
                          </p:cTn>
                        </p:par>
                        <p:par>
                          <p:cTn id="246" fill="hold">
                            <p:stCondLst>
                              <p:cond delay="3500"/>
                            </p:stCondLst>
                            <p:childTnLst>
                              <p:par>
                                <p:cTn id="247" presetID="42" presetClass="entr" presetSubtype="0" fill="hold" grpId="0" nodeType="afterEffect">
                                  <p:stCondLst>
                                    <p:cond delay="0"/>
                                  </p:stCondLst>
                                  <p:childTnLst>
                                    <p:set>
                                      <p:cBhvr>
                                        <p:cTn id="248" dur="1" fill="hold">
                                          <p:stCondLst>
                                            <p:cond delay="0"/>
                                          </p:stCondLst>
                                        </p:cTn>
                                        <p:tgtEl>
                                          <p:spTgt spid="96"/>
                                        </p:tgtEl>
                                        <p:attrNameLst>
                                          <p:attrName>style.visibility</p:attrName>
                                        </p:attrNameLst>
                                      </p:cBhvr>
                                      <p:to>
                                        <p:strVal val="visible"/>
                                      </p:to>
                                    </p:set>
                                    <p:animEffect transition="in" filter="fade">
                                      <p:cBhvr>
                                        <p:cTn id="249" dur="250"/>
                                        <p:tgtEl>
                                          <p:spTgt spid="96"/>
                                        </p:tgtEl>
                                      </p:cBhvr>
                                    </p:animEffect>
                                    <p:anim calcmode="lin" valueType="num">
                                      <p:cBhvr>
                                        <p:cTn id="250" dur="250" fill="hold"/>
                                        <p:tgtEl>
                                          <p:spTgt spid="96"/>
                                        </p:tgtEl>
                                        <p:attrNameLst>
                                          <p:attrName>ppt_x</p:attrName>
                                        </p:attrNameLst>
                                      </p:cBhvr>
                                      <p:tavLst>
                                        <p:tav tm="0">
                                          <p:val>
                                            <p:strVal val="#ppt_x"/>
                                          </p:val>
                                        </p:tav>
                                        <p:tav tm="100000">
                                          <p:val>
                                            <p:strVal val="#ppt_x"/>
                                          </p:val>
                                        </p:tav>
                                      </p:tavLst>
                                    </p:anim>
                                    <p:anim calcmode="lin" valueType="num">
                                      <p:cBhvr>
                                        <p:cTn id="251" dur="250" fill="hold"/>
                                        <p:tgtEl>
                                          <p:spTgt spid="96"/>
                                        </p:tgtEl>
                                        <p:attrNameLst>
                                          <p:attrName>ppt_y</p:attrName>
                                        </p:attrNameLst>
                                      </p:cBhvr>
                                      <p:tavLst>
                                        <p:tav tm="0">
                                          <p:val>
                                            <p:strVal val="#ppt_y+.1"/>
                                          </p:val>
                                        </p:tav>
                                        <p:tav tm="100000">
                                          <p:val>
                                            <p:strVal val="#ppt_y"/>
                                          </p:val>
                                        </p:tav>
                                      </p:tavLst>
                                    </p:anim>
                                  </p:childTnLst>
                                </p:cTn>
                              </p:par>
                            </p:childTnLst>
                          </p:cTn>
                        </p:par>
                        <p:par>
                          <p:cTn id="252" fill="hold">
                            <p:stCondLst>
                              <p:cond delay="4000"/>
                            </p:stCondLst>
                            <p:childTnLst>
                              <p:par>
                                <p:cTn id="253" presetID="42" presetClass="entr" presetSubtype="0" fill="hold" grpId="0" nodeType="afterEffect">
                                  <p:stCondLst>
                                    <p:cond delay="0"/>
                                  </p:stCondLst>
                                  <p:childTnLst>
                                    <p:set>
                                      <p:cBhvr>
                                        <p:cTn id="254" dur="1" fill="hold">
                                          <p:stCondLst>
                                            <p:cond delay="0"/>
                                          </p:stCondLst>
                                        </p:cTn>
                                        <p:tgtEl>
                                          <p:spTgt spid="97"/>
                                        </p:tgtEl>
                                        <p:attrNameLst>
                                          <p:attrName>style.visibility</p:attrName>
                                        </p:attrNameLst>
                                      </p:cBhvr>
                                      <p:to>
                                        <p:strVal val="visible"/>
                                      </p:to>
                                    </p:set>
                                    <p:animEffect transition="in" filter="fade">
                                      <p:cBhvr>
                                        <p:cTn id="255" dur="250"/>
                                        <p:tgtEl>
                                          <p:spTgt spid="97"/>
                                        </p:tgtEl>
                                      </p:cBhvr>
                                    </p:animEffect>
                                    <p:anim calcmode="lin" valueType="num">
                                      <p:cBhvr>
                                        <p:cTn id="256" dur="250" fill="hold"/>
                                        <p:tgtEl>
                                          <p:spTgt spid="97"/>
                                        </p:tgtEl>
                                        <p:attrNameLst>
                                          <p:attrName>ppt_x</p:attrName>
                                        </p:attrNameLst>
                                      </p:cBhvr>
                                      <p:tavLst>
                                        <p:tav tm="0">
                                          <p:val>
                                            <p:strVal val="#ppt_x"/>
                                          </p:val>
                                        </p:tav>
                                        <p:tav tm="100000">
                                          <p:val>
                                            <p:strVal val="#ppt_x"/>
                                          </p:val>
                                        </p:tav>
                                      </p:tavLst>
                                    </p:anim>
                                    <p:anim calcmode="lin" valueType="num">
                                      <p:cBhvr>
                                        <p:cTn id="257" dur="250" fill="hold"/>
                                        <p:tgtEl>
                                          <p:spTgt spid="97"/>
                                        </p:tgtEl>
                                        <p:attrNameLst>
                                          <p:attrName>ppt_y</p:attrName>
                                        </p:attrNameLst>
                                      </p:cBhvr>
                                      <p:tavLst>
                                        <p:tav tm="0">
                                          <p:val>
                                            <p:strVal val="#ppt_y+.1"/>
                                          </p:val>
                                        </p:tav>
                                        <p:tav tm="100000">
                                          <p:val>
                                            <p:strVal val="#ppt_y"/>
                                          </p:val>
                                        </p:tav>
                                      </p:tavLst>
                                    </p:anim>
                                  </p:childTnLst>
                                </p:cTn>
                              </p:par>
                            </p:childTnLst>
                          </p:cTn>
                        </p:par>
                        <p:par>
                          <p:cTn id="258" fill="hold">
                            <p:stCondLst>
                              <p:cond delay="4500"/>
                            </p:stCondLst>
                            <p:childTnLst>
                              <p:par>
                                <p:cTn id="259" presetID="42" presetClass="entr" presetSubtype="0" fill="hold" grpId="0" nodeType="afterEffect">
                                  <p:stCondLst>
                                    <p:cond delay="0"/>
                                  </p:stCondLst>
                                  <p:childTnLst>
                                    <p:set>
                                      <p:cBhvr>
                                        <p:cTn id="260" dur="1" fill="hold">
                                          <p:stCondLst>
                                            <p:cond delay="0"/>
                                          </p:stCondLst>
                                        </p:cTn>
                                        <p:tgtEl>
                                          <p:spTgt spid="98"/>
                                        </p:tgtEl>
                                        <p:attrNameLst>
                                          <p:attrName>style.visibility</p:attrName>
                                        </p:attrNameLst>
                                      </p:cBhvr>
                                      <p:to>
                                        <p:strVal val="visible"/>
                                      </p:to>
                                    </p:set>
                                    <p:animEffect transition="in" filter="fade">
                                      <p:cBhvr>
                                        <p:cTn id="261" dur="1000"/>
                                        <p:tgtEl>
                                          <p:spTgt spid="98"/>
                                        </p:tgtEl>
                                      </p:cBhvr>
                                    </p:animEffect>
                                    <p:anim calcmode="lin" valueType="num">
                                      <p:cBhvr>
                                        <p:cTn id="262" dur="1000" fill="hold"/>
                                        <p:tgtEl>
                                          <p:spTgt spid="98"/>
                                        </p:tgtEl>
                                        <p:attrNameLst>
                                          <p:attrName>ppt_x</p:attrName>
                                        </p:attrNameLst>
                                      </p:cBhvr>
                                      <p:tavLst>
                                        <p:tav tm="0">
                                          <p:val>
                                            <p:strVal val="#ppt_x"/>
                                          </p:val>
                                        </p:tav>
                                        <p:tav tm="100000">
                                          <p:val>
                                            <p:strVal val="#ppt_x"/>
                                          </p:val>
                                        </p:tav>
                                      </p:tavLst>
                                    </p:anim>
                                    <p:anim calcmode="lin" valueType="num">
                                      <p:cBhvr>
                                        <p:cTn id="26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2" grpId="1" animBg="1"/>
      <p:bldP spid="63" grpId="0" animBg="1"/>
      <p:bldP spid="64" grpId="0" animBg="1"/>
      <p:bldP spid="65" grpId="0" animBg="1"/>
      <p:bldP spid="65" grpId="1" animBg="1"/>
      <p:bldP spid="66" grpId="0" animBg="1"/>
      <p:bldP spid="67" grpId="0" animBg="1"/>
      <p:bldP spid="67" grpId="1" animBg="1"/>
      <p:bldP spid="68" grpId="0" animBg="1"/>
      <p:bldP spid="69" grpId="0" animBg="1"/>
      <p:bldP spid="70" grpId="0" animBg="1"/>
      <p:bldP spid="71" grpId="0" animBg="1"/>
      <p:bldP spid="71" grpId="1" animBg="1"/>
      <p:bldP spid="72" grpId="0" animBg="1"/>
      <p:bldP spid="73" grpId="0" animBg="1"/>
      <p:bldP spid="74" grpId="0" animBg="1"/>
      <p:bldP spid="75" grpId="0" animBg="1"/>
      <p:bldP spid="76" grpId="0" animBg="1"/>
      <p:bldP spid="77" grpId="0" animBg="1"/>
      <p:bldP spid="94" grpId="0"/>
      <p:bldP spid="95" grpId="0"/>
      <p:bldP spid="96" grpId="0"/>
      <p:bldP spid="97" grpId="0"/>
      <p:bldP spid="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60217" y="2122953"/>
            <a:ext cx="2531760" cy="824401"/>
            <a:chOff x="1324027" y="1558644"/>
            <a:chExt cx="1899067" cy="618301"/>
          </a:xfrm>
        </p:grpSpPr>
        <p:sp>
          <p:nvSpPr>
            <p:cNvPr id="9"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 name="标题层"/>
            <p:cNvSpPr txBox="1"/>
            <p:nvPr/>
          </p:nvSpPr>
          <p:spPr bwMode="auto">
            <a:xfrm>
              <a:off x="2267177" y="1667739"/>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4109923" y="2994348"/>
            <a:ext cx="2467404" cy="727171"/>
            <a:chOff x="3153253" y="2245760"/>
            <a:chExt cx="1850794" cy="545378"/>
          </a:xfrm>
        </p:grpSpPr>
        <p:sp>
          <p:nvSpPr>
            <p:cNvPr id="12"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 name="标题层"/>
            <p:cNvSpPr txBox="1"/>
            <p:nvPr/>
          </p:nvSpPr>
          <p:spPr bwMode="auto">
            <a:xfrm>
              <a:off x="3273199" y="2318394"/>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4109923" y="3846137"/>
            <a:ext cx="2175753" cy="655960"/>
            <a:chOff x="3153252" y="2884603"/>
            <a:chExt cx="1632027" cy="491970"/>
          </a:xfrm>
        </p:grpSpPr>
        <p:sp>
          <p:nvSpPr>
            <p:cNvPr id="15"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solidFill>
              <a:schemeClr val="accent4"/>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 name="标题层"/>
            <p:cNvSpPr txBox="1"/>
            <p:nvPr/>
          </p:nvSpPr>
          <p:spPr bwMode="auto">
            <a:xfrm>
              <a:off x="3273199" y="2930532"/>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4109924" y="4626716"/>
            <a:ext cx="1718420" cy="617616"/>
            <a:chOff x="3153253" y="3470037"/>
            <a:chExt cx="1288983" cy="463212"/>
          </a:xfrm>
        </p:grpSpPr>
        <p:sp>
          <p:nvSpPr>
            <p:cNvPr id="18"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solidFill>
              <a:schemeClr val="accent3"/>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 name="标题层"/>
            <p:cNvSpPr txBox="1"/>
            <p:nvPr/>
          </p:nvSpPr>
          <p:spPr bwMode="auto">
            <a:xfrm>
              <a:off x="3273199" y="3501587"/>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4109925" y="5344691"/>
            <a:ext cx="1143331" cy="558341"/>
            <a:chOff x="3153254" y="4008517"/>
            <a:chExt cx="857610" cy="418756"/>
          </a:xfrm>
        </p:grpSpPr>
        <p:sp>
          <p:nvSpPr>
            <p:cNvPr id="21"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solidFill>
              <a:schemeClr val="tx2"/>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2" name="标题层"/>
            <p:cNvSpPr txBox="1"/>
            <p:nvPr/>
          </p:nvSpPr>
          <p:spPr bwMode="auto">
            <a:xfrm>
              <a:off x="3273199" y="4008517"/>
              <a:ext cx="617718" cy="380873"/>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05</a:t>
              </a:r>
              <a:endParaRPr lang="zh-CN" altLang="en-US" sz="2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1296093" y="2994349"/>
            <a:ext cx="2750542" cy="2895779"/>
            <a:chOff x="971600" y="2245761"/>
            <a:chExt cx="2063175" cy="2171834"/>
          </a:xfrm>
        </p:grpSpPr>
        <p:sp>
          <p:nvSpPr>
            <p:cNvPr id="24"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 name="矩形 25"/>
            <p:cNvSpPr/>
            <p:nvPr/>
          </p:nvSpPr>
          <p:spPr>
            <a:xfrm>
              <a:off x="1318054" y="3168485"/>
              <a:ext cx="1521423" cy="715580"/>
            </a:xfrm>
            <a:prstGeom prst="rect">
              <a:avLst/>
            </a:prstGeom>
            <a:effectLst/>
          </p:spPr>
          <p:txBody>
            <a:bodyPr wrap="square">
              <a:spAutoFit/>
            </a:bodyPr>
            <a:lstStyle/>
            <a:p>
              <a:pPr algn="just">
                <a:defRPr/>
              </a:pPr>
              <a:r>
                <a:rPr lang="zh-CN" altLang="en-US" sz="14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sp>
        <p:nvSpPr>
          <p:cNvPr id="27" name="Freeform 42"/>
          <p:cNvSpPr>
            <a:spLocks noEditPoints="1"/>
          </p:cNvSpPr>
          <p:nvPr/>
        </p:nvSpPr>
        <p:spPr bwMode="auto">
          <a:xfrm>
            <a:off x="6769323" y="2261468"/>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1"/>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pitchFamily="34" charset="-122"/>
            </a:endParaRPr>
          </a:p>
        </p:txBody>
      </p:sp>
      <p:sp>
        <p:nvSpPr>
          <p:cNvPr id="28" name="矩形 27"/>
          <p:cNvSpPr/>
          <p:nvPr/>
        </p:nvSpPr>
        <p:spPr>
          <a:xfrm>
            <a:off x="7214449" y="2180862"/>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Freeform 42"/>
          <p:cNvSpPr>
            <a:spLocks noEditPoints="1"/>
          </p:cNvSpPr>
          <p:nvPr/>
        </p:nvSpPr>
        <p:spPr bwMode="auto">
          <a:xfrm>
            <a:off x="6769323" y="3058640"/>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2"/>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pitchFamily="34" charset="-122"/>
            </a:endParaRPr>
          </a:p>
        </p:txBody>
      </p:sp>
      <p:sp>
        <p:nvSpPr>
          <p:cNvPr id="30" name="矩形 29"/>
          <p:cNvSpPr/>
          <p:nvPr/>
        </p:nvSpPr>
        <p:spPr>
          <a:xfrm>
            <a:off x="7214449" y="2978034"/>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Freeform 42"/>
          <p:cNvSpPr>
            <a:spLocks noEditPoints="1"/>
          </p:cNvSpPr>
          <p:nvPr/>
        </p:nvSpPr>
        <p:spPr bwMode="auto">
          <a:xfrm>
            <a:off x="6769323" y="3855812"/>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4"/>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pitchFamily="34" charset="-122"/>
            </a:endParaRPr>
          </a:p>
        </p:txBody>
      </p:sp>
      <p:sp>
        <p:nvSpPr>
          <p:cNvPr id="32" name="矩形 31"/>
          <p:cNvSpPr/>
          <p:nvPr/>
        </p:nvSpPr>
        <p:spPr>
          <a:xfrm>
            <a:off x="7214449" y="3775206"/>
            <a:ext cx="4354159" cy="553986"/>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Freeform 42"/>
          <p:cNvSpPr>
            <a:spLocks noEditPoints="1"/>
          </p:cNvSpPr>
          <p:nvPr/>
        </p:nvSpPr>
        <p:spPr bwMode="auto">
          <a:xfrm>
            <a:off x="6769323" y="4652984"/>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accent3"/>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pitchFamily="34" charset="-122"/>
            </a:endParaRPr>
          </a:p>
        </p:txBody>
      </p:sp>
      <p:sp>
        <p:nvSpPr>
          <p:cNvPr id="34" name="矩形 33"/>
          <p:cNvSpPr/>
          <p:nvPr/>
        </p:nvSpPr>
        <p:spPr>
          <a:xfrm>
            <a:off x="7214449" y="4572378"/>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Freeform 42"/>
          <p:cNvSpPr>
            <a:spLocks noEditPoints="1"/>
          </p:cNvSpPr>
          <p:nvPr/>
        </p:nvSpPr>
        <p:spPr bwMode="auto">
          <a:xfrm>
            <a:off x="6769323" y="5450159"/>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tx2"/>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pitchFamily="34" charset="-122"/>
            </a:endParaRPr>
          </a:p>
        </p:txBody>
      </p:sp>
      <p:sp>
        <p:nvSpPr>
          <p:cNvPr id="36" name="矩形 35"/>
          <p:cNvSpPr/>
          <p:nvPr/>
        </p:nvSpPr>
        <p:spPr>
          <a:xfrm>
            <a:off x="7214449" y="5369553"/>
            <a:ext cx="4354159" cy="769429"/>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
                                        <p:tgtEl>
                                          <p:spTgt spid="8"/>
                                        </p:tgtEl>
                                        <p:attrNameLst>
                                          <p:attrName>ppt_y</p:attrName>
                                        </p:attrNameLst>
                                      </p:cBhvr>
                                      <p:tavLst>
                                        <p:tav tm="0">
                                          <p:val>
                                            <p:strVal val="#ppt_y+#ppt_h*1.125000"/>
                                          </p:val>
                                        </p:tav>
                                        <p:tav tm="100000">
                                          <p:val>
                                            <p:strVal val="#ppt_y"/>
                                          </p:val>
                                        </p:tav>
                                      </p:tavLst>
                                    </p:anim>
                                    <p:animEffect transition="in" filter="wipe(up)">
                                      <p:cBhvr>
                                        <p:cTn id="12" dur="400"/>
                                        <p:tgtEl>
                                          <p:spTgt spid="8"/>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400"/>
                                        <p:tgtEl>
                                          <p:spTgt spid="11"/>
                                        </p:tgtEl>
                                        <p:attrNameLst>
                                          <p:attrName>ppt_x</p:attrName>
                                        </p:attrNameLst>
                                      </p:cBhvr>
                                      <p:tavLst>
                                        <p:tav tm="0">
                                          <p:val>
                                            <p:strVal val="#ppt_x-#ppt_w*1.125000"/>
                                          </p:val>
                                        </p:tav>
                                        <p:tav tm="100000">
                                          <p:val>
                                            <p:strVal val="#ppt_x"/>
                                          </p:val>
                                        </p:tav>
                                      </p:tavLst>
                                    </p:anim>
                                    <p:animEffect transition="in" filter="wipe(right)">
                                      <p:cBhvr>
                                        <p:cTn id="17" dur="400"/>
                                        <p:tgtEl>
                                          <p:spTgt spid="11"/>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400"/>
                                        <p:tgtEl>
                                          <p:spTgt spid="14"/>
                                        </p:tgtEl>
                                        <p:attrNameLst>
                                          <p:attrName>ppt_x</p:attrName>
                                        </p:attrNameLst>
                                      </p:cBhvr>
                                      <p:tavLst>
                                        <p:tav tm="0">
                                          <p:val>
                                            <p:strVal val="#ppt_x-#ppt_w*1.125000"/>
                                          </p:val>
                                        </p:tav>
                                        <p:tav tm="100000">
                                          <p:val>
                                            <p:strVal val="#ppt_x"/>
                                          </p:val>
                                        </p:tav>
                                      </p:tavLst>
                                    </p:anim>
                                    <p:animEffect transition="in" filter="wipe(right)">
                                      <p:cBhvr>
                                        <p:cTn id="22" dur="400"/>
                                        <p:tgtEl>
                                          <p:spTgt spid="14"/>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400"/>
                                        <p:tgtEl>
                                          <p:spTgt spid="17"/>
                                        </p:tgtEl>
                                        <p:attrNameLst>
                                          <p:attrName>ppt_x</p:attrName>
                                        </p:attrNameLst>
                                      </p:cBhvr>
                                      <p:tavLst>
                                        <p:tav tm="0">
                                          <p:val>
                                            <p:strVal val="#ppt_x-#ppt_w*1.125000"/>
                                          </p:val>
                                        </p:tav>
                                        <p:tav tm="100000">
                                          <p:val>
                                            <p:strVal val="#ppt_x"/>
                                          </p:val>
                                        </p:tav>
                                      </p:tavLst>
                                    </p:anim>
                                    <p:animEffect transition="in" filter="wipe(right)">
                                      <p:cBhvr>
                                        <p:cTn id="27" dur="400"/>
                                        <p:tgtEl>
                                          <p:spTgt spid="17"/>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00"/>
                                        <p:tgtEl>
                                          <p:spTgt spid="20"/>
                                        </p:tgtEl>
                                        <p:attrNameLst>
                                          <p:attrName>ppt_x</p:attrName>
                                        </p:attrNameLst>
                                      </p:cBhvr>
                                      <p:tavLst>
                                        <p:tav tm="0">
                                          <p:val>
                                            <p:strVal val="#ppt_x-#ppt_w*1.125000"/>
                                          </p:val>
                                        </p:tav>
                                        <p:tav tm="100000">
                                          <p:val>
                                            <p:strVal val="#ppt_x"/>
                                          </p:val>
                                        </p:tav>
                                      </p:tavLst>
                                    </p:anim>
                                    <p:animEffect transition="in" filter="wipe(right)">
                                      <p:cBhvr>
                                        <p:cTn id="32" dur="400"/>
                                        <p:tgtEl>
                                          <p:spTgt spid="20"/>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00" fill="hold"/>
                                        <p:tgtEl>
                                          <p:spTgt spid="27"/>
                                        </p:tgtEl>
                                        <p:attrNameLst>
                                          <p:attrName>ppt_w</p:attrName>
                                        </p:attrNameLst>
                                      </p:cBhvr>
                                      <p:tavLst>
                                        <p:tav tm="0">
                                          <p:val>
                                            <p:fltVal val="0"/>
                                          </p:val>
                                        </p:tav>
                                        <p:tav tm="100000">
                                          <p:val>
                                            <p:strVal val="#ppt_w"/>
                                          </p:val>
                                        </p:tav>
                                      </p:tavLst>
                                    </p:anim>
                                    <p:anim calcmode="lin" valueType="num">
                                      <p:cBhvr>
                                        <p:cTn id="37" dur="200" fill="hold"/>
                                        <p:tgtEl>
                                          <p:spTgt spid="27"/>
                                        </p:tgtEl>
                                        <p:attrNameLst>
                                          <p:attrName>ppt_h</p:attrName>
                                        </p:attrNameLst>
                                      </p:cBhvr>
                                      <p:tavLst>
                                        <p:tav tm="0">
                                          <p:val>
                                            <p:fltVal val="0"/>
                                          </p:val>
                                        </p:tav>
                                        <p:tav tm="100000">
                                          <p:val>
                                            <p:strVal val="#ppt_h"/>
                                          </p:val>
                                        </p:tav>
                                      </p:tavLst>
                                    </p:anim>
                                    <p:animEffect transition="in" filter="fade">
                                      <p:cBhvr>
                                        <p:cTn id="38" dur="200"/>
                                        <p:tgtEl>
                                          <p:spTgt spid="27"/>
                                        </p:tgtEl>
                                      </p:cBhvr>
                                    </p:animEffect>
                                  </p:childTnLst>
                                </p:cTn>
                              </p:par>
                              <p:par>
                                <p:cTn id="39" presetID="6" presetClass="emph" presetSubtype="0" autoRev="1" fill="hold" grpId="1" nodeType="withEffect">
                                  <p:stCondLst>
                                    <p:cond delay="150"/>
                                  </p:stCondLst>
                                  <p:childTnLst>
                                    <p:animScale>
                                      <p:cBhvr>
                                        <p:cTn id="40" dur="100" fill="hold"/>
                                        <p:tgtEl>
                                          <p:spTgt spid="27"/>
                                        </p:tgtEl>
                                      </p:cBhvr>
                                      <p:by x="130000" y="130000"/>
                                    </p:animScale>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200" fill="hold"/>
                                        <p:tgtEl>
                                          <p:spTgt spid="29"/>
                                        </p:tgtEl>
                                        <p:attrNameLst>
                                          <p:attrName>ppt_w</p:attrName>
                                        </p:attrNameLst>
                                      </p:cBhvr>
                                      <p:tavLst>
                                        <p:tav tm="0">
                                          <p:val>
                                            <p:fltVal val="0"/>
                                          </p:val>
                                        </p:tav>
                                        <p:tav tm="100000">
                                          <p:val>
                                            <p:strVal val="#ppt_w"/>
                                          </p:val>
                                        </p:tav>
                                      </p:tavLst>
                                    </p:anim>
                                    <p:anim calcmode="lin" valueType="num">
                                      <p:cBhvr>
                                        <p:cTn id="49" dur="200" fill="hold"/>
                                        <p:tgtEl>
                                          <p:spTgt spid="29"/>
                                        </p:tgtEl>
                                        <p:attrNameLst>
                                          <p:attrName>ppt_h</p:attrName>
                                        </p:attrNameLst>
                                      </p:cBhvr>
                                      <p:tavLst>
                                        <p:tav tm="0">
                                          <p:val>
                                            <p:fltVal val="0"/>
                                          </p:val>
                                        </p:tav>
                                        <p:tav tm="100000">
                                          <p:val>
                                            <p:strVal val="#ppt_h"/>
                                          </p:val>
                                        </p:tav>
                                      </p:tavLst>
                                    </p:anim>
                                    <p:animEffect transition="in" filter="fade">
                                      <p:cBhvr>
                                        <p:cTn id="50" dur="200"/>
                                        <p:tgtEl>
                                          <p:spTgt spid="29"/>
                                        </p:tgtEl>
                                      </p:cBhvr>
                                    </p:animEffect>
                                  </p:childTnLst>
                                </p:cTn>
                              </p:par>
                              <p:par>
                                <p:cTn id="51" presetID="6" presetClass="emph" presetSubtype="0" autoRev="1" fill="hold" grpId="1" nodeType="withEffect">
                                  <p:stCondLst>
                                    <p:cond delay="150"/>
                                  </p:stCondLst>
                                  <p:childTnLst>
                                    <p:animScale>
                                      <p:cBhvr>
                                        <p:cTn id="52" dur="100" fill="hold"/>
                                        <p:tgtEl>
                                          <p:spTgt spid="29"/>
                                        </p:tgtEl>
                                      </p:cBhvr>
                                      <p:by x="130000" y="130000"/>
                                    </p:animScale>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200" fill="hold"/>
                                        <p:tgtEl>
                                          <p:spTgt spid="31"/>
                                        </p:tgtEl>
                                        <p:attrNameLst>
                                          <p:attrName>ppt_w</p:attrName>
                                        </p:attrNameLst>
                                      </p:cBhvr>
                                      <p:tavLst>
                                        <p:tav tm="0">
                                          <p:val>
                                            <p:fltVal val="0"/>
                                          </p:val>
                                        </p:tav>
                                        <p:tav tm="100000">
                                          <p:val>
                                            <p:strVal val="#ppt_w"/>
                                          </p:val>
                                        </p:tav>
                                      </p:tavLst>
                                    </p:anim>
                                    <p:anim calcmode="lin" valueType="num">
                                      <p:cBhvr>
                                        <p:cTn id="61" dur="200" fill="hold"/>
                                        <p:tgtEl>
                                          <p:spTgt spid="31"/>
                                        </p:tgtEl>
                                        <p:attrNameLst>
                                          <p:attrName>ppt_h</p:attrName>
                                        </p:attrNameLst>
                                      </p:cBhvr>
                                      <p:tavLst>
                                        <p:tav tm="0">
                                          <p:val>
                                            <p:fltVal val="0"/>
                                          </p:val>
                                        </p:tav>
                                        <p:tav tm="100000">
                                          <p:val>
                                            <p:strVal val="#ppt_h"/>
                                          </p:val>
                                        </p:tav>
                                      </p:tavLst>
                                    </p:anim>
                                    <p:animEffect transition="in" filter="fade">
                                      <p:cBhvr>
                                        <p:cTn id="62" dur="200"/>
                                        <p:tgtEl>
                                          <p:spTgt spid="31"/>
                                        </p:tgtEl>
                                      </p:cBhvr>
                                    </p:animEffect>
                                  </p:childTnLst>
                                </p:cTn>
                              </p:par>
                              <p:par>
                                <p:cTn id="63" presetID="6" presetClass="emph" presetSubtype="0" autoRev="1" fill="hold" grpId="1" nodeType="withEffect">
                                  <p:stCondLst>
                                    <p:cond delay="150"/>
                                  </p:stCondLst>
                                  <p:childTnLst>
                                    <p:animScale>
                                      <p:cBhvr>
                                        <p:cTn id="64" dur="100" fill="hold"/>
                                        <p:tgtEl>
                                          <p:spTgt spid="31"/>
                                        </p:tgtEl>
                                      </p:cBhvr>
                                      <p:by x="130000" y="130000"/>
                                    </p:animScale>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200" fill="hold"/>
                                        <p:tgtEl>
                                          <p:spTgt spid="33"/>
                                        </p:tgtEl>
                                        <p:attrNameLst>
                                          <p:attrName>ppt_w</p:attrName>
                                        </p:attrNameLst>
                                      </p:cBhvr>
                                      <p:tavLst>
                                        <p:tav tm="0">
                                          <p:val>
                                            <p:fltVal val="0"/>
                                          </p:val>
                                        </p:tav>
                                        <p:tav tm="100000">
                                          <p:val>
                                            <p:strVal val="#ppt_w"/>
                                          </p:val>
                                        </p:tav>
                                      </p:tavLst>
                                    </p:anim>
                                    <p:anim calcmode="lin" valueType="num">
                                      <p:cBhvr>
                                        <p:cTn id="73" dur="200" fill="hold"/>
                                        <p:tgtEl>
                                          <p:spTgt spid="33"/>
                                        </p:tgtEl>
                                        <p:attrNameLst>
                                          <p:attrName>ppt_h</p:attrName>
                                        </p:attrNameLst>
                                      </p:cBhvr>
                                      <p:tavLst>
                                        <p:tav tm="0">
                                          <p:val>
                                            <p:fltVal val="0"/>
                                          </p:val>
                                        </p:tav>
                                        <p:tav tm="100000">
                                          <p:val>
                                            <p:strVal val="#ppt_h"/>
                                          </p:val>
                                        </p:tav>
                                      </p:tavLst>
                                    </p:anim>
                                    <p:animEffect transition="in" filter="fade">
                                      <p:cBhvr>
                                        <p:cTn id="74" dur="200"/>
                                        <p:tgtEl>
                                          <p:spTgt spid="33"/>
                                        </p:tgtEl>
                                      </p:cBhvr>
                                    </p:animEffect>
                                  </p:childTnLst>
                                </p:cTn>
                              </p:par>
                              <p:par>
                                <p:cTn id="75" presetID="6" presetClass="emph" presetSubtype="0" autoRev="1" fill="hold" grpId="1" nodeType="withEffect">
                                  <p:stCondLst>
                                    <p:cond delay="150"/>
                                  </p:stCondLst>
                                  <p:childTnLst>
                                    <p:animScale>
                                      <p:cBhvr>
                                        <p:cTn id="76" dur="100" fill="hold"/>
                                        <p:tgtEl>
                                          <p:spTgt spid="33"/>
                                        </p:tgtEl>
                                      </p:cBhvr>
                                      <p:by x="130000" y="130000"/>
                                    </p:animScale>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200" fill="hold"/>
                                        <p:tgtEl>
                                          <p:spTgt spid="35"/>
                                        </p:tgtEl>
                                        <p:attrNameLst>
                                          <p:attrName>ppt_w</p:attrName>
                                        </p:attrNameLst>
                                      </p:cBhvr>
                                      <p:tavLst>
                                        <p:tav tm="0">
                                          <p:val>
                                            <p:fltVal val="0"/>
                                          </p:val>
                                        </p:tav>
                                        <p:tav tm="100000">
                                          <p:val>
                                            <p:strVal val="#ppt_w"/>
                                          </p:val>
                                        </p:tav>
                                      </p:tavLst>
                                    </p:anim>
                                    <p:anim calcmode="lin" valueType="num">
                                      <p:cBhvr>
                                        <p:cTn id="85" dur="200" fill="hold"/>
                                        <p:tgtEl>
                                          <p:spTgt spid="35"/>
                                        </p:tgtEl>
                                        <p:attrNameLst>
                                          <p:attrName>ppt_h</p:attrName>
                                        </p:attrNameLst>
                                      </p:cBhvr>
                                      <p:tavLst>
                                        <p:tav tm="0">
                                          <p:val>
                                            <p:fltVal val="0"/>
                                          </p:val>
                                        </p:tav>
                                        <p:tav tm="100000">
                                          <p:val>
                                            <p:strVal val="#ppt_h"/>
                                          </p:val>
                                        </p:tav>
                                      </p:tavLst>
                                    </p:anim>
                                    <p:animEffect transition="in" filter="fade">
                                      <p:cBhvr>
                                        <p:cTn id="86" dur="200"/>
                                        <p:tgtEl>
                                          <p:spTgt spid="35"/>
                                        </p:tgtEl>
                                      </p:cBhvr>
                                    </p:animEffect>
                                  </p:childTnLst>
                                </p:cTn>
                              </p:par>
                              <p:par>
                                <p:cTn id="87" presetID="6" presetClass="emph" presetSubtype="0" autoRev="1" fill="hold" grpId="1" nodeType="withEffect">
                                  <p:stCondLst>
                                    <p:cond delay="150"/>
                                  </p:stCondLst>
                                  <p:childTnLst>
                                    <p:animScale>
                                      <p:cBhvr>
                                        <p:cTn id="88" dur="100" fill="hold"/>
                                        <p:tgtEl>
                                          <p:spTgt spid="35"/>
                                        </p:tgtEl>
                                      </p:cBhvr>
                                      <p:by x="130000" y="130000"/>
                                    </p:animScale>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9" grpId="0" animBg="1"/>
      <p:bldP spid="29" grpId="1" animBg="1"/>
      <p:bldP spid="30" grpId="0"/>
      <p:bldP spid="31" grpId="0" animBg="1"/>
      <p:bldP spid="31" grpId="1" animBg="1"/>
      <p:bldP spid="32" grpId="0"/>
      <p:bldP spid="33" grpId="0" animBg="1"/>
      <p:bldP spid="33" grpId="1" animBg="1"/>
      <p:bldP spid="34" grpId="0"/>
      <p:bldP spid="35" grpId="0" animBg="1"/>
      <p:bldP spid="35" grpId="1" animBg="1"/>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a:off x="2133078" y="2918129"/>
            <a:ext cx="621414" cy="535771"/>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9" name="六边形 8"/>
          <p:cNvSpPr/>
          <p:nvPr/>
        </p:nvSpPr>
        <p:spPr>
          <a:xfrm>
            <a:off x="3965873" y="4721529"/>
            <a:ext cx="621414" cy="53577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 name="六边形 9"/>
          <p:cNvSpPr/>
          <p:nvPr/>
        </p:nvSpPr>
        <p:spPr>
          <a:xfrm>
            <a:off x="5328829" y="4831596"/>
            <a:ext cx="621414" cy="5357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六边形 10"/>
          <p:cNvSpPr/>
          <p:nvPr/>
        </p:nvSpPr>
        <p:spPr>
          <a:xfrm>
            <a:off x="7142167" y="2971045"/>
            <a:ext cx="400659" cy="3454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2" name="六边形 11"/>
          <p:cNvSpPr/>
          <p:nvPr/>
        </p:nvSpPr>
        <p:spPr>
          <a:xfrm>
            <a:off x="6243111" y="2765727"/>
            <a:ext cx="591527" cy="51000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3" name="六边形 12"/>
          <p:cNvSpPr/>
          <p:nvPr/>
        </p:nvSpPr>
        <p:spPr>
          <a:xfrm>
            <a:off x="3618241" y="2384250"/>
            <a:ext cx="242866" cy="209395"/>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4" name="六边形 13"/>
          <p:cNvSpPr/>
          <p:nvPr/>
        </p:nvSpPr>
        <p:spPr>
          <a:xfrm>
            <a:off x="5075378" y="4717719"/>
            <a:ext cx="273979" cy="23622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5" name="六边形 14"/>
          <p:cNvSpPr/>
          <p:nvPr/>
        </p:nvSpPr>
        <p:spPr>
          <a:xfrm>
            <a:off x="6814534" y="3274699"/>
            <a:ext cx="286456" cy="246977"/>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6" name="六边形 15"/>
          <p:cNvSpPr/>
          <p:nvPr/>
        </p:nvSpPr>
        <p:spPr>
          <a:xfrm>
            <a:off x="3202421" y="2629205"/>
            <a:ext cx="477991" cy="41211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7" name="六边形 16"/>
          <p:cNvSpPr/>
          <p:nvPr/>
        </p:nvSpPr>
        <p:spPr>
          <a:xfrm>
            <a:off x="8701511" y="4645327"/>
            <a:ext cx="591527" cy="510004"/>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六边形 17"/>
          <p:cNvSpPr/>
          <p:nvPr/>
        </p:nvSpPr>
        <p:spPr>
          <a:xfrm>
            <a:off x="9427632" y="4587758"/>
            <a:ext cx="426926" cy="368087"/>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9" name="六边形 18"/>
          <p:cNvSpPr/>
          <p:nvPr/>
        </p:nvSpPr>
        <p:spPr>
          <a:xfrm>
            <a:off x="9301318" y="5033650"/>
            <a:ext cx="285374" cy="246044"/>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0" name="六边形 19"/>
          <p:cNvSpPr/>
          <p:nvPr/>
        </p:nvSpPr>
        <p:spPr>
          <a:xfrm>
            <a:off x="2790867" y="2987979"/>
            <a:ext cx="400659" cy="34544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21" name="组合 20"/>
          <p:cNvGrpSpPr/>
          <p:nvPr/>
        </p:nvGrpSpPr>
        <p:grpSpPr>
          <a:xfrm>
            <a:off x="1199959" y="3603717"/>
            <a:ext cx="2680875" cy="2311400"/>
            <a:chOff x="929640" y="2576830"/>
            <a:chExt cx="2010918" cy="1733550"/>
          </a:xfrm>
        </p:grpSpPr>
        <p:sp>
          <p:nvSpPr>
            <p:cNvPr id="22" name="六边形 21"/>
            <p:cNvSpPr/>
            <p:nvPr/>
          </p:nvSpPr>
          <p:spPr>
            <a:xfrm>
              <a:off x="929640" y="2576830"/>
              <a:ext cx="2010918" cy="1733550"/>
            </a:xfrm>
            <a:prstGeom prst="hexagon">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306195" y="3456305"/>
              <a:ext cx="1242060" cy="380873"/>
            </a:xfrm>
            <a:prstGeom prst="rect">
              <a:avLst/>
            </a:prstGeom>
            <a:noFill/>
          </p:spPr>
          <p:txBody>
            <a:bodyPr wrap="square" rtlCol="0">
              <a:spAutoFit/>
            </a:bodyPr>
            <a:lstStyle/>
            <a:p>
              <a:pPr algn="ctr"/>
              <a:r>
                <a:rPr lang="zh-CN" altLang="en-US" sz="2700" dirty="0">
                  <a:solidFill>
                    <a:srgbClr val="FFFFFF"/>
                  </a:solidFill>
                  <a:latin typeface="Impact" panose="020B0806030902050204" pitchFamily="34" charset="0"/>
                </a:rPr>
                <a:t>标题</a:t>
              </a:r>
            </a:p>
          </p:txBody>
        </p:sp>
        <p:sp>
          <p:nvSpPr>
            <p:cNvPr id="24" name="流程图: 联系 2"/>
            <p:cNvSpPr>
              <a:spLocks noChangeAspect="1"/>
            </p:cNvSpPr>
            <p:nvPr/>
          </p:nvSpPr>
          <p:spPr>
            <a:xfrm>
              <a:off x="1696164" y="2916305"/>
              <a:ext cx="546485" cy="540000"/>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5" name="组合 24"/>
          <p:cNvGrpSpPr/>
          <p:nvPr/>
        </p:nvGrpSpPr>
        <p:grpSpPr>
          <a:xfrm>
            <a:off x="3546613" y="2201637"/>
            <a:ext cx="2680875" cy="2311400"/>
            <a:chOff x="2689860" y="1525270"/>
            <a:chExt cx="2010918" cy="1733550"/>
          </a:xfrm>
        </p:grpSpPr>
        <p:sp>
          <p:nvSpPr>
            <p:cNvPr id="26" name="六边形 25"/>
            <p:cNvSpPr/>
            <p:nvPr/>
          </p:nvSpPr>
          <p:spPr>
            <a:xfrm>
              <a:off x="2689860" y="1525270"/>
              <a:ext cx="2010918" cy="1733550"/>
            </a:xfrm>
            <a:prstGeom prst="hexagon">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45"/>
            <p:cNvSpPr>
              <a:spLocks noChangeAspect="1"/>
            </p:cNvSpPr>
            <p:nvPr/>
          </p:nvSpPr>
          <p:spPr>
            <a:xfrm>
              <a:off x="3468521" y="1871439"/>
              <a:ext cx="537733" cy="540000"/>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TextBox 27"/>
            <p:cNvSpPr txBox="1"/>
            <p:nvPr/>
          </p:nvSpPr>
          <p:spPr>
            <a:xfrm>
              <a:off x="3119877" y="2375535"/>
              <a:ext cx="1139879" cy="380873"/>
            </a:xfrm>
            <a:prstGeom prst="rect">
              <a:avLst/>
            </a:prstGeom>
            <a:noFill/>
          </p:spPr>
          <p:txBody>
            <a:bodyPr wrap="square" rtlCol="0">
              <a:spAutoFit/>
            </a:bodyPr>
            <a:lstStyle/>
            <a:p>
              <a:pPr algn="ctr"/>
              <a:r>
                <a:rPr lang="zh-CN" altLang="en-US" sz="2700" dirty="0">
                  <a:solidFill>
                    <a:srgbClr val="FFFFFF"/>
                  </a:solidFill>
                  <a:latin typeface="Impact" panose="020B0806030902050204" pitchFamily="34" charset="0"/>
                </a:rPr>
                <a:t>标题</a:t>
              </a:r>
            </a:p>
          </p:txBody>
        </p:sp>
      </p:grpSp>
      <p:grpSp>
        <p:nvGrpSpPr>
          <p:cNvPr id="29" name="组合 28"/>
          <p:cNvGrpSpPr/>
          <p:nvPr/>
        </p:nvGrpSpPr>
        <p:grpSpPr>
          <a:xfrm>
            <a:off x="5954220" y="3613877"/>
            <a:ext cx="2680875" cy="2311400"/>
            <a:chOff x="4495800" y="2584450"/>
            <a:chExt cx="2010918" cy="1733550"/>
          </a:xfrm>
        </p:grpSpPr>
        <p:sp>
          <p:nvSpPr>
            <p:cNvPr id="30" name="六边形 29"/>
            <p:cNvSpPr/>
            <p:nvPr/>
          </p:nvSpPr>
          <p:spPr>
            <a:xfrm>
              <a:off x="4495800" y="2584450"/>
              <a:ext cx="2010918" cy="1733550"/>
            </a:xfrm>
            <a:prstGeom prst="hexagon">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1"/>
            <p:cNvSpPr>
              <a:spLocks noChangeAspect="1"/>
            </p:cNvSpPr>
            <p:nvPr/>
          </p:nvSpPr>
          <p:spPr>
            <a:xfrm flipH="1">
              <a:off x="5273316" y="2861210"/>
              <a:ext cx="604244" cy="540000"/>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 name="TextBox 31"/>
            <p:cNvSpPr txBox="1"/>
            <p:nvPr/>
          </p:nvSpPr>
          <p:spPr>
            <a:xfrm>
              <a:off x="4954408" y="3446145"/>
              <a:ext cx="1242060" cy="380873"/>
            </a:xfrm>
            <a:prstGeom prst="rect">
              <a:avLst/>
            </a:prstGeom>
            <a:noFill/>
          </p:spPr>
          <p:txBody>
            <a:bodyPr wrap="square" rtlCol="0">
              <a:spAutoFit/>
            </a:bodyPr>
            <a:lstStyle/>
            <a:p>
              <a:pPr algn="ctr"/>
              <a:r>
                <a:rPr lang="zh-CN" altLang="en-US" sz="2700" dirty="0">
                  <a:solidFill>
                    <a:srgbClr val="FFFFFF"/>
                  </a:solidFill>
                  <a:latin typeface="Impact" panose="020B0806030902050204" pitchFamily="34" charset="0"/>
                </a:rPr>
                <a:t>标题</a:t>
              </a:r>
            </a:p>
          </p:txBody>
        </p:sp>
      </p:grpSp>
      <p:grpSp>
        <p:nvGrpSpPr>
          <p:cNvPr id="33" name="组合 32"/>
          <p:cNvGrpSpPr/>
          <p:nvPr/>
        </p:nvGrpSpPr>
        <p:grpSpPr>
          <a:xfrm>
            <a:off x="8311033" y="2191477"/>
            <a:ext cx="2680875" cy="2311400"/>
            <a:chOff x="6263640" y="1517650"/>
            <a:chExt cx="2010918" cy="1733550"/>
          </a:xfrm>
        </p:grpSpPr>
        <p:sp>
          <p:nvSpPr>
            <p:cNvPr id="34" name="六边形 33"/>
            <p:cNvSpPr/>
            <p:nvPr/>
          </p:nvSpPr>
          <p:spPr>
            <a:xfrm>
              <a:off x="6263640" y="1517650"/>
              <a:ext cx="2010918" cy="1733550"/>
            </a:xfrm>
            <a:prstGeom prst="hexagon">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6644640" y="2375535"/>
              <a:ext cx="1242060" cy="380873"/>
            </a:xfrm>
            <a:prstGeom prst="rect">
              <a:avLst/>
            </a:prstGeom>
            <a:noFill/>
          </p:spPr>
          <p:txBody>
            <a:bodyPr wrap="square" rtlCol="0">
              <a:spAutoFit/>
            </a:bodyPr>
            <a:lstStyle/>
            <a:p>
              <a:pPr algn="ctr"/>
              <a:r>
                <a:rPr lang="zh-CN" altLang="en-US" sz="2700" dirty="0">
                  <a:solidFill>
                    <a:srgbClr val="FFFFFF"/>
                  </a:solidFill>
                  <a:latin typeface="Impact" panose="020B0806030902050204" pitchFamily="34" charset="0"/>
                </a:rPr>
                <a:t>标题</a:t>
              </a:r>
            </a:p>
          </p:txBody>
        </p:sp>
        <p:sp>
          <p:nvSpPr>
            <p:cNvPr id="36" name="Freeform 6"/>
            <p:cNvSpPr>
              <a:spLocks noChangeAspect="1" noEditPoints="1"/>
            </p:cNvSpPr>
            <p:nvPr/>
          </p:nvSpPr>
          <p:spPr bwMode="auto">
            <a:xfrm>
              <a:off x="7006649" y="1792638"/>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37" name="六边形 36"/>
          <p:cNvSpPr/>
          <p:nvPr/>
        </p:nvSpPr>
        <p:spPr>
          <a:xfrm>
            <a:off x="10030864" y="4830917"/>
            <a:ext cx="285374" cy="246044"/>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 fill="hold"/>
                                        <p:tgtEl>
                                          <p:spTgt spid="21"/>
                                        </p:tgtEl>
                                        <p:attrNameLst>
                                          <p:attrName>ppt_w</p:attrName>
                                        </p:attrNameLst>
                                      </p:cBhvr>
                                      <p:tavLst>
                                        <p:tav tm="0">
                                          <p:val>
                                            <p:fltVal val="0"/>
                                          </p:val>
                                        </p:tav>
                                        <p:tav tm="100000">
                                          <p:val>
                                            <p:strVal val="#ppt_w"/>
                                          </p:val>
                                        </p:tav>
                                      </p:tavLst>
                                    </p:anim>
                                    <p:anim calcmode="lin" valueType="num">
                                      <p:cBhvr>
                                        <p:cTn id="8" dur="200" fill="hold"/>
                                        <p:tgtEl>
                                          <p:spTgt spid="21"/>
                                        </p:tgtEl>
                                        <p:attrNameLst>
                                          <p:attrName>ppt_h</p:attrName>
                                        </p:attrNameLst>
                                      </p:cBhvr>
                                      <p:tavLst>
                                        <p:tav tm="0">
                                          <p:val>
                                            <p:fltVal val="0"/>
                                          </p:val>
                                        </p:tav>
                                        <p:tav tm="100000">
                                          <p:val>
                                            <p:strVal val="#ppt_h"/>
                                          </p:val>
                                        </p:tav>
                                      </p:tavLst>
                                    </p:anim>
                                    <p:animEffect transition="in" filter="fade">
                                      <p:cBhvr>
                                        <p:cTn id="9" dur="200"/>
                                        <p:tgtEl>
                                          <p:spTgt spid="21"/>
                                        </p:tgtEl>
                                      </p:cBhvr>
                                    </p:animEffect>
                                  </p:childTnLst>
                                </p:cTn>
                              </p:par>
                              <p:par>
                                <p:cTn id="10" presetID="6" presetClass="emph" presetSubtype="0" autoRev="1" fill="hold" nodeType="withEffect">
                                  <p:stCondLst>
                                    <p:cond delay="150"/>
                                  </p:stCondLst>
                                  <p:childTnLst>
                                    <p:animScale>
                                      <p:cBhvr>
                                        <p:cTn id="11" dur="100" fill="hold"/>
                                        <p:tgtEl>
                                          <p:spTgt spid="21"/>
                                        </p:tgtEl>
                                      </p:cBhvr>
                                      <p:by x="130000" y="130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200" fill="hold"/>
                                        <p:tgtEl>
                                          <p:spTgt spid="25"/>
                                        </p:tgtEl>
                                        <p:attrNameLst>
                                          <p:attrName>ppt_w</p:attrName>
                                        </p:attrNameLst>
                                      </p:cBhvr>
                                      <p:tavLst>
                                        <p:tav tm="0">
                                          <p:val>
                                            <p:fltVal val="0"/>
                                          </p:val>
                                        </p:tav>
                                        <p:tav tm="100000">
                                          <p:val>
                                            <p:strVal val="#ppt_w"/>
                                          </p:val>
                                        </p:tav>
                                      </p:tavLst>
                                    </p:anim>
                                    <p:anim calcmode="lin" valueType="num">
                                      <p:cBhvr>
                                        <p:cTn id="16" dur="200" fill="hold"/>
                                        <p:tgtEl>
                                          <p:spTgt spid="25"/>
                                        </p:tgtEl>
                                        <p:attrNameLst>
                                          <p:attrName>ppt_h</p:attrName>
                                        </p:attrNameLst>
                                      </p:cBhvr>
                                      <p:tavLst>
                                        <p:tav tm="0">
                                          <p:val>
                                            <p:fltVal val="0"/>
                                          </p:val>
                                        </p:tav>
                                        <p:tav tm="100000">
                                          <p:val>
                                            <p:strVal val="#ppt_h"/>
                                          </p:val>
                                        </p:tav>
                                      </p:tavLst>
                                    </p:anim>
                                    <p:animEffect transition="in" filter="fade">
                                      <p:cBhvr>
                                        <p:cTn id="17" dur="200"/>
                                        <p:tgtEl>
                                          <p:spTgt spid="25"/>
                                        </p:tgtEl>
                                      </p:cBhvr>
                                    </p:animEffect>
                                  </p:childTnLst>
                                </p:cTn>
                              </p:par>
                              <p:par>
                                <p:cTn id="18" presetID="6" presetClass="emph" presetSubtype="0" autoRev="1" fill="hold" nodeType="withEffect">
                                  <p:stCondLst>
                                    <p:cond delay="150"/>
                                  </p:stCondLst>
                                  <p:childTnLst>
                                    <p:animScale>
                                      <p:cBhvr>
                                        <p:cTn id="19" dur="100" fill="hold"/>
                                        <p:tgtEl>
                                          <p:spTgt spid="25"/>
                                        </p:tgtEl>
                                      </p:cBhvr>
                                      <p:by x="130000" y="130000"/>
                                    </p:animScale>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200" fill="hold"/>
                                        <p:tgtEl>
                                          <p:spTgt spid="29"/>
                                        </p:tgtEl>
                                        <p:attrNameLst>
                                          <p:attrName>ppt_w</p:attrName>
                                        </p:attrNameLst>
                                      </p:cBhvr>
                                      <p:tavLst>
                                        <p:tav tm="0">
                                          <p:val>
                                            <p:fltVal val="0"/>
                                          </p:val>
                                        </p:tav>
                                        <p:tav tm="100000">
                                          <p:val>
                                            <p:strVal val="#ppt_w"/>
                                          </p:val>
                                        </p:tav>
                                      </p:tavLst>
                                    </p:anim>
                                    <p:anim calcmode="lin" valueType="num">
                                      <p:cBhvr>
                                        <p:cTn id="24" dur="200" fill="hold"/>
                                        <p:tgtEl>
                                          <p:spTgt spid="29"/>
                                        </p:tgtEl>
                                        <p:attrNameLst>
                                          <p:attrName>ppt_h</p:attrName>
                                        </p:attrNameLst>
                                      </p:cBhvr>
                                      <p:tavLst>
                                        <p:tav tm="0">
                                          <p:val>
                                            <p:fltVal val="0"/>
                                          </p:val>
                                        </p:tav>
                                        <p:tav tm="100000">
                                          <p:val>
                                            <p:strVal val="#ppt_h"/>
                                          </p:val>
                                        </p:tav>
                                      </p:tavLst>
                                    </p:anim>
                                    <p:animEffect transition="in" filter="fade">
                                      <p:cBhvr>
                                        <p:cTn id="25" dur="200"/>
                                        <p:tgtEl>
                                          <p:spTgt spid="29"/>
                                        </p:tgtEl>
                                      </p:cBhvr>
                                    </p:animEffect>
                                  </p:childTnLst>
                                </p:cTn>
                              </p:par>
                              <p:par>
                                <p:cTn id="26" presetID="6" presetClass="emph" presetSubtype="0" autoRev="1" fill="hold" nodeType="withEffect">
                                  <p:stCondLst>
                                    <p:cond delay="150"/>
                                  </p:stCondLst>
                                  <p:childTnLst>
                                    <p:animScale>
                                      <p:cBhvr>
                                        <p:cTn id="27" dur="100" fill="hold"/>
                                        <p:tgtEl>
                                          <p:spTgt spid="29"/>
                                        </p:tgtEl>
                                      </p:cBhvr>
                                      <p:by x="130000" y="130000"/>
                                    </p:animScale>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200" fill="hold"/>
                                        <p:tgtEl>
                                          <p:spTgt spid="33"/>
                                        </p:tgtEl>
                                        <p:attrNameLst>
                                          <p:attrName>ppt_w</p:attrName>
                                        </p:attrNameLst>
                                      </p:cBhvr>
                                      <p:tavLst>
                                        <p:tav tm="0">
                                          <p:val>
                                            <p:fltVal val="0"/>
                                          </p:val>
                                        </p:tav>
                                        <p:tav tm="100000">
                                          <p:val>
                                            <p:strVal val="#ppt_w"/>
                                          </p:val>
                                        </p:tav>
                                      </p:tavLst>
                                    </p:anim>
                                    <p:anim calcmode="lin" valueType="num">
                                      <p:cBhvr>
                                        <p:cTn id="32" dur="200" fill="hold"/>
                                        <p:tgtEl>
                                          <p:spTgt spid="33"/>
                                        </p:tgtEl>
                                        <p:attrNameLst>
                                          <p:attrName>ppt_h</p:attrName>
                                        </p:attrNameLst>
                                      </p:cBhvr>
                                      <p:tavLst>
                                        <p:tav tm="0">
                                          <p:val>
                                            <p:fltVal val="0"/>
                                          </p:val>
                                        </p:tav>
                                        <p:tav tm="100000">
                                          <p:val>
                                            <p:strVal val="#ppt_h"/>
                                          </p:val>
                                        </p:tav>
                                      </p:tavLst>
                                    </p:anim>
                                    <p:animEffect transition="in" filter="fade">
                                      <p:cBhvr>
                                        <p:cTn id="33" dur="200"/>
                                        <p:tgtEl>
                                          <p:spTgt spid="33"/>
                                        </p:tgtEl>
                                      </p:cBhvr>
                                    </p:animEffect>
                                  </p:childTnLst>
                                </p:cTn>
                              </p:par>
                              <p:par>
                                <p:cTn id="34" presetID="6" presetClass="emph" presetSubtype="0" autoRev="1" fill="hold" nodeType="withEffect">
                                  <p:stCondLst>
                                    <p:cond delay="150"/>
                                  </p:stCondLst>
                                  <p:childTnLst>
                                    <p:animScale>
                                      <p:cBhvr>
                                        <p:cTn id="35" dur="100" fill="hold"/>
                                        <p:tgtEl>
                                          <p:spTgt spid="33"/>
                                        </p:tgtEl>
                                      </p:cBhvr>
                                      <p:by x="130000" y="130000"/>
                                    </p:animScale>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1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3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grpId="0" nodeType="withEffect">
                                  <p:stCondLst>
                                    <p:cond delay="60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7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8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9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par>
                                <p:cTn id="67" presetID="10" presetClass="entr" presetSubtype="0" fill="hold" grpId="0" nodeType="withEffect">
                                  <p:stCondLst>
                                    <p:cond delay="100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110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par>
                                <p:cTn id="73" presetID="10" presetClass="entr" presetSubtype="0" fill="hold" grpId="0" nodeType="withEffect">
                                  <p:stCondLst>
                                    <p:cond delay="12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130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22795" y="2707433"/>
            <a:ext cx="3647152" cy="923330"/>
          </a:xfrm>
          <a:prstGeom prst="rect">
            <a:avLst/>
          </a:prstGeom>
          <a:noFill/>
        </p:spPr>
        <p:txBody>
          <a:bodyPr wrap="none" rtlCol="0">
            <a:spAutoFit/>
          </a:bodyP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添加大标题</a:t>
            </a:r>
          </a:p>
        </p:txBody>
      </p:sp>
      <p:sp>
        <p:nvSpPr>
          <p:cNvPr id="3" name="椭圆 2"/>
          <p:cNvSpPr>
            <a:spLocks noChangeAspect="1"/>
          </p:cNvSpPr>
          <p:nvPr/>
        </p:nvSpPr>
        <p:spPr>
          <a:xfrm>
            <a:off x="5418371" y="1582187"/>
            <a:ext cx="1056000" cy="10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壹</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9"/>
          <p:cNvSpPr/>
          <p:nvPr/>
        </p:nvSpPr>
        <p:spPr>
          <a:xfrm>
            <a:off x="1830312" y="2598104"/>
            <a:ext cx="4059721"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平行四边形 9"/>
          <p:cNvSpPr/>
          <p:nvPr/>
        </p:nvSpPr>
        <p:spPr>
          <a:xfrm>
            <a:off x="1615791" y="5030808"/>
            <a:ext cx="4059721"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0" name="平行四边形 9"/>
          <p:cNvSpPr/>
          <p:nvPr/>
        </p:nvSpPr>
        <p:spPr>
          <a:xfrm>
            <a:off x="1829957" y="3824682"/>
            <a:ext cx="38455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1" name="组合 30"/>
          <p:cNvGrpSpPr/>
          <p:nvPr/>
        </p:nvGrpSpPr>
        <p:grpSpPr>
          <a:xfrm>
            <a:off x="1621499" y="5449096"/>
            <a:ext cx="4479201" cy="766559"/>
            <a:chOff x="5589165" y="4040863"/>
            <a:chExt cx="2899968" cy="496228"/>
          </a:xfrm>
          <a:effectLst>
            <a:outerShdw blurRad="63500" dist="63500" dir="2700000" algn="tl" rotWithShape="0">
              <a:prstClr val="black">
                <a:alpha val="40000"/>
              </a:prstClr>
            </a:outerShdw>
          </a:effectLst>
        </p:grpSpPr>
        <p:sp>
          <p:nvSpPr>
            <p:cNvPr id="32" name="五边形 31"/>
            <p:cNvSpPr/>
            <p:nvPr/>
          </p:nvSpPr>
          <p:spPr>
            <a:xfrm>
              <a:off x="5589165" y="4040863"/>
              <a:ext cx="2899968" cy="496228"/>
            </a:xfrm>
            <a:prstGeom prst="homePlate">
              <a:avLst>
                <a:gd name="adj" fmla="val 57298"/>
              </a:avLst>
            </a:prstGeom>
            <a:solidFill>
              <a:schemeClr val="accent3"/>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flipH="1">
            <a:off x="1406049" y="1844825"/>
            <a:ext cx="4479201" cy="766559"/>
            <a:chOff x="5589165" y="4040863"/>
            <a:chExt cx="2899968" cy="496228"/>
          </a:xfrm>
          <a:effectLst>
            <a:outerShdw blurRad="63500" dist="63500" dir="2700000" algn="tl" rotWithShape="0">
              <a:prstClr val="black">
                <a:alpha val="40000"/>
              </a:prstClr>
            </a:outerShdw>
          </a:effectLst>
        </p:grpSpPr>
        <p:sp>
          <p:nvSpPr>
            <p:cNvPr id="35" name="五边形 34"/>
            <p:cNvSpPr/>
            <p:nvPr/>
          </p:nvSpPr>
          <p:spPr>
            <a:xfrm>
              <a:off x="5589165" y="4040863"/>
              <a:ext cx="2899968" cy="496228"/>
            </a:xfrm>
            <a:prstGeom prst="homePlate">
              <a:avLst>
                <a:gd name="adj" fmla="val 57298"/>
              </a:avLst>
            </a:prstGeom>
            <a:solidFill>
              <a:schemeClr val="accent4">
                <a:lumMod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1829958" y="3022499"/>
            <a:ext cx="3869875" cy="802183"/>
            <a:chOff x="1303560" y="2406327"/>
            <a:chExt cx="2505472" cy="519289"/>
          </a:xfrm>
          <a:effectLst>
            <a:outerShdw blurRad="63500" dist="63500" dir="2700000" algn="tl" rotWithShape="0">
              <a:prstClr val="black">
                <a:alpha val="40000"/>
              </a:prstClr>
            </a:outerShdw>
          </a:effectLst>
        </p:grpSpPr>
        <p:sp>
          <p:nvSpPr>
            <p:cNvPr id="38" name="矩形 37"/>
            <p:cNvSpPr/>
            <p:nvPr/>
          </p:nvSpPr>
          <p:spPr>
            <a:xfrm>
              <a:off x="1303560" y="2406327"/>
              <a:ext cx="2505472" cy="51928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9"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1829958" y="4235797"/>
            <a:ext cx="3869875" cy="802183"/>
            <a:chOff x="1303560" y="3191750"/>
            <a:chExt cx="2505472" cy="519289"/>
          </a:xfrm>
          <a:effectLst>
            <a:outerShdw blurRad="63500" dist="63500" dir="2700000" algn="tl" rotWithShape="0">
              <a:prstClr val="black">
                <a:alpha val="40000"/>
              </a:prstClr>
            </a:outerShdw>
          </a:effectLst>
        </p:grpSpPr>
        <p:sp>
          <p:nvSpPr>
            <p:cNvPr id="41" name="矩形 40"/>
            <p:cNvSpPr/>
            <p:nvPr/>
          </p:nvSpPr>
          <p:spPr>
            <a:xfrm>
              <a:off x="1303560" y="3191750"/>
              <a:ext cx="2505472" cy="519289"/>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Freeform 6"/>
          <p:cNvSpPr>
            <a:spLocks noEditPoints="1"/>
          </p:cNvSpPr>
          <p:nvPr/>
        </p:nvSpPr>
        <p:spPr bwMode="auto">
          <a:xfrm>
            <a:off x="4885219" y="1983195"/>
            <a:ext cx="377174"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4" name="Freeform 11"/>
          <p:cNvSpPr>
            <a:spLocks noEditPoints="1"/>
          </p:cNvSpPr>
          <p:nvPr/>
        </p:nvSpPr>
        <p:spPr bwMode="auto">
          <a:xfrm>
            <a:off x="4839859" y="3238761"/>
            <a:ext cx="467895"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5" name="Freeform 16"/>
          <p:cNvSpPr>
            <a:spLocks noEditPoints="1"/>
          </p:cNvSpPr>
          <p:nvPr/>
        </p:nvSpPr>
        <p:spPr bwMode="auto">
          <a:xfrm>
            <a:off x="4825178" y="4430991"/>
            <a:ext cx="497255"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6" name="Freeform 21"/>
          <p:cNvSpPr>
            <a:spLocks noEditPoints="1"/>
          </p:cNvSpPr>
          <p:nvPr/>
        </p:nvSpPr>
        <p:spPr bwMode="auto">
          <a:xfrm>
            <a:off x="4813038" y="5648111"/>
            <a:ext cx="521532"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7" name="TextBox 46"/>
          <p:cNvSpPr txBox="1"/>
          <p:nvPr/>
        </p:nvSpPr>
        <p:spPr>
          <a:xfrm>
            <a:off x="3146018" y="2039189"/>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48" name="TextBox 47"/>
          <p:cNvSpPr txBox="1"/>
          <p:nvPr/>
        </p:nvSpPr>
        <p:spPr>
          <a:xfrm>
            <a:off x="3146018" y="3209458"/>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49" name="TextBox 48"/>
          <p:cNvSpPr txBox="1"/>
          <p:nvPr/>
        </p:nvSpPr>
        <p:spPr>
          <a:xfrm>
            <a:off x="3146018" y="4449286"/>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sp>
        <p:nvSpPr>
          <p:cNvPr id="50" name="TextBox 49"/>
          <p:cNvSpPr txBox="1"/>
          <p:nvPr/>
        </p:nvSpPr>
        <p:spPr>
          <a:xfrm>
            <a:off x="3146018" y="5631591"/>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p>
        </p:txBody>
      </p:sp>
      <p:cxnSp>
        <p:nvCxnSpPr>
          <p:cNvPr id="51" name="直接连接符 50"/>
          <p:cNvCxnSpPr/>
          <p:nvPr/>
        </p:nvCxnSpPr>
        <p:spPr>
          <a:xfrm>
            <a:off x="5586589" y="2231002"/>
            <a:ext cx="1757662" cy="0"/>
          </a:xfrm>
          <a:prstGeom prst="line">
            <a:avLst/>
          </a:prstGeom>
          <a:noFill/>
          <a:ln w="9525" cap="flat" cmpd="sng" algn="ctr">
            <a:solidFill>
              <a:sysClr val="windowText" lastClr="000000"/>
            </a:solidFill>
            <a:prstDash val="sysDash"/>
            <a:headEnd type="oval"/>
            <a:tailEnd type="oval"/>
          </a:ln>
          <a:effectLst/>
        </p:spPr>
      </p:cxnSp>
      <p:cxnSp>
        <p:nvCxnSpPr>
          <p:cNvPr id="52" name="直接连接符 51"/>
          <p:cNvCxnSpPr/>
          <p:nvPr/>
        </p:nvCxnSpPr>
        <p:spPr>
          <a:xfrm>
            <a:off x="5586589" y="5808198"/>
            <a:ext cx="1757662" cy="0"/>
          </a:xfrm>
          <a:prstGeom prst="line">
            <a:avLst/>
          </a:prstGeom>
          <a:noFill/>
          <a:ln w="9525" cap="flat" cmpd="sng" algn="ctr">
            <a:solidFill>
              <a:sysClr val="windowText" lastClr="000000"/>
            </a:solidFill>
            <a:prstDash val="sysDash"/>
            <a:headEnd type="oval"/>
            <a:tailEnd type="oval"/>
          </a:ln>
          <a:effectLst/>
        </p:spPr>
      </p:cxnSp>
      <p:cxnSp>
        <p:nvCxnSpPr>
          <p:cNvPr id="53" name="直接连接符 52"/>
          <p:cNvCxnSpPr/>
          <p:nvPr/>
        </p:nvCxnSpPr>
        <p:spPr>
          <a:xfrm>
            <a:off x="5586589" y="4636886"/>
            <a:ext cx="1757662" cy="0"/>
          </a:xfrm>
          <a:prstGeom prst="line">
            <a:avLst/>
          </a:prstGeom>
          <a:noFill/>
          <a:ln w="9525" cap="flat" cmpd="sng" algn="ctr">
            <a:solidFill>
              <a:sysClr val="windowText" lastClr="000000"/>
            </a:solidFill>
            <a:prstDash val="sysDash"/>
            <a:headEnd type="oval"/>
            <a:tailEnd type="oval"/>
          </a:ln>
          <a:effectLst/>
        </p:spPr>
      </p:cxnSp>
      <p:cxnSp>
        <p:nvCxnSpPr>
          <p:cNvPr id="54" name="直接连接符 53"/>
          <p:cNvCxnSpPr/>
          <p:nvPr/>
        </p:nvCxnSpPr>
        <p:spPr>
          <a:xfrm>
            <a:off x="5586589" y="3458526"/>
            <a:ext cx="1757662" cy="0"/>
          </a:xfrm>
          <a:prstGeom prst="line">
            <a:avLst/>
          </a:prstGeom>
          <a:noFill/>
          <a:ln w="9525" cap="flat" cmpd="sng" algn="ctr">
            <a:solidFill>
              <a:sysClr val="windowText" lastClr="000000"/>
            </a:solidFill>
            <a:prstDash val="sysDash"/>
            <a:headEnd type="oval"/>
            <a:tailEnd type="oval"/>
          </a:ln>
          <a:effectLst/>
        </p:spPr>
      </p:cxnSp>
      <p:sp>
        <p:nvSpPr>
          <p:cNvPr id="55" name="矩形 54"/>
          <p:cNvSpPr/>
          <p:nvPr/>
        </p:nvSpPr>
        <p:spPr>
          <a:xfrm>
            <a:off x="7728244" y="1858771"/>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728244" y="308919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728244" y="4267554"/>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28244" y="543614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14:presetBounceEnd="47000">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14:bounceEnd="47000">
                                          <p:cBhvr additive="base">
                                            <p:cTn id="49" dur="400" fill="hold"/>
                                            <p:tgtEl>
                                              <p:spTgt spid="47"/>
                                            </p:tgtEl>
                                            <p:attrNameLst>
                                              <p:attrName>ppt_x</p:attrName>
                                            </p:attrNameLst>
                                          </p:cBhvr>
                                          <p:tavLst>
                                            <p:tav tm="0">
                                              <p:val>
                                                <p:strVal val="0-#ppt_w/2"/>
                                              </p:val>
                                            </p:tav>
                                            <p:tav tm="100000">
                                              <p:val>
                                                <p:strVal val="#ppt_x"/>
                                              </p:val>
                                            </p:tav>
                                          </p:tavLst>
                                        </p:anim>
                                        <p:anim calcmode="lin" valueType="num" p14:bounceEnd="47000">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7000">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14:bounceEnd="47000">
                                          <p:cBhvr additive="base">
                                            <p:cTn id="53" dur="400" fill="hold"/>
                                            <p:tgtEl>
                                              <p:spTgt spid="48"/>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14:bounceEnd="47000">
                                          <p:cBhvr additive="base">
                                            <p:cTn id="57" dur="400" fill="hold"/>
                                            <p:tgtEl>
                                              <p:spTgt spid="49"/>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14:bounceEnd="47000">
                                          <p:cBhvr additive="base">
                                            <p:cTn id="61" dur="400" fill="hold"/>
                                            <p:tgtEl>
                                              <p:spTgt spid="50"/>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6000">
                                          <p:cBhvr additive="base">
                                            <p:cTn id="79"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14:presetBounceEnd="56000">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14:bounceEnd="56000">
                                          <p:cBhvr additive="base">
                                            <p:cTn id="84" dur="300" fill="hold"/>
                                            <p:tgtEl>
                                              <p:spTgt spid="56"/>
                                            </p:tgtEl>
                                            <p:attrNameLst>
                                              <p:attrName>ppt_x</p:attrName>
                                            </p:attrNameLst>
                                          </p:cBhvr>
                                          <p:tavLst>
                                            <p:tav tm="0">
                                              <p:val>
                                                <p:strVal val="1+#ppt_w/2"/>
                                              </p:val>
                                            </p:tav>
                                            <p:tav tm="100000">
                                              <p:val>
                                                <p:strVal val="#ppt_x"/>
                                              </p:val>
                                            </p:tav>
                                          </p:tavLst>
                                        </p:anim>
                                        <p:anim calcmode="lin" valueType="num" p14:bounceEnd="56000">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14:bounceEnd="56000">
                                          <p:cBhvr additive="base">
                                            <p:cTn id="89" dur="300" fill="hold"/>
                                            <p:tgtEl>
                                              <p:spTgt spid="57"/>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14:presetBounceEnd="56000">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14:bounceEnd="56000">
                                          <p:cBhvr additive="base">
                                            <p:cTn id="94" dur="300" fill="hold"/>
                                            <p:tgtEl>
                                              <p:spTgt spid="58"/>
                                            </p:tgtEl>
                                            <p:attrNameLst>
                                              <p:attrName>ppt_x</p:attrName>
                                            </p:attrNameLst>
                                          </p:cBhvr>
                                          <p:tavLst>
                                            <p:tav tm="0">
                                              <p:val>
                                                <p:strVal val="1+#ppt_w/2"/>
                                              </p:val>
                                            </p:tav>
                                            <p:tav tm="100000">
                                              <p:val>
                                                <p:strVal val="#ppt_x"/>
                                              </p:val>
                                            </p:tav>
                                          </p:tavLst>
                                        </p:anim>
                                        <p:anim calcmode="lin" valueType="num" p14:bounceEnd="56000">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fill="hold"/>
                                            <p:tgtEl>
                                              <p:spTgt spid="47"/>
                                            </p:tgtEl>
                                            <p:attrNameLst>
                                              <p:attrName>ppt_x</p:attrName>
                                            </p:attrNameLst>
                                          </p:cBhvr>
                                          <p:tavLst>
                                            <p:tav tm="0">
                                              <p:val>
                                                <p:strVal val="0-#ppt_w/2"/>
                                              </p:val>
                                            </p:tav>
                                            <p:tav tm="100000">
                                              <p:val>
                                                <p:strVal val="#ppt_x"/>
                                              </p:val>
                                            </p:tav>
                                          </p:tavLst>
                                        </p:anim>
                                        <p:anim calcmode="lin" valueType="num">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400" fill="hold"/>
                                            <p:tgtEl>
                                              <p:spTgt spid="48"/>
                                            </p:tgtEl>
                                            <p:attrNameLst>
                                              <p:attrName>ppt_x</p:attrName>
                                            </p:attrNameLst>
                                          </p:cBhvr>
                                          <p:tavLst>
                                            <p:tav tm="0">
                                              <p:val>
                                                <p:strVal val="0-#ppt_w/2"/>
                                              </p:val>
                                            </p:tav>
                                            <p:tav tm="100000">
                                              <p:val>
                                                <p:strVal val="#ppt_x"/>
                                              </p:val>
                                            </p:tav>
                                          </p:tavLst>
                                        </p:anim>
                                        <p:anim calcmode="lin" valueType="num">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400" fill="hold"/>
                                            <p:tgtEl>
                                              <p:spTgt spid="49"/>
                                            </p:tgtEl>
                                            <p:attrNameLst>
                                              <p:attrName>ppt_x</p:attrName>
                                            </p:attrNameLst>
                                          </p:cBhvr>
                                          <p:tavLst>
                                            <p:tav tm="0">
                                              <p:val>
                                                <p:strVal val="0-#ppt_w/2"/>
                                              </p:val>
                                            </p:tav>
                                            <p:tav tm="100000">
                                              <p:val>
                                                <p:strVal val="#ppt_x"/>
                                              </p:val>
                                            </p:tav>
                                          </p:tavLst>
                                        </p:anim>
                                        <p:anim calcmode="lin" valueType="num">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400" fill="hold"/>
                                            <p:tgtEl>
                                              <p:spTgt spid="50"/>
                                            </p:tgtEl>
                                            <p:attrNameLst>
                                              <p:attrName>ppt_x</p:attrName>
                                            </p:attrNameLst>
                                          </p:cBhvr>
                                          <p:tavLst>
                                            <p:tav tm="0">
                                              <p:val>
                                                <p:strVal val="0-#ppt_w/2"/>
                                              </p:val>
                                            </p:tav>
                                            <p:tav tm="100000">
                                              <p:val>
                                                <p:strVal val="#ppt_x"/>
                                              </p:val>
                                            </p:tav>
                                          </p:tavLst>
                                        </p:anim>
                                        <p:anim calcmode="lin" valueType="num">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300" fill="hold"/>
                                            <p:tgtEl>
                                              <p:spTgt spid="55"/>
                                            </p:tgtEl>
                                            <p:attrNameLst>
                                              <p:attrName>ppt_x</p:attrName>
                                            </p:attrNameLst>
                                          </p:cBhvr>
                                          <p:tavLst>
                                            <p:tav tm="0">
                                              <p:val>
                                                <p:strVal val="1+#ppt_w/2"/>
                                              </p:val>
                                            </p:tav>
                                            <p:tav tm="100000">
                                              <p:val>
                                                <p:strVal val="#ppt_x"/>
                                              </p:val>
                                            </p:tav>
                                          </p:tavLst>
                                        </p:anim>
                                        <p:anim calcmode="lin" valueType="num">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300" fill="hold"/>
                                            <p:tgtEl>
                                              <p:spTgt spid="56"/>
                                            </p:tgtEl>
                                            <p:attrNameLst>
                                              <p:attrName>ppt_x</p:attrName>
                                            </p:attrNameLst>
                                          </p:cBhvr>
                                          <p:tavLst>
                                            <p:tav tm="0">
                                              <p:val>
                                                <p:strVal val="1+#ppt_w/2"/>
                                              </p:val>
                                            </p:tav>
                                            <p:tav tm="100000">
                                              <p:val>
                                                <p:strVal val="#ppt_x"/>
                                              </p:val>
                                            </p:tav>
                                          </p:tavLst>
                                        </p:anim>
                                        <p:anim calcmode="lin" valueType="num">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300" fill="hold"/>
                                            <p:tgtEl>
                                              <p:spTgt spid="57"/>
                                            </p:tgtEl>
                                            <p:attrNameLst>
                                              <p:attrName>ppt_x</p:attrName>
                                            </p:attrNameLst>
                                          </p:cBhvr>
                                          <p:tavLst>
                                            <p:tav tm="0">
                                              <p:val>
                                                <p:strVal val="1+#ppt_w/2"/>
                                              </p:val>
                                            </p:tav>
                                            <p:tav tm="100000">
                                              <p:val>
                                                <p:strVal val="#ppt_x"/>
                                              </p:val>
                                            </p:tav>
                                          </p:tavLst>
                                        </p:anim>
                                        <p:anim calcmode="lin" valueType="num">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300" fill="hold"/>
                                            <p:tgtEl>
                                              <p:spTgt spid="58"/>
                                            </p:tgtEl>
                                            <p:attrNameLst>
                                              <p:attrName>ppt_x</p:attrName>
                                            </p:attrNameLst>
                                          </p:cBhvr>
                                          <p:tavLst>
                                            <p:tav tm="0">
                                              <p:val>
                                                <p:strVal val="1+#ppt_w/2"/>
                                              </p:val>
                                            </p:tav>
                                            <p:tav tm="100000">
                                              <p:val>
                                                <p:strVal val="#ppt_x"/>
                                              </p:val>
                                            </p:tav>
                                          </p:tavLst>
                                        </p:anim>
                                        <p:anim calcmode="lin" valueType="num">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7456287" y="2144604"/>
            <a:ext cx="3727616" cy="3780675"/>
            <a:chOff x="1331640" y="1707654"/>
            <a:chExt cx="2796076" cy="2835506"/>
          </a:xfrm>
        </p:grpSpPr>
        <p:sp>
          <p:nvSpPr>
            <p:cNvPr id="38"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4" name="矩形 1"/>
          <p:cNvSpPr>
            <a:spLocks noChangeArrowheads="1"/>
          </p:cNvSpPr>
          <p:nvPr/>
        </p:nvSpPr>
        <p:spPr bwMode="auto">
          <a:xfrm>
            <a:off x="1463461" y="2339108"/>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1463461" y="3315234"/>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矩形 1"/>
          <p:cNvSpPr>
            <a:spLocks noChangeArrowheads="1"/>
          </p:cNvSpPr>
          <p:nvPr/>
        </p:nvSpPr>
        <p:spPr bwMode="auto">
          <a:xfrm>
            <a:off x="1463461" y="4291361"/>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1"/>
          <p:cNvSpPr>
            <a:spLocks noChangeArrowheads="1"/>
          </p:cNvSpPr>
          <p:nvPr/>
        </p:nvSpPr>
        <p:spPr bwMode="auto">
          <a:xfrm>
            <a:off x="1463461" y="5267489"/>
            <a:ext cx="470391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a:off x="6288000" y="2626179"/>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288000" y="3595528"/>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288000" y="4564877"/>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6288000" y="5534228"/>
            <a:ext cx="1055979"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right)">
                                          <p:cBhvr>
                                            <p:cTn id="12" dur="500"/>
                                            <p:tgtEl>
                                              <p:spTgt spid="48"/>
                                            </p:tgtEl>
                                          </p:cBhvr>
                                        </p:animEffect>
                                      </p:childTnLst>
                                    </p:cTn>
                                  </p:par>
                                  <p:par>
                                    <p:cTn id="13" presetID="2" presetClass="entr" presetSubtype="8" fill="hold" grpId="0" nodeType="withEffect" p14:presetBounceEnd="50000">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14:bounceEnd="50000">
                                          <p:cBhvr additive="base">
                                            <p:cTn id="15" dur="300" fill="hold"/>
                                            <p:tgtEl>
                                              <p:spTgt spid="44"/>
                                            </p:tgtEl>
                                            <p:attrNameLst>
                                              <p:attrName>ppt_x</p:attrName>
                                            </p:attrNameLst>
                                          </p:cBhvr>
                                          <p:tavLst>
                                            <p:tav tm="0">
                                              <p:val>
                                                <p:strVal val="0-#ppt_w/2"/>
                                              </p:val>
                                            </p:tav>
                                            <p:tav tm="100000">
                                              <p:val>
                                                <p:strVal val="#ppt_x"/>
                                              </p:val>
                                            </p:tav>
                                          </p:tavLst>
                                        </p:anim>
                                        <p:anim calcmode="lin" valueType="num" p14:bounceEnd="50000">
                                          <p:cBhvr additive="base">
                                            <p:cTn id="16" dur="3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par>
                                    <p:cTn id="21" presetID="2" presetClass="entr" presetSubtype="8" fill="hold" grpId="0" nodeType="withEffect" p14:presetBounceEnd="50000">
                                      <p:stCondLst>
                                        <p:cond delay="300"/>
                                      </p:stCondLst>
                                      <p:childTnLst>
                                        <p:set>
                                          <p:cBhvr>
                                            <p:cTn id="22" dur="1" fill="hold">
                                              <p:stCondLst>
                                                <p:cond delay="0"/>
                                              </p:stCondLst>
                                            </p:cTn>
                                            <p:tgtEl>
                                              <p:spTgt spid="45"/>
                                            </p:tgtEl>
                                            <p:attrNameLst>
                                              <p:attrName>style.visibility</p:attrName>
                                            </p:attrNameLst>
                                          </p:cBhvr>
                                          <p:to>
                                            <p:strVal val="visible"/>
                                          </p:to>
                                        </p:set>
                                        <p:anim calcmode="lin" valueType="num" p14:bounceEnd="50000">
                                          <p:cBhvr additive="base">
                                            <p:cTn id="23" dur="300" fill="hold"/>
                                            <p:tgtEl>
                                              <p:spTgt spid="45"/>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 presetClass="entr" presetSubtype="8" fill="hold" grpId="0" nodeType="withEffect" p14:presetBounceEnd="50000">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3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32" dur="3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right)">
                                          <p:cBhvr>
                                            <p:cTn id="36" dur="500"/>
                                            <p:tgtEl>
                                              <p:spTgt spid="51"/>
                                            </p:tgtEl>
                                          </p:cBhvr>
                                        </p:animEffect>
                                      </p:childTnLst>
                                    </p:cTn>
                                  </p:par>
                                  <p:par>
                                    <p:cTn id="37" presetID="2" presetClass="entr" presetSubtype="8" fill="hold" grpId="0" nodeType="withEffect" p14:presetBounceEnd="50000">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14:bounceEnd="50000">
                                          <p:cBhvr additive="base">
                                            <p:cTn id="39" dur="300" fill="hold"/>
                                            <p:tgtEl>
                                              <p:spTgt spid="47"/>
                                            </p:tgtEl>
                                            <p:attrNameLst>
                                              <p:attrName>ppt_x</p:attrName>
                                            </p:attrNameLst>
                                          </p:cBhvr>
                                          <p:tavLst>
                                            <p:tav tm="0">
                                              <p:val>
                                                <p:strVal val="0-#ppt_w/2"/>
                                              </p:val>
                                            </p:tav>
                                            <p:tav tm="100000">
                                              <p:val>
                                                <p:strVal val="#ppt_x"/>
                                              </p:val>
                                            </p:tav>
                                          </p:tavLst>
                                        </p:anim>
                                        <p:anim calcmode="lin" valueType="num" p14:bounceEnd="50000">
                                          <p:cBhvr additive="base">
                                            <p:cTn id="40" dur="3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right)">
                                          <p:cBhvr>
                                            <p:cTn id="12" dur="500"/>
                                            <p:tgtEl>
                                              <p:spTgt spid="48"/>
                                            </p:tgtEl>
                                          </p:cBhvr>
                                        </p:animEffect>
                                      </p:childTnLst>
                                    </p:cTn>
                                  </p:par>
                                  <p:par>
                                    <p:cTn id="13" presetID="2" presetClass="entr" presetSubtype="8"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300" fill="hold"/>
                                            <p:tgtEl>
                                              <p:spTgt spid="44"/>
                                            </p:tgtEl>
                                            <p:attrNameLst>
                                              <p:attrName>ppt_x</p:attrName>
                                            </p:attrNameLst>
                                          </p:cBhvr>
                                          <p:tavLst>
                                            <p:tav tm="0">
                                              <p:val>
                                                <p:strVal val="0-#ppt_w/2"/>
                                              </p:val>
                                            </p:tav>
                                            <p:tav tm="100000">
                                              <p:val>
                                                <p:strVal val="#ppt_x"/>
                                              </p:val>
                                            </p:tav>
                                          </p:tavLst>
                                        </p:anim>
                                        <p:anim calcmode="lin" valueType="num">
                                          <p:cBhvr additive="base">
                                            <p:cTn id="16" dur="3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par>
                                    <p:cTn id="21" presetID="2" presetClass="entr" presetSubtype="8" fill="hold" grpId="0" nodeType="withEffect">
                                      <p:stCondLst>
                                        <p:cond delay="3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300" fill="hold"/>
                                            <p:tgtEl>
                                              <p:spTgt spid="45"/>
                                            </p:tgtEl>
                                            <p:attrNameLst>
                                              <p:attrName>ppt_x</p:attrName>
                                            </p:attrNameLst>
                                          </p:cBhvr>
                                          <p:tavLst>
                                            <p:tav tm="0">
                                              <p:val>
                                                <p:strVal val="0-#ppt_w/2"/>
                                              </p:val>
                                            </p:tav>
                                            <p:tav tm="100000">
                                              <p:val>
                                                <p:strVal val="#ppt_x"/>
                                              </p:val>
                                            </p:tav>
                                          </p:tavLst>
                                        </p:anim>
                                        <p:anim calcmode="lin" valueType="num">
                                          <p:cBhvr additive="base">
                                            <p:cTn id="24" dur="3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 presetClass="entr" presetSubtype="8" fill="hold" grpId="0"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300" fill="hold"/>
                                            <p:tgtEl>
                                              <p:spTgt spid="46"/>
                                            </p:tgtEl>
                                            <p:attrNameLst>
                                              <p:attrName>ppt_x</p:attrName>
                                            </p:attrNameLst>
                                          </p:cBhvr>
                                          <p:tavLst>
                                            <p:tav tm="0">
                                              <p:val>
                                                <p:strVal val="0-#ppt_w/2"/>
                                              </p:val>
                                            </p:tav>
                                            <p:tav tm="100000">
                                              <p:val>
                                                <p:strVal val="#ppt_x"/>
                                              </p:val>
                                            </p:tav>
                                          </p:tavLst>
                                        </p:anim>
                                        <p:anim calcmode="lin" valueType="num">
                                          <p:cBhvr additive="base">
                                            <p:cTn id="32" dur="300" fill="hold"/>
                                            <p:tgtEl>
                                              <p:spTgt spid="4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right)">
                                          <p:cBhvr>
                                            <p:cTn id="36" dur="500"/>
                                            <p:tgtEl>
                                              <p:spTgt spid="51"/>
                                            </p:tgtEl>
                                          </p:cBhvr>
                                        </p:animEffect>
                                      </p:childTnLst>
                                    </p:cTn>
                                  </p:par>
                                  <p:par>
                                    <p:cTn id="37" presetID="2" presetClass="entr" presetSubtype="8" fill="hold" grpId="0" nodeType="withEffect">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300" fill="hold"/>
                                            <p:tgtEl>
                                              <p:spTgt spid="47"/>
                                            </p:tgtEl>
                                            <p:attrNameLst>
                                              <p:attrName>ppt_x</p:attrName>
                                            </p:attrNameLst>
                                          </p:cBhvr>
                                          <p:tavLst>
                                            <p:tav tm="0">
                                              <p:val>
                                                <p:strVal val="0-#ppt_w/2"/>
                                              </p:val>
                                            </p:tav>
                                            <p:tav tm="100000">
                                              <p:val>
                                                <p:strVal val="#ppt_x"/>
                                              </p:val>
                                            </p:tav>
                                          </p:tavLst>
                                        </p:anim>
                                        <p:anim calcmode="lin" valueType="num">
                                          <p:cBhvr additive="base">
                                            <p:cTn id="40" dur="3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22795" y="2707433"/>
            <a:ext cx="3647152" cy="923330"/>
          </a:xfrm>
          <a:prstGeom prst="rect">
            <a:avLst/>
          </a:prstGeom>
          <a:noFill/>
        </p:spPr>
        <p:txBody>
          <a:bodyPr wrap="none" rtlCol="0">
            <a:spAutoFit/>
          </a:bodyP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添加大标题</a:t>
            </a:r>
          </a:p>
        </p:txBody>
      </p:sp>
      <p:sp>
        <p:nvSpPr>
          <p:cNvPr id="3" name="椭圆 2"/>
          <p:cNvSpPr>
            <a:spLocks noChangeAspect="1"/>
          </p:cNvSpPr>
          <p:nvPr/>
        </p:nvSpPr>
        <p:spPr>
          <a:xfrm>
            <a:off x="5418371" y="1582187"/>
            <a:ext cx="1056000" cy="1056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方正苏新诗柳楷简体" panose="02000000000000000000" pitchFamily="2" charset="-122"/>
                <a:ea typeface="方正苏新诗柳楷简体" panose="02000000000000000000" pitchFamily="2" charset="-122"/>
              </a:rPr>
              <a:t>肆</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0898" y="2180862"/>
            <a:ext cx="5015847" cy="3924300"/>
            <a:chOff x="467545" y="2357983"/>
            <a:chExt cx="3762375" cy="2943225"/>
          </a:xfrm>
        </p:grpSpPr>
        <p:sp>
          <p:nvSpPr>
            <p:cNvPr id="4" name="椭圆 3"/>
            <p:cNvSpPr/>
            <p:nvPr/>
          </p:nvSpPr>
          <p:spPr>
            <a:xfrm flipH="1">
              <a:off x="3403356"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flipH="1">
              <a:off x="1919590"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6" name="任意多边形 5"/>
            <p:cNvSpPr/>
            <p:nvPr/>
          </p:nvSpPr>
          <p:spPr>
            <a:xfrm>
              <a:off x="467545" y="2357983"/>
              <a:ext cx="3762375" cy="2524125"/>
            </a:xfrm>
            <a:custGeom>
              <a:avLst/>
              <a:gdLst>
                <a:gd name="connsiteX0" fmla="*/ 0 w 3762375"/>
                <a:gd name="connsiteY0" fmla="*/ 0 h 2524125"/>
                <a:gd name="connsiteX1" fmla="*/ 581025 w 3762375"/>
                <a:gd name="connsiteY1" fmla="*/ 0 h 2524125"/>
                <a:gd name="connsiteX2" fmla="*/ 1047750 w 3762375"/>
                <a:gd name="connsiteY2" fmla="*/ 2524125 h 2524125"/>
                <a:gd name="connsiteX3" fmla="*/ 3762375 w 3762375"/>
                <a:gd name="connsiteY3" fmla="*/ 2524125 h 2524125"/>
              </a:gdLst>
              <a:ahLst/>
              <a:cxnLst>
                <a:cxn ang="0">
                  <a:pos x="connsiteX0" y="connsiteY0"/>
                </a:cxn>
                <a:cxn ang="0">
                  <a:pos x="connsiteX1" y="connsiteY1"/>
                </a:cxn>
                <a:cxn ang="0">
                  <a:pos x="connsiteX2" y="connsiteY2"/>
                </a:cxn>
                <a:cxn ang="0">
                  <a:pos x="connsiteX3" y="connsiteY3"/>
                </a:cxn>
              </a:cxnLst>
              <a:rect l="l" t="t" r="r" b="b"/>
              <a:pathLst>
                <a:path w="3762375" h="2524125">
                  <a:moveTo>
                    <a:pt x="0" y="0"/>
                  </a:moveTo>
                  <a:lnTo>
                    <a:pt x="581025" y="0"/>
                  </a:lnTo>
                  <a:lnTo>
                    <a:pt x="1047750" y="2524125"/>
                  </a:lnTo>
                  <a:lnTo>
                    <a:pt x="3762375" y="2524125"/>
                  </a:lnTo>
                </a:path>
              </a:pathLst>
            </a:cu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47736" y="2322645"/>
            <a:ext cx="4479166" cy="682192"/>
            <a:chOff x="1200270" y="2464321"/>
            <a:chExt cx="3359812" cy="511644"/>
          </a:xfrm>
        </p:grpSpPr>
        <p:sp>
          <p:nvSpPr>
            <p:cNvPr id="8" name="矩形 4"/>
            <p:cNvSpPr/>
            <p:nvPr/>
          </p:nvSpPr>
          <p:spPr>
            <a:xfrm flipH="1">
              <a:off x="1200270" y="2464321"/>
              <a:ext cx="3359812" cy="511644"/>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2098365" y="2579961"/>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0" name="组合 9"/>
          <p:cNvGrpSpPr/>
          <p:nvPr/>
        </p:nvGrpSpPr>
        <p:grpSpPr>
          <a:xfrm>
            <a:off x="1886380" y="3146596"/>
            <a:ext cx="4199961" cy="682192"/>
            <a:chOff x="1304265" y="3082284"/>
            <a:chExt cx="3150381" cy="511644"/>
          </a:xfrm>
        </p:grpSpPr>
        <p:sp>
          <p:nvSpPr>
            <p:cNvPr id="11" name="矩形 8"/>
            <p:cNvSpPr/>
            <p:nvPr/>
          </p:nvSpPr>
          <p:spPr>
            <a:xfrm flipH="1">
              <a:off x="1304265" y="3082284"/>
              <a:ext cx="3150381" cy="511644"/>
            </a:xfrm>
            <a:custGeom>
              <a:avLst/>
              <a:gdLst/>
              <a:ahLst/>
              <a:cxnLst/>
              <a:rect l="l" t="t" r="r" b="b"/>
              <a:pathLst>
                <a:path w="4433803" h="720080">
                  <a:moveTo>
                    <a:pt x="0" y="0"/>
                  </a:moveTo>
                  <a:lnTo>
                    <a:pt x="4433803" y="0"/>
                  </a:lnTo>
                  <a:lnTo>
                    <a:pt x="4298902"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2098365" y="3176191"/>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3" name="组合 12"/>
          <p:cNvGrpSpPr/>
          <p:nvPr/>
        </p:nvGrpSpPr>
        <p:grpSpPr>
          <a:xfrm>
            <a:off x="2020580" y="3957847"/>
            <a:ext cx="3918830" cy="682192"/>
            <a:chOff x="1404929" y="3690722"/>
            <a:chExt cx="2939505" cy="511644"/>
          </a:xfrm>
        </p:grpSpPr>
        <p:sp>
          <p:nvSpPr>
            <p:cNvPr id="14" name="矩形 9"/>
            <p:cNvSpPr/>
            <p:nvPr/>
          </p:nvSpPr>
          <p:spPr>
            <a:xfrm flipH="1">
              <a:off x="1404929" y="3690722"/>
              <a:ext cx="2939505" cy="511644"/>
            </a:xfrm>
            <a:custGeom>
              <a:avLst/>
              <a:gdLst/>
              <a:ahLst/>
              <a:cxnLst/>
              <a:rect l="l" t="t" r="r" b="b"/>
              <a:pathLst>
                <a:path w="4137020" h="720080">
                  <a:moveTo>
                    <a:pt x="0" y="0"/>
                  </a:moveTo>
                  <a:lnTo>
                    <a:pt x="4137020" y="0"/>
                  </a:lnTo>
                  <a:lnTo>
                    <a:pt x="4002119" y="720080"/>
                  </a:lnTo>
                  <a:lnTo>
                    <a:pt x="134901" y="720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098365" y="3796673"/>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6" name="组合 15"/>
          <p:cNvGrpSpPr/>
          <p:nvPr/>
        </p:nvGrpSpPr>
        <p:grpSpPr>
          <a:xfrm>
            <a:off x="2167507" y="4750899"/>
            <a:ext cx="3637702" cy="682191"/>
            <a:chOff x="1515139" y="4285510"/>
            <a:chExt cx="2728632" cy="511643"/>
          </a:xfrm>
        </p:grpSpPr>
        <p:sp>
          <p:nvSpPr>
            <p:cNvPr id="17" name="矩形 10"/>
            <p:cNvSpPr/>
            <p:nvPr/>
          </p:nvSpPr>
          <p:spPr>
            <a:xfrm flipH="1">
              <a:off x="1515139" y="4285510"/>
              <a:ext cx="2728632" cy="511643"/>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2098365" y="4375393"/>
              <a:ext cx="1600647" cy="288541"/>
            </a:xfrm>
            <a:prstGeom prst="rect">
              <a:avLst/>
            </a:prstGeom>
            <a:noFill/>
          </p:spPr>
          <p:txBody>
            <a:bodyPr wrap="none" rtlCol="0">
              <a:spAutoFit/>
            </a:bodyPr>
            <a:lstStyle/>
            <a:p>
              <a:r>
                <a:rPr lang="zh-CN" altLang="en-US" sz="1900" b="1" dirty="0">
                  <a:solidFill>
                    <a:schemeClr val="bg1"/>
                  </a:solidFill>
                </a:rPr>
                <a:t>单击此处添加标题</a:t>
              </a:r>
            </a:p>
          </p:txBody>
        </p:sp>
      </p:grpSp>
      <p:grpSp>
        <p:nvGrpSpPr>
          <p:cNvPr id="19" name="组合 37"/>
          <p:cNvGrpSpPr/>
          <p:nvPr/>
        </p:nvGrpSpPr>
        <p:grpSpPr>
          <a:xfrm>
            <a:off x="6069835" y="2366501"/>
            <a:ext cx="5690058" cy="608989"/>
            <a:chOff x="3645074" y="1919642"/>
            <a:chExt cx="5196645" cy="556109"/>
          </a:xfrm>
        </p:grpSpPr>
        <p:sp>
          <p:nvSpPr>
            <p:cNvPr id="20"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3" name="组合 22"/>
          <p:cNvGrpSpPr/>
          <p:nvPr/>
        </p:nvGrpSpPr>
        <p:grpSpPr>
          <a:xfrm>
            <a:off x="5866304" y="3182679"/>
            <a:ext cx="5690058" cy="608989"/>
            <a:chOff x="3645074" y="1919642"/>
            <a:chExt cx="5196645" cy="556109"/>
          </a:xfrm>
        </p:grpSpPr>
        <p:sp>
          <p:nvSpPr>
            <p:cNvPr id="24"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7" name="组合 26"/>
          <p:cNvGrpSpPr/>
          <p:nvPr/>
        </p:nvGrpSpPr>
        <p:grpSpPr>
          <a:xfrm>
            <a:off x="5712008" y="3986156"/>
            <a:ext cx="5690058" cy="608989"/>
            <a:chOff x="3645074" y="1919642"/>
            <a:chExt cx="5196645" cy="556109"/>
          </a:xfrm>
        </p:grpSpPr>
        <p:sp>
          <p:nvSpPr>
            <p:cNvPr id="28"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31" name="组合 30"/>
          <p:cNvGrpSpPr/>
          <p:nvPr/>
        </p:nvGrpSpPr>
        <p:grpSpPr>
          <a:xfrm>
            <a:off x="5616010" y="4771433"/>
            <a:ext cx="5690058" cy="608989"/>
            <a:chOff x="3645074" y="1919642"/>
            <a:chExt cx="5196645" cy="556109"/>
          </a:xfrm>
        </p:grpSpPr>
        <p:sp>
          <p:nvSpPr>
            <p:cNvPr id="32"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2" presetClass="entr" presetSubtype="8" fill="hold" nodeType="withEffect">
                                  <p:stCondLst>
                                    <p:cond delay="80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10"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8" fill="hold" nodeType="withEffect">
                                  <p:stCondLst>
                                    <p:cond delay="11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13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2605852" y="280646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2592515" y="385164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422784" y="2668423"/>
            <a:ext cx="1892904" cy="1893151"/>
          </a:xfrm>
          <a:prstGeom prst="ellipse">
            <a:avLst/>
          </a:prstGeom>
          <a:solidFill>
            <a:schemeClr val="accent2"/>
          </a:solidFill>
          <a:ln w="25400" cap="flat" cmpd="sng" algn="ctr">
            <a:noFill/>
            <a:prstDash val="solid"/>
          </a:ln>
          <a:effectLst/>
        </p:spPr>
        <p:txBody>
          <a:bodyPr lIns="121908" tIns="60954" rIns="121908" bIns="60954" rtlCol="0" anchor="ctr"/>
          <a:lstStyle/>
          <a:p>
            <a:pPr algn="ctr">
              <a:defRPr/>
            </a:pPr>
            <a:r>
              <a:rPr lang="zh-CN" alt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416986" y="195627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2" name="组合 31"/>
          <p:cNvGrpSpPr/>
          <p:nvPr/>
        </p:nvGrpSpPr>
        <p:grpSpPr>
          <a:xfrm>
            <a:off x="5828228" y="195627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1" name="组合 30"/>
          <p:cNvGrpSpPr/>
          <p:nvPr/>
        </p:nvGrpSpPr>
        <p:grpSpPr>
          <a:xfrm>
            <a:off x="4237919" y="195627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7" name="组合 36"/>
          <p:cNvGrpSpPr/>
          <p:nvPr/>
        </p:nvGrpSpPr>
        <p:grpSpPr>
          <a:xfrm>
            <a:off x="7416986" y="4545169"/>
            <a:ext cx="1491363" cy="859142"/>
            <a:chOff x="5732535" y="3408875"/>
            <a:chExt cx="1118668" cy="644356"/>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8" name="组合 37"/>
          <p:cNvGrpSpPr/>
          <p:nvPr/>
        </p:nvGrpSpPr>
        <p:grpSpPr>
          <a:xfrm>
            <a:off x="5828228" y="4545169"/>
            <a:ext cx="1491363" cy="859142"/>
            <a:chOff x="4540812" y="3408875"/>
            <a:chExt cx="1118668" cy="644356"/>
          </a:xfrm>
          <a:solidFill>
            <a:srgbClr val="01B0F1"/>
          </a:solidFill>
        </p:grpSpPr>
        <p:sp>
          <p:nvSpPr>
            <p:cNvPr id="19" name="椭圆 18"/>
            <p:cNvSpPr/>
            <p:nvPr/>
          </p:nvSpPr>
          <p:spPr>
            <a:xfrm flipH="1">
              <a:off x="4971584" y="3408875"/>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9" name="组合 38"/>
          <p:cNvGrpSpPr/>
          <p:nvPr/>
        </p:nvGrpSpPr>
        <p:grpSpPr>
          <a:xfrm>
            <a:off x="4237919" y="4545169"/>
            <a:ext cx="1491363" cy="859142"/>
            <a:chOff x="3347925" y="3408875"/>
            <a:chExt cx="1118668" cy="644356"/>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5" name="组合 34"/>
          <p:cNvGrpSpPr/>
          <p:nvPr/>
        </p:nvGrpSpPr>
        <p:grpSpPr>
          <a:xfrm>
            <a:off x="8924556" y="1700810"/>
            <a:ext cx="1491363" cy="93696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6314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p>
          </p:txBody>
        </p:sp>
      </p:grpSp>
      <p:grpSp>
        <p:nvGrpSpPr>
          <p:cNvPr id="36" name="组合 35"/>
          <p:cNvGrpSpPr/>
          <p:nvPr/>
        </p:nvGrpSpPr>
        <p:grpSpPr>
          <a:xfrm>
            <a:off x="8924556" y="4835463"/>
            <a:ext cx="1491363" cy="859142"/>
            <a:chOff x="6863360" y="3626596"/>
            <a:chExt cx="1118668" cy="644356"/>
          </a:xfrm>
          <a:solidFill>
            <a:srgbClr val="01B0F1"/>
          </a:solidFill>
        </p:grpSpPr>
        <p:sp>
          <p:nvSpPr>
            <p:cNvPr id="28" name="椭圆 27"/>
            <p:cNvSpPr/>
            <p:nvPr/>
          </p:nvSpPr>
          <p:spPr>
            <a:xfrm flipH="1">
              <a:off x="7294132" y="3626596"/>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62"/>
          <p:cNvSpPr/>
          <p:nvPr/>
        </p:nvSpPr>
        <p:spPr>
          <a:xfrm>
            <a:off x="4904612" y="5034430"/>
            <a:ext cx="2501553" cy="602817"/>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 name="Group 163"/>
          <p:cNvGrpSpPr/>
          <p:nvPr/>
        </p:nvGrpSpPr>
        <p:grpSpPr>
          <a:xfrm>
            <a:off x="4775189" y="4306576"/>
            <a:ext cx="2798449" cy="1316415"/>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95959"/>
            </a:solidFill>
            <a:ln>
              <a:noFill/>
            </a:ln>
          </p:spPr>
          <p:txBody>
            <a:bodyPr vert="horz" wrap="square" lIns="68580" tIns="34290" rIns="68580" bIns="34290" numCol="1" anchor="t" anchorCtr="0" compatLnSpc="1"/>
            <a:lstStyle/>
            <a:p>
              <a:endParaRPr lang="id-ID"/>
            </a:p>
          </p:txBody>
        </p:sp>
        <p:sp>
          <p:nvSpPr>
            <p:cNvPr id="5" name="Oval 9"/>
            <p:cNvSpPr>
              <a:spLocks noChangeArrowheads="1"/>
            </p:cNvSpPr>
            <p:nvPr/>
          </p:nvSpPr>
          <p:spPr bwMode="auto">
            <a:xfrm>
              <a:off x="6724539" y="1872152"/>
              <a:ext cx="2057954" cy="578367"/>
            </a:xfrm>
            <a:prstGeom prst="ellipse">
              <a:avLst/>
            </a:prstGeom>
            <a:solidFill>
              <a:srgbClr val="7F7F7F"/>
            </a:solidFill>
            <a:ln>
              <a:noFill/>
            </a:ln>
          </p:spPr>
          <p:txBody>
            <a:bodyPr vert="horz" wrap="square" lIns="68580" tIns="34290" rIns="68580" bIns="34290" numCol="1" anchor="t" anchorCtr="0" compatLnSpc="1"/>
            <a:lstStyle/>
            <a:p>
              <a:endParaRPr lang="id-ID"/>
            </a:p>
          </p:txBody>
        </p:sp>
        <p:sp>
          <p:nvSpPr>
            <p:cNvPr id="6" name="Oval 17"/>
            <p:cNvSpPr>
              <a:spLocks noChangeArrowheads="1"/>
            </p:cNvSpPr>
            <p:nvPr/>
          </p:nvSpPr>
          <p:spPr bwMode="auto">
            <a:xfrm>
              <a:off x="7207013" y="2117595"/>
              <a:ext cx="1093006" cy="220044"/>
            </a:xfrm>
            <a:prstGeom prst="ellipse">
              <a:avLst/>
            </a:prstGeom>
            <a:solidFill>
              <a:srgbClr val="505050"/>
            </a:solidFill>
            <a:ln>
              <a:noFill/>
            </a:ln>
          </p:spPr>
          <p:txBody>
            <a:bodyPr vert="horz" wrap="square" lIns="68580" tIns="34290" rIns="68580" bIns="34290" numCol="1" anchor="t" anchorCtr="0" compatLnSpc="1"/>
            <a:lstStyle/>
            <a:p>
              <a:endParaRPr lang="id-ID"/>
            </a:p>
          </p:txBody>
        </p:sp>
      </p:grpSp>
      <p:grpSp>
        <p:nvGrpSpPr>
          <p:cNvPr id="7" name="Group 167"/>
          <p:cNvGrpSpPr/>
          <p:nvPr/>
        </p:nvGrpSpPr>
        <p:grpSpPr>
          <a:xfrm>
            <a:off x="4775189" y="3551286"/>
            <a:ext cx="2798449" cy="131641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A6A6A6"/>
            </a:solidFill>
            <a:ln>
              <a:noFill/>
            </a:ln>
          </p:spPr>
          <p:txBody>
            <a:bodyPr vert="horz" wrap="square" lIns="68580" tIns="34290" rIns="68580" bIns="34290" numCol="1" anchor="t" anchorCtr="0" compatLnSpc="1"/>
            <a:lstStyle/>
            <a:p>
              <a:endParaRPr lang="id-ID"/>
            </a:p>
          </p:txBody>
        </p:sp>
        <p:sp>
          <p:nvSpPr>
            <p:cNvPr id="9" name="Oval 9"/>
            <p:cNvSpPr>
              <a:spLocks noChangeArrowheads="1"/>
            </p:cNvSpPr>
            <p:nvPr/>
          </p:nvSpPr>
          <p:spPr bwMode="auto">
            <a:xfrm>
              <a:off x="6724539" y="1872152"/>
              <a:ext cx="2057954" cy="578367"/>
            </a:xfrm>
            <a:prstGeom prst="ellipse">
              <a:avLst/>
            </a:prstGeom>
            <a:solidFill>
              <a:srgbClr val="BFBFBF"/>
            </a:solidFill>
            <a:ln>
              <a:noFill/>
            </a:ln>
          </p:spPr>
          <p:txBody>
            <a:bodyPr vert="horz" wrap="square" lIns="68580" tIns="34290" rIns="68580" bIns="34290" numCol="1" anchor="t" anchorCtr="0" compatLnSpc="1"/>
            <a:lstStyle/>
            <a:p>
              <a:endParaRPr lang="id-ID"/>
            </a:p>
          </p:txBody>
        </p:sp>
        <p:sp>
          <p:nvSpPr>
            <p:cNvPr id="10" name="Oval 17"/>
            <p:cNvSpPr>
              <a:spLocks noChangeArrowheads="1"/>
            </p:cNvSpPr>
            <p:nvPr/>
          </p:nvSpPr>
          <p:spPr bwMode="auto">
            <a:xfrm>
              <a:off x="7207013" y="2117595"/>
              <a:ext cx="1093006" cy="220044"/>
            </a:xfrm>
            <a:prstGeom prst="ellipse">
              <a:avLst/>
            </a:prstGeom>
            <a:solidFill>
              <a:srgbClr val="595959"/>
            </a:solidFill>
            <a:ln>
              <a:noFill/>
            </a:ln>
          </p:spPr>
          <p:txBody>
            <a:bodyPr vert="horz" wrap="square" lIns="68580" tIns="34290" rIns="68580" bIns="34290" numCol="1" anchor="t" anchorCtr="0" compatLnSpc="1"/>
            <a:lstStyle/>
            <a:p>
              <a:endParaRPr lang="id-ID"/>
            </a:p>
          </p:txBody>
        </p:sp>
      </p:grpSp>
      <p:grpSp>
        <p:nvGrpSpPr>
          <p:cNvPr id="11" name="Group 171"/>
          <p:cNvGrpSpPr/>
          <p:nvPr/>
        </p:nvGrpSpPr>
        <p:grpSpPr>
          <a:xfrm>
            <a:off x="4775189" y="2783552"/>
            <a:ext cx="2798449" cy="131641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9D9D9"/>
            </a:solidFill>
            <a:ln>
              <a:noFill/>
            </a:ln>
          </p:spPr>
          <p:txBody>
            <a:bodyPr vert="horz" wrap="square" lIns="68580" tIns="34290" rIns="68580" bIns="34290" numCol="1" anchor="t" anchorCtr="0" compatLnSpc="1"/>
            <a:lstStyle/>
            <a:p>
              <a:endParaRPr lang="id-ID"/>
            </a:p>
          </p:txBody>
        </p:sp>
        <p:sp>
          <p:nvSpPr>
            <p:cNvPr id="13" name="Oval 9"/>
            <p:cNvSpPr>
              <a:spLocks noChangeArrowheads="1"/>
            </p:cNvSpPr>
            <p:nvPr/>
          </p:nvSpPr>
          <p:spPr bwMode="auto">
            <a:xfrm>
              <a:off x="6724539" y="1872152"/>
              <a:ext cx="2057954" cy="578367"/>
            </a:xfrm>
            <a:prstGeom prst="ellipse">
              <a:avLst/>
            </a:prstGeom>
            <a:solidFill>
              <a:srgbClr val="F2F2F2"/>
            </a:solidFill>
            <a:ln>
              <a:noFill/>
            </a:ln>
          </p:spPr>
          <p:txBody>
            <a:bodyPr vert="horz" wrap="square" lIns="68580" tIns="34290" rIns="68580" bIns="34290" numCol="1" anchor="t" anchorCtr="0" compatLnSpc="1"/>
            <a:lstStyle/>
            <a:p>
              <a:endParaRPr lang="id-ID"/>
            </a:p>
          </p:txBody>
        </p:sp>
        <p:sp>
          <p:nvSpPr>
            <p:cNvPr id="14" name="Oval 17"/>
            <p:cNvSpPr>
              <a:spLocks noChangeArrowheads="1"/>
            </p:cNvSpPr>
            <p:nvPr/>
          </p:nvSpPr>
          <p:spPr bwMode="auto">
            <a:xfrm>
              <a:off x="7207013" y="2117595"/>
              <a:ext cx="1093006" cy="220044"/>
            </a:xfrm>
            <a:prstGeom prst="ellipse">
              <a:avLst/>
            </a:prstGeom>
            <a:solidFill>
              <a:srgbClr val="A6A6A6"/>
            </a:solidFill>
            <a:ln>
              <a:noFill/>
            </a:ln>
          </p:spPr>
          <p:txBody>
            <a:bodyPr vert="horz" wrap="square" lIns="68580" tIns="34290" rIns="68580" bIns="34290" numCol="1" anchor="t" anchorCtr="0" compatLnSpc="1"/>
            <a:lstStyle/>
            <a:p>
              <a:endParaRPr lang="id-ID"/>
            </a:p>
          </p:txBody>
        </p:sp>
      </p:grpSp>
      <p:grpSp>
        <p:nvGrpSpPr>
          <p:cNvPr id="15" name="Group 175"/>
          <p:cNvGrpSpPr/>
          <p:nvPr/>
        </p:nvGrpSpPr>
        <p:grpSpPr>
          <a:xfrm>
            <a:off x="4775189" y="2006085"/>
            <a:ext cx="2798449" cy="1316415"/>
            <a:chOff x="7064781" y="1349909"/>
            <a:chExt cx="2057954" cy="967954"/>
          </a:xfrm>
        </p:grpSpPr>
        <p:sp>
          <p:nvSpPr>
            <p:cNvPr id="16"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7" name="Oval 9"/>
            <p:cNvSpPr>
              <a:spLocks noChangeArrowheads="1"/>
            </p:cNvSpPr>
            <p:nvPr/>
          </p:nvSpPr>
          <p:spPr bwMode="auto">
            <a:xfrm>
              <a:off x="7064781" y="1349909"/>
              <a:ext cx="2057954" cy="578367"/>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8" name="Oval 17"/>
            <p:cNvSpPr>
              <a:spLocks noChangeArrowheads="1"/>
            </p:cNvSpPr>
            <p:nvPr/>
          </p:nvSpPr>
          <p:spPr bwMode="auto">
            <a:xfrm>
              <a:off x="7547255" y="1595352"/>
              <a:ext cx="1093006" cy="220044"/>
            </a:xfrm>
            <a:prstGeom prst="ellipse">
              <a:avLst/>
            </a:prstGeom>
            <a:solidFill>
              <a:schemeClr val="accent3">
                <a:lumMod val="50000"/>
              </a:schemeClr>
            </a:solidFill>
            <a:ln>
              <a:noFill/>
            </a:ln>
          </p:spPr>
          <p:txBody>
            <a:bodyPr vert="horz" wrap="square" lIns="68580" tIns="34290" rIns="68580" bIns="34290" numCol="1" anchor="t" anchorCtr="0" compatLnSpc="1"/>
            <a:lstStyle/>
            <a:p>
              <a:endParaRPr lang="id-ID"/>
            </a:p>
          </p:txBody>
        </p:sp>
      </p:grpSp>
      <p:grpSp>
        <p:nvGrpSpPr>
          <p:cNvPr id="19" name="Group 179"/>
          <p:cNvGrpSpPr/>
          <p:nvPr/>
        </p:nvGrpSpPr>
        <p:grpSpPr>
          <a:xfrm>
            <a:off x="6049542" y="2920280"/>
            <a:ext cx="305251" cy="300429"/>
            <a:chOff x="6297613" y="1392238"/>
            <a:chExt cx="498475" cy="490537"/>
          </a:xfrm>
          <a:solidFill>
            <a:schemeClr val="bg1"/>
          </a:solidFill>
        </p:grpSpPr>
        <p:sp>
          <p:nvSpPr>
            <p:cNvPr id="20" name="Freeform 18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1" name="Freeform 18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2" name="Freeform 182"/>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23" name="Group 183"/>
          <p:cNvGrpSpPr/>
          <p:nvPr/>
        </p:nvGrpSpPr>
        <p:grpSpPr>
          <a:xfrm>
            <a:off x="6060723" y="3698143"/>
            <a:ext cx="282893" cy="300431"/>
            <a:chOff x="6881813" y="2154238"/>
            <a:chExt cx="461963" cy="490538"/>
          </a:xfrm>
          <a:solidFill>
            <a:schemeClr val="bg1"/>
          </a:solidFill>
        </p:grpSpPr>
        <p:sp>
          <p:nvSpPr>
            <p:cNvPr id="2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27" name="Freeform 28"/>
          <p:cNvSpPr>
            <a:spLocks noEditPoints="1"/>
          </p:cNvSpPr>
          <p:nvPr/>
        </p:nvSpPr>
        <p:spPr bwMode="auto">
          <a:xfrm>
            <a:off x="6051485" y="4464930"/>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31" tIns="45715" rIns="91431" bIns="45715" numCol="1" anchor="t" anchorCtr="0" compatLnSpc="1"/>
          <a:lstStyle/>
          <a:p>
            <a:endParaRPr lang="id-ID"/>
          </a:p>
        </p:txBody>
      </p:sp>
      <p:grpSp>
        <p:nvGrpSpPr>
          <p:cNvPr id="28" name="Group 188"/>
          <p:cNvGrpSpPr/>
          <p:nvPr/>
        </p:nvGrpSpPr>
        <p:grpSpPr>
          <a:xfrm>
            <a:off x="6002290" y="5178202"/>
            <a:ext cx="399755" cy="395963"/>
            <a:chOff x="7219950" y="3429000"/>
            <a:chExt cx="495300" cy="490538"/>
          </a:xfrm>
          <a:solidFill>
            <a:schemeClr val="bg1"/>
          </a:solidFill>
        </p:grpSpPr>
        <p:sp>
          <p:nvSpPr>
            <p:cNvPr id="2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35" name="Rectangle 227"/>
          <p:cNvSpPr/>
          <p:nvPr/>
        </p:nvSpPr>
        <p:spPr>
          <a:xfrm>
            <a:off x="1086818" y="2653488"/>
            <a:ext cx="249205" cy="2492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6" name="Rectangle 228"/>
          <p:cNvSpPr/>
          <p:nvPr/>
        </p:nvSpPr>
        <p:spPr>
          <a:xfrm>
            <a:off x="1086818" y="3415100"/>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7" name="Rectangle 229"/>
          <p:cNvSpPr/>
          <p:nvPr/>
        </p:nvSpPr>
        <p:spPr>
          <a:xfrm>
            <a:off x="1086818" y="4102388"/>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8" name="Rectangle 230"/>
          <p:cNvSpPr/>
          <p:nvPr/>
        </p:nvSpPr>
        <p:spPr>
          <a:xfrm>
            <a:off x="1086818" y="4781697"/>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9" name="Group 231"/>
          <p:cNvGrpSpPr/>
          <p:nvPr/>
        </p:nvGrpSpPr>
        <p:grpSpPr>
          <a:xfrm>
            <a:off x="1535768" y="2609205"/>
            <a:ext cx="305251" cy="300429"/>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1" name="Freeform 233"/>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2" name="Freeform 234"/>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43" name="Group 235"/>
          <p:cNvGrpSpPr/>
          <p:nvPr/>
        </p:nvGrpSpPr>
        <p:grpSpPr>
          <a:xfrm>
            <a:off x="1546949" y="3367408"/>
            <a:ext cx="282893"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47" name="Freeform 28"/>
          <p:cNvSpPr>
            <a:spLocks noEditPoints="1"/>
          </p:cNvSpPr>
          <p:nvPr/>
        </p:nvSpPr>
        <p:spPr bwMode="auto">
          <a:xfrm>
            <a:off x="1537712" y="4028545"/>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grpSp>
        <p:nvGrpSpPr>
          <p:cNvPr id="48" name="Group 240"/>
          <p:cNvGrpSpPr/>
          <p:nvPr/>
        </p:nvGrpSpPr>
        <p:grpSpPr>
          <a:xfrm>
            <a:off x="1536740" y="4735028"/>
            <a:ext cx="303307" cy="300431"/>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55" name="TextBox 62"/>
          <p:cNvSpPr txBox="1"/>
          <p:nvPr/>
        </p:nvSpPr>
        <p:spPr>
          <a:xfrm>
            <a:off x="1907613" y="2427960"/>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01</a:t>
            </a:r>
          </a:p>
        </p:txBody>
      </p:sp>
      <p:sp>
        <p:nvSpPr>
          <p:cNvPr id="56" name="TextBox 63"/>
          <p:cNvSpPr txBox="1"/>
          <p:nvPr/>
        </p:nvSpPr>
        <p:spPr>
          <a:xfrm>
            <a:off x="1907610" y="264270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r>
              <a:rPr lang="en-US" sz="1100" dirty="0">
                <a:solidFill>
                  <a:schemeClr val="tx1">
                    <a:lumMod val="50000"/>
                    <a:lumOff val="50000"/>
                  </a:schemeClr>
                </a:solidFill>
              </a:rPr>
              <a:t>.</a:t>
            </a:r>
            <a:endParaRPr lang="en-US" sz="1100" b="1" dirty="0">
              <a:solidFill>
                <a:schemeClr val="tx1">
                  <a:lumMod val="50000"/>
                  <a:lumOff val="50000"/>
                </a:schemeClr>
              </a:solidFill>
              <a:latin typeface="Signika Negative" pitchFamily="2" charset="0"/>
            </a:endParaRPr>
          </a:p>
        </p:txBody>
      </p:sp>
      <p:sp>
        <p:nvSpPr>
          <p:cNvPr id="57" name="TextBox 64"/>
          <p:cNvSpPr txBox="1"/>
          <p:nvPr/>
        </p:nvSpPr>
        <p:spPr>
          <a:xfrm>
            <a:off x="1907610" y="3107321"/>
            <a:ext cx="1167924"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02</a:t>
            </a:r>
          </a:p>
        </p:txBody>
      </p:sp>
      <p:sp>
        <p:nvSpPr>
          <p:cNvPr id="58" name="TextBox 65"/>
          <p:cNvSpPr txBox="1"/>
          <p:nvPr/>
        </p:nvSpPr>
        <p:spPr>
          <a:xfrm>
            <a:off x="1907610" y="332206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59" name="TextBox 66"/>
          <p:cNvSpPr txBox="1"/>
          <p:nvPr/>
        </p:nvSpPr>
        <p:spPr>
          <a:xfrm>
            <a:off x="1907611" y="3813803"/>
            <a:ext cx="1166321"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03</a:t>
            </a:r>
          </a:p>
        </p:txBody>
      </p:sp>
      <p:sp>
        <p:nvSpPr>
          <p:cNvPr id="60" name="TextBox 67"/>
          <p:cNvSpPr txBox="1"/>
          <p:nvPr/>
        </p:nvSpPr>
        <p:spPr>
          <a:xfrm>
            <a:off x="1907610" y="4028547"/>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1" name="TextBox 68"/>
          <p:cNvSpPr txBox="1"/>
          <p:nvPr/>
        </p:nvSpPr>
        <p:spPr>
          <a:xfrm>
            <a:off x="1907611" y="4520285"/>
            <a:ext cx="116952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04</a:t>
            </a:r>
          </a:p>
        </p:txBody>
      </p:sp>
      <p:sp>
        <p:nvSpPr>
          <p:cNvPr id="62" name="TextBox 69"/>
          <p:cNvSpPr txBox="1"/>
          <p:nvPr/>
        </p:nvSpPr>
        <p:spPr>
          <a:xfrm>
            <a:off x="1907610" y="4735029"/>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3" name="TextBox 70"/>
          <p:cNvSpPr txBox="1"/>
          <p:nvPr/>
        </p:nvSpPr>
        <p:spPr>
          <a:xfrm>
            <a:off x="8015964" y="2557883"/>
            <a:ext cx="1887672" cy="615541"/>
          </a:xfrm>
          <a:prstGeom prst="rect">
            <a:avLst/>
          </a:prstGeom>
          <a:noFill/>
        </p:spPr>
        <p:txBody>
          <a:bodyPr wrap="none" lIns="121908" tIns="60954" rIns="121908" bIns="60954" rtlCol="0">
            <a:spAutoFit/>
          </a:bodyPr>
          <a:lstStyle/>
          <a:p>
            <a:r>
              <a:rPr lang="zh-CN" altLang="en-US" sz="3200" b="1" dirty="0">
                <a:solidFill>
                  <a:schemeClr val="tx1">
                    <a:lumMod val="50000"/>
                    <a:lumOff val="50000"/>
                  </a:schemeClr>
                </a:solidFill>
                <a:latin typeface="Raleway" pitchFamily="34" charset="0"/>
              </a:rPr>
              <a:t>添加标题</a:t>
            </a:r>
            <a:endParaRPr lang="id-ID" sz="3200" b="1" dirty="0">
              <a:solidFill>
                <a:schemeClr val="tx1">
                  <a:lumMod val="50000"/>
                  <a:lumOff val="50000"/>
                </a:schemeClr>
              </a:solidFill>
              <a:latin typeface="Raleway" pitchFamily="34" charset="0"/>
            </a:endParaRPr>
          </a:p>
        </p:txBody>
      </p:sp>
      <p:sp>
        <p:nvSpPr>
          <p:cNvPr id="64" name="Rectangle 256"/>
          <p:cNvSpPr/>
          <p:nvPr/>
        </p:nvSpPr>
        <p:spPr>
          <a:xfrm>
            <a:off x="7919966" y="3170410"/>
            <a:ext cx="3848142" cy="2174955"/>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300" dirty="0">
              <a:solidFill>
                <a:schemeClr val="tx1">
                  <a:lumMod val="50000"/>
                  <a:lumOff val="50000"/>
                </a:schemeClr>
              </a:solidFill>
              <a:latin typeface="PT Sans" panose="020B0503020203020204" pitchFamily="34" charset="0"/>
            </a:endParaRPr>
          </a:p>
          <a:p>
            <a:pPr algn="just"/>
            <a:endParaRPr lang="id-ID" sz="1300" dirty="0">
              <a:solidFill>
                <a:schemeClr val="tx1">
                  <a:lumMod val="50000"/>
                  <a:lumOff val="50000"/>
                </a:schemeClr>
              </a:solidFill>
              <a:latin typeface="PT Sans" panose="020B0503020203020204" pitchFamily="34" charset="0"/>
            </a:endParaRPr>
          </a:p>
        </p:txBody>
      </p:sp>
      <p:sp>
        <p:nvSpPr>
          <p:cNvPr id="65" name="标题 64"/>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35" grpId="0" animBg="1"/>
      <p:bldP spid="36" grpId="0" animBg="1"/>
      <p:bldP spid="37" grpId="0" animBg="1"/>
      <p:bldP spid="38" grpId="0" animBg="1"/>
      <p:bldP spid="47" grpId="0" animBg="1"/>
      <p:bldP spid="55" grpId="0"/>
      <p:bldP spid="56" grpId="0"/>
      <p:bldP spid="57" grpId="0"/>
      <p:bldP spid="58" grpId="0"/>
      <p:bldP spid="59" grpId="0"/>
      <p:bldP spid="60" grpId="0"/>
      <p:bldP spid="61" grpId="0"/>
      <p:bldP spid="62" grpId="0"/>
      <p:bldP spid="63" grpId="0"/>
      <p:bldP spid="6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370256" y="3202180"/>
            <a:ext cx="1268580" cy="1268745"/>
            <a:chOff x="4171430" y="2267215"/>
            <a:chExt cx="951559" cy="951559"/>
          </a:xfrm>
        </p:grpSpPr>
        <p:sp>
          <p:nvSpPr>
            <p:cNvPr id="9" name="圆角矩形 8"/>
            <p:cNvSpPr/>
            <p:nvPr/>
          </p:nvSpPr>
          <p:spPr>
            <a:xfrm>
              <a:off x="4171430" y="2267215"/>
              <a:ext cx="951559" cy="951559"/>
            </a:xfrm>
            <a:prstGeom prst="roundRect">
              <a:avLst>
                <a:gd name="adj" fmla="val 12663"/>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0" name="Freeform 6"/>
            <p:cNvSpPr>
              <a:spLocks noEditPoints="1"/>
            </p:cNvSpPr>
            <p:nvPr/>
          </p:nvSpPr>
          <p:spPr bwMode="auto">
            <a:xfrm>
              <a:off x="4386108" y="2544215"/>
              <a:ext cx="522202" cy="397557"/>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3"/>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364969" y="1977531"/>
            <a:ext cx="2304751" cy="1045633"/>
            <a:chOff x="3417367" y="1348728"/>
            <a:chExt cx="1728788" cy="784225"/>
          </a:xfrm>
        </p:grpSpPr>
        <p:sp>
          <p:nvSpPr>
            <p:cNvPr id="12" name="Freeform 8"/>
            <p:cNvSpPr/>
            <p:nvPr/>
          </p:nvSpPr>
          <p:spPr bwMode="auto">
            <a:xfrm>
              <a:off x="3417367" y="1348728"/>
              <a:ext cx="1728788" cy="784225"/>
            </a:xfrm>
            <a:custGeom>
              <a:avLst/>
              <a:gdLst>
                <a:gd name="T0" fmla="*/ 331 w 461"/>
                <a:gd name="T1" fmla="*/ 0 h 209"/>
                <a:gd name="T2" fmla="*/ 201 w 461"/>
                <a:gd name="T3" fmla="*/ 24 h 209"/>
                <a:gd name="T4" fmla="*/ 187 w 461"/>
                <a:gd name="T5" fmla="*/ 29 h 209"/>
                <a:gd name="T6" fmla="*/ 174 w 461"/>
                <a:gd name="T7" fmla="*/ 35 h 209"/>
                <a:gd name="T8" fmla="*/ 0 w 461"/>
                <a:gd name="T9" fmla="*/ 209 h 209"/>
                <a:gd name="T10" fmla="*/ 174 w 461"/>
                <a:gd name="T11" fmla="*/ 209 h 209"/>
                <a:gd name="T12" fmla="*/ 187 w 461"/>
                <a:gd name="T13" fmla="*/ 209 h 209"/>
                <a:gd name="T14" fmla="*/ 201 w 461"/>
                <a:gd name="T15" fmla="*/ 209 h 209"/>
                <a:gd name="T16" fmla="*/ 461 w 461"/>
                <a:gd name="T17" fmla="*/ 209 h 209"/>
                <a:gd name="T18" fmla="*/ 461 w 461"/>
                <a:gd name="T19" fmla="*/ 24 h 209"/>
                <a:gd name="T20" fmla="*/ 331 w 461"/>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209">
                  <a:moveTo>
                    <a:pt x="331" y="0"/>
                  </a:moveTo>
                  <a:cubicBezTo>
                    <a:pt x="285" y="0"/>
                    <a:pt x="241" y="8"/>
                    <a:pt x="201" y="24"/>
                  </a:cubicBezTo>
                  <a:cubicBezTo>
                    <a:pt x="196" y="26"/>
                    <a:pt x="192" y="27"/>
                    <a:pt x="187" y="29"/>
                  </a:cubicBezTo>
                  <a:cubicBezTo>
                    <a:pt x="183" y="31"/>
                    <a:pt x="178" y="33"/>
                    <a:pt x="174" y="35"/>
                  </a:cubicBezTo>
                  <a:cubicBezTo>
                    <a:pt x="98" y="71"/>
                    <a:pt x="36" y="133"/>
                    <a:pt x="0" y="209"/>
                  </a:cubicBezTo>
                  <a:cubicBezTo>
                    <a:pt x="174" y="209"/>
                    <a:pt x="174" y="209"/>
                    <a:pt x="174" y="209"/>
                  </a:cubicBezTo>
                  <a:cubicBezTo>
                    <a:pt x="187" y="209"/>
                    <a:pt x="187" y="209"/>
                    <a:pt x="187" y="209"/>
                  </a:cubicBezTo>
                  <a:cubicBezTo>
                    <a:pt x="201" y="209"/>
                    <a:pt x="201" y="209"/>
                    <a:pt x="201" y="209"/>
                  </a:cubicBezTo>
                  <a:cubicBezTo>
                    <a:pt x="461" y="209"/>
                    <a:pt x="461" y="209"/>
                    <a:pt x="461" y="209"/>
                  </a:cubicBezTo>
                  <a:cubicBezTo>
                    <a:pt x="461" y="24"/>
                    <a:pt x="461" y="24"/>
                    <a:pt x="461" y="24"/>
                  </a:cubicBezTo>
                  <a:cubicBezTo>
                    <a:pt x="420" y="8"/>
                    <a:pt x="377" y="0"/>
                    <a:pt x="331" y="0"/>
                  </a:cubicBezTo>
                  <a:close/>
                </a:path>
              </a:pathLst>
            </a:cu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3" name="标题层"/>
            <p:cNvSpPr txBox="1"/>
            <p:nvPr/>
          </p:nvSpPr>
          <p:spPr bwMode="auto">
            <a:xfrm>
              <a:off x="4434768" y="1518855"/>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6780863" y="2174578"/>
            <a:ext cx="1043380" cy="2300817"/>
            <a:chOff x="5229523" y="1496513"/>
            <a:chExt cx="782637" cy="1725613"/>
          </a:xfrm>
        </p:grpSpPr>
        <p:sp>
          <p:nvSpPr>
            <p:cNvPr id="15" name="Freeform 6"/>
            <p:cNvSpPr/>
            <p:nvPr/>
          </p:nvSpPr>
          <p:spPr bwMode="auto">
            <a:xfrm rot="16200000">
              <a:off x="4758035" y="1968001"/>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6" name="标题层"/>
            <p:cNvSpPr txBox="1"/>
            <p:nvPr/>
          </p:nvSpPr>
          <p:spPr bwMode="auto">
            <a:xfrm>
              <a:off x="5290900" y="2696602"/>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5370256" y="4593730"/>
            <a:ext cx="2300518" cy="1043516"/>
            <a:chOff x="4171430" y="3310878"/>
            <a:chExt cx="1725613" cy="782637"/>
          </a:xfrm>
        </p:grpSpPr>
        <p:sp>
          <p:nvSpPr>
            <p:cNvPr id="18" name="Freeform 6"/>
            <p:cNvSpPr/>
            <p:nvPr/>
          </p:nvSpPr>
          <p:spPr bwMode="auto">
            <a:xfrm>
              <a:off x="4171430" y="33108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9" name="标题层"/>
            <p:cNvSpPr txBox="1"/>
            <p:nvPr/>
          </p:nvSpPr>
          <p:spPr bwMode="auto">
            <a:xfrm>
              <a:off x="4171430" y="3440586"/>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4204026" y="3152414"/>
            <a:ext cx="1043380" cy="2300817"/>
            <a:chOff x="3296644" y="2229890"/>
            <a:chExt cx="782637" cy="1725613"/>
          </a:xfrm>
        </p:grpSpPr>
        <p:sp>
          <p:nvSpPr>
            <p:cNvPr id="21" name="Freeform 6"/>
            <p:cNvSpPr/>
            <p:nvPr/>
          </p:nvSpPr>
          <p:spPr bwMode="auto">
            <a:xfrm rot="5400000">
              <a:off x="2825156" y="27013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4"/>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22" name="标题层"/>
            <p:cNvSpPr txBox="1"/>
            <p:nvPr/>
          </p:nvSpPr>
          <p:spPr bwMode="auto">
            <a:xfrm>
              <a:off x="3417367" y="2229890"/>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cxnSp>
        <p:nvCxnSpPr>
          <p:cNvPr id="23" name="直接连接符 22"/>
          <p:cNvCxnSpPr/>
          <p:nvPr/>
        </p:nvCxnSpPr>
        <p:spPr>
          <a:xfrm>
            <a:off x="4080314" y="2694079"/>
            <a:ext cx="828416" cy="0"/>
          </a:xfrm>
          <a:prstGeom prst="line">
            <a:avLst/>
          </a:prstGeom>
          <a:noFill/>
          <a:ln w="9525" cap="flat" cmpd="sng" algn="ctr">
            <a:solidFill>
              <a:sysClr val="windowText" lastClr="000000"/>
            </a:solidFill>
            <a:prstDash val="sysDash"/>
            <a:headEnd type="oval"/>
            <a:tailEnd type="oval"/>
          </a:ln>
          <a:effectLst/>
        </p:spPr>
      </p:cxnSp>
      <p:sp>
        <p:nvSpPr>
          <p:cNvPr id="24" name="矩形 23"/>
          <p:cNvSpPr/>
          <p:nvPr/>
        </p:nvSpPr>
        <p:spPr>
          <a:xfrm>
            <a:off x="1200369"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7256565" y="2694079"/>
            <a:ext cx="828416" cy="0"/>
          </a:xfrm>
          <a:prstGeom prst="line">
            <a:avLst/>
          </a:prstGeom>
          <a:noFill/>
          <a:ln w="9525" cap="flat" cmpd="sng" algn="ctr">
            <a:solidFill>
              <a:sysClr val="windowText" lastClr="000000"/>
            </a:solidFill>
            <a:prstDash val="sysDash"/>
            <a:headEnd type="oval"/>
            <a:tailEnd type="oval"/>
          </a:ln>
          <a:effectLst/>
        </p:spPr>
      </p:cxnSp>
      <p:sp>
        <p:nvSpPr>
          <p:cNvPr id="26" name="矩形 25"/>
          <p:cNvSpPr/>
          <p:nvPr/>
        </p:nvSpPr>
        <p:spPr>
          <a:xfrm>
            <a:off x="8304233"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7256565" y="4787088"/>
            <a:ext cx="828416" cy="0"/>
          </a:xfrm>
          <a:prstGeom prst="line">
            <a:avLst/>
          </a:prstGeom>
          <a:noFill/>
          <a:ln w="9525" cap="flat" cmpd="sng" algn="ctr">
            <a:solidFill>
              <a:sysClr val="windowText" lastClr="000000"/>
            </a:solidFill>
            <a:prstDash val="sysDash"/>
            <a:headEnd type="oval"/>
            <a:tailEnd type="oval"/>
          </a:ln>
          <a:effectLst/>
        </p:spPr>
      </p:cxnSp>
      <p:sp>
        <p:nvSpPr>
          <p:cNvPr id="28" name="矩形 27"/>
          <p:cNvSpPr/>
          <p:nvPr/>
        </p:nvSpPr>
        <p:spPr>
          <a:xfrm>
            <a:off x="8304233"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080314" y="4787088"/>
            <a:ext cx="828416" cy="0"/>
          </a:xfrm>
          <a:prstGeom prst="line">
            <a:avLst/>
          </a:prstGeom>
          <a:noFill/>
          <a:ln w="9525" cap="flat" cmpd="sng" algn="ctr">
            <a:solidFill>
              <a:sysClr val="windowText" lastClr="000000"/>
            </a:solidFill>
            <a:prstDash val="sysDash"/>
            <a:headEnd type="oval"/>
            <a:tailEnd type="oval"/>
          </a:ln>
          <a:effectLst/>
        </p:spPr>
      </p:cxnSp>
      <p:sp>
        <p:nvSpPr>
          <p:cNvPr id="30" name="矩形 29"/>
          <p:cNvSpPr/>
          <p:nvPr/>
        </p:nvSpPr>
        <p:spPr>
          <a:xfrm>
            <a:off x="1200369"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14:presetBounceEnd="56000">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14:bounceEnd="56000">
                                          <p:cBhvr additive="base">
                                            <p:cTn id="39" dur="300" fill="hold"/>
                                            <p:tgtEl>
                                              <p:spTgt spid="24"/>
                                            </p:tgtEl>
                                            <p:attrNameLst>
                                              <p:attrName>ppt_x</p:attrName>
                                            </p:attrNameLst>
                                          </p:cBhvr>
                                          <p:tavLst>
                                            <p:tav tm="0">
                                              <p:val>
                                                <p:strVal val="0-#ppt_w/2"/>
                                              </p:val>
                                            </p:tav>
                                            <p:tav tm="100000">
                                              <p:val>
                                                <p:strVal val="#ppt_x"/>
                                              </p:val>
                                            </p:tav>
                                          </p:tavLst>
                                        </p:anim>
                                        <p:anim calcmode="lin" valueType="num" p14:bounceEnd="56000">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14:presetBounceEnd="56000">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14:bounceEnd="56000">
                                          <p:cBhvr additive="base">
                                            <p:cTn id="48" dur="3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14:presetBounceEnd="56000">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14:bounceEnd="56000">
                                          <p:cBhvr additive="base">
                                            <p:cTn id="57" dur="300" fill="hold"/>
                                            <p:tgtEl>
                                              <p:spTgt spid="28"/>
                                            </p:tgtEl>
                                            <p:attrNameLst>
                                              <p:attrName>ppt_x</p:attrName>
                                            </p:attrNameLst>
                                          </p:cBhvr>
                                          <p:tavLst>
                                            <p:tav tm="0">
                                              <p:val>
                                                <p:strVal val="1+#ppt_w/2"/>
                                              </p:val>
                                            </p:tav>
                                            <p:tav tm="100000">
                                              <p:val>
                                                <p:strVal val="#ppt_x"/>
                                              </p:val>
                                            </p:tav>
                                          </p:tavLst>
                                        </p:anim>
                                        <p:anim calcmode="lin" valueType="num" p14:bounceEnd="56000">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14:presetBounceEnd="56000">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14:bounceEnd="56000">
                                          <p:cBhvr additive="base">
                                            <p:cTn id="66" dur="300" fill="hold"/>
                                            <p:tgtEl>
                                              <p:spTgt spid="30"/>
                                            </p:tgtEl>
                                            <p:attrNameLst>
                                              <p:attrName>ppt_x</p:attrName>
                                            </p:attrNameLst>
                                          </p:cBhvr>
                                          <p:tavLst>
                                            <p:tav tm="0">
                                              <p:val>
                                                <p:strVal val="0-#ppt_w/2"/>
                                              </p:val>
                                            </p:tav>
                                            <p:tav tm="100000">
                                              <p:val>
                                                <p:strVal val="#ppt_x"/>
                                              </p:val>
                                            </p:tav>
                                          </p:tavLst>
                                        </p:anim>
                                        <p:anim calcmode="lin" valueType="num" p14:bounceEnd="56000">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300" fill="hold"/>
                                            <p:tgtEl>
                                              <p:spTgt spid="24"/>
                                            </p:tgtEl>
                                            <p:attrNameLst>
                                              <p:attrName>ppt_x</p:attrName>
                                            </p:attrNameLst>
                                          </p:cBhvr>
                                          <p:tavLst>
                                            <p:tav tm="0">
                                              <p:val>
                                                <p:strVal val="0-#ppt_w/2"/>
                                              </p:val>
                                            </p:tav>
                                            <p:tav tm="100000">
                                              <p:val>
                                                <p:strVal val="#ppt_x"/>
                                              </p:val>
                                            </p:tav>
                                          </p:tavLst>
                                        </p:anim>
                                        <p:anim calcmode="lin" valueType="num">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fill="hold"/>
                                            <p:tgtEl>
                                              <p:spTgt spid="26"/>
                                            </p:tgtEl>
                                            <p:attrNameLst>
                                              <p:attrName>ppt_x</p:attrName>
                                            </p:attrNameLst>
                                          </p:cBhvr>
                                          <p:tavLst>
                                            <p:tav tm="0">
                                              <p:val>
                                                <p:strVal val="1+#ppt_w/2"/>
                                              </p:val>
                                            </p:tav>
                                            <p:tav tm="100000">
                                              <p:val>
                                                <p:strVal val="#ppt_x"/>
                                              </p:val>
                                            </p:tav>
                                          </p:tavLst>
                                        </p:anim>
                                        <p:anim calcmode="lin" valueType="num">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300" fill="hold"/>
                                            <p:tgtEl>
                                              <p:spTgt spid="28"/>
                                            </p:tgtEl>
                                            <p:attrNameLst>
                                              <p:attrName>ppt_x</p:attrName>
                                            </p:attrNameLst>
                                          </p:cBhvr>
                                          <p:tavLst>
                                            <p:tav tm="0">
                                              <p:val>
                                                <p:strVal val="1+#ppt_w/2"/>
                                              </p:val>
                                            </p:tav>
                                            <p:tav tm="100000">
                                              <p:val>
                                                <p:strVal val="#ppt_x"/>
                                              </p:val>
                                            </p:tav>
                                          </p:tavLst>
                                        </p:anim>
                                        <p:anim calcmode="lin" valueType="num">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300" fill="hold"/>
                                            <p:tgtEl>
                                              <p:spTgt spid="30"/>
                                            </p:tgtEl>
                                            <p:attrNameLst>
                                              <p:attrName>ppt_x</p:attrName>
                                            </p:attrNameLst>
                                          </p:cBhvr>
                                          <p:tavLst>
                                            <p:tav tm="0">
                                              <p:val>
                                                <p:strVal val="0-#ppt_w/2"/>
                                              </p:val>
                                            </p:tav>
                                            <p:tav tm="100000">
                                              <p:val>
                                                <p:strVal val="#ppt_x"/>
                                              </p:val>
                                            </p:tav>
                                          </p:tavLst>
                                        </p:anim>
                                        <p:anim calcmode="lin" valueType="num">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34" name="Freeform 33"/>
          <p:cNvSpPr/>
          <p:nvPr/>
        </p:nvSpPr>
        <p:spPr>
          <a:xfrm>
            <a:off x="9963992" y="3269804"/>
            <a:ext cx="156510" cy="403019"/>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5" name="Freeform 34"/>
          <p:cNvSpPr/>
          <p:nvPr/>
        </p:nvSpPr>
        <p:spPr>
          <a:xfrm>
            <a:off x="9290448" y="3276893"/>
            <a:ext cx="49054" cy="388841"/>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6" name="Freeform 35"/>
          <p:cNvSpPr/>
          <p:nvPr/>
        </p:nvSpPr>
        <p:spPr>
          <a:xfrm>
            <a:off x="9449864" y="3288167"/>
            <a:ext cx="504772" cy="366293"/>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7" name="Oval 36"/>
          <p:cNvSpPr/>
          <p:nvPr/>
        </p:nvSpPr>
        <p:spPr>
          <a:xfrm>
            <a:off x="5207540" y="2602230"/>
            <a:ext cx="1737938" cy="1738164"/>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8" name="Oval 37"/>
          <p:cNvSpPr/>
          <p:nvPr/>
        </p:nvSpPr>
        <p:spPr>
          <a:xfrm>
            <a:off x="2983179" y="2761733"/>
            <a:ext cx="1418976" cy="1419161"/>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9" name="Oval 38"/>
          <p:cNvSpPr/>
          <p:nvPr/>
        </p:nvSpPr>
        <p:spPr>
          <a:xfrm>
            <a:off x="1292928" y="3046046"/>
            <a:ext cx="850424" cy="850535"/>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0" name="Oval 39"/>
          <p:cNvSpPr/>
          <p:nvPr/>
        </p:nvSpPr>
        <p:spPr>
          <a:xfrm>
            <a:off x="7896000" y="2761733"/>
            <a:ext cx="1418976" cy="1419161"/>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2" name="Oval 41"/>
          <p:cNvSpPr/>
          <p:nvPr/>
        </p:nvSpPr>
        <p:spPr>
          <a:xfrm>
            <a:off x="10262740" y="3046046"/>
            <a:ext cx="850424" cy="850535"/>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3" name="Oval 42"/>
          <p:cNvSpPr/>
          <p:nvPr/>
        </p:nvSpPr>
        <p:spPr>
          <a:xfrm>
            <a:off x="465936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4" name="Oval 43"/>
          <p:cNvSpPr/>
          <p:nvPr/>
        </p:nvSpPr>
        <p:spPr>
          <a:xfrm>
            <a:off x="651497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5" name="Oval 44"/>
          <p:cNvSpPr/>
          <p:nvPr/>
        </p:nvSpPr>
        <p:spPr>
          <a:xfrm>
            <a:off x="4052705"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6" name="Oval 45"/>
          <p:cNvSpPr/>
          <p:nvPr/>
        </p:nvSpPr>
        <p:spPr>
          <a:xfrm>
            <a:off x="2447764"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7" name="Oval 46"/>
          <p:cNvSpPr/>
          <p:nvPr/>
        </p:nvSpPr>
        <p:spPr>
          <a:xfrm>
            <a:off x="1987827" y="3177453"/>
            <a:ext cx="587641" cy="58771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0" name="Oval 49"/>
          <p:cNvSpPr>
            <a:spLocks noChangeAspect="1"/>
          </p:cNvSpPr>
          <p:nvPr/>
        </p:nvSpPr>
        <p:spPr>
          <a:xfrm>
            <a:off x="1120182" y="3316308"/>
            <a:ext cx="309968" cy="31000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2" name="Oval 51"/>
          <p:cNvSpPr/>
          <p:nvPr/>
        </p:nvSpPr>
        <p:spPr>
          <a:xfrm>
            <a:off x="7311433"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3" name="Oval 52"/>
          <p:cNvSpPr/>
          <p:nvPr/>
        </p:nvSpPr>
        <p:spPr>
          <a:xfrm>
            <a:off x="9123060"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4" name="Oval 53"/>
          <p:cNvSpPr/>
          <p:nvPr/>
        </p:nvSpPr>
        <p:spPr>
          <a:xfrm>
            <a:off x="9786575" y="3177453"/>
            <a:ext cx="587641" cy="587718"/>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5" name="Oval 54"/>
          <p:cNvSpPr>
            <a:spLocks noChangeAspect="1"/>
          </p:cNvSpPr>
          <p:nvPr/>
        </p:nvSpPr>
        <p:spPr>
          <a:xfrm>
            <a:off x="10958180" y="3264640"/>
            <a:ext cx="413290" cy="413344"/>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cxnSp>
        <p:nvCxnSpPr>
          <p:cNvPr id="56" name="Straight Arrow Connector 55"/>
          <p:cNvCxnSpPr/>
          <p:nvPr/>
        </p:nvCxnSpPr>
        <p:spPr>
          <a:xfrm flipV="1">
            <a:off x="1703059"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814389"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72280"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179831" y="4180895"/>
            <a:ext cx="0" cy="405683"/>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870667"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77543" y="1980974"/>
            <a:ext cx="0" cy="46651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525003"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620816"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9600768"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95324"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66" name="TextBox 65"/>
          <p:cNvSpPr txBox="1"/>
          <p:nvPr/>
        </p:nvSpPr>
        <p:spPr>
          <a:xfrm>
            <a:off x="3364548"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概念策略</a:t>
            </a:r>
            <a:endParaRPr lang="en-US" sz="1200" dirty="0">
              <a:solidFill>
                <a:schemeClr val="tx1">
                  <a:lumMod val="50000"/>
                  <a:lumOff val="50000"/>
                </a:schemeClr>
              </a:solidFill>
              <a:latin typeface="+mn-ea"/>
              <a:cs typeface="+mn-ea"/>
            </a:endParaRPr>
          </a:p>
        </p:txBody>
      </p:sp>
      <p:sp>
        <p:nvSpPr>
          <p:cNvPr id="67" name="TextBox 66"/>
          <p:cNvSpPr txBox="1"/>
          <p:nvPr/>
        </p:nvSpPr>
        <p:spPr>
          <a:xfrm>
            <a:off x="2583588" y="4812060"/>
            <a:ext cx="461605"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市场化</a:t>
            </a:r>
            <a:endParaRPr lang="en-US" sz="1200" dirty="0">
              <a:solidFill>
                <a:schemeClr val="tx1">
                  <a:lumMod val="50000"/>
                  <a:lumOff val="50000"/>
                </a:schemeClr>
              </a:solidFill>
              <a:latin typeface="+mn-ea"/>
              <a:cs typeface="+mn-ea"/>
            </a:endParaRPr>
          </a:p>
        </p:txBody>
      </p:sp>
      <p:sp>
        <p:nvSpPr>
          <p:cNvPr id="68" name="TextBox 67"/>
          <p:cNvSpPr txBox="1"/>
          <p:nvPr/>
        </p:nvSpPr>
        <p:spPr>
          <a:xfrm>
            <a:off x="5768776"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销售团队</a:t>
            </a:r>
            <a:endParaRPr lang="en-US" sz="1200" dirty="0">
              <a:solidFill>
                <a:schemeClr val="tx1">
                  <a:lumMod val="50000"/>
                  <a:lumOff val="50000"/>
                </a:schemeClr>
              </a:solidFill>
              <a:latin typeface="+mn-ea"/>
              <a:cs typeface="+mn-ea"/>
            </a:endParaRPr>
          </a:p>
        </p:txBody>
      </p:sp>
      <p:sp>
        <p:nvSpPr>
          <p:cNvPr id="69" name="TextBox 68"/>
          <p:cNvSpPr txBox="1"/>
          <p:nvPr/>
        </p:nvSpPr>
        <p:spPr>
          <a:xfrm>
            <a:off x="8371139" y="1622118"/>
            <a:ext cx="307737"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报告</a:t>
            </a:r>
            <a:endParaRPr lang="en-US" sz="1200" dirty="0">
              <a:solidFill>
                <a:schemeClr val="tx1">
                  <a:lumMod val="50000"/>
                  <a:lumOff val="50000"/>
                </a:schemeClr>
              </a:solidFill>
              <a:latin typeface="+mn-ea"/>
              <a:cs typeface="+mn-ea"/>
            </a:endParaRPr>
          </a:p>
        </p:txBody>
      </p:sp>
      <p:sp>
        <p:nvSpPr>
          <p:cNvPr id="70" name="TextBox 69"/>
          <p:cNvSpPr txBox="1"/>
          <p:nvPr/>
        </p:nvSpPr>
        <p:spPr>
          <a:xfrm>
            <a:off x="10313083"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获得奖励</a:t>
            </a:r>
            <a:endParaRPr lang="en-US" sz="1200" dirty="0">
              <a:solidFill>
                <a:schemeClr val="tx1">
                  <a:lumMod val="50000"/>
                  <a:lumOff val="50000"/>
                </a:schemeClr>
              </a:solidFill>
              <a:latin typeface="+mn-ea"/>
              <a:cs typeface="+mn-ea"/>
            </a:endParaRPr>
          </a:p>
        </p:txBody>
      </p:sp>
      <p:sp>
        <p:nvSpPr>
          <p:cNvPr id="71" name="TextBox 70"/>
          <p:cNvSpPr txBox="1"/>
          <p:nvPr/>
        </p:nvSpPr>
        <p:spPr>
          <a:xfrm>
            <a:off x="4872099"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72" name="TextBox 71"/>
          <p:cNvSpPr txBox="1"/>
          <p:nvPr/>
        </p:nvSpPr>
        <p:spPr>
          <a:xfrm>
            <a:off x="7562936"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平面设计</a:t>
            </a:r>
            <a:endParaRPr lang="en-US" sz="1200" dirty="0">
              <a:solidFill>
                <a:schemeClr val="tx1">
                  <a:lumMod val="50000"/>
                  <a:lumOff val="50000"/>
                </a:schemeClr>
              </a:solidFill>
              <a:latin typeface="+mn-ea"/>
              <a:cs typeface="+mn-ea"/>
            </a:endParaRPr>
          </a:p>
        </p:txBody>
      </p:sp>
      <p:sp>
        <p:nvSpPr>
          <p:cNvPr id="73" name="TextBox 72"/>
          <p:cNvSpPr txBox="1"/>
          <p:nvPr/>
        </p:nvSpPr>
        <p:spPr>
          <a:xfrm>
            <a:off x="9304683"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专业技能</a:t>
            </a:r>
            <a:endParaRPr lang="en-US" sz="1200" dirty="0">
              <a:solidFill>
                <a:schemeClr val="tx1">
                  <a:lumMod val="50000"/>
                  <a:lumOff val="50000"/>
                </a:schemeClr>
              </a:solidFill>
              <a:latin typeface="+mn-ea"/>
              <a:cs typeface="+mn-ea"/>
            </a:endParaRPr>
          </a:p>
        </p:txBody>
      </p:sp>
      <p:sp>
        <p:nvSpPr>
          <p:cNvPr id="74" name="Oval 73"/>
          <p:cNvSpPr>
            <a:spLocks noChangeAspect="1"/>
          </p:cNvSpPr>
          <p:nvPr/>
        </p:nvSpPr>
        <p:spPr>
          <a:xfrm>
            <a:off x="2666266" y="5538196"/>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5" name="Text Placeholder 33"/>
          <p:cNvSpPr txBox="1"/>
          <p:nvPr/>
        </p:nvSpPr>
        <p:spPr>
          <a:xfrm>
            <a:off x="2985064" y="556376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01</a:t>
            </a:r>
          </a:p>
        </p:txBody>
      </p:sp>
      <p:sp>
        <p:nvSpPr>
          <p:cNvPr id="76" name="Oval 75"/>
          <p:cNvSpPr>
            <a:spLocks noChangeAspect="1"/>
          </p:cNvSpPr>
          <p:nvPr/>
        </p:nvSpPr>
        <p:spPr>
          <a:xfrm>
            <a:off x="4140418" y="5532132"/>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7" name="Text Placeholder 33"/>
          <p:cNvSpPr txBox="1"/>
          <p:nvPr/>
        </p:nvSpPr>
        <p:spPr>
          <a:xfrm>
            <a:off x="4459216"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02</a:t>
            </a:r>
          </a:p>
        </p:txBody>
      </p:sp>
      <p:sp>
        <p:nvSpPr>
          <p:cNvPr id="78" name="Oval 77"/>
          <p:cNvSpPr>
            <a:spLocks noChangeAspect="1"/>
          </p:cNvSpPr>
          <p:nvPr/>
        </p:nvSpPr>
        <p:spPr>
          <a:xfrm>
            <a:off x="7071675" y="5531561"/>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9" name="Text Placeholder 33"/>
          <p:cNvSpPr txBox="1"/>
          <p:nvPr/>
        </p:nvSpPr>
        <p:spPr>
          <a:xfrm>
            <a:off x="7390473" y="5557128"/>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04</a:t>
            </a:r>
          </a:p>
        </p:txBody>
      </p:sp>
      <p:sp>
        <p:nvSpPr>
          <p:cNvPr id="80" name="Oval 79"/>
          <p:cNvSpPr>
            <a:spLocks noChangeAspect="1"/>
          </p:cNvSpPr>
          <p:nvPr/>
        </p:nvSpPr>
        <p:spPr>
          <a:xfrm>
            <a:off x="8528781" y="5548315"/>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1" name="Text Placeholder 33"/>
          <p:cNvSpPr txBox="1"/>
          <p:nvPr/>
        </p:nvSpPr>
        <p:spPr>
          <a:xfrm>
            <a:off x="8847579" y="557388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05</a:t>
            </a:r>
          </a:p>
        </p:txBody>
      </p:sp>
      <p:sp>
        <p:nvSpPr>
          <p:cNvPr id="82" name="Oval 81"/>
          <p:cNvSpPr>
            <a:spLocks noChangeAspect="1"/>
          </p:cNvSpPr>
          <p:nvPr/>
        </p:nvSpPr>
        <p:spPr>
          <a:xfrm>
            <a:off x="5614570" y="5532132"/>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3" name="Text Placeholder 33"/>
          <p:cNvSpPr txBox="1"/>
          <p:nvPr/>
        </p:nvSpPr>
        <p:spPr>
          <a:xfrm>
            <a:off x="5933368"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03</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p:tgtEl>
                                          <p:spTgt spid="65"/>
                                        </p:tgtEl>
                                        <p:attrNameLst>
                                          <p:attrName>ppt_y</p:attrName>
                                        </p:attrNameLst>
                                      </p:cBhvr>
                                      <p:tavLst>
                                        <p:tav tm="0">
                                          <p:val>
                                            <p:strVal val="#ppt_y+#ppt_h*1.125000"/>
                                          </p:val>
                                        </p:tav>
                                        <p:tav tm="100000">
                                          <p:val>
                                            <p:strVal val="#ppt_y"/>
                                          </p:val>
                                        </p:tav>
                                      </p:tavLst>
                                    </p:anim>
                                    <p:animEffect transition="in" filter="wipe(up)">
                                      <p:cBhvr>
                                        <p:cTn id="63" dur="500"/>
                                        <p:tgtEl>
                                          <p:spTgt spid="65"/>
                                        </p:tgtEl>
                                      </p:cBhvr>
                                    </p:animEffect>
                                  </p:childTnLst>
                                </p:cTn>
                              </p:par>
                              <p:par>
                                <p:cTn id="64" presetID="12" presetClass="entr" presetSubtype="4"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p:tgtEl>
                                          <p:spTgt spid="56"/>
                                        </p:tgtEl>
                                        <p:attrNameLst>
                                          <p:attrName>ppt_y</p:attrName>
                                        </p:attrNameLst>
                                      </p:cBhvr>
                                      <p:tavLst>
                                        <p:tav tm="0">
                                          <p:val>
                                            <p:strVal val="#ppt_y+#ppt_h*1.125000"/>
                                          </p:val>
                                        </p:tav>
                                        <p:tav tm="100000">
                                          <p:val>
                                            <p:strVal val="#ppt_y"/>
                                          </p:val>
                                        </p:tav>
                                      </p:tavLst>
                                    </p:anim>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p:tgtEl>
                                          <p:spTgt spid="57"/>
                                        </p:tgtEl>
                                        <p:attrNameLst>
                                          <p:attrName>ppt_y</p:attrName>
                                        </p:attrNameLst>
                                      </p:cBhvr>
                                      <p:tavLst>
                                        <p:tav tm="0">
                                          <p:val>
                                            <p:strVal val="#ppt_y+#ppt_h*1.125000"/>
                                          </p:val>
                                        </p:tav>
                                        <p:tav tm="100000">
                                          <p:val>
                                            <p:strVal val="#ppt_y"/>
                                          </p:val>
                                        </p:tav>
                                      </p:tavLst>
                                    </p:anim>
                                    <p:animEffect transition="in" filter="wipe(up)">
                                      <p:cBhvr>
                                        <p:cTn id="73" dur="500"/>
                                        <p:tgtEl>
                                          <p:spTgt spid="57"/>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p:tgtEl>
                                          <p:spTgt spid="67"/>
                                        </p:tgtEl>
                                        <p:attrNameLst>
                                          <p:attrName>ppt_y</p:attrName>
                                        </p:attrNameLst>
                                      </p:cBhvr>
                                      <p:tavLst>
                                        <p:tav tm="0">
                                          <p:val>
                                            <p:strVal val="#ppt_y+#ppt_h*1.125000"/>
                                          </p:val>
                                        </p:tav>
                                        <p:tav tm="100000">
                                          <p:val>
                                            <p:strVal val="#ppt_y"/>
                                          </p:val>
                                        </p:tav>
                                      </p:tavLst>
                                    </p:anim>
                                    <p:animEffect transition="in" filter="wipe(up)">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up)">
                                      <p:cBhvr>
                                        <p:cTn id="83" dur="500"/>
                                        <p:tgtEl>
                                          <p:spTgt spid="5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p:tgtEl>
                                          <p:spTgt spid="66"/>
                                        </p:tgtEl>
                                        <p:attrNameLst>
                                          <p:attrName>ppt_y</p:attrName>
                                        </p:attrNameLst>
                                      </p:cBhvr>
                                      <p:tavLst>
                                        <p:tav tm="0">
                                          <p:val>
                                            <p:strVal val="#ppt_y+#ppt_h*1.125000"/>
                                          </p:val>
                                        </p:tav>
                                        <p:tav tm="100000">
                                          <p:val>
                                            <p:strVal val="#ppt_y"/>
                                          </p:val>
                                        </p:tav>
                                      </p:tavLst>
                                    </p:anim>
                                    <p:animEffect transition="in" filter="wipe(up)">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p:tgtEl>
                                          <p:spTgt spid="59"/>
                                        </p:tgtEl>
                                        <p:attrNameLst>
                                          <p:attrName>ppt_y</p:attrName>
                                        </p:attrNameLst>
                                      </p:cBhvr>
                                      <p:tavLst>
                                        <p:tav tm="0">
                                          <p:val>
                                            <p:strVal val="#ppt_y+#ppt_h*1.125000"/>
                                          </p:val>
                                        </p:tav>
                                        <p:tav tm="100000">
                                          <p:val>
                                            <p:strVal val="#ppt_y"/>
                                          </p:val>
                                        </p:tav>
                                      </p:tavLst>
                                    </p:anim>
                                    <p:animEffect transition="in" filter="wipe(up)">
                                      <p:cBhvr>
                                        <p:cTn id="93" dur="500"/>
                                        <p:tgtEl>
                                          <p:spTgt spid="59"/>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additive="base">
                                        <p:cTn id="96" dur="500"/>
                                        <p:tgtEl>
                                          <p:spTgt spid="71"/>
                                        </p:tgtEl>
                                        <p:attrNameLst>
                                          <p:attrName>ppt_y</p:attrName>
                                        </p:attrNameLst>
                                      </p:cBhvr>
                                      <p:tavLst>
                                        <p:tav tm="0">
                                          <p:val>
                                            <p:strVal val="#ppt_y+#ppt_h*1.125000"/>
                                          </p:val>
                                        </p:tav>
                                        <p:tav tm="100000">
                                          <p:val>
                                            <p:strVal val="#ppt_y"/>
                                          </p:val>
                                        </p:tav>
                                      </p:tavLst>
                                    </p:anim>
                                    <p:animEffect transition="in" filter="wipe(up)">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p:tgtEl>
                                          <p:spTgt spid="61"/>
                                        </p:tgtEl>
                                        <p:attrNameLst>
                                          <p:attrName>ppt_y</p:attrName>
                                        </p:attrNameLst>
                                      </p:cBhvr>
                                      <p:tavLst>
                                        <p:tav tm="0">
                                          <p:val>
                                            <p:strVal val="#ppt_y+#ppt_h*1.125000"/>
                                          </p:val>
                                        </p:tav>
                                        <p:tav tm="100000">
                                          <p:val>
                                            <p:strVal val="#ppt_y"/>
                                          </p:val>
                                        </p:tav>
                                      </p:tavLst>
                                    </p:anim>
                                    <p:animEffect transition="in" filter="wipe(up)">
                                      <p:cBhvr>
                                        <p:cTn id="103" dur="500"/>
                                        <p:tgtEl>
                                          <p:spTgt spid="61"/>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500"/>
                                        <p:tgtEl>
                                          <p:spTgt spid="68"/>
                                        </p:tgtEl>
                                        <p:attrNameLst>
                                          <p:attrName>ppt_y</p:attrName>
                                        </p:attrNameLst>
                                      </p:cBhvr>
                                      <p:tavLst>
                                        <p:tav tm="0">
                                          <p:val>
                                            <p:strVal val="#ppt_y+#ppt_h*1.125000"/>
                                          </p:val>
                                        </p:tav>
                                        <p:tav tm="100000">
                                          <p:val>
                                            <p:strVal val="#ppt_y"/>
                                          </p:val>
                                        </p:tav>
                                      </p:tavLst>
                                    </p:anim>
                                    <p:animEffect transition="in" filter="wipe(up)">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500"/>
                                        <p:tgtEl>
                                          <p:spTgt spid="72"/>
                                        </p:tgtEl>
                                        <p:attrNameLst>
                                          <p:attrName>ppt_y</p:attrName>
                                        </p:attrNameLst>
                                      </p:cBhvr>
                                      <p:tavLst>
                                        <p:tav tm="0">
                                          <p:val>
                                            <p:strVal val="#ppt_y+#ppt_h*1.125000"/>
                                          </p:val>
                                        </p:tav>
                                        <p:tav tm="100000">
                                          <p:val>
                                            <p:strVal val="#ppt_y"/>
                                          </p:val>
                                        </p:tav>
                                      </p:tavLst>
                                    </p:anim>
                                    <p:animEffect transition="in" filter="wipe(up)">
                                      <p:cBhvr>
                                        <p:cTn id="117" dur="500"/>
                                        <p:tgtEl>
                                          <p:spTgt spid="72"/>
                                        </p:tgtEl>
                                      </p:cBhvr>
                                    </p:animEffect>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500"/>
                                        <p:tgtEl>
                                          <p:spTgt spid="62"/>
                                        </p:tgtEl>
                                        <p:attrNameLst>
                                          <p:attrName>ppt_y</p:attrName>
                                        </p:attrNameLst>
                                      </p:cBhvr>
                                      <p:tavLst>
                                        <p:tav tm="0">
                                          <p:val>
                                            <p:strVal val="#ppt_y+#ppt_h*1.125000"/>
                                          </p:val>
                                        </p:tav>
                                        <p:tav tm="100000">
                                          <p:val>
                                            <p:strVal val="#ppt_y"/>
                                          </p:val>
                                        </p:tav>
                                      </p:tavLst>
                                    </p:anim>
                                    <p:animEffect transition="in" filter="wipe(up)">
                                      <p:cBhvr>
                                        <p:cTn id="123" dur="500"/>
                                        <p:tgtEl>
                                          <p:spTgt spid="62"/>
                                        </p:tgtEl>
                                      </p:cBhvr>
                                    </p:animEffect>
                                  </p:childTnLst>
                                </p:cTn>
                              </p:par>
                              <p:par>
                                <p:cTn id="124" presetID="12" presetClass="entr" presetSubtype="4"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additive="base">
                                        <p:cTn id="126" dur="500"/>
                                        <p:tgtEl>
                                          <p:spTgt spid="69"/>
                                        </p:tgtEl>
                                        <p:attrNameLst>
                                          <p:attrName>ppt_y</p:attrName>
                                        </p:attrNameLst>
                                      </p:cBhvr>
                                      <p:tavLst>
                                        <p:tav tm="0">
                                          <p:val>
                                            <p:strVal val="#ppt_y+#ppt_h*1.125000"/>
                                          </p:val>
                                        </p:tav>
                                        <p:tav tm="100000">
                                          <p:val>
                                            <p:strVal val="#ppt_y"/>
                                          </p:val>
                                        </p:tav>
                                      </p:tavLst>
                                    </p:anim>
                                    <p:animEffect transition="in" filter="wipe(up)">
                                      <p:cBhvr>
                                        <p:cTn id="127" dur="5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4" fill="hold" nodeType="click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additive="base">
                                        <p:cTn id="132" dur="500"/>
                                        <p:tgtEl>
                                          <p:spTgt spid="64"/>
                                        </p:tgtEl>
                                        <p:attrNameLst>
                                          <p:attrName>ppt_y</p:attrName>
                                        </p:attrNameLst>
                                      </p:cBhvr>
                                      <p:tavLst>
                                        <p:tav tm="0">
                                          <p:val>
                                            <p:strVal val="#ppt_y+#ppt_h*1.125000"/>
                                          </p:val>
                                        </p:tav>
                                        <p:tav tm="100000">
                                          <p:val>
                                            <p:strVal val="#ppt_y"/>
                                          </p:val>
                                        </p:tav>
                                      </p:tavLst>
                                    </p:anim>
                                    <p:animEffect transition="in" filter="wipe(up)">
                                      <p:cBhvr>
                                        <p:cTn id="133" dur="500"/>
                                        <p:tgtEl>
                                          <p:spTgt spid="64"/>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500"/>
                                        <p:tgtEl>
                                          <p:spTgt spid="73"/>
                                        </p:tgtEl>
                                        <p:attrNameLst>
                                          <p:attrName>ppt_y</p:attrName>
                                        </p:attrNameLst>
                                      </p:cBhvr>
                                      <p:tavLst>
                                        <p:tav tm="0">
                                          <p:val>
                                            <p:strVal val="#ppt_y+#ppt_h*1.125000"/>
                                          </p:val>
                                        </p:tav>
                                        <p:tav tm="100000">
                                          <p:val>
                                            <p:strVal val="#ppt_y"/>
                                          </p:val>
                                        </p:tav>
                                      </p:tavLst>
                                    </p:anim>
                                    <p:animEffect transition="in" filter="wipe(up)">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63"/>
                                        </p:tgtEl>
                                        <p:attrNameLst>
                                          <p:attrName>style.visibility</p:attrName>
                                        </p:attrNameLst>
                                      </p:cBhvr>
                                      <p:to>
                                        <p:strVal val="visible"/>
                                      </p:to>
                                    </p:set>
                                    <p:anim calcmode="lin" valueType="num">
                                      <p:cBhvr additive="base">
                                        <p:cTn id="142" dur="500"/>
                                        <p:tgtEl>
                                          <p:spTgt spid="63"/>
                                        </p:tgtEl>
                                        <p:attrNameLst>
                                          <p:attrName>ppt_y</p:attrName>
                                        </p:attrNameLst>
                                      </p:cBhvr>
                                      <p:tavLst>
                                        <p:tav tm="0">
                                          <p:val>
                                            <p:strVal val="#ppt_y+#ppt_h*1.125000"/>
                                          </p:val>
                                        </p:tav>
                                        <p:tav tm="100000">
                                          <p:val>
                                            <p:strVal val="#ppt_y"/>
                                          </p:val>
                                        </p:tav>
                                      </p:tavLst>
                                    </p:anim>
                                    <p:animEffect transition="in" filter="wipe(up)">
                                      <p:cBhvr>
                                        <p:cTn id="143" dur="500"/>
                                        <p:tgtEl>
                                          <p:spTgt spid="63"/>
                                        </p:tgtEl>
                                      </p:cBhvr>
                                    </p:animEffect>
                                  </p:childTnLst>
                                </p:cTn>
                              </p:par>
                              <p:par>
                                <p:cTn id="144" presetID="12" presetClass="entr" presetSubtype="4"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p:tgtEl>
                                          <p:spTgt spid="70"/>
                                        </p:tgtEl>
                                        <p:attrNameLst>
                                          <p:attrName>ppt_y</p:attrName>
                                        </p:attrNameLst>
                                      </p:cBhvr>
                                      <p:tavLst>
                                        <p:tav tm="0">
                                          <p:val>
                                            <p:strVal val="#ppt_y+#ppt_h*1.125000"/>
                                          </p:val>
                                        </p:tav>
                                        <p:tav tm="100000">
                                          <p:val>
                                            <p:strVal val="#ppt_y"/>
                                          </p:val>
                                        </p:tav>
                                      </p:tavLst>
                                    </p:anim>
                                    <p:animEffect transition="in" filter="wipe(up)">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500"/>
                                        <p:tgtEl>
                                          <p:spTgt spid="7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fade">
                                      <p:cBhvr>
                                        <p:cTn id="158" dur="500"/>
                                        <p:tgtEl>
                                          <p:spTgt spid="7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00"/>
                                        <p:tgtEl>
                                          <p:spTgt spid="8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fade">
                                      <p:cBhvr>
                                        <p:cTn id="170" dur="500"/>
                                        <p:tgtEl>
                                          <p:spTgt spid="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animEffect transition="in" filter="fade">
                                      <p:cBhvr>
                                        <p:cTn id="173" dur="500"/>
                                        <p:tgtEl>
                                          <p:spTgt spid="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500"/>
                                        <p:tgtEl>
                                          <p:spTgt spid="8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animBg="1"/>
      <p:bldP spid="75" grpId="0"/>
      <p:bldP spid="76" grpId="0" animBg="1"/>
      <p:bldP spid="77" grpId="0"/>
      <p:bldP spid="78" grpId="0" animBg="1"/>
      <p:bldP spid="79" grpId="0"/>
      <p:bldP spid="80" grpId="0" animBg="1"/>
      <p:bldP spid="81" grpId="0"/>
      <p:bldP spid="82" grpId="0" animBg="1"/>
      <p:bldP spid="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graphicFrame>
        <p:nvGraphicFramePr>
          <p:cNvPr id="77" name="Diagram 76"/>
          <p:cNvGraphicFramePr/>
          <p:nvPr/>
        </p:nvGraphicFramePr>
        <p:xfrm>
          <a:off x="3491537" y="1905858"/>
          <a:ext cx="5153219" cy="343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 name="Text Placeholder 32"/>
          <p:cNvSpPr txBox="1"/>
          <p:nvPr/>
        </p:nvSpPr>
        <p:spPr>
          <a:xfrm>
            <a:off x="8989839" y="2392924"/>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0" name="Text Placeholder 33"/>
          <p:cNvSpPr txBox="1"/>
          <p:nvPr/>
        </p:nvSpPr>
        <p:spPr>
          <a:xfrm>
            <a:off x="8989841" y="2180002"/>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市场策略</a:t>
            </a:r>
            <a:endParaRPr lang="en-AU" sz="1100" dirty="0">
              <a:solidFill>
                <a:srgbClr val="7F7F7F"/>
              </a:solidFill>
              <a:latin typeface="+mn-ea"/>
              <a:cs typeface="+mn-ea"/>
            </a:endParaRPr>
          </a:p>
        </p:txBody>
      </p:sp>
      <p:sp>
        <p:nvSpPr>
          <p:cNvPr id="82" name="Text Placeholder 32"/>
          <p:cNvSpPr txBox="1"/>
          <p:nvPr/>
        </p:nvSpPr>
        <p:spPr>
          <a:xfrm>
            <a:off x="8989839" y="3582361"/>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3" name="Text Placeholder 33"/>
          <p:cNvSpPr txBox="1"/>
          <p:nvPr/>
        </p:nvSpPr>
        <p:spPr>
          <a:xfrm>
            <a:off x="8989841" y="3369439"/>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系统安全</a:t>
            </a:r>
            <a:endParaRPr lang="en-AU" sz="1100" dirty="0">
              <a:solidFill>
                <a:srgbClr val="7F7F7F"/>
              </a:solidFill>
              <a:latin typeface="+mn-ea"/>
              <a:cs typeface="+mn-ea"/>
            </a:endParaRPr>
          </a:p>
        </p:txBody>
      </p:sp>
      <p:sp>
        <p:nvSpPr>
          <p:cNvPr id="85" name="Text Placeholder 32"/>
          <p:cNvSpPr txBox="1"/>
          <p:nvPr/>
        </p:nvSpPr>
        <p:spPr>
          <a:xfrm>
            <a:off x="8989839" y="4845771"/>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6" name="Text Placeholder 33"/>
          <p:cNvSpPr txBox="1"/>
          <p:nvPr/>
        </p:nvSpPr>
        <p:spPr>
          <a:xfrm>
            <a:off x="8989841" y="4632849"/>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市场理念</a:t>
            </a:r>
            <a:endParaRPr lang="en-AU" sz="1100" dirty="0">
              <a:solidFill>
                <a:srgbClr val="7F7F7F"/>
              </a:solidFill>
              <a:latin typeface="+mn-ea"/>
              <a:cs typeface="+mn-ea"/>
            </a:endParaRPr>
          </a:p>
        </p:txBody>
      </p:sp>
      <p:sp>
        <p:nvSpPr>
          <p:cNvPr id="88" name="Text Placeholder 32"/>
          <p:cNvSpPr txBox="1"/>
          <p:nvPr/>
        </p:nvSpPr>
        <p:spPr>
          <a:xfrm>
            <a:off x="1936163" y="2392924"/>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89" name="Text Placeholder 33"/>
          <p:cNvSpPr txBox="1"/>
          <p:nvPr/>
        </p:nvSpPr>
        <p:spPr>
          <a:xfrm>
            <a:off x="1936165" y="2180002"/>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市场策略</a:t>
            </a:r>
            <a:endParaRPr lang="en-AU" sz="1100" dirty="0">
              <a:solidFill>
                <a:srgbClr val="7F7F7F"/>
              </a:solidFill>
              <a:latin typeface="+mn-ea"/>
              <a:cs typeface="+mn-ea"/>
            </a:endParaRPr>
          </a:p>
        </p:txBody>
      </p:sp>
      <p:sp>
        <p:nvSpPr>
          <p:cNvPr id="91" name="Text Placeholder 32"/>
          <p:cNvSpPr txBox="1"/>
          <p:nvPr/>
        </p:nvSpPr>
        <p:spPr>
          <a:xfrm>
            <a:off x="1936163" y="3582361"/>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altLang="zh-CN" sz="1000" dirty="0">
              <a:solidFill>
                <a:srgbClr val="7F7F7F"/>
              </a:solidFill>
              <a:latin typeface="+mn-ea"/>
              <a:cs typeface="+mn-ea"/>
            </a:endParaRPr>
          </a:p>
        </p:txBody>
      </p:sp>
      <p:sp>
        <p:nvSpPr>
          <p:cNvPr id="92" name="Text Placeholder 33"/>
          <p:cNvSpPr txBox="1"/>
          <p:nvPr/>
        </p:nvSpPr>
        <p:spPr>
          <a:xfrm>
            <a:off x="1936165" y="3369439"/>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系统安全</a:t>
            </a:r>
            <a:endParaRPr lang="en-AU" sz="1100" dirty="0">
              <a:solidFill>
                <a:srgbClr val="7F7F7F"/>
              </a:solidFill>
              <a:latin typeface="+mn-ea"/>
              <a:cs typeface="+mn-ea"/>
            </a:endParaRPr>
          </a:p>
        </p:txBody>
      </p:sp>
      <p:sp>
        <p:nvSpPr>
          <p:cNvPr id="94" name="Text Placeholder 32"/>
          <p:cNvSpPr txBox="1"/>
          <p:nvPr/>
        </p:nvSpPr>
        <p:spPr>
          <a:xfrm>
            <a:off x="1936163" y="4845771"/>
            <a:ext cx="1879467" cy="52873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95" name="Text Placeholder 33"/>
          <p:cNvSpPr txBox="1"/>
          <p:nvPr/>
        </p:nvSpPr>
        <p:spPr>
          <a:xfrm>
            <a:off x="1936165" y="4632849"/>
            <a:ext cx="1879465" cy="23021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100" b="1" dirty="0">
                <a:solidFill>
                  <a:srgbClr val="7F7F7F"/>
                </a:solidFill>
                <a:latin typeface="+mn-ea"/>
                <a:cs typeface="+mn-ea"/>
              </a:rPr>
              <a:t>市场理念</a:t>
            </a:r>
            <a:endParaRPr lang="en-AU" sz="1100" dirty="0">
              <a:solidFill>
                <a:srgbClr val="7F7F7F"/>
              </a:solidFill>
              <a:latin typeface="+mn-ea"/>
              <a:cs typeface="+mn-ea"/>
            </a:endParaRPr>
          </a:p>
        </p:txBody>
      </p:sp>
      <p:sp>
        <p:nvSpPr>
          <p:cNvPr id="25" name="Freeform 142"/>
          <p:cNvSpPr/>
          <p:nvPr/>
        </p:nvSpPr>
        <p:spPr bwMode="auto">
          <a:xfrm>
            <a:off x="5913364" y="2180000"/>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6" name="Freeform 149"/>
          <p:cNvSpPr/>
          <p:nvPr/>
        </p:nvSpPr>
        <p:spPr bwMode="auto">
          <a:xfrm>
            <a:off x="4782592" y="2812687"/>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16"/>
          <p:cNvSpPr>
            <a:spLocks noEditPoints="1"/>
          </p:cNvSpPr>
          <p:nvPr/>
        </p:nvSpPr>
        <p:spPr bwMode="auto">
          <a:xfrm>
            <a:off x="4782593" y="412118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8" name="组合 27"/>
          <p:cNvGrpSpPr/>
          <p:nvPr/>
        </p:nvGrpSpPr>
        <p:grpSpPr>
          <a:xfrm>
            <a:off x="7059945" y="4104784"/>
            <a:ext cx="307174" cy="307212"/>
            <a:chOff x="11121822" y="1145785"/>
            <a:chExt cx="307214" cy="307212"/>
          </a:xfrm>
          <a:solidFill>
            <a:schemeClr val="bg1"/>
          </a:solidFill>
        </p:grpSpPr>
        <p:sp>
          <p:nvSpPr>
            <p:cNvPr id="29"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0"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31" name="组合 30"/>
          <p:cNvGrpSpPr/>
          <p:nvPr/>
        </p:nvGrpSpPr>
        <p:grpSpPr>
          <a:xfrm>
            <a:off x="7040974" y="2889653"/>
            <a:ext cx="311646" cy="193872"/>
            <a:chOff x="8292784" y="1202455"/>
            <a:chExt cx="311687" cy="193872"/>
          </a:xfrm>
        </p:grpSpPr>
        <p:sp>
          <p:nvSpPr>
            <p:cNvPr id="3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34" name="组合 33"/>
          <p:cNvGrpSpPr/>
          <p:nvPr/>
        </p:nvGrpSpPr>
        <p:grpSpPr>
          <a:xfrm>
            <a:off x="5889200" y="4779062"/>
            <a:ext cx="402605" cy="331075"/>
            <a:chOff x="5108575" y="3992563"/>
            <a:chExt cx="428625" cy="352426"/>
          </a:xfrm>
          <a:solidFill>
            <a:schemeClr val="bg1"/>
          </a:solidFill>
        </p:grpSpPr>
        <p:sp>
          <p:nvSpPr>
            <p:cNvPr id="35"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6"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7"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8"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9"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41" name="组合 40"/>
          <p:cNvGrpSpPr/>
          <p:nvPr/>
        </p:nvGrpSpPr>
        <p:grpSpPr>
          <a:xfrm>
            <a:off x="8500935" y="3361655"/>
            <a:ext cx="307174" cy="307212"/>
            <a:chOff x="11121822" y="1145785"/>
            <a:chExt cx="307214" cy="307212"/>
          </a:xfrm>
          <a:solidFill>
            <a:schemeClr val="accent6"/>
          </a:solidFill>
        </p:grpSpPr>
        <p:sp>
          <p:nvSpPr>
            <p:cNvPr id="4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3"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44" name="Freeform 142"/>
          <p:cNvSpPr/>
          <p:nvPr/>
        </p:nvSpPr>
        <p:spPr bwMode="auto">
          <a:xfrm>
            <a:off x="1464109" y="465080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45" name="Freeform 149"/>
          <p:cNvSpPr/>
          <p:nvPr/>
        </p:nvSpPr>
        <p:spPr bwMode="auto">
          <a:xfrm>
            <a:off x="1451565" y="3376251"/>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46" name="组合 45"/>
          <p:cNvGrpSpPr/>
          <p:nvPr/>
        </p:nvGrpSpPr>
        <p:grpSpPr>
          <a:xfrm>
            <a:off x="8491578" y="2160554"/>
            <a:ext cx="311646" cy="193872"/>
            <a:chOff x="8292784" y="1202455"/>
            <a:chExt cx="311687" cy="193872"/>
          </a:xfrm>
          <a:solidFill>
            <a:schemeClr val="accent6"/>
          </a:solidFill>
        </p:grpSpPr>
        <p:sp>
          <p:nvSpPr>
            <p:cNvPr id="47"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48"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49" name="Freeform 116"/>
          <p:cNvSpPr>
            <a:spLocks noEditPoints="1"/>
          </p:cNvSpPr>
          <p:nvPr/>
        </p:nvSpPr>
        <p:spPr bwMode="auto">
          <a:xfrm>
            <a:off x="1441144" y="215729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50" name="组合 49"/>
          <p:cNvGrpSpPr/>
          <p:nvPr/>
        </p:nvGrpSpPr>
        <p:grpSpPr>
          <a:xfrm>
            <a:off x="8456887" y="4632849"/>
            <a:ext cx="402605" cy="331075"/>
            <a:chOff x="5108575" y="3992563"/>
            <a:chExt cx="428625" cy="352426"/>
          </a:xfrm>
          <a:solidFill>
            <a:schemeClr val="accent6"/>
          </a:solidFill>
        </p:grpSpPr>
        <p:sp>
          <p:nvSpPr>
            <p:cNvPr id="51"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2"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3"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4"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5"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6"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7">
                                            <p:graphicEl>
                                              <a:dgm id="{C2116C0C-9BB5-4604-BC23-3303925C0915}"/>
                                            </p:graphicEl>
                                          </p:spTgt>
                                        </p:tgtEl>
                                        <p:attrNameLst>
                                          <p:attrName>style.visibility</p:attrName>
                                        </p:attrNameLst>
                                      </p:cBhvr>
                                      <p:to>
                                        <p:strVal val="visible"/>
                                      </p:to>
                                    </p:set>
                                    <p:animEffect transition="in" filter="wheel(1)">
                                      <p:cBhvr>
                                        <p:cTn id="7" dur="1000"/>
                                        <p:tgtEl>
                                          <p:spTgt spid="77">
                                            <p:graphicEl>
                                              <a:dgm id="{C2116C0C-9BB5-4604-BC23-3303925C09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7">
                                            <p:graphicEl>
                                              <a:dgm id="{0DA470C1-A907-4B1E-A76A-4A64EA03D49D}"/>
                                            </p:graphicEl>
                                          </p:spTgt>
                                        </p:tgtEl>
                                        <p:attrNameLst>
                                          <p:attrName>style.visibility</p:attrName>
                                        </p:attrNameLst>
                                      </p:cBhvr>
                                      <p:to>
                                        <p:strVal val="visible"/>
                                      </p:to>
                                    </p:set>
                                    <p:animEffect transition="in" filter="wheel(1)">
                                      <p:cBhvr>
                                        <p:cTn id="12" dur="1000"/>
                                        <p:tgtEl>
                                          <p:spTgt spid="77">
                                            <p:graphicEl>
                                              <a:dgm id="{0DA470C1-A907-4B1E-A76A-4A64EA03D4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7">
                                            <p:graphicEl>
                                              <a:dgm id="{A46F0FFF-EEB1-481C-8D6A-97EF297BC896}"/>
                                            </p:graphicEl>
                                          </p:spTgt>
                                        </p:tgtEl>
                                        <p:attrNameLst>
                                          <p:attrName>style.visibility</p:attrName>
                                        </p:attrNameLst>
                                      </p:cBhvr>
                                      <p:to>
                                        <p:strVal val="visible"/>
                                      </p:to>
                                    </p:set>
                                    <p:animEffect transition="in" filter="wheel(1)">
                                      <p:cBhvr>
                                        <p:cTn id="17" dur="1000"/>
                                        <p:tgtEl>
                                          <p:spTgt spid="77">
                                            <p:graphicEl>
                                              <a:dgm id="{A46F0FFF-EEB1-481C-8D6A-97EF297BC896}"/>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7">
                                            <p:graphicEl>
                                              <a:dgm id="{693D1DC5-CDC3-4868-AA95-FC3220B2C05D}"/>
                                            </p:graphicEl>
                                          </p:spTgt>
                                        </p:tgtEl>
                                        <p:attrNameLst>
                                          <p:attrName>style.visibility</p:attrName>
                                        </p:attrNameLst>
                                      </p:cBhvr>
                                      <p:to>
                                        <p:strVal val="visible"/>
                                      </p:to>
                                    </p:set>
                                    <p:animEffect transition="in" filter="wheel(1)">
                                      <p:cBhvr>
                                        <p:cTn id="20" dur="1000"/>
                                        <p:tgtEl>
                                          <p:spTgt spid="77">
                                            <p:graphicEl>
                                              <a:dgm id="{693D1DC5-CDC3-4868-AA95-FC3220B2C05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7">
                                            <p:graphicEl>
                                              <a:dgm id="{0D120F43-8064-4759-8F9D-34B0E84B77A3}"/>
                                            </p:graphicEl>
                                          </p:spTgt>
                                        </p:tgtEl>
                                        <p:attrNameLst>
                                          <p:attrName>style.visibility</p:attrName>
                                        </p:attrNameLst>
                                      </p:cBhvr>
                                      <p:to>
                                        <p:strVal val="visible"/>
                                      </p:to>
                                    </p:set>
                                    <p:animEffect transition="in" filter="wheel(1)">
                                      <p:cBhvr>
                                        <p:cTn id="25" dur="1000"/>
                                        <p:tgtEl>
                                          <p:spTgt spid="77">
                                            <p:graphicEl>
                                              <a:dgm id="{0D120F43-8064-4759-8F9D-34B0E84B77A3}"/>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7">
                                            <p:graphicEl>
                                              <a:dgm id="{BC6F8883-F490-4DCA-A608-66923D44197A}"/>
                                            </p:graphicEl>
                                          </p:spTgt>
                                        </p:tgtEl>
                                        <p:attrNameLst>
                                          <p:attrName>style.visibility</p:attrName>
                                        </p:attrNameLst>
                                      </p:cBhvr>
                                      <p:to>
                                        <p:strVal val="visible"/>
                                      </p:to>
                                    </p:set>
                                    <p:animEffect transition="in" filter="wheel(1)">
                                      <p:cBhvr>
                                        <p:cTn id="28" dur="1000"/>
                                        <p:tgtEl>
                                          <p:spTgt spid="77">
                                            <p:graphicEl>
                                              <a:dgm id="{BC6F8883-F490-4DCA-A608-66923D44197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7">
                                            <p:graphicEl>
                                              <a:dgm id="{56EA46EA-07F7-428A-86A2-D6DBBAC2FCF2}"/>
                                            </p:graphicEl>
                                          </p:spTgt>
                                        </p:tgtEl>
                                        <p:attrNameLst>
                                          <p:attrName>style.visibility</p:attrName>
                                        </p:attrNameLst>
                                      </p:cBhvr>
                                      <p:to>
                                        <p:strVal val="visible"/>
                                      </p:to>
                                    </p:set>
                                    <p:animEffect transition="in" filter="wheel(1)">
                                      <p:cBhvr>
                                        <p:cTn id="33" dur="1000"/>
                                        <p:tgtEl>
                                          <p:spTgt spid="77">
                                            <p:graphicEl>
                                              <a:dgm id="{56EA46EA-07F7-428A-86A2-D6DBBAC2FCF2}"/>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77">
                                            <p:graphicEl>
                                              <a:dgm id="{770F8A1C-6D04-43F9-96F0-C9FEF978C28F}"/>
                                            </p:graphicEl>
                                          </p:spTgt>
                                        </p:tgtEl>
                                        <p:attrNameLst>
                                          <p:attrName>style.visibility</p:attrName>
                                        </p:attrNameLst>
                                      </p:cBhvr>
                                      <p:to>
                                        <p:strVal val="visible"/>
                                      </p:to>
                                    </p:set>
                                    <p:animEffect transition="in" filter="wheel(1)">
                                      <p:cBhvr>
                                        <p:cTn id="36" dur="1000"/>
                                        <p:tgtEl>
                                          <p:spTgt spid="77">
                                            <p:graphicEl>
                                              <a:dgm id="{770F8A1C-6D04-43F9-96F0-C9FEF978C28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77">
                                            <p:graphicEl>
                                              <a:dgm id="{7B65410F-1A4E-49EA-8A4A-89536D9434D5}"/>
                                            </p:graphicEl>
                                          </p:spTgt>
                                        </p:tgtEl>
                                        <p:attrNameLst>
                                          <p:attrName>style.visibility</p:attrName>
                                        </p:attrNameLst>
                                      </p:cBhvr>
                                      <p:to>
                                        <p:strVal val="visible"/>
                                      </p:to>
                                    </p:set>
                                    <p:animEffect transition="in" filter="wheel(1)">
                                      <p:cBhvr>
                                        <p:cTn id="41" dur="1000"/>
                                        <p:tgtEl>
                                          <p:spTgt spid="77">
                                            <p:graphicEl>
                                              <a:dgm id="{7B65410F-1A4E-49EA-8A4A-89536D9434D5}"/>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77">
                                            <p:graphicEl>
                                              <a:dgm id="{A6A92CA5-7380-4A4B-BE90-6CF37FE68006}"/>
                                            </p:graphicEl>
                                          </p:spTgt>
                                        </p:tgtEl>
                                        <p:attrNameLst>
                                          <p:attrName>style.visibility</p:attrName>
                                        </p:attrNameLst>
                                      </p:cBhvr>
                                      <p:to>
                                        <p:strVal val="visible"/>
                                      </p:to>
                                    </p:set>
                                    <p:animEffect transition="in" filter="wheel(1)">
                                      <p:cBhvr>
                                        <p:cTn id="44" dur="1000"/>
                                        <p:tgtEl>
                                          <p:spTgt spid="77">
                                            <p:graphicEl>
                                              <a:dgm id="{A6A92CA5-7380-4A4B-BE90-6CF37FE6800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77">
                                            <p:graphicEl>
                                              <a:dgm id="{01605183-EBF1-447D-8201-B96E0BF8F69D}"/>
                                            </p:graphicEl>
                                          </p:spTgt>
                                        </p:tgtEl>
                                        <p:attrNameLst>
                                          <p:attrName>style.visibility</p:attrName>
                                        </p:attrNameLst>
                                      </p:cBhvr>
                                      <p:to>
                                        <p:strVal val="visible"/>
                                      </p:to>
                                    </p:set>
                                    <p:animEffect transition="in" filter="wheel(1)">
                                      <p:cBhvr>
                                        <p:cTn id="49" dur="1000"/>
                                        <p:tgtEl>
                                          <p:spTgt spid="77">
                                            <p:graphicEl>
                                              <a:dgm id="{01605183-EBF1-447D-8201-B96E0BF8F69D}"/>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77">
                                            <p:graphicEl>
                                              <a:dgm id="{AC7D93CA-C655-4F9C-80BC-5D5E7985D828}"/>
                                            </p:graphicEl>
                                          </p:spTgt>
                                        </p:tgtEl>
                                        <p:attrNameLst>
                                          <p:attrName>style.visibility</p:attrName>
                                        </p:attrNameLst>
                                      </p:cBhvr>
                                      <p:to>
                                        <p:strVal val="visible"/>
                                      </p:to>
                                    </p:set>
                                    <p:animEffect transition="in" filter="wheel(1)">
                                      <p:cBhvr>
                                        <p:cTn id="52" dur="1000"/>
                                        <p:tgtEl>
                                          <p:spTgt spid="77">
                                            <p:graphicEl>
                                              <a:dgm id="{AC7D93CA-C655-4F9C-80BC-5D5E7985D828}"/>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7">
                                            <p:graphicEl>
                                              <a:dgm id="{C4DC4F3B-6186-46EF-944B-F857D5223850}"/>
                                            </p:graphicEl>
                                          </p:spTgt>
                                        </p:tgtEl>
                                        <p:attrNameLst>
                                          <p:attrName>style.visibility</p:attrName>
                                        </p:attrNameLst>
                                      </p:cBhvr>
                                      <p:to>
                                        <p:strVal val="visible"/>
                                      </p:to>
                                    </p:set>
                                    <p:animEffect transition="in" filter="wheel(1)">
                                      <p:cBhvr>
                                        <p:cTn id="55" dur="1000"/>
                                        <p:tgtEl>
                                          <p:spTgt spid="77">
                                            <p:graphicEl>
                                              <a:dgm id="{C4DC4F3B-6186-46EF-944B-F857D5223850}"/>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500"/>
                                        <p:tgtEl>
                                          <p:spTgt spid="9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fade">
                                      <p:cBhvr>
                                        <p:cTn id="73" dur="500"/>
                                        <p:tgtEl>
                                          <p:spTgt spid="9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fade">
                                      <p:cBhvr>
                                        <p:cTn id="82" dur="500"/>
                                        <p:tgtEl>
                                          <p:spTgt spid="8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7" grpId="0">
        <p:bldSub>
          <a:bldDgm bld="one"/>
        </p:bldSub>
      </p:bldGraphic>
      <p:bldP spid="79" grpId="0"/>
      <p:bldP spid="80" grpId="0"/>
      <p:bldP spid="82" grpId="0"/>
      <p:bldP spid="83" grpId="0"/>
      <p:bldP spid="85" grpId="0"/>
      <p:bldP spid="86" grpId="0"/>
      <p:bldP spid="88" grpId="0"/>
      <p:bldP spid="89" grpId="0"/>
      <p:bldP spid="91" grpId="0"/>
      <p:bldP spid="92" grpId="0"/>
      <p:bldP spid="94" grpId="0"/>
      <p:bldP spid="9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graphicFrame>
        <p:nvGraphicFramePr>
          <p:cNvPr id="39" name="Chart 38"/>
          <p:cNvGraphicFramePr/>
          <p:nvPr/>
        </p:nvGraphicFramePr>
        <p:xfrm>
          <a:off x="1022378" y="1822438"/>
          <a:ext cx="1707846" cy="2419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nvGraphicFramePr>
        <p:xfrm>
          <a:off x="3126942" y="1822438"/>
          <a:ext cx="1707846" cy="2419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p:nvPr/>
        </p:nvGraphicFramePr>
        <p:xfrm>
          <a:off x="5248144" y="1822438"/>
          <a:ext cx="1707846" cy="2419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p:cNvGraphicFramePr/>
          <p:nvPr/>
        </p:nvGraphicFramePr>
        <p:xfrm>
          <a:off x="7354441" y="1822438"/>
          <a:ext cx="1707846" cy="2419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p:cNvGraphicFramePr/>
          <p:nvPr/>
        </p:nvGraphicFramePr>
        <p:xfrm>
          <a:off x="9461777" y="1822438"/>
          <a:ext cx="1707846" cy="2419279"/>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 Placeholder 32"/>
          <p:cNvSpPr txBox="1"/>
          <p:nvPr/>
        </p:nvSpPr>
        <p:spPr>
          <a:xfrm>
            <a:off x="2124085"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3" name="Text Placeholder 33"/>
          <p:cNvSpPr txBox="1"/>
          <p:nvPr/>
        </p:nvSpPr>
        <p:spPr>
          <a:xfrm>
            <a:off x="2124087"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01</a:t>
            </a:r>
            <a:endParaRPr lang="en-AU" sz="1000" dirty="0">
              <a:solidFill>
                <a:srgbClr val="7F7F7F"/>
              </a:solidFill>
              <a:latin typeface="+mn-ea"/>
              <a:cs typeface="+mn-ea"/>
            </a:endParaRPr>
          </a:p>
        </p:txBody>
      </p:sp>
      <p:sp>
        <p:nvSpPr>
          <p:cNvPr id="54" name="Oval 53"/>
          <p:cNvSpPr>
            <a:spLocks noChangeAspect="1"/>
          </p:cNvSpPr>
          <p:nvPr/>
        </p:nvSpPr>
        <p:spPr>
          <a:xfrm>
            <a:off x="1395168" y="4890377"/>
            <a:ext cx="556015"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p>
        </p:txBody>
      </p:sp>
      <p:sp>
        <p:nvSpPr>
          <p:cNvPr id="55" name="Text Placeholder 32"/>
          <p:cNvSpPr txBox="1"/>
          <p:nvPr/>
        </p:nvSpPr>
        <p:spPr>
          <a:xfrm>
            <a:off x="4599108"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8" name="Text Placeholder 33"/>
          <p:cNvSpPr txBox="1"/>
          <p:nvPr/>
        </p:nvSpPr>
        <p:spPr>
          <a:xfrm>
            <a:off x="4599110"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02</a:t>
            </a:r>
            <a:endParaRPr lang="en-AU" sz="1000" dirty="0">
              <a:solidFill>
                <a:srgbClr val="7F7F7F"/>
              </a:solidFill>
              <a:latin typeface="+mn-ea"/>
              <a:cs typeface="+mn-ea"/>
            </a:endParaRPr>
          </a:p>
        </p:txBody>
      </p:sp>
      <p:sp>
        <p:nvSpPr>
          <p:cNvPr id="69" name="Oval 68"/>
          <p:cNvSpPr>
            <a:spLocks noChangeAspect="1"/>
          </p:cNvSpPr>
          <p:nvPr/>
        </p:nvSpPr>
        <p:spPr>
          <a:xfrm>
            <a:off x="3870191" y="4890377"/>
            <a:ext cx="556015"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2</a:t>
            </a:r>
            <a:endParaRPr lang="en-US" dirty="0">
              <a:latin typeface="+mn-ea"/>
              <a:cs typeface="+mn-ea"/>
            </a:endParaRPr>
          </a:p>
        </p:txBody>
      </p:sp>
      <p:sp>
        <p:nvSpPr>
          <p:cNvPr id="70" name="Text Placeholder 32"/>
          <p:cNvSpPr txBox="1"/>
          <p:nvPr/>
        </p:nvSpPr>
        <p:spPr>
          <a:xfrm>
            <a:off x="7074131"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1" name="Text Placeholder 33"/>
          <p:cNvSpPr txBox="1"/>
          <p:nvPr/>
        </p:nvSpPr>
        <p:spPr>
          <a:xfrm>
            <a:off x="7074133"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03</a:t>
            </a:r>
            <a:endParaRPr lang="en-AU" sz="1000" dirty="0">
              <a:solidFill>
                <a:srgbClr val="7F7F7F"/>
              </a:solidFill>
              <a:latin typeface="+mn-ea"/>
              <a:cs typeface="+mn-ea"/>
            </a:endParaRPr>
          </a:p>
        </p:txBody>
      </p:sp>
      <p:sp>
        <p:nvSpPr>
          <p:cNvPr id="72" name="Oval 71"/>
          <p:cNvSpPr>
            <a:spLocks noChangeAspect="1"/>
          </p:cNvSpPr>
          <p:nvPr/>
        </p:nvSpPr>
        <p:spPr>
          <a:xfrm>
            <a:off x="6345213" y="4890377"/>
            <a:ext cx="556015"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3</a:t>
            </a:r>
            <a:endParaRPr lang="en-US" dirty="0">
              <a:solidFill>
                <a:schemeClr val="bg1"/>
              </a:solidFill>
              <a:latin typeface="+mn-ea"/>
              <a:cs typeface="+mn-ea"/>
            </a:endParaRPr>
          </a:p>
        </p:txBody>
      </p:sp>
      <p:sp>
        <p:nvSpPr>
          <p:cNvPr id="73" name="Text Placeholder 32"/>
          <p:cNvSpPr txBox="1"/>
          <p:nvPr/>
        </p:nvSpPr>
        <p:spPr>
          <a:xfrm>
            <a:off x="9549153"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4" name="Text Placeholder 33"/>
          <p:cNvSpPr txBox="1"/>
          <p:nvPr/>
        </p:nvSpPr>
        <p:spPr>
          <a:xfrm>
            <a:off x="9549155"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04</a:t>
            </a:r>
            <a:endParaRPr lang="en-AU" sz="1000" dirty="0">
              <a:solidFill>
                <a:srgbClr val="7F7F7F"/>
              </a:solidFill>
              <a:latin typeface="+mn-ea"/>
              <a:cs typeface="+mn-ea"/>
            </a:endParaRPr>
          </a:p>
        </p:txBody>
      </p:sp>
      <p:sp>
        <p:nvSpPr>
          <p:cNvPr id="75" name="Oval 74"/>
          <p:cNvSpPr>
            <a:spLocks noChangeAspect="1"/>
          </p:cNvSpPr>
          <p:nvPr/>
        </p:nvSpPr>
        <p:spPr>
          <a:xfrm>
            <a:off x="8820236" y="4890377"/>
            <a:ext cx="556015" cy="556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down)">
                                      <p:cBhvr>
                                        <p:cTn id="7" dur="500"/>
                                        <p:tgtEl>
                                          <p:spTgt spid="3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2" dur="500"/>
                                        <p:tgtEl>
                                          <p:spTgt spid="3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down)">
                                      <p:cBhvr>
                                        <p:cTn id="17" dur="500"/>
                                        <p:tgtEl>
                                          <p:spTgt spid="3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down)">
                                      <p:cBhvr>
                                        <p:cTn id="22" dur="500"/>
                                        <p:tgtEl>
                                          <p:spTgt spid="3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graphicEl>
                                              <a:chart seriesIdx="3" categoryIdx="-4" bldStep="series"/>
                                            </p:graphicEl>
                                          </p:spTgt>
                                        </p:tgtEl>
                                        <p:attrNameLst>
                                          <p:attrName>style.visibility</p:attrName>
                                        </p:attrNameLst>
                                      </p:cBhvr>
                                      <p:to>
                                        <p:strVal val="visible"/>
                                      </p:to>
                                    </p:set>
                                    <p:animEffect transition="in" filter="wipe(down)">
                                      <p:cBhvr>
                                        <p:cTn id="27" dur="500"/>
                                        <p:tgtEl>
                                          <p:spTgt spid="39">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down)">
                                      <p:cBhvr>
                                        <p:cTn id="32" dur="500"/>
                                        <p:tgtEl>
                                          <p:spTgt spid="40">
                                            <p:graphicEl>
                                              <a:chart seriesIdx="-3" categoryIdx="-3" bldStep="gridLegen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down)">
                                      <p:cBhvr>
                                        <p:cTn id="37" dur="500"/>
                                        <p:tgtEl>
                                          <p:spTgt spid="40">
                                            <p:graphicEl>
                                              <a:chart seriesIdx="0"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down)">
                                      <p:cBhvr>
                                        <p:cTn id="42" dur="500"/>
                                        <p:tgtEl>
                                          <p:spTgt spid="40">
                                            <p:graphicEl>
                                              <a:chart seriesIdx="1"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down)">
                                      <p:cBhvr>
                                        <p:cTn id="47" dur="500"/>
                                        <p:tgtEl>
                                          <p:spTgt spid="40">
                                            <p:graphicEl>
                                              <a:chart seriesIdx="2"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down)">
                                      <p:cBhvr>
                                        <p:cTn id="52" dur="500"/>
                                        <p:tgtEl>
                                          <p:spTgt spid="40">
                                            <p:graphicEl>
                                              <a:chart seriesIdx="3"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57" dur="500"/>
                                        <p:tgtEl>
                                          <p:spTgt spid="42">
                                            <p:graphicEl>
                                              <a:chart seriesIdx="-3" categoryIdx="-3" bldStep="gridLegen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graphicEl>
                                              <a:chart seriesIdx="0" categoryIdx="-4" bldStep="series"/>
                                            </p:graphicEl>
                                          </p:spTgt>
                                        </p:tgtEl>
                                        <p:attrNameLst>
                                          <p:attrName>style.visibility</p:attrName>
                                        </p:attrNameLst>
                                      </p:cBhvr>
                                      <p:to>
                                        <p:strVal val="visible"/>
                                      </p:to>
                                    </p:set>
                                    <p:animEffect transition="in" filter="wipe(down)">
                                      <p:cBhvr>
                                        <p:cTn id="62" dur="500"/>
                                        <p:tgtEl>
                                          <p:spTgt spid="42">
                                            <p:graphicEl>
                                              <a:chart seriesIdx="0" categoryIdx="-4" bldStep="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graphicEl>
                                              <a:chart seriesIdx="1" categoryIdx="-4" bldStep="series"/>
                                            </p:graphicEl>
                                          </p:spTgt>
                                        </p:tgtEl>
                                        <p:attrNameLst>
                                          <p:attrName>style.visibility</p:attrName>
                                        </p:attrNameLst>
                                      </p:cBhvr>
                                      <p:to>
                                        <p:strVal val="visible"/>
                                      </p:to>
                                    </p:set>
                                    <p:animEffect transition="in" filter="wipe(down)">
                                      <p:cBhvr>
                                        <p:cTn id="67" dur="500"/>
                                        <p:tgtEl>
                                          <p:spTgt spid="42">
                                            <p:graphicEl>
                                              <a:chart seriesIdx="1" categoryIdx="-4" bldStep="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graphicEl>
                                              <a:chart seriesIdx="2" categoryIdx="-4" bldStep="series"/>
                                            </p:graphicEl>
                                          </p:spTgt>
                                        </p:tgtEl>
                                        <p:attrNameLst>
                                          <p:attrName>style.visibility</p:attrName>
                                        </p:attrNameLst>
                                      </p:cBhvr>
                                      <p:to>
                                        <p:strVal val="visible"/>
                                      </p:to>
                                    </p:set>
                                    <p:animEffect transition="in" filter="wipe(down)">
                                      <p:cBhvr>
                                        <p:cTn id="72" dur="500"/>
                                        <p:tgtEl>
                                          <p:spTgt spid="42">
                                            <p:graphicEl>
                                              <a:chart seriesIdx="2" categoryIdx="-4" bldStep="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2">
                                            <p:graphicEl>
                                              <a:chart seriesIdx="3" categoryIdx="-4" bldStep="series"/>
                                            </p:graphicEl>
                                          </p:spTgt>
                                        </p:tgtEl>
                                        <p:attrNameLst>
                                          <p:attrName>style.visibility</p:attrName>
                                        </p:attrNameLst>
                                      </p:cBhvr>
                                      <p:to>
                                        <p:strVal val="visible"/>
                                      </p:to>
                                    </p:set>
                                    <p:animEffect transition="in" filter="wipe(down)">
                                      <p:cBhvr>
                                        <p:cTn id="77" dur="500"/>
                                        <p:tgtEl>
                                          <p:spTgt spid="42">
                                            <p:graphicEl>
                                              <a:chart seriesIdx="3" categoryIdx="-4" bldStep="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82" dur="500"/>
                                        <p:tgtEl>
                                          <p:spTgt spid="44">
                                            <p:graphicEl>
                                              <a:chart seriesIdx="-3" categoryIdx="-3" bldStep="gridLegen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87" dur="500"/>
                                        <p:tgtEl>
                                          <p:spTgt spid="44">
                                            <p:graphicEl>
                                              <a:chart seriesIdx="0" categoryIdx="-4" bldStep="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92" dur="500"/>
                                        <p:tgtEl>
                                          <p:spTgt spid="44">
                                            <p:graphicEl>
                                              <a:chart seriesIdx="1" categoryIdx="-4" bldStep="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97" dur="500"/>
                                        <p:tgtEl>
                                          <p:spTgt spid="44">
                                            <p:graphicEl>
                                              <a:chart seriesIdx="2" categoryIdx="-4" bldStep="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102" dur="500"/>
                                        <p:tgtEl>
                                          <p:spTgt spid="44">
                                            <p:graphicEl>
                                              <a:chart seriesIdx="3" categoryIdx="-4" bldStep="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down)">
                                      <p:cBhvr>
                                        <p:cTn id="107" dur="500"/>
                                        <p:tgtEl>
                                          <p:spTgt spid="46">
                                            <p:graphicEl>
                                              <a:chart seriesIdx="-3" categoryIdx="-3" bldStep="gridLegend"/>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down)">
                                      <p:cBhvr>
                                        <p:cTn id="112" dur="500"/>
                                        <p:tgtEl>
                                          <p:spTgt spid="46">
                                            <p:graphicEl>
                                              <a:chart seriesIdx="0" categoryIdx="-4" bldStep="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down)">
                                      <p:cBhvr>
                                        <p:cTn id="117" dur="500"/>
                                        <p:tgtEl>
                                          <p:spTgt spid="46">
                                            <p:graphicEl>
                                              <a:chart seriesIdx="1" categoryIdx="-4" bldStep="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down)">
                                      <p:cBhvr>
                                        <p:cTn id="122" dur="500"/>
                                        <p:tgtEl>
                                          <p:spTgt spid="46">
                                            <p:graphicEl>
                                              <a:chart seriesIdx="2" categoryIdx="-4" bldStep="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wipe(down)">
                                      <p:cBhvr>
                                        <p:cTn id="127" dur="500"/>
                                        <p:tgtEl>
                                          <p:spTgt spid="46">
                                            <p:graphicEl>
                                              <a:chart seriesIdx="3" categoryIdx="-4" bldStep="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1000"/>
                                        <p:tgtEl>
                                          <p:spTgt spid="55"/>
                                        </p:tgtEl>
                                      </p:cBhvr>
                                    </p:animEffect>
                                    <p:anim calcmode="lin" valueType="num">
                                      <p:cBhvr>
                                        <p:cTn id="148" dur="1000" fill="hold"/>
                                        <p:tgtEl>
                                          <p:spTgt spid="55"/>
                                        </p:tgtEl>
                                        <p:attrNameLst>
                                          <p:attrName>ppt_x</p:attrName>
                                        </p:attrNameLst>
                                      </p:cBhvr>
                                      <p:tavLst>
                                        <p:tav tm="0">
                                          <p:val>
                                            <p:strVal val="#ppt_x"/>
                                          </p:val>
                                        </p:tav>
                                        <p:tav tm="100000">
                                          <p:val>
                                            <p:strVal val="#ppt_x"/>
                                          </p:val>
                                        </p:tav>
                                      </p:tavLst>
                                    </p:anim>
                                    <p:anim calcmode="lin" valueType="num">
                                      <p:cBhvr>
                                        <p:cTn id="149" dur="1000" fill="hold"/>
                                        <p:tgtEl>
                                          <p:spTgt spid="5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0"/>
                                        <p:tgtEl>
                                          <p:spTgt spid="68"/>
                                        </p:tgtEl>
                                      </p:cBhvr>
                                    </p:animEffect>
                                    <p:anim calcmode="lin" valueType="num">
                                      <p:cBhvr>
                                        <p:cTn id="153" dur="1000" fill="hold"/>
                                        <p:tgtEl>
                                          <p:spTgt spid="68"/>
                                        </p:tgtEl>
                                        <p:attrNameLst>
                                          <p:attrName>ppt_x</p:attrName>
                                        </p:attrNameLst>
                                      </p:cBhvr>
                                      <p:tavLst>
                                        <p:tav tm="0">
                                          <p:val>
                                            <p:strVal val="#ppt_x"/>
                                          </p:val>
                                        </p:tav>
                                        <p:tav tm="100000">
                                          <p:val>
                                            <p:strVal val="#ppt_x"/>
                                          </p:val>
                                        </p:tav>
                                      </p:tavLst>
                                    </p:anim>
                                    <p:anim calcmode="lin" valueType="num">
                                      <p:cBhvr>
                                        <p:cTn id="154" dur="1000" fill="hold"/>
                                        <p:tgtEl>
                                          <p:spTgt spid="6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1000"/>
                                        <p:tgtEl>
                                          <p:spTgt spid="69"/>
                                        </p:tgtEl>
                                      </p:cBhvr>
                                    </p:animEffect>
                                    <p:anim calcmode="lin" valueType="num">
                                      <p:cBhvr>
                                        <p:cTn id="158" dur="1000" fill="hold"/>
                                        <p:tgtEl>
                                          <p:spTgt spid="69"/>
                                        </p:tgtEl>
                                        <p:attrNameLst>
                                          <p:attrName>ppt_x</p:attrName>
                                        </p:attrNameLst>
                                      </p:cBhvr>
                                      <p:tavLst>
                                        <p:tav tm="0">
                                          <p:val>
                                            <p:strVal val="#ppt_x"/>
                                          </p:val>
                                        </p:tav>
                                        <p:tav tm="100000">
                                          <p:val>
                                            <p:strVal val="#ppt_x"/>
                                          </p:val>
                                        </p:tav>
                                      </p:tavLst>
                                    </p:anim>
                                    <p:anim calcmode="lin" valueType="num">
                                      <p:cBhvr>
                                        <p:cTn id="159" dur="1000" fill="hold"/>
                                        <p:tgtEl>
                                          <p:spTgt spid="6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1000"/>
                                        <p:tgtEl>
                                          <p:spTgt spid="70"/>
                                        </p:tgtEl>
                                      </p:cBhvr>
                                    </p:animEffect>
                                    <p:anim calcmode="lin" valueType="num">
                                      <p:cBhvr>
                                        <p:cTn id="163" dur="1000" fill="hold"/>
                                        <p:tgtEl>
                                          <p:spTgt spid="70"/>
                                        </p:tgtEl>
                                        <p:attrNameLst>
                                          <p:attrName>ppt_x</p:attrName>
                                        </p:attrNameLst>
                                      </p:cBhvr>
                                      <p:tavLst>
                                        <p:tav tm="0">
                                          <p:val>
                                            <p:strVal val="#ppt_x"/>
                                          </p:val>
                                        </p:tav>
                                        <p:tav tm="100000">
                                          <p:val>
                                            <p:strVal val="#ppt_x"/>
                                          </p:val>
                                        </p:tav>
                                      </p:tavLst>
                                    </p:anim>
                                    <p:anim calcmode="lin" valueType="num">
                                      <p:cBhvr>
                                        <p:cTn id="164" dur="1000" fill="hold"/>
                                        <p:tgtEl>
                                          <p:spTgt spid="70"/>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1000"/>
                                        <p:tgtEl>
                                          <p:spTgt spid="71"/>
                                        </p:tgtEl>
                                      </p:cBhvr>
                                    </p:animEffect>
                                    <p:anim calcmode="lin" valueType="num">
                                      <p:cBhvr>
                                        <p:cTn id="168" dur="1000" fill="hold"/>
                                        <p:tgtEl>
                                          <p:spTgt spid="71"/>
                                        </p:tgtEl>
                                        <p:attrNameLst>
                                          <p:attrName>ppt_x</p:attrName>
                                        </p:attrNameLst>
                                      </p:cBhvr>
                                      <p:tavLst>
                                        <p:tav tm="0">
                                          <p:val>
                                            <p:strVal val="#ppt_x"/>
                                          </p:val>
                                        </p:tav>
                                        <p:tav tm="100000">
                                          <p:val>
                                            <p:strVal val="#ppt_x"/>
                                          </p:val>
                                        </p:tav>
                                      </p:tavLst>
                                    </p:anim>
                                    <p:anim calcmode="lin" valueType="num">
                                      <p:cBhvr>
                                        <p:cTn id="169" dur="1000" fill="hold"/>
                                        <p:tgtEl>
                                          <p:spTgt spid="7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1000"/>
                                        <p:tgtEl>
                                          <p:spTgt spid="72"/>
                                        </p:tgtEl>
                                      </p:cBhvr>
                                    </p:animEffect>
                                    <p:anim calcmode="lin" valueType="num">
                                      <p:cBhvr>
                                        <p:cTn id="173" dur="1000" fill="hold"/>
                                        <p:tgtEl>
                                          <p:spTgt spid="72"/>
                                        </p:tgtEl>
                                        <p:attrNameLst>
                                          <p:attrName>ppt_x</p:attrName>
                                        </p:attrNameLst>
                                      </p:cBhvr>
                                      <p:tavLst>
                                        <p:tav tm="0">
                                          <p:val>
                                            <p:strVal val="#ppt_x"/>
                                          </p:val>
                                        </p:tav>
                                        <p:tav tm="100000">
                                          <p:val>
                                            <p:strVal val="#ppt_x"/>
                                          </p:val>
                                        </p:tav>
                                      </p:tavLst>
                                    </p:anim>
                                    <p:anim calcmode="lin" valueType="num">
                                      <p:cBhvr>
                                        <p:cTn id="174" dur="1000" fill="hold"/>
                                        <p:tgtEl>
                                          <p:spTgt spid="7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fade">
                                      <p:cBhvr>
                                        <p:cTn id="177" dur="1000"/>
                                        <p:tgtEl>
                                          <p:spTgt spid="73"/>
                                        </p:tgtEl>
                                      </p:cBhvr>
                                    </p:animEffect>
                                    <p:anim calcmode="lin" valueType="num">
                                      <p:cBhvr>
                                        <p:cTn id="178" dur="1000" fill="hold"/>
                                        <p:tgtEl>
                                          <p:spTgt spid="73"/>
                                        </p:tgtEl>
                                        <p:attrNameLst>
                                          <p:attrName>ppt_x</p:attrName>
                                        </p:attrNameLst>
                                      </p:cBhvr>
                                      <p:tavLst>
                                        <p:tav tm="0">
                                          <p:val>
                                            <p:strVal val="#ppt_x"/>
                                          </p:val>
                                        </p:tav>
                                        <p:tav tm="100000">
                                          <p:val>
                                            <p:strVal val="#ppt_x"/>
                                          </p:val>
                                        </p:tav>
                                      </p:tavLst>
                                    </p:anim>
                                    <p:anim calcmode="lin" valueType="num">
                                      <p:cBhvr>
                                        <p:cTn id="179" dur="1000" fill="hold"/>
                                        <p:tgtEl>
                                          <p:spTgt spid="7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fade">
                                      <p:cBhvr>
                                        <p:cTn id="182" dur="1000"/>
                                        <p:tgtEl>
                                          <p:spTgt spid="74"/>
                                        </p:tgtEl>
                                      </p:cBhvr>
                                    </p:animEffect>
                                    <p:anim calcmode="lin" valueType="num">
                                      <p:cBhvr>
                                        <p:cTn id="183" dur="1000" fill="hold"/>
                                        <p:tgtEl>
                                          <p:spTgt spid="74"/>
                                        </p:tgtEl>
                                        <p:attrNameLst>
                                          <p:attrName>ppt_x</p:attrName>
                                        </p:attrNameLst>
                                      </p:cBhvr>
                                      <p:tavLst>
                                        <p:tav tm="0">
                                          <p:val>
                                            <p:strVal val="#ppt_x"/>
                                          </p:val>
                                        </p:tav>
                                        <p:tav tm="100000">
                                          <p:val>
                                            <p:strVal val="#ppt_x"/>
                                          </p:val>
                                        </p:tav>
                                      </p:tavLst>
                                    </p:anim>
                                    <p:anim calcmode="lin" valueType="num">
                                      <p:cBhvr>
                                        <p:cTn id="184" dur="1000" fill="hold"/>
                                        <p:tgtEl>
                                          <p:spTgt spid="7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1000"/>
                                        <p:tgtEl>
                                          <p:spTgt spid="75"/>
                                        </p:tgtEl>
                                      </p:cBhvr>
                                    </p:animEffect>
                                    <p:anim calcmode="lin" valueType="num">
                                      <p:cBhvr>
                                        <p:cTn id="188" dur="1000" fill="hold"/>
                                        <p:tgtEl>
                                          <p:spTgt spid="75"/>
                                        </p:tgtEl>
                                        <p:attrNameLst>
                                          <p:attrName>ppt_x</p:attrName>
                                        </p:attrNameLst>
                                      </p:cBhvr>
                                      <p:tavLst>
                                        <p:tav tm="0">
                                          <p:val>
                                            <p:strVal val="#ppt_x"/>
                                          </p:val>
                                        </p:tav>
                                        <p:tav tm="100000">
                                          <p:val>
                                            <p:strVal val="#ppt_x"/>
                                          </p:val>
                                        </p:tav>
                                      </p:tavLst>
                                    </p:anim>
                                    <p:anim calcmode="lin" valueType="num">
                                      <p:cBhvr>
                                        <p:cTn id="18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p:bldSub>
      </p:bldGraphic>
      <p:bldGraphic spid="40" grpId="0">
        <p:bldSub>
          <a:bldChart bld="series"/>
        </p:bldSub>
      </p:bldGraphic>
      <p:bldGraphic spid="42" grpId="0">
        <p:bldSub>
          <a:bldChart bld="series"/>
        </p:bldSub>
      </p:bldGraphic>
      <p:bldGraphic spid="44" grpId="0">
        <p:bldSub>
          <a:bldChart bld="series"/>
        </p:bldSub>
      </p:bldGraphic>
      <p:bldGraphic spid="46" grpId="0">
        <p:bldSub>
          <a:bldChart bld="series"/>
        </p:bldSub>
      </p:bldGraphic>
      <p:bldP spid="52" grpId="0"/>
      <p:bldP spid="53" grpId="0"/>
      <p:bldP spid="54" grpId="0" animBg="1"/>
      <p:bldP spid="55" grpId="0"/>
      <p:bldP spid="68" grpId="0"/>
      <p:bldP spid="69" grpId="0" animBg="1"/>
      <p:bldP spid="70" grpId="0"/>
      <p:bldP spid="71" grpId="0"/>
      <p:bldP spid="72" grpId="0" animBg="1"/>
      <p:bldP spid="73" grpId="0"/>
      <p:bldP spid="74" grpId="0"/>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77582" y="-324062"/>
            <a:ext cx="12347168" cy="7549112"/>
          </a:xfrm>
          <a:prstGeom prst="rect">
            <a:avLst/>
          </a:prstGeom>
        </p:spPr>
      </p:pic>
      <p:sp>
        <p:nvSpPr>
          <p:cNvPr id="7" name="正五边形 6"/>
          <p:cNvSpPr/>
          <p:nvPr/>
        </p:nvSpPr>
        <p:spPr>
          <a:xfrm>
            <a:off x="795" y="1003792"/>
            <a:ext cx="3529129" cy="3361512"/>
          </a:xfrm>
          <a:prstGeom prst="pentagon">
            <a:avLst/>
          </a:prstGeom>
          <a:solidFill>
            <a:schemeClr val="accent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正五边形 8"/>
          <p:cNvSpPr/>
          <p:nvPr/>
        </p:nvSpPr>
        <p:spPr>
          <a:xfrm rot="10800000">
            <a:off x="2888425" y="2283278"/>
            <a:ext cx="3529129" cy="3361512"/>
          </a:xfrm>
          <a:prstGeom prst="pentagon">
            <a:avLst/>
          </a:prstGeom>
          <a:solidFill>
            <a:schemeClr val="accent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 name="正五边形 11"/>
          <p:cNvSpPr/>
          <p:nvPr/>
        </p:nvSpPr>
        <p:spPr>
          <a:xfrm>
            <a:off x="5774449" y="1003792"/>
            <a:ext cx="3529129" cy="3361512"/>
          </a:xfrm>
          <a:prstGeom prst="pentagon">
            <a:avLst/>
          </a:prstGeom>
          <a:solidFill>
            <a:schemeClr val="accent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3" name="正五边形 12"/>
          <p:cNvSpPr/>
          <p:nvPr/>
        </p:nvSpPr>
        <p:spPr>
          <a:xfrm rot="10800000">
            <a:off x="8662079" y="2283278"/>
            <a:ext cx="3529129" cy="3361512"/>
          </a:xfrm>
          <a:prstGeom prst="pentagon">
            <a:avLst/>
          </a:prstGeom>
          <a:solidFill>
            <a:schemeClr val="accent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6" name="矩形 15"/>
          <p:cNvSpPr/>
          <p:nvPr/>
        </p:nvSpPr>
        <p:spPr>
          <a:xfrm>
            <a:off x="797611" y="2856039"/>
            <a:ext cx="1935497" cy="769441"/>
          </a:xfrm>
          <a:prstGeom prst="rect">
            <a:avLst/>
          </a:prstGeom>
        </p:spPr>
        <p:txBody>
          <a:bodyPr wrap="square">
            <a:spAutoFit/>
          </a:bodyPr>
          <a:lstStyle/>
          <a:p>
            <a:r>
              <a:rPr lang="zh-CN" altLang="en-US" sz="1100" dirty="0">
                <a:solidFill>
                  <a:schemeClr val="bg1"/>
                </a:solidFill>
              </a:rPr>
              <a:t>文字内容需概括精炼，建议与标题相关并符合整体语言风格，语言描述尽量简洁生动。</a:t>
            </a:r>
            <a:endParaRPr lang="zh-CN" altLang="en-US" sz="1100" dirty="0">
              <a:solidFill>
                <a:schemeClr val="bg1"/>
              </a:solidFill>
              <a:latin typeface="+mn-ea"/>
              <a:cs typeface="+mn-ea"/>
            </a:endParaRPr>
          </a:p>
        </p:txBody>
      </p:sp>
      <p:sp>
        <p:nvSpPr>
          <p:cNvPr id="8" name="矩形 7"/>
          <p:cNvSpPr/>
          <p:nvPr/>
        </p:nvSpPr>
        <p:spPr>
          <a:xfrm>
            <a:off x="3684438" y="3977962"/>
            <a:ext cx="1935497" cy="769441"/>
          </a:xfrm>
          <a:prstGeom prst="rect">
            <a:avLst/>
          </a:prstGeom>
        </p:spPr>
        <p:txBody>
          <a:bodyPr wrap="square">
            <a:spAutoFit/>
          </a:bodyPr>
          <a:lstStyle/>
          <a:p>
            <a:r>
              <a:rPr lang="zh-CN" altLang="en-US" sz="1100" dirty="0">
                <a:solidFill>
                  <a:schemeClr val="bg1"/>
                </a:solidFill>
              </a:rPr>
              <a:t>文字内容需概括精炼，建议与标题相关并符合整体语言风格，语言描述尽量简洁生动。</a:t>
            </a:r>
            <a:endParaRPr lang="zh-CN" altLang="en-US" sz="1100" dirty="0">
              <a:solidFill>
                <a:schemeClr val="bg1"/>
              </a:solidFill>
              <a:latin typeface="+mn-ea"/>
              <a:cs typeface="+mn-ea"/>
            </a:endParaRPr>
          </a:p>
        </p:txBody>
      </p:sp>
      <p:sp>
        <p:nvSpPr>
          <p:cNvPr id="14" name="矩形 13"/>
          <p:cNvSpPr/>
          <p:nvPr/>
        </p:nvSpPr>
        <p:spPr>
          <a:xfrm>
            <a:off x="6572068" y="2856040"/>
            <a:ext cx="1935497" cy="769441"/>
          </a:xfrm>
          <a:prstGeom prst="rect">
            <a:avLst/>
          </a:prstGeom>
        </p:spPr>
        <p:txBody>
          <a:bodyPr wrap="square">
            <a:spAutoFit/>
          </a:bodyPr>
          <a:lstStyle/>
          <a:p>
            <a:r>
              <a:rPr lang="zh-CN" altLang="en-US" sz="1100" dirty="0">
                <a:solidFill>
                  <a:schemeClr val="bg1"/>
                </a:solidFill>
              </a:rPr>
              <a:t>文字内容需概括精炼，建议与标题相关并符合整体语言风格，语言描述尽量简洁生动。</a:t>
            </a:r>
            <a:endParaRPr lang="zh-CN" altLang="en-US" sz="1100" dirty="0">
              <a:solidFill>
                <a:schemeClr val="bg1"/>
              </a:solidFill>
              <a:latin typeface="+mn-ea"/>
              <a:cs typeface="+mn-ea"/>
            </a:endParaRPr>
          </a:p>
        </p:txBody>
      </p:sp>
      <p:sp>
        <p:nvSpPr>
          <p:cNvPr id="15" name="矩形 14"/>
          <p:cNvSpPr/>
          <p:nvPr/>
        </p:nvSpPr>
        <p:spPr>
          <a:xfrm>
            <a:off x="9458895" y="3977962"/>
            <a:ext cx="1935497" cy="769441"/>
          </a:xfrm>
          <a:prstGeom prst="rect">
            <a:avLst/>
          </a:prstGeom>
        </p:spPr>
        <p:txBody>
          <a:bodyPr wrap="square">
            <a:spAutoFit/>
          </a:bodyPr>
          <a:lstStyle/>
          <a:p>
            <a:r>
              <a:rPr lang="zh-CN" altLang="en-US" sz="1100" dirty="0">
                <a:solidFill>
                  <a:schemeClr val="bg1"/>
                </a:solidFill>
              </a:rPr>
              <a:t>文字内容需概括精炼，建议与标题相关并符合整体语言风格，语言描述尽量简洁生动。</a:t>
            </a:r>
            <a:endParaRPr lang="zh-CN" altLang="en-US" sz="1100" dirty="0">
              <a:solidFill>
                <a:schemeClr val="bg1"/>
              </a:solidFill>
              <a:latin typeface="+mn-ea"/>
              <a:cs typeface="+mn-ea"/>
            </a:endParaRPr>
          </a:p>
        </p:txBody>
      </p:sp>
      <p:sp>
        <p:nvSpPr>
          <p:cNvPr id="17" name="User"/>
          <p:cNvSpPr>
            <a:spLocks noEditPoints="1"/>
          </p:cNvSpPr>
          <p:nvPr/>
        </p:nvSpPr>
        <p:spPr bwMode="auto">
          <a:xfrm>
            <a:off x="1375310" y="1853687"/>
            <a:ext cx="774109" cy="859187"/>
          </a:xfrm>
          <a:custGeom>
            <a:avLst/>
            <a:gdLst>
              <a:gd name="T0" fmla="*/ 180 w 353"/>
              <a:gd name="T1" fmla="*/ 0 h 396"/>
              <a:gd name="T2" fmla="*/ 65 w 353"/>
              <a:gd name="T3" fmla="*/ 115 h 396"/>
              <a:gd name="T4" fmla="*/ 83 w 353"/>
              <a:gd name="T5" fmla="*/ 175 h 396"/>
              <a:gd name="T6" fmla="*/ 20 w 353"/>
              <a:gd name="T7" fmla="*/ 341 h 396"/>
              <a:gd name="T8" fmla="*/ 63 w 353"/>
              <a:gd name="T9" fmla="*/ 386 h 396"/>
              <a:gd name="T10" fmla="*/ 119 w 353"/>
              <a:gd name="T11" fmla="*/ 396 h 396"/>
              <a:gd name="T12" fmla="*/ 245 w 353"/>
              <a:gd name="T13" fmla="*/ 396 h 396"/>
              <a:gd name="T14" fmla="*/ 301 w 353"/>
              <a:gd name="T15" fmla="*/ 383 h 396"/>
              <a:gd name="T16" fmla="*/ 340 w 353"/>
              <a:gd name="T17" fmla="*/ 338 h 396"/>
              <a:gd name="T18" fmla="*/ 275 w 353"/>
              <a:gd name="T19" fmla="*/ 179 h 396"/>
              <a:gd name="T20" fmla="*/ 294 w 353"/>
              <a:gd name="T21" fmla="*/ 115 h 396"/>
              <a:gd name="T22" fmla="*/ 180 w 353"/>
              <a:gd name="T23" fmla="*/ 0 h 396"/>
              <a:gd name="T24" fmla="*/ 180 w 353"/>
              <a:gd name="T25" fmla="*/ 23 h 396"/>
              <a:gd name="T26" fmla="*/ 272 w 353"/>
              <a:gd name="T27" fmla="*/ 115 h 396"/>
              <a:gd name="T28" fmla="*/ 251 w 353"/>
              <a:gd name="T29" fmla="*/ 173 h 396"/>
              <a:gd name="T30" fmla="*/ 251 w 353"/>
              <a:gd name="T31" fmla="*/ 173 h 396"/>
              <a:gd name="T32" fmla="*/ 180 w 353"/>
              <a:gd name="T33" fmla="*/ 207 h 396"/>
              <a:gd name="T34" fmla="*/ 107 w 353"/>
              <a:gd name="T35" fmla="*/ 171 h 396"/>
              <a:gd name="T36" fmla="*/ 88 w 353"/>
              <a:gd name="T37" fmla="*/ 115 h 396"/>
              <a:gd name="T38" fmla="*/ 180 w 353"/>
              <a:gd name="T39" fmla="*/ 23 h 396"/>
              <a:gd name="T40" fmla="*/ 96 w 353"/>
              <a:gd name="T41" fmla="*/ 193 h 396"/>
              <a:gd name="T42" fmla="*/ 180 w 353"/>
              <a:gd name="T43" fmla="*/ 229 h 396"/>
              <a:gd name="T44" fmla="*/ 260 w 353"/>
              <a:gd name="T45" fmla="*/ 196 h 396"/>
              <a:gd name="T46" fmla="*/ 318 w 353"/>
              <a:gd name="T47" fmla="*/ 330 h 396"/>
              <a:gd name="T48" fmla="*/ 290 w 353"/>
              <a:gd name="T49" fmla="*/ 363 h 396"/>
              <a:gd name="T50" fmla="*/ 245 w 353"/>
              <a:gd name="T51" fmla="*/ 373 h 396"/>
              <a:gd name="T52" fmla="*/ 119 w 353"/>
              <a:gd name="T53" fmla="*/ 373 h 396"/>
              <a:gd name="T54" fmla="*/ 72 w 353"/>
              <a:gd name="T55" fmla="*/ 365 h 396"/>
              <a:gd name="T56" fmla="*/ 41 w 353"/>
              <a:gd name="T57" fmla="*/ 331 h 396"/>
              <a:gd name="T58" fmla="*/ 96 w 353"/>
              <a:gd name="T59" fmla="*/ 1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3" h="396">
                <a:moveTo>
                  <a:pt x="180" y="0"/>
                </a:moveTo>
                <a:cubicBezTo>
                  <a:pt x="117" y="0"/>
                  <a:pt x="65" y="52"/>
                  <a:pt x="65" y="115"/>
                </a:cubicBezTo>
                <a:cubicBezTo>
                  <a:pt x="65" y="137"/>
                  <a:pt x="72" y="158"/>
                  <a:pt x="83" y="175"/>
                </a:cubicBezTo>
                <a:cubicBezTo>
                  <a:pt x="11" y="227"/>
                  <a:pt x="0" y="297"/>
                  <a:pt x="20" y="341"/>
                </a:cubicBezTo>
                <a:cubicBezTo>
                  <a:pt x="30" y="363"/>
                  <a:pt x="45" y="378"/>
                  <a:pt x="63" y="386"/>
                </a:cubicBezTo>
                <a:cubicBezTo>
                  <a:pt x="80" y="394"/>
                  <a:pt x="99" y="396"/>
                  <a:pt x="119" y="396"/>
                </a:cubicBezTo>
                <a:lnTo>
                  <a:pt x="245" y="396"/>
                </a:lnTo>
                <a:cubicBezTo>
                  <a:pt x="264" y="396"/>
                  <a:pt x="284" y="392"/>
                  <a:pt x="301" y="383"/>
                </a:cubicBezTo>
                <a:cubicBezTo>
                  <a:pt x="318" y="374"/>
                  <a:pt x="332" y="359"/>
                  <a:pt x="340" y="338"/>
                </a:cubicBezTo>
                <a:cubicBezTo>
                  <a:pt x="353" y="299"/>
                  <a:pt x="343" y="234"/>
                  <a:pt x="275" y="179"/>
                </a:cubicBezTo>
                <a:cubicBezTo>
                  <a:pt x="287" y="161"/>
                  <a:pt x="294" y="139"/>
                  <a:pt x="294" y="115"/>
                </a:cubicBezTo>
                <a:cubicBezTo>
                  <a:pt x="294" y="52"/>
                  <a:pt x="243" y="0"/>
                  <a:pt x="180" y="0"/>
                </a:cubicBezTo>
                <a:close/>
                <a:moveTo>
                  <a:pt x="180" y="23"/>
                </a:moveTo>
                <a:cubicBezTo>
                  <a:pt x="231" y="23"/>
                  <a:pt x="272" y="64"/>
                  <a:pt x="272" y="115"/>
                </a:cubicBezTo>
                <a:cubicBezTo>
                  <a:pt x="272" y="137"/>
                  <a:pt x="264" y="157"/>
                  <a:pt x="251" y="173"/>
                </a:cubicBezTo>
                <a:cubicBezTo>
                  <a:pt x="251" y="173"/>
                  <a:pt x="251" y="173"/>
                  <a:pt x="251" y="173"/>
                </a:cubicBezTo>
                <a:cubicBezTo>
                  <a:pt x="225" y="203"/>
                  <a:pt x="204" y="206"/>
                  <a:pt x="180" y="207"/>
                </a:cubicBezTo>
                <a:cubicBezTo>
                  <a:pt x="150" y="207"/>
                  <a:pt x="124" y="193"/>
                  <a:pt x="107" y="171"/>
                </a:cubicBezTo>
                <a:cubicBezTo>
                  <a:pt x="92" y="152"/>
                  <a:pt x="88" y="132"/>
                  <a:pt x="88" y="115"/>
                </a:cubicBezTo>
                <a:cubicBezTo>
                  <a:pt x="88" y="64"/>
                  <a:pt x="129" y="23"/>
                  <a:pt x="180" y="23"/>
                </a:cubicBezTo>
                <a:close/>
                <a:moveTo>
                  <a:pt x="96" y="193"/>
                </a:moveTo>
                <a:cubicBezTo>
                  <a:pt x="117" y="215"/>
                  <a:pt x="147" y="229"/>
                  <a:pt x="180" y="229"/>
                </a:cubicBezTo>
                <a:cubicBezTo>
                  <a:pt x="211" y="229"/>
                  <a:pt x="239" y="217"/>
                  <a:pt x="260" y="196"/>
                </a:cubicBezTo>
                <a:cubicBezTo>
                  <a:pt x="323" y="246"/>
                  <a:pt x="328" y="303"/>
                  <a:pt x="318" y="330"/>
                </a:cubicBezTo>
                <a:cubicBezTo>
                  <a:pt x="313" y="346"/>
                  <a:pt x="303" y="356"/>
                  <a:pt x="290" y="363"/>
                </a:cubicBezTo>
                <a:cubicBezTo>
                  <a:pt x="278" y="370"/>
                  <a:pt x="262" y="373"/>
                  <a:pt x="245" y="373"/>
                </a:cubicBezTo>
                <a:lnTo>
                  <a:pt x="119" y="373"/>
                </a:lnTo>
                <a:cubicBezTo>
                  <a:pt x="101" y="373"/>
                  <a:pt x="85" y="371"/>
                  <a:pt x="72" y="365"/>
                </a:cubicBezTo>
                <a:cubicBezTo>
                  <a:pt x="59" y="359"/>
                  <a:pt x="49" y="350"/>
                  <a:pt x="41" y="331"/>
                </a:cubicBezTo>
                <a:cubicBezTo>
                  <a:pt x="26" y="298"/>
                  <a:pt x="31" y="240"/>
                  <a:pt x="96" y="193"/>
                </a:cubicBezTo>
                <a:close/>
              </a:path>
            </a:pathLst>
          </a:custGeom>
          <a:solidFill>
            <a:schemeClr val="bg1"/>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rgbClr val="262626"/>
              </a:solidFill>
              <a:latin typeface="Calibri" panose="020F0502020204030204" pitchFamily="34" charset="0"/>
              <a:cs typeface="+mn-ea"/>
            </a:endParaRPr>
          </a:p>
        </p:txBody>
      </p:sp>
      <p:sp>
        <p:nvSpPr>
          <p:cNvPr id="18" name="Users"/>
          <p:cNvSpPr>
            <a:spLocks noEditPoints="1"/>
          </p:cNvSpPr>
          <p:nvPr/>
        </p:nvSpPr>
        <p:spPr bwMode="auto">
          <a:xfrm>
            <a:off x="4249233" y="2911295"/>
            <a:ext cx="919584" cy="871806"/>
          </a:xfrm>
          <a:custGeom>
            <a:avLst/>
            <a:gdLst>
              <a:gd name="T0" fmla="*/ 147 w 411"/>
              <a:gd name="T1" fmla="*/ 0 h 390"/>
              <a:gd name="T2" fmla="*/ 53 w 411"/>
              <a:gd name="T3" fmla="*/ 93 h 390"/>
              <a:gd name="T4" fmla="*/ 68 w 411"/>
              <a:gd name="T5" fmla="*/ 144 h 390"/>
              <a:gd name="T6" fmla="*/ 16 w 411"/>
              <a:gd name="T7" fmla="*/ 279 h 390"/>
              <a:gd name="T8" fmla="*/ 52 w 411"/>
              <a:gd name="T9" fmla="*/ 316 h 390"/>
              <a:gd name="T10" fmla="*/ 97 w 411"/>
              <a:gd name="T11" fmla="*/ 324 h 390"/>
              <a:gd name="T12" fmla="*/ 132 w 411"/>
              <a:gd name="T13" fmla="*/ 324 h 390"/>
              <a:gd name="T14" fmla="*/ 138 w 411"/>
              <a:gd name="T15" fmla="*/ 345 h 390"/>
              <a:gd name="T16" fmla="*/ 173 w 411"/>
              <a:gd name="T17" fmla="*/ 382 h 390"/>
              <a:gd name="T18" fmla="*/ 219 w 411"/>
              <a:gd name="T19" fmla="*/ 390 h 390"/>
              <a:gd name="T20" fmla="*/ 322 w 411"/>
              <a:gd name="T21" fmla="*/ 390 h 390"/>
              <a:gd name="T22" fmla="*/ 368 w 411"/>
              <a:gd name="T23" fmla="*/ 380 h 390"/>
              <a:gd name="T24" fmla="*/ 400 w 411"/>
              <a:gd name="T25" fmla="*/ 343 h 390"/>
              <a:gd name="T26" fmla="*/ 347 w 411"/>
              <a:gd name="T27" fmla="*/ 212 h 390"/>
              <a:gd name="T28" fmla="*/ 363 w 411"/>
              <a:gd name="T29" fmla="*/ 159 h 390"/>
              <a:gd name="T30" fmla="*/ 269 w 411"/>
              <a:gd name="T31" fmla="*/ 66 h 390"/>
              <a:gd name="T32" fmla="*/ 239 w 411"/>
              <a:gd name="T33" fmla="*/ 71 h 390"/>
              <a:gd name="T34" fmla="*/ 147 w 411"/>
              <a:gd name="T35" fmla="*/ 0 h 390"/>
              <a:gd name="T36" fmla="*/ 147 w 411"/>
              <a:gd name="T37" fmla="*/ 18 h 390"/>
              <a:gd name="T38" fmla="*/ 221 w 411"/>
              <a:gd name="T39" fmla="*/ 79 h 390"/>
              <a:gd name="T40" fmla="*/ 174 w 411"/>
              <a:gd name="T41" fmla="*/ 159 h 390"/>
              <a:gd name="T42" fmla="*/ 175 w 411"/>
              <a:gd name="T43" fmla="*/ 164 h 390"/>
              <a:gd name="T44" fmla="*/ 163 w 411"/>
              <a:gd name="T45" fmla="*/ 167 h 390"/>
              <a:gd name="T46" fmla="*/ 85 w 411"/>
              <a:gd name="T47" fmla="*/ 137 h 390"/>
              <a:gd name="T48" fmla="*/ 72 w 411"/>
              <a:gd name="T49" fmla="*/ 93 h 390"/>
              <a:gd name="T50" fmla="*/ 147 w 411"/>
              <a:gd name="T51" fmla="*/ 18 h 390"/>
              <a:gd name="T52" fmla="*/ 269 w 411"/>
              <a:gd name="T53" fmla="*/ 84 h 390"/>
              <a:gd name="T54" fmla="*/ 344 w 411"/>
              <a:gd name="T55" fmla="*/ 159 h 390"/>
              <a:gd name="T56" fmla="*/ 328 w 411"/>
              <a:gd name="T57" fmla="*/ 206 h 390"/>
              <a:gd name="T58" fmla="*/ 269 w 411"/>
              <a:gd name="T59" fmla="*/ 235 h 390"/>
              <a:gd name="T60" fmla="*/ 206 w 411"/>
              <a:gd name="T61" fmla="*/ 203 h 390"/>
              <a:gd name="T62" fmla="*/ 193 w 411"/>
              <a:gd name="T63" fmla="*/ 159 h 390"/>
              <a:gd name="T64" fmla="*/ 269 w 411"/>
              <a:gd name="T65" fmla="*/ 84 h 390"/>
              <a:gd name="T66" fmla="*/ 80 w 411"/>
              <a:gd name="T67" fmla="*/ 159 h 390"/>
              <a:gd name="T68" fmla="*/ 178 w 411"/>
              <a:gd name="T69" fmla="*/ 183 h 390"/>
              <a:gd name="T70" fmla="*/ 189 w 411"/>
              <a:gd name="T71" fmla="*/ 210 h 390"/>
              <a:gd name="T72" fmla="*/ 131 w 411"/>
              <a:gd name="T73" fmla="*/ 306 h 390"/>
              <a:gd name="T74" fmla="*/ 97 w 411"/>
              <a:gd name="T75" fmla="*/ 306 h 390"/>
              <a:gd name="T76" fmla="*/ 59 w 411"/>
              <a:gd name="T77" fmla="*/ 300 h 390"/>
              <a:gd name="T78" fmla="*/ 34 w 411"/>
              <a:gd name="T79" fmla="*/ 272 h 390"/>
              <a:gd name="T80" fmla="*/ 80 w 411"/>
              <a:gd name="T81" fmla="*/ 159 h 390"/>
              <a:gd name="T82" fmla="*/ 201 w 411"/>
              <a:gd name="T83" fmla="*/ 225 h 390"/>
              <a:gd name="T84" fmla="*/ 269 w 411"/>
              <a:gd name="T85" fmla="*/ 254 h 390"/>
              <a:gd name="T86" fmla="*/ 334 w 411"/>
              <a:gd name="T87" fmla="*/ 227 h 390"/>
              <a:gd name="T88" fmla="*/ 383 w 411"/>
              <a:gd name="T89" fmla="*/ 337 h 390"/>
              <a:gd name="T90" fmla="*/ 360 w 411"/>
              <a:gd name="T91" fmla="*/ 364 h 390"/>
              <a:gd name="T92" fmla="*/ 322 w 411"/>
              <a:gd name="T93" fmla="*/ 371 h 390"/>
              <a:gd name="T94" fmla="*/ 219 w 411"/>
              <a:gd name="T95" fmla="*/ 371 h 390"/>
              <a:gd name="T96" fmla="*/ 180 w 411"/>
              <a:gd name="T97" fmla="*/ 366 h 390"/>
              <a:gd name="T98" fmla="*/ 155 w 411"/>
              <a:gd name="T99" fmla="*/ 337 h 390"/>
              <a:gd name="T100" fmla="*/ 201 w 411"/>
              <a:gd name="T101" fmla="*/ 22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1" h="390">
                <a:moveTo>
                  <a:pt x="147" y="0"/>
                </a:moveTo>
                <a:cubicBezTo>
                  <a:pt x="96" y="0"/>
                  <a:pt x="53" y="42"/>
                  <a:pt x="53" y="93"/>
                </a:cubicBezTo>
                <a:cubicBezTo>
                  <a:pt x="53" y="112"/>
                  <a:pt x="58" y="130"/>
                  <a:pt x="68" y="144"/>
                </a:cubicBezTo>
                <a:cubicBezTo>
                  <a:pt x="9" y="187"/>
                  <a:pt x="0" y="244"/>
                  <a:pt x="16" y="279"/>
                </a:cubicBezTo>
                <a:cubicBezTo>
                  <a:pt x="25" y="298"/>
                  <a:pt x="38" y="310"/>
                  <a:pt x="52" y="316"/>
                </a:cubicBezTo>
                <a:cubicBezTo>
                  <a:pt x="66" y="323"/>
                  <a:pt x="81" y="324"/>
                  <a:pt x="97" y="324"/>
                </a:cubicBezTo>
                <a:lnTo>
                  <a:pt x="132" y="324"/>
                </a:lnTo>
                <a:cubicBezTo>
                  <a:pt x="133" y="332"/>
                  <a:pt x="135" y="339"/>
                  <a:pt x="138" y="345"/>
                </a:cubicBezTo>
                <a:cubicBezTo>
                  <a:pt x="146" y="364"/>
                  <a:pt x="159" y="376"/>
                  <a:pt x="173" y="382"/>
                </a:cubicBezTo>
                <a:cubicBezTo>
                  <a:pt x="187" y="389"/>
                  <a:pt x="202" y="390"/>
                  <a:pt x="219" y="390"/>
                </a:cubicBezTo>
                <a:lnTo>
                  <a:pt x="322" y="390"/>
                </a:lnTo>
                <a:cubicBezTo>
                  <a:pt x="338" y="390"/>
                  <a:pt x="354" y="388"/>
                  <a:pt x="368" y="380"/>
                </a:cubicBezTo>
                <a:cubicBezTo>
                  <a:pt x="382" y="373"/>
                  <a:pt x="394" y="360"/>
                  <a:pt x="400" y="343"/>
                </a:cubicBezTo>
                <a:cubicBezTo>
                  <a:pt x="411" y="311"/>
                  <a:pt x="402" y="257"/>
                  <a:pt x="347" y="212"/>
                </a:cubicBezTo>
                <a:cubicBezTo>
                  <a:pt x="357" y="197"/>
                  <a:pt x="363" y="179"/>
                  <a:pt x="363" y="159"/>
                </a:cubicBezTo>
                <a:cubicBezTo>
                  <a:pt x="363" y="108"/>
                  <a:pt x="320" y="66"/>
                  <a:pt x="269" y="66"/>
                </a:cubicBezTo>
                <a:cubicBezTo>
                  <a:pt x="259" y="66"/>
                  <a:pt x="249" y="68"/>
                  <a:pt x="239" y="71"/>
                </a:cubicBezTo>
                <a:cubicBezTo>
                  <a:pt x="228" y="30"/>
                  <a:pt x="191" y="0"/>
                  <a:pt x="147" y="0"/>
                </a:cubicBezTo>
                <a:close/>
                <a:moveTo>
                  <a:pt x="147" y="18"/>
                </a:moveTo>
                <a:cubicBezTo>
                  <a:pt x="184" y="18"/>
                  <a:pt x="214" y="44"/>
                  <a:pt x="221" y="79"/>
                </a:cubicBezTo>
                <a:cubicBezTo>
                  <a:pt x="193" y="95"/>
                  <a:pt x="174" y="125"/>
                  <a:pt x="174" y="159"/>
                </a:cubicBezTo>
                <a:cubicBezTo>
                  <a:pt x="174" y="161"/>
                  <a:pt x="175" y="162"/>
                  <a:pt x="175" y="164"/>
                </a:cubicBezTo>
                <a:lnTo>
                  <a:pt x="163" y="167"/>
                </a:lnTo>
                <a:cubicBezTo>
                  <a:pt x="134" y="174"/>
                  <a:pt x="102" y="157"/>
                  <a:pt x="85" y="137"/>
                </a:cubicBezTo>
                <a:cubicBezTo>
                  <a:pt x="76" y="126"/>
                  <a:pt x="72" y="109"/>
                  <a:pt x="72" y="93"/>
                </a:cubicBezTo>
                <a:cubicBezTo>
                  <a:pt x="72" y="52"/>
                  <a:pt x="106" y="18"/>
                  <a:pt x="147" y="18"/>
                </a:cubicBezTo>
                <a:close/>
                <a:moveTo>
                  <a:pt x="269" y="84"/>
                </a:moveTo>
                <a:cubicBezTo>
                  <a:pt x="310" y="84"/>
                  <a:pt x="344" y="118"/>
                  <a:pt x="344" y="159"/>
                </a:cubicBezTo>
                <a:cubicBezTo>
                  <a:pt x="344" y="177"/>
                  <a:pt x="339" y="195"/>
                  <a:pt x="328" y="206"/>
                </a:cubicBezTo>
                <a:cubicBezTo>
                  <a:pt x="314" y="222"/>
                  <a:pt x="290" y="234"/>
                  <a:pt x="269" y="235"/>
                </a:cubicBezTo>
                <a:cubicBezTo>
                  <a:pt x="244" y="236"/>
                  <a:pt x="222" y="221"/>
                  <a:pt x="206" y="203"/>
                </a:cubicBezTo>
                <a:cubicBezTo>
                  <a:pt x="197" y="192"/>
                  <a:pt x="193" y="175"/>
                  <a:pt x="193" y="159"/>
                </a:cubicBezTo>
                <a:cubicBezTo>
                  <a:pt x="193" y="118"/>
                  <a:pt x="227" y="84"/>
                  <a:pt x="269" y="84"/>
                </a:cubicBezTo>
                <a:close/>
                <a:moveTo>
                  <a:pt x="80" y="159"/>
                </a:moveTo>
                <a:cubicBezTo>
                  <a:pt x="109" y="186"/>
                  <a:pt x="143" y="192"/>
                  <a:pt x="178" y="183"/>
                </a:cubicBezTo>
                <a:cubicBezTo>
                  <a:pt x="180" y="193"/>
                  <a:pt x="184" y="202"/>
                  <a:pt x="189" y="210"/>
                </a:cubicBezTo>
                <a:cubicBezTo>
                  <a:pt x="150" y="239"/>
                  <a:pt x="133" y="275"/>
                  <a:pt x="131" y="306"/>
                </a:cubicBezTo>
                <a:lnTo>
                  <a:pt x="97" y="306"/>
                </a:lnTo>
                <a:cubicBezTo>
                  <a:pt x="82" y="306"/>
                  <a:pt x="70" y="305"/>
                  <a:pt x="59" y="300"/>
                </a:cubicBezTo>
                <a:cubicBezTo>
                  <a:pt x="49" y="295"/>
                  <a:pt x="41" y="287"/>
                  <a:pt x="34" y="272"/>
                </a:cubicBezTo>
                <a:cubicBezTo>
                  <a:pt x="22" y="245"/>
                  <a:pt x="27" y="198"/>
                  <a:pt x="80" y="159"/>
                </a:cubicBezTo>
                <a:close/>
                <a:moveTo>
                  <a:pt x="201" y="225"/>
                </a:moveTo>
                <a:cubicBezTo>
                  <a:pt x="223" y="242"/>
                  <a:pt x="244" y="255"/>
                  <a:pt x="269" y="254"/>
                </a:cubicBezTo>
                <a:cubicBezTo>
                  <a:pt x="293" y="253"/>
                  <a:pt x="319" y="242"/>
                  <a:pt x="334" y="227"/>
                </a:cubicBezTo>
                <a:cubicBezTo>
                  <a:pt x="384" y="268"/>
                  <a:pt x="391" y="314"/>
                  <a:pt x="383" y="337"/>
                </a:cubicBezTo>
                <a:cubicBezTo>
                  <a:pt x="378" y="350"/>
                  <a:pt x="370" y="358"/>
                  <a:pt x="360" y="364"/>
                </a:cubicBezTo>
                <a:cubicBezTo>
                  <a:pt x="349" y="369"/>
                  <a:pt x="336" y="371"/>
                  <a:pt x="322" y="371"/>
                </a:cubicBezTo>
                <a:lnTo>
                  <a:pt x="219" y="371"/>
                </a:lnTo>
                <a:cubicBezTo>
                  <a:pt x="204" y="371"/>
                  <a:pt x="191" y="371"/>
                  <a:pt x="180" y="366"/>
                </a:cubicBezTo>
                <a:cubicBezTo>
                  <a:pt x="170" y="361"/>
                  <a:pt x="162" y="353"/>
                  <a:pt x="155" y="337"/>
                </a:cubicBezTo>
                <a:cubicBezTo>
                  <a:pt x="143" y="311"/>
                  <a:pt x="148" y="264"/>
                  <a:pt x="201" y="225"/>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mn-ea"/>
            </a:endParaRPr>
          </a:p>
        </p:txBody>
      </p:sp>
      <p:sp>
        <p:nvSpPr>
          <p:cNvPr id="19" name="Warning"/>
          <p:cNvSpPr>
            <a:spLocks noEditPoints="1"/>
          </p:cNvSpPr>
          <p:nvPr/>
        </p:nvSpPr>
        <p:spPr bwMode="auto">
          <a:xfrm>
            <a:off x="7134199" y="1881761"/>
            <a:ext cx="809628" cy="766196"/>
          </a:xfrm>
          <a:custGeom>
            <a:avLst/>
            <a:gdLst>
              <a:gd name="T0" fmla="*/ 199 w 400"/>
              <a:gd name="T1" fmla="*/ 0 h 380"/>
              <a:gd name="T2" fmla="*/ 158 w 400"/>
              <a:gd name="T3" fmla="*/ 25 h 380"/>
              <a:gd name="T4" fmla="*/ 158 w 400"/>
              <a:gd name="T5" fmla="*/ 25 h 380"/>
              <a:gd name="T6" fmla="*/ 7 w 400"/>
              <a:gd name="T7" fmla="*/ 310 h 380"/>
              <a:gd name="T8" fmla="*/ 7 w 400"/>
              <a:gd name="T9" fmla="*/ 310 h 380"/>
              <a:gd name="T10" fmla="*/ 7 w 400"/>
              <a:gd name="T11" fmla="*/ 311 h 380"/>
              <a:gd name="T12" fmla="*/ 10 w 400"/>
              <a:gd name="T13" fmla="*/ 357 h 380"/>
              <a:gd name="T14" fmla="*/ 49 w 400"/>
              <a:gd name="T15" fmla="*/ 380 h 380"/>
              <a:gd name="T16" fmla="*/ 350 w 400"/>
              <a:gd name="T17" fmla="*/ 380 h 380"/>
              <a:gd name="T18" fmla="*/ 391 w 400"/>
              <a:gd name="T19" fmla="*/ 357 h 380"/>
              <a:gd name="T20" fmla="*/ 392 w 400"/>
              <a:gd name="T21" fmla="*/ 311 h 380"/>
              <a:gd name="T22" fmla="*/ 242 w 400"/>
              <a:gd name="T23" fmla="*/ 25 h 380"/>
              <a:gd name="T24" fmla="*/ 242 w 400"/>
              <a:gd name="T25" fmla="*/ 25 h 380"/>
              <a:gd name="T26" fmla="*/ 242 w 400"/>
              <a:gd name="T27" fmla="*/ 25 h 380"/>
              <a:gd name="T28" fmla="*/ 199 w 400"/>
              <a:gd name="T29" fmla="*/ 0 h 380"/>
              <a:gd name="T30" fmla="*/ 199 w 400"/>
              <a:gd name="T31" fmla="*/ 17 h 380"/>
              <a:gd name="T32" fmla="*/ 226 w 400"/>
              <a:gd name="T33" fmla="*/ 34 h 380"/>
              <a:gd name="T34" fmla="*/ 376 w 400"/>
              <a:gd name="T35" fmla="*/ 318 h 380"/>
              <a:gd name="T36" fmla="*/ 376 w 400"/>
              <a:gd name="T37" fmla="*/ 348 h 380"/>
              <a:gd name="T38" fmla="*/ 350 w 400"/>
              <a:gd name="T39" fmla="*/ 363 h 380"/>
              <a:gd name="T40" fmla="*/ 49 w 400"/>
              <a:gd name="T41" fmla="*/ 363 h 380"/>
              <a:gd name="T42" fmla="*/ 23 w 400"/>
              <a:gd name="T43" fmla="*/ 346 h 380"/>
              <a:gd name="T44" fmla="*/ 23 w 400"/>
              <a:gd name="T45" fmla="*/ 318 h 380"/>
              <a:gd name="T46" fmla="*/ 174 w 400"/>
              <a:gd name="T47" fmla="*/ 33 h 380"/>
              <a:gd name="T48" fmla="*/ 199 w 400"/>
              <a:gd name="T49" fmla="*/ 17 h 380"/>
              <a:gd name="T50" fmla="*/ 183 w 400"/>
              <a:gd name="T51" fmla="*/ 81 h 380"/>
              <a:gd name="T52" fmla="*/ 167 w 400"/>
              <a:gd name="T53" fmla="*/ 88 h 380"/>
              <a:gd name="T54" fmla="*/ 163 w 400"/>
              <a:gd name="T55" fmla="*/ 103 h 380"/>
              <a:gd name="T56" fmla="*/ 170 w 400"/>
              <a:gd name="T57" fmla="*/ 228 h 380"/>
              <a:gd name="T58" fmla="*/ 177 w 400"/>
              <a:gd name="T59" fmla="*/ 243 h 380"/>
              <a:gd name="T60" fmla="*/ 191 w 400"/>
              <a:gd name="T61" fmla="*/ 247 h 380"/>
              <a:gd name="T62" fmla="*/ 208 w 400"/>
              <a:gd name="T63" fmla="*/ 247 h 380"/>
              <a:gd name="T64" fmla="*/ 222 w 400"/>
              <a:gd name="T65" fmla="*/ 243 h 380"/>
              <a:gd name="T66" fmla="*/ 229 w 400"/>
              <a:gd name="T67" fmla="*/ 228 h 380"/>
              <a:gd name="T68" fmla="*/ 236 w 400"/>
              <a:gd name="T69" fmla="*/ 107 h 380"/>
              <a:gd name="T70" fmla="*/ 236 w 400"/>
              <a:gd name="T71" fmla="*/ 100 h 380"/>
              <a:gd name="T72" fmla="*/ 232 w 400"/>
              <a:gd name="T73" fmla="*/ 88 h 380"/>
              <a:gd name="T74" fmla="*/ 216 w 400"/>
              <a:gd name="T75" fmla="*/ 81 h 380"/>
              <a:gd name="T76" fmla="*/ 183 w 400"/>
              <a:gd name="T77" fmla="*/ 81 h 380"/>
              <a:gd name="T78" fmla="*/ 218 w 400"/>
              <a:gd name="T79" fmla="*/ 102 h 380"/>
              <a:gd name="T80" fmla="*/ 211 w 400"/>
              <a:gd name="T81" fmla="*/ 227 h 380"/>
              <a:gd name="T82" fmla="*/ 208 w 400"/>
              <a:gd name="T83" fmla="*/ 230 h 380"/>
              <a:gd name="T84" fmla="*/ 191 w 400"/>
              <a:gd name="T85" fmla="*/ 230 h 380"/>
              <a:gd name="T86" fmla="*/ 187 w 400"/>
              <a:gd name="T87" fmla="*/ 227 h 380"/>
              <a:gd name="T88" fmla="*/ 181 w 400"/>
              <a:gd name="T89" fmla="*/ 102 h 380"/>
              <a:gd name="T90" fmla="*/ 183 w 400"/>
              <a:gd name="T91" fmla="*/ 99 h 380"/>
              <a:gd name="T92" fmla="*/ 216 w 400"/>
              <a:gd name="T93" fmla="*/ 99 h 380"/>
              <a:gd name="T94" fmla="*/ 218 w 400"/>
              <a:gd name="T95" fmla="*/ 102 h 380"/>
              <a:gd name="T96" fmla="*/ 200 w 400"/>
              <a:gd name="T97" fmla="*/ 257 h 380"/>
              <a:gd name="T98" fmla="*/ 160 w 400"/>
              <a:gd name="T99" fmla="*/ 298 h 380"/>
              <a:gd name="T100" fmla="*/ 200 w 400"/>
              <a:gd name="T101" fmla="*/ 338 h 380"/>
              <a:gd name="T102" fmla="*/ 240 w 400"/>
              <a:gd name="T103" fmla="*/ 298 h 380"/>
              <a:gd name="T104" fmla="*/ 200 w 400"/>
              <a:gd name="T105" fmla="*/ 257 h 380"/>
              <a:gd name="T106" fmla="*/ 200 w 400"/>
              <a:gd name="T107" fmla="*/ 275 h 380"/>
              <a:gd name="T108" fmla="*/ 222 w 400"/>
              <a:gd name="T109" fmla="*/ 298 h 380"/>
              <a:gd name="T110" fmla="*/ 200 w 400"/>
              <a:gd name="T111" fmla="*/ 320 h 380"/>
              <a:gd name="T112" fmla="*/ 178 w 400"/>
              <a:gd name="T113" fmla="*/ 298 h 380"/>
              <a:gd name="T114" fmla="*/ 200 w 400"/>
              <a:gd name="T115" fmla="*/ 275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0" h="380">
                <a:moveTo>
                  <a:pt x="199" y="0"/>
                </a:moveTo>
                <a:cubicBezTo>
                  <a:pt x="182" y="0"/>
                  <a:pt x="166" y="9"/>
                  <a:pt x="158" y="25"/>
                </a:cubicBezTo>
                <a:lnTo>
                  <a:pt x="158" y="25"/>
                </a:lnTo>
                <a:lnTo>
                  <a:pt x="7" y="310"/>
                </a:lnTo>
                <a:lnTo>
                  <a:pt x="7" y="310"/>
                </a:lnTo>
                <a:lnTo>
                  <a:pt x="7" y="311"/>
                </a:lnTo>
                <a:cubicBezTo>
                  <a:pt x="0" y="325"/>
                  <a:pt x="1" y="343"/>
                  <a:pt x="10" y="357"/>
                </a:cubicBezTo>
                <a:cubicBezTo>
                  <a:pt x="21" y="373"/>
                  <a:pt x="35" y="380"/>
                  <a:pt x="49" y="380"/>
                </a:cubicBezTo>
                <a:lnTo>
                  <a:pt x="350" y="380"/>
                </a:lnTo>
                <a:cubicBezTo>
                  <a:pt x="367" y="380"/>
                  <a:pt x="382" y="371"/>
                  <a:pt x="391" y="357"/>
                </a:cubicBezTo>
                <a:cubicBezTo>
                  <a:pt x="400" y="343"/>
                  <a:pt x="399" y="325"/>
                  <a:pt x="392" y="311"/>
                </a:cubicBezTo>
                <a:cubicBezTo>
                  <a:pt x="340" y="211"/>
                  <a:pt x="287" y="110"/>
                  <a:pt x="242" y="25"/>
                </a:cubicBezTo>
                <a:lnTo>
                  <a:pt x="242" y="25"/>
                </a:lnTo>
                <a:lnTo>
                  <a:pt x="242" y="25"/>
                </a:lnTo>
                <a:cubicBezTo>
                  <a:pt x="233" y="9"/>
                  <a:pt x="217" y="0"/>
                  <a:pt x="199" y="0"/>
                </a:cubicBezTo>
                <a:close/>
                <a:moveTo>
                  <a:pt x="199" y="17"/>
                </a:moveTo>
                <a:cubicBezTo>
                  <a:pt x="210" y="17"/>
                  <a:pt x="221" y="24"/>
                  <a:pt x="226" y="34"/>
                </a:cubicBezTo>
                <a:cubicBezTo>
                  <a:pt x="276" y="129"/>
                  <a:pt x="326" y="223"/>
                  <a:pt x="376" y="318"/>
                </a:cubicBezTo>
                <a:cubicBezTo>
                  <a:pt x="383" y="332"/>
                  <a:pt x="380" y="340"/>
                  <a:pt x="376" y="348"/>
                </a:cubicBezTo>
                <a:cubicBezTo>
                  <a:pt x="370" y="356"/>
                  <a:pt x="360" y="363"/>
                  <a:pt x="350" y="363"/>
                </a:cubicBezTo>
                <a:lnTo>
                  <a:pt x="49" y="363"/>
                </a:lnTo>
                <a:cubicBezTo>
                  <a:pt x="35" y="362"/>
                  <a:pt x="28" y="353"/>
                  <a:pt x="23" y="346"/>
                </a:cubicBezTo>
                <a:cubicBezTo>
                  <a:pt x="19" y="340"/>
                  <a:pt x="19" y="327"/>
                  <a:pt x="23" y="318"/>
                </a:cubicBezTo>
                <a:lnTo>
                  <a:pt x="174" y="33"/>
                </a:lnTo>
                <a:cubicBezTo>
                  <a:pt x="179" y="23"/>
                  <a:pt x="189" y="17"/>
                  <a:pt x="199" y="17"/>
                </a:cubicBezTo>
                <a:close/>
                <a:moveTo>
                  <a:pt x="183" y="81"/>
                </a:moveTo>
                <a:cubicBezTo>
                  <a:pt x="176" y="81"/>
                  <a:pt x="170" y="84"/>
                  <a:pt x="167" y="88"/>
                </a:cubicBezTo>
                <a:cubicBezTo>
                  <a:pt x="164" y="93"/>
                  <a:pt x="163" y="95"/>
                  <a:pt x="163" y="103"/>
                </a:cubicBezTo>
                <a:lnTo>
                  <a:pt x="170" y="228"/>
                </a:lnTo>
                <a:cubicBezTo>
                  <a:pt x="170" y="234"/>
                  <a:pt x="173" y="240"/>
                  <a:pt x="177" y="243"/>
                </a:cubicBezTo>
                <a:cubicBezTo>
                  <a:pt x="181" y="247"/>
                  <a:pt x="186" y="247"/>
                  <a:pt x="191" y="247"/>
                </a:cubicBezTo>
                <a:lnTo>
                  <a:pt x="208" y="247"/>
                </a:lnTo>
                <a:cubicBezTo>
                  <a:pt x="212" y="247"/>
                  <a:pt x="218" y="247"/>
                  <a:pt x="222" y="243"/>
                </a:cubicBezTo>
                <a:cubicBezTo>
                  <a:pt x="226" y="239"/>
                  <a:pt x="228" y="236"/>
                  <a:pt x="229" y="228"/>
                </a:cubicBezTo>
                <a:lnTo>
                  <a:pt x="236" y="107"/>
                </a:lnTo>
                <a:lnTo>
                  <a:pt x="236" y="100"/>
                </a:lnTo>
                <a:cubicBezTo>
                  <a:pt x="236" y="97"/>
                  <a:pt x="236" y="92"/>
                  <a:pt x="232" y="88"/>
                </a:cubicBezTo>
                <a:cubicBezTo>
                  <a:pt x="229" y="84"/>
                  <a:pt x="223" y="81"/>
                  <a:pt x="216" y="81"/>
                </a:cubicBezTo>
                <a:lnTo>
                  <a:pt x="183" y="81"/>
                </a:lnTo>
                <a:close/>
                <a:moveTo>
                  <a:pt x="218" y="102"/>
                </a:moveTo>
                <a:cubicBezTo>
                  <a:pt x="216" y="144"/>
                  <a:pt x="214" y="185"/>
                  <a:pt x="211" y="227"/>
                </a:cubicBezTo>
                <a:cubicBezTo>
                  <a:pt x="211" y="230"/>
                  <a:pt x="211" y="230"/>
                  <a:pt x="208" y="230"/>
                </a:cubicBezTo>
                <a:lnTo>
                  <a:pt x="191" y="230"/>
                </a:lnTo>
                <a:cubicBezTo>
                  <a:pt x="187" y="230"/>
                  <a:pt x="188" y="229"/>
                  <a:pt x="187" y="227"/>
                </a:cubicBezTo>
                <a:cubicBezTo>
                  <a:pt x="187" y="227"/>
                  <a:pt x="181" y="103"/>
                  <a:pt x="181" y="102"/>
                </a:cubicBezTo>
                <a:cubicBezTo>
                  <a:pt x="181" y="100"/>
                  <a:pt x="181" y="99"/>
                  <a:pt x="183" y="99"/>
                </a:cubicBezTo>
                <a:lnTo>
                  <a:pt x="216" y="99"/>
                </a:lnTo>
                <a:cubicBezTo>
                  <a:pt x="219" y="99"/>
                  <a:pt x="218" y="100"/>
                  <a:pt x="218" y="102"/>
                </a:cubicBezTo>
                <a:close/>
                <a:moveTo>
                  <a:pt x="200" y="257"/>
                </a:moveTo>
                <a:cubicBezTo>
                  <a:pt x="177" y="257"/>
                  <a:pt x="160" y="276"/>
                  <a:pt x="160" y="298"/>
                </a:cubicBezTo>
                <a:cubicBezTo>
                  <a:pt x="160" y="320"/>
                  <a:pt x="178" y="338"/>
                  <a:pt x="200" y="338"/>
                </a:cubicBezTo>
                <a:cubicBezTo>
                  <a:pt x="221" y="338"/>
                  <a:pt x="240" y="320"/>
                  <a:pt x="240" y="298"/>
                </a:cubicBezTo>
                <a:cubicBezTo>
                  <a:pt x="240" y="276"/>
                  <a:pt x="222" y="257"/>
                  <a:pt x="200" y="257"/>
                </a:cubicBezTo>
                <a:close/>
                <a:moveTo>
                  <a:pt x="200" y="275"/>
                </a:moveTo>
                <a:cubicBezTo>
                  <a:pt x="212" y="275"/>
                  <a:pt x="222" y="285"/>
                  <a:pt x="222" y="298"/>
                </a:cubicBezTo>
                <a:cubicBezTo>
                  <a:pt x="222" y="309"/>
                  <a:pt x="211" y="320"/>
                  <a:pt x="200" y="320"/>
                </a:cubicBezTo>
                <a:cubicBezTo>
                  <a:pt x="187" y="320"/>
                  <a:pt x="178" y="311"/>
                  <a:pt x="178" y="298"/>
                </a:cubicBezTo>
                <a:cubicBezTo>
                  <a:pt x="178" y="285"/>
                  <a:pt x="187" y="275"/>
                  <a:pt x="200" y="275"/>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rgbClr val="262626"/>
              </a:solidFill>
              <a:latin typeface="Calibri" panose="020F0502020204030204" pitchFamily="34" charset="0"/>
              <a:cs typeface="+mn-ea"/>
            </a:endParaRPr>
          </a:p>
        </p:txBody>
      </p:sp>
      <p:sp>
        <p:nvSpPr>
          <p:cNvPr id="20" name="Freeform 49"/>
          <p:cNvSpPr>
            <a:spLocks noChangeAspect="1" noEditPoints="1"/>
          </p:cNvSpPr>
          <p:nvPr/>
        </p:nvSpPr>
        <p:spPr bwMode="auto">
          <a:xfrm>
            <a:off x="10021831" y="2856038"/>
            <a:ext cx="810459" cy="819378"/>
          </a:xfrm>
          <a:custGeom>
            <a:avLst/>
            <a:gdLst>
              <a:gd name="T0" fmla="*/ 198 w 395"/>
              <a:gd name="T1" fmla="*/ 396 h 396"/>
              <a:gd name="T2" fmla="*/ 198 w 395"/>
              <a:gd name="T3" fmla="*/ 1 h 396"/>
              <a:gd name="T4" fmla="*/ 229 w 395"/>
              <a:gd name="T5" fmla="*/ 21 h 396"/>
              <a:gd name="T6" fmla="*/ 282 w 395"/>
              <a:gd name="T7" fmla="*/ 87 h 396"/>
              <a:gd name="T8" fmla="*/ 166 w 395"/>
              <a:gd name="T9" fmla="*/ 21 h 396"/>
              <a:gd name="T10" fmla="*/ 70 w 395"/>
              <a:gd name="T11" fmla="*/ 72 h 396"/>
              <a:gd name="T12" fmla="*/ 206 w 395"/>
              <a:gd name="T13" fmla="*/ 25 h 396"/>
              <a:gd name="T14" fmla="*/ 206 w 395"/>
              <a:gd name="T15" fmla="*/ 97 h 396"/>
              <a:gd name="T16" fmla="*/ 188 w 395"/>
              <a:gd name="T17" fmla="*/ 26 h 396"/>
              <a:gd name="T18" fmla="*/ 131 w 395"/>
              <a:gd name="T19" fmla="*/ 90 h 396"/>
              <a:gd name="T20" fmla="*/ 57 w 395"/>
              <a:gd name="T21" fmla="*/ 86 h 396"/>
              <a:gd name="T22" fmla="*/ 84 w 395"/>
              <a:gd name="T23" fmla="*/ 189 h 396"/>
              <a:gd name="T24" fmla="*/ 57 w 395"/>
              <a:gd name="T25" fmla="*/ 86 h 396"/>
              <a:gd name="T26" fmla="*/ 377 w 395"/>
              <a:gd name="T27" fmla="*/ 189 h 396"/>
              <a:gd name="T28" fmla="*/ 291 w 395"/>
              <a:gd name="T29" fmla="*/ 103 h 396"/>
              <a:gd name="T30" fmla="*/ 122 w 395"/>
              <a:gd name="T31" fmla="*/ 107 h 396"/>
              <a:gd name="T32" fmla="*/ 188 w 395"/>
              <a:gd name="T33" fmla="*/ 189 h 396"/>
              <a:gd name="T34" fmla="*/ 122 w 395"/>
              <a:gd name="T35" fmla="*/ 107 h 396"/>
              <a:gd name="T36" fmla="*/ 294 w 395"/>
              <a:gd name="T37" fmla="*/ 189 h 396"/>
              <a:gd name="T38" fmla="*/ 206 w 395"/>
              <a:gd name="T39" fmla="*/ 114 h 396"/>
              <a:gd name="T40" fmla="*/ 18 w 395"/>
              <a:gd name="T41" fmla="*/ 207 h 396"/>
              <a:gd name="T42" fmla="*/ 111 w 395"/>
              <a:gd name="T43" fmla="*/ 305 h 396"/>
              <a:gd name="T44" fmla="*/ 18 w 395"/>
              <a:gd name="T45" fmla="*/ 207 h 396"/>
              <a:gd name="T46" fmla="*/ 188 w 395"/>
              <a:gd name="T47" fmla="*/ 207 h 396"/>
              <a:gd name="T48" fmla="*/ 128 w 395"/>
              <a:gd name="T49" fmla="*/ 301 h 396"/>
              <a:gd name="T50" fmla="*/ 206 w 395"/>
              <a:gd name="T51" fmla="*/ 207 h 396"/>
              <a:gd name="T52" fmla="*/ 267 w 395"/>
              <a:gd name="T53" fmla="*/ 302 h 396"/>
              <a:gd name="T54" fmla="*/ 206 w 395"/>
              <a:gd name="T55" fmla="*/ 207 h 396"/>
              <a:gd name="T56" fmla="*/ 377 w 395"/>
              <a:gd name="T57" fmla="*/ 207 h 396"/>
              <a:gd name="T58" fmla="*/ 284 w 395"/>
              <a:gd name="T59" fmla="*/ 306 h 396"/>
              <a:gd name="T60" fmla="*/ 188 w 395"/>
              <a:gd name="T61" fmla="*/ 312 h 396"/>
              <a:gd name="T62" fmla="*/ 138 w 395"/>
              <a:gd name="T63" fmla="*/ 317 h 396"/>
              <a:gd name="T64" fmla="*/ 206 w 395"/>
              <a:gd name="T65" fmla="*/ 312 h 396"/>
              <a:gd name="T66" fmla="*/ 206 w 395"/>
              <a:gd name="T67" fmla="*/ 372 h 396"/>
              <a:gd name="T68" fmla="*/ 120 w 395"/>
              <a:gd name="T69" fmla="*/ 321 h 396"/>
              <a:gd name="T70" fmla="*/ 80 w 395"/>
              <a:gd name="T71" fmla="*/ 335 h 396"/>
              <a:gd name="T72" fmla="*/ 275 w 395"/>
              <a:gd name="T73" fmla="*/ 322 h 396"/>
              <a:gd name="T74" fmla="*/ 228 w 395"/>
              <a:gd name="T75" fmla="*/ 37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5" h="396">
                <a:moveTo>
                  <a:pt x="0" y="198"/>
                </a:moveTo>
                <a:cubicBezTo>
                  <a:pt x="0" y="307"/>
                  <a:pt x="88" y="396"/>
                  <a:pt x="198" y="396"/>
                </a:cubicBezTo>
                <a:cubicBezTo>
                  <a:pt x="308" y="396"/>
                  <a:pt x="395" y="307"/>
                  <a:pt x="395" y="198"/>
                </a:cubicBezTo>
                <a:cubicBezTo>
                  <a:pt x="395" y="90"/>
                  <a:pt x="308" y="1"/>
                  <a:pt x="198" y="1"/>
                </a:cubicBezTo>
                <a:cubicBezTo>
                  <a:pt x="88" y="0"/>
                  <a:pt x="0" y="89"/>
                  <a:pt x="0" y="198"/>
                </a:cubicBezTo>
                <a:close/>
                <a:moveTo>
                  <a:pt x="229" y="21"/>
                </a:moveTo>
                <a:cubicBezTo>
                  <a:pt x="267" y="27"/>
                  <a:pt x="301" y="46"/>
                  <a:pt x="326" y="72"/>
                </a:cubicBezTo>
                <a:cubicBezTo>
                  <a:pt x="313" y="78"/>
                  <a:pt x="298" y="83"/>
                  <a:pt x="282" y="87"/>
                </a:cubicBezTo>
                <a:cubicBezTo>
                  <a:pt x="269" y="62"/>
                  <a:pt x="250" y="40"/>
                  <a:pt x="229" y="21"/>
                </a:cubicBezTo>
                <a:close/>
                <a:moveTo>
                  <a:pt x="166" y="21"/>
                </a:moveTo>
                <a:cubicBezTo>
                  <a:pt x="145" y="40"/>
                  <a:pt x="127" y="62"/>
                  <a:pt x="113" y="86"/>
                </a:cubicBezTo>
                <a:cubicBezTo>
                  <a:pt x="97" y="83"/>
                  <a:pt x="83" y="78"/>
                  <a:pt x="70" y="72"/>
                </a:cubicBezTo>
                <a:cubicBezTo>
                  <a:pt x="95" y="46"/>
                  <a:pt x="129" y="28"/>
                  <a:pt x="166" y="21"/>
                </a:cubicBezTo>
                <a:close/>
                <a:moveTo>
                  <a:pt x="206" y="25"/>
                </a:moveTo>
                <a:cubicBezTo>
                  <a:pt x="229" y="43"/>
                  <a:pt x="249" y="65"/>
                  <a:pt x="264" y="91"/>
                </a:cubicBezTo>
                <a:cubicBezTo>
                  <a:pt x="246" y="94"/>
                  <a:pt x="226" y="96"/>
                  <a:pt x="206" y="97"/>
                </a:cubicBezTo>
                <a:lnTo>
                  <a:pt x="206" y="25"/>
                </a:lnTo>
                <a:close/>
                <a:moveTo>
                  <a:pt x="188" y="26"/>
                </a:moveTo>
                <a:lnTo>
                  <a:pt x="188" y="97"/>
                </a:lnTo>
                <a:cubicBezTo>
                  <a:pt x="168" y="96"/>
                  <a:pt x="149" y="94"/>
                  <a:pt x="131" y="90"/>
                </a:cubicBezTo>
                <a:cubicBezTo>
                  <a:pt x="146" y="66"/>
                  <a:pt x="165" y="44"/>
                  <a:pt x="188" y="26"/>
                </a:cubicBezTo>
                <a:close/>
                <a:moveTo>
                  <a:pt x="57" y="86"/>
                </a:moveTo>
                <a:cubicBezTo>
                  <a:pt x="72" y="93"/>
                  <a:pt x="88" y="98"/>
                  <a:pt x="105" y="103"/>
                </a:cubicBezTo>
                <a:cubicBezTo>
                  <a:pt x="92" y="129"/>
                  <a:pt x="85" y="158"/>
                  <a:pt x="84" y="189"/>
                </a:cubicBezTo>
                <a:lnTo>
                  <a:pt x="18" y="189"/>
                </a:lnTo>
                <a:cubicBezTo>
                  <a:pt x="20" y="150"/>
                  <a:pt x="35" y="114"/>
                  <a:pt x="57" y="86"/>
                </a:cubicBezTo>
                <a:close/>
                <a:moveTo>
                  <a:pt x="339" y="86"/>
                </a:moveTo>
                <a:cubicBezTo>
                  <a:pt x="361" y="115"/>
                  <a:pt x="375" y="150"/>
                  <a:pt x="377" y="189"/>
                </a:cubicBezTo>
                <a:lnTo>
                  <a:pt x="311" y="189"/>
                </a:lnTo>
                <a:cubicBezTo>
                  <a:pt x="310" y="158"/>
                  <a:pt x="303" y="129"/>
                  <a:pt x="291" y="103"/>
                </a:cubicBezTo>
                <a:cubicBezTo>
                  <a:pt x="308" y="99"/>
                  <a:pt x="324" y="93"/>
                  <a:pt x="339" y="86"/>
                </a:cubicBezTo>
                <a:close/>
                <a:moveTo>
                  <a:pt x="122" y="107"/>
                </a:moveTo>
                <a:cubicBezTo>
                  <a:pt x="143" y="111"/>
                  <a:pt x="165" y="114"/>
                  <a:pt x="188" y="114"/>
                </a:cubicBezTo>
                <a:lnTo>
                  <a:pt x="188" y="189"/>
                </a:lnTo>
                <a:lnTo>
                  <a:pt x="102" y="189"/>
                </a:lnTo>
                <a:cubicBezTo>
                  <a:pt x="103" y="160"/>
                  <a:pt x="110" y="132"/>
                  <a:pt x="122" y="107"/>
                </a:cubicBezTo>
                <a:close/>
                <a:moveTo>
                  <a:pt x="273" y="107"/>
                </a:moveTo>
                <a:cubicBezTo>
                  <a:pt x="285" y="132"/>
                  <a:pt x="293" y="160"/>
                  <a:pt x="294" y="189"/>
                </a:cubicBezTo>
                <a:lnTo>
                  <a:pt x="206" y="189"/>
                </a:lnTo>
                <a:lnTo>
                  <a:pt x="206" y="114"/>
                </a:lnTo>
                <a:cubicBezTo>
                  <a:pt x="229" y="114"/>
                  <a:pt x="252" y="111"/>
                  <a:pt x="273" y="107"/>
                </a:cubicBezTo>
                <a:close/>
                <a:moveTo>
                  <a:pt x="18" y="207"/>
                </a:moveTo>
                <a:lnTo>
                  <a:pt x="84" y="207"/>
                </a:lnTo>
                <a:cubicBezTo>
                  <a:pt x="85" y="242"/>
                  <a:pt x="95" y="275"/>
                  <a:pt x="111" y="305"/>
                </a:cubicBezTo>
                <a:cubicBezTo>
                  <a:pt x="95" y="310"/>
                  <a:pt x="80" y="315"/>
                  <a:pt x="66" y="321"/>
                </a:cubicBezTo>
                <a:cubicBezTo>
                  <a:pt x="38" y="291"/>
                  <a:pt x="20" y="251"/>
                  <a:pt x="18" y="207"/>
                </a:cubicBezTo>
                <a:close/>
                <a:moveTo>
                  <a:pt x="102" y="207"/>
                </a:moveTo>
                <a:lnTo>
                  <a:pt x="188" y="207"/>
                </a:lnTo>
                <a:lnTo>
                  <a:pt x="188" y="294"/>
                </a:lnTo>
                <a:cubicBezTo>
                  <a:pt x="167" y="295"/>
                  <a:pt x="147" y="297"/>
                  <a:pt x="128" y="301"/>
                </a:cubicBezTo>
                <a:cubicBezTo>
                  <a:pt x="112" y="273"/>
                  <a:pt x="103" y="241"/>
                  <a:pt x="102" y="207"/>
                </a:cubicBezTo>
                <a:close/>
                <a:moveTo>
                  <a:pt x="206" y="207"/>
                </a:moveTo>
                <a:lnTo>
                  <a:pt x="294" y="207"/>
                </a:lnTo>
                <a:cubicBezTo>
                  <a:pt x="293" y="241"/>
                  <a:pt x="283" y="273"/>
                  <a:pt x="267" y="302"/>
                </a:cubicBezTo>
                <a:cubicBezTo>
                  <a:pt x="247" y="298"/>
                  <a:pt x="227" y="295"/>
                  <a:pt x="206" y="294"/>
                </a:cubicBezTo>
                <a:lnTo>
                  <a:pt x="206" y="207"/>
                </a:lnTo>
                <a:close/>
                <a:moveTo>
                  <a:pt x="312" y="207"/>
                </a:moveTo>
                <a:lnTo>
                  <a:pt x="377" y="207"/>
                </a:lnTo>
                <a:cubicBezTo>
                  <a:pt x="375" y="252"/>
                  <a:pt x="357" y="292"/>
                  <a:pt x="328" y="323"/>
                </a:cubicBezTo>
                <a:cubicBezTo>
                  <a:pt x="314" y="316"/>
                  <a:pt x="300" y="311"/>
                  <a:pt x="284" y="306"/>
                </a:cubicBezTo>
                <a:cubicBezTo>
                  <a:pt x="301" y="276"/>
                  <a:pt x="310" y="242"/>
                  <a:pt x="312" y="207"/>
                </a:cubicBezTo>
                <a:close/>
                <a:moveTo>
                  <a:pt x="188" y="312"/>
                </a:moveTo>
                <a:lnTo>
                  <a:pt x="188" y="370"/>
                </a:lnTo>
                <a:cubicBezTo>
                  <a:pt x="169" y="355"/>
                  <a:pt x="152" y="337"/>
                  <a:pt x="138" y="317"/>
                </a:cubicBezTo>
                <a:cubicBezTo>
                  <a:pt x="154" y="314"/>
                  <a:pt x="171" y="312"/>
                  <a:pt x="188" y="312"/>
                </a:cubicBezTo>
                <a:close/>
                <a:moveTo>
                  <a:pt x="206" y="312"/>
                </a:moveTo>
                <a:cubicBezTo>
                  <a:pt x="223" y="313"/>
                  <a:pt x="241" y="315"/>
                  <a:pt x="257" y="318"/>
                </a:cubicBezTo>
                <a:cubicBezTo>
                  <a:pt x="243" y="338"/>
                  <a:pt x="226" y="356"/>
                  <a:pt x="206" y="372"/>
                </a:cubicBezTo>
                <a:lnTo>
                  <a:pt x="206" y="312"/>
                </a:lnTo>
                <a:close/>
                <a:moveTo>
                  <a:pt x="120" y="321"/>
                </a:moveTo>
                <a:cubicBezTo>
                  <a:pt x="133" y="342"/>
                  <a:pt x="149" y="360"/>
                  <a:pt x="168" y="376"/>
                </a:cubicBezTo>
                <a:cubicBezTo>
                  <a:pt x="134" y="370"/>
                  <a:pt x="104" y="356"/>
                  <a:pt x="80" y="335"/>
                </a:cubicBezTo>
                <a:cubicBezTo>
                  <a:pt x="92" y="329"/>
                  <a:pt x="106" y="325"/>
                  <a:pt x="120" y="321"/>
                </a:cubicBezTo>
                <a:close/>
                <a:moveTo>
                  <a:pt x="275" y="322"/>
                </a:moveTo>
                <a:cubicBezTo>
                  <a:pt x="289" y="326"/>
                  <a:pt x="302" y="331"/>
                  <a:pt x="314" y="336"/>
                </a:cubicBezTo>
                <a:cubicBezTo>
                  <a:pt x="290" y="356"/>
                  <a:pt x="261" y="370"/>
                  <a:pt x="228" y="376"/>
                </a:cubicBezTo>
                <a:cubicBezTo>
                  <a:pt x="246" y="360"/>
                  <a:pt x="262" y="342"/>
                  <a:pt x="275" y="322"/>
                </a:cubicBezTo>
                <a:close/>
              </a:path>
            </a:pathLst>
          </a:custGeom>
          <a:solidFill>
            <a:schemeClr val="bg1"/>
          </a:solidFill>
          <a:ln w="0">
            <a:noFill/>
            <a:prstDash val="solid"/>
            <a:round/>
          </a:ln>
        </p:spPr>
        <p:txBody>
          <a:bodyPr vert="horz" wrap="square" lIns="91440" tIns="45720" rIns="91440" bIns="45720" numCol="1" anchor="ctr"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srgbClr val="262626"/>
              </a:solidFill>
              <a:latin typeface="Calibri" panose="020F0502020204030204" pitchFamily="34" charset="0"/>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6" grpId="0"/>
      <p:bldP spid="8" grpId="0"/>
      <p:bldP spid="14" grpId="0"/>
      <p:bldP spid="15" grpId="0"/>
      <p:bldP spid="17"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34" name="Text Placeholder 32"/>
          <p:cNvSpPr txBox="1"/>
          <p:nvPr/>
        </p:nvSpPr>
        <p:spPr>
          <a:xfrm>
            <a:off x="2530985" y="248718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35" name="Text Placeholder 33"/>
          <p:cNvSpPr txBox="1"/>
          <p:nvPr/>
        </p:nvSpPr>
        <p:spPr>
          <a:xfrm>
            <a:off x="2530986" y="225517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创意策略</a:t>
            </a:r>
            <a:endParaRPr lang="en-AU" sz="1200" dirty="0">
              <a:solidFill>
                <a:srgbClr val="7F7F7F"/>
              </a:solidFill>
              <a:latin typeface="+mn-ea"/>
              <a:cs typeface="+mn-ea"/>
            </a:endParaRPr>
          </a:p>
        </p:txBody>
      </p:sp>
      <p:sp>
        <p:nvSpPr>
          <p:cNvPr id="36" name="Oval 35"/>
          <p:cNvSpPr>
            <a:spLocks noChangeAspect="1"/>
          </p:cNvSpPr>
          <p:nvPr/>
        </p:nvSpPr>
        <p:spPr>
          <a:xfrm>
            <a:off x="3080086" y="1574553"/>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1</a:t>
            </a:r>
            <a:endParaRPr lang="en-US" dirty="0">
              <a:solidFill>
                <a:schemeClr val="bg1"/>
              </a:solidFill>
              <a:latin typeface="+mn-ea"/>
              <a:cs typeface="+mn-ea"/>
            </a:endParaRPr>
          </a:p>
        </p:txBody>
      </p:sp>
      <p:sp>
        <p:nvSpPr>
          <p:cNvPr id="37" name="Text Placeholder 32"/>
          <p:cNvSpPr txBox="1"/>
          <p:nvPr/>
        </p:nvSpPr>
        <p:spPr>
          <a:xfrm>
            <a:off x="1263731" y="4031984"/>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39" name="Text Placeholder 33"/>
          <p:cNvSpPr txBox="1"/>
          <p:nvPr/>
        </p:nvSpPr>
        <p:spPr>
          <a:xfrm>
            <a:off x="1263732" y="3799972"/>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概念策略</a:t>
            </a:r>
            <a:endParaRPr lang="en-AU" sz="1200" dirty="0">
              <a:solidFill>
                <a:srgbClr val="7F7F7F"/>
              </a:solidFill>
              <a:latin typeface="+mn-ea"/>
              <a:cs typeface="+mn-ea"/>
            </a:endParaRPr>
          </a:p>
        </p:txBody>
      </p:sp>
      <p:sp>
        <p:nvSpPr>
          <p:cNvPr id="40" name="Oval 39"/>
          <p:cNvSpPr>
            <a:spLocks noChangeAspect="1"/>
          </p:cNvSpPr>
          <p:nvPr/>
        </p:nvSpPr>
        <p:spPr>
          <a:xfrm>
            <a:off x="1812832" y="3119350"/>
            <a:ext cx="551920"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2</a:t>
            </a:r>
          </a:p>
        </p:txBody>
      </p:sp>
      <p:sp>
        <p:nvSpPr>
          <p:cNvPr id="42" name="Text Placeholder 32"/>
          <p:cNvSpPr txBox="1"/>
          <p:nvPr/>
        </p:nvSpPr>
        <p:spPr>
          <a:xfrm>
            <a:off x="2530985" y="543556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44" name="Text Placeholder 33"/>
          <p:cNvSpPr txBox="1"/>
          <p:nvPr/>
        </p:nvSpPr>
        <p:spPr>
          <a:xfrm>
            <a:off x="2530986" y="520355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数据分析</a:t>
            </a:r>
            <a:endParaRPr lang="en-AU" sz="1200" dirty="0">
              <a:solidFill>
                <a:srgbClr val="7F7F7F"/>
              </a:solidFill>
              <a:latin typeface="+mn-ea"/>
              <a:cs typeface="+mn-ea"/>
            </a:endParaRPr>
          </a:p>
        </p:txBody>
      </p:sp>
      <p:sp>
        <p:nvSpPr>
          <p:cNvPr id="46" name="Oval 45"/>
          <p:cNvSpPr>
            <a:spLocks noChangeAspect="1"/>
          </p:cNvSpPr>
          <p:nvPr/>
        </p:nvSpPr>
        <p:spPr>
          <a:xfrm>
            <a:off x="3080086" y="4522933"/>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3</a:t>
            </a:r>
            <a:endParaRPr lang="en-US" dirty="0">
              <a:solidFill>
                <a:srgbClr val="FFFFFF"/>
              </a:solidFill>
              <a:latin typeface="+mn-ea"/>
              <a:cs typeface="+mn-ea"/>
            </a:endParaRPr>
          </a:p>
        </p:txBody>
      </p:sp>
      <p:cxnSp>
        <p:nvCxnSpPr>
          <p:cNvPr id="48" name="Elbow Connector 47"/>
          <p:cNvCxnSpPr/>
          <p:nvPr/>
        </p:nvCxnSpPr>
        <p:spPr>
          <a:xfrm rot="10800000" flipV="1">
            <a:off x="3777273" y="3401725"/>
            <a:ext cx="1792321" cy="1396104"/>
          </a:xfrm>
          <a:prstGeom prst="bentConnector3">
            <a:avLst>
              <a:gd name="adj1" fmla="val 50000"/>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0800000">
            <a:off x="2510466" y="3401725"/>
            <a:ext cx="3239578" cy="479966"/>
          </a:xfrm>
          <a:prstGeom prst="bentConnector3">
            <a:avLst>
              <a:gd name="adj1" fmla="val 50000"/>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2" name="Text Placeholder 32"/>
          <p:cNvSpPr txBox="1"/>
          <p:nvPr/>
        </p:nvSpPr>
        <p:spPr>
          <a:xfrm flipH="1">
            <a:off x="8001057" y="2477950"/>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3" name="Text Placeholder 33"/>
          <p:cNvSpPr txBox="1"/>
          <p:nvPr/>
        </p:nvSpPr>
        <p:spPr>
          <a:xfrm flipH="1">
            <a:off x="8001058" y="2245938"/>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桌面应用</a:t>
            </a:r>
            <a:endParaRPr lang="en-AU" sz="1200" dirty="0">
              <a:solidFill>
                <a:srgbClr val="7F7F7F"/>
              </a:solidFill>
              <a:latin typeface="+mn-ea"/>
              <a:cs typeface="+mn-ea"/>
            </a:endParaRPr>
          </a:p>
        </p:txBody>
      </p:sp>
      <p:sp>
        <p:nvSpPr>
          <p:cNvPr id="54" name="Oval 53"/>
          <p:cNvSpPr>
            <a:spLocks noChangeAspect="1"/>
          </p:cNvSpPr>
          <p:nvPr/>
        </p:nvSpPr>
        <p:spPr>
          <a:xfrm flipH="1">
            <a:off x="8550158" y="1565316"/>
            <a:ext cx="551920" cy="5519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bg1"/>
                </a:solidFill>
                <a:latin typeface="+mn-ea"/>
                <a:cs typeface="+mn-ea"/>
              </a:rPr>
              <a:t>4</a:t>
            </a:r>
          </a:p>
        </p:txBody>
      </p:sp>
      <p:sp>
        <p:nvSpPr>
          <p:cNvPr id="55" name="Text Placeholder 32"/>
          <p:cNvSpPr txBox="1"/>
          <p:nvPr/>
        </p:nvSpPr>
        <p:spPr>
          <a:xfrm flipH="1">
            <a:off x="9458929" y="3876501"/>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6" name="Text Placeholder 33"/>
          <p:cNvSpPr txBox="1"/>
          <p:nvPr/>
        </p:nvSpPr>
        <p:spPr>
          <a:xfrm flipH="1">
            <a:off x="9458930" y="3644490"/>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市场策略</a:t>
            </a:r>
            <a:endParaRPr lang="en-AU" sz="1200" dirty="0">
              <a:solidFill>
                <a:srgbClr val="7F7F7F"/>
              </a:solidFill>
              <a:latin typeface="+mn-ea"/>
              <a:cs typeface="+mn-ea"/>
            </a:endParaRPr>
          </a:p>
        </p:txBody>
      </p:sp>
      <p:sp>
        <p:nvSpPr>
          <p:cNvPr id="57" name="Oval 56"/>
          <p:cNvSpPr>
            <a:spLocks noChangeAspect="1"/>
          </p:cNvSpPr>
          <p:nvPr/>
        </p:nvSpPr>
        <p:spPr>
          <a:xfrm flipH="1">
            <a:off x="10008030" y="2963868"/>
            <a:ext cx="551920" cy="5519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5</a:t>
            </a:r>
            <a:endParaRPr lang="en-US" dirty="0">
              <a:solidFill>
                <a:srgbClr val="FFFFFF"/>
              </a:solidFill>
              <a:latin typeface="+mn-ea"/>
              <a:cs typeface="+mn-ea"/>
            </a:endParaRPr>
          </a:p>
        </p:txBody>
      </p:sp>
      <p:sp>
        <p:nvSpPr>
          <p:cNvPr id="58" name="Text Placeholder 32"/>
          <p:cNvSpPr txBox="1"/>
          <p:nvPr/>
        </p:nvSpPr>
        <p:spPr>
          <a:xfrm flipH="1">
            <a:off x="8029850" y="5545197"/>
            <a:ext cx="1650125" cy="42087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40000"/>
              </a:lnSpc>
              <a:spcBef>
                <a:spcPts val="0"/>
              </a:spcBef>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9" name="Text Placeholder 33"/>
          <p:cNvSpPr txBox="1"/>
          <p:nvPr/>
        </p:nvSpPr>
        <p:spPr>
          <a:xfrm flipH="1">
            <a:off x="8029851" y="5313185"/>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200" dirty="0">
                <a:solidFill>
                  <a:srgbClr val="7F7F7F"/>
                </a:solidFill>
                <a:latin typeface="+mn-ea"/>
                <a:cs typeface="+mn-ea"/>
              </a:rPr>
              <a:t>平面设计</a:t>
            </a:r>
            <a:endParaRPr lang="en-AU" sz="1200" dirty="0">
              <a:solidFill>
                <a:srgbClr val="7F7F7F"/>
              </a:solidFill>
              <a:latin typeface="+mn-ea"/>
              <a:cs typeface="+mn-ea"/>
            </a:endParaRPr>
          </a:p>
        </p:txBody>
      </p:sp>
      <p:sp>
        <p:nvSpPr>
          <p:cNvPr id="60" name="Oval 59"/>
          <p:cNvSpPr>
            <a:spLocks noChangeAspect="1"/>
          </p:cNvSpPr>
          <p:nvPr/>
        </p:nvSpPr>
        <p:spPr>
          <a:xfrm flipH="1">
            <a:off x="8578951" y="4632563"/>
            <a:ext cx="551920" cy="5519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6</a:t>
            </a:r>
          </a:p>
        </p:txBody>
      </p:sp>
      <p:cxnSp>
        <p:nvCxnSpPr>
          <p:cNvPr id="61" name="Elbow Connector 60"/>
          <p:cNvCxnSpPr/>
          <p:nvPr/>
        </p:nvCxnSpPr>
        <p:spPr>
          <a:xfrm rot="10800000">
            <a:off x="3760699" y="1863114"/>
            <a:ext cx="1656514" cy="1100754"/>
          </a:xfrm>
          <a:prstGeom prst="bentConnector3">
            <a:avLst>
              <a:gd name="adj1" fmla="val 50000"/>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a:off x="6556556" y="2954715"/>
            <a:ext cx="3270345" cy="327277"/>
          </a:xfrm>
          <a:prstGeom prst="bentConnector3">
            <a:avLst>
              <a:gd name="adj1" fmla="val 43646"/>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a:off x="6889386" y="3441646"/>
            <a:ext cx="1611868" cy="1500725"/>
          </a:xfrm>
          <a:prstGeom prst="bentConnector3">
            <a:avLst>
              <a:gd name="adj1" fmla="val 58594"/>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rot="10800000" flipH="1">
            <a:off x="6563669" y="1841312"/>
            <a:ext cx="1849728" cy="2093432"/>
          </a:xfrm>
          <a:prstGeom prst="bentConnector3">
            <a:avLst>
              <a:gd name="adj1" fmla="val 49001"/>
            </a:avLst>
          </a:prstGeom>
          <a:ln w="63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5" name="Oval 19"/>
          <p:cNvSpPr>
            <a:spLocks noChangeArrowheads="1"/>
          </p:cNvSpPr>
          <p:nvPr/>
        </p:nvSpPr>
        <p:spPr bwMode="auto">
          <a:xfrm>
            <a:off x="5168069" y="2558901"/>
            <a:ext cx="1855864" cy="1851020"/>
          </a:xfrm>
          <a:prstGeom prst="ellipse">
            <a:avLst/>
          </a:prstGeom>
          <a:solidFill>
            <a:schemeClr val="accent6"/>
          </a:solidFill>
          <a:ln>
            <a:noFill/>
          </a:ln>
        </p:spPr>
        <p:txBody>
          <a:bodyPr vert="horz" wrap="square" lIns="91440" tIns="45720" rIns="91440" bIns="45720" numCol="1" anchor="ctr" anchorCtr="0" compatLnSpc="1"/>
          <a:lstStyle/>
          <a:p>
            <a:pPr algn="ctr"/>
            <a:r>
              <a:rPr lang="zh-CN" altLang="en-US" dirty="0">
                <a:solidFill>
                  <a:schemeClr val="bg1"/>
                </a:solidFill>
                <a:latin typeface="+mn-ea"/>
                <a:cs typeface="+mn-ea"/>
              </a:rPr>
              <a:t>商业</a:t>
            </a:r>
            <a:endParaRPr lang="en-AU" dirty="0">
              <a:solidFill>
                <a:schemeClr val="bg1"/>
              </a:solidFill>
              <a:latin typeface="+mn-ea"/>
              <a:cs typeface="+mn-ea"/>
            </a:endParaRPr>
          </a:p>
          <a:p>
            <a:pPr algn="ctr"/>
            <a:r>
              <a:rPr lang="zh-CN" altLang="en-US" dirty="0">
                <a:solidFill>
                  <a:schemeClr val="bg1"/>
                </a:solidFill>
                <a:latin typeface="+mn-ea"/>
                <a:cs typeface="+mn-ea"/>
              </a:rPr>
              <a:t>操作流程</a:t>
            </a:r>
            <a:endParaRPr lang="en-US" dirty="0">
              <a:solidFill>
                <a:schemeClr val="bg1"/>
              </a:solidFill>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right)">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left)">
                                      <p:cBhvr>
                                        <p:cTn id="76" dur="500"/>
                                        <p:tgtEl>
                                          <p:spTgt spid="6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wipe(left)">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9" grpId="0"/>
      <p:bldP spid="40" grpId="0" animBg="1"/>
      <p:bldP spid="42" grpId="0"/>
      <p:bldP spid="44" grpId="0"/>
      <p:bldP spid="46" grpId="0" animBg="1"/>
      <p:bldP spid="52" grpId="0"/>
      <p:bldP spid="53" grpId="0"/>
      <p:bldP spid="54" grpId="0" animBg="1"/>
      <p:bldP spid="55" grpId="0"/>
      <p:bldP spid="56" grpId="0"/>
      <p:bldP spid="57" grpId="0" animBg="1"/>
      <p:bldP spid="58" grpId="0"/>
      <p:bldP spid="59" grpId="0"/>
      <p:bldP spid="60" grpId="0" animBg="1"/>
      <p:bldP spid="6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95686" y="1323972"/>
            <a:ext cx="2710999" cy="1569660"/>
          </a:xfrm>
          <a:prstGeom prst="rect">
            <a:avLst/>
          </a:prstGeom>
          <a:noFill/>
        </p:spPr>
        <p:txBody>
          <a:bodyPr wrap="none" rtlCol="0">
            <a:spAutoFit/>
          </a:bodyPr>
          <a:lstStyle/>
          <a:p>
            <a:pPr algn="ctr"/>
            <a:r>
              <a:rPr lang="en-US" altLang="zh-CN" sz="9600">
                <a:solidFill>
                  <a:schemeClr val="bg1"/>
                </a:solidFill>
                <a:latin typeface="Bebas" pitchFamily="2" charset="0"/>
              </a:rPr>
              <a:t>20XX</a:t>
            </a:r>
            <a:endParaRPr lang="zh-CN" altLang="en-US" sz="9600" dirty="0">
              <a:solidFill>
                <a:schemeClr val="bg1"/>
              </a:solidFill>
              <a:latin typeface="Bebas" pitchFamily="2" charset="0"/>
            </a:endParaRPr>
          </a:p>
        </p:txBody>
      </p:sp>
      <p:sp>
        <p:nvSpPr>
          <p:cNvPr id="3" name="TextBox 3"/>
          <p:cNvSpPr txBox="1"/>
          <p:nvPr/>
        </p:nvSpPr>
        <p:spPr>
          <a:xfrm>
            <a:off x="4217377" y="2788359"/>
            <a:ext cx="3467616" cy="584775"/>
          </a:xfrm>
          <a:prstGeom prst="rect">
            <a:avLst/>
          </a:prstGeom>
          <a:noFill/>
        </p:spPr>
        <p:txBody>
          <a:bodyPr wrap="none" rtlCol="0">
            <a:spAutoFit/>
          </a:bodyPr>
          <a:lstStyle/>
          <a:p>
            <a:pPr algn="ctr"/>
            <a:r>
              <a:rPr lang="zh-CN" altLang="en-US" sz="3200" dirty="0">
                <a:ln w="12700">
                  <a:noFill/>
                  <a:prstDash val="solid"/>
                </a:ln>
                <a:solidFill>
                  <a:schemeClr val="bg1"/>
                </a:solidFill>
                <a:latin typeface="方正细圆繁体" panose="03000509000000000000" pitchFamily="65" charset="-122"/>
                <a:ea typeface="方正细圆繁体" panose="03000509000000000000" pitchFamily="65" charset="-122"/>
              </a:rPr>
              <a:t>感谢您的耐心观看</a:t>
            </a:r>
          </a:p>
        </p:txBody>
      </p:sp>
      <p:cxnSp>
        <p:nvCxnSpPr>
          <p:cNvPr id="4" name="直接连接符 3"/>
          <p:cNvCxnSpPr/>
          <p:nvPr/>
        </p:nvCxnSpPr>
        <p:spPr>
          <a:xfrm>
            <a:off x="4122956" y="3384149"/>
            <a:ext cx="36564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075061" y="3456155"/>
            <a:ext cx="3752247" cy="584775"/>
          </a:xfrm>
          <a:prstGeom prst="rect">
            <a:avLst/>
          </a:prstGeom>
        </p:spPr>
        <p:txBody>
          <a:bodyPr wrap="square">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a:t>
            </a:r>
            <a:r>
              <a:rPr lang="zh-CN" altLang="en-US" sz="800" dirty="0">
                <a:solidFill>
                  <a:schemeClr val="bg1"/>
                </a:solidFill>
                <a:latin typeface="微软雅黑" panose="020B0503020204020204" pitchFamily="34" charset="-122"/>
                <a:ea typeface="微软雅黑" panose="020B0503020204020204" pitchFamily="34" charset="-122"/>
              </a:rPr>
              <a:t> </a:t>
            </a:r>
            <a:endParaRPr lang="en-US" altLang="zh-CN" sz="800" dirty="0">
              <a:solidFill>
                <a:schemeClr val="bg1"/>
              </a:solidFill>
              <a:latin typeface="微软雅黑" panose="020B0503020204020204" pitchFamily="34" charset="-122"/>
              <a:ea typeface="微软雅黑" panose="020B0503020204020204" pitchFamily="34" charset="-122"/>
            </a:endParaRPr>
          </a:p>
          <a:p>
            <a:pPr algn="ctr"/>
            <a:r>
              <a:rPr lang="en-US" altLang="zh-CN" sz="800" dirty="0">
                <a:solidFill>
                  <a:schemeClr val="bg1"/>
                </a:solidFill>
                <a:latin typeface="微软雅黑" panose="020B0503020204020204" pitchFamily="34" charset="-122"/>
                <a:ea typeface="微软雅黑" panose="020B0503020204020204" pitchFamily="34" charset="-122"/>
              </a:rPr>
              <a:t>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3333"/>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399"/>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par>
                          <p:cTn id="16" fill="hold">
                            <p:stCondLst>
                              <p:cond delay="2399"/>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fltVal val="0.5"/>
                                          </p:val>
                                        </p:tav>
                                        <p:tav tm="100000">
                                          <p:val>
                                            <p:strVal val="#ppt_x"/>
                                          </p:val>
                                        </p:tav>
                                      </p:tavLst>
                                    </p:anim>
                                    <p:anim calcmode="lin" valueType="num">
                                      <p:cBhvr>
                                        <p:cTn id="23" dur="10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4099"/>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59696" y="4109014"/>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8" name="矩形 7"/>
          <p:cNvSpPr/>
          <p:nvPr/>
        </p:nvSpPr>
        <p:spPr>
          <a:xfrm>
            <a:off x="2783633" y="1742701"/>
            <a:ext cx="6264696" cy="134065"/>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9" name="椭圆 64"/>
          <p:cNvSpPr>
            <a:spLocks noChangeArrowheads="1"/>
          </p:cNvSpPr>
          <p:nvPr/>
        </p:nvSpPr>
        <p:spPr bwMode="auto">
          <a:xfrm>
            <a:off x="1271468" y="1412776"/>
            <a:ext cx="1658729" cy="1658048"/>
          </a:xfrm>
          <a:prstGeom prst="ellipse">
            <a:avLst/>
          </a:prstGeom>
          <a:solidFill>
            <a:schemeClr val="accent4"/>
          </a:solidFill>
          <a:ln w="190500" cap="sq" cmpd="sng">
            <a:solidFill>
              <a:schemeClr val="bg1">
                <a:lumMod val="65000"/>
              </a:schemeClr>
            </a:solidFill>
            <a:round/>
          </a:ln>
        </p:spPr>
        <p:txBody>
          <a:bodyPr lIns="91451" tIns="45725" rIns="91451" bIns="45725" anchor="ctr"/>
          <a:lstStyle/>
          <a:p>
            <a:pPr algn="ctr"/>
            <a:r>
              <a:rPr lang="zh-CN" altLang="en-US" sz="2800" b="1" dirty="0">
                <a:solidFill>
                  <a:schemeClr val="bg1"/>
                </a:solidFill>
                <a:latin typeface="+mn-ea"/>
                <a:cs typeface="+mn-ea"/>
                <a:sym typeface="宋体" panose="02010600030101010101" pitchFamily="2" charset="-122"/>
              </a:rPr>
              <a:t>添加文字</a:t>
            </a:r>
            <a:endParaRPr lang="zh-CN" altLang="zh-CN" sz="2800" b="1" dirty="0">
              <a:solidFill>
                <a:schemeClr val="bg1"/>
              </a:solidFill>
              <a:latin typeface="+mn-ea"/>
              <a:cs typeface="+mn-ea"/>
              <a:sym typeface="宋体" panose="02010600030101010101" pitchFamily="2" charset="-122"/>
            </a:endParaRPr>
          </a:p>
        </p:txBody>
      </p:sp>
      <p:sp>
        <p:nvSpPr>
          <p:cNvPr id="10" name="TextBox 9"/>
          <p:cNvSpPr txBox="1"/>
          <p:nvPr/>
        </p:nvSpPr>
        <p:spPr>
          <a:xfrm>
            <a:off x="3248425" y="1909141"/>
            <a:ext cx="5904657" cy="1292672"/>
          </a:xfrm>
          <a:prstGeom prst="rect">
            <a:avLst/>
          </a:prstGeom>
          <a:noFill/>
        </p:spPr>
        <p:txBody>
          <a:bodyPr wrap="square" lIns="91451" tIns="45725" rIns="91451" bIns="4572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latin typeface="+mn-ea"/>
              <a:cs typeface="+mn-ea"/>
            </a:endParaRPr>
          </a:p>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p>
        </p:txBody>
      </p:sp>
      <p:sp>
        <p:nvSpPr>
          <p:cNvPr id="11" name="椭圆 64"/>
          <p:cNvSpPr>
            <a:spLocks noChangeArrowheads="1"/>
          </p:cNvSpPr>
          <p:nvPr/>
        </p:nvSpPr>
        <p:spPr bwMode="auto">
          <a:xfrm>
            <a:off x="9408371" y="3496011"/>
            <a:ext cx="1658729" cy="1658048"/>
          </a:xfrm>
          <a:prstGeom prst="ellipse">
            <a:avLst/>
          </a:prstGeom>
          <a:solidFill>
            <a:schemeClr val="accent3"/>
          </a:solidFill>
          <a:ln w="190500" cap="sq" cmpd="sng">
            <a:solidFill>
              <a:schemeClr val="bg1">
                <a:lumMod val="65000"/>
              </a:schemeClr>
            </a:solidFill>
            <a:round/>
          </a:ln>
        </p:spPr>
        <p:txBody>
          <a:bodyPr lIns="91451" tIns="45725" rIns="91451" bIns="45725" anchor="ctr"/>
          <a:lstStyle/>
          <a:p>
            <a:pPr algn="ctr"/>
            <a:r>
              <a:rPr lang="zh-CN" altLang="en-US" sz="2800" b="1" dirty="0">
                <a:solidFill>
                  <a:schemeClr val="bg1"/>
                </a:solidFill>
                <a:latin typeface="+mn-ea"/>
                <a:cs typeface="+mn-ea"/>
                <a:sym typeface="宋体" panose="02010600030101010101" pitchFamily="2" charset="-122"/>
              </a:rPr>
              <a:t>添加文字</a:t>
            </a:r>
            <a:endParaRPr lang="zh-CN" altLang="zh-CN" sz="2800" b="1" dirty="0">
              <a:solidFill>
                <a:schemeClr val="bg1"/>
              </a:solidFill>
              <a:latin typeface="+mn-ea"/>
              <a:cs typeface="+mn-ea"/>
              <a:sym typeface="宋体" panose="02010600030101010101" pitchFamily="2" charset="-122"/>
            </a:endParaRPr>
          </a:p>
        </p:txBody>
      </p:sp>
      <p:sp>
        <p:nvSpPr>
          <p:cNvPr id="12" name="TextBox 11"/>
          <p:cNvSpPr txBox="1"/>
          <p:nvPr/>
        </p:nvSpPr>
        <p:spPr>
          <a:xfrm>
            <a:off x="3248425" y="4325037"/>
            <a:ext cx="5904657" cy="1292672"/>
          </a:xfrm>
          <a:prstGeom prst="rect">
            <a:avLst/>
          </a:prstGeom>
          <a:noFill/>
        </p:spPr>
        <p:txBody>
          <a:bodyPr wrap="square" lIns="91451" tIns="45725" rIns="91451" bIns="45725" rtlCol="0">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latin typeface="+mn-ea"/>
              <a:cs typeface="+mn-ea"/>
            </a:endParaRPr>
          </a:p>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9"/>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10"/>
                                        </p:tgtEl>
                                        <p:attrNameLst>
                                          <p:attrName>style.visibility</p:attrName>
                                        </p:attrNameLst>
                                      </p:cBhvr>
                                      <p:to>
                                        <p:strVal val="visible"/>
                                      </p:to>
                                    </p:set>
                                    <p:animEffect transition="in" filter="wipe(left)">
                                      <p:cBhvr>
                                        <p:cTn id="18" dur="100"/>
                                        <p:tgtEl>
                                          <p:spTgt spid="10"/>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10"/>
                                        </p:tgtEl>
                                      </p:cBhvr>
                                      <p:to x="80000" y="100000"/>
                                    </p:animScale>
                                    <p:anim by="(#ppt_w*0.10)" calcmode="lin" valueType="num">
                                      <p:cBhvr>
                                        <p:cTn id="21" dur="50" autoRev="1" fill="hold">
                                          <p:stCondLst>
                                            <p:cond delay="0"/>
                                          </p:stCondLst>
                                        </p:cTn>
                                        <p:tgtEl>
                                          <p:spTgt spid="10"/>
                                        </p:tgtEl>
                                        <p:attrNameLst>
                                          <p:attrName>ppt_x</p:attrName>
                                        </p:attrNameLst>
                                      </p:cBhvr>
                                    </p:anim>
                                    <p:anim by="(-#ppt_w*0.10)" calcmode="lin" valueType="num">
                                      <p:cBhvr>
                                        <p:cTn id="22" dur="50" autoRev="1" fill="hold">
                                          <p:stCondLst>
                                            <p:cond delay="0"/>
                                          </p:stCondLst>
                                        </p:cTn>
                                        <p:tgtEl>
                                          <p:spTgt spid="10"/>
                                        </p:tgtEl>
                                        <p:attrNameLst>
                                          <p:attrName>ppt_y</p:attrName>
                                        </p:attrNameLst>
                                      </p:cBhvr>
                                    </p:anim>
                                    <p:animRot by="-480000">
                                      <p:cBhvr>
                                        <p:cTn id="23" dur="50" autoRev="1" fill="hold">
                                          <p:stCondLst>
                                            <p:cond delay="0"/>
                                          </p:stCondLst>
                                        </p:cTn>
                                        <p:tgtEl>
                                          <p:spTgt spid="10"/>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11"/>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2"/>
                                        </p:tgtEl>
                                        <p:attrNameLst>
                                          <p:attrName>style.visibility</p:attrName>
                                        </p:attrNameLst>
                                      </p:cBhvr>
                                      <p:to>
                                        <p:strVal val="visible"/>
                                      </p:to>
                                    </p:set>
                                    <p:animEffect transition="in" filter="wipe(left)">
                                      <p:cBhvr>
                                        <p:cTn id="38" dur="100"/>
                                        <p:tgtEl>
                                          <p:spTgt spid="12"/>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2"/>
                                        </p:tgtEl>
                                      </p:cBhvr>
                                      <p:to x="80000" y="100000"/>
                                    </p:animScale>
                                    <p:anim by="(#ppt_w*0.10)" calcmode="lin" valueType="num">
                                      <p:cBhvr>
                                        <p:cTn id="41" dur="50" autoRev="1" fill="hold">
                                          <p:stCondLst>
                                            <p:cond delay="0"/>
                                          </p:stCondLst>
                                        </p:cTn>
                                        <p:tgtEl>
                                          <p:spTgt spid="12"/>
                                        </p:tgtEl>
                                        <p:attrNameLst>
                                          <p:attrName>ppt_x</p:attrName>
                                        </p:attrNameLst>
                                      </p:cBhvr>
                                    </p:anim>
                                    <p:anim by="(-#ppt_w*0.10)" calcmode="lin" valueType="num">
                                      <p:cBhvr>
                                        <p:cTn id="42" dur="50" autoRev="1" fill="hold">
                                          <p:stCondLst>
                                            <p:cond delay="0"/>
                                          </p:stCondLst>
                                        </p:cTn>
                                        <p:tgtEl>
                                          <p:spTgt spid="12"/>
                                        </p:tgtEl>
                                        <p:attrNameLst>
                                          <p:attrName>ppt_y</p:attrName>
                                        </p:attrNameLst>
                                      </p:cBhvr>
                                    </p:anim>
                                    <p:animRot by="-480000">
                                      <p:cBhvr>
                                        <p:cTn id="43" dur="50" autoRev="1"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p:bldP spid="10" grpId="1"/>
      <p:bldP spid="11" grpId="0" animBg="1"/>
      <p:bldP spid="11" grpId="1" animBg="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944583" y="2149610"/>
            <a:ext cx="3150509" cy="3150919"/>
          </a:xfrm>
          <a:prstGeom prst="ellipse">
            <a:avLst/>
          </a:prstGeom>
          <a:blipFill dpi="0" rotWithShape="1">
            <a:blip r:embed="rId3" cstate="print"/>
            <a:srcRect/>
            <a:stretch>
              <a:fillRect/>
            </a:stretch>
          </a:blip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sp>
        <p:nvSpPr>
          <p:cNvPr id="12" name="椭圆 11"/>
          <p:cNvSpPr/>
          <p:nvPr/>
        </p:nvSpPr>
        <p:spPr>
          <a:xfrm>
            <a:off x="791868" y="1996875"/>
            <a:ext cx="3455934" cy="3456384"/>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cxnSp>
        <p:nvCxnSpPr>
          <p:cNvPr id="13" name="直接连接符 12"/>
          <p:cNvCxnSpPr>
            <a:stCxn id="12" idx="0"/>
            <a:endCxn id="18" idx="1"/>
          </p:cNvCxnSpPr>
          <p:nvPr/>
        </p:nvCxnSpPr>
        <p:spPr>
          <a:xfrm flipV="1">
            <a:off x="2519836" y="1981485"/>
            <a:ext cx="2799777" cy="15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a:endCxn id="20" idx="2"/>
          </p:cNvCxnSpPr>
          <p:nvPr/>
        </p:nvCxnSpPr>
        <p:spPr>
          <a:xfrm flipV="1">
            <a:off x="4247802" y="3718471"/>
            <a:ext cx="1055980" cy="65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4"/>
            <a:endCxn id="23" idx="2"/>
          </p:cNvCxnSpPr>
          <p:nvPr/>
        </p:nvCxnSpPr>
        <p:spPr>
          <a:xfrm>
            <a:off x="2519836" y="5453259"/>
            <a:ext cx="27839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03781" y="1516822"/>
            <a:ext cx="959982" cy="960107"/>
            <a:chOff x="3995936" y="1495374"/>
            <a:chExt cx="720080" cy="720080"/>
          </a:xfrm>
        </p:grpSpPr>
        <p:sp>
          <p:nvSpPr>
            <p:cNvPr id="17" name="椭圆 16"/>
            <p:cNvSpPr/>
            <p:nvPr/>
          </p:nvSpPr>
          <p:spPr>
            <a:xfrm>
              <a:off x="3995936" y="149537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TextBox 17"/>
            <p:cNvSpPr txBox="1"/>
            <p:nvPr/>
          </p:nvSpPr>
          <p:spPr>
            <a:xfrm>
              <a:off x="4007811" y="1532248"/>
              <a:ext cx="679601" cy="623248"/>
            </a:xfrm>
            <a:prstGeom prst="rect">
              <a:avLst/>
            </a:prstGeom>
            <a:noFill/>
          </p:spPr>
          <p:txBody>
            <a:bodyPr wrap="none" rtlCol="0">
              <a:spAutoFit/>
            </a:bodyPr>
            <a:lstStyle/>
            <a:p>
              <a:r>
                <a:rPr lang="en-US" altLang="zh-CN" sz="4800" dirty="0">
                  <a:solidFill>
                    <a:schemeClr val="bg1"/>
                  </a:solidFill>
                  <a:latin typeface="+mn-ea"/>
                  <a:cs typeface="+mn-ea"/>
                </a:rPr>
                <a:t>01</a:t>
              </a:r>
              <a:endParaRPr lang="zh-CN" altLang="en-US" sz="4800" dirty="0">
                <a:solidFill>
                  <a:schemeClr val="bg1"/>
                </a:solidFill>
                <a:latin typeface="+mn-ea"/>
                <a:cs typeface="+mn-ea"/>
              </a:endParaRPr>
            </a:p>
          </p:txBody>
        </p:sp>
      </p:grpSp>
      <p:grpSp>
        <p:nvGrpSpPr>
          <p:cNvPr id="19" name="组合 18"/>
          <p:cNvGrpSpPr/>
          <p:nvPr/>
        </p:nvGrpSpPr>
        <p:grpSpPr>
          <a:xfrm>
            <a:off x="5303781" y="3238418"/>
            <a:ext cx="959982" cy="960107"/>
            <a:chOff x="3995936" y="2786571"/>
            <a:chExt cx="720080" cy="720080"/>
          </a:xfrm>
        </p:grpSpPr>
        <p:sp>
          <p:nvSpPr>
            <p:cNvPr id="20" name="椭圆 19"/>
            <p:cNvSpPr/>
            <p:nvPr/>
          </p:nvSpPr>
          <p:spPr>
            <a:xfrm>
              <a:off x="3995936" y="2786571"/>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endParaRPr>
            </a:p>
          </p:txBody>
        </p:sp>
        <p:sp>
          <p:nvSpPr>
            <p:cNvPr id="21" name="TextBox 20"/>
            <p:cNvSpPr txBox="1"/>
            <p:nvPr/>
          </p:nvSpPr>
          <p:spPr>
            <a:xfrm>
              <a:off x="4007811" y="2860320"/>
              <a:ext cx="679601" cy="623248"/>
            </a:xfrm>
            <a:prstGeom prst="rect">
              <a:avLst/>
            </a:prstGeom>
            <a:noFill/>
          </p:spPr>
          <p:txBody>
            <a:bodyPr wrap="none" rtlCol="0">
              <a:spAutoFit/>
            </a:bodyPr>
            <a:lstStyle/>
            <a:p>
              <a:r>
                <a:rPr lang="en-US" altLang="zh-CN" sz="4800" dirty="0">
                  <a:solidFill>
                    <a:schemeClr val="bg1">
                      <a:lumMod val="95000"/>
                    </a:schemeClr>
                  </a:solidFill>
                  <a:latin typeface="+mn-ea"/>
                  <a:cs typeface="+mn-ea"/>
                </a:rPr>
                <a:t>02</a:t>
              </a:r>
              <a:endParaRPr lang="zh-CN" altLang="en-US" sz="4800" dirty="0">
                <a:solidFill>
                  <a:schemeClr val="bg1">
                    <a:lumMod val="95000"/>
                  </a:schemeClr>
                </a:solidFill>
                <a:latin typeface="+mn-ea"/>
                <a:cs typeface="+mn-ea"/>
              </a:endParaRPr>
            </a:p>
          </p:txBody>
        </p:sp>
      </p:grpSp>
      <p:grpSp>
        <p:nvGrpSpPr>
          <p:cNvPr id="22" name="组合 21"/>
          <p:cNvGrpSpPr/>
          <p:nvPr/>
        </p:nvGrpSpPr>
        <p:grpSpPr>
          <a:xfrm>
            <a:off x="5303782" y="4973206"/>
            <a:ext cx="959981" cy="960107"/>
            <a:chOff x="3995936" y="4087662"/>
            <a:chExt cx="720080" cy="720080"/>
          </a:xfrm>
        </p:grpSpPr>
        <p:sp>
          <p:nvSpPr>
            <p:cNvPr id="23" name="椭圆 22"/>
            <p:cNvSpPr/>
            <p:nvPr/>
          </p:nvSpPr>
          <p:spPr>
            <a:xfrm>
              <a:off x="3995936" y="4087662"/>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4" name="TextBox 23"/>
            <p:cNvSpPr txBox="1"/>
            <p:nvPr/>
          </p:nvSpPr>
          <p:spPr>
            <a:xfrm>
              <a:off x="3995936" y="4124536"/>
              <a:ext cx="679601" cy="623248"/>
            </a:xfrm>
            <a:prstGeom prst="rect">
              <a:avLst/>
            </a:prstGeom>
            <a:noFill/>
          </p:spPr>
          <p:txBody>
            <a:bodyPr wrap="none" rtlCol="0">
              <a:spAutoFit/>
            </a:bodyPr>
            <a:lstStyle/>
            <a:p>
              <a:r>
                <a:rPr lang="en-US" altLang="zh-CN" sz="4800" dirty="0">
                  <a:solidFill>
                    <a:schemeClr val="bg1"/>
                  </a:solidFill>
                  <a:latin typeface="+mn-ea"/>
                  <a:cs typeface="+mn-ea"/>
                </a:rPr>
                <a:t>03</a:t>
              </a:r>
              <a:endParaRPr lang="zh-CN" altLang="en-US" sz="4800" dirty="0">
                <a:solidFill>
                  <a:schemeClr val="bg1"/>
                </a:solidFill>
                <a:latin typeface="+mn-ea"/>
                <a:cs typeface="+mn-ea"/>
              </a:endParaRPr>
            </a:p>
          </p:txBody>
        </p:sp>
      </p:grpSp>
      <p:sp>
        <p:nvSpPr>
          <p:cNvPr id="25" name="TextBox 24"/>
          <p:cNvSpPr txBox="1"/>
          <p:nvPr/>
        </p:nvSpPr>
        <p:spPr bwMode="auto">
          <a:xfrm>
            <a:off x="6491544" y="1900865"/>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6" name="矩形 25"/>
          <p:cNvSpPr/>
          <p:nvPr/>
        </p:nvSpPr>
        <p:spPr bwMode="auto">
          <a:xfrm>
            <a:off x="6510695" y="1412777"/>
            <a:ext cx="2694165" cy="430875"/>
          </a:xfrm>
          <a:prstGeom prst="rect">
            <a:avLst/>
          </a:prstGeom>
        </p:spPr>
        <p:txBody>
          <a:bodyPr lIns="121908" tIns="60954" rIns="121908" bIns="60954">
            <a:spAutoFit/>
          </a:bodyPr>
          <a:lstStyle/>
          <a:p>
            <a:pPr>
              <a:defRPr/>
            </a:pPr>
            <a:r>
              <a:rPr lang="zh-CN" altLang="en-US" sz="2000" b="1" dirty="0">
                <a:solidFill>
                  <a:schemeClr val="accent1"/>
                </a:solidFill>
                <a:latin typeface="+mn-ea"/>
                <a:cs typeface="+mn-ea"/>
              </a:rPr>
              <a:t>输入相关标题</a:t>
            </a:r>
            <a:endParaRPr lang="zh-CN" altLang="en-US" sz="2000" b="1" dirty="0">
              <a:solidFill>
                <a:schemeClr val="accent1"/>
              </a:solidFill>
              <a:cs typeface="+mn-ea"/>
            </a:endParaRPr>
          </a:p>
        </p:txBody>
      </p:sp>
      <p:sp>
        <p:nvSpPr>
          <p:cNvPr id="27" name="TextBox 26"/>
          <p:cNvSpPr txBox="1"/>
          <p:nvPr/>
        </p:nvSpPr>
        <p:spPr bwMode="auto">
          <a:xfrm>
            <a:off x="6527527" y="3541081"/>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8" name="矩形 27"/>
          <p:cNvSpPr/>
          <p:nvPr/>
        </p:nvSpPr>
        <p:spPr bwMode="auto">
          <a:xfrm>
            <a:off x="6546678" y="3052993"/>
            <a:ext cx="2694165" cy="430875"/>
          </a:xfrm>
          <a:prstGeom prst="rect">
            <a:avLst/>
          </a:prstGeom>
        </p:spPr>
        <p:txBody>
          <a:bodyPr lIns="121908" tIns="60954" rIns="121908" bIns="60954">
            <a:spAutoFit/>
          </a:bodyPr>
          <a:lstStyle/>
          <a:p>
            <a:pPr>
              <a:defRPr/>
            </a:pPr>
            <a:r>
              <a:rPr lang="zh-CN" altLang="en-US" sz="2000" b="1" dirty="0">
                <a:solidFill>
                  <a:schemeClr val="accent2"/>
                </a:solidFill>
                <a:latin typeface="+mn-ea"/>
                <a:cs typeface="+mn-ea"/>
              </a:rPr>
              <a:t>输入相关标题</a:t>
            </a:r>
            <a:endParaRPr lang="zh-CN" altLang="en-US" sz="2000" b="1" dirty="0">
              <a:solidFill>
                <a:schemeClr val="accent2"/>
              </a:solidFill>
              <a:cs typeface="+mn-ea"/>
            </a:endParaRPr>
          </a:p>
        </p:txBody>
      </p:sp>
      <p:sp>
        <p:nvSpPr>
          <p:cNvPr id="29" name="TextBox 28"/>
          <p:cNvSpPr txBox="1"/>
          <p:nvPr/>
        </p:nvSpPr>
        <p:spPr bwMode="auto">
          <a:xfrm>
            <a:off x="6551760" y="5269273"/>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30" name="矩形 29"/>
          <p:cNvSpPr/>
          <p:nvPr/>
        </p:nvSpPr>
        <p:spPr bwMode="auto">
          <a:xfrm>
            <a:off x="6570911" y="4781185"/>
            <a:ext cx="2694165" cy="430875"/>
          </a:xfrm>
          <a:prstGeom prst="rect">
            <a:avLst/>
          </a:prstGeom>
        </p:spPr>
        <p:txBody>
          <a:bodyPr lIns="121908" tIns="60954" rIns="121908" bIns="60954">
            <a:spAutoFit/>
          </a:bodyPr>
          <a:lstStyle/>
          <a:p>
            <a:pPr>
              <a:defRPr/>
            </a:pPr>
            <a:r>
              <a:rPr lang="zh-CN" altLang="en-US" sz="2000" b="1" dirty="0">
                <a:solidFill>
                  <a:srgbClr val="7F7F7F"/>
                </a:solidFill>
                <a:latin typeface="+mn-ea"/>
                <a:cs typeface="+mn-ea"/>
              </a:rPr>
              <a:t>输入相关标题</a:t>
            </a:r>
            <a:endParaRPr lang="zh-CN" altLang="en-US" sz="2000" b="1" dirty="0">
              <a:solidFill>
                <a:srgbClr val="7F7F7F"/>
              </a:solidFill>
              <a:cs typeface="+mn-ea"/>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3"/>
          <p:cNvSpPr/>
          <p:nvPr/>
        </p:nvSpPr>
        <p:spPr bwMode="gray">
          <a:xfrm rot="19490962">
            <a:off x="3975817" y="3595016"/>
            <a:ext cx="1819538" cy="219893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4" tIns="59261" rIns="60954" bIns="59261" anchor="ctr" anchorCtr="1"/>
          <a:lstStyle/>
          <a:p>
            <a:endParaRPr lang="zh-CN" altLang="en-US">
              <a:cs typeface="+mn-ea"/>
            </a:endParaRPr>
          </a:p>
        </p:txBody>
      </p:sp>
      <p:sp>
        <p:nvSpPr>
          <p:cNvPr id="76" name="Freeform 4"/>
          <p:cNvSpPr/>
          <p:nvPr/>
        </p:nvSpPr>
        <p:spPr bwMode="gray">
          <a:xfrm rot="19490962" flipH="1" flipV="1">
            <a:off x="5972724" y="1393345"/>
            <a:ext cx="1819538" cy="2198933"/>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bg1">
              <a:lumMod val="50000"/>
            </a:schemeClr>
          </a:solidFill>
          <a:ln>
            <a:noFill/>
          </a:ln>
          <a:effectLst>
            <a:outerShdw dist="107763" dir="2700000" algn="ctr" rotWithShape="0">
              <a:schemeClr val="bg2">
                <a:alpha val="50000"/>
              </a:schemeClr>
            </a:outerShdw>
          </a:effectLst>
        </p:spPr>
        <p:txBody>
          <a:bodyPr lIns="60954" tIns="59261" rIns="60954" bIns="59261" anchor="ctr" anchorCtr="1"/>
          <a:lstStyle/>
          <a:p>
            <a:endParaRPr lang="zh-CN" altLang="en-US">
              <a:cs typeface="+mn-ea"/>
            </a:endParaRPr>
          </a:p>
        </p:txBody>
      </p:sp>
      <p:sp>
        <p:nvSpPr>
          <p:cNvPr id="77" name="Oval 5"/>
          <p:cNvSpPr>
            <a:spLocks noChangeArrowheads="1"/>
          </p:cNvSpPr>
          <p:nvPr/>
        </p:nvSpPr>
        <p:spPr bwMode="gray">
          <a:xfrm>
            <a:off x="4178923" y="2482603"/>
            <a:ext cx="1577921" cy="1578127"/>
          </a:xfrm>
          <a:prstGeom prst="ellipse">
            <a:avLst/>
          </a:prstGeom>
          <a:solidFill>
            <a:schemeClr val="accent1"/>
          </a:solidFill>
          <a:ln>
            <a:noFill/>
          </a:ln>
          <a:effectLst>
            <a:outerShdw dist="107763" dir="2700000" algn="ctr" rotWithShape="0">
              <a:schemeClr val="bg2">
                <a:alpha val="50000"/>
              </a:schemeClr>
            </a:outerShdw>
          </a:effectLst>
        </p:spPr>
        <p:txBody>
          <a:bodyPr lIns="60954" tIns="59261" rIns="60954" bIns="59261" anchor="ctr" anchorCtr="1"/>
          <a:lstStyle/>
          <a:p>
            <a:r>
              <a:rPr lang="zh-CN" altLang="en-US" sz="2700" b="1" dirty="0">
                <a:solidFill>
                  <a:schemeClr val="bg1"/>
                </a:solidFill>
                <a:latin typeface="+mn-ea"/>
                <a:cs typeface="+mn-ea"/>
              </a:rPr>
              <a:t>标题</a:t>
            </a:r>
          </a:p>
        </p:txBody>
      </p:sp>
      <p:sp>
        <p:nvSpPr>
          <p:cNvPr id="78" name="Oval 6"/>
          <p:cNvSpPr>
            <a:spLocks noChangeArrowheads="1"/>
          </p:cNvSpPr>
          <p:nvPr/>
        </p:nvSpPr>
        <p:spPr bwMode="gray">
          <a:xfrm>
            <a:off x="6062855" y="3583520"/>
            <a:ext cx="1577921" cy="1578127"/>
          </a:xfrm>
          <a:prstGeom prst="ellipse">
            <a:avLst/>
          </a:prstGeom>
          <a:solidFill>
            <a:schemeClr val="accent2"/>
          </a:solidFill>
          <a:ln>
            <a:noFill/>
          </a:ln>
          <a:effectLst>
            <a:outerShdw dist="107763" dir="2700000" algn="ctr" rotWithShape="0">
              <a:schemeClr val="bg2">
                <a:alpha val="50000"/>
              </a:schemeClr>
            </a:outerShdw>
          </a:effectLst>
        </p:spPr>
        <p:txBody>
          <a:bodyPr lIns="60954" tIns="59261" rIns="60954" bIns="59261" anchor="ctr" anchorCtr="1"/>
          <a:lstStyle/>
          <a:p>
            <a:r>
              <a:rPr lang="zh-CN" altLang="en-US" sz="2700" b="1" dirty="0">
                <a:solidFill>
                  <a:schemeClr val="bg1"/>
                </a:solidFill>
                <a:latin typeface="+mn-ea"/>
                <a:cs typeface="+mn-ea"/>
              </a:rPr>
              <a:t>标题</a:t>
            </a:r>
          </a:p>
        </p:txBody>
      </p:sp>
      <p:sp>
        <p:nvSpPr>
          <p:cNvPr id="79" name="TextBox 78"/>
          <p:cNvSpPr txBox="1"/>
          <p:nvPr/>
        </p:nvSpPr>
        <p:spPr>
          <a:xfrm>
            <a:off x="624105" y="2616504"/>
            <a:ext cx="3135400" cy="1523482"/>
          </a:xfrm>
          <a:prstGeom prst="rect">
            <a:avLst/>
          </a:prstGeom>
          <a:noFill/>
        </p:spPr>
        <p:txBody>
          <a:bodyPr wrap="square" lIns="121908" tIns="60954" rIns="121908" bIns="60954" rtlCol="0">
            <a:spAutoFit/>
          </a:bodyPr>
          <a:lstStyle/>
          <a:p>
            <a:pPr algn="just">
              <a:lnSpc>
                <a:spcPct val="130000"/>
              </a:lnSpc>
            </a:pPr>
            <a:r>
              <a:rPr lang="zh-CN" altLang="en-US" sz="1400" dirty="0">
                <a:solidFill>
                  <a:schemeClr val="tx1">
                    <a:lumMod val="50000"/>
                    <a:lumOff val="50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50000"/>
                  <a:lumOff val="50000"/>
                </a:schemeClr>
              </a:solidFill>
              <a:latin typeface="+mn-ea"/>
              <a:cs typeface="+mn-ea"/>
            </a:endParaRPr>
          </a:p>
        </p:txBody>
      </p:sp>
      <p:grpSp>
        <p:nvGrpSpPr>
          <p:cNvPr id="80" name="组合 79"/>
          <p:cNvGrpSpPr/>
          <p:nvPr/>
        </p:nvGrpSpPr>
        <p:grpSpPr>
          <a:xfrm>
            <a:off x="627247" y="1988842"/>
            <a:ext cx="4399273" cy="493761"/>
            <a:chOff x="469900" y="1148915"/>
            <a:chExt cx="3299884" cy="370321"/>
          </a:xfrm>
        </p:grpSpPr>
        <p:sp>
          <p:nvSpPr>
            <p:cNvPr id="81" name="TextBox 80"/>
            <p:cNvSpPr txBox="1"/>
            <p:nvPr/>
          </p:nvSpPr>
          <p:spPr>
            <a:xfrm>
              <a:off x="553419" y="1148915"/>
              <a:ext cx="1177398" cy="276999"/>
            </a:xfrm>
            <a:prstGeom prst="rect">
              <a:avLst/>
            </a:prstGeom>
            <a:noFill/>
          </p:spPr>
          <p:txBody>
            <a:bodyPr wrap="none" rtlCol="0">
              <a:spAutoFit/>
            </a:bodyPr>
            <a:lstStyle/>
            <a:p>
              <a:r>
                <a:rPr lang="zh-CN" altLang="en-US" b="1" dirty="0">
                  <a:solidFill>
                    <a:schemeClr val="tx1">
                      <a:lumMod val="50000"/>
                      <a:lumOff val="50000"/>
                    </a:schemeClr>
                  </a:solidFill>
                  <a:latin typeface="+mn-ea"/>
                  <a:cs typeface="+mn-ea"/>
                </a:rPr>
                <a:t>点击添加标题</a:t>
              </a:r>
            </a:p>
          </p:txBody>
        </p:sp>
        <p:cxnSp>
          <p:nvCxnSpPr>
            <p:cNvPr id="82" name="直接连接符 81"/>
            <p:cNvCxnSpPr/>
            <p:nvPr/>
          </p:nvCxnSpPr>
          <p:spPr>
            <a:xfrm>
              <a:off x="469900" y="1519236"/>
              <a:ext cx="3299884"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83" name="TextBox 82"/>
          <p:cNvSpPr txBox="1"/>
          <p:nvPr/>
        </p:nvSpPr>
        <p:spPr>
          <a:xfrm>
            <a:off x="8060193" y="3610079"/>
            <a:ext cx="3271263" cy="1523482"/>
          </a:xfrm>
          <a:prstGeom prst="rect">
            <a:avLst/>
          </a:prstGeom>
          <a:noFill/>
        </p:spPr>
        <p:txBody>
          <a:bodyPr wrap="square" lIns="121908" tIns="60954" rIns="121908" bIns="60954" rtlCol="0">
            <a:spAutoFit/>
          </a:bodyPr>
          <a:lstStyle/>
          <a:p>
            <a:pPr algn="just">
              <a:lnSpc>
                <a:spcPct val="130000"/>
              </a:lnSpc>
            </a:pPr>
            <a:r>
              <a:rPr lang="zh-CN" altLang="en-US" sz="1400" dirty="0">
                <a:solidFill>
                  <a:schemeClr val="tx1">
                    <a:lumMod val="50000"/>
                    <a:lumOff val="50000"/>
                  </a:schemeClr>
                </a:solidFill>
                <a:latin typeface="+mn-ea"/>
                <a:cs typeface="+mn-ea"/>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50000"/>
                  <a:lumOff val="50000"/>
                </a:schemeClr>
              </a:solidFill>
              <a:latin typeface="+mn-ea"/>
              <a:cs typeface="+mn-ea"/>
            </a:endParaRPr>
          </a:p>
        </p:txBody>
      </p:sp>
      <p:grpSp>
        <p:nvGrpSpPr>
          <p:cNvPr id="84" name="组合 83"/>
          <p:cNvGrpSpPr/>
          <p:nvPr/>
        </p:nvGrpSpPr>
        <p:grpSpPr>
          <a:xfrm>
            <a:off x="7009476" y="5244576"/>
            <a:ext cx="4589143" cy="416673"/>
            <a:chOff x="5257195" y="3528519"/>
            <a:chExt cx="3442305" cy="312505"/>
          </a:xfrm>
        </p:grpSpPr>
        <p:sp>
          <p:nvSpPr>
            <p:cNvPr id="85" name="TextBox 84"/>
            <p:cNvSpPr txBox="1"/>
            <p:nvPr/>
          </p:nvSpPr>
          <p:spPr>
            <a:xfrm>
              <a:off x="6095253" y="3564025"/>
              <a:ext cx="1177398" cy="276999"/>
            </a:xfrm>
            <a:prstGeom prst="rect">
              <a:avLst/>
            </a:prstGeom>
            <a:noFill/>
          </p:spPr>
          <p:txBody>
            <a:bodyPr wrap="none" rtlCol="0">
              <a:spAutoFit/>
            </a:bodyPr>
            <a:lstStyle/>
            <a:p>
              <a:r>
                <a:rPr lang="zh-CN" altLang="en-US" b="1" dirty="0">
                  <a:solidFill>
                    <a:schemeClr val="tx1">
                      <a:lumMod val="50000"/>
                      <a:lumOff val="50000"/>
                    </a:schemeClr>
                  </a:solidFill>
                  <a:latin typeface="+mn-ea"/>
                  <a:cs typeface="+mn-ea"/>
                </a:rPr>
                <a:t>点击添加标题</a:t>
              </a:r>
            </a:p>
          </p:txBody>
        </p:sp>
        <p:cxnSp>
          <p:nvCxnSpPr>
            <p:cNvPr id="86" name="直接连接符 85"/>
            <p:cNvCxnSpPr/>
            <p:nvPr/>
          </p:nvCxnSpPr>
          <p:spPr>
            <a:xfrm>
              <a:off x="5257195" y="3528519"/>
              <a:ext cx="3442305" cy="0"/>
            </a:xfrm>
            <a:prstGeom prst="line">
              <a:avLst/>
            </a:prstGeom>
            <a:noFill/>
            <a:ln>
              <a:solidFill>
                <a:srgbClr val="414455"/>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randombar(horizontal)">
                                      <p:cBhvr>
                                        <p:cTn id="16" dur="500"/>
                                        <p:tgtEl>
                                          <p:spTgt spid="7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right)">
                                      <p:cBhvr>
                                        <p:cTn id="24" dur="500"/>
                                        <p:tgtEl>
                                          <p:spTgt spid="80"/>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strips(downRight)">
                                      <p:cBhvr>
                                        <p:cTn id="27" dur="750"/>
                                        <p:tgtEl>
                                          <p:spTgt spid="7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left)">
                                      <p:cBhvr>
                                        <p:cTn id="31" dur="500"/>
                                        <p:tgtEl>
                                          <p:spTgt spid="84"/>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strips(downRight)">
                                      <p:cBhvr>
                                        <p:cTn id="3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3507126" y="2433639"/>
            <a:ext cx="6533300" cy="1008063"/>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grpSp>
      </p:grpSp>
      <p:grpSp>
        <p:nvGrpSpPr>
          <p:cNvPr id="79" name="组合 78"/>
          <p:cNvGrpSpPr/>
          <p:nvPr/>
        </p:nvGrpSpPr>
        <p:grpSpPr bwMode="auto">
          <a:xfrm>
            <a:off x="3507129" y="4310064"/>
            <a:ext cx="4066645" cy="755651"/>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913765">
                <a:defRPr/>
              </a:pPr>
              <a:endParaRPr lang="zh-CN" altLang="en-US" sz="2500">
                <a:solidFill>
                  <a:schemeClr val="tx1">
                    <a:lumMod val="50000"/>
                    <a:lumOff val="50000"/>
                  </a:schemeClr>
                </a:solidFill>
                <a:latin typeface="Arial" panose="020B0604020202020204" pitchFamily="34" charset="0"/>
                <a:cs typeface="+mn-ea"/>
              </a:endParaRPr>
            </a:p>
          </p:txBody>
        </p:sp>
      </p:grpSp>
      <p:grpSp>
        <p:nvGrpSpPr>
          <p:cNvPr id="83" name="组合 82"/>
          <p:cNvGrpSpPr/>
          <p:nvPr/>
        </p:nvGrpSpPr>
        <p:grpSpPr bwMode="auto">
          <a:xfrm>
            <a:off x="3507127" y="3371852"/>
            <a:ext cx="5299973" cy="1052513"/>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dirty="0">
                <a:solidFill>
                  <a:schemeClr val="tx1">
                    <a:lumMod val="50000"/>
                    <a:lumOff val="50000"/>
                  </a:schemeClr>
                </a:solidFill>
                <a:cs typeface="+mn-ea"/>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grpSp>
      </p:grpSp>
      <p:grpSp>
        <p:nvGrpSpPr>
          <p:cNvPr id="90" name="组合 89"/>
          <p:cNvGrpSpPr/>
          <p:nvPr/>
        </p:nvGrpSpPr>
        <p:grpSpPr bwMode="auto">
          <a:xfrm>
            <a:off x="3507127" y="5246689"/>
            <a:ext cx="2453955" cy="757237"/>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grpSp>
      </p:grpSp>
      <p:sp>
        <p:nvSpPr>
          <p:cNvPr id="96" name="任意多边形 95"/>
          <p:cNvSpPr/>
          <p:nvPr/>
        </p:nvSpPr>
        <p:spPr>
          <a:xfrm>
            <a:off x="9594397" y="2262190"/>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7" name="任意多边形 96"/>
          <p:cNvSpPr/>
          <p:nvPr/>
        </p:nvSpPr>
        <p:spPr>
          <a:xfrm>
            <a:off x="8361069" y="4038603"/>
            <a:ext cx="1180946" cy="1922463"/>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8" name="任意多边形 97"/>
          <p:cNvSpPr/>
          <p:nvPr/>
        </p:nvSpPr>
        <p:spPr>
          <a:xfrm>
            <a:off x="7126155" y="4799014"/>
            <a:ext cx="1180946" cy="1162051"/>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9" name="任意多边形 98"/>
          <p:cNvSpPr/>
          <p:nvPr/>
        </p:nvSpPr>
        <p:spPr>
          <a:xfrm>
            <a:off x="5137276" y="5337175"/>
            <a:ext cx="1936499" cy="6238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0" name="椭圆 99"/>
          <p:cNvSpPr/>
          <p:nvPr/>
        </p:nvSpPr>
        <p:spPr>
          <a:xfrm>
            <a:off x="10040426" y="3298825"/>
            <a:ext cx="288888" cy="287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1" name="椭圆 100"/>
          <p:cNvSpPr/>
          <p:nvPr/>
        </p:nvSpPr>
        <p:spPr>
          <a:xfrm>
            <a:off x="8807098" y="4279901"/>
            <a:ext cx="287301" cy="287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2" name="椭圆 101"/>
          <p:cNvSpPr/>
          <p:nvPr/>
        </p:nvSpPr>
        <p:spPr>
          <a:xfrm>
            <a:off x="7573773" y="4919666"/>
            <a:ext cx="287300" cy="28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3" name="椭圆 102"/>
          <p:cNvSpPr/>
          <p:nvPr/>
        </p:nvSpPr>
        <p:spPr>
          <a:xfrm>
            <a:off x="5961082" y="5486401"/>
            <a:ext cx="288888" cy="288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4" name="矩形 47"/>
          <p:cNvSpPr>
            <a:spLocks noChangeArrowheads="1"/>
          </p:cNvSpPr>
          <p:nvPr/>
        </p:nvSpPr>
        <p:spPr bwMode="auto">
          <a:xfrm>
            <a:off x="1303962" y="1344386"/>
            <a:ext cx="9604712" cy="57244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200" dirty="0">
                <a:solidFill>
                  <a:schemeClr val="tx1">
                    <a:lumMod val="50000"/>
                    <a:lumOff val="50000"/>
                  </a:schemeClr>
                </a:solidFill>
                <a:ea typeface="+mn-ea"/>
                <a:cs typeface="+mn-ea"/>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5" name="矩形 104"/>
          <p:cNvSpPr/>
          <p:nvPr/>
        </p:nvSpPr>
        <p:spPr>
          <a:xfrm>
            <a:off x="2172214" y="2489201"/>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6" name="矩形 105"/>
          <p:cNvSpPr/>
          <p:nvPr/>
        </p:nvSpPr>
        <p:spPr>
          <a:xfrm>
            <a:off x="1316475" y="28813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7" name="矩形 106"/>
          <p:cNvSpPr/>
          <p:nvPr/>
        </p:nvSpPr>
        <p:spPr>
          <a:xfrm>
            <a:off x="2172214" y="3417889"/>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8" name="矩形 107"/>
          <p:cNvSpPr/>
          <p:nvPr/>
        </p:nvSpPr>
        <p:spPr>
          <a:xfrm>
            <a:off x="1316475" y="38084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9" name="矩形 108"/>
          <p:cNvSpPr/>
          <p:nvPr/>
        </p:nvSpPr>
        <p:spPr>
          <a:xfrm>
            <a:off x="2172214" y="4362450"/>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0" name="矩形 109"/>
          <p:cNvSpPr/>
          <p:nvPr/>
        </p:nvSpPr>
        <p:spPr>
          <a:xfrm>
            <a:off x="1316475" y="4754564"/>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11" name="矩形 110"/>
          <p:cNvSpPr/>
          <p:nvPr/>
        </p:nvSpPr>
        <p:spPr>
          <a:xfrm>
            <a:off x="2172214" y="5287964"/>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2" name="矩形 111"/>
          <p:cNvSpPr/>
          <p:nvPr/>
        </p:nvSpPr>
        <p:spPr>
          <a:xfrm>
            <a:off x="1316475" y="5678491"/>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单击此处添加标题</a:t>
            </a:r>
            <a:endParaRPr lang="zh-CN" altLang="en-US" dirty="0"/>
          </a:p>
        </p:txBody>
      </p:sp>
      <p:sp>
        <p:nvSpPr>
          <p:cNvPr id="31" name="TextBox 30"/>
          <p:cNvSpPr txBox="1"/>
          <p:nvPr/>
        </p:nvSpPr>
        <p:spPr>
          <a:xfrm>
            <a:off x="3408007" y="1563197"/>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创意策略</a:t>
            </a:r>
            <a:endParaRPr lang="en-AU" sz="1400" dirty="0">
              <a:solidFill>
                <a:schemeClr val="tx1">
                  <a:lumMod val="50000"/>
                  <a:lumOff val="50000"/>
                </a:schemeClr>
              </a:solidFill>
              <a:latin typeface="+mn-ea"/>
              <a:cs typeface="+mn-ea"/>
            </a:endParaRPr>
          </a:p>
        </p:txBody>
      </p:sp>
      <p:sp>
        <p:nvSpPr>
          <p:cNvPr id="32" name="TextBox 31"/>
          <p:cNvSpPr txBox="1"/>
          <p:nvPr/>
        </p:nvSpPr>
        <p:spPr>
          <a:xfrm>
            <a:off x="3416635" y="1821797"/>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3" name="TextBox 32"/>
          <p:cNvSpPr txBox="1"/>
          <p:nvPr/>
        </p:nvSpPr>
        <p:spPr>
          <a:xfrm>
            <a:off x="3408007" y="2681080"/>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促销方式</a:t>
            </a:r>
            <a:endParaRPr lang="en-AU" sz="1400" dirty="0">
              <a:solidFill>
                <a:schemeClr val="tx1">
                  <a:lumMod val="50000"/>
                  <a:lumOff val="50000"/>
                </a:schemeClr>
              </a:solidFill>
              <a:latin typeface="+mn-ea"/>
              <a:cs typeface="+mn-ea"/>
            </a:endParaRPr>
          </a:p>
        </p:txBody>
      </p:sp>
      <p:sp>
        <p:nvSpPr>
          <p:cNvPr id="34" name="TextBox 33"/>
          <p:cNvSpPr txBox="1"/>
          <p:nvPr/>
        </p:nvSpPr>
        <p:spPr>
          <a:xfrm>
            <a:off x="3416635" y="2939681"/>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7" name="TextBox 36"/>
          <p:cNvSpPr txBox="1"/>
          <p:nvPr/>
        </p:nvSpPr>
        <p:spPr>
          <a:xfrm>
            <a:off x="3408007" y="3778668"/>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全球品牌策略</a:t>
            </a:r>
            <a:endParaRPr lang="en-AU" sz="1400" dirty="0">
              <a:solidFill>
                <a:schemeClr val="tx1">
                  <a:lumMod val="50000"/>
                  <a:lumOff val="50000"/>
                </a:schemeClr>
              </a:solidFill>
              <a:latin typeface="+mn-ea"/>
              <a:cs typeface="+mn-ea"/>
            </a:endParaRPr>
          </a:p>
        </p:txBody>
      </p:sp>
      <p:sp>
        <p:nvSpPr>
          <p:cNvPr id="38" name="TextBox 37"/>
          <p:cNvSpPr txBox="1"/>
          <p:nvPr/>
        </p:nvSpPr>
        <p:spPr>
          <a:xfrm>
            <a:off x="3416635" y="4037268"/>
            <a:ext cx="7094330" cy="461665"/>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a:t>
            </a:r>
            <a:r>
              <a:rPr lang="en-US" altLang="zh-CN" sz="1000" dirty="0">
                <a:solidFill>
                  <a:schemeClr val="tx1">
                    <a:lumMod val="50000"/>
                    <a:lumOff val="50000"/>
                  </a:schemeClr>
                </a:solidFill>
                <a:latin typeface="+mn-ea"/>
                <a:cs typeface="+mn-ea"/>
              </a:rPr>
              <a:t> </a:t>
            </a:r>
            <a:r>
              <a:rPr lang="zh-CN" altLang="en-US" sz="1000" dirty="0">
                <a:solidFill>
                  <a:schemeClr val="tx1">
                    <a:lumMod val="50000"/>
                    <a:lumOff val="50000"/>
                  </a:schemeClr>
                </a:solidFill>
                <a:latin typeface="+mn-ea"/>
                <a:cs typeface="+mn-ea"/>
              </a:rPr>
              <a:t>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39" name="TextBox 38"/>
          <p:cNvSpPr txBox="1"/>
          <p:nvPr/>
        </p:nvSpPr>
        <p:spPr>
          <a:xfrm>
            <a:off x="3408007" y="4896554"/>
            <a:ext cx="2018305" cy="307777"/>
          </a:xfrm>
          <a:prstGeom prst="rect">
            <a:avLst/>
          </a:prstGeom>
          <a:noFill/>
        </p:spPr>
        <p:txBody>
          <a:bodyPr wrap="square" lIns="36000" rIns="36000" rtlCol="0">
            <a:spAutoFit/>
          </a:bodyPr>
          <a:lstStyle/>
          <a:p>
            <a:r>
              <a:rPr lang="zh-CN" altLang="en-US" sz="1400" dirty="0">
                <a:solidFill>
                  <a:schemeClr val="tx1">
                    <a:lumMod val="50000"/>
                    <a:lumOff val="50000"/>
                  </a:schemeClr>
                </a:solidFill>
                <a:latin typeface="+mn-ea"/>
                <a:cs typeface="+mn-ea"/>
              </a:rPr>
              <a:t>市场策略</a:t>
            </a:r>
            <a:endParaRPr lang="en-AU" sz="1400" dirty="0">
              <a:solidFill>
                <a:schemeClr val="tx1">
                  <a:lumMod val="50000"/>
                  <a:lumOff val="50000"/>
                </a:schemeClr>
              </a:solidFill>
              <a:latin typeface="+mn-ea"/>
              <a:cs typeface="+mn-ea"/>
            </a:endParaRPr>
          </a:p>
        </p:txBody>
      </p:sp>
      <p:sp>
        <p:nvSpPr>
          <p:cNvPr id="40" name="TextBox 39"/>
          <p:cNvSpPr txBox="1"/>
          <p:nvPr/>
        </p:nvSpPr>
        <p:spPr>
          <a:xfrm>
            <a:off x="3416635" y="5155153"/>
            <a:ext cx="7094330" cy="646331"/>
          </a:xfrm>
          <a:prstGeom prst="rect">
            <a:avLst/>
          </a:prstGeom>
          <a:noFill/>
        </p:spPr>
        <p:txBody>
          <a:bodyPr wrap="square" lIns="36000" rIns="36000" rtlCol="0">
            <a:spAutoFit/>
          </a:bodyPr>
          <a:lstStyle/>
          <a:p>
            <a:pPr>
              <a:lnSpc>
                <a:spcPct val="120000"/>
              </a:lnSpc>
            </a:pPr>
            <a:r>
              <a:rPr lang="zh-CN" altLang="en-US" sz="1000" dirty="0">
                <a:solidFill>
                  <a:schemeClr val="tx1">
                    <a:lumMod val="50000"/>
                    <a:lumOff val="50000"/>
                  </a:schemeClr>
                </a:solidFill>
                <a:latin typeface="+mn-ea"/>
                <a:cs typeface="+mn-ea"/>
              </a:rPr>
              <a:t>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chemeClr val="tx1">
                    <a:lumMod val="50000"/>
                    <a:lumOff val="50000"/>
                  </a:schemeClr>
                </a:solidFill>
                <a:latin typeface="+mn-ea"/>
                <a:cs typeface="+mn-ea"/>
              </a:rPr>
              <a:t>200</a:t>
            </a:r>
            <a:r>
              <a:rPr lang="zh-CN" altLang="en-US" sz="1000" dirty="0">
                <a:solidFill>
                  <a:schemeClr val="tx1">
                    <a:lumMod val="50000"/>
                    <a:lumOff val="50000"/>
                  </a:schemeClr>
                </a:solidFill>
                <a:latin typeface="+mn-ea"/>
                <a:cs typeface="+mn-ea"/>
              </a:rPr>
              <a:t>字以内，据统计每页幻灯片的最好控制在</a:t>
            </a:r>
            <a:r>
              <a:rPr lang="en-US" altLang="zh-CN" sz="1000" dirty="0">
                <a:solidFill>
                  <a:schemeClr val="tx1">
                    <a:lumMod val="50000"/>
                    <a:lumOff val="50000"/>
                  </a:schemeClr>
                </a:solidFill>
                <a:latin typeface="+mn-ea"/>
                <a:cs typeface="+mn-ea"/>
              </a:rPr>
              <a:t>5</a:t>
            </a:r>
            <a:r>
              <a:rPr lang="zh-CN" altLang="en-US" sz="1000" dirty="0">
                <a:solidFill>
                  <a:schemeClr val="tx1">
                    <a:lumMod val="50000"/>
                    <a:lumOff val="50000"/>
                  </a:schemeClr>
                </a:solidFill>
                <a:latin typeface="+mn-ea"/>
                <a:cs typeface="+mn-ea"/>
              </a:rPr>
              <a:t>分钟之内。</a:t>
            </a:r>
            <a:endParaRPr lang="en-US" sz="1000" dirty="0">
              <a:solidFill>
                <a:schemeClr val="tx1">
                  <a:lumMod val="50000"/>
                  <a:lumOff val="50000"/>
                </a:schemeClr>
              </a:solidFill>
              <a:latin typeface="+mn-ea"/>
              <a:cs typeface="+mn-ea"/>
            </a:endParaRPr>
          </a:p>
        </p:txBody>
      </p:sp>
      <p:sp>
        <p:nvSpPr>
          <p:cNvPr id="41" name="Chevron 40"/>
          <p:cNvSpPr/>
          <p:nvPr/>
        </p:nvSpPr>
        <p:spPr>
          <a:xfrm>
            <a:off x="1737303" y="1594443"/>
            <a:ext cx="1518089" cy="791386"/>
          </a:xfrm>
          <a:prstGeom prst="chevron">
            <a:avLst>
              <a:gd name="adj" fmla="val 270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chemeClr val="bg1"/>
              </a:solidFill>
              <a:latin typeface="+mn-ea"/>
              <a:cs typeface="+mn-ea"/>
            </a:endParaRPr>
          </a:p>
        </p:txBody>
      </p:sp>
      <p:sp>
        <p:nvSpPr>
          <p:cNvPr id="42" name="Chevron 41"/>
          <p:cNvSpPr/>
          <p:nvPr/>
        </p:nvSpPr>
        <p:spPr>
          <a:xfrm>
            <a:off x="1737303" y="2717449"/>
            <a:ext cx="1518089" cy="791386"/>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mn-ea"/>
              <a:cs typeface="+mn-ea"/>
            </a:endParaRPr>
          </a:p>
        </p:txBody>
      </p:sp>
      <p:sp>
        <p:nvSpPr>
          <p:cNvPr id="43" name="Chevron 42"/>
          <p:cNvSpPr/>
          <p:nvPr/>
        </p:nvSpPr>
        <p:spPr>
          <a:xfrm>
            <a:off x="1737303" y="3848709"/>
            <a:ext cx="1518089" cy="791386"/>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latin typeface="+mn-ea"/>
              <a:cs typeface="+mn-ea"/>
            </a:endParaRPr>
          </a:p>
        </p:txBody>
      </p:sp>
      <p:sp>
        <p:nvSpPr>
          <p:cNvPr id="44" name="Chevron 43"/>
          <p:cNvSpPr/>
          <p:nvPr/>
        </p:nvSpPr>
        <p:spPr>
          <a:xfrm>
            <a:off x="1737303" y="4965893"/>
            <a:ext cx="1518089" cy="791386"/>
          </a:xfrm>
          <a:prstGeom prst="chevron">
            <a:avLst>
              <a:gd name="adj" fmla="val 2702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800" dirty="0">
              <a:solidFill>
                <a:srgbClr val="FFFFFF"/>
              </a:solidFill>
              <a:latin typeface="+mn-ea"/>
              <a:cs typeface="+mn-ea"/>
            </a:endParaRPr>
          </a:p>
        </p:txBody>
      </p:sp>
      <p:grpSp>
        <p:nvGrpSpPr>
          <p:cNvPr id="18" name="组合 17"/>
          <p:cNvGrpSpPr/>
          <p:nvPr/>
        </p:nvGrpSpPr>
        <p:grpSpPr>
          <a:xfrm>
            <a:off x="2308156" y="4010672"/>
            <a:ext cx="430659" cy="419839"/>
            <a:chOff x="10420901" y="1154733"/>
            <a:chExt cx="295282" cy="287826"/>
          </a:xfrm>
          <a:solidFill>
            <a:schemeClr val="bg1"/>
          </a:solidFill>
        </p:grpSpPr>
        <p:sp>
          <p:nvSpPr>
            <p:cNvPr id="19" name="Freeform 104"/>
            <p:cNvSpPr/>
            <p:nvPr/>
          </p:nvSpPr>
          <p:spPr bwMode="auto">
            <a:xfrm>
              <a:off x="10498450" y="1302374"/>
              <a:ext cx="40266" cy="92462"/>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0" name="Freeform 105"/>
            <p:cNvSpPr/>
            <p:nvPr/>
          </p:nvSpPr>
          <p:spPr bwMode="auto">
            <a:xfrm>
              <a:off x="10561085" y="1302374"/>
              <a:ext cx="67110" cy="92462"/>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1" name="Freeform 106"/>
            <p:cNvSpPr/>
            <p:nvPr/>
          </p:nvSpPr>
          <p:spPr bwMode="auto">
            <a:xfrm>
              <a:off x="10474588" y="1154733"/>
              <a:ext cx="34301" cy="59653"/>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2" name="Freeform 107"/>
            <p:cNvSpPr/>
            <p:nvPr/>
          </p:nvSpPr>
          <p:spPr bwMode="auto">
            <a:xfrm>
              <a:off x="10628195" y="1154733"/>
              <a:ext cx="34301" cy="59653"/>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3" name="Freeform 108"/>
            <p:cNvSpPr>
              <a:spLocks noEditPoints="1"/>
            </p:cNvSpPr>
            <p:nvPr/>
          </p:nvSpPr>
          <p:spPr bwMode="auto">
            <a:xfrm>
              <a:off x="10420901" y="1178594"/>
              <a:ext cx="295282" cy="263965"/>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4" name="组合 23"/>
          <p:cNvGrpSpPr/>
          <p:nvPr/>
        </p:nvGrpSpPr>
        <p:grpSpPr>
          <a:xfrm>
            <a:off x="2308154" y="5137529"/>
            <a:ext cx="448062" cy="448117"/>
            <a:chOff x="11121822" y="1145785"/>
            <a:chExt cx="307214" cy="307212"/>
          </a:xfrm>
          <a:solidFill>
            <a:schemeClr val="bg1"/>
          </a:solidFill>
        </p:grpSpPr>
        <p:sp>
          <p:nvSpPr>
            <p:cNvPr id="25"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27" name="Freeform 142"/>
          <p:cNvSpPr/>
          <p:nvPr/>
        </p:nvSpPr>
        <p:spPr bwMode="auto">
          <a:xfrm>
            <a:off x="2317726" y="2961011"/>
            <a:ext cx="426309" cy="348053"/>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8" name="组合 27"/>
          <p:cNvGrpSpPr/>
          <p:nvPr/>
        </p:nvGrpSpPr>
        <p:grpSpPr>
          <a:xfrm>
            <a:off x="2327732" y="1732416"/>
            <a:ext cx="411083" cy="406787"/>
            <a:chOff x="9008619" y="1159207"/>
            <a:chExt cx="281860" cy="278878"/>
          </a:xfrm>
          <a:solidFill>
            <a:schemeClr val="bg1"/>
          </a:solidFill>
        </p:grpSpPr>
        <p:sp>
          <p:nvSpPr>
            <p:cNvPr id="29" name="Freeform 157"/>
            <p:cNvSpPr/>
            <p:nvPr/>
          </p:nvSpPr>
          <p:spPr bwMode="auto">
            <a:xfrm>
              <a:off x="9199508" y="1159207"/>
              <a:ext cx="90971" cy="90971"/>
            </a:xfrm>
            <a:custGeom>
              <a:avLst/>
              <a:gdLst>
                <a:gd name="T0" fmla="*/ 31 w 42"/>
                <a:gd name="T1" fmla="*/ 39 h 42"/>
                <a:gd name="T2" fmla="*/ 22 w 42"/>
                <a:gd name="T3" fmla="*/ 39 h 42"/>
                <a:gd name="T4" fmla="*/ 3 w 42"/>
                <a:gd name="T5" fmla="*/ 20 h 42"/>
                <a:gd name="T6" fmla="*/ 3 w 42"/>
                <a:gd name="T7" fmla="*/ 10 h 42"/>
                <a:gd name="T8" fmla="*/ 10 w 42"/>
                <a:gd name="T9" fmla="*/ 3 h 42"/>
                <a:gd name="T10" fmla="*/ 20 w 42"/>
                <a:gd name="T11" fmla="*/ 3 h 42"/>
                <a:gd name="T12" fmla="*/ 39 w 42"/>
                <a:gd name="T13" fmla="*/ 22 h 42"/>
                <a:gd name="T14" fmla="*/ 39 w 42"/>
                <a:gd name="T15" fmla="*/ 31 h 42"/>
                <a:gd name="T16" fmla="*/ 31 w 42"/>
                <a:gd name="T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31" y="39"/>
                  </a:moveTo>
                  <a:cubicBezTo>
                    <a:pt x="29" y="42"/>
                    <a:pt x="25" y="42"/>
                    <a:pt x="22" y="39"/>
                  </a:cubicBezTo>
                  <a:cubicBezTo>
                    <a:pt x="3" y="20"/>
                    <a:pt x="3" y="20"/>
                    <a:pt x="3" y="20"/>
                  </a:cubicBezTo>
                  <a:cubicBezTo>
                    <a:pt x="0" y="17"/>
                    <a:pt x="0" y="13"/>
                    <a:pt x="3" y="10"/>
                  </a:cubicBezTo>
                  <a:cubicBezTo>
                    <a:pt x="10" y="3"/>
                    <a:pt x="10" y="3"/>
                    <a:pt x="10" y="3"/>
                  </a:cubicBezTo>
                  <a:cubicBezTo>
                    <a:pt x="13" y="0"/>
                    <a:pt x="17" y="0"/>
                    <a:pt x="20" y="3"/>
                  </a:cubicBezTo>
                  <a:cubicBezTo>
                    <a:pt x="39" y="22"/>
                    <a:pt x="39" y="22"/>
                    <a:pt x="39" y="22"/>
                  </a:cubicBezTo>
                  <a:cubicBezTo>
                    <a:pt x="42" y="25"/>
                    <a:pt x="42" y="29"/>
                    <a:pt x="39" y="31"/>
                  </a:cubicBezTo>
                  <a:lnTo>
                    <a:pt x="31"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0" name="Freeform 158"/>
            <p:cNvSpPr/>
            <p:nvPr/>
          </p:nvSpPr>
          <p:spPr bwMode="auto">
            <a:xfrm>
              <a:off x="9041428" y="1203946"/>
              <a:ext cx="202820" cy="204312"/>
            </a:xfrm>
            <a:custGeom>
              <a:avLst/>
              <a:gdLst>
                <a:gd name="T0" fmla="*/ 29 w 94"/>
                <a:gd name="T1" fmla="*/ 94 h 94"/>
                <a:gd name="T2" fmla="*/ 91 w 94"/>
                <a:gd name="T3" fmla="*/ 31 h 94"/>
                <a:gd name="T4" fmla="*/ 91 w 94"/>
                <a:gd name="T5" fmla="*/ 22 h 94"/>
                <a:gd name="T6" fmla="*/ 72 w 94"/>
                <a:gd name="T7" fmla="*/ 3 h 94"/>
                <a:gd name="T8" fmla="*/ 63 w 94"/>
                <a:gd name="T9" fmla="*/ 3 h 94"/>
                <a:gd name="T10" fmla="*/ 0 w 94"/>
                <a:gd name="T11" fmla="*/ 65 h 94"/>
                <a:gd name="T12" fmla="*/ 29 w 94"/>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94" h="94">
                  <a:moveTo>
                    <a:pt x="29" y="94"/>
                  </a:moveTo>
                  <a:cubicBezTo>
                    <a:pt x="91" y="31"/>
                    <a:pt x="91" y="31"/>
                    <a:pt x="91" y="31"/>
                  </a:cubicBezTo>
                  <a:cubicBezTo>
                    <a:pt x="94" y="29"/>
                    <a:pt x="94" y="24"/>
                    <a:pt x="91" y="22"/>
                  </a:cubicBezTo>
                  <a:cubicBezTo>
                    <a:pt x="72" y="3"/>
                    <a:pt x="72" y="3"/>
                    <a:pt x="72" y="3"/>
                  </a:cubicBezTo>
                  <a:cubicBezTo>
                    <a:pt x="69" y="0"/>
                    <a:pt x="65" y="0"/>
                    <a:pt x="63" y="3"/>
                  </a:cubicBezTo>
                  <a:cubicBezTo>
                    <a:pt x="0" y="65"/>
                    <a:pt x="0" y="65"/>
                    <a:pt x="0" y="65"/>
                  </a:cubicBezTo>
                  <a:lnTo>
                    <a:pt x="29"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159"/>
            <p:cNvSpPr/>
            <p:nvPr/>
          </p:nvSpPr>
          <p:spPr bwMode="auto">
            <a:xfrm>
              <a:off x="9008619" y="1393345"/>
              <a:ext cx="46231" cy="44740"/>
            </a:xfrm>
            <a:custGeom>
              <a:avLst/>
              <a:gdLst>
                <a:gd name="T0" fmla="*/ 9 w 31"/>
                <a:gd name="T1" fmla="*/ 0 h 30"/>
                <a:gd name="T2" fmla="*/ 9 w 31"/>
                <a:gd name="T3" fmla="*/ 2 h 30"/>
                <a:gd name="T4" fmla="*/ 0 w 31"/>
                <a:gd name="T5" fmla="*/ 30 h 30"/>
                <a:gd name="T6" fmla="*/ 28 w 31"/>
                <a:gd name="T7" fmla="*/ 21 h 30"/>
                <a:gd name="T8" fmla="*/ 31 w 31"/>
                <a:gd name="T9" fmla="*/ 21 h 30"/>
                <a:gd name="T10" fmla="*/ 9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9" y="0"/>
                  </a:moveTo>
                  <a:lnTo>
                    <a:pt x="9" y="2"/>
                  </a:lnTo>
                  <a:lnTo>
                    <a:pt x="0" y="30"/>
                  </a:lnTo>
                  <a:lnTo>
                    <a:pt x="28" y="21"/>
                  </a:lnTo>
                  <a:lnTo>
                    <a:pt x="31" y="21"/>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7" grpId="0"/>
      <p:bldP spid="38" grpId="0"/>
      <p:bldP spid="39" grpId="0"/>
      <p:bldP spid="40" grpId="0"/>
      <p:bldP spid="41" grpId="0" animBg="1"/>
      <p:bldP spid="42" grpId="0" animBg="1"/>
      <p:bldP spid="43" grpId="0" animBg="1"/>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935">
      <a:dk1>
        <a:sysClr val="windowText" lastClr="000000"/>
      </a:dk1>
      <a:lt1>
        <a:sysClr val="window" lastClr="FFFFFF"/>
      </a:lt1>
      <a:dk2>
        <a:srgbClr val="3F3F3F"/>
      </a:dk2>
      <a:lt2>
        <a:srgbClr val="7F7F7F"/>
      </a:lt2>
      <a:accent1>
        <a:srgbClr val="595959"/>
      </a:accent1>
      <a:accent2>
        <a:srgbClr val="7F7F7F"/>
      </a:accent2>
      <a:accent3>
        <a:srgbClr val="595959"/>
      </a:accent3>
      <a:accent4>
        <a:srgbClr val="7F7F7F"/>
      </a:accent4>
      <a:accent5>
        <a:srgbClr val="5F5F5F"/>
      </a:accent5>
      <a:accent6>
        <a:srgbClr val="4D4D4D"/>
      </a:accent6>
      <a:hlink>
        <a:srgbClr val="5F5F5F"/>
      </a:hlink>
      <a:folHlink>
        <a:srgbClr val="919191"/>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4445</Words>
  <Application>Microsoft Office PowerPoint</Application>
  <PresentationFormat>宽屏</PresentationFormat>
  <Paragraphs>445</Paragraphs>
  <Slides>41</Slides>
  <Notes>31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41</vt:i4>
      </vt:variant>
    </vt:vector>
  </HeadingPairs>
  <TitlesOfParts>
    <vt:vector size="57" baseType="lpstr">
      <vt:lpstr>Bebas</vt:lpstr>
      <vt:lpstr>Chelsea</vt:lpstr>
      <vt:lpstr>PT Sans</vt:lpstr>
      <vt:lpstr>Raleway</vt:lpstr>
      <vt:lpstr>Roboto black</vt:lpstr>
      <vt:lpstr>Signika Negative</vt:lpstr>
      <vt:lpstr>Watford DB</vt:lpstr>
      <vt:lpstr>方正苏新诗柳楷简体</vt:lpstr>
      <vt:lpstr>方正细圆繁体</vt:lpstr>
      <vt:lpstr>微软雅黑</vt:lpstr>
      <vt:lpstr>Agency FB</vt:lpstr>
      <vt:lpstr>Arial</vt:lpstr>
      <vt:lpstr>Arial Black</vt:lpstr>
      <vt:lpstr>Calibri</vt:lpstr>
      <vt:lpstr>Impact</vt:lpstr>
      <vt:lpstr>Office 主题</vt:lpstr>
      <vt:lpstr>PowerPoint 演示文稿</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827.古风下半年工作报表PPT模板</dc:title>
  <dc:creator/>
  <cp:lastModifiedBy>天 下</cp:lastModifiedBy>
  <cp:revision>22</cp:revision>
  <dcterms:created xsi:type="dcterms:W3CDTF">2015-05-05T08:02:00Z</dcterms:created>
  <dcterms:modified xsi:type="dcterms:W3CDTF">2021-01-04T14:27:10Z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