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4" r:id="rId2"/>
    <p:sldId id="269" r:id="rId3"/>
    <p:sldId id="267" r:id="rId4"/>
    <p:sldId id="270" r:id="rId5"/>
    <p:sldId id="271" r:id="rId6"/>
    <p:sldId id="276" r:id="rId7"/>
    <p:sldId id="273" r:id="rId8"/>
    <p:sldId id="274" r:id="rId9"/>
    <p:sldId id="275" r:id="rId10"/>
    <p:sldId id="272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C245-ED56-4110-A06E-5A460ED9ECE9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1D96-C7E7-4260-8CA3-283FBACE687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B5C5-0FA2-4734-A74C-5C561842C88A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2595-E01C-4B71-9EDC-F4FA4C2DA00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5CEE-21B8-41E2-A9D2-7FA3DA74687B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9FCF-0C9E-4C02-8D64-462FFCC48BF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36FA-18FB-4F73-B270-E3A78935831C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9CE3-0602-4065-B284-6123DD76FAF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4493-4374-40AF-BE9E-E7176929CC32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46B0-7F13-4B7C-A25B-F0F73131D72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5293-573F-441E-A985-ED1CF9A7BE4C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7FE1-F591-415A-8A2A-643EFE39896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463F-3D12-428F-AB6B-4A76697F8B67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26DB-0E4A-41A6-AA0B-80402B46BD4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E5B0-17E0-429D-BCD6-2E554B52A9B1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3D07-8976-4A84-81E3-1001460F3FF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BFC5-2A09-42DB-96A5-2DAE728188C9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9F37-A8E4-4450-8CF6-55D0FCFA3E1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38B8-84BB-4DEC-8705-60A60FD08CAA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89C8-5142-4DE5-B106-AA59052C3A3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553A-00D0-442D-85C3-B58FFA2FA01D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3758-473D-479C-95E8-19DCCE49A86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2EB415-90B9-4528-A793-205C8BD06E38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E72C2F-CF55-4FC1-81C4-3F45A20CD09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3"/>
          <p:cNvGrpSpPr/>
          <p:nvPr/>
        </p:nvGrpSpPr>
        <p:grpSpPr bwMode="auto">
          <a:xfrm>
            <a:off x="-249238" y="1989138"/>
            <a:ext cx="9393238" cy="2316162"/>
            <a:chOff x="0" y="0"/>
            <a:chExt cx="9400667" cy="2317161"/>
          </a:xfrm>
        </p:grpSpPr>
        <p:sp>
          <p:nvSpPr>
            <p:cNvPr id="2061" name="矩形 18"/>
            <p:cNvSpPr>
              <a:spLocks noChangeArrowheads="1"/>
            </p:cNvSpPr>
            <p:nvPr/>
          </p:nvSpPr>
          <p:spPr bwMode="auto">
            <a:xfrm>
              <a:off x="256667" y="0"/>
              <a:ext cx="9144000" cy="231716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62" name="矩形 20"/>
            <p:cNvSpPr>
              <a:spLocks noChangeArrowheads="1"/>
            </p:cNvSpPr>
            <p:nvPr/>
          </p:nvSpPr>
          <p:spPr bwMode="auto">
            <a:xfrm>
              <a:off x="256044" y="173987"/>
              <a:ext cx="9144000" cy="1915009"/>
            </a:xfrm>
            <a:prstGeom prst="rect">
              <a:avLst/>
            </a:prstGeom>
            <a:solidFill>
              <a:srgbClr val="C79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063" name="组合 2"/>
            <p:cNvGrpSpPr>
              <a:grpSpLocks noChangeAspect="1"/>
            </p:cNvGrpSpPr>
            <p:nvPr/>
          </p:nvGrpSpPr>
          <p:grpSpPr bwMode="auto">
            <a:xfrm>
              <a:off x="0" y="246762"/>
              <a:ext cx="9297131" cy="1845982"/>
              <a:chOff x="0" y="0"/>
              <a:chExt cx="9297131" cy="1845982"/>
            </a:xfrm>
          </p:grpSpPr>
          <p:pic>
            <p:nvPicPr>
              <p:cNvPr id="2064" name="图片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8817" y="0"/>
                <a:ext cx="4718314" cy="1828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图片 4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178"/>
                <a:ext cx="4718314" cy="1828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51" name="TextBox 21"/>
          <p:cNvSpPr>
            <a:spLocks noChangeArrowheads="1"/>
          </p:cNvSpPr>
          <p:nvPr/>
        </p:nvSpPr>
        <p:spPr bwMode="auto">
          <a:xfrm>
            <a:off x="3781425" y="2230438"/>
            <a:ext cx="4802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rgbClr val="000000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华文隶书" panose="02010800040101010101" pitchFamily="2" charset="-122"/>
              </a:rPr>
              <a:t>中国风简约自然主题</a:t>
            </a:r>
          </a:p>
        </p:txBody>
      </p:sp>
      <p:sp>
        <p:nvSpPr>
          <p:cNvPr id="2052" name="直接连接符 27"/>
          <p:cNvSpPr>
            <a:spLocks noChangeShapeType="1"/>
          </p:cNvSpPr>
          <p:nvPr/>
        </p:nvSpPr>
        <p:spPr bwMode="auto">
          <a:xfrm>
            <a:off x="3563938" y="2997200"/>
            <a:ext cx="442912" cy="0"/>
          </a:xfrm>
          <a:prstGeom prst="line">
            <a:avLst/>
          </a:prstGeom>
          <a:noFill/>
          <a:ln w="34925">
            <a:solidFill>
              <a:srgbClr val="3F3F3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直接连接符 28"/>
          <p:cNvSpPr>
            <a:spLocks noChangeShapeType="1"/>
          </p:cNvSpPr>
          <p:nvPr/>
        </p:nvSpPr>
        <p:spPr bwMode="auto">
          <a:xfrm>
            <a:off x="8305800" y="3025775"/>
            <a:ext cx="442913" cy="0"/>
          </a:xfrm>
          <a:prstGeom prst="line">
            <a:avLst/>
          </a:prstGeom>
          <a:noFill/>
          <a:ln w="34925">
            <a:solidFill>
              <a:srgbClr val="3F3F3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54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9839">
            <a:off x="804069" y="2016919"/>
            <a:ext cx="243363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36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8408">
            <a:off x="4013200" y="2867025"/>
            <a:ext cx="2746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37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8408">
            <a:off x="8081963" y="2892425"/>
            <a:ext cx="2746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36700"/>
            <a:ext cx="3116262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" descr="C:\Documents and Settings\Administrator\My Documents\My Pictures\1659_5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41550"/>
            <a:ext cx="23256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34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783013"/>
            <a:ext cx="9445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图片 35"/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4010025"/>
            <a:ext cx="6207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8"/>
          <p:cNvSpPr>
            <a:spLocks noChangeArrowheads="1"/>
          </p:cNvSpPr>
          <p:nvPr/>
        </p:nvSpPr>
        <p:spPr bwMode="auto">
          <a:xfrm>
            <a:off x="0" y="2030413"/>
            <a:ext cx="9144000" cy="2316162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7" name="矩形 20"/>
          <p:cNvSpPr>
            <a:spLocks noChangeArrowheads="1"/>
          </p:cNvSpPr>
          <p:nvPr/>
        </p:nvSpPr>
        <p:spPr bwMode="auto">
          <a:xfrm>
            <a:off x="0" y="2203450"/>
            <a:ext cx="9144000" cy="1916113"/>
          </a:xfrm>
          <a:prstGeom prst="rect">
            <a:avLst/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直接连接符 27"/>
          <p:cNvSpPr>
            <a:spLocks noChangeShapeType="1"/>
          </p:cNvSpPr>
          <p:nvPr/>
        </p:nvSpPr>
        <p:spPr bwMode="auto">
          <a:xfrm>
            <a:off x="2141538" y="3135313"/>
            <a:ext cx="1147762" cy="1587"/>
          </a:xfrm>
          <a:prstGeom prst="line">
            <a:avLst/>
          </a:prstGeom>
          <a:noFill/>
          <a:ln w="34925">
            <a:solidFill>
              <a:srgbClr val="3F3F3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直接连接符 28"/>
          <p:cNvSpPr>
            <a:spLocks noChangeShapeType="1"/>
          </p:cNvSpPr>
          <p:nvPr/>
        </p:nvSpPr>
        <p:spPr bwMode="auto">
          <a:xfrm>
            <a:off x="5638800" y="3140075"/>
            <a:ext cx="1160463" cy="1588"/>
          </a:xfrm>
          <a:prstGeom prst="line">
            <a:avLst/>
          </a:prstGeom>
          <a:noFill/>
          <a:ln w="34925">
            <a:solidFill>
              <a:srgbClr val="3F3F3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270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2708275"/>
            <a:ext cx="9032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2708275"/>
            <a:ext cx="9032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5"/>
          <p:cNvSpPr>
            <a:spLocks noChangeArrowheads="1"/>
          </p:cNvSpPr>
          <p:nvPr/>
        </p:nvSpPr>
        <p:spPr bwMode="auto">
          <a:xfrm>
            <a:off x="554477" y="466725"/>
            <a:ext cx="132353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7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你的</a:t>
            </a:r>
            <a:r>
              <a:rPr lang="en-US" altLang="zh-CN" sz="1800" dirty="0">
                <a:solidFill>
                  <a:srgbClr val="7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lang="zh-CN" altLang="en-US" sz="1800" dirty="0">
              <a:solidFill>
                <a:srgbClr val="7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274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247900"/>
            <a:ext cx="4718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图片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5675"/>
            <a:ext cx="4718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"/>
          <p:cNvGrpSpPr/>
          <p:nvPr/>
        </p:nvGrpSpPr>
        <p:grpSpPr bwMode="auto">
          <a:xfrm>
            <a:off x="2124075" y="1970088"/>
            <a:ext cx="5364163" cy="538162"/>
            <a:chOff x="0" y="0"/>
            <a:chExt cx="5365204" cy="539072"/>
          </a:xfrm>
        </p:grpSpPr>
        <p:sp>
          <p:nvSpPr>
            <p:cNvPr id="3099" name="圆角矩形 3"/>
            <p:cNvSpPr>
              <a:spLocks noChangeArrowheads="1"/>
            </p:cNvSpPr>
            <p:nvPr/>
          </p:nvSpPr>
          <p:spPr bwMode="auto">
            <a:xfrm>
              <a:off x="0" y="232684"/>
              <a:ext cx="5365204" cy="306388"/>
            </a:xfrm>
            <a:prstGeom prst="roundRect">
              <a:avLst>
                <a:gd name="adj" fmla="val 0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00" name="圆角矩形 4"/>
            <p:cNvSpPr>
              <a:spLocks noChangeArrowheads="1"/>
            </p:cNvSpPr>
            <p:nvPr/>
          </p:nvSpPr>
          <p:spPr bwMode="auto">
            <a:xfrm>
              <a:off x="75446" y="0"/>
              <a:ext cx="5221208" cy="465370"/>
            </a:xfrm>
            <a:prstGeom prst="roundRect">
              <a:avLst>
                <a:gd name="adj" fmla="val 0"/>
              </a:avLst>
            </a:prstGeom>
            <a:solidFill>
              <a:srgbClr val="C79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075" name="组合 2"/>
          <p:cNvGrpSpPr/>
          <p:nvPr/>
        </p:nvGrpSpPr>
        <p:grpSpPr bwMode="auto">
          <a:xfrm>
            <a:off x="2124075" y="2762250"/>
            <a:ext cx="5364163" cy="539750"/>
            <a:chOff x="0" y="0"/>
            <a:chExt cx="5365204" cy="539072"/>
          </a:xfrm>
        </p:grpSpPr>
        <p:sp>
          <p:nvSpPr>
            <p:cNvPr id="3097" name="圆角矩形 3"/>
            <p:cNvSpPr>
              <a:spLocks noChangeArrowheads="1"/>
            </p:cNvSpPr>
            <p:nvPr/>
          </p:nvSpPr>
          <p:spPr bwMode="auto">
            <a:xfrm>
              <a:off x="0" y="232684"/>
              <a:ext cx="5365204" cy="306388"/>
            </a:xfrm>
            <a:prstGeom prst="roundRect">
              <a:avLst>
                <a:gd name="adj" fmla="val 0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98" name="圆角矩形 4"/>
            <p:cNvSpPr>
              <a:spLocks noChangeArrowheads="1"/>
            </p:cNvSpPr>
            <p:nvPr/>
          </p:nvSpPr>
          <p:spPr bwMode="auto">
            <a:xfrm>
              <a:off x="75446" y="0"/>
              <a:ext cx="5221208" cy="465370"/>
            </a:xfrm>
            <a:prstGeom prst="roundRect">
              <a:avLst>
                <a:gd name="adj" fmla="val 0"/>
              </a:avLst>
            </a:prstGeom>
            <a:solidFill>
              <a:srgbClr val="C79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076" name="组合 3"/>
          <p:cNvGrpSpPr/>
          <p:nvPr/>
        </p:nvGrpSpPr>
        <p:grpSpPr bwMode="auto">
          <a:xfrm>
            <a:off x="2124075" y="3554413"/>
            <a:ext cx="5364163" cy="539750"/>
            <a:chOff x="0" y="0"/>
            <a:chExt cx="5365204" cy="539072"/>
          </a:xfrm>
        </p:grpSpPr>
        <p:sp>
          <p:nvSpPr>
            <p:cNvPr id="3095" name="圆角矩形 3"/>
            <p:cNvSpPr>
              <a:spLocks noChangeArrowheads="1"/>
            </p:cNvSpPr>
            <p:nvPr/>
          </p:nvSpPr>
          <p:spPr bwMode="auto">
            <a:xfrm>
              <a:off x="0" y="232684"/>
              <a:ext cx="5365204" cy="306388"/>
            </a:xfrm>
            <a:prstGeom prst="roundRect">
              <a:avLst>
                <a:gd name="adj" fmla="val 0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96" name="圆角矩形 4"/>
            <p:cNvSpPr>
              <a:spLocks noChangeArrowheads="1"/>
            </p:cNvSpPr>
            <p:nvPr/>
          </p:nvSpPr>
          <p:spPr bwMode="auto">
            <a:xfrm>
              <a:off x="75446" y="0"/>
              <a:ext cx="5221208" cy="465370"/>
            </a:xfrm>
            <a:prstGeom prst="roundRect">
              <a:avLst>
                <a:gd name="adj" fmla="val 0"/>
              </a:avLst>
            </a:prstGeom>
            <a:solidFill>
              <a:srgbClr val="C79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077" name="组合 4"/>
          <p:cNvGrpSpPr/>
          <p:nvPr/>
        </p:nvGrpSpPr>
        <p:grpSpPr bwMode="auto">
          <a:xfrm>
            <a:off x="2124075" y="4346575"/>
            <a:ext cx="5364163" cy="539750"/>
            <a:chOff x="0" y="0"/>
            <a:chExt cx="5365204" cy="539072"/>
          </a:xfrm>
        </p:grpSpPr>
        <p:sp>
          <p:nvSpPr>
            <p:cNvPr id="3093" name="圆角矩形 3"/>
            <p:cNvSpPr>
              <a:spLocks noChangeArrowheads="1"/>
            </p:cNvSpPr>
            <p:nvPr/>
          </p:nvSpPr>
          <p:spPr bwMode="auto">
            <a:xfrm>
              <a:off x="0" y="232684"/>
              <a:ext cx="5365204" cy="306388"/>
            </a:xfrm>
            <a:prstGeom prst="roundRect">
              <a:avLst>
                <a:gd name="adj" fmla="val 0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94" name="圆角矩形 4"/>
            <p:cNvSpPr>
              <a:spLocks noChangeArrowheads="1"/>
            </p:cNvSpPr>
            <p:nvPr/>
          </p:nvSpPr>
          <p:spPr bwMode="auto">
            <a:xfrm>
              <a:off x="75446" y="0"/>
              <a:ext cx="5221208" cy="465370"/>
            </a:xfrm>
            <a:prstGeom prst="roundRect">
              <a:avLst>
                <a:gd name="adj" fmla="val 0"/>
              </a:avLst>
            </a:prstGeom>
            <a:solidFill>
              <a:srgbClr val="C79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078" name="组合 11"/>
          <p:cNvGrpSpPr/>
          <p:nvPr/>
        </p:nvGrpSpPr>
        <p:grpSpPr bwMode="auto">
          <a:xfrm>
            <a:off x="0" y="0"/>
            <a:ext cx="9140825" cy="1412875"/>
            <a:chOff x="0" y="0"/>
            <a:chExt cx="9144000" cy="1413494"/>
          </a:xfrm>
        </p:grpSpPr>
        <p:grpSp>
          <p:nvGrpSpPr>
            <p:cNvPr id="3079" name="组合 10"/>
            <p:cNvGrpSpPr/>
            <p:nvPr/>
          </p:nvGrpSpPr>
          <p:grpSpPr bwMode="auto">
            <a:xfrm>
              <a:off x="0" y="0"/>
              <a:ext cx="9144000" cy="1413494"/>
              <a:chOff x="0" y="0"/>
              <a:chExt cx="9144000" cy="1413494"/>
            </a:xfrm>
          </p:grpSpPr>
          <p:grpSp>
            <p:nvGrpSpPr>
              <p:cNvPr id="3081" name="组合 7"/>
              <p:cNvGrpSpPr/>
              <p:nvPr/>
            </p:nvGrpSpPr>
            <p:grpSpPr bwMode="auto">
              <a:xfrm>
                <a:off x="0" y="0"/>
                <a:ext cx="9144000" cy="1413494"/>
                <a:chOff x="0" y="0"/>
                <a:chExt cx="9144000" cy="1413494"/>
              </a:xfrm>
            </p:grpSpPr>
            <p:sp>
              <p:nvSpPr>
                <p:cNvPr id="3086" name="椭圆 32"/>
                <p:cNvSpPr>
                  <a:spLocks noChangeArrowheads="1"/>
                </p:cNvSpPr>
                <p:nvPr/>
              </p:nvSpPr>
              <p:spPr bwMode="auto">
                <a:xfrm>
                  <a:off x="243973" y="133037"/>
                  <a:ext cx="1256793" cy="1280457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3087" name="矩形 54"/>
                <p:cNvSpPr>
                  <a:spLocks noChangeArrowheads="1"/>
                </p:cNvSpPr>
                <p:nvPr/>
              </p:nvSpPr>
              <p:spPr bwMode="auto">
                <a:xfrm flipV="1">
                  <a:off x="0" y="808247"/>
                  <a:ext cx="9144000" cy="25002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3088" name="矩形 56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9144000" cy="979605"/>
                </a:xfrm>
                <a:custGeom>
                  <a:avLst/>
                  <a:gdLst>
                    <a:gd name="T0" fmla="*/ 0 w 9937104"/>
                    <a:gd name="T1" fmla="*/ 0 h 1101328"/>
                    <a:gd name="T2" fmla="*/ 8414196 w 9937104"/>
                    <a:gd name="T3" fmla="*/ 0 h 1101328"/>
                    <a:gd name="T4" fmla="*/ 8414196 w 9937104"/>
                    <a:gd name="T5" fmla="*/ 871335 h 1101328"/>
                    <a:gd name="T6" fmla="*/ 0 w 9937104"/>
                    <a:gd name="T7" fmla="*/ 871335 h 1101328"/>
                    <a:gd name="T8" fmla="*/ 0 w 9937104"/>
                    <a:gd name="T9" fmla="*/ 0 h 11013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37104"/>
                    <a:gd name="T16" fmla="*/ 0 h 1101328"/>
                    <a:gd name="T17" fmla="*/ 9937104 w 9937104"/>
                    <a:gd name="T18" fmla="*/ 1101328 h 11013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37104" h="1101328">
                      <a:moveTo>
                        <a:pt x="0" y="0"/>
                      </a:moveTo>
                      <a:lnTo>
                        <a:pt x="9937104" y="0"/>
                      </a:lnTo>
                      <a:lnTo>
                        <a:pt x="9937104" y="1101328"/>
                      </a:lnTo>
                      <a:lnTo>
                        <a:pt x="0" y="11013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3089" name="椭圆 5"/>
                <p:cNvSpPr>
                  <a:spLocks noChangeArrowheads="1"/>
                </p:cNvSpPr>
                <p:nvPr/>
              </p:nvSpPr>
              <p:spPr bwMode="auto">
                <a:xfrm>
                  <a:off x="305998" y="219929"/>
                  <a:ext cx="1119426" cy="1119426"/>
                </a:xfrm>
                <a:prstGeom prst="ellipse">
                  <a:avLst/>
                </a:pr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3090" name="组合 6"/>
                <p:cNvGrpSpPr>
                  <a:grpSpLocks noChangeAspect="1"/>
                </p:cNvGrpSpPr>
                <p:nvPr/>
              </p:nvGrpSpPr>
              <p:grpSpPr bwMode="auto">
                <a:xfrm>
                  <a:off x="327526" y="218587"/>
                  <a:ext cx="1028985" cy="1057639"/>
                  <a:chOff x="0" y="0"/>
                  <a:chExt cx="2367186" cy="2433106"/>
                </a:xfrm>
              </p:grpSpPr>
              <p:pic>
                <p:nvPicPr>
                  <p:cNvPr id="3091" name="图片 33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589839">
                    <a:off x="5944" y="71864"/>
                    <a:ext cx="2433106" cy="22893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092" name="Picture 3" descr="C:\Documents and Settings\Administrator\My Documents\My Pictures\1659_51.wm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270565"/>
                    <a:ext cx="2324634" cy="1979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3082" name="组合 9"/>
              <p:cNvGrpSpPr>
                <a:grpSpLocks noChangeAspect="1"/>
              </p:cNvGrpSpPr>
              <p:nvPr/>
            </p:nvGrpSpPr>
            <p:grpSpPr bwMode="auto">
              <a:xfrm>
                <a:off x="95438" y="968"/>
                <a:ext cx="9017064" cy="1045433"/>
                <a:chOff x="0" y="0"/>
                <a:chExt cx="9017064" cy="1045433"/>
              </a:xfrm>
            </p:grpSpPr>
            <p:pic>
              <p:nvPicPr>
                <p:cNvPr id="3083" name="图片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942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4" name="图片 4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40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5" name="图片 4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822"/>
                <a:stretch>
                  <a:fillRect/>
                </a:stretch>
              </p:blipFill>
              <p:spPr bwMode="auto">
                <a:xfrm>
                  <a:off x="0" y="0"/>
                  <a:ext cx="1600240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080" name="TextBox 61"/>
            <p:cNvSpPr>
              <a:spLocks noChangeArrowheads="1"/>
            </p:cNvSpPr>
            <p:nvPr/>
          </p:nvSpPr>
          <p:spPr bwMode="auto">
            <a:xfrm>
              <a:off x="5584110" y="404665"/>
              <a:ext cx="27462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 </a:t>
              </a:r>
              <a:r>
                <a:rPr lang="zh-CN" altLang="en-US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中国风目录页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81"/>
          <p:cNvGrpSpPr/>
          <p:nvPr/>
        </p:nvGrpSpPr>
        <p:grpSpPr bwMode="auto">
          <a:xfrm>
            <a:off x="2030413" y="3284538"/>
            <a:ext cx="5365750" cy="539750"/>
            <a:chOff x="0" y="0"/>
            <a:chExt cx="5365204" cy="539072"/>
          </a:xfrm>
        </p:grpSpPr>
        <p:sp>
          <p:nvSpPr>
            <p:cNvPr id="4114" name="圆角矩形 3"/>
            <p:cNvSpPr>
              <a:spLocks noChangeArrowheads="1"/>
            </p:cNvSpPr>
            <p:nvPr/>
          </p:nvSpPr>
          <p:spPr bwMode="auto">
            <a:xfrm>
              <a:off x="0" y="232684"/>
              <a:ext cx="5365204" cy="306388"/>
            </a:xfrm>
            <a:prstGeom prst="roundRect">
              <a:avLst>
                <a:gd name="adj" fmla="val 0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115" name="圆角矩形 4"/>
            <p:cNvSpPr>
              <a:spLocks noChangeArrowheads="1"/>
            </p:cNvSpPr>
            <p:nvPr/>
          </p:nvSpPr>
          <p:spPr bwMode="auto">
            <a:xfrm>
              <a:off x="75446" y="0"/>
              <a:ext cx="5221208" cy="465370"/>
            </a:xfrm>
            <a:prstGeom prst="roundRect">
              <a:avLst>
                <a:gd name="adj" fmla="val 0"/>
              </a:avLst>
            </a:prstGeom>
            <a:solidFill>
              <a:srgbClr val="C79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099" name="组合 23"/>
          <p:cNvGrpSpPr/>
          <p:nvPr/>
        </p:nvGrpSpPr>
        <p:grpSpPr bwMode="auto">
          <a:xfrm>
            <a:off x="0" y="0"/>
            <a:ext cx="9140825" cy="1412875"/>
            <a:chOff x="0" y="0"/>
            <a:chExt cx="9144000" cy="1413494"/>
          </a:xfrm>
        </p:grpSpPr>
        <p:grpSp>
          <p:nvGrpSpPr>
            <p:cNvPr id="4100" name="组合 24"/>
            <p:cNvGrpSpPr/>
            <p:nvPr/>
          </p:nvGrpSpPr>
          <p:grpSpPr bwMode="auto">
            <a:xfrm>
              <a:off x="0" y="0"/>
              <a:ext cx="9144000" cy="1413494"/>
              <a:chOff x="0" y="0"/>
              <a:chExt cx="9144000" cy="1413494"/>
            </a:xfrm>
          </p:grpSpPr>
          <p:grpSp>
            <p:nvGrpSpPr>
              <p:cNvPr id="4102" name="组合 26"/>
              <p:cNvGrpSpPr/>
              <p:nvPr/>
            </p:nvGrpSpPr>
            <p:grpSpPr bwMode="auto">
              <a:xfrm>
                <a:off x="0" y="0"/>
                <a:ext cx="9144000" cy="1413494"/>
                <a:chOff x="0" y="0"/>
                <a:chExt cx="9144000" cy="1413494"/>
              </a:xfrm>
            </p:grpSpPr>
            <p:sp>
              <p:nvSpPr>
                <p:cNvPr id="4107" name="椭圆 32"/>
                <p:cNvSpPr>
                  <a:spLocks noChangeArrowheads="1"/>
                </p:cNvSpPr>
                <p:nvPr/>
              </p:nvSpPr>
              <p:spPr bwMode="auto">
                <a:xfrm>
                  <a:off x="243973" y="133037"/>
                  <a:ext cx="1256793" cy="1280457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4108" name="矩形 39"/>
                <p:cNvSpPr>
                  <a:spLocks noChangeArrowheads="1"/>
                </p:cNvSpPr>
                <p:nvPr/>
              </p:nvSpPr>
              <p:spPr bwMode="auto">
                <a:xfrm flipV="1">
                  <a:off x="0" y="808247"/>
                  <a:ext cx="9144000" cy="25002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4109" name="矩形 56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9144000" cy="979605"/>
                </a:xfrm>
                <a:custGeom>
                  <a:avLst/>
                  <a:gdLst>
                    <a:gd name="T0" fmla="*/ 0 w 9937104"/>
                    <a:gd name="T1" fmla="*/ 0 h 1101328"/>
                    <a:gd name="T2" fmla="*/ 8414196 w 9937104"/>
                    <a:gd name="T3" fmla="*/ 0 h 1101328"/>
                    <a:gd name="T4" fmla="*/ 8414196 w 9937104"/>
                    <a:gd name="T5" fmla="*/ 871335 h 1101328"/>
                    <a:gd name="T6" fmla="*/ 0 w 9937104"/>
                    <a:gd name="T7" fmla="*/ 871335 h 1101328"/>
                    <a:gd name="T8" fmla="*/ 0 w 9937104"/>
                    <a:gd name="T9" fmla="*/ 0 h 11013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37104"/>
                    <a:gd name="T16" fmla="*/ 0 h 1101328"/>
                    <a:gd name="T17" fmla="*/ 9937104 w 9937104"/>
                    <a:gd name="T18" fmla="*/ 1101328 h 11013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37104" h="1101328">
                      <a:moveTo>
                        <a:pt x="0" y="0"/>
                      </a:moveTo>
                      <a:lnTo>
                        <a:pt x="9937104" y="0"/>
                      </a:lnTo>
                      <a:lnTo>
                        <a:pt x="9937104" y="1101328"/>
                      </a:lnTo>
                      <a:lnTo>
                        <a:pt x="0" y="11013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4110" name="椭圆 41"/>
                <p:cNvSpPr>
                  <a:spLocks noChangeArrowheads="1"/>
                </p:cNvSpPr>
                <p:nvPr/>
              </p:nvSpPr>
              <p:spPr bwMode="auto">
                <a:xfrm>
                  <a:off x="305998" y="219929"/>
                  <a:ext cx="1119426" cy="1119426"/>
                </a:xfrm>
                <a:prstGeom prst="ellipse">
                  <a:avLst/>
                </a:pr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4111" name="组合 42"/>
                <p:cNvGrpSpPr>
                  <a:grpSpLocks noChangeAspect="1"/>
                </p:cNvGrpSpPr>
                <p:nvPr/>
              </p:nvGrpSpPr>
              <p:grpSpPr bwMode="auto">
                <a:xfrm>
                  <a:off x="327526" y="218587"/>
                  <a:ext cx="1028985" cy="1057639"/>
                  <a:chOff x="0" y="0"/>
                  <a:chExt cx="2367186" cy="2433106"/>
                </a:xfrm>
              </p:grpSpPr>
              <p:pic>
                <p:nvPicPr>
                  <p:cNvPr id="4112" name="图片 43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589839">
                    <a:off x="5944" y="71864"/>
                    <a:ext cx="2433106" cy="22893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113" name="Picture 3" descr="C:\Documents and Settings\Administrator\My Documents\My Pictures\1659_51.wm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270565"/>
                    <a:ext cx="2324634" cy="1979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4103" name="组合 27"/>
              <p:cNvGrpSpPr>
                <a:grpSpLocks noChangeAspect="1"/>
              </p:cNvGrpSpPr>
              <p:nvPr/>
            </p:nvGrpSpPr>
            <p:grpSpPr bwMode="auto">
              <a:xfrm>
                <a:off x="95438" y="968"/>
                <a:ext cx="9017064" cy="1045433"/>
                <a:chOff x="0" y="0"/>
                <a:chExt cx="9017064" cy="1045433"/>
              </a:xfrm>
            </p:grpSpPr>
            <p:pic>
              <p:nvPicPr>
                <p:cNvPr id="4104" name="图片 2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942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5" name="图片 2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40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6" name="图片 3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822"/>
                <a:stretch>
                  <a:fillRect/>
                </a:stretch>
              </p:blipFill>
              <p:spPr bwMode="auto">
                <a:xfrm>
                  <a:off x="0" y="0"/>
                  <a:ext cx="1600240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101" name="TextBox 25"/>
            <p:cNvSpPr>
              <a:spLocks noChangeArrowheads="1"/>
            </p:cNvSpPr>
            <p:nvPr/>
          </p:nvSpPr>
          <p:spPr bwMode="auto">
            <a:xfrm>
              <a:off x="5584110" y="404665"/>
              <a:ext cx="27462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 </a:t>
              </a:r>
              <a:r>
                <a:rPr lang="zh-CN" altLang="en-US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中国风过渡页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泪滴形 6"/>
          <p:cNvSpPr>
            <a:spLocks noChangeArrowheads="1"/>
          </p:cNvSpPr>
          <p:nvPr/>
        </p:nvSpPr>
        <p:spPr bwMode="auto">
          <a:xfrm>
            <a:off x="2554288" y="4041775"/>
            <a:ext cx="1547812" cy="1547813"/>
          </a:xfrm>
          <a:custGeom>
            <a:avLst/>
            <a:gdLst>
              <a:gd name="T0" fmla="*/ 0 w 1548172"/>
              <a:gd name="T1" fmla="*/ 773728 h 1548172"/>
              <a:gd name="T2" fmla="*/ 773726 w 1548172"/>
              <a:gd name="T3" fmla="*/ 0 h 1548172"/>
              <a:gd name="T4" fmla="*/ 1972080 w 1548172"/>
              <a:gd name="T5" fmla="*/ -424629 h 1548172"/>
              <a:gd name="T6" fmla="*/ 1547452 w 1548172"/>
              <a:gd name="T7" fmla="*/ 773728 h 1548172"/>
              <a:gd name="T8" fmla="*/ 773726 w 1548172"/>
              <a:gd name="T9" fmla="*/ 1547454 h 1548172"/>
              <a:gd name="T10" fmla="*/ 0 w 1548172"/>
              <a:gd name="T11" fmla="*/ 773728 h 1548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8172"/>
              <a:gd name="T19" fmla="*/ 0 h 1548172"/>
              <a:gd name="T20" fmla="*/ 1548172 w 1548172"/>
              <a:gd name="T21" fmla="*/ 1548172 h 15481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8172" h="1548172">
                <a:moveTo>
                  <a:pt x="0" y="774086"/>
                </a:moveTo>
                <a:cubicBezTo>
                  <a:pt x="0" y="346570"/>
                  <a:pt x="346570" y="0"/>
                  <a:pt x="774086" y="0"/>
                </a:cubicBezTo>
                <a:cubicBezTo>
                  <a:pt x="1173723" y="0"/>
                  <a:pt x="1573361" y="-141609"/>
                  <a:pt x="1972998" y="-424826"/>
                </a:cubicBezTo>
                <a:cubicBezTo>
                  <a:pt x="1689781" y="-25189"/>
                  <a:pt x="1548172" y="374449"/>
                  <a:pt x="1548172" y="774086"/>
                </a:cubicBezTo>
                <a:cubicBezTo>
                  <a:pt x="1548172" y="1201602"/>
                  <a:pt x="1201602" y="1548172"/>
                  <a:pt x="774086" y="1548172"/>
                </a:cubicBezTo>
                <a:cubicBezTo>
                  <a:pt x="346570" y="1548172"/>
                  <a:pt x="0" y="1201602"/>
                  <a:pt x="0" y="7740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3" name="椭圆 7"/>
          <p:cNvSpPr>
            <a:spLocks noChangeArrowheads="1"/>
          </p:cNvSpPr>
          <p:nvPr/>
        </p:nvSpPr>
        <p:spPr bwMode="auto">
          <a:xfrm>
            <a:off x="2625725" y="4113213"/>
            <a:ext cx="1404938" cy="1403350"/>
          </a:xfrm>
          <a:prstGeom prst="ellipse">
            <a:avLst/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4" name="泪滴形 8"/>
          <p:cNvSpPr>
            <a:spLocks noChangeArrowheads="1"/>
          </p:cNvSpPr>
          <p:nvPr/>
        </p:nvSpPr>
        <p:spPr bwMode="auto">
          <a:xfrm rot="5400000">
            <a:off x="2580481" y="1627982"/>
            <a:ext cx="1547813" cy="1549400"/>
          </a:xfrm>
          <a:custGeom>
            <a:avLst/>
            <a:gdLst>
              <a:gd name="T0" fmla="*/ 0 w 1548172"/>
              <a:gd name="T1" fmla="*/ 775314 h 1548172"/>
              <a:gd name="T2" fmla="*/ 773728 w 1548172"/>
              <a:gd name="T3" fmla="*/ 0 h 1548172"/>
              <a:gd name="T4" fmla="*/ 1972083 w 1548172"/>
              <a:gd name="T5" fmla="*/ -425500 h 1548172"/>
              <a:gd name="T6" fmla="*/ 1547454 w 1548172"/>
              <a:gd name="T7" fmla="*/ 775314 h 1548172"/>
              <a:gd name="T8" fmla="*/ 773728 w 1548172"/>
              <a:gd name="T9" fmla="*/ 1550629 h 1548172"/>
              <a:gd name="T10" fmla="*/ 0 w 1548172"/>
              <a:gd name="T11" fmla="*/ 775314 h 1548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8172"/>
              <a:gd name="T19" fmla="*/ 0 h 1548172"/>
              <a:gd name="T20" fmla="*/ 1548172 w 1548172"/>
              <a:gd name="T21" fmla="*/ 1548172 h 15481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8172" h="1548172">
                <a:moveTo>
                  <a:pt x="0" y="774086"/>
                </a:moveTo>
                <a:cubicBezTo>
                  <a:pt x="0" y="346570"/>
                  <a:pt x="346570" y="0"/>
                  <a:pt x="774086" y="0"/>
                </a:cubicBezTo>
                <a:cubicBezTo>
                  <a:pt x="1173723" y="0"/>
                  <a:pt x="1573361" y="-141609"/>
                  <a:pt x="1972998" y="-424826"/>
                </a:cubicBezTo>
                <a:cubicBezTo>
                  <a:pt x="1689781" y="-25189"/>
                  <a:pt x="1548172" y="374449"/>
                  <a:pt x="1548172" y="774086"/>
                </a:cubicBezTo>
                <a:cubicBezTo>
                  <a:pt x="1548172" y="1201602"/>
                  <a:pt x="1201602" y="1548172"/>
                  <a:pt x="774086" y="1548172"/>
                </a:cubicBezTo>
                <a:cubicBezTo>
                  <a:pt x="346570" y="1548172"/>
                  <a:pt x="0" y="1201602"/>
                  <a:pt x="0" y="7740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5" name="泪滴形 9"/>
          <p:cNvSpPr>
            <a:spLocks noChangeArrowheads="1"/>
          </p:cNvSpPr>
          <p:nvPr/>
        </p:nvSpPr>
        <p:spPr bwMode="auto">
          <a:xfrm rot="-5400000">
            <a:off x="5002212" y="4041776"/>
            <a:ext cx="1547813" cy="1547812"/>
          </a:xfrm>
          <a:custGeom>
            <a:avLst/>
            <a:gdLst>
              <a:gd name="T0" fmla="*/ 0 w 1548172"/>
              <a:gd name="T1" fmla="*/ 773726 h 1548172"/>
              <a:gd name="T2" fmla="*/ 773728 w 1548172"/>
              <a:gd name="T3" fmla="*/ 0 h 1548172"/>
              <a:gd name="T4" fmla="*/ 1972083 w 1548172"/>
              <a:gd name="T5" fmla="*/ -424628 h 1548172"/>
              <a:gd name="T6" fmla="*/ 1547454 w 1548172"/>
              <a:gd name="T7" fmla="*/ 773726 h 1548172"/>
              <a:gd name="T8" fmla="*/ 773728 w 1548172"/>
              <a:gd name="T9" fmla="*/ 1547452 h 1548172"/>
              <a:gd name="T10" fmla="*/ 0 w 1548172"/>
              <a:gd name="T11" fmla="*/ 773726 h 1548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8172"/>
              <a:gd name="T19" fmla="*/ 0 h 1548172"/>
              <a:gd name="T20" fmla="*/ 1548172 w 1548172"/>
              <a:gd name="T21" fmla="*/ 1548172 h 15481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8172" h="1548172">
                <a:moveTo>
                  <a:pt x="0" y="774086"/>
                </a:moveTo>
                <a:cubicBezTo>
                  <a:pt x="0" y="346570"/>
                  <a:pt x="346570" y="0"/>
                  <a:pt x="774086" y="0"/>
                </a:cubicBezTo>
                <a:cubicBezTo>
                  <a:pt x="1173723" y="0"/>
                  <a:pt x="1573361" y="-141609"/>
                  <a:pt x="1972998" y="-424826"/>
                </a:cubicBezTo>
                <a:cubicBezTo>
                  <a:pt x="1689781" y="-25189"/>
                  <a:pt x="1548172" y="374449"/>
                  <a:pt x="1548172" y="774086"/>
                </a:cubicBezTo>
                <a:cubicBezTo>
                  <a:pt x="1548172" y="1201602"/>
                  <a:pt x="1201602" y="1548172"/>
                  <a:pt x="774086" y="1548172"/>
                </a:cubicBezTo>
                <a:cubicBezTo>
                  <a:pt x="346570" y="1548172"/>
                  <a:pt x="0" y="1201602"/>
                  <a:pt x="0" y="7740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泪滴形 10"/>
          <p:cNvSpPr>
            <a:spLocks noChangeArrowheads="1"/>
          </p:cNvSpPr>
          <p:nvPr/>
        </p:nvSpPr>
        <p:spPr bwMode="auto">
          <a:xfrm rot="10800000">
            <a:off x="5002213" y="1628775"/>
            <a:ext cx="1547812" cy="1547813"/>
          </a:xfrm>
          <a:custGeom>
            <a:avLst/>
            <a:gdLst>
              <a:gd name="T0" fmla="*/ 0 w 1548172"/>
              <a:gd name="T1" fmla="*/ 773728 h 1548172"/>
              <a:gd name="T2" fmla="*/ 773726 w 1548172"/>
              <a:gd name="T3" fmla="*/ 0 h 1548172"/>
              <a:gd name="T4" fmla="*/ 1972080 w 1548172"/>
              <a:gd name="T5" fmla="*/ -424629 h 1548172"/>
              <a:gd name="T6" fmla="*/ 1547452 w 1548172"/>
              <a:gd name="T7" fmla="*/ 773728 h 1548172"/>
              <a:gd name="T8" fmla="*/ 773726 w 1548172"/>
              <a:gd name="T9" fmla="*/ 1547454 h 1548172"/>
              <a:gd name="T10" fmla="*/ 0 w 1548172"/>
              <a:gd name="T11" fmla="*/ 773728 h 1548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8172"/>
              <a:gd name="T19" fmla="*/ 0 h 1548172"/>
              <a:gd name="T20" fmla="*/ 1548172 w 1548172"/>
              <a:gd name="T21" fmla="*/ 1548172 h 15481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8172" h="1548172">
                <a:moveTo>
                  <a:pt x="0" y="774086"/>
                </a:moveTo>
                <a:cubicBezTo>
                  <a:pt x="0" y="346570"/>
                  <a:pt x="346570" y="0"/>
                  <a:pt x="774086" y="0"/>
                </a:cubicBezTo>
                <a:cubicBezTo>
                  <a:pt x="1173723" y="0"/>
                  <a:pt x="1573361" y="-141609"/>
                  <a:pt x="1972998" y="-424826"/>
                </a:cubicBezTo>
                <a:cubicBezTo>
                  <a:pt x="1689781" y="-25189"/>
                  <a:pt x="1548172" y="374449"/>
                  <a:pt x="1548172" y="774086"/>
                </a:cubicBezTo>
                <a:cubicBezTo>
                  <a:pt x="1548172" y="1201602"/>
                  <a:pt x="1201602" y="1548172"/>
                  <a:pt x="774086" y="1548172"/>
                </a:cubicBezTo>
                <a:cubicBezTo>
                  <a:pt x="346570" y="1548172"/>
                  <a:pt x="0" y="1201602"/>
                  <a:pt x="0" y="7740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7" name="椭圆 11"/>
          <p:cNvSpPr>
            <a:spLocks noChangeArrowheads="1"/>
          </p:cNvSpPr>
          <p:nvPr/>
        </p:nvSpPr>
        <p:spPr bwMode="auto">
          <a:xfrm>
            <a:off x="2647950" y="1700213"/>
            <a:ext cx="1404938" cy="1404937"/>
          </a:xfrm>
          <a:prstGeom prst="ellipse">
            <a:avLst/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8" name="椭圆 12"/>
          <p:cNvSpPr>
            <a:spLocks noChangeArrowheads="1"/>
          </p:cNvSpPr>
          <p:nvPr/>
        </p:nvSpPr>
        <p:spPr bwMode="auto">
          <a:xfrm>
            <a:off x="5075238" y="1700213"/>
            <a:ext cx="1403350" cy="1404937"/>
          </a:xfrm>
          <a:prstGeom prst="ellipse">
            <a:avLst/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9" name="椭圆 13"/>
          <p:cNvSpPr>
            <a:spLocks noChangeArrowheads="1"/>
          </p:cNvSpPr>
          <p:nvPr/>
        </p:nvSpPr>
        <p:spPr bwMode="auto">
          <a:xfrm>
            <a:off x="5075238" y="4113213"/>
            <a:ext cx="1403350" cy="1403350"/>
          </a:xfrm>
          <a:prstGeom prst="ellipse">
            <a:avLst/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关键词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30" name="直接连接符 14"/>
          <p:cNvSpPr>
            <a:spLocks noChangeShapeType="1"/>
          </p:cNvSpPr>
          <p:nvPr/>
        </p:nvSpPr>
        <p:spPr bwMode="auto">
          <a:xfrm>
            <a:off x="923925" y="2420938"/>
            <a:ext cx="1655763" cy="1587"/>
          </a:xfrm>
          <a:prstGeom prst="line">
            <a:avLst/>
          </a:prstGeom>
          <a:noFill/>
          <a:ln w="9525">
            <a:solidFill>
              <a:srgbClr val="A7A7A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直接连接符 16"/>
          <p:cNvSpPr>
            <a:spLocks noChangeShapeType="1"/>
          </p:cNvSpPr>
          <p:nvPr/>
        </p:nvSpPr>
        <p:spPr bwMode="auto">
          <a:xfrm>
            <a:off x="6550025" y="2420938"/>
            <a:ext cx="1657350" cy="1587"/>
          </a:xfrm>
          <a:prstGeom prst="line">
            <a:avLst/>
          </a:prstGeom>
          <a:noFill/>
          <a:ln w="9525">
            <a:solidFill>
              <a:srgbClr val="A7A7A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直接连接符 17"/>
          <p:cNvSpPr>
            <a:spLocks noChangeShapeType="1"/>
          </p:cNvSpPr>
          <p:nvPr/>
        </p:nvSpPr>
        <p:spPr bwMode="auto">
          <a:xfrm>
            <a:off x="933450" y="4797425"/>
            <a:ext cx="1657350" cy="0"/>
          </a:xfrm>
          <a:prstGeom prst="line">
            <a:avLst/>
          </a:prstGeom>
          <a:noFill/>
          <a:ln w="9525">
            <a:solidFill>
              <a:srgbClr val="A7A7A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直接连接符 18"/>
          <p:cNvSpPr>
            <a:spLocks noChangeShapeType="1"/>
          </p:cNvSpPr>
          <p:nvPr/>
        </p:nvSpPr>
        <p:spPr bwMode="auto">
          <a:xfrm>
            <a:off x="6561138" y="4797425"/>
            <a:ext cx="1655762" cy="0"/>
          </a:xfrm>
          <a:prstGeom prst="line">
            <a:avLst/>
          </a:prstGeom>
          <a:noFill/>
          <a:ln w="9525">
            <a:solidFill>
              <a:srgbClr val="A7A7A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TextBox 19"/>
          <p:cNvSpPr>
            <a:spLocks noChangeArrowheads="1"/>
          </p:cNvSpPr>
          <p:nvPr/>
        </p:nvSpPr>
        <p:spPr bwMode="auto">
          <a:xfrm>
            <a:off x="6532563" y="2071688"/>
            <a:ext cx="171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35" name="TextBox 20"/>
          <p:cNvSpPr>
            <a:spLocks noChangeArrowheads="1"/>
          </p:cNvSpPr>
          <p:nvPr/>
        </p:nvSpPr>
        <p:spPr bwMode="auto">
          <a:xfrm>
            <a:off x="6478588" y="2433638"/>
            <a:ext cx="1711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</a:t>
            </a:r>
            <a:endParaRPr lang="en-US" altLang="zh-CN" sz="1200">
              <a:solidFill>
                <a:srgbClr val="C794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36" name="TextBox 21"/>
          <p:cNvSpPr>
            <a:spLocks noChangeArrowheads="1"/>
          </p:cNvSpPr>
          <p:nvPr/>
        </p:nvSpPr>
        <p:spPr bwMode="auto">
          <a:xfrm>
            <a:off x="6532563" y="4797425"/>
            <a:ext cx="1711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37" name="TextBox 22"/>
          <p:cNvSpPr>
            <a:spLocks noChangeArrowheads="1"/>
          </p:cNvSpPr>
          <p:nvPr/>
        </p:nvSpPr>
        <p:spPr bwMode="auto">
          <a:xfrm>
            <a:off x="6532563" y="3873500"/>
            <a:ext cx="1711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</a:t>
            </a:r>
            <a:endParaRPr lang="en-US" altLang="zh-CN" sz="1200">
              <a:solidFill>
                <a:srgbClr val="C794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38" name="TextBox 23"/>
          <p:cNvSpPr>
            <a:spLocks noChangeArrowheads="1"/>
          </p:cNvSpPr>
          <p:nvPr/>
        </p:nvSpPr>
        <p:spPr bwMode="auto">
          <a:xfrm>
            <a:off x="879475" y="2060575"/>
            <a:ext cx="1711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39" name="TextBox 24"/>
          <p:cNvSpPr>
            <a:spLocks noChangeArrowheads="1"/>
          </p:cNvSpPr>
          <p:nvPr/>
        </p:nvSpPr>
        <p:spPr bwMode="auto">
          <a:xfrm>
            <a:off x="868363" y="2420938"/>
            <a:ext cx="1711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</a:t>
            </a:r>
            <a:endParaRPr lang="en-US" altLang="zh-CN" sz="1200">
              <a:solidFill>
                <a:srgbClr val="C794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40" name="TextBox 25"/>
          <p:cNvSpPr>
            <a:spLocks noChangeArrowheads="1"/>
          </p:cNvSpPr>
          <p:nvPr/>
        </p:nvSpPr>
        <p:spPr bwMode="auto">
          <a:xfrm>
            <a:off x="879475" y="4797425"/>
            <a:ext cx="1711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41" name="TextBox 26"/>
          <p:cNvSpPr>
            <a:spLocks noChangeArrowheads="1"/>
          </p:cNvSpPr>
          <p:nvPr/>
        </p:nvSpPr>
        <p:spPr bwMode="auto">
          <a:xfrm>
            <a:off x="879475" y="3863975"/>
            <a:ext cx="1711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</a:t>
            </a:r>
            <a:endParaRPr lang="en-US" altLang="zh-CN" sz="1200">
              <a:solidFill>
                <a:srgbClr val="C794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42" name="椭圆 15"/>
          <p:cNvSpPr>
            <a:spLocks noChangeArrowheads="1"/>
          </p:cNvSpPr>
          <p:nvPr/>
        </p:nvSpPr>
        <p:spPr bwMode="auto">
          <a:xfrm>
            <a:off x="3706813" y="2744788"/>
            <a:ext cx="1692275" cy="1692275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5143" name="组合 64"/>
          <p:cNvGrpSpPr/>
          <p:nvPr/>
        </p:nvGrpSpPr>
        <p:grpSpPr bwMode="auto">
          <a:xfrm>
            <a:off x="0" y="0"/>
            <a:ext cx="9140825" cy="1412875"/>
            <a:chOff x="0" y="0"/>
            <a:chExt cx="9144000" cy="1413494"/>
          </a:xfrm>
        </p:grpSpPr>
        <p:grpSp>
          <p:nvGrpSpPr>
            <p:cNvPr id="5144" name="组合 65"/>
            <p:cNvGrpSpPr/>
            <p:nvPr/>
          </p:nvGrpSpPr>
          <p:grpSpPr bwMode="auto">
            <a:xfrm>
              <a:off x="0" y="0"/>
              <a:ext cx="9144000" cy="1413494"/>
              <a:chOff x="0" y="0"/>
              <a:chExt cx="9144000" cy="1413494"/>
            </a:xfrm>
          </p:grpSpPr>
          <p:grpSp>
            <p:nvGrpSpPr>
              <p:cNvPr id="5146" name="组合 67"/>
              <p:cNvGrpSpPr/>
              <p:nvPr/>
            </p:nvGrpSpPr>
            <p:grpSpPr bwMode="auto">
              <a:xfrm>
                <a:off x="0" y="0"/>
                <a:ext cx="9144000" cy="1413494"/>
                <a:chOff x="0" y="0"/>
                <a:chExt cx="9144000" cy="1413494"/>
              </a:xfrm>
            </p:grpSpPr>
            <p:sp>
              <p:nvSpPr>
                <p:cNvPr id="5151" name="椭圆 72"/>
                <p:cNvSpPr>
                  <a:spLocks noChangeArrowheads="1"/>
                </p:cNvSpPr>
                <p:nvPr/>
              </p:nvSpPr>
              <p:spPr bwMode="auto">
                <a:xfrm>
                  <a:off x="243973" y="133037"/>
                  <a:ext cx="1256793" cy="1280457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52" name="矩形 73"/>
                <p:cNvSpPr>
                  <a:spLocks noChangeArrowheads="1"/>
                </p:cNvSpPr>
                <p:nvPr/>
              </p:nvSpPr>
              <p:spPr bwMode="auto">
                <a:xfrm flipV="1">
                  <a:off x="0" y="808247"/>
                  <a:ext cx="9144000" cy="25002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53" name="矩形 56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9144000" cy="979605"/>
                </a:xfrm>
                <a:custGeom>
                  <a:avLst/>
                  <a:gdLst>
                    <a:gd name="T0" fmla="*/ 0 w 9937104"/>
                    <a:gd name="T1" fmla="*/ 0 h 1101328"/>
                    <a:gd name="T2" fmla="*/ 8414196 w 9937104"/>
                    <a:gd name="T3" fmla="*/ 0 h 1101328"/>
                    <a:gd name="T4" fmla="*/ 8414196 w 9937104"/>
                    <a:gd name="T5" fmla="*/ 871335 h 1101328"/>
                    <a:gd name="T6" fmla="*/ 0 w 9937104"/>
                    <a:gd name="T7" fmla="*/ 871335 h 1101328"/>
                    <a:gd name="T8" fmla="*/ 0 w 9937104"/>
                    <a:gd name="T9" fmla="*/ 0 h 11013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37104"/>
                    <a:gd name="T16" fmla="*/ 0 h 1101328"/>
                    <a:gd name="T17" fmla="*/ 9937104 w 9937104"/>
                    <a:gd name="T18" fmla="*/ 1101328 h 11013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37104" h="1101328">
                      <a:moveTo>
                        <a:pt x="0" y="0"/>
                      </a:moveTo>
                      <a:lnTo>
                        <a:pt x="9937104" y="0"/>
                      </a:lnTo>
                      <a:lnTo>
                        <a:pt x="9937104" y="1101328"/>
                      </a:lnTo>
                      <a:lnTo>
                        <a:pt x="0" y="11013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5154" name="椭圆 75"/>
                <p:cNvSpPr>
                  <a:spLocks noChangeArrowheads="1"/>
                </p:cNvSpPr>
                <p:nvPr/>
              </p:nvSpPr>
              <p:spPr bwMode="auto">
                <a:xfrm>
                  <a:off x="305998" y="219929"/>
                  <a:ext cx="1119426" cy="1119426"/>
                </a:xfrm>
                <a:prstGeom prst="ellipse">
                  <a:avLst/>
                </a:pr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5155" name="组合 76"/>
                <p:cNvGrpSpPr>
                  <a:grpSpLocks noChangeAspect="1"/>
                </p:cNvGrpSpPr>
                <p:nvPr/>
              </p:nvGrpSpPr>
              <p:grpSpPr bwMode="auto">
                <a:xfrm>
                  <a:off x="327526" y="218587"/>
                  <a:ext cx="1028985" cy="1057639"/>
                  <a:chOff x="0" y="0"/>
                  <a:chExt cx="2367186" cy="2433106"/>
                </a:xfrm>
              </p:grpSpPr>
              <p:pic>
                <p:nvPicPr>
                  <p:cNvPr id="5156" name="图片 77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589839">
                    <a:off x="5944" y="71864"/>
                    <a:ext cx="2433106" cy="22893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7" name="Picture 3" descr="C:\Documents and Settings\Administrator\My Documents\My Pictures\1659_51.wm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270565"/>
                    <a:ext cx="2324634" cy="1979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5147" name="组合 68"/>
              <p:cNvGrpSpPr>
                <a:grpSpLocks noChangeAspect="1"/>
              </p:cNvGrpSpPr>
              <p:nvPr/>
            </p:nvGrpSpPr>
            <p:grpSpPr bwMode="auto">
              <a:xfrm>
                <a:off x="95438" y="968"/>
                <a:ext cx="9017064" cy="1045433"/>
                <a:chOff x="0" y="0"/>
                <a:chExt cx="9017064" cy="1045433"/>
              </a:xfrm>
            </p:grpSpPr>
            <p:pic>
              <p:nvPicPr>
                <p:cNvPr id="5148" name="图片 6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942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9" name="图片 7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40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0" name="图片 7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822"/>
                <a:stretch>
                  <a:fillRect/>
                </a:stretch>
              </p:blipFill>
              <p:spPr bwMode="auto">
                <a:xfrm>
                  <a:off x="0" y="0"/>
                  <a:ext cx="1600240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5145" name="TextBox 66"/>
            <p:cNvSpPr>
              <a:spLocks noChangeArrowheads="1"/>
            </p:cNvSpPr>
            <p:nvPr/>
          </p:nvSpPr>
          <p:spPr bwMode="auto">
            <a:xfrm>
              <a:off x="5584110" y="404665"/>
              <a:ext cx="27462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 </a:t>
              </a:r>
              <a:r>
                <a:rPr lang="zh-CN" altLang="en-US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中国风图表页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4"/>
          <p:cNvSpPr>
            <a:spLocks noChangeArrowheads="1"/>
          </p:cNvSpPr>
          <p:nvPr/>
        </p:nvSpPr>
        <p:spPr bwMode="auto">
          <a:xfrm>
            <a:off x="1331913" y="2368550"/>
            <a:ext cx="4237037" cy="2212975"/>
          </a:xfrm>
          <a:custGeom>
            <a:avLst/>
            <a:gdLst>
              <a:gd name="T0" fmla="*/ 2147483646 w 1558"/>
              <a:gd name="T1" fmla="*/ 2147483646 h 814"/>
              <a:gd name="T2" fmla="*/ 2147483646 w 1558"/>
              <a:gd name="T3" fmla="*/ 0 h 814"/>
              <a:gd name="T4" fmla="*/ 2147483646 w 1558"/>
              <a:gd name="T5" fmla="*/ 2147483646 h 814"/>
              <a:gd name="T6" fmla="*/ 0 w 1558"/>
              <a:gd name="T7" fmla="*/ 2147483646 h 814"/>
              <a:gd name="T8" fmla="*/ 2147483646 w 1558"/>
              <a:gd name="T9" fmla="*/ 36954508 h 814"/>
              <a:gd name="T10" fmla="*/ 2147483646 w 1558"/>
              <a:gd name="T11" fmla="*/ 2147483646 h 8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8"/>
              <a:gd name="T19" fmla="*/ 0 h 814"/>
              <a:gd name="T20" fmla="*/ 1558 w 1558"/>
              <a:gd name="T21" fmla="*/ 814 h 8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mpd="sng">
            <a:solidFill>
              <a:srgbClr val="C7820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6147" name="Freeform 5"/>
          <p:cNvSpPr>
            <a:spLocks noChangeArrowheads="1"/>
          </p:cNvSpPr>
          <p:nvPr/>
        </p:nvSpPr>
        <p:spPr bwMode="auto">
          <a:xfrm flipH="1" flipV="1">
            <a:off x="3722688" y="2368550"/>
            <a:ext cx="4238625" cy="2212975"/>
          </a:xfrm>
          <a:custGeom>
            <a:avLst/>
            <a:gdLst>
              <a:gd name="T0" fmla="*/ 2147483646 w 1558"/>
              <a:gd name="T1" fmla="*/ 2147483646 h 814"/>
              <a:gd name="T2" fmla="*/ 2147483646 w 1558"/>
              <a:gd name="T3" fmla="*/ 0 h 814"/>
              <a:gd name="T4" fmla="*/ 2147483646 w 1558"/>
              <a:gd name="T5" fmla="*/ 2147483646 h 814"/>
              <a:gd name="T6" fmla="*/ 0 w 1558"/>
              <a:gd name="T7" fmla="*/ 2147483646 h 814"/>
              <a:gd name="T8" fmla="*/ 2147483646 w 1558"/>
              <a:gd name="T9" fmla="*/ 36954508 h 814"/>
              <a:gd name="T10" fmla="*/ 2147483646 w 1558"/>
              <a:gd name="T11" fmla="*/ 2147483646 h 8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8"/>
              <a:gd name="T19" fmla="*/ 0 h 814"/>
              <a:gd name="T20" fmla="*/ 1558 w 1558"/>
              <a:gd name="T21" fmla="*/ 814 h 8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mpd="sng">
            <a:solidFill>
              <a:srgbClr val="C7820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 rot="-2700000">
            <a:off x="1866900" y="2946400"/>
            <a:ext cx="1062038" cy="1060450"/>
          </a:xfrm>
          <a:prstGeom prst="rect">
            <a:avLst/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 rot="-2700000">
            <a:off x="4110038" y="2946400"/>
            <a:ext cx="1062037" cy="1060450"/>
          </a:xfrm>
          <a:prstGeom prst="rect">
            <a:avLst/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 rot="-2700000">
            <a:off x="6332538" y="2946400"/>
            <a:ext cx="1062037" cy="1060450"/>
          </a:xfrm>
          <a:prstGeom prst="rect">
            <a:avLst/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6151" name="椭圆 1"/>
          <p:cNvSpPr>
            <a:spLocks noChangeArrowheads="1"/>
          </p:cNvSpPr>
          <p:nvPr/>
        </p:nvSpPr>
        <p:spPr bwMode="auto">
          <a:xfrm>
            <a:off x="2251075" y="2886075"/>
            <a:ext cx="293688" cy="2936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D8D8D8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2" name="椭圆 94"/>
          <p:cNvSpPr>
            <a:spLocks noChangeArrowheads="1"/>
          </p:cNvSpPr>
          <p:nvPr/>
        </p:nvSpPr>
        <p:spPr bwMode="auto">
          <a:xfrm>
            <a:off x="4500563" y="2886075"/>
            <a:ext cx="293687" cy="2936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D8D8D8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3" name="椭圆 95"/>
          <p:cNvSpPr>
            <a:spLocks noChangeArrowheads="1"/>
          </p:cNvSpPr>
          <p:nvPr/>
        </p:nvSpPr>
        <p:spPr bwMode="auto">
          <a:xfrm>
            <a:off x="6716713" y="2881313"/>
            <a:ext cx="293687" cy="293687"/>
          </a:xfrm>
          <a:prstGeom prst="ellipse">
            <a:avLst/>
          </a:prstGeom>
          <a:solidFill>
            <a:schemeClr val="bg1"/>
          </a:solidFill>
          <a:ln w="25400">
            <a:solidFill>
              <a:srgbClr val="D8D8D8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4" name="Text Box 17"/>
          <p:cNvSpPr>
            <a:spLocks noChangeArrowheads="1"/>
          </p:cNvSpPr>
          <p:nvPr/>
        </p:nvSpPr>
        <p:spPr bwMode="auto">
          <a:xfrm>
            <a:off x="6807200" y="2919413"/>
            <a:ext cx="93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b="1">
                <a:latin typeface="Arial" panose="020B0604020202020204" pitchFamily="34" charset="0"/>
              </a:rPr>
              <a:t>3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55" name="Text Box 16"/>
          <p:cNvSpPr>
            <a:spLocks noChangeArrowheads="1"/>
          </p:cNvSpPr>
          <p:nvPr/>
        </p:nvSpPr>
        <p:spPr bwMode="auto">
          <a:xfrm>
            <a:off x="4591050" y="2922588"/>
            <a:ext cx="92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b="1">
                <a:latin typeface="Arial" panose="020B0604020202020204" pitchFamily="34" charset="0"/>
              </a:rPr>
              <a:t>2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56" name="Text Box 15"/>
          <p:cNvSpPr>
            <a:spLocks noChangeArrowheads="1"/>
          </p:cNvSpPr>
          <p:nvPr/>
        </p:nvSpPr>
        <p:spPr bwMode="auto">
          <a:xfrm>
            <a:off x="2346325" y="2922588"/>
            <a:ext cx="92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b="1">
                <a:latin typeface="Arial" panose="020B0604020202020204" pitchFamily="34" charset="0"/>
              </a:rPr>
              <a:t>1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57" name="TextBox 23"/>
          <p:cNvSpPr>
            <a:spLocks noChangeArrowheads="1"/>
          </p:cNvSpPr>
          <p:nvPr/>
        </p:nvSpPr>
        <p:spPr bwMode="auto">
          <a:xfrm>
            <a:off x="2005013" y="3308350"/>
            <a:ext cx="823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</a:p>
        </p:txBody>
      </p:sp>
      <p:sp>
        <p:nvSpPr>
          <p:cNvPr id="6158" name="TextBox 23"/>
          <p:cNvSpPr>
            <a:spLocks noChangeArrowheads="1"/>
          </p:cNvSpPr>
          <p:nvPr/>
        </p:nvSpPr>
        <p:spPr bwMode="auto">
          <a:xfrm>
            <a:off x="4224338" y="3308350"/>
            <a:ext cx="823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</a:p>
        </p:txBody>
      </p:sp>
      <p:sp>
        <p:nvSpPr>
          <p:cNvPr id="6159" name="TextBox 23"/>
          <p:cNvSpPr>
            <a:spLocks noChangeArrowheads="1"/>
          </p:cNvSpPr>
          <p:nvPr/>
        </p:nvSpPr>
        <p:spPr bwMode="auto">
          <a:xfrm>
            <a:off x="6442075" y="3308350"/>
            <a:ext cx="823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</a:p>
        </p:txBody>
      </p:sp>
      <p:grpSp>
        <p:nvGrpSpPr>
          <p:cNvPr id="6160" name="组合 40"/>
          <p:cNvGrpSpPr/>
          <p:nvPr/>
        </p:nvGrpSpPr>
        <p:grpSpPr bwMode="auto">
          <a:xfrm>
            <a:off x="0" y="0"/>
            <a:ext cx="9140825" cy="1412875"/>
            <a:chOff x="0" y="0"/>
            <a:chExt cx="9144000" cy="1413494"/>
          </a:xfrm>
        </p:grpSpPr>
        <p:grpSp>
          <p:nvGrpSpPr>
            <p:cNvPr id="6161" name="组合 41"/>
            <p:cNvGrpSpPr/>
            <p:nvPr/>
          </p:nvGrpSpPr>
          <p:grpSpPr bwMode="auto">
            <a:xfrm>
              <a:off x="0" y="0"/>
              <a:ext cx="9144000" cy="1413494"/>
              <a:chOff x="0" y="0"/>
              <a:chExt cx="9144000" cy="1413494"/>
            </a:xfrm>
          </p:grpSpPr>
          <p:grpSp>
            <p:nvGrpSpPr>
              <p:cNvPr id="6163" name="组合 43"/>
              <p:cNvGrpSpPr/>
              <p:nvPr/>
            </p:nvGrpSpPr>
            <p:grpSpPr bwMode="auto">
              <a:xfrm>
                <a:off x="0" y="0"/>
                <a:ext cx="9144000" cy="1413494"/>
                <a:chOff x="0" y="0"/>
                <a:chExt cx="9144000" cy="1413494"/>
              </a:xfrm>
            </p:grpSpPr>
            <p:sp>
              <p:nvSpPr>
                <p:cNvPr id="6168" name="椭圆 48"/>
                <p:cNvSpPr>
                  <a:spLocks noChangeArrowheads="1"/>
                </p:cNvSpPr>
                <p:nvPr/>
              </p:nvSpPr>
              <p:spPr bwMode="auto">
                <a:xfrm>
                  <a:off x="243973" y="133037"/>
                  <a:ext cx="1256793" cy="1280457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169" name="矩形 49"/>
                <p:cNvSpPr>
                  <a:spLocks noChangeArrowheads="1"/>
                </p:cNvSpPr>
                <p:nvPr/>
              </p:nvSpPr>
              <p:spPr bwMode="auto">
                <a:xfrm flipV="1">
                  <a:off x="0" y="808247"/>
                  <a:ext cx="9144000" cy="25002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170" name="矩形 56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9144000" cy="979605"/>
                </a:xfrm>
                <a:custGeom>
                  <a:avLst/>
                  <a:gdLst>
                    <a:gd name="T0" fmla="*/ 0 w 9937104"/>
                    <a:gd name="T1" fmla="*/ 0 h 1101328"/>
                    <a:gd name="T2" fmla="*/ 8414196 w 9937104"/>
                    <a:gd name="T3" fmla="*/ 0 h 1101328"/>
                    <a:gd name="T4" fmla="*/ 8414196 w 9937104"/>
                    <a:gd name="T5" fmla="*/ 871335 h 1101328"/>
                    <a:gd name="T6" fmla="*/ 0 w 9937104"/>
                    <a:gd name="T7" fmla="*/ 871335 h 1101328"/>
                    <a:gd name="T8" fmla="*/ 0 w 9937104"/>
                    <a:gd name="T9" fmla="*/ 0 h 11013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37104"/>
                    <a:gd name="T16" fmla="*/ 0 h 1101328"/>
                    <a:gd name="T17" fmla="*/ 9937104 w 9937104"/>
                    <a:gd name="T18" fmla="*/ 1101328 h 11013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37104" h="1101328">
                      <a:moveTo>
                        <a:pt x="0" y="0"/>
                      </a:moveTo>
                      <a:lnTo>
                        <a:pt x="9937104" y="0"/>
                      </a:lnTo>
                      <a:lnTo>
                        <a:pt x="9937104" y="1101328"/>
                      </a:lnTo>
                      <a:lnTo>
                        <a:pt x="0" y="11013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6171" name="椭圆 51"/>
                <p:cNvSpPr>
                  <a:spLocks noChangeArrowheads="1"/>
                </p:cNvSpPr>
                <p:nvPr/>
              </p:nvSpPr>
              <p:spPr bwMode="auto">
                <a:xfrm>
                  <a:off x="305998" y="219929"/>
                  <a:ext cx="1119426" cy="1119426"/>
                </a:xfrm>
                <a:prstGeom prst="ellipse">
                  <a:avLst/>
                </a:pr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6172" name="组合 52"/>
                <p:cNvGrpSpPr>
                  <a:grpSpLocks noChangeAspect="1"/>
                </p:cNvGrpSpPr>
                <p:nvPr/>
              </p:nvGrpSpPr>
              <p:grpSpPr bwMode="auto">
                <a:xfrm>
                  <a:off x="327526" y="218587"/>
                  <a:ext cx="1028985" cy="1057639"/>
                  <a:chOff x="0" y="0"/>
                  <a:chExt cx="2367186" cy="2433106"/>
                </a:xfrm>
              </p:grpSpPr>
              <p:pic>
                <p:nvPicPr>
                  <p:cNvPr id="6173" name="图片 53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589839">
                    <a:off x="5944" y="71864"/>
                    <a:ext cx="2433106" cy="22893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174" name="Picture 3" descr="C:\Documents and Settings\Administrator\My Documents\My Pictures\1659_51.wm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270565"/>
                    <a:ext cx="2324634" cy="1979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6164" name="组合 44"/>
              <p:cNvGrpSpPr>
                <a:grpSpLocks noChangeAspect="1"/>
              </p:cNvGrpSpPr>
              <p:nvPr/>
            </p:nvGrpSpPr>
            <p:grpSpPr bwMode="auto">
              <a:xfrm>
                <a:off x="95438" y="968"/>
                <a:ext cx="9017064" cy="1045433"/>
                <a:chOff x="0" y="0"/>
                <a:chExt cx="9017064" cy="1045433"/>
              </a:xfrm>
            </p:grpSpPr>
            <p:pic>
              <p:nvPicPr>
                <p:cNvPr id="6165" name="图片 4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942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66" name="图片 4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40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67" name="图片 4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822"/>
                <a:stretch>
                  <a:fillRect/>
                </a:stretch>
              </p:blipFill>
              <p:spPr bwMode="auto">
                <a:xfrm>
                  <a:off x="0" y="0"/>
                  <a:ext cx="1600240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162" name="TextBox 42"/>
            <p:cNvSpPr>
              <a:spLocks noChangeArrowheads="1"/>
            </p:cNvSpPr>
            <p:nvPr/>
          </p:nvSpPr>
          <p:spPr bwMode="auto">
            <a:xfrm>
              <a:off x="5584110" y="404665"/>
              <a:ext cx="27462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 </a:t>
              </a:r>
              <a:r>
                <a:rPr lang="zh-CN" altLang="en-US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中国风图表页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流程图: 可选过程 2"/>
          <p:cNvSpPr>
            <a:spLocks noChangeArrowheads="1"/>
          </p:cNvSpPr>
          <p:nvPr/>
        </p:nvSpPr>
        <p:spPr bwMode="auto">
          <a:xfrm>
            <a:off x="1884363" y="2368550"/>
            <a:ext cx="5068887" cy="287338"/>
          </a:xfrm>
          <a:prstGeom prst="flowChartAlternateProcess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7171" name="流程图: 可选过程 3"/>
          <p:cNvSpPr>
            <a:spLocks noChangeArrowheads="1"/>
          </p:cNvSpPr>
          <p:nvPr/>
        </p:nvSpPr>
        <p:spPr bwMode="auto">
          <a:xfrm>
            <a:off x="1884363" y="2386013"/>
            <a:ext cx="3408362" cy="252412"/>
          </a:xfrm>
          <a:prstGeom prst="flowChartAlternateProcess">
            <a:avLst/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2" name="圆角矩形标注 4"/>
          <p:cNvSpPr>
            <a:spLocks noChangeArrowheads="1"/>
          </p:cNvSpPr>
          <p:nvPr/>
        </p:nvSpPr>
        <p:spPr bwMode="auto">
          <a:xfrm>
            <a:off x="4368800" y="2835275"/>
            <a:ext cx="504825" cy="252413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C78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</a:rPr>
              <a:t>50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173" name="流程图: 可选过程 5"/>
          <p:cNvSpPr>
            <a:spLocks noChangeArrowheads="1"/>
          </p:cNvSpPr>
          <p:nvPr/>
        </p:nvSpPr>
        <p:spPr bwMode="auto">
          <a:xfrm>
            <a:off x="1884363" y="3160713"/>
            <a:ext cx="5068887" cy="287337"/>
          </a:xfrm>
          <a:prstGeom prst="flowChartAlternateProcess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7174" name="流程图: 可选过程 6"/>
          <p:cNvSpPr>
            <a:spLocks noChangeArrowheads="1"/>
          </p:cNvSpPr>
          <p:nvPr/>
        </p:nvSpPr>
        <p:spPr bwMode="auto">
          <a:xfrm>
            <a:off x="1884363" y="3178175"/>
            <a:ext cx="2665412" cy="252413"/>
          </a:xfrm>
          <a:prstGeom prst="flowChartAlternateProcess">
            <a:avLst/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5" name="流程图: 可选过程 7"/>
          <p:cNvSpPr>
            <a:spLocks noChangeArrowheads="1"/>
          </p:cNvSpPr>
          <p:nvPr/>
        </p:nvSpPr>
        <p:spPr bwMode="auto">
          <a:xfrm>
            <a:off x="1920875" y="3879850"/>
            <a:ext cx="5032375" cy="288925"/>
          </a:xfrm>
          <a:prstGeom prst="flowChartAlternateProcess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7176" name="流程图: 可选过程 8"/>
          <p:cNvSpPr>
            <a:spLocks noChangeArrowheads="1"/>
          </p:cNvSpPr>
          <p:nvPr/>
        </p:nvSpPr>
        <p:spPr bwMode="auto">
          <a:xfrm>
            <a:off x="1920875" y="3898900"/>
            <a:ext cx="3743325" cy="250825"/>
          </a:xfrm>
          <a:prstGeom prst="flowChartAlternateProcess">
            <a:avLst/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177" name="流程图: 可选过程 9"/>
          <p:cNvSpPr>
            <a:spLocks noChangeArrowheads="1"/>
          </p:cNvSpPr>
          <p:nvPr/>
        </p:nvSpPr>
        <p:spPr bwMode="auto">
          <a:xfrm>
            <a:off x="1920875" y="4672013"/>
            <a:ext cx="5032375" cy="288925"/>
          </a:xfrm>
          <a:prstGeom prst="flowChartAlternateProcess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7178" name="流程图: 可选过程 10"/>
          <p:cNvSpPr>
            <a:spLocks noChangeArrowheads="1"/>
          </p:cNvSpPr>
          <p:nvPr/>
        </p:nvSpPr>
        <p:spPr bwMode="auto">
          <a:xfrm>
            <a:off x="1920875" y="4689475"/>
            <a:ext cx="4090988" cy="252413"/>
          </a:xfrm>
          <a:prstGeom prst="flowChartAlternateProcess">
            <a:avLst/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9" name="圆角矩形标注 11"/>
          <p:cNvSpPr>
            <a:spLocks noChangeArrowheads="1"/>
          </p:cNvSpPr>
          <p:nvPr/>
        </p:nvSpPr>
        <p:spPr bwMode="auto">
          <a:xfrm>
            <a:off x="5507038" y="3556000"/>
            <a:ext cx="504825" cy="252413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C78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</a:rPr>
              <a:t>70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180" name="圆角矩形标注 12"/>
          <p:cNvSpPr>
            <a:spLocks noChangeArrowheads="1"/>
          </p:cNvSpPr>
          <p:nvPr/>
        </p:nvSpPr>
        <p:spPr bwMode="auto">
          <a:xfrm>
            <a:off x="5159375" y="2044700"/>
            <a:ext cx="504825" cy="250825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C78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</a:rPr>
              <a:t>65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181" name="圆角矩形标注 13"/>
          <p:cNvSpPr>
            <a:spLocks noChangeArrowheads="1"/>
          </p:cNvSpPr>
          <p:nvPr/>
        </p:nvSpPr>
        <p:spPr bwMode="auto">
          <a:xfrm>
            <a:off x="5854700" y="4311650"/>
            <a:ext cx="504825" cy="252413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C78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</a:rPr>
              <a:t>80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182" name="直接连接符 14"/>
          <p:cNvSpPr>
            <a:spLocks noChangeShapeType="1"/>
          </p:cNvSpPr>
          <p:nvPr/>
        </p:nvSpPr>
        <p:spPr bwMode="auto">
          <a:xfrm>
            <a:off x="1692275" y="1765300"/>
            <a:ext cx="0" cy="3535363"/>
          </a:xfrm>
          <a:prstGeom prst="line">
            <a:avLst/>
          </a:prstGeom>
          <a:noFill/>
          <a:ln w="28575">
            <a:solidFill>
              <a:srgbClr val="625348"/>
            </a:solidFill>
            <a:round/>
            <a:head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3" name="直接连接符 14"/>
          <p:cNvSpPr>
            <a:spLocks noChangeShapeType="1"/>
          </p:cNvSpPr>
          <p:nvPr/>
        </p:nvSpPr>
        <p:spPr bwMode="auto">
          <a:xfrm flipH="1">
            <a:off x="1692275" y="5300663"/>
            <a:ext cx="6264275" cy="23812"/>
          </a:xfrm>
          <a:prstGeom prst="line">
            <a:avLst/>
          </a:prstGeom>
          <a:noFill/>
          <a:ln w="28575">
            <a:solidFill>
              <a:srgbClr val="625348"/>
            </a:solidFill>
            <a:round/>
            <a:head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4" name="直接连接符 14"/>
          <p:cNvSpPr>
            <a:spLocks noChangeShapeType="1"/>
          </p:cNvSpPr>
          <p:nvPr/>
        </p:nvSpPr>
        <p:spPr bwMode="auto">
          <a:xfrm>
            <a:off x="2397125" y="1765300"/>
            <a:ext cx="1588" cy="3535363"/>
          </a:xfrm>
          <a:prstGeom prst="line">
            <a:avLst/>
          </a:prstGeom>
          <a:noFill/>
          <a:ln w="12700" cmpd="tri">
            <a:solidFill>
              <a:srgbClr val="A5A5A5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5" name="直接连接符 14"/>
          <p:cNvSpPr>
            <a:spLocks noChangeShapeType="1"/>
          </p:cNvSpPr>
          <p:nvPr/>
        </p:nvSpPr>
        <p:spPr bwMode="auto">
          <a:xfrm>
            <a:off x="3113088" y="1765300"/>
            <a:ext cx="1587" cy="3535363"/>
          </a:xfrm>
          <a:prstGeom prst="line">
            <a:avLst/>
          </a:prstGeom>
          <a:noFill/>
          <a:ln w="12700" cmpd="tri">
            <a:solidFill>
              <a:srgbClr val="A5A5A5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6" name="直接连接符 14"/>
          <p:cNvSpPr>
            <a:spLocks noChangeShapeType="1"/>
          </p:cNvSpPr>
          <p:nvPr/>
        </p:nvSpPr>
        <p:spPr bwMode="auto">
          <a:xfrm>
            <a:off x="3829050" y="1787525"/>
            <a:ext cx="1588" cy="3536950"/>
          </a:xfrm>
          <a:prstGeom prst="line">
            <a:avLst/>
          </a:prstGeom>
          <a:noFill/>
          <a:ln w="12700" cmpd="tri">
            <a:solidFill>
              <a:srgbClr val="A5A5A5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7" name="直接连接符 14"/>
          <p:cNvSpPr>
            <a:spLocks noChangeShapeType="1"/>
          </p:cNvSpPr>
          <p:nvPr/>
        </p:nvSpPr>
        <p:spPr bwMode="auto">
          <a:xfrm>
            <a:off x="4549775" y="1787525"/>
            <a:ext cx="0" cy="3536950"/>
          </a:xfrm>
          <a:prstGeom prst="line">
            <a:avLst/>
          </a:prstGeom>
          <a:noFill/>
          <a:ln w="12700" cmpd="tri">
            <a:solidFill>
              <a:srgbClr val="A5A5A5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8" name="直接连接符 14"/>
          <p:cNvSpPr>
            <a:spLocks noChangeShapeType="1"/>
          </p:cNvSpPr>
          <p:nvPr/>
        </p:nvSpPr>
        <p:spPr bwMode="auto">
          <a:xfrm>
            <a:off x="5292725" y="1827213"/>
            <a:ext cx="0" cy="3535362"/>
          </a:xfrm>
          <a:prstGeom prst="line">
            <a:avLst/>
          </a:prstGeom>
          <a:noFill/>
          <a:ln w="12700" cmpd="tri">
            <a:solidFill>
              <a:srgbClr val="A5A5A5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9" name="直接连接符 14"/>
          <p:cNvSpPr>
            <a:spLocks noChangeShapeType="1"/>
          </p:cNvSpPr>
          <p:nvPr/>
        </p:nvSpPr>
        <p:spPr bwMode="auto">
          <a:xfrm>
            <a:off x="6011863" y="1787525"/>
            <a:ext cx="1587" cy="3536950"/>
          </a:xfrm>
          <a:prstGeom prst="line">
            <a:avLst/>
          </a:prstGeom>
          <a:noFill/>
          <a:ln w="12700" cmpd="tri">
            <a:solidFill>
              <a:srgbClr val="A5A5A5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0" name="直接连接符 14"/>
          <p:cNvSpPr>
            <a:spLocks noChangeShapeType="1"/>
          </p:cNvSpPr>
          <p:nvPr/>
        </p:nvSpPr>
        <p:spPr bwMode="auto">
          <a:xfrm>
            <a:off x="6737350" y="1787525"/>
            <a:ext cx="1588" cy="3536950"/>
          </a:xfrm>
          <a:prstGeom prst="line">
            <a:avLst/>
          </a:prstGeom>
          <a:noFill/>
          <a:ln w="12700" cmpd="tri">
            <a:solidFill>
              <a:srgbClr val="A5A5A5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1" name="直接连接符 14"/>
          <p:cNvSpPr>
            <a:spLocks noChangeShapeType="1"/>
          </p:cNvSpPr>
          <p:nvPr/>
        </p:nvSpPr>
        <p:spPr bwMode="auto">
          <a:xfrm>
            <a:off x="7451725" y="1787525"/>
            <a:ext cx="1588" cy="3536950"/>
          </a:xfrm>
          <a:prstGeom prst="line">
            <a:avLst/>
          </a:prstGeom>
          <a:noFill/>
          <a:ln w="12700" cmpd="tri">
            <a:solidFill>
              <a:srgbClr val="A5A5A5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2" name="TextBox 23"/>
          <p:cNvSpPr>
            <a:spLocks noChangeArrowheads="1"/>
          </p:cNvSpPr>
          <p:nvPr/>
        </p:nvSpPr>
        <p:spPr bwMode="auto">
          <a:xfrm>
            <a:off x="1206500" y="3549650"/>
            <a:ext cx="43021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3" name="TextBox 23"/>
          <p:cNvSpPr>
            <a:spLocks noChangeArrowheads="1"/>
          </p:cNvSpPr>
          <p:nvPr/>
        </p:nvSpPr>
        <p:spPr bwMode="auto">
          <a:xfrm>
            <a:off x="1901825" y="5368925"/>
            <a:ext cx="1711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C794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7194" name="组合 61"/>
          <p:cNvGrpSpPr/>
          <p:nvPr/>
        </p:nvGrpSpPr>
        <p:grpSpPr bwMode="auto">
          <a:xfrm>
            <a:off x="0" y="0"/>
            <a:ext cx="9140825" cy="1412875"/>
            <a:chOff x="0" y="0"/>
            <a:chExt cx="9144000" cy="1413494"/>
          </a:xfrm>
        </p:grpSpPr>
        <p:grpSp>
          <p:nvGrpSpPr>
            <p:cNvPr id="7195" name="组合 63"/>
            <p:cNvGrpSpPr/>
            <p:nvPr/>
          </p:nvGrpSpPr>
          <p:grpSpPr bwMode="auto">
            <a:xfrm>
              <a:off x="0" y="0"/>
              <a:ext cx="9144000" cy="1413494"/>
              <a:chOff x="0" y="0"/>
              <a:chExt cx="9144000" cy="1413494"/>
            </a:xfrm>
          </p:grpSpPr>
          <p:grpSp>
            <p:nvGrpSpPr>
              <p:cNvPr id="7197" name="组合 65"/>
              <p:cNvGrpSpPr/>
              <p:nvPr/>
            </p:nvGrpSpPr>
            <p:grpSpPr bwMode="auto">
              <a:xfrm>
                <a:off x="0" y="0"/>
                <a:ext cx="9144000" cy="1413494"/>
                <a:chOff x="0" y="0"/>
                <a:chExt cx="9144000" cy="1413494"/>
              </a:xfrm>
            </p:grpSpPr>
            <p:sp>
              <p:nvSpPr>
                <p:cNvPr id="7202" name="椭圆 70"/>
                <p:cNvSpPr>
                  <a:spLocks noChangeArrowheads="1"/>
                </p:cNvSpPr>
                <p:nvPr/>
              </p:nvSpPr>
              <p:spPr bwMode="auto">
                <a:xfrm>
                  <a:off x="243973" y="133037"/>
                  <a:ext cx="1256793" cy="1280457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03" name="矩形 71"/>
                <p:cNvSpPr>
                  <a:spLocks noChangeArrowheads="1"/>
                </p:cNvSpPr>
                <p:nvPr/>
              </p:nvSpPr>
              <p:spPr bwMode="auto">
                <a:xfrm flipV="1">
                  <a:off x="0" y="808247"/>
                  <a:ext cx="9144000" cy="25002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04" name="矩形 56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9144000" cy="979605"/>
                </a:xfrm>
                <a:custGeom>
                  <a:avLst/>
                  <a:gdLst>
                    <a:gd name="T0" fmla="*/ 0 w 9937104"/>
                    <a:gd name="T1" fmla="*/ 0 h 1101328"/>
                    <a:gd name="T2" fmla="*/ 8414196 w 9937104"/>
                    <a:gd name="T3" fmla="*/ 0 h 1101328"/>
                    <a:gd name="T4" fmla="*/ 8414196 w 9937104"/>
                    <a:gd name="T5" fmla="*/ 871335 h 1101328"/>
                    <a:gd name="T6" fmla="*/ 0 w 9937104"/>
                    <a:gd name="T7" fmla="*/ 871335 h 1101328"/>
                    <a:gd name="T8" fmla="*/ 0 w 9937104"/>
                    <a:gd name="T9" fmla="*/ 0 h 11013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37104"/>
                    <a:gd name="T16" fmla="*/ 0 h 1101328"/>
                    <a:gd name="T17" fmla="*/ 9937104 w 9937104"/>
                    <a:gd name="T18" fmla="*/ 1101328 h 11013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37104" h="1101328">
                      <a:moveTo>
                        <a:pt x="0" y="0"/>
                      </a:moveTo>
                      <a:lnTo>
                        <a:pt x="9937104" y="0"/>
                      </a:lnTo>
                      <a:lnTo>
                        <a:pt x="9937104" y="1101328"/>
                      </a:lnTo>
                      <a:lnTo>
                        <a:pt x="0" y="11013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7205" name="椭圆 73"/>
                <p:cNvSpPr>
                  <a:spLocks noChangeArrowheads="1"/>
                </p:cNvSpPr>
                <p:nvPr/>
              </p:nvSpPr>
              <p:spPr bwMode="auto">
                <a:xfrm>
                  <a:off x="305998" y="219929"/>
                  <a:ext cx="1119426" cy="1119426"/>
                </a:xfrm>
                <a:prstGeom prst="ellipse">
                  <a:avLst/>
                </a:pr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7206" name="组合 74"/>
                <p:cNvGrpSpPr>
                  <a:grpSpLocks noChangeAspect="1"/>
                </p:cNvGrpSpPr>
                <p:nvPr/>
              </p:nvGrpSpPr>
              <p:grpSpPr bwMode="auto">
                <a:xfrm>
                  <a:off x="327526" y="218587"/>
                  <a:ext cx="1028985" cy="1057639"/>
                  <a:chOff x="0" y="0"/>
                  <a:chExt cx="2367186" cy="2433106"/>
                </a:xfrm>
              </p:grpSpPr>
              <p:pic>
                <p:nvPicPr>
                  <p:cNvPr id="7207" name="图片 75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589839">
                    <a:off x="5944" y="71864"/>
                    <a:ext cx="2433106" cy="22893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08" name="Picture 3" descr="C:\Documents and Settings\Administrator\My Documents\My Pictures\1659_51.wm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270565"/>
                    <a:ext cx="2324634" cy="1979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7198" name="组合 66"/>
              <p:cNvGrpSpPr>
                <a:grpSpLocks noChangeAspect="1"/>
              </p:cNvGrpSpPr>
              <p:nvPr/>
            </p:nvGrpSpPr>
            <p:grpSpPr bwMode="auto">
              <a:xfrm>
                <a:off x="95438" y="968"/>
                <a:ext cx="9017064" cy="1045433"/>
                <a:chOff x="0" y="0"/>
                <a:chExt cx="9017064" cy="1045433"/>
              </a:xfrm>
            </p:grpSpPr>
            <p:pic>
              <p:nvPicPr>
                <p:cNvPr id="7199" name="图片 6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942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00" name="图片 6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40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01" name="图片 6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822"/>
                <a:stretch>
                  <a:fillRect/>
                </a:stretch>
              </p:blipFill>
              <p:spPr bwMode="auto">
                <a:xfrm>
                  <a:off x="0" y="0"/>
                  <a:ext cx="1600240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7196" name="TextBox 64"/>
            <p:cNvSpPr>
              <a:spLocks noChangeArrowheads="1"/>
            </p:cNvSpPr>
            <p:nvPr/>
          </p:nvSpPr>
          <p:spPr bwMode="auto">
            <a:xfrm>
              <a:off x="5584110" y="404665"/>
              <a:ext cx="27462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 </a:t>
              </a:r>
              <a:r>
                <a:rPr lang="zh-CN" altLang="en-US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中国风图表页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"/>
          <p:cNvGrpSpPr/>
          <p:nvPr/>
        </p:nvGrpSpPr>
        <p:grpSpPr bwMode="auto">
          <a:xfrm>
            <a:off x="5530850" y="3292475"/>
            <a:ext cx="2254250" cy="2082800"/>
            <a:chOff x="0" y="0"/>
            <a:chExt cx="2400808" cy="2216988"/>
          </a:xfrm>
        </p:grpSpPr>
        <p:sp>
          <p:nvSpPr>
            <p:cNvPr id="8233" name="直接连接符​​ 31"/>
            <p:cNvSpPr>
              <a:spLocks noChangeShapeType="1"/>
            </p:cNvSpPr>
            <p:nvPr/>
          </p:nvSpPr>
          <p:spPr bwMode="auto">
            <a:xfrm>
              <a:off x="583389" y="78847"/>
              <a:ext cx="1624021" cy="1"/>
            </a:xfrm>
            <a:prstGeom prst="line">
              <a:avLst/>
            </a:prstGeom>
            <a:noFill/>
            <a:ln w="6350">
              <a:solidFill>
                <a:srgbClr val="A5A5A5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34" name="Group 21"/>
            <p:cNvGrpSpPr/>
            <p:nvPr/>
          </p:nvGrpSpPr>
          <p:grpSpPr bwMode="auto">
            <a:xfrm>
              <a:off x="0" y="0"/>
              <a:ext cx="2400808" cy="2216988"/>
              <a:chOff x="0" y="0"/>
              <a:chExt cx="2905994" cy="2683572"/>
            </a:xfrm>
          </p:grpSpPr>
          <p:sp>
            <p:nvSpPr>
              <p:cNvPr id="8235" name="圆角矩形​​ 40"/>
              <p:cNvSpPr>
                <a:spLocks noChangeArrowheads="1"/>
              </p:cNvSpPr>
              <p:nvPr/>
            </p:nvSpPr>
            <p:spPr bwMode="auto">
              <a:xfrm rot="-316478">
                <a:off x="40455" y="1051852"/>
                <a:ext cx="2865539" cy="1631720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36" name="直接连接符​​ 41"/>
              <p:cNvSpPr>
                <a:spLocks noChangeShapeType="1"/>
              </p:cNvSpPr>
              <p:nvPr/>
            </p:nvSpPr>
            <p:spPr bwMode="auto">
              <a:xfrm flipV="1">
                <a:off x="467925" y="163172"/>
                <a:ext cx="1171838" cy="1007351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7" name="直接连接符​​ 42"/>
              <p:cNvSpPr>
                <a:spLocks noChangeShapeType="1"/>
              </p:cNvSpPr>
              <p:nvPr/>
            </p:nvSpPr>
            <p:spPr bwMode="auto">
              <a:xfrm>
                <a:off x="1964748" y="163172"/>
                <a:ext cx="449047" cy="827997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8" name="椭圆​​ 43"/>
              <p:cNvSpPr>
                <a:spLocks noChangeArrowheads="1"/>
              </p:cNvSpPr>
              <p:nvPr/>
            </p:nvSpPr>
            <p:spPr bwMode="auto">
              <a:xfrm>
                <a:off x="1639763" y="0"/>
                <a:ext cx="324985" cy="324995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39" name="椭圆​​ 44"/>
              <p:cNvSpPr>
                <a:spLocks noChangeArrowheads="1"/>
              </p:cNvSpPr>
              <p:nvPr/>
            </p:nvSpPr>
            <p:spPr bwMode="auto">
              <a:xfrm>
                <a:off x="1706595" y="66815"/>
                <a:ext cx="187779" cy="187779"/>
              </a:xfrm>
              <a:prstGeom prst="ellipse">
                <a:avLst/>
              </a:prstGeom>
              <a:solidFill>
                <a:srgbClr val="D8D8D8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40" name="同侧圆角矩形 45"/>
              <p:cNvSpPr>
                <a:spLocks noChangeArrowheads="1"/>
              </p:cNvSpPr>
              <p:nvPr/>
            </p:nvSpPr>
            <p:spPr bwMode="auto">
              <a:xfrm rot="-304808">
                <a:off x="0" y="1062641"/>
                <a:ext cx="2853403" cy="792935"/>
              </a:xfrm>
              <a:custGeom>
                <a:avLst/>
                <a:gdLst>
                  <a:gd name="T0" fmla="*/ 188470174 w 21600"/>
                  <a:gd name="T1" fmla="*/ 0 h 21600"/>
                  <a:gd name="T2" fmla="*/ 47117478 w 21600"/>
                  <a:gd name="T3" fmla="*/ 14552964 h 21600"/>
                  <a:gd name="T4" fmla="*/ 188470174 w 21600"/>
                  <a:gd name="T5" fmla="*/ 7277161 h 21600"/>
                  <a:gd name="T6" fmla="*/ 424057694 w 21600"/>
                  <a:gd name="T7" fmla="*/ 14554322 h 21600"/>
                  <a:gd name="T8" fmla="*/ 329822739 w 21600"/>
                  <a:gd name="T9" fmla="*/ 21831446 h 21600"/>
                  <a:gd name="T10" fmla="*/ 235587652 w 21600"/>
                  <a:gd name="T11" fmla="*/ 1455432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63 h 21600"/>
                  <a:gd name="T20" fmla="*/ 18437 w 21600"/>
                  <a:gd name="T21" fmla="*/ 1843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799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41" name="圆角矩形​​ 46"/>
              <p:cNvSpPr>
                <a:spLocks noChangeArrowheads="1"/>
              </p:cNvSpPr>
              <p:nvPr/>
            </p:nvSpPr>
            <p:spPr bwMode="auto">
              <a:xfrm rot="-316478">
                <a:off x="167212" y="1210979"/>
                <a:ext cx="2621463" cy="1345832"/>
              </a:xfrm>
              <a:prstGeom prst="roundRect">
                <a:avLst>
                  <a:gd name="adj" fmla="val 0"/>
                </a:avLst>
              </a:prstGeom>
              <a:solidFill>
                <a:srgbClr val="C79405"/>
              </a:solidFill>
              <a:ln w="19050">
                <a:solidFill>
                  <a:srgbClr val="D8D8D8"/>
                </a:solidFill>
                <a:round/>
              </a:ln>
            </p:spPr>
            <p:txBody>
              <a:bodyPr anchor="ctr"/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点击此处输入文字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点击此处输入文字</a:t>
                </a:r>
                <a:endParaRPr lang="en-US" altLang="zh-CN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242" name="椭圆​​ 47"/>
              <p:cNvSpPr>
                <a:spLocks noChangeArrowheads="1"/>
              </p:cNvSpPr>
              <p:nvPr/>
            </p:nvSpPr>
            <p:spPr bwMode="auto">
              <a:xfrm rot="-316478">
                <a:off x="413864" y="1169968"/>
                <a:ext cx="119226" cy="119226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43" name="椭圆​​ 48"/>
              <p:cNvSpPr>
                <a:spLocks noChangeArrowheads="1"/>
              </p:cNvSpPr>
              <p:nvPr/>
            </p:nvSpPr>
            <p:spPr bwMode="auto">
              <a:xfrm rot="-316478">
                <a:off x="2359200" y="990374"/>
                <a:ext cx="119226" cy="119226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8195" name="组合 107"/>
          <p:cNvGrpSpPr/>
          <p:nvPr/>
        </p:nvGrpSpPr>
        <p:grpSpPr bwMode="auto">
          <a:xfrm>
            <a:off x="2392363" y="3033713"/>
            <a:ext cx="2254250" cy="2081212"/>
            <a:chOff x="0" y="0"/>
            <a:chExt cx="2400808" cy="2216988"/>
          </a:xfrm>
        </p:grpSpPr>
        <p:sp>
          <p:nvSpPr>
            <p:cNvPr id="8222" name="直接连接符​​ 31"/>
            <p:cNvSpPr>
              <a:spLocks noChangeShapeType="1"/>
            </p:cNvSpPr>
            <p:nvPr/>
          </p:nvSpPr>
          <p:spPr bwMode="auto">
            <a:xfrm>
              <a:off x="583389" y="78847"/>
              <a:ext cx="1624021" cy="1"/>
            </a:xfrm>
            <a:prstGeom prst="line">
              <a:avLst/>
            </a:prstGeom>
            <a:noFill/>
            <a:ln w="6350">
              <a:solidFill>
                <a:srgbClr val="A5A5A5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23" name="Group 21"/>
            <p:cNvGrpSpPr/>
            <p:nvPr/>
          </p:nvGrpSpPr>
          <p:grpSpPr bwMode="auto">
            <a:xfrm>
              <a:off x="0" y="0"/>
              <a:ext cx="2400808" cy="2216988"/>
              <a:chOff x="0" y="0"/>
              <a:chExt cx="2905994" cy="2683572"/>
            </a:xfrm>
          </p:grpSpPr>
          <p:sp>
            <p:nvSpPr>
              <p:cNvPr id="8224" name="圆角矩形​​ 40"/>
              <p:cNvSpPr>
                <a:spLocks noChangeArrowheads="1"/>
              </p:cNvSpPr>
              <p:nvPr/>
            </p:nvSpPr>
            <p:spPr bwMode="auto">
              <a:xfrm rot="-316478">
                <a:off x="40455" y="1051852"/>
                <a:ext cx="2865539" cy="1631720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5" name="直接连接符​​ 41"/>
              <p:cNvSpPr>
                <a:spLocks noChangeShapeType="1"/>
              </p:cNvSpPr>
              <p:nvPr/>
            </p:nvSpPr>
            <p:spPr bwMode="auto">
              <a:xfrm flipV="1">
                <a:off x="467925" y="163172"/>
                <a:ext cx="1171838" cy="1007351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6" name="直接连接符​​ 42"/>
              <p:cNvSpPr>
                <a:spLocks noChangeShapeType="1"/>
              </p:cNvSpPr>
              <p:nvPr/>
            </p:nvSpPr>
            <p:spPr bwMode="auto">
              <a:xfrm>
                <a:off x="1964748" y="163172"/>
                <a:ext cx="449047" cy="827997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7" name="椭圆​​ 43"/>
              <p:cNvSpPr>
                <a:spLocks noChangeArrowheads="1"/>
              </p:cNvSpPr>
              <p:nvPr/>
            </p:nvSpPr>
            <p:spPr bwMode="auto">
              <a:xfrm>
                <a:off x="1639763" y="0"/>
                <a:ext cx="324985" cy="324995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8" name="椭圆​​ 44"/>
              <p:cNvSpPr>
                <a:spLocks noChangeArrowheads="1"/>
              </p:cNvSpPr>
              <p:nvPr/>
            </p:nvSpPr>
            <p:spPr bwMode="auto">
              <a:xfrm>
                <a:off x="1708691" y="68911"/>
                <a:ext cx="187779" cy="187779"/>
              </a:xfrm>
              <a:prstGeom prst="ellipse">
                <a:avLst/>
              </a:prstGeom>
              <a:solidFill>
                <a:srgbClr val="D8D8D8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9" name="同侧圆角矩形 45"/>
              <p:cNvSpPr>
                <a:spLocks noChangeArrowheads="1"/>
              </p:cNvSpPr>
              <p:nvPr/>
            </p:nvSpPr>
            <p:spPr bwMode="auto">
              <a:xfrm rot="-304808">
                <a:off x="0" y="1062641"/>
                <a:ext cx="2853403" cy="792935"/>
              </a:xfrm>
              <a:custGeom>
                <a:avLst/>
                <a:gdLst>
                  <a:gd name="T0" fmla="*/ 188470174 w 21600"/>
                  <a:gd name="T1" fmla="*/ 0 h 21600"/>
                  <a:gd name="T2" fmla="*/ 47117478 w 21600"/>
                  <a:gd name="T3" fmla="*/ 14552964 h 21600"/>
                  <a:gd name="T4" fmla="*/ 188470174 w 21600"/>
                  <a:gd name="T5" fmla="*/ 7277161 h 21600"/>
                  <a:gd name="T6" fmla="*/ 424057694 w 21600"/>
                  <a:gd name="T7" fmla="*/ 14554322 h 21600"/>
                  <a:gd name="T8" fmla="*/ 329822739 w 21600"/>
                  <a:gd name="T9" fmla="*/ 21831446 h 21600"/>
                  <a:gd name="T10" fmla="*/ 235587652 w 21600"/>
                  <a:gd name="T11" fmla="*/ 1455432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63 h 21600"/>
                  <a:gd name="T20" fmla="*/ 18437 w 21600"/>
                  <a:gd name="T21" fmla="*/ 1843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799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30" name="圆角矩形​​ 46"/>
              <p:cNvSpPr>
                <a:spLocks noChangeArrowheads="1"/>
              </p:cNvSpPr>
              <p:nvPr/>
            </p:nvSpPr>
            <p:spPr bwMode="auto">
              <a:xfrm rot="-316478">
                <a:off x="167212" y="1210979"/>
                <a:ext cx="2621463" cy="1345832"/>
              </a:xfrm>
              <a:prstGeom prst="roundRect">
                <a:avLst>
                  <a:gd name="adj" fmla="val 0"/>
                </a:avLst>
              </a:prstGeom>
              <a:solidFill>
                <a:srgbClr val="C79405"/>
              </a:solidFill>
              <a:ln w="19050">
                <a:solidFill>
                  <a:srgbClr val="D8D8D8"/>
                </a:solidFill>
                <a:round/>
              </a:ln>
            </p:spPr>
            <p:txBody>
              <a:bodyPr anchor="ctr"/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点击此处输入文字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点击此处输入文字</a:t>
                </a:r>
                <a:endParaRPr lang="en-US" altLang="zh-CN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231" name="椭圆​​ 47"/>
              <p:cNvSpPr>
                <a:spLocks noChangeArrowheads="1"/>
              </p:cNvSpPr>
              <p:nvPr/>
            </p:nvSpPr>
            <p:spPr bwMode="auto">
              <a:xfrm rot="-316478">
                <a:off x="413864" y="1169968"/>
                <a:ext cx="119226" cy="119226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32" name="椭圆​​ 48"/>
              <p:cNvSpPr>
                <a:spLocks noChangeArrowheads="1"/>
              </p:cNvSpPr>
              <p:nvPr/>
            </p:nvSpPr>
            <p:spPr bwMode="auto">
              <a:xfrm rot="-316478">
                <a:off x="2359200" y="990374"/>
                <a:ext cx="119226" cy="119226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8196" name="组合 2"/>
          <p:cNvGrpSpPr/>
          <p:nvPr/>
        </p:nvGrpSpPr>
        <p:grpSpPr bwMode="auto">
          <a:xfrm>
            <a:off x="4113213" y="1590675"/>
            <a:ext cx="2182812" cy="2016125"/>
            <a:chOff x="0" y="0"/>
            <a:chExt cx="2183141" cy="2016125"/>
          </a:xfrm>
        </p:grpSpPr>
        <p:sp>
          <p:nvSpPr>
            <p:cNvPr id="8212" name="直接连接符​​ 33"/>
            <p:cNvSpPr>
              <a:spLocks noChangeShapeType="1"/>
            </p:cNvSpPr>
            <p:nvPr/>
          </p:nvSpPr>
          <p:spPr bwMode="auto">
            <a:xfrm>
              <a:off x="583302" y="51772"/>
              <a:ext cx="1400720" cy="1"/>
            </a:xfrm>
            <a:prstGeom prst="line">
              <a:avLst/>
            </a:prstGeom>
            <a:noFill/>
            <a:ln w="6350">
              <a:solidFill>
                <a:srgbClr val="A5A5A5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圆角矩形​​ 2"/>
            <p:cNvSpPr>
              <a:spLocks noChangeArrowheads="1"/>
            </p:cNvSpPr>
            <p:nvPr/>
          </p:nvSpPr>
          <p:spPr bwMode="auto">
            <a:xfrm rot="-316478">
              <a:off x="31017" y="789748"/>
              <a:ext cx="2152124" cy="122637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直接连接符​​ 11"/>
            <p:cNvSpPr>
              <a:spLocks noChangeShapeType="1"/>
            </p:cNvSpPr>
            <p:nvPr/>
          </p:nvSpPr>
          <p:spPr bwMode="auto">
            <a:xfrm flipV="1">
              <a:off x="351927" y="122876"/>
              <a:ext cx="880414" cy="756345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" name="直接连接符​​ 13"/>
            <p:cNvSpPr>
              <a:spLocks noChangeShapeType="1"/>
            </p:cNvSpPr>
            <p:nvPr/>
          </p:nvSpPr>
          <p:spPr bwMode="auto">
            <a:xfrm>
              <a:off x="1476901" y="122876"/>
              <a:ext cx="336419" cy="621539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" name="椭圆​​ 4"/>
            <p:cNvSpPr>
              <a:spLocks noChangeArrowheads="1"/>
            </p:cNvSpPr>
            <p:nvPr/>
          </p:nvSpPr>
          <p:spPr bwMode="auto">
            <a:xfrm>
              <a:off x="1232341" y="0"/>
              <a:ext cx="244560" cy="24456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7" name="椭圆​​ 6"/>
            <p:cNvSpPr>
              <a:spLocks noChangeArrowheads="1"/>
            </p:cNvSpPr>
            <p:nvPr/>
          </p:nvSpPr>
          <p:spPr bwMode="auto">
            <a:xfrm>
              <a:off x="1283662" y="51772"/>
              <a:ext cx="141070" cy="141075"/>
            </a:xfrm>
            <a:prstGeom prst="ellipse">
              <a:avLst/>
            </a:prstGeom>
            <a:solidFill>
              <a:srgbClr val="D8D8D8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8" name="同侧圆角矩形 30"/>
            <p:cNvSpPr>
              <a:spLocks noChangeArrowheads="1"/>
            </p:cNvSpPr>
            <p:nvPr/>
          </p:nvSpPr>
          <p:spPr bwMode="auto">
            <a:xfrm rot="-304808">
              <a:off x="0" y="798100"/>
              <a:ext cx="2143772" cy="595293"/>
            </a:xfrm>
            <a:custGeom>
              <a:avLst/>
              <a:gdLst>
                <a:gd name="T0" fmla="*/ 106383296 w 21600"/>
                <a:gd name="T1" fmla="*/ 0 h 21600"/>
                <a:gd name="T2" fmla="*/ 26595874 w 21600"/>
                <a:gd name="T3" fmla="*/ 8202338 h 21600"/>
                <a:gd name="T4" fmla="*/ 106383296 w 21600"/>
                <a:gd name="T5" fmla="*/ 4101541 h 21600"/>
                <a:gd name="T6" fmla="*/ 239362466 w 21600"/>
                <a:gd name="T7" fmla="*/ 8203110 h 21600"/>
                <a:gd name="T8" fmla="*/ 186170718 w 21600"/>
                <a:gd name="T9" fmla="*/ 12304651 h 21600"/>
                <a:gd name="T10" fmla="*/ 132979170 w 21600"/>
                <a:gd name="T11" fmla="*/ 820311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19" name="圆角矩形​​ 3"/>
            <p:cNvSpPr>
              <a:spLocks noChangeArrowheads="1"/>
            </p:cNvSpPr>
            <p:nvPr/>
          </p:nvSpPr>
          <p:spPr bwMode="auto">
            <a:xfrm rot="-316478">
              <a:off x="125262" y="909046"/>
              <a:ext cx="1969599" cy="1011642"/>
            </a:xfrm>
            <a:prstGeom prst="roundRect">
              <a:avLst>
                <a:gd name="adj" fmla="val 0"/>
              </a:avLst>
            </a:prstGeom>
            <a:solidFill>
              <a:srgbClr val="C79405"/>
            </a:solidFill>
            <a:ln w="19050">
              <a:solidFill>
                <a:srgbClr val="D8D8D8"/>
              </a:solidFill>
              <a:round/>
            </a:ln>
          </p:spPr>
          <p:txBody>
            <a:bodyPr anchor="ctr"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点击此处输入文字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点击此处输入文字</a:t>
              </a:r>
              <a:endParaRPr lang="en-US" altLang="zh-CN" sz="1600">
                <a:solidFill>
                  <a:schemeClr val="bg1"/>
                </a:solidFill>
              </a:endParaRPr>
            </a:p>
          </p:txBody>
        </p:sp>
        <p:sp>
          <p:nvSpPr>
            <p:cNvPr id="8220" name="椭圆​​ 8"/>
            <p:cNvSpPr>
              <a:spLocks noChangeArrowheads="1"/>
            </p:cNvSpPr>
            <p:nvPr/>
          </p:nvSpPr>
          <p:spPr bwMode="auto">
            <a:xfrm rot="-316478">
              <a:off x="310917" y="878978"/>
              <a:ext cx="89569" cy="8957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21" name="椭圆​​ 9"/>
            <p:cNvSpPr>
              <a:spLocks noChangeArrowheads="1"/>
            </p:cNvSpPr>
            <p:nvPr/>
          </p:nvSpPr>
          <p:spPr bwMode="auto">
            <a:xfrm rot="-316478">
              <a:off x="1772360" y="744052"/>
              <a:ext cx="89569" cy="8957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197" name="组合 67"/>
          <p:cNvGrpSpPr/>
          <p:nvPr/>
        </p:nvGrpSpPr>
        <p:grpSpPr bwMode="auto">
          <a:xfrm>
            <a:off x="0" y="0"/>
            <a:ext cx="9140825" cy="1412875"/>
            <a:chOff x="0" y="0"/>
            <a:chExt cx="9144000" cy="1413494"/>
          </a:xfrm>
        </p:grpSpPr>
        <p:grpSp>
          <p:nvGrpSpPr>
            <p:cNvPr id="8198" name="组合 68"/>
            <p:cNvGrpSpPr/>
            <p:nvPr/>
          </p:nvGrpSpPr>
          <p:grpSpPr bwMode="auto">
            <a:xfrm>
              <a:off x="0" y="0"/>
              <a:ext cx="9144000" cy="1413494"/>
              <a:chOff x="0" y="0"/>
              <a:chExt cx="9144000" cy="1413494"/>
            </a:xfrm>
          </p:grpSpPr>
          <p:grpSp>
            <p:nvGrpSpPr>
              <p:cNvPr id="8200" name="组合 70"/>
              <p:cNvGrpSpPr/>
              <p:nvPr/>
            </p:nvGrpSpPr>
            <p:grpSpPr bwMode="auto">
              <a:xfrm>
                <a:off x="0" y="0"/>
                <a:ext cx="9144000" cy="1413494"/>
                <a:chOff x="0" y="0"/>
                <a:chExt cx="9144000" cy="1413494"/>
              </a:xfrm>
            </p:grpSpPr>
            <p:sp>
              <p:nvSpPr>
                <p:cNvPr id="8205" name="椭圆 75"/>
                <p:cNvSpPr>
                  <a:spLocks noChangeArrowheads="1"/>
                </p:cNvSpPr>
                <p:nvPr/>
              </p:nvSpPr>
              <p:spPr bwMode="auto">
                <a:xfrm>
                  <a:off x="243973" y="133037"/>
                  <a:ext cx="1256793" cy="1280457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206" name="矩形 76"/>
                <p:cNvSpPr>
                  <a:spLocks noChangeArrowheads="1"/>
                </p:cNvSpPr>
                <p:nvPr/>
              </p:nvSpPr>
              <p:spPr bwMode="auto">
                <a:xfrm flipV="1">
                  <a:off x="0" y="808247"/>
                  <a:ext cx="9144000" cy="25002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207" name="矩形 56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9144000" cy="979605"/>
                </a:xfrm>
                <a:custGeom>
                  <a:avLst/>
                  <a:gdLst>
                    <a:gd name="T0" fmla="*/ 0 w 9937104"/>
                    <a:gd name="T1" fmla="*/ 0 h 1101328"/>
                    <a:gd name="T2" fmla="*/ 8414196 w 9937104"/>
                    <a:gd name="T3" fmla="*/ 0 h 1101328"/>
                    <a:gd name="T4" fmla="*/ 8414196 w 9937104"/>
                    <a:gd name="T5" fmla="*/ 871335 h 1101328"/>
                    <a:gd name="T6" fmla="*/ 0 w 9937104"/>
                    <a:gd name="T7" fmla="*/ 871335 h 1101328"/>
                    <a:gd name="T8" fmla="*/ 0 w 9937104"/>
                    <a:gd name="T9" fmla="*/ 0 h 11013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37104"/>
                    <a:gd name="T16" fmla="*/ 0 h 1101328"/>
                    <a:gd name="T17" fmla="*/ 9937104 w 9937104"/>
                    <a:gd name="T18" fmla="*/ 1101328 h 11013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37104" h="1101328">
                      <a:moveTo>
                        <a:pt x="0" y="0"/>
                      </a:moveTo>
                      <a:lnTo>
                        <a:pt x="9937104" y="0"/>
                      </a:lnTo>
                      <a:lnTo>
                        <a:pt x="9937104" y="1101328"/>
                      </a:lnTo>
                      <a:lnTo>
                        <a:pt x="0" y="11013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8208" name="椭圆 78"/>
                <p:cNvSpPr>
                  <a:spLocks noChangeArrowheads="1"/>
                </p:cNvSpPr>
                <p:nvPr/>
              </p:nvSpPr>
              <p:spPr bwMode="auto">
                <a:xfrm>
                  <a:off x="305998" y="219929"/>
                  <a:ext cx="1119426" cy="1119426"/>
                </a:xfrm>
                <a:prstGeom prst="ellipse">
                  <a:avLst/>
                </a:pr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8209" name="组合 79"/>
                <p:cNvGrpSpPr>
                  <a:grpSpLocks noChangeAspect="1"/>
                </p:cNvGrpSpPr>
                <p:nvPr/>
              </p:nvGrpSpPr>
              <p:grpSpPr bwMode="auto">
                <a:xfrm>
                  <a:off x="327526" y="218587"/>
                  <a:ext cx="1028985" cy="1057639"/>
                  <a:chOff x="0" y="0"/>
                  <a:chExt cx="2367186" cy="2433106"/>
                </a:xfrm>
              </p:grpSpPr>
              <p:pic>
                <p:nvPicPr>
                  <p:cNvPr id="8210" name="图片 80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589839">
                    <a:off x="5944" y="71864"/>
                    <a:ext cx="2433106" cy="22893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11" name="Picture 3" descr="C:\Documents and Settings\Administrator\My Documents\My Pictures\1659_51.wm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270565"/>
                    <a:ext cx="2324634" cy="1979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8201" name="组合 71"/>
              <p:cNvGrpSpPr>
                <a:grpSpLocks noChangeAspect="1"/>
              </p:cNvGrpSpPr>
              <p:nvPr/>
            </p:nvGrpSpPr>
            <p:grpSpPr bwMode="auto">
              <a:xfrm>
                <a:off x="95438" y="968"/>
                <a:ext cx="9017064" cy="1045433"/>
                <a:chOff x="0" y="0"/>
                <a:chExt cx="9017064" cy="1045433"/>
              </a:xfrm>
            </p:grpSpPr>
            <p:pic>
              <p:nvPicPr>
                <p:cNvPr id="8202" name="图片 7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942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03" name="图片 7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40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04" name="图片 7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822"/>
                <a:stretch>
                  <a:fillRect/>
                </a:stretch>
              </p:blipFill>
              <p:spPr bwMode="auto">
                <a:xfrm>
                  <a:off x="0" y="0"/>
                  <a:ext cx="1600240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199" name="TextBox 69"/>
            <p:cNvSpPr>
              <a:spLocks noChangeArrowheads="1"/>
            </p:cNvSpPr>
            <p:nvPr/>
          </p:nvSpPr>
          <p:spPr bwMode="auto">
            <a:xfrm>
              <a:off x="5584110" y="404665"/>
              <a:ext cx="27462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 </a:t>
              </a:r>
              <a:r>
                <a:rPr lang="zh-CN" altLang="en-US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中国风图表页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/>
          <p:cNvSpPr>
            <a:spLocks noChangeArrowheads="1"/>
          </p:cNvSpPr>
          <p:nvPr/>
        </p:nvSpPr>
        <p:spPr bwMode="auto">
          <a:xfrm>
            <a:off x="3657600" y="2900363"/>
            <a:ext cx="1797050" cy="1555750"/>
          </a:xfrm>
          <a:prstGeom prst="triangle">
            <a:avLst>
              <a:gd name="adj" fmla="val 50000"/>
            </a:avLst>
          </a:prstGeom>
          <a:solidFill>
            <a:srgbClr val="C79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9219" name="Freeform 4"/>
          <p:cNvSpPr/>
          <p:nvPr/>
        </p:nvSpPr>
        <p:spPr bwMode="auto">
          <a:xfrm>
            <a:off x="2587625" y="2082800"/>
            <a:ext cx="2203450" cy="3140075"/>
          </a:xfrm>
          <a:custGeom>
            <a:avLst/>
            <a:gdLst>
              <a:gd name="T0" fmla="*/ 0 w 986"/>
              <a:gd name="T1" fmla="*/ 2147483646 h 1404"/>
              <a:gd name="T2" fmla="*/ 2147483646 w 986"/>
              <a:gd name="T3" fmla="*/ 0 h 1404"/>
              <a:gd name="T4" fmla="*/ 2147483646 w 986"/>
              <a:gd name="T5" fmla="*/ 1645665446 h 1404"/>
              <a:gd name="T6" fmla="*/ 0 60000 65536"/>
              <a:gd name="T7" fmla="*/ 0 60000 65536"/>
              <a:gd name="T8" fmla="*/ 0 60000 65536"/>
              <a:gd name="T9" fmla="*/ 0 w 986"/>
              <a:gd name="T10" fmla="*/ 0 h 1404"/>
              <a:gd name="T11" fmla="*/ 986 w 986"/>
              <a:gd name="T12" fmla="*/ 1404 h 14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6" h="1404">
                <a:moveTo>
                  <a:pt x="0" y="1404"/>
                </a:moveTo>
                <a:lnTo>
                  <a:pt x="814" y="0"/>
                </a:lnTo>
                <a:lnTo>
                  <a:pt x="986" y="329"/>
                </a:lnTo>
              </a:path>
            </a:pathLst>
          </a:custGeom>
          <a:noFill/>
          <a:ln w="22225" cmpd="sng">
            <a:solidFill>
              <a:srgbClr val="C78205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9220" name="Freeform 5"/>
          <p:cNvSpPr/>
          <p:nvPr/>
        </p:nvSpPr>
        <p:spPr bwMode="auto">
          <a:xfrm>
            <a:off x="3025775" y="4421188"/>
            <a:ext cx="3627438" cy="630237"/>
          </a:xfrm>
          <a:custGeom>
            <a:avLst/>
            <a:gdLst>
              <a:gd name="T0" fmla="*/ 2147483646 w 1623"/>
              <a:gd name="T1" fmla="*/ 1413518421 h 281"/>
              <a:gd name="T2" fmla="*/ 0 w 1623"/>
              <a:gd name="T3" fmla="*/ 1393397936 h 281"/>
              <a:gd name="T4" fmla="*/ 869185997 w 1623"/>
              <a:gd name="T5" fmla="*/ 0 h 281"/>
              <a:gd name="T6" fmla="*/ 0 60000 65536"/>
              <a:gd name="T7" fmla="*/ 0 60000 65536"/>
              <a:gd name="T8" fmla="*/ 0 60000 65536"/>
              <a:gd name="T9" fmla="*/ 0 w 1623"/>
              <a:gd name="T10" fmla="*/ 0 h 281"/>
              <a:gd name="T11" fmla="*/ 1623 w 1623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3" h="281">
                <a:moveTo>
                  <a:pt x="1623" y="281"/>
                </a:moveTo>
                <a:lnTo>
                  <a:pt x="0" y="277"/>
                </a:lnTo>
                <a:lnTo>
                  <a:pt x="174" y="0"/>
                </a:lnTo>
              </a:path>
            </a:pathLst>
          </a:custGeom>
          <a:noFill/>
          <a:ln w="22225" cmpd="sng">
            <a:solidFill>
              <a:srgbClr val="C78205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9221" name="Freeform 6"/>
          <p:cNvSpPr/>
          <p:nvPr/>
        </p:nvSpPr>
        <p:spPr bwMode="auto">
          <a:xfrm>
            <a:off x="4454525" y="1600200"/>
            <a:ext cx="1806575" cy="3149600"/>
          </a:xfrm>
          <a:custGeom>
            <a:avLst/>
            <a:gdLst>
              <a:gd name="T0" fmla="*/ 0 w 808"/>
              <a:gd name="T1" fmla="*/ 0 h 1408"/>
              <a:gd name="T2" fmla="*/ 2147483646 w 808"/>
              <a:gd name="T3" fmla="*/ 2147483646 h 1408"/>
              <a:gd name="T4" fmla="*/ 2147483646 w 808"/>
              <a:gd name="T5" fmla="*/ 2147483646 h 1408"/>
              <a:gd name="T6" fmla="*/ 0 60000 65536"/>
              <a:gd name="T7" fmla="*/ 0 60000 65536"/>
              <a:gd name="T8" fmla="*/ 0 60000 65536"/>
              <a:gd name="T9" fmla="*/ 0 w 808"/>
              <a:gd name="T10" fmla="*/ 0 h 1408"/>
              <a:gd name="T11" fmla="*/ 808 w 808"/>
              <a:gd name="T12" fmla="*/ 1408 h 1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8" h="1408">
                <a:moveTo>
                  <a:pt x="0" y="0"/>
                </a:moveTo>
                <a:lnTo>
                  <a:pt x="808" y="1408"/>
                </a:lnTo>
                <a:lnTo>
                  <a:pt x="430" y="1407"/>
                </a:lnTo>
              </a:path>
            </a:pathLst>
          </a:custGeom>
          <a:noFill/>
          <a:ln w="22225" cmpd="sng">
            <a:solidFill>
              <a:srgbClr val="C78205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9222" name="Text12"/>
          <p:cNvSpPr>
            <a:spLocks noChangeArrowheads="1"/>
          </p:cNvSpPr>
          <p:nvPr/>
        </p:nvSpPr>
        <p:spPr bwMode="auto">
          <a:xfrm rot="-3491691">
            <a:off x="3563938" y="2024062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C782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</a:t>
            </a:r>
            <a:endParaRPr lang="en-US" altLang="zh-CN" sz="2000">
              <a:solidFill>
                <a:srgbClr val="C78205"/>
              </a:solidFill>
            </a:endParaRPr>
          </a:p>
        </p:txBody>
      </p:sp>
      <p:sp>
        <p:nvSpPr>
          <p:cNvPr id="9223" name="Text12"/>
          <p:cNvSpPr>
            <a:spLocks noChangeArrowheads="1"/>
          </p:cNvSpPr>
          <p:nvPr/>
        </p:nvSpPr>
        <p:spPr bwMode="auto">
          <a:xfrm rot="3533931">
            <a:off x="5795170" y="4145756"/>
            <a:ext cx="976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C782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</a:t>
            </a:r>
            <a:endParaRPr lang="en-US" altLang="zh-CN" sz="2000">
              <a:solidFill>
                <a:srgbClr val="C78205"/>
              </a:solidFill>
            </a:endParaRPr>
          </a:p>
        </p:txBody>
      </p:sp>
      <p:sp>
        <p:nvSpPr>
          <p:cNvPr id="9224" name="Text12"/>
          <p:cNvSpPr>
            <a:spLocks noChangeArrowheads="1"/>
          </p:cNvSpPr>
          <p:nvPr/>
        </p:nvSpPr>
        <p:spPr bwMode="auto">
          <a:xfrm>
            <a:off x="2825750" y="5168900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C782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添加文字</a:t>
            </a:r>
            <a:endParaRPr lang="en-US" altLang="zh-CN" sz="2000">
              <a:solidFill>
                <a:srgbClr val="C78205"/>
              </a:solidFill>
            </a:endParaRPr>
          </a:p>
        </p:txBody>
      </p:sp>
      <p:sp>
        <p:nvSpPr>
          <p:cNvPr id="9225" name="TextBox 23"/>
          <p:cNvSpPr>
            <a:spLocks noChangeArrowheads="1"/>
          </p:cNvSpPr>
          <p:nvPr/>
        </p:nvSpPr>
        <p:spPr bwMode="auto">
          <a:xfrm>
            <a:off x="4143375" y="3700463"/>
            <a:ext cx="823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</a:p>
        </p:txBody>
      </p:sp>
      <p:grpSp>
        <p:nvGrpSpPr>
          <p:cNvPr id="9226" name="组合 34"/>
          <p:cNvGrpSpPr/>
          <p:nvPr/>
        </p:nvGrpSpPr>
        <p:grpSpPr bwMode="auto">
          <a:xfrm>
            <a:off x="0" y="0"/>
            <a:ext cx="9140825" cy="1412875"/>
            <a:chOff x="0" y="0"/>
            <a:chExt cx="9144000" cy="1413494"/>
          </a:xfrm>
        </p:grpSpPr>
        <p:grpSp>
          <p:nvGrpSpPr>
            <p:cNvPr id="9227" name="组合 35"/>
            <p:cNvGrpSpPr/>
            <p:nvPr/>
          </p:nvGrpSpPr>
          <p:grpSpPr bwMode="auto">
            <a:xfrm>
              <a:off x="0" y="0"/>
              <a:ext cx="9144000" cy="1413494"/>
              <a:chOff x="0" y="0"/>
              <a:chExt cx="9144000" cy="1413494"/>
            </a:xfrm>
          </p:grpSpPr>
          <p:grpSp>
            <p:nvGrpSpPr>
              <p:cNvPr id="9229" name="组合 37"/>
              <p:cNvGrpSpPr/>
              <p:nvPr/>
            </p:nvGrpSpPr>
            <p:grpSpPr bwMode="auto">
              <a:xfrm>
                <a:off x="0" y="0"/>
                <a:ext cx="9144000" cy="1413494"/>
                <a:chOff x="0" y="0"/>
                <a:chExt cx="9144000" cy="1413494"/>
              </a:xfrm>
            </p:grpSpPr>
            <p:sp>
              <p:nvSpPr>
                <p:cNvPr id="9234" name="椭圆 42"/>
                <p:cNvSpPr>
                  <a:spLocks noChangeArrowheads="1"/>
                </p:cNvSpPr>
                <p:nvPr/>
              </p:nvSpPr>
              <p:spPr bwMode="auto">
                <a:xfrm>
                  <a:off x="243973" y="133037"/>
                  <a:ext cx="1256793" cy="1280457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9235" name="矩形 43"/>
                <p:cNvSpPr>
                  <a:spLocks noChangeArrowheads="1"/>
                </p:cNvSpPr>
                <p:nvPr/>
              </p:nvSpPr>
              <p:spPr bwMode="auto">
                <a:xfrm flipV="1">
                  <a:off x="0" y="808247"/>
                  <a:ext cx="9144000" cy="25002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9236" name="矩形 56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9144000" cy="979605"/>
                </a:xfrm>
                <a:custGeom>
                  <a:avLst/>
                  <a:gdLst>
                    <a:gd name="T0" fmla="*/ 0 w 9937104"/>
                    <a:gd name="T1" fmla="*/ 0 h 1101328"/>
                    <a:gd name="T2" fmla="*/ 8414196 w 9937104"/>
                    <a:gd name="T3" fmla="*/ 0 h 1101328"/>
                    <a:gd name="T4" fmla="*/ 8414196 w 9937104"/>
                    <a:gd name="T5" fmla="*/ 871335 h 1101328"/>
                    <a:gd name="T6" fmla="*/ 0 w 9937104"/>
                    <a:gd name="T7" fmla="*/ 871335 h 1101328"/>
                    <a:gd name="T8" fmla="*/ 0 w 9937104"/>
                    <a:gd name="T9" fmla="*/ 0 h 11013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37104"/>
                    <a:gd name="T16" fmla="*/ 0 h 1101328"/>
                    <a:gd name="T17" fmla="*/ 9937104 w 9937104"/>
                    <a:gd name="T18" fmla="*/ 1101328 h 11013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37104" h="1101328">
                      <a:moveTo>
                        <a:pt x="0" y="0"/>
                      </a:moveTo>
                      <a:lnTo>
                        <a:pt x="9937104" y="0"/>
                      </a:lnTo>
                      <a:lnTo>
                        <a:pt x="9937104" y="1101328"/>
                      </a:lnTo>
                      <a:lnTo>
                        <a:pt x="0" y="11013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9237" name="椭圆 45"/>
                <p:cNvSpPr>
                  <a:spLocks noChangeArrowheads="1"/>
                </p:cNvSpPr>
                <p:nvPr/>
              </p:nvSpPr>
              <p:spPr bwMode="auto">
                <a:xfrm>
                  <a:off x="305998" y="219929"/>
                  <a:ext cx="1119426" cy="1119426"/>
                </a:xfrm>
                <a:prstGeom prst="ellipse">
                  <a:avLst/>
                </a:pr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9238" name="组合 46"/>
                <p:cNvGrpSpPr>
                  <a:grpSpLocks noChangeAspect="1"/>
                </p:cNvGrpSpPr>
                <p:nvPr/>
              </p:nvGrpSpPr>
              <p:grpSpPr bwMode="auto">
                <a:xfrm>
                  <a:off x="327526" y="218587"/>
                  <a:ext cx="1028985" cy="1057639"/>
                  <a:chOff x="0" y="0"/>
                  <a:chExt cx="2367186" cy="2433106"/>
                </a:xfrm>
              </p:grpSpPr>
              <p:pic>
                <p:nvPicPr>
                  <p:cNvPr id="9239" name="图片 47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589839">
                    <a:off x="5944" y="71864"/>
                    <a:ext cx="2433106" cy="22893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240" name="Picture 3" descr="C:\Documents and Settings\Administrator\My Documents\My Pictures\1659_51.wm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270565"/>
                    <a:ext cx="2324634" cy="1979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9230" name="组合 38"/>
              <p:cNvGrpSpPr>
                <a:grpSpLocks noChangeAspect="1"/>
              </p:cNvGrpSpPr>
              <p:nvPr/>
            </p:nvGrpSpPr>
            <p:grpSpPr bwMode="auto">
              <a:xfrm>
                <a:off x="95438" y="968"/>
                <a:ext cx="9017064" cy="1045433"/>
                <a:chOff x="0" y="0"/>
                <a:chExt cx="9017064" cy="1045433"/>
              </a:xfrm>
            </p:grpSpPr>
            <p:pic>
              <p:nvPicPr>
                <p:cNvPr id="9231" name="图片 3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942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32" name="图片 4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40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33" name="图片 4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822"/>
                <a:stretch>
                  <a:fillRect/>
                </a:stretch>
              </p:blipFill>
              <p:spPr bwMode="auto">
                <a:xfrm>
                  <a:off x="0" y="0"/>
                  <a:ext cx="1600240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228" name="TextBox 36"/>
            <p:cNvSpPr>
              <a:spLocks noChangeArrowheads="1"/>
            </p:cNvSpPr>
            <p:nvPr/>
          </p:nvSpPr>
          <p:spPr bwMode="auto">
            <a:xfrm>
              <a:off x="5584110" y="404665"/>
              <a:ext cx="27462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 </a:t>
              </a:r>
              <a:r>
                <a:rPr lang="zh-CN" altLang="en-US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中国风图表页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​​ 27"/>
          <p:cNvSpPr>
            <a:spLocks noChangeArrowheads="1"/>
          </p:cNvSpPr>
          <p:nvPr/>
        </p:nvSpPr>
        <p:spPr bwMode="auto">
          <a:xfrm>
            <a:off x="1260475" y="1773238"/>
            <a:ext cx="6696075" cy="3749675"/>
          </a:xfrm>
          <a:prstGeom prst="rect">
            <a:avLst/>
          </a:prstGeom>
          <a:solidFill>
            <a:srgbClr val="F2F2F2"/>
          </a:solidFill>
          <a:ln w="12700">
            <a:solidFill>
              <a:srgbClr val="BFBFBF"/>
            </a:solidFill>
            <a:prstDash val="dash"/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TextBox 22"/>
          <p:cNvSpPr>
            <a:spLocks noChangeArrowheads="1"/>
          </p:cNvSpPr>
          <p:nvPr/>
        </p:nvSpPr>
        <p:spPr bwMode="auto">
          <a:xfrm>
            <a:off x="4230688" y="2212975"/>
            <a:ext cx="323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图片的介绍</a:t>
            </a: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44" name="TextBox 24"/>
          <p:cNvSpPr>
            <a:spLocks noChangeArrowheads="1"/>
          </p:cNvSpPr>
          <p:nvPr/>
        </p:nvSpPr>
        <p:spPr bwMode="auto">
          <a:xfrm>
            <a:off x="3951288" y="2624138"/>
            <a:ext cx="371316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点击添加具体说明点击添加具体说明</a:t>
            </a:r>
            <a:endParaRPr lang="en-US" altLang="zh-CN" sz="14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点击添加具体说明点击添加具体说明</a:t>
            </a:r>
            <a:endParaRPr lang="en-US" altLang="zh-CN" sz="14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点击添加具体说明点击添加具体说明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0245" name="组合 32"/>
          <p:cNvGrpSpPr/>
          <p:nvPr/>
        </p:nvGrpSpPr>
        <p:grpSpPr bwMode="auto">
          <a:xfrm>
            <a:off x="0" y="0"/>
            <a:ext cx="9140825" cy="1412875"/>
            <a:chOff x="0" y="0"/>
            <a:chExt cx="9144000" cy="1413494"/>
          </a:xfrm>
        </p:grpSpPr>
        <p:grpSp>
          <p:nvGrpSpPr>
            <p:cNvPr id="10247" name="组合 33"/>
            <p:cNvGrpSpPr/>
            <p:nvPr/>
          </p:nvGrpSpPr>
          <p:grpSpPr bwMode="auto">
            <a:xfrm>
              <a:off x="0" y="0"/>
              <a:ext cx="9144000" cy="1413494"/>
              <a:chOff x="0" y="0"/>
              <a:chExt cx="9144000" cy="1413494"/>
            </a:xfrm>
          </p:grpSpPr>
          <p:grpSp>
            <p:nvGrpSpPr>
              <p:cNvPr id="10249" name="组合 35"/>
              <p:cNvGrpSpPr/>
              <p:nvPr/>
            </p:nvGrpSpPr>
            <p:grpSpPr bwMode="auto">
              <a:xfrm>
                <a:off x="0" y="0"/>
                <a:ext cx="9144000" cy="1413494"/>
                <a:chOff x="0" y="0"/>
                <a:chExt cx="9144000" cy="1413494"/>
              </a:xfrm>
            </p:grpSpPr>
            <p:sp>
              <p:nvSpPr>
                <p:cNvPr id="10254" name="椭圆 40"/>
                <p:cNvSpPr>
                  <a:spLocks noChangeArrowheads="1"/>
                </p:cNvSpPr>
                <p:nvPr/>
              </p:nvSpPr>
              <p:spPr bwMode="auto">
                <a:xfrm>
                  <a:off x="243973" y="133037"/>
                  <a:ext cx="1256793" cy="1280457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0255" name="矩形 41"/>
                <p:cNvSpPr>
                  <a:spLocks noChangeArrowheads="1"/>
                </p:cNvSpPr>
                <p:nvPr/>
              </p:nvSpPr>
              <p:spPr bwMode="auto">
                <a:xfrm flipV="1">
                  <a:off x="0" y="808247"/>
                  <a:ext cx="9144000" cy="25002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0256" name="矩形 56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9144000" cy="979605"/>
                </a:xfrm>
                <a:custGeom>
                  <a:avLst/>
                  <a:gdLst>
                    <a:gd name="T0" fmla="*/ 0 w 9937104"/>
                    <a:gd name="T1" fmla="*/ 0 h 1101328"/>
                    <a:gd name="T2" fmla="*/ 8414196 w 9937104"/>
                    <a:gd name="T3" fmla="*/ 0 h 1101328"/>
                    <a:gd name="T4" fmla="*/ 8414196 w 9937104"/>
                    <a:gd name="T5" fmla="*/ 871335 h 1101328"/>
                    <a:gd name="T6" fmla="*/ 0 w 9937104"/>
                    <a:gd name="T7" fmla="*/ 871335 h 1101328"/>
                    <a:gd name="T8" fmla="*/ 0 w 9937104"/>
                    <a:gd name="T9" fmla="*/ 0 h 11013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37104"/>
                    <a:gd name="T16" fmla="*/ 0 h 1101328"/>
                    <a:gd name="T17" fmla="*/ 9937104 w 9937104"/>
                    <a:gd name="T18" fmla="*/ 1101328 h 11013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37104" h="1101328">
                      <a:moveTo>
                        <a:pt x="0" y="0"/>
                      </a:moveTo>
                      <a:lnTo>
                        <a:pt x="9937104" y="0"/>
                      </a:lnTo>
                      <a:lnTo>
                        <a:pt x="9937104" y="1101328"/>
                      </a:lnTo>
                      <a:lnTo>
                        <a:pt x="0" y="11013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0257" name="椭圆 43"/>
                <p:cNvSpPr>
                  <a:spLocks noChangeArrowheads="1"/>
                </p:cNvSpPr>
                <p:nvPr/>
              </p:nvSpPr>
              <p:spPr bwMode="auto">
                <a:xfrm>
                  <a:off x="305998" y="219929"/>
                  <a:ext cx="1119426" cy="1119426"/>
                </a:xfrm>
                <a:prstGeom prst="ellipse">
                  <a:avLst/>
                </a:prstGeom>
                <a:solidFill>
                  <a:srgbClr val="C79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10258" name="组合 44"/>
                <p:cNvGrpSpPr>
                  <a:grpSpLocks noChangeAspect="1"/>
                </p:cNvGrpSpPr>
                <p:nvPr/>
              </p:nvGrpSpPr>
              <p:grpSpPr bwMode="auto">
                <a:xfrm>
                  <a:off x="327526" y="218587"/>
                  <a:ext cx="1028985" cy="1057639"/>
                  <a:chOff x="0" y="0"/>
                  <a:chExt cx="2367186" cy="2433106"/>
                </a:xfrm>
              </p:grpSpPr>
              <p:pic>
                <p:nvPicPr>
                  <p:cNvPr id="10259" name="图片 45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589839">
                    <a:off x="5944" y="71864"/>
                    <a:ext cx="2433106" cy="22893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0" name="Picture 3" descr="C:\Documents and Settings\Administrator\My Documents\My Pictures\1659_51.wm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270565"/>
                    <a:ext cx="2324634" cy="1979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0250" name="组合 36"/>
              <p:cNvGrpSpPr>
                <a:grpSpLocks noChangeAspect="1"/>
              </p:cNvGrpSpPr>
              <p:nvPr/>
            </p:nvGrpSpPr>
            <p:grpSpPr bwMode="auto">
              <a:xfrm>
                <a:off x="95438" y="968"/>
                <a:ext cx="9017064" cy="1045433"/>
                <a:chOff x="0" y="0"/>
                <a:chExt cx="9017064" cy="1045433"/>
              </a:xfrm>
            </p:grpSpPr>
            <p:pic>
              <p:nvPicPr>
                <p:cNvPr id="10251" name="图片 3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942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2" name="图片 3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40" y="0"/>
                  <a:ext cx="3794122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3" name="图片 3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822"/>
                <a:stretch>
                  <a:fillRect/>
                </a:stretch>
              </p:blipFill>
              <p:spPr bwMode="auto">
                <a:xfrm>
                  <a:off x="0" y="0"/>
                  <a:ext cx="1600240" cy="1045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248" name="TextBox 34"/>
            <p:cNvSpPr>
              <a:spLocks noChangeArrowheads="1"/>
            </p:cNvSpPr>
            <p:nvPr/>
          </p:nvSpPr>
          <p:spPr bwMode="auto">
            <a:xfrm>
              <a:off x="5584110" y="404665"/>
              <a:ext cx="27462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 </a:t>
              </a:r>
              <a:r>
                <a:rPr lang="zh-CN" altLang="en-US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华文隶书" panose="02010800040101010101" pitchFamily="2" charset="-122"/>
                </a:rPr>
                <a:t>中国风图片页</a:t>
              </a:r>
            </a:p>
          </p:txBody>
        </p:sp>
      </p:grpSp>
      <p:pic>
        <p:nvPicPr>
          <p:cNvPr id="10246" name="Picture 2" descr="F:\建站资源\图片资源\风景如画\自然景观\水珠里的世界\1168617149541_m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936750"/>
            <a:ext cx="25654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B0F0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B0F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全屏显示(4:3)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华文隶书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110</cp:revision>
  <dcterms:created xsi:type="dcterms:W3CDTF">2012-07-25T09:31:00Z</dcterms:created>
  <dcterms:modified xsi:type="dcterms:W3CDTF">2021-01-04T14:27:16Z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