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315" r:id="rId2"/>
    <p:sldId id="319" r:id="rId3"/>
    <p:sldId id="307" r:id="rId4"/>
    <p:sldId id="264" r:id="rId5"/>
    <p:sldId id="325" r:id="rId6"/>
    <p:sldId id="301" r:id="rId7"/>
    <p:sldId id="296" r:id="rId8"/>
    <p:sldId id="271" r:id="rId9"/>
    <p:sldId id="320" r:id="rId10"/>
    <p:sldId id="300" r:id="rId11"/>
    <p:sldId id="267" r:id="rId12"/>
    <p:sldId id="265" r:id="rId13"/>
    <p:sldId id="258" r:id="rId14"/>
    <p:sldId id="326" r:id="rId15"/>
    <p:sldId id="321" r:id="rId16"/>
    <p:sldId id="302" r:id="rId17"/>
    <p:sldId id="268" r:id="rId18"/>
    <p:sldId id="297" r:id="rId19"/>
    <p:sldId id="285" r:id="rId20"/>
    <p:sldId id="277" r:id="rId21"/>
    <p:sldId id="322" r:id="rId22"/>
    <p:sldId id="298" r:id="rId23"/>
    <p:sldId id="279" r:id="rId24"/>
    <p:sldId id="283" r:id="rId25"/>
    <p:sldId id="286" r:id="rId26"/>
    <p:sldId id="303" r:id="rId27"/>
    <p:sldId id="324" r:id="rId28"/>
  </p:sldIdLst>
  <p:sldSz cx="12192000" cy="6858000"/>
  <p:notesSz cx="6858000" cy="9144000"/>
  <p:custDataLst>
    <p:tags r:id="rId30"/>
  </p:custDataLst>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203">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14" d="100"/>
          <a:sy n="114" d="100"/>
        </p:scale>
        <p:origin x="438" y="102"/>
      </p:cViewPr>
      <p:guideLst>
        <p:guide orient="horz" pos="3203"/>
        <p:guide pos="3840"/>
      </p:guideLst>
    </p:cSldViewPr>
  </p:slideViewPr>
  <p:notesTextViewPr>
    <p:cViewPr>
      <p:scale>
        <a:sx n="1" d="1"/>
        <a:sy n="1" d="1"/>
      </p:scale>
      <p:origin x="0" y="0"/>
    </p:cViewPr>
  </p:notesTextViewPr>
  <p:gridSpacing cx="72005" cy="72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0" y="0"/>
            <a:ext cx="2971800" cy="458788"/>
          </a:xfrm>
          <a:prstGeom prst="rect">
            <a:avLst/>
          </a:prstGeom>
          <a:noFill/>
          <a:ln>
            <a:noFill/>
          </a:ln>
        </p:spPr>
        <p:txBody>
          <a:bodyPr vert="horz" wrap="square" lIns="91440" tIns="45720" rIns="91440" bIns="45720" numCol="1" anchor="t" anchorCtr="0" compatLnSpc="1"/>
          <a:lstStyle>
            <a:lvl1pPr eaLnBrk="1" hangingPunct="1">
              <a:buFont typeface="Arial" panose="020B0604020202020204" pitchFamily="34" charset="0"/>
              <a:buNone/>
              <a:defRPr sz="1200"/>
            </a:lvl1pPr>
          </a:lstStyle>
          <a:p>
            <a:pPr>
              <a:defRPr/>
            </a:pPr>
            <a:endParaRPr lang="zh-CN" altLang="zh-CN"/>
          </a:p>
        </p:txBody>
      </p:sp>
      <p:sp>
        <p:nvSpPr>
          <p:cNvPr id="2051" name="日期占位符 2"/>
          <p:cNvSpPr>
            <a:spLocks noGrp="1" noChangeArrowheads="1"/>
          </p:cNvSpPr>
          <p:nvPr>
            <p:ph type="dt" idx="1"/>
          </p:nvPr>
        </p:nvSpPr>
        <p:spPr bwMode="auto">
          <a:xfrm>
            <a:off x="3884613" y="0"/>
            <a:ext cx="2971800" cy="458788"/>
          </a:xfrm>
          <a:prstGeom prst="rect">
            <a:avLst/>
          </a:prstGeom>
          <a:noFill/>
          <a:ln>
            <a:noFill/>
          </a:ln>
        </p:spPr>
        <p:txBody>
          <a:bodyPr vert="horz" wrap="square" lIns="91440" tIns="45720" rIns="91440" bIns="45720" numCol="1" anchor="t" anchorCtr="0" compatLnSpc="1"/>
          <a:lstStyle>
            <a:lvl1pPr algn="r" eaLnBrk="1" hangingPunct="1">
              <a:buFont typeface="Arial" panose="020B0604020202020204" pitchFamily="34" charset="0"/>
              <a:buNone/>
              <a:defRPr/>
            </a:lvl1pPr>
          </a:lstStyle>
          <a:p>
            <a:pPr>
              <a:defRPr/>
            </a:pPr>
            <a:fld id="{CD0298F7-9EE6-4E5F-ACB7-EA7037955673}" type="datetime1">
              <a:rPr lang="zh-CN" altLang="en-US"/>
              <a:t>2021/1/4</a:t>
            </a:fld>
            <a:endParaRPr lang="zh-CN" altLang="en-US" sz="1200"/>
          </a:p>
        </p:txBody>
      </p:sp>
      <p:sp>
        <p:nvSpPr>
          <p:cNvPr id="13316" name="幻灯片图像占位符 3"/>
          <p:cNvSpPr>
            <a:spLocks noGrp="1" noRot="1" noChangeAspect="1" noChangeArrowheads="1"/>
          </p:cNvSpPr>
          <p:nvPr>
            <p:ph type="sldImg" idx="2"/>
          </p:nvPr>
        </p:nvSpPr>
        <p:spPr bwMode="auto">
          <a:xfrm>
            <a:off x="685800" y="1143000"/>
            <a:ext cx="5486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备注占位符 4"/>
          <p:cNvSpPr>
            <a:spLocks noGrp="1" noRot="1" noChangeAspect="1" noChangeArrowheads="1"/>
          </p:cNvSpPr>
          <p:nvPr/>
        </p:nvSpPr>
        <p:spPr bwMode="auto">
          <a:xfrm>
            <a:off x="685800" y="4400550"/>
            <a:ext cx="5486400" cy="3600450"/>
          </a:xfrm>
          <a:prstGeom prst="rect">
            <a:avLst/>
          </a:prstGeom>
          <a:noFill/>
          <a:ln>
            <a:noFill/>
          </a:ln>
        </p:spPr>
        <p:txBody>
          <a:bodyPr anchor="ctr"/>
          <a:lstStyle>
            <a:lvl1pPr defTabSz="0" eaLnBrk="0" hangingPunct="0">
              <a:spcBef>
                <a:spcPct val="30000"/>
              </a:spcBef>
              <a:defRPr sz="1200">
                <a:solidFill>
                  <a:schemeClr val="tx1"/>
                </a:solidFill>
                <a:latin typeface="Arial" panose="020B0604020202020204" pitchFamily="34" charset="0"/>
              </a:defRPr>
            </a:lvl1pPr>
            <a:lvl2pPr defTabSz="0" eaLnBrk="0" hangingPunct="0">
              <a:spcBef>
                <a:spcPct val="30000"/>
              </a:spcBef>
              <a:defRPr sz="1200">
                <a:solidFill>
                  <a:schemeClr val="tx1"/>
                </a:solidFill>
                <a:latin typeface="Arial" panose="020B0604020202020204" pitchFamily="34" charset="0"/>
              </a:defRPr>
            </a:lvl2pPr>
            <a:lvl3pPr defTabSz="0" eaLnBrk="0" hangingPunct="0">
              <a:spcBef>
                <a:spcPct val="30000"/>
              </a:spcBef>
              <a:defRPr sz="1200">
                <a:solidFill>
                  <a:schemeClr val="tx1"/>
                </a:solidFill>
                <a:latin typeface="Arial" panose="020B0604020202020204" pitchFamily="34" charset="0"/>
              </a:defRPr>
            </a:lvl3pPr>
            <a:lvl4pPr defTabSz="0" eaLnBrk="0" hangingPunct="0">
              <a:spcBef>
                <a:spcPct val="30000"/>
              </a:spcBef>
              <a:defRPr sz="1200">
                <a:solidFill>
                  <a:schemeClr val="tx1"/>
                </a:solidFill>
                <a:latin typeface="Arial" panose="020B0604020202020204" pitchFamily="34" charset="0"/>
              </a:defRPr>
            </a:lvl4pPr>
            <a:lvl5pPr defTabSz="0" eaLnBrk="0" hangingPunct="0">
              <a:spcBef>
                <a:spcPct val="30000"/>
              </a:spcBef>
              <a:defRPr sz="1200">
                <a:solidFill>
                  <a:schemeClr val="tx1"/>
                </a:solidFill>
                <a:latin typeface="Arial" panose="020B0604020202020204" pitchFamily="34" charset="0"/>
              </a:defRPr>
            </a:lvl5pPr>
            <a:lvl6pPr marL="457200" defTabSz="0" eaLnBrk="0" fontAlgn="base" hangingPunct="0">
              <a:spcBef>
                <a:spcPct val="30000"/>
              </a:spcBef>
              <a:spcAft>
                <a:spcPct val="0"/>
              </a:spcAft>
              <a:defRPr sz="1200">
                <a:solidFill>
                  <a:schemeClr val="tx1"/>
                </a:solidFill>
                <a:latin typeface="Arial" panose="020B0604020202020204" pitchFamily="34" charset="0"/>
              </a:defRPr>
            </a:lvl6pPr>
            <a:lvl7pPr marL="914400" defTabSz="0" eaLnBrk="0" fontAlgn="base" hangingPunct="0">
              <a:spcBef>
                <a:spcPct val="30000"/>
              </a:spcBef>
              <a:spcAft>
                <a:spcPct val="0"/>
              </a:spcAft>
              <a:defRPr sz="1200">
                <a:solidFill>
                  <a:schemeClr val="tx1"/>
                </a:solidFill>
                <a:latin typeface="Arial" panose="020B0604020202020204" pitchFamily="34" charset="0"/>
              </a:defRPr>
            </a:lvl7pPr>
            <a:lvl8pPr marL="1371600" defTabSz="0" eaLnBrk="0" fontAlgn="base" hangingPunct="0">
              <a:spcBef>
                <a:spcPct val="30000"/>
              </a:spcBef>
              <a:spcAft>
                <a:spcPct val="0"/>
              </a:spcAft>
              <a:defRPr sz="1200">
                <a:solidFill>
                  <a:schemeClr val="tx1"/>
                </a:solidFill>
                <a:latin typeface="Arial" panose="020B0604020202020204" pitchFamily="34" charset="0"/>
              </a:defRPr>
            </a:lvl8pPr>
            <a:lvl9pPr marL="1828800" defTabSz="0" eaLnBrk="0" fontAlgn="base" hangingPunct="0">
              <a:spcBef>
                <a:spcPct val="30000"/>
              </a:spcBef>
              <a:spcAft>
                <a:spcPct val="0"/>
              </a:spcAft>
              <a:defRPr sz="1200">
                <a:solidFill>
                  <a:schemeClr val="tx1"/>
                </a:solidFill>
                <a:latin typeface="Arial" panose="020B0604020202020204" pitchFamily="34" charset="0"/>
              </a:defRPr>
            </a:lvl9pPr>
          </a:lstStyle>
          <a:p>
            <a:pPr>
              <a:defRPr/>
            </a:pPr>
            <a:r>
              <a:rPr lang="zh-CN" altLang="zh-CN"/>
              <a:t>单击此处编辑母版文本样式</a:t>
            </a:r>
          </a:p>
          <a:p>
            <a:pPr>
              <a:defRPr/>
            </a:pPr>
            <a:r>
              <a:rPr lang="zh-CN" altLang="zh-CN"/>
              <a:t>第二级</a:t>
            </a:r>
          </a:p>
          <a:p>
            <a:pPr>
              <a:defRPr/>
            </a:pPr>
            <a:r>
              <a:rPr lang="zh-CN" altLang="zh-CN"/>
              <a:t>第三级</a:t>
            </a:r>
          </a:p>
          <a:p>
            <a:pPr>
              <a:defRPr/>
            </a:pPr>
            <a:r>
              <a:rPr lang="zh-CN" altLang="zh-CN"/>
              <a:t>第四级</a:t>
            </a:r>
          </a:p>
          <a:p>
            <a:pPr>
              <a:defRPr/>
            </a:pPr>
            <a:r>
              <a:rPr lang="zh-CN" altLang="zh-CN"/>
              <a:t>第五级</a:t>
            </a:r>
          </a:p>
        </p:txBody>
      </p:sp>
      <p:sp>
        <p:nvSpPr>
          <p:cNvPr id="2054" name="页脚占位符 5"/>
          <p:cNvSpPr>
            <a:spLocks noGrp="1" noChangeArrowheads="1"/>
          </p:cNvSpPr>
          <p:nvPr>
            <p:ph type="ftr" sz="quarter" idx="4"/>
          </p:nvPr>
        </p:nvSpPr>
        <p:spPr bwMode="auto">
          <a:xfrm>
            <a:off x="0" y="8685213"/>
            <a:ext cx="2971800" cy="458787"/>
          </a:xfrm>
          <a:prstGeom prst="rect">
            <a:avLst/>
          </a:prstGeom>
          <a:noFill/>
          <a:ln>
            <a:noFill/>
          </a:ln>
        </p:spPr>
        <p:txBody>
          <a:bodyPr vert="horz" wrap="square" lIns="91440" tIns="45720" rIns="91440" bIns="45720" numCol="1" anchor="b" anchorCtr="0" compatLnSpc="1"/>
          <a:lstStyle>
            <a:lvl1pPr eaLnBrk="1" hangingPunct="1">
              <a:buFont typeface="Arial" panose="020B0604020202020204" pitchFamily="34" charset="0"/>
              <a:buNone/>
              <a:defRPr sz="1200"/>
            </a:lvl1pPr>
          </a:lstStyle>
          <a:p>
            <a:pPr>
              <a:defRPr/>
            </a:pPr>
            <a:endParaRPr lang="zh-CN" altLang="zh-CN"/>
          </a:p>
        </p:txBody>
      </p:sp>
      <p:sp>
        <p:nvSpPr>
          <p:cNvPr id="2055" name="灯片编号占位符 6"/>
          <p:cNvSpPr>
            <a:spLocks noGrp="1" noChangeArrowheads="1"/>
          </p:cNvSpPr>
          <p:nvPr>
            <p:ph type="sldNum" sz="quarter" idx="5"/>
          </p:nvPr>
        </p:nvSpPr>
        <p:spPr bwMode="auto">
          <a:xfrm>
            <a:off x="3884613" y="8685213"/>
            <a:ext cx="2971800" cy="458787"/>
          </a:xfrm>
          <a:prstGeom prst="rect">
            <a:avLst/>
          </a:prstGeom>
          <a:noFill/>
          <a:ln>
            <a:noFill/>
          </a:ln>
        </p:spPr>
        <p:txBody>
          <a:bodyPr vert="horz" wrap="square" lIns="91440" tIns="45720" rIns="91440" bIns="45720" numCol="1" anchor="b" anchorCtr="0" compatLnSpc="1"/>
          <a:lstStyle>
            <a:lvl1pPr algn="r" eaLnBrk="1" hangingPunct="1">
              <a:buFont typeface="Arial" panose="020B0604020202020204" pitchFamily="34" charset="0"/>
              <a:buNone/>
              <a:defRPr/>
            </a:lvl1pPr>
          </a:lstStyle>
          <a:p>
            <a:pPr>
              <a:defRPr/>
            </a:pPr>
            <a:fld id="{0287B510-89D7-4BC9-BDAE-2A61922DD2AB}" type="slidenum">
              <a:rPr lang="zh-CN" altLang="en-US"/>
              <a:t>‹#›</a:t>
            </a:fld>
            <a:endParaRPr lang="zh-CN" altLang="en-US" sz="1200"/>
          </a:p>
        </p:txBody>
      </p:sp>
    </p:spTree>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幻灯片图像占位符 1"/>
          <p:cNvSpPr>
            <a:spLocks noGrp="1" noRot="1" noChangeAspect="1" noChangeArrowheads="1" noTextEdit="1"/>
          </p:cNvSpPr>
          <p:nvPr>
            <p:ph type="sldImg"/>
          </p:nvPr>
        </p:nvSpPr>
        <p:spPr/>
      </p:sp>
      <p:sp>
        <p:nvSpPr>
          <p:cNvPr id="19459" name="备注占位符 2"/>
          <p:cNvSpPr>
            <a:spLocks noGrp="1" noChangeArrowheads="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9460" name="日期占位符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BC905509-B231-4DCC-8BBB-B6A93C67152A}" type="datetime1">
              <a:rPr lang="zh-CN" altLang="en-US" smtClean="0"/>
              <a:t>2021/1/4</a:t>
            </a:fld>
            <a:endParaRPr lang="zh-CN" altLang="en-US" sz="1200"/>
          </a:p>
        </p:txBody>
      </p:sp>
      <p:sp>
        <p:nvSpPr>
          <p:cNvPr id="19461" name="灯片编号占位符 4"/>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972719B-C316-4D20-83D0-084132B9D0D6}" type="slidenum">
              <a:rPr lang="zh-CN" altLang="en-US" smtClean="0"/>
              <a:t>5</a:t>
            </a:fld>
            <a:endParaRPr lang="zh-CN"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ChangeArrowheads="1" noTextEdit="1"/>
          </p:cNvSpPr>
          <p:nvPr>
            <p:ph type="sldImg"/>
          </p:nvPr>
        </p:nvSpPr>
        <p:spPr/>
      </p:sp>
      <p:sp>
        <p:nvSpPr>
          <p:cNvPr id="43011" name="备注占位符 2"/>
          <p:cNvSpPr>
            <a:spLocks noGrp="1"/>
          </p:cNvSpPr>
          <p:nvPr>
            <p:ph type="body" idx="1"/>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t>亮亮图文旗舰店</a:t>
            </a:r>
            <a:r>
              <a:rPr lang="en-US" altLang="zh-CN"/>
              <a:t>https://liangliangtuwen.tmall.com</a:t>
            </a:r>
            <a:endParaRPr lang="zh-CN" altLang="en-US"/>
          </a:p>
        </p:txBody>
      </p:sp>
      <p:sp>
        <p:nvSpPr>
          <p:cNvPr id="43012" name="日期占位符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A9A7774B-94F2-4FB7-9879-3A4D77C1F64A}" type="datetime1">
              <a:rPr lang="zh-CN" altLang="en-US" smtClean="0"/>
              <a:t>2021/1/4</a:t>
            </a:fld>
            <a:endParaRPr lang="zh-CN" altLang="en-US" sz="1200"/>
          </a:p>
        </p:txBody>
      </p:sp>
      <p:sp>
        <p:nvSpPr>
          <p:cNvPr id="43013" name="灯片编号占位符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46FBCE04-7E79-4FCE-99D5-994703916870}" type="slidenum">
              <a:rPr lang="zh-CN" altLang="en-US" smtClean="0"/>
              <a:t>27</a:t>
            </a:fld>
            <a:endParaRPr lang="zh-CN"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noChangeArrowheads="1"/>
          </p:cNvSpPr>
          <p:nvPr>
            <p:ph type="dt" sz="half" idx="10"/>
          </p:nvPr>
        </p:nvSpPr>
        <p:spPr/>
        <p:txBody>
          <a:bodyPr/>
          <a:lstStyle>
            <a:lvl1pPr>
              <a:defRPr/>
            </a:lvl1pPr>
          </a:lstStyle>
          <a:p>
            <a:pPr>
              <a:defRPr/>
            </a:pPr>
            <a:fld id="{AB2B99E8-CFE0-400A-BDE0-6B0AFB2B3DFC}" type="datetime1">
              <a:rPr lang="zh-CN" altLang="en-US"/>
              <a:t>2021/1/4</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86EE0502-CB43-43A8-AEBD-2531F5D0C570}" type="slidenum">
              <a:rPr lang="zh-CN" altLang="en-US"/>
              <a:t>‹#›</a:t>
            </a:fld>
            <a:endParaRPr lang="zh-CN" altLang="en-US" sz="1800">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0C6453B0-BBBD-4C06-A06D-ABDECF9598DB}" type="datetime1">
              <a:rPr lang="zh-CN" altLang="en-US"/>
              <a:t>2021/1/4</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65095FEE-6672-4A98-85C9-41F4E8CF6161}" type="slidenum">
              <a:rPr lang="zh-CN" altLang="en-US"/>
              <a:t>‹#›</a:t>
            </a:fld>
            <a:endParaRPr lang="zh-CN" altLang="en-US" sz="180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130F247E-D05E-4D5B-B5D0-06BB8FDE7FD5}" type="datetime1">
              <a:rPr lang="zh-CN" altLang="en-US"/>
              <a:t>2021/1/4</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5FBC20F7-6FB7-4A8C-8CCE-F37E1C1498D6}" type="slidenum">
              <a:rPr lang="zh-CN" altLang="en-US"/>
              <a:t>‹#›</a:t>
            </a:fld>
            <a:endParaRPr lang="zh-CN" altLang="en-US" sz="180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A6261F0C-7D08-4361-A2E9-C0FDF6E403EA}" type="datetime1">
              <a:rPr lang="zh-CN" altLang="en-US"/>
              <a:t>2021/1/4</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53B59F6A-D339-4735-B540-F69665DC5218}" type="slidenum">
              <a:rPr lang="zh-CN" altLang="en-US"/>
              <a:t>‹#›</a:t>
            </a:fld>
            <a:endParaRPr lang="zh-CN" altLang="en-US" sz="180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noChangeArrowheads="1"/>
          </p:cNvSpPr>
          <p:nvPr>
            <p:ph type="dt" sz="half" idx="10"/>
          </p:nvPr>
        </p:nvSpPr>
        <p:spPr/>
        <p:txBody>
          <a:bodyPr/>
          <a:lstStyle>
            <a:lvl1pPr>
              <a:defRPr/>
            </a:lvl1pPr>
          </a:lstStyle>
          <a:p>
            <a:pPr>
              <a:defRPr/>
            </a:pPr>
            <a:fld id="{6A65EDC7-F5C3-4AA6-86D4-E1965FDE814B}" type="datetime1">
              <a:rPr lang="zh-CN" altLang="en-US"/>
              <a:t>2021/1/4</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594F0538-6375-40B3-8A71-8ACEF18B37F5}" type="slidenum">
              <a:rPr lang="zh-CN" altLang="en-US"/>
              <a:t>‹#›</a:t>
            </a:fld>
            <a:endParaRPr lang="zh-CN" altLang="en-US" sz="180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noChangeArrowheads="1"/>
          </p:cNvSpPr>
          <p:nvPr>
            <p:ph type="dt" sz="half" idx="10"/>
          </p:nvPr>
        </p:nvSpPr>
        <p:spPr/>
        <p:txBody>
          <a:bodyPr/>
          <a:lstStyle>
            <a:lvl1pPr>
              <a:defRPr/>
            </a:lvl1pPr>
          </a:lstStyle>
          <a:p>
            <a:pPr>
              <a:defRPr/>
            </a:pPr>
            <a:fld id="{6DAE853F-3F69-47C0-83E6-A6BCC8CF2302}" type="datetime1">
              <a:rPr lang="zh-CN" altLang="en-US"/>
              <a:t>2021/1/4</a:t>
            </a:fld>
            <a:endParaRPr lang="zh-CN" altLang="en-US" sz="1800">
              <a:solidFill>
                <a:schemeClr val="tx1"/>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0BC54610-238B-4A4F-858A-0A172C02B68E}" type="slidenum">
              <a:rPr lang="zh-CN" altLang="en-US"/>
              <a:t>‹#›</a:t>
            </a:fld>
            <a:endParaRPr lang="zh-CN" altLang="en-US" sz="180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noChangeArrowheads="1"/>
          </p:cNvSpPr>
          <p:nvPr>
            <p:ph type="dt" sz="half" idx="10"/>
          </p:nvPr>
        </p:nvSpPr>
        <p:spPr/>
        <p:txBody>
          <a:bodyPr/>
          <a:lstStyle>
            <a:lvl1pPr>
              <a:defRPr/>
            </a:lvl1pPr>
          </a:lstStyle>
          <a:p>
            <a:pPr>
              <a:defRPr/>
            </a:pPr>
            <a:fld id="{EB6F6272-8111-4A47-8351-E25447AE38D4}" type="datetime1">
              <a:rPr lang="zh-CN" altLang="en-US"/>
              <a:t>2021/1/4</a:t>
            </a:fld>
            <a:endParaRPr lang="zh-CN" altLang="en-US" sz="1800">
              <a:solidFill>
                <a:schemeClr val="tx1"/>
              </a:solidFill>
            </a:endParaRPr>
          </a:p>
        </p:txBody>
      </p:sp>
      <p:sp>
        <p:nvSpPr>
          <p:cNvPr id="8"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9" name="灯片编号占位符 5"/>
          <p:cNvSpPr>
            <a:spLocks noGrp="1" noChangeArrowheads="1"/>
          </p:cNvSpPr>
          <p:nvPr>
            <p:ph type="sldNum" sz="quarter" idx="12"/>
          </p:nvPr>
        </p:nvSpPr>
        <p:spPr/>
        <p:txBody>
          <a:bodyPr/>
          <a:lstStyle>
            <a:lvl1pPr>
              <a:defRPr/>
            </a:lvl1pPr>
          </a:lstStyle>
          <a:p>
            <a:pPr>
              <a:defRPr/>
            </a:pPr>
            <a:fld id="{EE6622D9-F8CB-4E8A-9CA3-2AD0905EEA6E}" type="slidenum">
              <a:rPr lang="zh-CN" altLang="en-US"/>
              <a:t>‹#›</a:t>
            </a:fld>
            <a:endParaRPr lang="zh-CN" altLang="en-US" sz="180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noChangeArrowheads="1"/>
          </p:cNvSpPr>
          <p:nvPr>
            <p:ph type="dt" sz="half" idx="10"/>
          </p:nvPr>
        </p:nvSpPr>
        <p:spPr/>
        <p:txBody>
          <a:bodyPr/>
          <a:lstStyle>
            <a:lvl1pPr>
              <a:defRPr/>
            </a:lvl1pPr>
          </a:lstStyle>
          <a:p>
            <a:pPr>
              <a:defRPr/>
            </a:pPr>
            <a:fld id="{B95D4565-A535-4E90-B426-AB4EAB770690}" type="datetime1">
              <a:rPr lang="zh-CN" altLang="en-US"/>
              <a:t>2021/1/4</a:t>
            </a:fld>
            <a:endParaRPr lang="zh-CN" altLang="en-US" sz="1800">
              <a:solidFill>
                <a:schemeClr val="tx1"/>
              </a:solidFill>
            </a:endParaRPr>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p:txBody>
          <a:bodyPr/>
          <a:lstStyle>
            <a:lvl1pPr>
              <a:defRPr/>
            </a:lvl1pPr>
          </a:lstStyle>
          <a:p>
            <a:pPr>
              <a:defRPr/>
            </a:pPr>
            <a:fld id="{A98DD85A-F231-43AF-A95F-CFE11EFDB440}" type="slidenum">
              <a:rPr lang="zh-CN" altLang="en-US"/>
              <a:t>‹#›</a:t>
            </a:fld>
            <a:endParaRPr lang="zh-CN" altLang="en-US" sz="180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p:txBody>
          <a:bodyPr/>
          <a:lstStyle>
            <a:lvl1pPr>
              <a:defRPr/>
            </a:lvl1pPr>
          </a:lstStyle>
          <a:p>
            <a:pPr>
              <a:defRPr/>
            </a:pPr>
            <a:fld id="{247C0F1A-C9AA-454E-815B-4BC4A41C51E3}" type="datetime1">
              <a:rPr lang="zh-CN" altLang="en-US"/>
              <a:t>2021/1/4</a:t>
            </a:fld>
            <a:endParaRPr lang="zh-CN" altLang="en-US" sz="1800">
              <a:solidFill>
                <a:schemeClr val="tx1"/>
              </a:solidFill>
            </a:endParaRPr>
          </a:p>
        </p:txBody>
      </p:sp>
      <p:sp>
        <p:nvSpPr>
          <p:cNvPr id="3"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4" name="灯片编号占位符 5"/>
          <p:cNvSpPr>
            <a:spLocks noGrp="1" noChangeArrowheads="1"/>
          </p:cNvSpPr>
          <p:nvPr>
            <p:ph type="sldNum" sz="quarter" idx="12"/>
          </p:nvPr>
        </p:nvSpPr>
        <p:spPr/>
        <p:txBody>
          <a:bodyPr/>
          <a:lstStyle>
            <a:lvl1pPr>
              <a:defRPr/>
            </a:lvl1pPr>
          </a:lstStyle>
          <a:p>
            <a:pPr>
              <a:defRPr/>
            </a:pPr>
            <a:fld id="{0FB84D36-8EE7-4A27-807E-A40F27FE2613}" type="slidenum">
              <a:rPr lang="zh-CN" altLang="en-US"/>
              <a:t>‹#›</a:t>
            </a:fld>
            <a:endParaRPr lang="zh-CN" altLang="en-US" sz="180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61F26AEF-6823-46F4-91A6-C7D7FE1B0782}" type="datetime1">
              <a:rPr lang="zh-CN" altLang="en-US"/>
              <a:t>2021/1/4</a:t>
            </a:fld>
            <a:endParaRPr lang="zh-CN" altLang="en-US" sz="1800">
              <a:solidFill>
                <a:schemeClr val="tx1"/>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DB27E9E1-663F-4017-AE18-DF4213C26F06}" type="slidenum">
              <a:rPr lang="zh-CN" altLang="en-US"/>
              <a:t>‹#›</a:t>
            </a:fld>
            <a:endParaRPr lang="zh-CN" altLang="en-US" sz="180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sym typeface="Calibri" panose="020F0502020204030204" pitchFamily="34" charset="0"/>
            </a:endParaRPr>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D15ED50D-D471-44D4-BD54-546A945D661A}" type="datetime1">
              <a:rPr lang="zh-CN" altLang="en-US"/>
              <a:t>2021/1/4</a:t>
            </a:fld>
            <a:endParaRPr lang="zh-CN" altLang="en-US" sz="1800">
              <a:solidFill>
                <a:schemeClr val="tx1"/>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E7E24D72-454A-4A4D-B675-A9A1D70B2FB0}" type="slidenum">
              <a:rPr lang="zh-CN" altLang="en-US"/>
              <a:t>‹#›</a:t>
            </a:fld>
            <a:endParaRPr lang="zh-CN" altLang="en-US" sz="180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a:sym typeface="Calibri Light" panose="020F0302020204030204" pitchFamily="34" charset="0"/>
              </a:rPr>
              <a:t>单击此处编辑母版标题样式</a:t>
            </a:r>
          </a:p>
        </p:txBody>
      </p:sp>
      <p:sp>
        <p:nvSpPr>
          <p:cNvPr id="1027"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a:sym typeface="Calibri" panose="020F0502020204030204" pitchFamily="34" charset="0"/>
              </a:rPr>
              <a:t>单击此处编辑母版文本样式</a:t>
            </a:r>
          </a:p>
          <a:p>
            <a:pPr lvl="1"/>
            <a:r>
              <a:rPr lang="zh-CN" altLang="zh-CN">
                <a:sym typeface="Calibri" panose="020F0502020204030204" pitchFamily="34" charset="0"/>
              </a:rPr>
              <a:t>第二级</a:t>
            </a:r>
          </a:p>
          <a:p>
            <a:pPr lvl="2"/>
            <a:r>
              <a:rPr lang="zh-CN" altLang="zh-CN">
                <a:sym typeface="Calibri" panose="020F0502020204030204" pitchFamily="34" charset="0"/>
              </a:rPr>
              <a:t>第三级</a:t>
            </a:r>
          </a:p>
          <a:p>
            <a:pPr lvl="3"/>
            <a:r>
              <a:rPr lang="zh-CN" altLang="zh-CN">
                <a:sym typeface="Calibri" panose="020F0502020204030204" pitchFamily="34" charset="0"/>
              </a:rPr>
              <a:t>第四级</a:t>
            </a:r>
          </a:p>
          <a:p>
            <a:pPr lvl="4"/>
            <a:r>
              <a:rPr lang="zh-CN" altLang="zh-CN">
                <a:sym typeface="Calibri" panose="020F0502020204030204" pitchFamily="34" charset="0"/>
              </a:rPr>
              <a:t>第五级</a:t>
            </a:r>
          </a:p>
        </p:txBody>
      </p:sp>
      <p:sp>
        <p:nvSpPr>
          <p:cNvPr id="1028" name="日期占位符 3"/>
          <p:cNvSpPr>
            <a:spLocks noGrp="1" noChangeArrowheads="1"/>
          </p:cNvSpPr>
          <p:nvPr>
            <p:ph type="dt" sz="half" idx="2"/>
          </p:nvPr>
        </p:nvSpPr>
        <p:spPr bwMode="auto">
          <a:xfrm>
            <a:off x="838200" y="6356350"/>
            <a:ext cx="2743200" cy="365125"/>
          </a:xfrm>
          <a:prstGeom prst="rect">
            <a:avLst/>
          </a:prstGeom>
          <a:noFill/>
          <a:ln>
            <a:noFill/>
          </a:ln>
        </p:spPr>
        <p:txBody>
          <a:bodyPr vert="horz" wrap="square" lIns="91440" tIns="45720" rIns="91440" bIns="45720" numCol="1" anchor="ctr" anchorCtr="0" compatLnSpc="1"/>
          <a:lstStyle>
            <a:lvl1pPr eaLnBrk="1" hangingPunct="1">
              <a:buFont typeface="Arial" panose="020B0604020202020204" pitchFamily="34" charset="0"/>
              <a:buNone/>
              <a:defRPr sz="1200">
                <a:solidFill>
                  <a:srgbClr val="898989"/>
                </a:solidFill>
              </a:defRPr>
            </a:lvl1pPr>
          </a:lstStyle>
          <a:p>
            <a:pPr>
              <a:defRPr/>
            </a:pPr>
            <a:fld id="{3398C09F-0868-41E0-BDFC-1C757114453F}" type="datetime1">
              <a:rPr lang="zh-CN" altLang="en-US"/>
              <a:t>2021/1/4</a:t>
            </a:fld>
            <a:endParaRPr lang="zh-CN" altLang="en-US" sz="1800">
              <a:solidFill>
                <a:schemeClr val="tx1"/>
              </a:solidFill>
            </a:endParaRPr>
          </a:p>
        </p:txBody>
      </p:sp>
      <p:sp>
        <p:nvSpPr>
          <p:cNvPr id="1029" name="页脚占位符 4"/>
          <p:cNvSpPr>
            <a:spLocks noGrp="1" noChangeArrowheads="1"/>
          </p:cNvSpPr>
          <p:nvPr>
            <p:ph type="ftr" sz="quarter" idx="3"/>
          </p:nvPr>
        </p:nvSpPr>
        <p:spPr bwMode="auto">
          <a:xfrm>
            <a:off x="4038600" y="6356350"/>
            <a:ext cx="4114800" cy="365125"/>
          </a:xfrm>
          <a:prstGeom prst="rect">
            <a:avLst/>
          </a:prstGeom>
          <a:noFill/>
          <a:ln>
            <a:noFill/>
          </a:ln>
        </p:spPr>
        <p:txBody>
          <a:bodyPr vert="horz" wrap="square" lIns="91440" tIns="45720" rIns="91440" bIns="45720" numCol="1" anchor="ctr" anchorCtr="0" compatLnSpc="1"/>
          <a:lstStyle>
            <a:lvl1pPr algn="ctr" eaLnBrk="1" hangingPunct="1">
              <a:buFont typeface="Arial" panose="020B0604020202020204" pitchFamily="34" charset="0"/>
              <a:buNone/>
              <a:defRPr sz="1200">
                <a:solidFill>
                  <a:srgbClr val="898989"/>
                </a:solidFill>
              </a:defRPr>
            </a:lvl1pPr>
          </a:lstStyle>
          <a:p>
            <a:pPr>
              <a:defRPr/>
            </a:pPr>
            <a:endParaRPr lang="zh-CN" altLang="zh-CN"/>
          </a:p>
        </p:txBody>
      </p:sp>
      <p:sp>
        <p:nvSpPr>
          <p:cNvPr id="1030" name="灯片编号占位符 5"/>
          <p:cNvSpPr>
            <a:spLocks noGrp="1" noChangeArrowheads="1"/>
          </p:cNvSpPr>
          <p:nvPr>
            <p:ph type="sldNum" sz="quarter" idx="4"/>
          </p:nvPr>
        </p:nvSpPr>
        <p:spPr bwMode="auto">
          <a:xfrm>
            <a:off x="8610600" y="6356350"/>
            <a:ext cx="2743200" cy="365125"/>
          </a:xfrm>
          <a:prstGeom prst="rect">
            <a:avLst/>
          </a:prstGeom>
          <a:noFill/>
          <a:ln>
            <a:noFill/>
          </a:ln>
        </p:spPr>
        <p:txBody>
          <a:bodyPr vert="horz" wrap="square" lIns="91440" tIns="45720" rIns="91440" bIns="45720" numCol="1" anchor="ctr" anchorCtr="0" compatLnSpc="1"/>
          <a:lstStyle>
            <a:lvl1pPr algn="r" eaLnBrk="1" hangingPunct="1">
              <a:buFont typeface="Arial" panose="020B0604020202020204" pitchFamily="34" charset="0"/>
              <a:buNone/>
              <a:defRPr sz="1200">
                <a:solidFill>
                  <a:srgbClr val="898989"/>
                </a:solidFill>
              </a:defRPr>
            </a:lvl1pPr>
          </a:lstStyle>
          <a:p>
            <a:pPr>
              <a:defRPr/>
            </a:pPr>
            <a:fld id="{AB621E81-2BA7-4F89-8CF2-6E90EC9478E0}"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5pPr>
      <a:lvl6pPr marL="25146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6pPr>
      <a:lvl7pPr marL="29718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7pPr>
      <a:lvl8pPr marL="34290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8pPr>
      <a:lvl9pPr marL="38862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矩形 10"/>
          <p:cNvSpPr>
            <a:spLocks noChangeArrowheads="1"/>
          </p:cNvSpPr>
          <p:nvPr/>
        </p:nvSpPr>
        <p:spPr bwMode="auto">
          <a:xfrm>
            <a:off x="3602038" y="4297363"/>
            <a:ext cx="49498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buFont typeface="Arial" panose="020B0604020202020204" pitchFamily="34" charset="0"/>
              <a:buNone/>
            </a:pPr>
            <a:r>
              <a:rPr lang="zh-CN" altLang="en-US" sz="18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汇报人：</a:t>
            </a:r>
            <a:r>
              <a:rPr lang="en-US" altLang="zh-CN" sz="18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xiazaii   </a:t>
            </a:r>
            <a:r>
              <a:rPr lang="zh-CN" altLang="en-US" sz="18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汇报时间：</a:t>
            </a:r>
            <a:endParaRPr lang="en-US" altLang="zh-CN" sz="18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76" name="矩形 13"/>
          <p:cNvSpPr>
            <a:spLocks noChangeArrowheads="1"/>
          </p:cNvSpPr>
          <p:nvPr/>
        </p:nvSpPr>
        <p:spPr bwMode="auto">
          <a:xfrm>
            <a:off x="1428750" y="2736850"/>
            <a:ext cx="93345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buFont typeface="Arial" panose="020B0604020202020204" pitchFamily="34" charset="0"/>
              <a:buNone/>
            </a:pPr>
            <a:r>
              <a:rPr lang="zh-CN" altLang="en-US" sz="5400" b="1" dirty="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水墨中国风商务演示模板</a:t>
            </a:r>
            <a:endParaRPr lang="en-US" altLang="zh-CN" sz="5400" b="1" dirty="0">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41" name="矩形 5"/>
          <p:cNvSpPr>
            <a:spLocks noChangeArrowheads="1"/>
          </p:cNvSpPr>
          <p:nvPr/>
        </p:nvSpPr>
        <p:spPr bwMode="auto">
          <a:xfrm>
            <a:off x="2387600" y="2281238"/>
            <a:ext cx="73787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1800">
                <a:solidFill>
                  <a:srgbClr val="DB6344"/>
                </a:solidFill>
                <a:latin typeface="Arial" panose="020B0604020202020204" pitchFamily="34" charset="0"/>
                <a:sym typeface="Arial" panose="020B0604020202020204" pitchFamily="34" charset="0"/>
              </a:rPr>
              <a:t>Pure And Fresh And Contracted Business Presentation Template</a:t>
            </a:r>
            <a:endParaRPr lang="zh-CN" altLang="en-US" sz="1800">
              <a:solidFill>
                <a:srgbClr val="DB6344"/>
              </a:solidFill>
              <a:sym typeface="宋体" panose="02010600030101010101" pitchFamily="2" charset="-122"/>
            </a:endParaRPr>
          </a:p>
        </p:txBody>
      </p:sp>
      <p:sp>
        <p:nvSpPr>
          <p:cNvPr id="14342" name="矩形 14"/>
          <p:cNvSpPr>
            <a:spLocks noChangeArrowheads="1"/>
          </p:cNvSpPr>
          <p:nvPr/>
        </p:nvSpPr>
        <p:spPr bwMode="auto">
          <a:xfrm>
            <a:off x="2387600" y="3748088"/>
            <a:ext cx="73787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适用于绿色环保及课件类演示</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p:cTn id="7" dur="500" fill="hold"/>
                                        <p:tgtEl>
                                          <p:spTgt spid="3076"/>
                                        </p:tgtEl>
                                        <p:attrNameLst>
                                          <p:attrName>ppt_w</p:attrName>
                                        </p:attrNameLst>
                                      </p:cBhvr>
                                      <p:tavLst>
                                        <p:tav tm="0">
                                          <p:val>
                                            <p:fltVal val="0"/>
                                          </p:val>
                                        </p:tav>
                                        <p:tav tm="100000">
                                          <p:val>
                                            <p:strVal val="#ppt_w"/>
                                          </p:val>
                                        </p:tav>
                                      </p:tavLst>
                                    </p:anim>
                                    <p:anim calcmode="lin" valueType="num">
                                      <p:cBhvr>
                                        <p:cTn id="8" dur="500" fill="hold"/>
                                        <p:tgtEl>
                                          <p:spTgt spid="3076"/>
                                        </p:tgtEl>
                                        <p:attrNameLst>
                                          <p:attrName>ppt_h</p:attrName>
                                        </p:attrNameLst>
                                      </p:cBhvr>
                                      <p:tavLst>
                                        <p:tav tm="0">
                                          <p:val>
                                            <p:fltVal val="0"/>
                                          </p:val>
                                        </p:tav>
                                        <p:tav tm="100000">
                                          <p:val>
                                            <p:strVal val="#ppt_h"/>
                                          </p:val>
                                        </p:tav>
                                      </p:tavLst>
                                    </p:anim>
                                    <p:animEffect>
                                      <p:cBhvr>
                                        <p:cTn id="9" dur="5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ldLvl="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矩形 7"/>
          <p:cNvSpPr>
            <a:spLocks noChangeArrowheads="1"/>
          </p:cNvSpPr>
          <p:nvPr/>
        </p:nvSpPr>
        <p:spPr bwMode="auto">
          <a:xfrm>
            <a:off x="0" y="0"/>
            <a:ext cx="12192000" cy="6858000"/>
          </a:xfrm>
          <a:prstGeom prst="rect">
            <a:avLst/>
          </a:pr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nvGrpSpPr>
          <p:cNvPr id="24579" name="Group 6"/>
          <p:cNvGrpSpPr/>
          <p:nvPr/>
        </p:nvGrpSpPr>
        <p:grpSpPr bwMode="auto">
          <a:xfrm>
            <a:off x="903288" y="1808163"/>
            <a:ext cx="10385425" cy="3673475"/>
            <a:chOff x="0" y="0"/>
            <a:chExt cx="5683" cy="2010"/>
          </a:xfrm>
        </p:grpSpPr>
        <p:sp>
          <p:nvSpPr>
            <p:cNvPr id="24608" name="Freeform 7"/>
            <p:cNvSpPr>
              <a:spLocks noChangeArrowheads="1"/>
            </p:cNvSpPr>
            <p:nvPr/>
          </p:nvSpPr>
          <p:spPr bwMode="auto">
            <a:xfrm>
              <a:off x="0" y="0"/>
              <a:ext cx="4191" cy="2010"/>
            </a:xfrm>
            <a:custGeom>
              <a:avLst/>
              <a:gdLst>
                <a:gd name="T0" fmla="*/ 2147483646 w 573"/>
                <a:gd name="T1" fmla="*/ 0 h 273"/>
                <a:gd name="T2" fmla="*/ 2147483646 w 573"/>
                <a:gd name="T3" fmla="*/ 2147483646 h 273"/>
                <a:gd name="T4" fmla="*/ 2147483646 w 573"/>
                <a:gd name="T5" fmla="*/ 2147483646 h 273"/>
                <a:gd name="T6" fmla="*/ 2147483646 w 573"/>
                <a:gd name="T7" fmla="*/ 2147483646 h 273"/>
                <a:gd name="T8" fmla="*/ 2147483646 w 573"/>
                <a:gd name="T9" fmla="*/ 2147483646 h 273"/>
                <a:gd name="T10" fmla="*/ 2147483646 w 573"/>
                <a:gd name="T11" fmla="*/ 2147483646 h 273"/>
                <a:gd name="T12" fmla="*/ 2147483646 w 573"/>
                <a:gd name="T13" fmla="*/ 2147483646 h 273"/>
                <a:gd name="T14" fmla="*/ 2147483646 w 573"/>
                <a:gd name="T15" fmla="*/ 2147483646 h 273"/>
                <a:gd name="T16" fmla="*/ 2147483646 w 573"/>
                <a:gd name="T17" fmla="*/ 2147483646 h 273"/>
                <a:gd name="T18" fmla="*/ 2147483646 w 573"/>
                <a:gd name="T19" fmla="*/ 2147483646 h 273"/>
                <a:gd name="T20" fmla="*/ 2147483646 w 573"/>
                <a:gd name="T21" fmla="*/ 2147483646 h 273"/>
                <a:gd name="T22" fmla="*/ 2147483646 w 573"/>
                <a:gd name="T23" fmla="*/ 2147483646 h 273"/>
                <a:gd name="T24" fmla="*/ 2147483646 w 573"/>
                <a:gd name="T25" fmla="*/ 2147483646 h 273"/>
                <a:gd name="T26" fmla="*/ 2147483646 w 573"/>
                <a:gd name="T27" fmla="*/ 2147483646 h 273"/>
                <a:gd name="T28" fmla="*/ 2147483646 w 573"/>
                <a:gd name="T29" fmla="*/ 2147483646 h 273"/>
                <a:gd name="T30" fmla="*/ 2147483646 w 573"/>
                <a:gd name="T31" fmla="*/ 2147483646 h 273"/>
                <a:gd name="T32" fmla="*/ 0 w 573"/>
                <a:gd name="T33" fmla="*/ 2147483646 h 273"/>
                <a:gd name="T34" fmla="*/ 2147483646 w 573"/>
                <a:gd name="T35" fmla="*/ 2147483646 h 273"/>
                <a:gd name="T36" fmla="*/ 2147483646 w 573"/>
                <a:gd name="T37" fmla="*/ 0 h 2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73"/>
                <a:gd name="T58" fmla="*/ 0 h 273"/>
                <a:gd name="T59" fmla="*/ 573 w 573"/>
                <a:gd name="T60" fmla="*/ 273 h 27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73" h="273">
                  <a:moveTo>
                    <a:pt x="136" y="0"/>
                  </a:moveTo>
                  <a:cubicBezTo>
                    <a:pt x="169" y="0"/>
                    <a:pt x="198" y="11"/>
                    <a:pt x="222" y="30"/>
                  </a:cubicBezTo>
                  <a:cubicBezTo>
                    <a:pt x="254" y="56"/>
                    <a:pt x="274" y="78"/>
                    <a:pt x="290" y="92"/>
                  </a:cubicBezTo>
                  <a:cubicBezTo>
                    <a:pt x="292" y="94"/>
                    <a:pt x="294" y="96"/>
                    <a:pt x="297" y="97"/>
                  </a:cubicBezTo>
                  <a:cubicBezTo>
                    <a:pt x="313" y="108"/>
                    <a:pt x="333" y="114"/>
                    <a:pt x="358" y="103"/>
                  </a:cubicBezTo>
                  <a:cubicBezTo>
                    <a:pt x="375" y="96"/>
                    <a:pt x="396" y="82"/>
                    <a:pt x="426" y="61"/>
                  </a:cubicBezTo>
                  <a:cubicBezTo>
                    <a:pt x="441" y="50"/>
                    <a:pt x="460" y="44"/>
                    <a:pt x="480" y="44"/>
                  </a:cubicBezTo>
                  <a:cubicBezTo>
                    <a:pt x="531" y="44"/>
                    <a:pt x="573" y="86"/>
                    <a:pt x="573" y="137"/>
                  </a:cubicBezTo>
                  <a:cubicBezTo>
                    <a:pt x="573" y="188"/>
                    <a:pt x="531" y="230"/>
                    <a:pt x="480" y="230"/>
                  </a:cubicBezTo>
                  <a:cubicBezTo>
                    <a:pt x="460" y="230"/>
                    <a:pt x="441" y="224"/>
                    <a:pt x="426" y="213"/>
                  </a:cubicBezTo>
                  <a:cubicBezTo>
                    <a:pt x="396" y="192"/>
                    <a:pt x="375" y="178"/>
                    <a:pt x="358" y="170"/>
                  </a:cubicBezTo>
                  <a:cubicBezTo>
                    <a:pt x="333" y="160"/>
                    <a:pt x="313" y="166"/>
                    <a:pt x="297" y="176"/>
                  </a:cubicBezTo>
                  <a:cubicBezTo>
                    <a:pt x="294" y="178"/>
                    <a:pt x="292" y="179"/>
                    <a:pt x="290" y="181"/>
                  </a:cubicBezTo>
                  <a:cubicBezTo>
                    <a:pt x="274" y="196"/>
                    <a:pt x="254" y="218"/>
                    <a:pt x="222" y="244"/>
                  </a:cubicBezTo>
                  <a:cubicBezTo>
                    <a:pt x="198" y="262"/>
                    <a:pt x="169" y="273"/>
                    <a:pt x="136" y="273"/>
                  </a:cubicBezTo>
                  <a:cubicBezTo>
                    <a:pt x="99" y="273"/>
                    <a:pt x="65" y="258"/>
                    <a:pt x="40" y="233"/>
                  </a:cubicBezTo>
                  <a:cubicBezTo>
                    <a:pt x="15" y="209"/>
                    <a:pt x="0" y="174"/>
                    <a:pt x="0" y="137"/>
                  </a:cubicBezTo>
                  <a:cubicBezTo>
                    <a:pt x="0" y="99"/>
                    <a:pt x="15" y="65"/>
                    <a:pt x="40" y="40"/>
                  </a:cubicBezTo>
                  <a:cubicBezTo>
                    <a:pt x="65" y="16"/>
                    <a:pt x="99" y="0"/>
                    <a:pt x="136" y="0"/>
                  </a:cubicBezTo>
                  <a:close/>
                </a:path>
              </a:pathLst>
            </a:custGeom>
            <a:solidFill>
              <a:srgbClr val="59595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609" name="Oval 8"/>
            <p:cNvSpPr>
              <a:spLocks noChangeArrowheads="1"/>
            </p:cNvSpPr>
            <p:nvPr/>
          </p:nvSpPr>
          <p:spPr bwMode="auto">
            <a:xfrm>
              <a:off x="263" y="251"/>
              <a:ext cx="1507" cy="1516"/>
            </a:xfrm>
            <a:prstGeom prst="ellipse">
              <a:avLst/>
            </a:prstGeom>
            <a:solidFill>
              <a:srgbClr val="96A787"/>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zh-CN" sz="1800"/>
            </a:p>
          </p:txBody>
        </p:sp>
        <p:sp>
          <p:nvSpPr>
            <p:cNvPr id="24610" name="Oval 9"/>
            <p:cNvSpPr>
              <a:spLocks noChangeArrowheads="1"/>
            </p:cNvSpPr>
            <p:nvPr/>
          </p:nvSpPr>
          <p:spPr bwMode="auto">
            <a:xfrm>
              <a:off x="395" y="383"/>
              <a:ext cx="1243" cy="1252"/>
            </a:xfrm>
            <a:prstGeom prst="ellipse">
              <a:avLst/>
            </a:prstGeom>
            <a:solidFill>
              <a:srgbClr val="7F7F7F"/>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zh-CN" sz="1800"/>
            </a:p>
          </p:txBody>
        </p:sp>
        <p:sp>
          <p:nvSpPr>
            <p:cNvPr id="24611" name="Freeform 10"/>
            <p:cNvSpPr>
              <a:spLocks noChangeArrowheads="1"/>
            </p:cNvSpPr>
            <p:nvPr/>
          </p:nvSpPr>
          <p:spPr bwMode="auto">
            <a:xfrm>
              <a:off x="2831" y="324"/>
              <a:ext cx="2852" cy="1370"/>
            </a:xfrm>
            <a:custGeom>
              <a:avLst/>
              <a:gdLst>
                <a:gd name="T0" fmla="*/ 2147483646 w 390"/>
                <a:gd name="T1" fmla="*/ 0 h 186"/>
                <a:gd name="T2" fmla="*/ 2147483646 w 390"/>
                <a:gd name="T3" fmla="*/ 2147483646 h 186"/>
                <a:gd name="T4" fmla="*/ 2147483646 w 390"/>
                <a:gd name="T5" fmla="*/ 2147483646 h 186"/>
                <a:gd name="T6" fmla="*/ 2147483646 w 390"/>
                <a:gd name="T7" fmla="*/ 2147483646 h 186"/>
                <a:gd name="T8" fmla="*/ 2147483646 w 390"/>
                <a:gd name="T9" fmla="*/ 2147483646 h 186"/>
                <a:gd name="T10" fmla="*/ 2147483646 w 390"/>
                <a:gd name="T11" fmla="*/ 2147483646 h 186"/>
                <a:gd name="T12" fmla="*/ 2147483646 w 390"/>
                <a:gd name="T13" fmla="*/ 2147483646 h 186"/>
                <a:gd name="T14" fmla="*/ 2147483646 w 390"/>
                <a:gd name="T15" fmla="*/ 2147483646 h 186"/>
                <a:gd name="T16" fmla="*/ 2147483646 w 390"/>
                <a:gd name="T17" fmla="*/ 2147483646 h 186"/>
                <a:gd name="T18" fmla="*/ 2147483646 w 390"/>
                <a:gd name="T19" fmla="*/ 2147483646 h 186"/>
                <a:gd name="T20" fmla="*/ 2147483646 w 390"/>
                <a:gd name="T21" fmla="*/ 2147483646 h 186"/>
                <a:gd name="T22" fmla="*/ 2147483646 w 390"/>
                <a:gd name="T23" fmla="*/ 2147483646 h 186"/>
                <a:gd name="T24" fmla="*/ 2147483646 w 390"/>
                <a:gd name="T25" fmla="*/ 2147483646 h 186"/>
                <a:gd name="T26" fmla="*/ 2147483646 w 390"/>
                <a:gd name="T27" fmla="*/ 2147483646 h 186"/>
                <a:gd name="T28" fmla="*/ 2147483646 w 390"/>
                <a:gd name="T29" fmla="*/ 2147483646 h 186"/>
                <a:gd name="T30" fmla="*/ 2147483646 w 390"/>
                <a:gd name="T31" fmla="*/ 2147483646 h 186"/>
                <a:gd name="T32" fmla="*/ 0 w 390"/>
                <a:gd name="T33" fmla="*/ 2147483646 h 186"/>
                <a:gd name="T34" fmla="*/ 2147483646 w 390"/>
                <a:gd name="T35" fmla="*/ 2147483646 h 186"/>
                <a:gd name="T36" fmla="*/ 2147483646 w 390"/>
                <a:gd name="T37" fmla="*/ 0 h 18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90"/>
                <a:gd name="T58" fmla="*/ 0 h 186"/>
                <a:gd name="T59" fmla="*/ 390 w 390"/>
                <a:gd name="T60" fmla="*/ 186 h 18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90" h="186">
                  <a:moveTo>
                    <a:pt x="93" y="0"/>
                  </a:moveTo>
                  <a:cubicBezTo>
                    <a:pt x="115" y="0"/>
                    <a:pt x="135" y="7"/>
                    <a:pt x="151" y="20"/>
                  </a:cubicBezTo>
                  <a:cubicBezTo>
                    <a:pt x="173" y="38"/>
                    <a:pt x="186" y="53"/>
                    <a:pt x="197" y="63"/>
                  </a:cubicBezTo>
                  <a:cubicBezTo>
                    <a:pt x="199" y="64"/>
                    <a:pt x="200" y="65"/>
                    <a:pt x="202" y="66"/>
                  </a:cubicBezTo>
                  <a:cubicBezTo>
                    <a:pt x="213" y="73"/>
                    <a:pt x="226" y="77"/>
                    <a:pt x="244" y="70"/>
                  </a:cubicBezTo>
                  <a:cubicBezTo>
                    <a:pt x="255" y="65"/>
                    <a:pt x="270" y="55"/>
                    <a:pt x="290" y="41"/>
                  </a:cubicBezTo>
                  <a:cubicBezTo>
                    <a:pt x="300" y="34"/>
                    <a:pt x="313" y="29"/>
                    <a:pt x="327" y="29"/>
                  </a:cubicBezTo>
                  <a:cubicBezTo>
                    <a:pt x="362" y="29"/>
                    <a:pt x="390" y="58"/>
                    <a:pt x="390" y="93"/>
                  </a:cubicBezTo>
                  <a:cubicBezTo>
                    <a:pt x="390" y="128"/>
                    <a:pt x="362" y="156"/>
                    <a:pt x="327" y="156"/>
                  </a:cubicBezTo>
                  <a:cubicBezTo>
                    <a:pt x="313" y="156"/>
                    <a:pt x="300" y="152"/>
                    <a:pt x="290" y="144"/>
                  </a:cubicBezTo>
                  <a:cubicBezTo>
                    <a:pt x="270" y="130"/>
                    <a:pt x="255" y="121"/>
                    <a:pt x="244" y="116"/>
                  </a:cubicBezTo>
                  <a:cubicBezTo>
                    <a:pt x="226" y="108"/>
                    <a:pt x="213" y="112"/>
                    <a:pt x="202" y="120"/>
                  </a:cubicBezTo>
                  <a:cubicBezTo>
                    <a:pt x="200" y="121"/>
                    <a:pt x="199" y="122"/>
                    <a:pt x="197" y="123"/>
                  </a:cubicBezTo>
                  <a:cubicBezTo>
                    <a:pt x="186" y="133"/>
                    <a:pt x="173" y="148"/>
                    <a:pt x="151" y="166"/>
                  </a:cubicBezTo>
                  <a:cubicBezTo>
                    <a:pt x="135" y="178"/>
                    <a:pt x="115" y="186"/>
                    <a:pt x="93" y="186"/>
                  </a:cubicBezTo>
                  <a:cubicBezTo>
                    <a:pt x="67" y="186"/>
                    <a:pt x="44" y="175"/>
                    <a:pt x="27" y="159"/>
                  </a:cubicBezTo>
                  <a:cubicBezTo>
                    <a:pt x="10" y="142"/>
                    <a:pt x="0" y="118"/>
                    <a:pt x="0" y="93"/>
                  </a:cubicBezTo>
                  <a:cubicBezTo>
                    <a:pt x="0" y="67"/>
                    <a:pt x="10" y="44"/>
                    <a:pt x="27" y="27"/>
                  </a:cubicBezTo>
                  <a:cubicBezTo>
                    <a:pt x="44" y="10"/>
                    <a:pt x="67" y="0"/>
                    <a:pt x="93" y="0"/>
                  </a:cubicBezTo>
                  <a:close/>
                </a:path>
              </a:pathLst>
            </a:custGeom>
            <a:solidFill>
              <a:srgbClr val="59595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612" name="Oval 11"/>
            <p:cNvSpPr>
              <a:spLocks noChangeArrowheads="1"/>
            </p:cNvSpPr>
            <p:nvPr/>
          </p:nvSpPr>
          <p:spPr bwMode="auto">
            <a:xfrm>
              <a:off x="3006" y="486"/>
              <a:ext cx="1031" cy="1038"/>
            </a:xfrm>
            <a:prstGeom prst="ellipse">
              <a:avLst/>
            </a:prstGeom>
            <a:solidFill>
              <a:srgbClr val="96A787"/>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zh-CN" sz="1800"/>
            </a:p>
          </p:txBody>
        </p:sp>
        <p:sp>
          <p:nvSpPr>
            <p:cNvPr id="24613" name="Oval 12"/>
            <p:cNvSpPr>
              <a:spLocks noChangeArrowheads="1"/>
            </p:cNvSpPr>
            <p:nvPr/>
          </p:nvSpPr>
          <p:spPr bwMode="auto">
            <a:xfrm>
              <a:off x="3145" y="626"/>
              <a:ext cx="753" cy="766"/>
            </a:xfrm>
            <a:prstGeom prst="ellipse">
              <a:avLst/>
            </a:prstGeom>
            <a:solidFill>
              <a:srgbClr val="7F7F7F"/>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zh-CN" sz="1800"/>
            </a:p>
          </p:txBody>
        </p:sp>
        <p:sp>
          <p:nvSpPr>
            <p:cNvPr id="24614" name="Oval 13"/>
            <p:cNvSpPr>
              <a:spLocks noChangeArrowheads="1"/>
            </p:cNvSpPr>
            <p:nvPr/>
          </p:nvSpPr>
          <p:spPr bwMode="auto">
            <a:xfrm>
              <a:off x="4878" y="655"/>
              <a:ext cx="703" cy="707"/>
            </a:xfrm>
            <a:prstGeom prst="ellipse">
              <a:avLst/>
            </a:prstGeom>
            <a:solidFill>
              <a:srgbClr val="96A787"/>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zh-CN" sz="1800"/>
            </a:p>
          </p:txBody>
        </p:sp>
        <p:sp>
          <p:nvSpPr>
            <p:cNvPr id="24615" name="Oval 14"/>
            <p:cNvSpPr>
              <a:spLocks noChangeArrowheads="1"/>
            </p:cNvSpPr>
            <p:nvPr/>
          </p:nvSpPr>
          <p:spPr bwMode="auto">
            <a:xfrm>
              <a:off x="5017" y="788"/>
              <a:ext cx="432" cy="434"/>
            </a:xfrm>
            <a:prstGeom prst="ellipse">
              <a:avLst/>
            </a:prstGeom>
            <a:solidFill>
              <a:srgbClr val="7F7F7F"/>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zh-CN" sz="1800"/>
            </a:p>
          </p:txBody>
        </p:sp>
        <p:sp>
          <p:nvSpPr>
            <p:cNvPr id="24616" name="Freeform 15"/>
            <p:cNvSpPr>
              <a:spLocks noChangeArrowheads="1"/>
            </p:cNvSpPr>
            <p:nvPr/>
          </p:nvSpPr>
          <p:spPr bwMode="auto">
            <a:xfrm>
              <a:off x="1997" y="854"/>
              <a:ext cx="263" cy="309"/>
            </a:xfrm>
            <a:custGeom>
              <a:avLst/>
              <a:gdLst>
                <a:gd name="T0" fmla="*/ 0 w 263"/>
                <a:gd name="T1" fmla="*/ 0 h 309"/>
                <a:gd name="T2" fmla="*/ 263 w 263"/>
                <a:gd name="T3" fmla="*/ 155 h 309"/>
                <a:gd name="T4" fmla="*/ 0 w 263"/>
                <a:gd name="T5" fmla="*/ 309 h 309"/>
                <a:gd name="T6" fmla="*/ 0 w 263"/>
                <a:gd name="T7" fmla="*/ 0 h 309"/>
                <a:gd name="T8" fmla="*/ 0 w 263"/>
                <a:gd name="T9" fmla="*/ 0 h 309"/>
                <a:gd name="T10" fmla="*/ 0 60000 65536"/>
                <a:gd name="T11" fmla="*/ 0 60000 65536"/>
                <a:gd name="T12" fmla="*/ 0 60000 65536"/>
                <a:gd name="T13" fmla="*/ 0 60000 65536"/>
                <a:gd name="T14" fmla="*/ 0 60000 65536"/>
                <a:gd name="T15" fmla="*/ 0 w 263"/>
                <a:gd name="T16" fmla="*/ 0 h 309"/>
                <a:gd name="T17" fmla="*/ 263 w 263"/>
                <a:gd name="T18" fmla="*/ 309 h 309"/>
              </a:gdLst>
              <a:ahLst/>
              <a:cxnLst>
                <a:cxn ang="T10">
                  <a:pos x="T0" y="T1"/>
                </a:cxn>
                <a:cxn ang="T11">
                  <a:pos x="T2" y="T3"/>
                </a:cxn>
                <a:cxn ang="T12">
                  <a:pos x="T4" y="T5"/>
                </a:cxn>
                <a:cxn ang="T13">
                  <a:pos x="T6" y="T7"/>
                </a:cxn>
                <a:cxn ang="T14">
                  <a:pos x="T8" y="T9"/>
                </a:cxn>
              </a:cxnLst>
              <a:rect l="T15" t="T16" r="T17" b="T18"/>
              <a:pathLst>
                <a:path w="263" h="309">
                  <a:moveTo>
                    <a:pt x="0" y="0"/>
                  </a:moveTo>
                  <a:lnTo>
                    <a:pt x="263" y="155"/>
                  </a:lnTo>
                  <a:lnTo>
                    <a:pt x="0" y="309"/>
                  </a:lnTo>
                  <a:lnTo>
                    <a:pt x="0" y="0"/>
                  </a:lnTo>
                  <a:close/>
                </a:path>
              </a:pathLst>
            </a:cu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617" name="Freeform 16"/>
            <p:cNvSpPr>
              <a:spLocks noChangeArrowheads="1"/>
            </p:cNvSpPr>
            <p:nvPr/>
          </p:nvSpPr>
          <p:spPr bwMode="auto">
            <a:xfrm>
              <a:off x="4191" y="898"/>
              <a:ext cx="175" cy="214"/>
            </a:xfrm>
            <a:custGeom>
              <a:avLst/>
              <a:gdLst>
                <a:gd name="T0" fmla="*/ 0 w 175"/>
                <a:gd name="T1" fmla="*/ 0 h 214"/>
                <a:gd name="T2" fmla="*/ 175 w 175"/>
                <a:gd name="T3" fmla="*/ 111 h 214"/>
                <a:gd name="T4" fmla="*/ 0 w 175"/>
                <a:gd name="T5" fmla="*/ 214 h 214"/>
                <a:gd name="T6" fmla="*/ 0 w 175"/>
                <a:gd name="T7" fmla="*/ 0 h 214"/>
                <a:gd name="T8" fmla="*/ 0 w 175"/>
                <a:gd name="T9" fmla="*/ 0 h 214"/>
                <a:gd name="T10" fmla="*/ 0 60000 65536"/>
                <a:gd name="T11" fmla="*/ 0 60000 65536"/>
                <a:gd name="T12" fmla="*/ 0 60000 65536"/>
                <a:gd name="T13" fmla="*/ 0 60000 65536"/>
                <a:gd name="T14" fmla="*/ 0 60000 65536"/>
                <a:gd name="T15" fmla="*/ 0 w 175"/>
                <a:gd name="T16" fmla="*/ 0 h 214"/>
                <a:gd name="T17" fmla="*/ 175 w 175"/>
                <a:gd name="T18" fmla="*/ 214 h 214"/>
              </a:gdLst>
              <a:ahLst/>
              <a:cxnLst>
                <a:cxn ang="T10">
                  <a:pos x="T0" y="T1"/>
                </a:cxn>
                <a:cxn ang="T11">
                  <a:pos x="T2" y="T3"/>
                </a:cxn>
                <a:cxn ang="T12">
                  <a:pos x="T4" y="T5"/>
                </a:cxn>
                <a:cxn ang="T13">
                  <a:pos x="T6" y="T7"/>
                </a:cxn>
                <a:cxn ang="T14">
                  <a:pos x="T8" y="T9"/>
                </a:cxn>
              </a:cxnLst>
              <a:rect l="T15" t="T16" r="T17" b="T18"/>
              <a:pathLst>
                <a:path w="175" h="214">
                  <a:moveTo>
                    <a:pt x="0" y="0"/>
                  </a:moveTo>
                  <a:lnTo>
                    <a:pt x="175" y="111"/>
                  </a:lnTo>
                  <a:lnTo>
                    <a:pt x="0" y="214"/>
                  </a:lnTo>
                  <a:lnTo>
                    <a:pt x="0" y="0"/>
                  </a:lnTo>
                  <a:close/>
                </a:path>
              </a:pathLst>
            </a:cu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24580" name="Group 98"/>
          <p:cNvGrpSpPr/>
          <p:nvPr/>
        </p:nvGrpSpPr>
        <p:grpSpPr bwMode="auto">
          <a:xfrm>
            <a:off x="1941513" y="2976563"/>
            <a:ext cx="1566862" cy="1449387"/>
            <a:chOff x="0" y="0"/>
            <a:chExt cx="1120" cy="1035"/>
          </a:xfrm>
        </p:grpSpPr>
        <p:sp>
          <p:nvSpPr>
            <p:cNvPr id="24604" name="Freeform 99"/>
            <p:cNvSpPr>
              <a:spLocks noEditPoints="1" noChangeArrowheads="1"/>
            </p:cNvSpPr>
            <p:nvPr/>
          </p:nvSpPr>
          <p:spPr bwMode="auto">
            <a:xfrm>
              <a:off x="449" y="0"/>
              <a:ext cx="671" cy="671"/>
            </a:xfrm>
            <a:custGeom>
              <a:avLst/>
              <a:gdLst>
                <a:gd name="T0" fmla="*/ 110522 w 282"/>
                <a:gd name="T1" fmla="*/ 10672 h 282"/>
                <a:gd name="T2" fmla="*/ 70783 w 282"/>
                <a:gd name="T3" fmla="*/ 10672 h 282"/>
                <a:gd name="T4" fmla="*/ 0 w 282"/>
                <a:gd name="T5" fmla="*/ 81676 h 282"/>
                <a:gd name="T6" fmla="*/ 39739 w 282"/>
                <a:gd name="T7" fmla="*/ 121810 h 282"/>
                <a:gd name="T8" fmla="*/ 110522 w 282"/>
                <a:gd name="T9" fmla="*/ 51029 h 282"/>
                <a:gd name="T10" fmla="*/ 110522 w 282"/>
                <a:gd name="T11" fmla="*/ 10672 h 282"/>
                <a:gd name="T12" fmla="*/ 23790 w 282"/>
                <a:gd name="T13" fmla="*/ 82378 h 282"/>
                <a:gd name="T14" fmla="*/ 19074 w 282"/>
                <a:gd name="T15" fmla="*/ 77639 h 282"/>
                <a:gd name="T16" fmla="*/ 78959 w 282"/>
                <a:gd name="T17" fmla="*/ 18146 h 282"/>
                <a:gd name="T18" fmla="*/ 83823 w 282"/>
                <a:gd name="T19" fmla="*/ 18146 h 282"/>
                <a:gd name="T20" fmla="*/ 83823 w 282"/>
                <a:gd name="T21" fmla="*/ 22890 h 282"/>
                <a:gd name="T22" fmla="*/ 23790 w 282"/>
                <a:gd name="T23" fmla="*/ 82378 h 282"/>
                <a:gd name="T24" fmla="*/ 33788 w 282"/>
                <a:gd name="T25" fmla="*/ 92348 h 282"/>
                <a:gd name="T26" fmla="*/ 28817 w 282"/>
                <a:gd name="T27" fmla="*/ 87632 h 282"/>
                <a:gd name="T28" fmla="*/ 93666 w 282"/>
                <a:gd name="T29" fmla="*/ 22890 h 282"/>
                <a:gd name="T30" fmla="*/ 98530 w 282"/>
                <a:gd name="T31" fmla="*/ 22890 h 282"/>
                <a:gd name="T32" fmla="*/ 98530 w 282"/>
                <a:gd name="T33" fmla="*/ 27601 h 282"/>
                <a:gd name="T34" fmla="*/ 33788 w 282"/>
                <a:gd name="T35" fmla="*/ 92348 h 282"/>
                <a:gd name="T36" fmla="*/ 43567 w 282"/>
                <a:gd name="T37" fmla="*/ 102358 h 282"/>
                <a:gd name="T38" fmla="*/ 38811 w 282"/>
                <a:gd name="T39" fmla="*/ 97642 h 282"/>
                <a:gd name="T40" fmla="*/ 98920 w 282"/>
                <a:gd name="T41" fmla="*/ 37921 h 282"/>
                <a:gd name="T42" fmla="*/ 103665 w 282"/>
                <a:gd name="T43" fmla="*/ 37921 h 282"/>
                <a:gd name="T44" fmla="*/ 103665 w 282"/>
                <a:gd name="T45" fmla="*/ 42854 h 282"/>
                <a:gd name="T46" fmla="*/ 43567 w 282"/>
                <a:gd name="T47" fmla="*/ 102358 h 28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2"/>
                <a:gd name="T73" fmla="*/ 0 h 282"/>
                <a:gd name="T74" fmla="*/ 282 w 282"/>
                <a:gd name="T75" fmla="*/ 282 h 28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2" h="282">
                  <a:moveTo>
                    <a:pt x="256" y="25"/>
                  </a:moveTo>
                  <a:cubicBezTo>
                    <a:pt x="231" y="0"/>
                    <a:pt x="189" y="0"/>
                    <a:pt x="164" y="25"/>
                  </a:cubicBezTo>
                  <a:cubicBezTo>
                    <a:pt x="0" y="189"/>
                    <a:pt x="0" y="189"/>
                    <a:pt x="0" y="189"/>
                  </a:cubicBezTo>
                  <a:cubicBezTo>
                    <a:pt x="92" y="282"/>
                    <a:pt x="92" y="282"/>
                    <a:pt x="92" y="282"/>
                  </a:cubicBezTo>
                  <a:cubicBezTo>
                    <a:pt x="256" y="118"/>
                    <a:pt x="256" y="118"/>
                    <a:pt x="256" y="118"/>
                  </a:cubicBezTo>
                  <a:cubicBezTo>
                    <a:pt x="282" y="92"/>
                    <a:pt x="282" y="51"/>
                    <a:pt x="256" y="25"/>
                  </a:cubicBezTo>
                  <a:close/>
                  <a:moveTo>
                    <a:pt x="55" y="191"/>
                  </a:moveTo>
                  <a:cubicBezTo>
                    <a:pt x="44" y="180"/>
                    <a:pt x="44" y="180"/>
                    <a:pt x="44" y="180"/>
                  </a:cubicBezTo>
                  <a:cubicBezTo>
                    <a:pt x="183" y="42"/>
                    <a:pt x="183" y="42"/>
                    <a:pt x="183" y="42"/>
                  </a:cubicBezTo>
                  <a:cubicBezTo>
                    <a:pt x="186" y="39"/>
                    <a:pt x="191" y="39"/>
                    <a:pt x="194" y="42"/>
                  </a:cubicBezTo>
                  <a:cubicBezTo>
                    <a:pt x="197" y="45"/>
                    <a:pt x="197" y="50"/>
                    <a:pt x="194" y="53"/>
                  </a:cubicBezTo>
                  <a:lnTo>
                    <a:pt x="55" y="191"/>
                  </a:lnTo>
                  <a:close/>
                  <a:moveTo>
                    <a:pt x="78" y="214"/>
                  </a:moveTo>
                  <a:cubicBezTo>
                    <a:pt x="67" y="203"/>
                    <a:pt x="67" y="203"/>
                    <a:pt x="67" y="203"/>
                  </a:cubicBezTo>
                  <a:cubicBezTo>
                    <a:pt x="217" y="53"/>
                    <a:pt x="217" y="53"/>
                    <a:pt x="217" y="53"/>
                  </a:cubicBezTo>
                  <a:cubicBezTo>
                    <a:pt x="220" y="50"/>
                    <a:pt x="225" y="50"/>
                    <a:pt x="228" y="53"/>
                  </a:cubicBezTo>
                  <a:cubicBezTo>
                    <a:pt x="231" y="56"/>
                    <a:pt x="231" y="61"/>
                    <a:pt x="228" y="64"/>
                  </a:cubicBezTo>
                  <a:lnTo>
                    <a:pt x="78" y="214"/>
                  </a:lnTo>
                  <a:close/>
                  <a:moveTo>
                    <a:pt x="101" y="237"/>
                  </a:moveTo>
                  <a:cubicBezTo>
                    <a:pt x="90" y="226"/>
                    <a:pt x="90" y="226"/>
                    <a:pt x="90" y="226"/>
                  </a:cubicBezTo>
                  <a:cubicBezTo>
                    <a:pt x="229" y="88"/>
                    <a:pt x="229" y="88"/>
                    <a:pt x="229" y="88"/>
                  </a:cubicBezTo>
                  <a:cubicBezTo>
                    <a:pt x="232" y="85"/>
                    <a:pt x="237" y="85"/>
                    <a:pt x="240" y="88"/>
                  </a:cubicBezTo>
                  <a:cubicBezTo>
                    <a:pt x="243" y="91"/>
                    <a:pt x="243" y="96"/>
                    <a:pt x="240" y="99"/>
                  </a:cubicBezTo>
                  <a:lnTo>
                    <a:pt x="101" y="237"/>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605" name="Freeform 100"/>
            <p:cNvSpPr>
              <a:spLocks noChangeArrowheads="1"/>
            </p:cNvSpPr>
            <p:nvPr/>
          </p:nvSpPr>
          <p:spPr bwMode="auto">
            <a:xfrm>
              <a:off x="78" y="571"/>
              <a:ext cx="464" cy="464"/>
            </a:xfrm>
            <a:custGeom>
              <a:avLst/>
              <a:gdLst>
                <a:gd name="T0" fmla="*/ 300 w 464"/>
                <a:gd name="T1" fmla="*/ 276 h 464"/>
                <a:gd name="T2" fmla="*/ 281 w 464"/>
                <a:gd name="T3" fmla="*/ 257 h 464"/>
                <a:gd name="T4" fmla="*/ 464 w 464"/>
                <a:gd name="T5" fmla="*/ 74 h 464"/>
                <a:gd name="T6" fmla="*/ 390 w 464"/>
                <a:gd name="T7" fmla="*/ 0 h 464"/>
                <a:gd name="T8" fmla="*/ 207 w 464"/>
                <a:gd name="T9" fmla="*/ 184 h 464"/>
                <a:gd name="T10" fmla="*/ 188 w 464"/>
                <a:gd name="T11" fmla="*/ 165 h 464"/>
                <a:gd name="T12" fmla="*/ 145 w 464"/>
                <a:gd name="T13" fmla="*/ 188 h 464"/>
                <a:gd name="T14" fmla="*/ 0 w 464"/>
                <a:gd name="T15" fmla="*/ 422 h 464"/>
                <a:gd name="T16" fmla="*/ 43 w 464"/>
                <a:gd name="T17" fmla="*/ 464 h 464"/>
                <a:gd name="T18" fmla="*/ 276 w 464"/>
                <a:gd name="T19" fmla="*/ 322 h 464"/>
                <a:gd name="T20" fmla="*/ 300 w 464"/>
                <a:gd name="T21" fmla="*/ 276 h 46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64"/>
                <a:gd name="T34" fmla="*/ 0 h 464"/>
                <a:gd name="T35" fmla="*/ 464 w 464"/>
                <a:gd name="T36" fmla="*/ 464 h 46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64" h="464">
                  <a:moveTo>
                    <a:pt x="300" y="276"/>
                  </a:moveTo>
                  <a:lnTo>
                    <a:pt x="281" y="257"/>
                  </a:lnTo>
                  <a:lnTo>
                    <a:pt x="464" y="74"/>
                  </a:lnTo>
                  <a:lnTo>
                    <a:pt x="390" y="0"/>
                  </a:lnTo>
                  <a:lnTo>
                    <a:pt x="207" y="184"/>
                  </a:lnTo>
                  <a:lnTo>
                    <a:pt x="188" y="165"/>
                  </a:lnTo>
                  <a:lnTo>
                    <a:pt x="145" y="188"/>
                  </a:lnTo>
                  <a:lnTo>
                    <a:pt x="0" y="422"/>
                  </a:lnTo>
                  <a:lnTo>
                    <a:pt x="43" y="464"/>
                  </a:lnTo>
                  <a:lnTo>
                    <a:pt x="276" y="322"/>
                  </a:lnTo>
                  <a:lnTo>
                    <a:pt x="300" y="276"/>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606" name="Freeform 101"/>
            <p:cNvSpPr>
              <a:spLocks noChangeArrowheads="1"/>
            </p:cNvSpPr>
            <p:nvPr/>
          </p:nvSpPr>
          <p:spPr bwMode="auto">
            <a:xfrm>
              <a:off x="0" y="7"/>
              <a:ext cx="490" cy="493"/>
            </a:xfrm>
            <a:custGeom>
              <a:avLst/>
              <a:gdLst>
                <a:gd name="T0" fmla="*/ 44397 w 206"/>
                <a:gd name="T1" fmla="*/ 0 h 207"/>
                <a:gd name="T2" fmla="*/ 33132 w 206"/>
                <a:gd name="T3" fmla="*/ 1839 h 207"/>
                <a:gd name="T4" fmla="*/ 34412 w 206"/>
                <a:gd name="T5" fmla="*/ 2541 h 207"/>
                <a:gd name="T6" fmla="*/ 50323 w 206"/>
                <a:gd name="T7" fmla="*/ 18627 h 207"/>
                <a:gd name="T8" fmla="*/ 50323 w 206"/>
                <a:gd name="T9" fmla="*/ 48740 h 207"/>
                <a:gd name="T10" fmla="*/ 20647 w 206"/>
                <a:gd name="T11" fmla="*/ 48740 h 207"/>
                <a:gd name="T12" fmla="*/ 4712 w 206"/>
                <a:gd name="T13" fmla="*/ 32650 h 207"/>
                <a:gd name="T14" fmla="*/ 2500 w 206"/>
                <a:gd name="T15" fmla="*/ 29570 h 207"/>
                <a:gd name="T16" fmla="*/ 0 w 206"/>
                <a:gd name="T17" fmla="*/ 45299 h 207"/>
                <a:gd name="T18" fmla="*/ 44397 w 206"/>
                <a:gd name="T19" fmla="*/ 89955 h 207"/>
                <a:gd name="T20" fmla="*/ 88773 w 206"/>
                <a:gd name="T21" fmla="*/ 45299 h 207"/>
                <a:gd name="T22" fmla="*/ 44397 w 206"/>
                <a:gd name="T23" fmla="*/ 0 h 20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6"/>
                <a:gd name="T37" fmla="*/ 0 h 207"/>
                <a:gd name="T38" fmla="*/ 206 w 206"/>
                <a:gd name="T39" fmla="*/ 207 h 20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6" h="207">
                  <a:moveTo>
                    <a:pt x="103" y="0"/>
                  </a:moveTo>
                  <a:cubicBezTo>
                    <a:pt x="94" y="0"/>
                    <a:pt x="86" y="2"/>
                    <a:pt x="77" y="4"/>
                  </a:cubicBezTo>
                  <a:cubicBezTo>
                    <a:pt x="78" y="4"/>
                    <a:pt x="79" y="5"/>
                    <a:pt x="80" y="6"/>
                  </a:cubicBezTo>
                  <a:cubicBezTo>
                    <a:pt x="117" y="43"/>
                    <a:pt x="117" y="43"/>
                    <a:pt x="117" y="43"/>
                  </a:cubicBezTo>
                  <a:cubicBezTo>
                    <a:pt x="136" y="62"/>
                    <a:pt x="136" y="93"/>
                    <a:pt x="117" y="112"/>
                  </a:cubicBezTo>
                  <a:cubicBezTo>
                    <a:pt x="98" y="131"/>
                    <a:pt x="67" y="131"/>
                    <a:pt x="48" y="112"/>
                  </a:cubicBezTo>
                  <a:cubicBezTo>
                    <a:pt x="11" y="75"/>
                    <a:pt x="11" y="75"/>
                    <a:pt x="11" y="75"/>
                  </a:cubicBezTo>
                  <a:cubicBezTo>
                    <a:pt x="9" y="73"/>
                    <a:pt x="8" y="71"/>
                    <a:pt x="6" y="68"/>
                  </a:cubicBezTo>
                  <a:cubicBezTo>
                    <a:pt x="2" y="79"/>
                    <a:pt x="0" y="91"/>
                    <a:pt x="0" y="104"/>
                  </a:cubicBezTo>
                  <a:cubicBezTo>
                    <a:pt x="0" y="161"/>
                    <a:pt x="46" y="207"/>
                    <a:pt x="103" y="207"/>
                  </a:cubicBezTo>
                  <a:cubicBezTo>
                    <a:pt x="160" y="207"/>
                    <a:pt x="206" y="161"/>
                    <a:pt x="206" y="104"/>
                  </a:cubicBezTo>
                  <a:cubicBezTo>
                    <a:pt x="206" y="47"/>
                    <a:pt x="160" y="0"/>
                    <a:pt x="103" y="0"/>
                  </a:cubicBez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607" name="Freeform 102"/>
            <p:cNvSpPr>
              <a:spLocks noEditPoints="1" noChangeArrowheads="1"/>
            </p:cNvSpPr>
            <p:nvPr/>
          </p:nvSpPr>
          <p:spPr bwMode="auto">
            <a:xfrm>
              <a:off x="606" y="593"/>
              <a:ext cx="445" cy="442"/>
            </a:xfrm>
            <a:custGeom>
              <a:avLst/>
              <a:gdLst>
                <a:gd name="T0" fmla="*/ 70803 w 187"/>
                <a:gd name="T1" fmla="*/ 69712 h 186"/>
                <a:gd name="T2" fmla="*/ 70803 w 187"/>
                <a:gd name="T3" fmla="*/ 35080 h 186"/>
                <a:gd name="T4" fmla="*/ 35024 w 187"/>
                <a:gd name="T5" fmla="*/ 0 h 186"/>
                <a:gd name="T6" fmla="*/ 0 w 187"/>
                <a:gd name="T7" fmla="*/ 34566 h 186"/>
                <a:gd name="T8" fmla="*/ 35955 w 187"/>
                <a:gd name="T9" fmla="*/ 69712 h 186"/>
                <a:gd name="T10" fmla="*/ 70803 w 187"/>
                <a:gd name="T11" fmla="*/ 69712 h 186"/>
                <a:gd name="T12" fmla="*/ 47018 w 187"/>
                <a:gd name="T13" fmla="*/ 46294 h 186"/>
                <a:gd name="T14" fmla="*/ 61731 w 187"/>
                <a:gd name="T15" fmla="*/ 46294 h 186"/>
                <a:gd name="T16" fmla="*/ 61731 w 187"/>
                <a:gd name="T17" fmla="*/ 60682 h 186"/>
                <a:gd name="T18" fmla="*/ 47018 w 187"/>
                <a:gd name="T19" fmla="*/ 60682 h 186"/>
                <a:gd name="T20" fmla="*/ 47018 w 187"/>
                <a:gd name="T21" fmla="*/ 46294 h 1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7"/>
                <a:gd name="T34" fmla="*/ 0 h 186"/>
                <a:gd name="T35" fmla="*/ 187 w 187"/>
                <a:gd name="T36" fmla="*/ 186 h 18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7" h="186">
                  <a:moveTo>
                    <a:pt x="164" y="163"/>
                  </a:moveTo>
                  <a:cubicBezTo>
                    <a:pt x="187" y="141"/>
                    <a:pt x="187" y="105"/>
                    <a:pt x="164" y="82"/>
                  </a:cubicBezTo>
                  <a:cubicBezTo>
                    <a:pt x="81" y="0"/>
                    <a:pt x="81" y="0"/>
                    <a:pt x="81" y="0"/>
                  </a:cubicBezTo>
                  <a:cubicBezTo>
                    <a:pt x="0" y="81"/>
                    <a:pt x="0" y="81"/>
                    <a:pt x="0" y="81"/>
                  </a:cubicBezTo>
                  <a:cubicBezTo>
                    <a:pt x="83" y="163"/>
                    <a:pt x="83" y="163"/>
                    <a:pt x="83" y="163"/>
                  </a:cubicBezTo>
                  <a:cubicBezTo>
                    <a:pt x="105" y="186"/>
                    <a:pt x="142" y="186"/>
                    <a:pt x="164" y="163"/>
                  </a:cubicBezTo>
                  <a:close/>
                  <a:moveTo>
                    <a:pt x="109" y="108"/>
                  </a:moveTo>
                  <a:cubicBezTo>
                    <a:pt x="118" y="99"/>
                    <a:pt x="133" y="99"/>
                    <a:pt x="143" y="108"/>
                  </a:cubicBezTo>
                  <a:cubicBezTo>
                    <a:pt x="152" y="118"/>
                    <a:pt x="152" y="133"/>
                    <a:pt x="143" y="142"/>
                  </a:cubicBezTo>
                  <a:cubicBezTo>
                    <a:pt x="133" y="151"/>
                    <a:pt x="118" y="151"/>
                    <a:pt x="109" y="142"/>
                  </a:cubicBezTo>
                  <a:cubicBezTo>
                    <a:pt x="100" y="133"/>
                    <a:pt x="100" y="118"/>
                    <a:pt x="109" y="108"/>
                  </a:cubicBez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24581" name="Group 11"/>
          <p:cNvGrpSpPr/>
          <p:nvPr/>
        </p:nvGrpSpPr>
        <p:grpSpPr bwMode="auto">
          <a:xfrm>
            <a:off x="10137775" y="3368675"/>
            <a:ext cx="606425" cy="509588"/>
            <a:chOff x="0" y="0"/>
            <a:chExt cx="1325" cy="1112"/>
          </a:xfrm>
        </p:grpSpPr>
        <p:sp>
          <p:nvSpPr>
            <p:cNvPr id="24592" name="Oval 12"/>
            <p:cNvSpPr>
              <a:spLocks noChangeArrowheads="1"/>
            </p:cNvSpPr>
            <p:nvPr/>
          </p:nvSpPr>
          <p:spPr bwMode="auto">
            <a:xfrm>
              <a:off x="439" y="0"/>
              <a:ext cx="447" cy="444"/>
            </a:xfrm>
            <a:prstGeom prst="ellipse">
              <a:avLst/>
            </a:prstGeom>
            <a:solidFill>
              <a:srgbClr val="DB6344"/>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zh-CN" sz="1800">
                <a:solidFill>
                  <a:srgbClr val="000000"/>
                </a:solidFill>
                <a:sym typeface="宋体" panose="02010600030101010101" pitchFamily="2" charset="-122"/>
              </a:endParaRPr>
            </a:p>
          </p:txBody>
        </p:sp>
        <p:sp>
          <p:nvSpPr>
            <p:cNvPr id="24593" name="Freeform 13"/>
            <p:cNvSpPr>
              <a:spLocks noChangeArrowheads="1"/>
            </p:cNvSpPr>
            <p:nvPr/>
          </p:nvSpPr>
          <p:spPr bwMode="auto">
            <a:xfrm>
              <a:off x="306" y="480"/>
              <a:ext cx="713" cy="632"/>
            </a:xfrm>
            <a:custGeom>
              <a:avLst/>
              <a:gdLst>
                <a:gd name="T0" fmla="*/ 85610 w 300"/>
                <a:gd name="T1" fmla="*/ 0 h 266"/>
                <a:gd name="T2" fmla="*/ 64291 w 300"/>
                <a:gd name="T3" fmla="*/ 28621 h 266"/>
                <a:gd name="T4" fmla="*/ 42918 w 300"/>
                <a:gd name="T5" fmla="*/ 0 h 266"/>
                <a:gd name="T6" fmla="*/ 0 w 300"/>
                <a:gd name="T7" fmla="*/ 61565 h 266"/>
                <a:gd name="T8" fmla="*/ 0 w 300"/>
                <a:gd name="T9" fmla="*/ 100928 h 266"/>
                <a:gd name="T10" fmla="*/ 0 w 300"/>
                <a:gd name="T11" fmla="*/ 100928 h 266"/>
                <a:gd name="T12" fmla="*/ 64291 w 300"/>
                <a:gd name="T13" fmla="*/ 113736 h 266"/>
                <a:gd name="T14" fmla="*/ 128516 w 300"/>
                <a:gd name="T15" fmla="*/ 100928 h 266"/>
                <a:gd name="T16" fmla="*/ 128516 w 300"/>
                <a:gd name="T17" fmla="*/ 100928 h 266"/>
                <a:gd name="T18" fmla="*/ 128516 w 300"/>
                <a:gd name="T19" fmla="*/ 61565 h 266"/>
                <a:gd name="T20" fmla="*/ 85610 w 300"/>
                <a:gd name="T21" fmla="*/ 0 h 2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0"/>
                <a:gd name="T34" fmla="*/ 0 h 266"/>
                <a:gd name="T35" fmla="*/ 300 w 300"/>
                <a:gd name="T36" fmla="*/ 266 h 2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0" h="266">
                  <a:moveTo>
                    <a:pt x="200" y="0"/>
                  </a:moveTo>
                  <a:cubicBezTo>
                    <a:pt x="150" y="67"/>
                    <a:pt x="150" y="67"/>
                    <a:pt x="150" y="67"/>
                  </a:cubicBezTo>
                  <a:cubicBezTo>
                    <a:pt x="100" y="0"/>
                    <a:pt x="100" y="0"/>
                    <a:pt x="100" y="0"/>
                  </a:cubicBezTo>
                  <a:cubicBezTo>
                    <a:pt x="41" y="21"/>
                    <a:pt x="0" y="78"/>
                    <a:pt x="0" y="144"/>
                  </a:cubicBezTo>
                  <a:cubicBezTo>
                    <a:pt x="0" y="236"/>
                    <a:pt x="0" y="236"/>
                    <a:pt x="0" y="236"/>
                  </a:cubicBezTo>
                  <a:cubicBezTo>
                    <a:pt x="0" y="236"/>
                    <a:pt x="0" y="236"/>
                    <a:pt x="0" y="236"/>
                  </a:cubicBezTo>
                  <a:cubicBezTo>
                    <a:pt x="3" y="253"/>
                    <a:pt x="69" y="266"/>
                    <a:pt x="150" y="266"/>
                  </a:cubicBezTo>
                  <a:cubicBezTo>
                    <a:pt x="231" y="266"/>
                    <a:pt x="297" y="253"/>
                    <a:pt x="300" y="236"/>
                  </a:cubicBezTo>
                  <a:cubicBezTo>
                    <a:pt x="300" y="236"/>
                    <a:pt x="300" y="236"/>
                    <a:pt x="300" y="236"/>
                  </a:cubicBezTo>
                  <a:cubicBezTo>
                    <a:pt x="300" y="144"/>
                    <a:pt x="300" y="144"/>
                    <a:pt x="300" y="144"/>
                  </a:cubicBezTo>
                  <a:cubicBezTo>
                    <a:pt x="300" y="78"/>
                    <a:pt x="259" y="21"/>
                    <a:pt x="200" y="0"/>
                  </a:cubicBez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594" name="Freeform 14"/>
            <p:cNvSpPr>
              <a:spLocks noChangeArrowheads="1"/>
            </p:cNvSpPr>
            <p:nvPr/>
          </p:nvSpPr>
          <p:spPr bwMode="auto">
            <a:xfrm>
              <a:off x="629" y="461"/>
              <a:ext cx="69" cy="42"/>
            </a:xfrm>
            <a:custGeom>
              <a:avLst/>
              <a:gdLst>
                <a:gd name="T0" fmla="*/ 12501 w 29"/>
                <a:gd name="T1" fmla="*/ 0 h 18"/>
                <a:gd name="T2" fmla="*/ 6024 w 29"/>
                <a:gd name="T3" fmla="*/ 0 h 18"/>
                <a:gd name="T4" fmla="*/ 0 w 29"/>
                <a:gd name="T5" fmla="*/ 0 h 18"/>
                <a:gd name="T6" fmla="*/ 2532 w 29"/>
                <a:gd name="T7" fmla="*/ 6783 h 18"/>
                <a:gd name="T8" fmla="*/ 9991 w 29"/>
                <a:gd name="T9" fmla="*/ 6431 h 18"/>
                <a:gd name="T10" fmla="*/ 12501 w 29"/>
                <a:gd name="T11" fmla="*/ 0 h 18"/>
                <a:gd name="T12" fmla="*/ 0 60000 65536"/>
                <a:gd name="T13" fmla="*/ 0 60000 65536"/>
                <a:gd name="T14" fmla="*/ 0 60000 65536"/>
                <a:gd name="T15" fmla="*/ 0 60000 65536"/>
                <a:gd name="T16" fmla="*/ 0 60000 65536"/>
                <a:gd name="T17" fmla="*/ 0 60000 65536"/>
                <a:gd name="T18" fmla="*/ 0 w 29"/>
                <a:gd name="T19" fmla="*/ 0 h 18"/>
                <a:gd name="T20" fmla="*/ 29 w 29"/>
                <a:gd name="T21" fmla="*/ 18 h 18"/>
              </a:gdLst>
              <a:ahLst/>
              <a:cxnLst>
                <a:cxn ang="T12">
                  <a:pos x="T0" y="T1"/>
                </a:cxn>
                <a:cxn ang="T13">
                  <a:pos x="T2" y="T3"/>
                </a:cxn>
                <a:cxn ang="T14">
                  <a:pos x="T4" y="T5"/>
                </a:cxn>
                <a:cxn ang="T15">
                  <a:pos x="T6" y="T7"/>
                </a:cxn>
                <a:cxn ang="T16">
                  <a:pos x="T8" y="T9"/>
                </a:cxn>
                <a:cxn ang="T17">
                  <a:pos x="T10" y="T11"/>
                </a:cxn>
              </a:cxnLst>
              <a:rect l="T18" t="T19" r="T20" b="T21"/>
              <a:pathLst>
                <a:path w="29" h="18">
                  <a:moveTo>
                    <a:pt x="29" y="0"/>
                  </a:moveTo>
                  <a:cubicBezTo>
                    <a:pt x="24" y="0"/>
                    <a:pt x="19" y="0"/>
                    <a:pt x="14" y="0"/>
                  </a:cubicBezTo>
                  <a:cubicBezTo>
                    <a:pt x="10" y="0"/>
                    <a:pt x="5" y="0"/>
                    <a:pt x="0" y="0"/>
                  </a:cubicBezTo>
                  <a:cubicBezTo>
                    <a:pt x="0" y="0"/>
                    <a:pt x="0" y="10"/>
                    <a:pt x="6" y="18"/>
                  </a:cubicBezTo>
                  <a:cubicBezTo>
                    <a:pt x="6" y="18"/>
                    <a:pt x="17" y="18"/>
                    <a:pt x="23" y="17"/>
                  </a:cubicBezTo>
                  <a:cubicBezTo>
                    <a:pt x="23" y="17"/>
                    <a:pt x="29" y="11"/>
                    <a:pt x="29" y="0"/>
                  </a:cubicBez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595" name="Freeform 15"/>
            <p:cNvSpPr>
              <a:spLocks noChangeArrowheads="1"/>
            </p:cNvSpPr>
            <p:nvPr/>
          </p:nvSpPr>
          <p:spPr bwMode="auto">
            <a:xfrm>
              <a:off x="622" y="508"/>
              <a:ext cx="81" cy="107"/>
            </a:xfrm>
            <a:custGeom>
              <a:avLst/>
              <a:gdLst>
                <a:gd name="T0" fmla="*/ 21 w 81"/>
                <a:gd name="T1" fmla="*/ 0 h 107"/>
                <a:gd name="T2" fmla="*/ 62 w 81"/>
                <a:gd name="T3" fmla="*/ 0 h 107"/>
                <a:gd name="T4" fmla="*/ 81 w 81"/>
                <a:gd name="T5" fmla="*/ 62 h 107"/>
                <a:gd name="T6" fmla="*/ 40 w 81"/>
                <a:gd name="T7" fmla="*/ 107 h 107"/>
                <a:gd name="T8" fmla="*/ 0 w 81"/>
                <a:gd name="T9" fmla="*/ 62 h 107"/>
                <a:gd name="T10" fmla="*/ 21 w 81"/>
                <a:gd name="T11" fmla="*/ 0 h 107"/>
                <a:gd name="T12" fmla="*/ 0 60000 65536"/>
                <a:gd name="T13" fmla="*/ 0 60000 65536"/>
                <a:gd name="T14" fmla="*/ 0 60000 65536"/>
                <a:gd name="T15" fmla="*/ 0 60000 65536"/>
                <a:gd name="T16" fmla="*/ 0 60000 65536"/>
                <a:gd name="T17" fmla="*/ 0 60000 65536"/>
                <a:gd name="T18" fmla="*/ 0 w 81"/>
                <a:gd name="T19" fmla="*/ 0 h 107"/>
                <a:gd name="T20" fmla="*/ 81 w 81"/>
                <a:gd name="T21" fmla="*/ 107 h 107"/>
              </a:gdLst>
              <a:ahLst/>
              <a:cxnLst>
                <a:cxn ang="T12">
                  <a:pos x="T0" y="T1"/>
                </a:cxn>
                <a:cxn ang="T13">
                  <a:pos x="T2" y="T3"/>
                </a:cxn>
                <a:cxn ang="T14">
                  <a:pos x="T4" y="T5"/>
                </a:cxn>
                <a:cxn ang="T15">
                  <a:pos x="T6" y="T7"/>
                </a:cxn>
                <a:cxn ang="T16">
                  <a:pos x="T8" y="T9"/>
                </a:cxn>
                <a:cxn ang="T17">
                  <a:pos x="T10" y="T11"/>
                </a:cxn>
              </a:cxnLst>
              <a:rect l="T18" t="T19" r="T20" b="T21"/>
              <a:pathLst>
                <a:path w="81" h="107">
                  <a:moveTo>
                    <a:pt x="21" y="0"/>
                  </a:moveTo>
                  <a:lnTo>
                    <a:pt x="62" y="0"/>
                  </a:lnTo>
                  <a:lnTo>
                    <a:pt x="81" y="62"/>
                  </a:lnTo>
                  <a:lnTo>
                    <a:pt x="40" y="107"/>
                  </a:lnTo>
                  <a:lnTo>
                    <a:pt x="0" y="62"/>
                  </a:lnTo>
                  <a:lnTo>
                    <a:pt x="21" y="0"/>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596" name="Freeform 16"/>
            <p:cNvSpPr>
              <a:spLocks noChangeArrowheads="1"/>
            </p:cNvSpPr>
            <p:nvPr/>
          </p:nvSpPr>
          <p:spPr bwMode="auto">
            <a:xfrm>
              <a:off x="240" y="549"/>
              <a:ext cx="59" cy="80"/>
            </a:xfrm>
            <a:custGeom>
              <a:avLst/>
              <a:gdLst>
                <a:gd name="T0" fmla="*/ 28 w 59"/>
                <a:gd name="T1" fmla="*/ 80 h 80"/>
                <a:gd name="T2" fmla="*/ 59 w 59"/>
                <a:gd name="T3" fmla="*/ 47 h 80"/>
                <a:gd name="T4" fmla="*/ 45 w 59"/>
                <a:gd name="T5" fmla="*/ 0 h 80"/>
                <a:gd name="T6" fmla="*/ 14 w 59"/>
                <a:gd name="T7" fmla="*/ 0 h 80"/>
                <a:gd name="T8" fmla="*/ 0 w 59"/>
                <a:gd name="T9" fmla="*/ 47 h 80"/>
                <a:gd name="T10" fmla="*/ 28 w 59"/>
                <a:gd name="T11" fmla="*/ 80 h 80"/>
                <a:gd name="T12" fmla="*/ 0 60000 65536"/>
                <a:gd name="T13" fmla="*/ 0 60000 65536"/>
                <a:gd name="T14" fmla="*/ 0 60000 65536"/>
                <a:gd name="T15" fmla="*/ 0 60000 65536"/>
                <a:gd name="T16" fmla="*/ 0 60000 65536"/>
                <a:gd name="T17" fmla="*/ 0 60000 65536"/>
                <a:gd name="T18" fmla="*/ 0 w 59"/>
                <a:gd name="T19" fmla="*/ 0 h 80"/>
                <a:gd name="T20" fmla="*/ 59 w 59"/>
                <a:gd name="T21" fmla="*/ 80 h 80"/>
              </a:gdLst>
              <a:ahLst/>
              <a:cxnLst>
                <a:cxn ang="T12">
                  <a:pos x="T0" y="T1"/>
                </a:cxn>
                <a:cxn ang="T13">
                  <a:pos x="T2" y="T3"/>
                </a:cxn>
                <a:cxn ang="T14">
                  <a:pos x="T4" y="T5"/>
                </a:cxn>
                <a:cxn ang="T15">
                  <a:pos x="T6" y="T7"/>
                </a:cxn>
                <a:cxn ang="T16">
                  <a:pos x="T8" y="T9"/>
                </a:cxn>
                <a:cxn ang="T17">
                  <a:pos x="T10" y="T11"/>
                </a:cxn>
              </a:cxnLst>
              <a:rect l="T18" t="T19" r="T20" b="T21"/>
              <a:pathLst>
                <a:path w="59" h="80">
                  <a:moveTo>
                    <a:pt x="28" y="80"/>
                  </a:moveTo>
                  <a:lnTo>
                    <a:pt x="59" y="47"/>
                  </a:lnTo>
                  <a:lnTo>
                    <a:pt x="45" y="0"/>
                  </a:lnTo>
                  <a:lnTo>
                    <a:pt x="14" y="0"/>
                  </a:lnTo>
                  <a:lnTo>
                    <a:pt x="0" y="47"/>
                  </a:lnTo>
                  <a:lnTo>
                    <a:pt x="28" y="80"/>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597" name="Freeform 17"/>
            <p:cNvSpPr>
              <a:spLocks noChangeArrowheads="1"/>
            </p:cNvSpPr>
            <p:nvPr/>
          </p:nvSpPr>
          <p:spPr bwMode="auto">
            <a:xfrm>
              <a:off x="0" y="527"/>
              <a:ext cx="387" cy="475"/>
            </a:xfrm>
            <a:custGeom>
              <a:avLst/>
              <a:gdLst>
                <a:gd name="T0" fmla="*/ 64278 w 163"/>
                <a:gd name="T1" fmla="*/ 0 h 200"/>
                <a:gd name="T2" fmla="*/ 47981 w 163"/>
                <a:gd name="T3" fmla="*/ 21700 h 200"/>
                <a:gd name="T4" fmla="*/ 31905 w 163"/>
                <a:gd name="T5" fmla="*/ 0 h 200"/>
                <a:gd name="T6" fmla="*/ 0 w 163"/>
                <a:gd name="T7" fmla="*/ 46096 h 200"/>
                <a:gd name="T8" fmla="*/ 0 w 163"/>
                <a:gd name="T9" fmla="*/ 75409 h 200"/>
                <a:gd name="T10" fmla="*/ 0 w 163"/>
                <a:gd name="T11" fmla="*/ 75409 h 200"/>
                <a:gd name="T12" fmla="*/ 47981 w 163"/>
                <a:gd name="T13" fmla="*/ 85241 h 200"/>
                <a:gd name="T14" fmla="*/ 48900 w 163"/>
                <a:gd name="T15" fmla="*/ 85241 h 200"/>
                <a:gd name="T16" fmla="*/ 48900 w 163"/>
                <a:gd name="T17" fmla="*/ 52972 h 200"/>
                <a:gd name="T18" fmla="*/ 69339 w 163"/>
                <a:gd name="T19" fmla="*/ 2477 h 200"/>
                <a:gd name="T20" fmla="*/ 64278 w 163"/>
                <a:gd name="T21" fmla="*/ 0 h 2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3"/>
                <a:gd name="T34" fmla="*/ 0 h 200"/>
                <a:gd name="T35" fmla="*/ 163 w 163"/>
                <a:gd name="T36" fmla="*/ 200 h 2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3" h="200">
                  <a:moveTo>
                    <a:pt x="151" y="0"/>
                  </a:moveTo>
                  <a:cubicBezTo>
                    <a:pt x="113" y="51"/>
                    <a:pt x="113" y="51"/>
                    <a:pt x="113" y="51"/>
                  </a:cubicBezTo>
                  <a:cubicBezTo>
                    <a:pt x="75" y="0"/>
                    <a:pt x="75" y="0"/>
                    <a:pt x="75" y="0"/>
                  </a:cubicBezTo>
                  <a:cubicBezTo>
                    <a:pt x="32" y="16"/>
                    <a:pt x="0" y="58"/>
                    <a:pt x="0" y="108"/>
                  </a:cubicBezTo>
                  <a:cubicBezTo>
                    <a:pt x="0" y="177"/>
                    <a:pt x="0" y="177"/>
                    <a:pt x="0" y="177"/>
                  </a:cubicBezTo>
                  <a:cubicBezTo>
                    <a:pt x="0" y="177"/>
                    <a:pt x="0" y="177"/>
                    <a:pt x="0" y="177"/>
                  </a:cubicBezTo>
                  <a:cubicBezTo>
                    <a:pt x="2" y="189"/>
                    <a:pt x="52" y="200"/>
                    <a:pt x="113" y="200"/>
                  </a:cubicBezTo>
                  <a:cubicBezTo>
                    <a:pt x="114" y="200"/>
                    <a:pt x="114" y="200"/>
                    <a:pt x="115" y="200"/>
                  </a:cubicBezTo>
                  <a:cubicBezTo>
                    <a:pt x="115" y="124"/>
                    <a:pt x="115" y="124"/>
                    <a:pt x="115" y="124"/>
                  </a:cubicBezTo>
                  <a:cubicBezTo>
                    <a:pt x="115" y="78"/>
                    <a:pt x="133" y="36"/>
                    <a:pt x="163" y="6"/>
                  </a:cubicBezTo>
                  <a:cubicBezTo>
                    <a:pt x="159" y="4"/>
                    <a:pt x="155" y="2"/>
                    <a:pt x="151" y="0"/>
                  </a:cubicBez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598" name="Freeform 18"/>
            <p:cNvSpPr>
              <a:spLocks noChangeArrowheads="1"/>
            </p:cNvSpPr>
            <p:nvPr/>
          </p:nvSpPr>
          <p:spPr bwMode="auto">
            <a:xfrm>
              <a:off x="242" y="513"/>
              <a:ext cx="55" cy="31"/>
            </a:xfrm>
            <a:custGeom>
              <a:avLst/>
              <a:gdLst>
                <a:gd name="T0" fmla="*/ 8040 w 23"/>
                <a:gd name="T1" fmla="*/ 5697 h 13"/>
                <a:gd name="T2" fmla="*/ 9938 w 23"/>
                <a:gd name="T3" fmla="*/ 0 h 13"/>
                <a:gd name="T4" fmla="*/ 4842 w 23"/>
                <a:gd name="T5" fmla="*/ 0 h 13"/>
                <a:gd name="T6" fmla="*/ 395 w 23"/>
                <a:gd name="T7" fmla="*/ 0 h 13"/>
                <a:gd name="T8" fmla="*/ 2260 w 23"/>
                <a:gd name="T9" fmla="*/ 5697 h 13"/>
                <a:gd name="T10" fmla="*/ 8040 w 23"/>
                <a:gd name="T11" fmla="*/ 5697 h 13"/>
                <a:gd name="T12" fmla="*/ 0 60000 65536"/>
                <a:gd name="T13" fmla="*/ 0 60000 65536"/>
                <a:gd name="T14" fmla="*/ 0 60000 65536"/>
                <a:gd name="T15" fmla="*/ 0 60000 65536"/>
                <a:gd name="T16" fmla="*/ 0 60000 65536"/>
                <a:gd name="T17" fmla="*/ 0 60000 65536"/>
                <a:gd name="T18" fmla="*/ 0 w 23"/>
                <a:gd name="T19" fmla="*/ 0 h 13"/>
                <a:gd name="T20" fmla="*/ 23 w 23"/>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23" h="13">
                  <a:moveTo>
                    <a:pt x="18" y="13"/>
                  </a:moveTo>
                  <a:cubicBezTo>
                    <a:pt x="18" y="13"/>
                    <a:pt x="23" y="8"/>
                    <a:pt x="22" y="0"/>
                  </a:cubicBezTo>
                  <a:cubicBezTo>
                    <a:pt x="19" y="0"/>
                    <a:pt x="15" y="0"/>
                    <a:pt x="11" y="0"/>
                  </a:cubicBezTo>
                  <a:cubicBezTo>
                    <a:pt x="8" y="0"/>
                    <a:pt x="4" y="0"/>
                    <a:pt x="1" y="0"/>
                  </a:cubicBezTo>
                  <a:cubicBezTo>
                    <a:pt x="1" y="0"/>
                    <a:pt x="0" y="8"/>
                    <a:pt x="5" y="13"/>
                  </a:cubicBezTo>
                  <a:cubicBezTo>
                    <a:pt x="5" y="13"/>
                    <a:pt x="14" y="13"/>
                    <a:pt x="18" y="13"/>
                  </a:cubicBez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599" name="Oval 19"/>
            <p:cNvSpPr>
              <a:spLocks noChangeArrowheads="1"/>
            </p:cNvSpPr>
            <p:nvPr/>
          </p:nvSpPr>
          <p:spPr bwMode="auto">
            <a:xfrm>
              <a:off x="102" y="166"/>
              <a:ext cx="332" cy="335"/>
            </a:xfrm>
            <a:prstGeom prst="ellipse">
              <a:avLst/>
            </a:prstGeom>
            <a:solidFill>
              <a:srgbClr val="DB6344"/>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zh-CN" sz="1800">
                <a:solidFill>
                  <a:srgbClr val="000000"/>
                </a:solidFill>
                <a:sym typeface="宋体" panose="02010600030101010101" pitchFamily="2" charset="-122"/>
              </a:endParaRPr>
            </a:p>
          </p:txBody>
        </p:sp>
        <p:sp>
          <p:nvSpPr>
            <p:cNvPr id="24600" name="Freeform 20"/>
            <p:cNvSpPr>
              <a:spLocks noChangeArrowheads="1"/>
            </p:cNvSpPr>
            <p:nvPr/>
          </p:nvSpPr>
          <p:spPr bwMode="auto">
            <a:xfrm>
              <a:off x="1031" y="513"/>
              <a:ext cx="52" cy="31"/>
            </a:xfrm>
            <a:custGeom>
              <a:avLst/>
              <a:gdLst>
                <a:gd name="T0" fmla="*/ 7526 w 22"/>
                <a:gd name="T1" fmla="*/ 5697 h 13"/>
                <a:gd name="T2" fmla="*/ 9083 w 22"/>
                <a:gd name="T3" fmla="*/ 0 h 13"/>
                <a:gd name="T4" fmla="*/ 4491 w 22"/>
                <a:gd name="T5" fmla="*/ 0 h 13"/>
                <a:gd name="T6" fmla="*/ 369 w 22"/>
                <a:gd name="T7" fmla="*/ 0 h 13"/>
                <a:gd name="T8" fmla="*/ 2061 w 22"/>
                <a:gd name="T9" fmla="*/ 5697 h 13"/>
                <a:gd name="T10" fmla="*/ 7526 w 22"/>
                <a:gd name="T11" fmla="*/ 5697 h 13"/>
                <a:gd name="T12" fmla="*/ 0 60000 65536"/>
                <a:gd name="T13" fmla="*/ 0 60000 65536"/>
                <a:gd name="T14" fmla="*/ 0 60000 65536"/>
                <a:gd name="T15" fmla="*/ 0 60000 65536"/>
                <a:gd name="T16" fmla="*/ 0 60000 65536"/>
                <a:gd name="T17" fmla="*/ 0 60000 65536"/>
                <a:gd name="T18" fmla="*/ 0 w 22"/>
                <a:gd name="T19" fmla="*/ 0 h 13"/>
                <a:gd name="T20" fmla="*/ 22 w 22"/>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22" h="13">
                  <a:moveTo>
                    <a:pt x="18" y="13"/>
                  </a:moveTo>
                  <a:cubicBezTo>
                    <a:pt x="18" y="13"/>
                    <a:pt x="22" y="8"/>
                    <a:pt x="22" y="0"/>
                  </a:cubicBezTo>
                  <a:cubicBezTo>
                    <a:pt x="19" y="0"/>
                    <a:pt x="15" y="0"/>
                    <a:pt x="11" y="0"/>
                  </a:cubicBezTo>
                  <a:cubicBezTo>
                    <a:pt x="8" y="0"/>
                    <a:pt x="4" y="0"/>
                    <a:pt x="1" y="0"/>
                  </a:cubicBezTo>
                  <a:cubicBezTo>
                    <a:pt x="1" y="0"/>
                    <a:pt x="0" y="8"/>
                    <a:pt x="5" y="13"/>
                  </a:cubicBezTo>
                  <a:cubicBezTo>
                    <a:pt x="5" y="13"/>
                    <a:pt x="13" y="13"/>
                    <a:pt x="18" y="13"/>
                  </a:cubicBez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601" name="Freeform 21"/>
            <p:cNvSpPr>
              <a:spLocks noChangeArrowheads="1"/>
            </p:cNvSpPr>
            <p:nvPr/>
          </p:nvSpPr>
          <p:spPr bwMode="auto">
            <a:xfrm>
              <a:off x="1026" y="549"/>
              <a:ext cx="59" cy="80"/>
            </a:xfrm>
            <a:custGeom>
              <a:avLst/>
              <a:gdLst>
                <a:gd name="T0" fmla="*/ 31 w 59"/>
                <a:gd name="T1" fmla="*/ 80 h 80"/>
                <a:gd name="T2" fmla="*/ 59 w 59"/>
                <a:gd name="T3" fmla="*/ 47 h 80"/>
                <a:gd name="T4" fmla="*/ 47 w 59"/>
                <a:gd name="T5" fmla="*/ 0 h 80"/>
                <a:gd name="T6" fmla="*/ 16 w 59"/>
                <a:gd name="T7" fmla="*/ 0 h 80"/>
                <a:gd name="T8" fmla="*/ 0 w 59"/>
                <a:gd name="T9" fmla="*/ 47 h 80"/>
                <a:gd name="T10" fmla="*/ 31 w 59"/>
                <a:gd name="T11" fmla="*/ 80 h 80"/>
                <a:gd name="T12" fmla="*/ 0 60000 65536"/>
                <a:gd name="T13" fmla="*/ 0 60000 65536"/>
                <a:gd name="T14" fmla="*/ 0 60000 65536"/>
                <a:gd name="T15" fmla="*/ 0 60000 65536"/>
                <a:gd name="T16" fmla="*/ 0 60000 65536"/>
                <a:gd name="T17" fmla="*/ 0 60000 65536"/>
                <a:gd name="T18" fmla="*/ 0 w 59"/>
                <a:gd name="T19" fmla="*/ 0 h 80"/>
                <a:gd name="T20" fmla="*/ 59 w 59"/>
                <a:gd name="T21" fmla="*/ 80 h 80"/>
              </a:gdLst>
              <a:ahLst/>
              <a:cxnLst>
                <a:cxn ang="T12">
                  <a:pos x="T0" y="T1"/>
                </a:cxn>
                <a:cxn ang="T13">
                  <a:pos x="T2" y="T3"/>
                </a:cxn>
                <a:cxn ang="T14">
                  <a:pos x="T4" y="T5"/>
                </a:cxn>
                <a:cxn ang="T15">
                  <a:pos x="T6" y="T7"/>
                </a:cxn>
                <a:cxn ang="T16">
                  <a:pos x="T8" y="T9"/>
                </a:cxn>
                <a:cxn ang="T17">
                  <a:pos x="T10" y="T11"/>
                </a:cxn>
              </a:cxnLst>
              <a:rect l="T18" t="T19" r="T20" b="T21"/>
              <a:pathLst>
                <a:path w="59" h="80">
                  <a:moveTo>
                    <a:pt x="31" y="80"/>
                  </a:moveTo>
                  <a:lnTo>
                    <a:pt x="59" y="47"/>
                  </a:lnTo>
                  <a:lnTo>
                    <a:pt x="47" y="0"/>
                  </a:lnTo>
                  <a:lnTo>
                    <a:pt x="16" y="0"/>
                  </a:lnTo>
                  <a:lnTo>
                    <a:pt x="0" y="47"/>
                  </a:lnTo>
                  <a:lnTo>
                    <a:pt x="31" y="80"/>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602" name="Oval 22"/>
            <p:cNvSpPr>
              <a:spLocks noChangeArrowheads="1"/>
            </p:cNvSpPr>
            <p:nvPr/>
          </p:nvSpPr>
          <p:spPr bwMode="auto">
            <a:xfrm>
              <a:off x="890" y="166"/>
              <a:ext cx="333" cy="335"/>
            </a:xfrm>
            <a:prstGeom prst="ellipse">
              <a:avLst/>
            </a:prstGeom>
            <a:solidFill>
              <a:srgbClr val="DB6344"/>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zh-CN" sz="1800">
                <a:solidFill>
                  <a:srgbClr val="000000"/>
                </a:solidFill>
                <a:sym typeface="宋体" panose="02010600030101010101" pitchFamily="2" charset="-122"/>
              </a:endParaRPr>
            </a:p>
          </p:txBody>
        </p:sp>
        <p:sp>
          <p:nvSpPr>
            <p:cNvPr id="24603" name="Freeform 23"/>
            <p:cNvSpPr>
              <a:spLocks noChangeArrowheads="1"/>
            </p:cNvSpPr>
            <p:nvPr/>
          </p:nvSpPr>
          <p:spPr bwMode="auto">
            <a:xfrm>
              <a:off x="938" y="527"/>
              <a:ext cx="387" cy="475"/>
            </a:xfrm>
            <a:custGeom>
              <a:avLst/>
              <a:gdLst>
                <a:gd name="T0" fmla="*/ 37435 w 163"/>
                <a:gd name="T1" fmla="*/ 0 h 200"/>
                <a:gd name="T2" fmla="*/ 21347 w 163"/>
                <a:gd name="T3" fmla="*/ 21700 h 200"/>
                <a:gd name="T4" fmla="*/ 4995 w 163"/>
                <a:gd name="T5" fmla="*/ 0 h 200"/>
                <a:gd name="T6" fmla="*/ 0 w 163"/>
                <a:gd name="T7" fmla="*/ 2477 h 200"/>
                <a:gd name="T8" fmla="*/ 20435 w 163"/>
                <a:gd name="T9" fmla="*/ 52972 h 200"/>
                <a:gd name="T10" fmla="*/ 20435 w 163"/>
                <a:gd name="T11" fmla="*/ 85241 h 200"/>
                <a:gd name="T12" fmla="*/ 21347 w 163"/>
                <a:gd name="T13" fmla="*/ 85241 h 200"/>
                <a:gd name="T14" fmla="*/ 69339 w 163"/>
                <a:gd name="T15" fmla="*/ 75409 h 200"/>
                <a:gd name="T16" fmla="*/ 69339 w 163"/>
                <a:gd name="T17" fmla="*/ 75409 h 200"/>
                <a:gd name="T18" fmla="*/ 69339 w 163"/>
                <a:gd name="T19" fmla="*/ 46096 h 200"/>
                <a:gd name="T20" fmla="*/ 37435 w 163"/>
                <a:gd name="T21" fmla="*/ 0 h 2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3"/>
                <a:gd name="T34" fmla="*/ 0 h 200"/>
                <a:gd name="T35" fmla="*/ 163 w 163"/>
                <a:gd name="T36" fmla="*/ 200 h 2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3" h="200">
                  <a:moveTo>
                    <a:pt x="88" y="0"/>
                  </a:moveTo>
                  <a:cubicBezTo>
                    <a:pt x="50" y="51"/>
                    <a:pt x="50" y="51"/>
                    <a:pt x="50" y="51"/>
                  </a:cubicBezTo>
                  <a:cubicBezTo>
                    <a:pt x="12" y="0"/>
                    <a:pt x="12" y="0"/>
                    <a:pt x="12" y="0"/>
                  </a:cubicBezTo>
                  <a:cubicBezTo>
                    <a:pt x="8" y="2"/>
                    <a:pt x="4" y="4"/>
                    <a:pt x="0" y="6"/>
                  </a:cubicBezTo>
                  <a:cubicBezTo>
                    <a:pt x="30" y="36"/>
                    <a:pt x="48" y="78"/>
                    <a:pt x="48" y="124"/>
                  </a:cubicBezTo>
                  <a:cubicBezTo>
                    <a:pt x="48" y="200"/>
                    <a:pt x="48" y="200"/>
                    <a:pt x="48" y="200"/>
                  </a:cubicBezTo>
                  <a:cubicBezTo>
                    <a:pt x="49" y="200"/>
                    <a:pt x="49" y="200"/>
                    <a:pt x="50" y="200"/>
                  </a:cubicBezTo>
                  <a:cubicBezTo>
                    <a:pt x="111" y="200"/>
                    <a:pt x="161" y="189"/>
                    <a:pt x="163" y="177"/>
                  </a:cubicBezTo>
                  <a:cubicBezTo>
                    <a:pt x="163" y="177"/>
                    <a:pt x="163" y="177"/>
                    <a:pt x="163" y="177"/>
                  </a:cubicBezTo>
                  <a:cubicBezTo>
                    <a:pt x="163" y="108"/>
                    <a:pt x="163" y="108"/>
                    <a:pt x="163" y="108"/>
                  </a:cubicBezTo>
                  <a:cubicBezTo>
                    <a:pt x="163" y="58"/>
                    <a:pt x="131" y="16"/>
                    <a:pt x="88" y="0"/>
                  </a:cubicBez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24582" name="Group 78"/>
          <p:cNvGrpSpPr/>
          <p:nvPr/>
        </p:nvGrpSpPr>
        <p:grpSpPr bwMode="auto">
          <a:xfrm>
            <a:off x="6816725" y="3168650"/>
            <a:ext cx="1074738" cy="939800"/>
            <a:chOff x="0" y="0"/>
            <a:chExt cx="1284" cy="1124"/>
          </a:xfrm>
        </p:grpSpPr>
        <p:sp>
          <p:nvSpPr>
            <p:cNvPr id="24587" name="Freeform 82"/>
            <p:cNvSpPr>
              <a:spLocks noEditPoints="1" noChangeArrowheads="1"/>
            </p:cNvSpPr>
            <p:nvPr/>
          </p:nvSpPr>
          <p:spPr bwMode="auto">
            <a:xfrm>
              <a:off x="14" y="91"/>
              <a:ext cx="964" cy="957"/>
            </a:xfrm>
            <a:custGeom>
              <a:avLst/>
              <a:gdLst>
                <a:gd name="T0" fmla="*/ 105589 w 406"/>
                <a:gd name="T1" fmla="*/ 8463 h 403"/>
                <a:gd name="T2" fmla="*/ 84735 w 406"/>
                <a:gd name="T3" fmla="*/ 1275 h 403"/>
                <a:gd name="T4" fmla="*/ 55406 w 406"/>
                <a:gd name="T5" fmla="*/ 13951 h 403"/>
                <a:gd name="T6" fmla="*/ 46410 w 406"/>
                <a:gd name="T7" fmla="*/ 19178 h 403"/>
                <a:gd name="T8" fmla="*/ 46782 w 406"/>
                <a:gd name="T9" fmla="*/ 19551 h 403"/>
                <a:gd name="T10" fmla="*/ 51083 w 406"/>
                <a:gd name="T11" fmla="*/ 11864 h 403"/>
                <a:gd name="T12" fmla="*/ 35687 w 406"/>
                <a:gd name="T13" fmla="*/ 21372 h 403"/>
                <a:gd name="T14" fmla="*/ 13278 w 406"/>
                <a:gd name="T15" fmla="*/ 109970 h 403"/>
                <a:gd name="T16" fmla="*/ 11862 w 406"/>
                <a:gd name="T17" fmla="*/ 93644 h 403"/>
                <a:gd name="T18" fmla="*/ 24767 w 406"/>
                <a:gd name="T19" fmla="*/ 101347 h 403"/>
                <a:gd name="T20" fmla="*/ 42114 w 406"/>
                <a:gd name="T21" fmla="*/ 97023 h 403"/>
                <a:gd name="T22" fmla="*/ 54093 w 406"/>
                <a:gd name="T23" fmla="*/ 120910 h 403"/>
                <a:gd name="T24" fmla="*/ 60008 w 406"/>
                <a:gd name="T25" fmla="*/ 117440 h 403"/>
                <a:gd name="T26" fmla="*/ 60385 w 406"/>
                <a:gd name="T27" fmla="*/ 99148 h 403"/>
                <a:gd name="T28" fmla="*/ 79176 w 406"/>
                <a:gd name="T29" fmla="*/ 89483 h 403"/>
                <a:gd name="T30" fmla="*/ 81363 w 406"/>
                <a:gd name="T31" fmla="*/ 72796 h 403"/>
                <a:gd name="T32" fmla="*/ 105589 w 406"/>
                <a:gd name="T33" fmla="*/ 54152 h 403"/>
                <a:gd name="T34" fmla="*/ 111841 w 406"/>
                <a:gd name="T35" fmla="*/ 51141 h 403"/>
                <a:gd name="T36" fmla="*/ 121668 w 406"/>
                <a:gd name="T37" fmla="*/ 38351 h 403"/>
                <a:gd name="T38" fmla="*/ 134915 w 406"/>
                <a:gd name="T39" fmla="*/ 43056 h 403"/>
                <a:gd name="T40" fmla="*/ 148910 w 406"/>
                <a:gd name="T41" fmla="*/ 23849 h 403"/>
                <a:gd name="T42" fmla="*/ 148520 w 406"/>
                <a:gd name="T43" fmla="*/ 19551 h 403"/>
                <a:gd name="T44" fmla="*/ 156605 w 406"/>
                <a:gd name="T45" fmla="*/ 30277 h 403"/>
                <a:gd name="T46" fmla="*/ 165556 w 406"/>
                <a:gd name="T47" fmla="*/ 41752 h 403"/>
                <a:gd name="T48" fmla="*/ 168078 w 406"/>
                <a:gd name="T49" fmla="*/ 41244 h 403"/>
                <a:gd name="T50" fmla="*/ 104276 w 406"/>
                <a:gd name="T51" fmla="*/ 73720 h 403"/>
                <a:gd name="T52" fmla="*/ 98176 w 406"/>
                <a:gd name="T53" fmla="*/ 79597 h 403"/>
                <a:gd name="T54" fmla="*/ 108063 w 406"/>
                <a:gd name="T55" fmla="*/ 74990 h 403"/>
                <a:gd name="T56" fmla="*/ 114868 w 406"/>
                <a:gd name="T57" fmla="*/ 64428 h 403"/>
                <a:gd name="T58" fmla="*/ 106795 w 406"/>
                <a:gd name="T59" fmla="*/ 68120 h 403"/>
                <a:gd name="T60" fmla="*/ 78630 w 406"/>
                <a:gd name="T61" fmla="*/ 94152 h 403"/>
                <a:gd name="T62" fmla="*/ 82631 w 406"/>
                <a:gd name="T63" fmla="*/ 101347 h 403"/>
                <a:gd name="T64" fmla="*/ 83303 w 406"/>
                <a:gd name="T65" fmla="*/ 105256 h 403"/>
                <a:gd name="T66" fmla="*/ 82028 w 406"/>
                <a:gd name="T67" fmla="*/ 109043 h 403"/>
                <a:gd name="T68" fmla="*/ 77051 w 406"/>
                <a:gd name="T69" fmla="*/ 120147 h 403"/>
                <a:gd name="T70" fmla="*/ 71158 w 406"/>
                <a:gd name="T71" fmla="*/ 120147 h 403"/>
                <a:gd name="T72" fmla="*/ 78630 w 406"/>
                <a:gd name="T73" fmla="*/ 120910 h 403"/>
                <a:gd name="T74" fmla="*/ 76543 w 406"/>
                <a:gd name="T75" fmla="*/ 131624 h 403"/>
                <a:gd name="T76" fmla="*/ 87627 w 406"/>
                <a:gd name="T77" fmla="*/ 114548 h 403"/>
                <a:gd name="T78" fmla="*/ 87627 w 406"/>
                <a:gd name="T79" fmla="*/ 120147 h 403"/>
                <a:gd name="T80" fmla="*/ 80449 w 406"/>
                <a:gd name="T81" fmla="*/ 126949 h 403"/>
                <a:gd name="T82" fmla="*/ 84227 w 406"/>
                <a:gd name="T83" fmla="*/ 127711 h 403"/>
                <a:gd name="T84" fmla="*/ 89821 w 406"/>
                <a:gd name="T85" fmla="*/ 131624 h 403"/>
                <a:gd name="T86" fmla="*/ 79554 w 406"/>
                <a:gd name="T87" fmla="*/ 130727 h 403"/>
                <a:gd name="T88" fmla="*/ 115765 w 406"/>
                <a:gd name="T89" fmla="*/ 131995 h 403"/>
                <a:gd name="T90" fmla="*/ 100368 w 406"/>
                <a:gd name="T91" fmla="*/ 126402 h 403"/>
                <a:gd name="T92" fmla="*/ 105871 w 406"/>
                <a:gd name="T93" fmla="*/ 131624 h 403"/>
                <a:gd name="T94" fmla="*/ 121668 w 406"/>
                <a:gd name="T95" fmla="*/ 124816 h 403"/>
                <a:gd name="T96" fmla="*/ 122017 w 406"/>
                <a:gd name="T97" fmla="*/ 125742 h 403"/>
                <a:gd name="T98" fmla="*/ 113567 w 406"/>
                <a:gd name="T99" fmla="*/ 147397 h 403"/>
                <a:gd name="T100" fmla="*/ 101586 w 406"/>
                <a:gd name="T101" fmla="*/ 138425 h 403"/>
                <a:gd name="T102" fmla="*/ 85124 w 406"/>
                <a:gd name="T103" fmla="*/ 146499 h 403"/>
                <a:gd name="T104" fmla="*/ 82925 w 406"/>
                <a:gd name="T105" fmla="*/ 159249 h 403"/>
                <a:gd name="T106" fmla="*/ 102471 w 406"/>
                <a:gd name="T107" fmla="*/ 162662 h 403"/>
                <a:gd name="T108" fmla="*/ 115253 w 406"/>
                <a:gd name="T109" fmla="*/ 165677 h 403"/>
                <a:gd name="T110" fmla="*/ 116672 w 406"/>
                <a:gd name="T111" fmla="*/ 166603 h 403"/>
                <a:gd name="T112" fmla="*/ 128815 w 406"/>
                <a:gd name="T113" fmla="*/ 133816 h 403"/>
                <a:gd name="T114" fmla="*/ 132761 w 406"/>
                <a:gd name="T115" fmla="*/ 132892 h 40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06"/>
                <a:gd name="T175" fmla="*/ 0 h 403"/>
                <a:gd name="T176" fmla="*/ 406 w 406"/>
                <a:gd name="T177" fmla="*/ 403 h 40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06" h="403">
                  <a:moveTo>
                    <a:pt x="338" y="53"/>
                  </a:moveTo>
                  <a:cubicBezTo>
                    <a:pt x="331" y="46"/>
                    <a:pt x="331" y="46"/>
                    <a:pt x="331" y="46"/>
                  </a:cubicBezTo>
                  <a:cubicBezTo>
                    <a:pt x="311" y="39"/>
                    <a:pt x="311" y="39"/>
                    <a:pt x="311" y="39"/>
                  </a:cubicBezTo>
                  <a:cubicBezTo>
                    <a:pt x="310" y="44"/>
                    <a:pt x="310" y="44"/>
                    <a:pt x="310" y="44"/>
                  </a:cubicBezTo>
                  <a:cubicBezTo>
                    <a:pt x="301" y="39"/>
                    <a:pt x="301" y="39"/>
                    <a:pt x="301" y="39"/>
                  </a:cubicBezTo>
                  <a:cubicBezTo>
                    <a:pt x="296" y="36"/>
                    <a:pt x="296" y="36"/>
                    <a:pt x="296" y="36"/>
                  </a:cubicBezTo>
                  <a:cubicBezTo>
                    <a:pt x="296" y="36"/>
                    <a:pt x="288" y="37"/>
                    <a:pt x="289" y="38"/>
                  </a:cubicBezTo>
                  <a:cubicBezTo>
                    <a:pt x="289" y="39"/>
                    <a:pt x="277" y="30"/>
                    <a:pt x="277" y="30"/>
                  </a:cubicBezTo>
                  <a:cubicBezTo>
                    <a:pt x="268" y="30"/>
                    <a:pt x="268" y="30"/>
                    <a:pt x="268" y="30"/>
                  </a:cubicBezTo>
                  <a:cubicBezTo>
                    <a:pt x="259" y="25"/>
                    <a:pt x="259" y="25"/>
                    <a:pt x="259" y="25"/>
                  </a:cubicBezTo>
                  <a:cubicBezTo>
                    <a:pt x="255" y="26"/>
                    <a:pt x="255" y="26"/>
                    <a:pt x="255" y="26"/>
                  </a:cubicBezTo>
                  <a:cubicBezTo>
                    <a:pt x="248" y="20"/>
                    <a:pt x="248" y="20"/>
                    <a:pt x="248" y="20"/>
                  </a:cubicBezTo>
                  <a:cubicBezTo>
                    <a:pt x="241" y="26"/>
                    <a:pt x="241" y="26"/>
                    <a:pt x="241" y="26"/>
                  </a:cubicBezTo>
                  <a:cubicBezTo>
                    <a:pt x="241" y="29"/>
                    <a:pt x="241" y="29"/>
                    <a:pt x="241" y="29"/>
                  </a:cubicBezTo>
                  <a:cubicBezTo>
                    <a:pt x="231" y="26"/>
                    <a:pt x="231" y="26"/>
                    <a:pt x="231" y="26"/>
                  </a:cubicBezTo>
                  <a:cubicBezTo>
                    <a:pt x="227" y="28"/>
                    <a:pt x="227" y="28"/>
                    <a:pt x="227" y="28"/>
                  </a:cubicBezTo>
                  <a:cubicBezTo>
                    <a:pt x="221" y="20"/>
                    <a:pt x="221" y="20"/>
                    <a:pt x="221" y="20"/>
                  </a:cubicBezTo>
                  <a:cubicBezTo>
                    <a:pt x="208" y="20"/>
                    <a:pt x="208" y="20"/>
                    <a:pt x="208" y="20"/>
                  </a:cubicBezTo>
                  <a:cubicBezTo>
                    <a:pt x="196" y="17"/>
                    <a:pt x="196" y="17"/>
                    <a:pt x="196" y="17"/>
                  </a:cubicBezTo>
                  <a:cubicBezTo>
                    <a:pt x="191" y="14"/>
                    <a:pt x="191" y="14"/>
                    <a:pt x="191" y="14"/>
                  </a:cubicBezTo>
                  <a:cubicBezTo>
                    <a:pt x="183" y="17"/>
                    <a:pt x="183" y="17"/>
                    <a:pt x="183" y="17"/>
                  </a:cubicBezTo>
                  <a:cubicBezTo>
                    <a:pt x="181" y="15"/>
                    <a:pt x="181" y="15"/>
                    <a:pt x="181" y="15"/>
                  </a:cubicBezTo>
                  <a:cubicBezTo>
                    <a:pt x="196" y="9"/>
                    <a:pt x="196" y="9"/>
                    <a:pt x="196" y="9"/>
                  </a:cubicBezTo>
                  <a:cubicBezTo>
                    <a:pt x="199" y="3"/>
                    <a:pt x="199" y="3"/>
                    <a:pt x="199" y="3"/>
                  </a:cubicBezTo>
                  <a:cubicBezTo>
                    <a:pt x="190" y="4"/>
                    <a:pt x="190" y="4"/>
                    <a:pt x="190" y="4"/>
                  </a:cubicBezTo>
                  <a:cubicBezTo>
                    <a:pt x="195" y="0"/>
                    <a:pt x="195" y="0"/>
                    <a:pt x="195" y="0"/>
                  </a:cubicBezTo>
                  <a:cubicBezTo>
                    <a:pt x="185" y="2"/>
                    <a:pt x="185" y="2"/>
                    <a:pt x="185" y="2"/>
                  </a:cubicBezTo>
                  <a:cubicBezTo>
                    <a:pt x="182" y="7"/>
                    <a:pt x="182" y="7"/>
                    <a:pt x="182" y="7"/>
                  </a:cubicBezTo>
                  <a:cubicBezTo>
                    <a:pt x="179" y="10"/>
                    <a:pt x="179" y="10"/>
                    <a:pt x="179" y="10"/>
                  </a:cubicBezTo>
                  <a:cubicBezTo>
                    <a:pt x="176" y="6"/>
                    <a:pt x="176" y="6"/>
                    <a:pt x="176" y="6"/>
                  </a:cubicBezTo>
                  <a:cubicBezTo>
                    <a:pt x="168" y="7"/>
                    <a:pt x="168" y="7"/>
                    <a:pt x="168" y="7"/>
                  </a:cubicBezTo>
                  <a:cubicBezTo>
                    <a:pt x="168" y="7"/>
                    <a:pt x="164" y="12"/>
                    <a:pt x="164" y="12"/>
                  </a:cubicBezTo>
                  <a:cubicBezTo>
                    <a:pt x="163" y="13"/>
                    <a:pt x="155" y="15"/>
                    <a:pt x="154" y="15"/>
                  </a:cubicBezTo>
                  <a:cubicBezTo>
                    <a:pt x="154" y="16"/>
                    <a:pt x="148" y="22"/>
                    <a:pt x="146" y="23"/>
                  </a:cubicBezTo>
                  <a:cubicBezTo>
                    <a:pt x="144" y="24"/>
                    <a:pt x="136" y="26"/>
                    <a:pt x="135" y="27"/>
                  </a:cubicBezTo>
                  <a:cubicBezTo>
                    <a:pt x="134" y="28"/>
                    <a:pt x="131" y="32"/>
                    <a:pt x="130" y="33"/>
                  </a:cubicBezTo>
                  <a:cubicBezTo>
                    <a:pt x="130" y="34"/>
                    <a:pt x="128" y="38"/>
                    <a:pt x="128" y="39"/>
                  </a:cubicBezTo>
                  <a:cubicBezTo>
                    <a:pt x="127" y="40"/>
                    <a:pt x="122" y="44"/>
                    <a:pt x="123" y="41"/>
                  </a:cubicBezTo>
                  <a:cubicBezTo>
                    <a:pt x="124" y="39"/>
                    <a:pt x="127" y="35"/>
                    <a:pt x="127" y="34"/>
                  </a:cubicBezTo>
                  <a:cubicBezTo>
                    <a:pt x="128" y="33"/>
                    <a:pt x="129" y="31"/>
                    <a:pt x="129" y="30"/>
                  </a:cubicBezTo>
                  <a:cubicBezTo>
                    <a:pt x="129" y="28"/>
                    <a:pt x="129" y="26"/>
                    <a:pt x="129" y="26"/>
                  </a:cubicBezTo>
                  <a:cubicBezTo>
                    <a:pt x="130" y="24"/>
                    <a:pt x="130" y="24"/>
                    <a:pt x="130" y="24"/>
                  </a:cubicBezTo>
                  <a:cubicBezTo>
                    <a:pt x="123" y="26"/>
                    <a:pt x="123" y="26"/>
                    <a:pt x="123" y="26"/>
                  </a:cubicBezTo>
                  <a:cubicBezTo>
                    <a:pt x="123" y="26"/>
                    <a:pt x="125" y="26"/>
                    <a:pt x="122" y="29"/>
                  </a:cubicBezTo>
                  <a:cubicBezTo>
                    <a:pt x="120" y="32"/>
                    <a:pt x="116" y="35"/>
                    <a:pt x="116" y="36"/>
                  </a:cubicBezTo>
                  <a:cubicBezTo>
                    <a:pt x="115" y="36"/>
                    <a:pt x="114" y="38"/>
                    <a:pt x="112" y="40"/>
                  </a:cubicBezTo>
                  <a:cubicBezTo>
                    <a:pt x="109" y="41"/>
                    <a:pt x="107" y="43"/>
                    <a:pt x="107" y="43"/>
                  </a:cubicBezTo>
                  <a:cubicBezTo>
                    <a:pt x="109" y="45"/>
                    <a:pt x="109" y="45"/>
                    <a:pt x="109" y="45"/>
                  </a:cubicBezTo>
                  <a:cubicBezTo>
                    <a:pt x="114" y="44"/>
                    <a:pt x="114" y="44"/>
                    <a:pt x="114" y="44"/>
                  </a:cubicBezTo>
                  <a:cubicBezTo>
                    <a:pt x="113" y="46"/>
                    <a:pt x="113" y="46"/>
                    <a:pt x="113" y="46"/>
                  </a:cubicBezTo>
                  <a:cubicBezTo>
                    <a:pt x="113" y="46"/>
                    <a:pt x="112" y="47"/>
                    <a:pt x="112" y="48"/>
                  </a:cubicBezTo>
                  <a:cubicBezTo>
                    <a:pt x="113" y="50"/>
                    <a:pt x="115" y="51"/>
                    <a:pt x="115" y="51"/>
                  </a:cubicBezTo>
                  <a:cubicBezTo>
                    <a:pt x="112" y="53"/>
                    <a:pt x="112" y="53"/>
                    <a:pt x="112" y="53"/>
                  </a:cubicBezTo>
                  <a:cubicBezTo>
                    <a:pt x="112" y="53"/>
                    <a:pt x="108" y="55"/>
                    <a:pt x="107" y="56"/>
                  </a:cubicBezTo>
                  <a:cubicBezTo>
                    <a:pt x="107" y="57"/>
                    <a:pt x="106" y="60"/>
                    <a:pt x="106" y="60"/>
                  </a:cubicBezTo>
                  <a:cubicBezTo>
                    <a:pt x="103" y="57"/>
                    <a:pt x="103" y="57"/>
                    <a:pt x="103" y="57"/>
                  </a:cubicBezTo>
                  <a:cubicBezTo>
                    <a:pt x="103" y="57"/>
                    <a:pt x="103" y="55"/>
                    <a:pt x="105" y="54"/>
                  </a:cubicBezTo>
                  <a:cubicBezTo>
                    <a:pt x="106" y="52"/>
                    <a:pt x="104" y="53"/>
                    <a:pt x="106" y="51"/>
                  </a:cubicBezTo>
                  <a:cubicBezTo>
                    <a:pt x="109" y="48"/>
                    <a:pt x="109" y="48"/>
                    <a:pt x="109" y="48"/>
                  </a:cubicBezTo>
                  <a:cubicBezTo>
                    <a:pt x="109" y="48"/>
                    <a:pt x="111" y="46"/>
                    <a:pt x="110" y="46"/>
                  </a:cubicBezTo>
                  <a:cubicBezTo>
                    <a:pt x="109" y="46"/>
                    <a:pt x="105" y="46"/>
                    <a:pt x="105" y="46"/>
                  </a:cubicBezTo>
                  <a:cubicBezTo>
                    <a:pt x="105" y="46"/>
                    <a:pt x="104" y="49"/>
                    <a:pt x="103" y="50"/>
                  </a:cubicBezTo>
                  <a:cubicBezTo>
                    <a:pt x="102" y="51"/>
                    <a:pt x="99" y="55"/>
                    <a:pt x="99" y="55"/>
                  </a:cubicBezTo>
                  <a:cubicBezTo>
                    <a:pt x="93" y="57"/>
                    <a:pt x="93" y="57"/>
                    <a:pt x="93" y="57"/>
                  </a:cubicBezTo>
                  <a:cubicBezTo>
                    <a:pt x="93" y="55"/>
                    <a:pt x="95" y="55"/>
                    <a:pt x="95" y="53"/>
                  </a:cubicBezTo>
                  <a:cubicBezTo>
                    <a:pt x="96" y="52"/>
                    <a:pt x="99" y="50"/>
                    <a:pt x="100" y="49"/>
                  </a:cubicBezTo>
                  <a:cubicBezTo>
                    <a:pt x="101" y="47"/>
                    <a:pt x="100" y="49"/>
                    <a:pt x="101" y="47"/>
                  </a:cubicBezTo>
                  <a:cubicBezTo>
                    <a:pt x="101" y="46"/>
                    <a:pt x="102" y="43"/>
                    <a:pt x="104" y="42"/>
                  </a:cubicBezTo>
                  <a:cubicBezTo>
                    <a:pt x="105" y="42"/>
                    <a:pt x="108" y="39"/>
                    <a:pt x="108" y="39"/>
                  </a:cubicBezTo>
                  <a:cubicBezTo>
                    <a:pt x="111" y="36"/>
                    <a:pt x="111" y="36"/>
                    <a:pt x="111" y="36"/>
                  </a:cubicBezTo>
                  <a:cubicBezTo>
                    <a:pt x="115" y="33"/>
                    <a:pt x="115" y="33"/>
                    <a:pt x="115" y="33"/>
                  </a:cubicBezTo>
                  <a:cubicBezTo>
                    <a:pt x="120" y="28"/>
                    <a:pt x="120" y="28"/>
                    <a:pt x="120" y="28"/>
                  </a:cubicBezTo>
                  <a:cubicBezTo>
                    <a:pt x="122" y="26"/>
                    <a:pt x="122" y="26"/>
                    <a:pt x="122" y="26"/>
                  </a:cubicBezTo>
                  <a:cubicBezTo>
                    <a:pt x="122" y="26"/>
                    <a:pt x="118" y="27"/>
                    <a:pt x="117" y="28"/>
                  </a:cubicBezTo>
                  <a:cubicBezTo>
                    <a:pt x="116" y="28"/>
                    <a:pt x="110" y="33"/>
                    <a:pt x="110" y="33"/>
                  </a:cubicBezTo>
                  <a:cubicBezTo>
                    <a:pt x="110" y="33"/>
                    <a:pt x="106" y="35"/>
                    <a:pt x="106" y="36"/>
                  </a:cubicBezTo>
                  <a:cubicBezTo>
                    <a:pt x="105" y="36"/>
                    <a:pt x="102" y="40"/>
                    <a:pt x="102" y="40"/>
                  </a:cubicBezTo>
                  <a:cubicBezTo>
                    <a:pt x="99" y="42"/>
                    <a:pt x="99" y="42"/>
                    <a:pt x="99" y="42"/>
                  </a:cubicBezTo>
                  <a:cubicBezTo>
                    <a:pt x="99" y="45"/>
                    <a:pt x="99" y="45"/>
                    <a:pt x="99" y="45"/>
                  </a:cubicBezTo>
                  <a:cubicBezTo>
                    <a:pt x="97" y="42"/>
                    <a:pt x="97" y="42"/>
                    <a:pt x="97" y="42"/>
                  </a:cubicBezTo>
                  <a:cubicBezTo>
                    <a:pt x="93" y="44"/>
                    <a:pt x="93" y="44"/>
                    <a:pt x="93" y="44"/>
                  </a:cubicBezTo>
                  <a:cubicBezTo>
                    <a:pt x="91" y="45"/>
                    <a:pt x="91" y="45"/>
                    <a:pt x="91" y="45"/>
                  </a:cubicBezTo>
                  <a:cubicBezTo>
                    <a:pt x="89" y="47"/>
                    <a:pt x="89" y="47"/>
                    <a:pt x="89" y="47"/>
                  </a:cubicBezTo>
                  <a:cubicBezTo>
                    <a:pt x="84" y="50"/>
                    <a:pt x="84" y="50"/>
                    <a:pt x="84" y="50"/>
                  </a:cubicBezTo>
                  <a:cubicBezTo>
                    <a:pt x="73" y="57"/>
                    <a:pt x="73" y="57"/>
                    <a:pt x="73" y="57"/>
                  </a:cubicBezTo>
                  <a:cubicBezTo>
                    <a:pt x="68" y="61"/>
                    <a:pt x="68" y="61"/>
                    <a:pt x="68" y="61"/>
                  </a:cubicBezTo>
                  <a:cubicBezTo>
                    <a:pt x="68" y="61"/>
                    <a:pt x="31" y="103"/>
                    <a:pt x="20" y="157"/>
                  </a:cubicBezTo>
                  <a:cubicBezTo>
                    <a:pt x="20" y="177"/>
                    <a:pt x="20" y="177"/>
                    <a:pt x="20" y="177"/>
                  </a:cubicBezTo>
                  <a:cubicBezTo>
                    <a:pt x="17" y="177"/>
                    <a:pt x="17" y="177"/>
                    <a:pt x="17" y="177"/>
                  </a:cubicBezTo>
                  <a:cubicBezTo>
                    <a:pt x="19" y="170"/>
                    <a:pt x="0" y="270"/>
                    <a:pt x="78" y="344"/>
                  </a:cubicBezTo>
                  <a:cubicBezTo>
                    <a:pt x="65" y="326"/>
                    <a:pt x="65" y="326"/>
                    <a:pt x="65" y="326"/>
                  </a:cubicBezTo>
                  <a:cubicBezTo>
                    <a:pt x="49" y="302"/>
                    <a:pt x="49" y="302"/>
                    <a:pt x="49" y="302"/>
                  </a:cubicBezTo>
                  <a:cubicBezTo>
                    <a:pt x="35" y="265"/>
                    <a:pt x="35" y="265"/>
                    <a:pt x="35" y="265"/>
                  </a:cubicBezTo>
                  <a:cubicBezTo>
                    <a:pt x="31" y="268"/>
                    <a:pt x="31" y="268"/>
                    <a:pt x="31" y="268"/>
                  </a:cubicBezTo>
                  <a:cubicBezTo>
                    <a:pt x="22" y="237"/>
                    <a:pt x="22" y="237"/>
                    <a:pt x="22" y="237"/>
                  </a:cubicBezTo>
                  <a:cubicBezTo>
                    <a:pt x="31" y="258"/>
                    <a:pt x="31" y="258"/>
                    <a:pt x="31" y="258"/>
                  </a:cubicBezTo>
                  <a:cubicBezTo>
                    <a:pt x="32" y="252"/>
                    <a:pt x="32" y="252"/>
                    <a:pt x="32" y="252"/>
                  </a:cubicBezTo>
                  <a:cubicBezTo>
                    <a:pt x="35" y="249"/>
                    <a:pt x="35" y="249"/>
                    <a:pt x="35" y="249"/>
                  </a:cubicBezTo>
                  <a:cubicBezTo>
                    <a:pt x="36" y="242"/>
                    <a:pt x="36" y="242"/>
                    <a:pt x="36" y="242"/>
                  </a:cubicBezTo>
                  <a:cubicBezTo>
                    <a:pt x="38" y="236"/>
                    <a:pt x="38" y="236"/>
                    <a:pt x="38" y="236"/>
                  </a:cubicBezTo>
                  <a:cubicBezTo>
                    <a:pt x="38" y="231"/>
                    <a:pt x="38" y="231"/>
                    <a:pt x="38" y="231"/>
                  </a:cubicBezTo>
                  <a:cubicBezTo>
                    <a:pt x="28" y="232"/>
                    <a:pt x="28" y="232"/>
                    <a:pt x="28" y="232"/>
                  </a:cubicBezTo>
                  <a:cubicBezTo>
                    <a:pt x="28" y="228"/>
                    <a:pt x="28" y="228"/>
                    <a:pt x="28" y="228"/>
                  </a:cubicBezTo>
                  <a:cubicBezTo>
                    <a:pt x="23" y="221"/>
                    <a:pt x="23" y="221"/>
                    <a:pt x="23" y="221"/>
                  </a:cubicBezTo>
                  <a:cubicBezTo>
                    <a:pt x="20" y="214"/>
                    <a:pt x="20" y="214"/>
                    <a:pt x="20" y="214"/>
                  </a:cubicBezTo>
                  <a:cubicBezTo>
                    <a:pt x="22" y="212"/>
                    <a:pt x="22" y="212"/>
                    <a:pt x="22" y="212"/>
                  </a:cubicBezTo>
                  <a:cubicBezTo>
                    <a:pt x="25" y="218"/>
                    <a:pt x="25" y="218"/>
                    <a:pt x="25" y="218"/>
                  </a:cubicBezTo>
                  <a:cubicBezTo>
                    <a:pt x="28" y="220"/>
                    <a:pt x="28" y="220"/>
                    <a:pt x="28" y="220"/>
                  </a:cubicBezTo>
                  <a:cubicBezTo>
                    <a:pt x="31" y="219"/>
                    <a:pt x="31" y="219"/>
                    <a:pt x="31" y="219"/>
                  </a:cubicBezTo>
                  <a:cubicBezTo>
                    <a:pt x="32" y="222"/>
                    <a:pt x="32" y="222"/>
                    <a:pt x="32" y="222"/>
                  </a:cubicBezTo>
                  <a:cubicBezTo>
                    <a:pt x="35" y="225"/>
                    <a:pt x="35" y="225"/>
                    <a:pt x="35" y="225"/>
                  </a:cubicBezTo>
                  <a:cubicBezTo>
                    <a:pt x="37" y="228"/>
                    <a:pt x="37" y="228"/>
                    <a:pt x="37" y="228"/>
                  </a:cubicBezTo>
                  <a:cubicBezTo>
                    <a:pt x="44" y="223"/>
                    <a:pt x="44" y="223"/>
                    <a:pt x="44" y="223"/>
                  </a:cubicBezTo>
                  <a:cubicBezTo>
                    <a:pt x="50" y="227"/>
                    <a:pt x="50" y="227"/>
                    <a:pt x="50" y="227"/>
                  </a:cubicBezTo>
                  <a:cubicBezTo>
                    <a:pt x="52" y="227"/>
                    <a:pt x="52" y="227"/>
                    <a:pt x="52" y="227"/>
                  </a:cubicBezTo>
                  <a:cubicBezTo>
                    <a:pt x="53" y="232"/>
                    <a:pt x="53" y="232"/>
                    <a:pt x="53" y="232"/>
                  </a:cubicBezTo>
                  <a:cubicBezTo>
                    <a:pt x="53" y="235"/>
                    <a:pt x="53" y="235"/>
                    <a:pt x="53" y="235"/>
                  </a:cubicBezTo>
                  <a:cubicBezTo>
                    <a:pt x="55" y="237"/>
                    <a:pt x="55" y="237"/>
                    <a:pt x="55" y="237"/>
                  </a:cubicBezTo>
                  <a:cubicBezTo>
                    <a:pt x="55" y="237"/>
                    <a:pt x="58" y="232"/>
                    <a:pt x="58" y="232"/>
                  </a:cubicBezTo>
                  <a:cubicBezTo>
                    <a:pt x="58" y="233"/>
                    <a:pt x="58" y="237"/>
                    <a:pt x="58" y="238"/>
                  </a:cubicBezTo>
                  <a:cubicBezTo>
                    <a:pt x="58" y="239"/>
                    <a:pt x="60" y="246"/>
                    <a:pt x="60" y="246"/>
                  </a:cubicBezTo>
                  <a:cubicBezTo>
                    <a:pt x="73" y="267"/>
                    <a:pt x="73" y="267"/>
                    <a:pt x="73" y="267"/>
                  </a:cubicBezTo>
                  <a:cubicBezTo>
                    <a:pt x="72" y="271"/>
                    <a:pt x="72" y="271"/>
                    <a:pt x="72" y="271"/>
                  </a:cubicBezTo>
                  <a:cubicBezTo>
                    <a:pt x="80" y="269"/>
                    <a:pt x="80" y="269"/>
                    <a:pt x="80" y="269"/>
                  </a:cubicBezTo>
                  <a:cubicBezTo>
                    <a:pt x="78" y="267"/>
                    <a:pt x="78" y="267"/>
                    <a:pt x="78" y="267"/>
                  </a:cubicBezTo>
                  <a:cubicBezTo>
                    <a:pt x="80" y="260"/>
                    <a:pt x="80" y="260"/>
                    <a:pt x="80" y="260"/>
                  </a:cubicBezTo>
                  <a:cubicBezTo>
                    <a:pt x="77" y="252"/>
                    <a:pt x="77" y="252"/>
                    <a:pt x="77" y="252"/>
                  </a:cubicBezTo>
                  <a:cubicBezTo>
                    <a:pt x="84" y="243"/>
                    <a:pt x="84" y="243"/>
                    <a:pt x="84" y="243"/>
                  </a:cubicBezTo>
                  <a:cubicBezTo>
                    <a:pt x="91" y="235"/>
                    <a:pt x="91" y="235"/>
                    <a:pt x="91" y="235"/>
                  </a:cubicBezTo>
                  <a:cubicBezTo>
                    <a:pt x="92" y="231"/>
                    <a:pt x="92" y="231"/>
                    <a:pt x="92" y="231"/>
                  </a:cubicBezTo>
                  <a:cubicBezTo>
                    <a:pt x="95" y="231"/>
                    <a:pt x="95" y="231"/>
                    <a:pt x="95" y="231"/>
                  </a:cubicBezTo>
                  <a:cubicBezTo>
                    <a:pt x="99" y="228"/>
                    <a:pt x="99" y="228"/>
                    <a:pt x="99" y="228"/>
                  </a:cubicBezTo>
                  <a:cubicBezTo>
                    <a:pt x="104" y="231"/>
                    <a:pt x="104" y="231"/>
                    <a:pt x="104" y="231"/>
                  </a:cubicBezTo>
                  <a:cubicBezTo>
                    <a:pt x="104" y="231"/>
                    <a:pt x="108" y="241"/>
                    <a:pt x="110" y="242"/>
                  </a:cubicBezTo>
                  <a:cubicBezTo>
                    <a:pt x="112" y="244"/>
                    <a:pt x="111" y="247"/>
                    <a:pt x="112" y="248"/>
                  </a:cubicBezTo>
                  <a:cubicBezTo>
                    <a:pt x="113" y="248"/>
                    <a:pt x="118" y="244"/>
                    <a:pt x="119" y="244"/>
                  </a:cubicBezTo>
                  <a:cubicBezTo>
                    <a:pt x="120" y="245"/>
                    <a:pt x="122" y="252"/>
                    <a:pt x="122" y="252"/>
                  </a:cubicBezTo>
                  <a:cubicBezTo>
                    <a:pt x="124" y="267"/>
                    <a:pt x="124" y="267"/>
                    <a:pt x="124" y="267"/>
                  </a:cubicBezTo>
                  <a:cubicBezTo>
                    <a:pt x="132" y="278"/>
                    <a:pt x="132" y="278"/>
                    <a:pt x="132" y="278"/>
                  </a:cubicBezTo>
                  <a:cubicBezTo>
                    <a:pt x="131" y="280"/>
                    <a:pt x="131" y="280"/>
                    <a:pt x="131" y="280"/>
                  </a:cubicBezTo>
                  <a:cubicBezTo>
                    <a:pt x="126" y="276"/>
                    <a:pt x="126" y="276"/>
                    <a:pt x="126" y="276"/>
                  </a:cubicBezTo>
                  <a:cubicBezTo>
                    <a:pt x="123" y="273"/>
                    <a:pt x="123" y="273"/>
                    <a:pt x="123" y="273"/>
                  </a:cubicBezTo>
                  <a:cubicBezTo>
                    <a:pt x="121" y="276"/>
                    <a:pt x="121" y="276"/>
                    <a:pt x="121" y="276"/>
                  </a:cubicBezTo>
                  <a:cubicBezTo>
                    <a:pt x="127" y="284"/>
                    <a:pt x="127" y="284"/>
                    <a:pt x="127" y="284"/>
                  </a:cubicBezTo>
                  <a:cubicBezTo>
                    <a:pt x="136" y="291"/>
                    <a:pt x="136" y="291"/>
                    <a:pt x="136" y="291"/>
                  </a:cubicBezTo>
                  <a:cubicBezTo>
                    <a:pt x="142" y="299"/>
                    <a:pt x="142" y="299"/>
                    <a:pt x="142" y="299"/>
                  </a:cubicBezTo>
                  <a:cubicBezTo>
                    <a:pt x="153" y="304"/>
                    <a:pt x="153" y="304"/>
                    <a:pt x="153" y="304"/>
                  </a:cubicBezTo>
                  <a:cubicBezTo>
                    <a:pt x="152" y="296"/>
                    <a:pt x="152" y="296"/>
                    <a:pt x="152" y="296"/>
                  </a:cubicBezTo>
                  <a:cubicBezTo>
                    <a:pt x="143" y="288"/>
                    <a:pt x="143" y="288"/>
                    <a:pt x="143" y="288"/>
                  </a:cubicBezTo>
                  <a:cubicBezTo>
                    <a:pt x="133" y="282"/>
                    <a:pt x="133" y="282"/>
                    <a:pt x="133" y="282"/>
                  </a:cubicBezTo>
                  <a:cubicBezTo>
                    <a:pt x="135" y="281"/>
                    <a:pt x="135" y="281"/>
                    <a:pt x="135" y="281"/>
                  </a:cubicBezTo>
                  <a:cubicBezTo>
                    <a:pt x="138" y="282"/>
                    <a:pt x="138" y="282"/>
                    <a:pt x="138" y="282"/>
                  </a:cubicBezTo>
                  <a:cubicBezTo>
                    <a:pt x="143" y="287"/>
                    <a:pt x="143" y="287"/>
                    <a:pt x="143" y="287"/>
                  </a:cubicBezTo>
                  <a:cubicBezTo>
                    <a:pt x="147" y="288"/>
                    <a:pt x="147" y="288"/>
                    <a:pt x="147" y="288"/>
                  </a:cubicBezTo>
                  <a:cubicBezTo>
                    <a:pt x="143" y="282"/>
                    <a:pt x="143" y="282"/>
                    <a:pt x="143" y="282"/>
                  </a:cubicBezTo>
                  <a:cubicBezTo>
                    <a:pt x="141" y="276"/>
                    <a:pt x="141" y="276"/>
                    <a:pt x="141" y="276"/>
                  </a:cubicBezTo>
                  <a:cubicBezTo>
                    <a:pt x="135" y="271"/>
                    <a:pt x="135" y="271"/>
                    <a:pt x="135" y="271"/>
                  </a:cubicBezTo>
                  <a:cubicBezTo>
                    <a:pt x="130" y="268"/>
                    <a:pt x="130" y="268"/>
                    <a:pt x="130" y="268"/>
                  </a:cubicBezTo>
                  <a:cubicBezTo>
                    <a:pt x="130" y="268"/>
                    <a:pt x="127" y="265"/>
                    <a:pt x="127" y="264"/>
                  </a:cubicBezTo>
                  <a:cubicBezTo>
                    <a:pt x="127" y="262"/>
                    <a:pt x="129" y="256"/>
                    <a:pt x="129" y="256"/>
                  </a:cubicBezTo>
                  <a:cubicBezTo>
                    <a:pt x="130" y="252"/>
                    <a:pt x="130" y="252"/>
                    <a:pt x="130" y="252"/>
                  </a:cubicBezTo>
                  <a:cubicBezTo>
                    <a:pt x="135" y="258"/>
                    <a:pt x="135" y="258"/>
                    <a:pt x="135" y="258"/>
                  </a:cubicBezTo>
                  <a:cubicBezTo>
                    <a:pt x="141" y="262"/>
                    <a:pt x="141" y="262"/>
                    <a:pt x="141" y="262"/>
                  </a:cubicBezTo>
                  <a:cubicBezTo>
                    <a:pt x="148" y="255"/>
                    <a:pt x="148" y="255"/>
                    <a:pt x="148" y="255"/>
                  </a:cubicBezTo>
                  <a:cubicBezTo>
                    <a:pt x="150" y="250"/>
                    <a:pt x="150" y="250"/>
                    <a:pt x="150" y="250"/>
                  </a:cubicBezTo>
                  <a:cubicBezTo>
                    <a:pt x="152" y="244"/>
                    <a:pt x="152" y="244"/>
                    <a:pt x="152" y="244"/>
                  </a:cubicBezTo>
                  <a:cubicBezTo>
                    <a:pt x="152" y="244"/>
                    <a:pt x="149" y="241"/>
                    <a:pt x="148" y="240"/>
                  </a:cubicBezTo>
                  <a:cubicBezTo>
                    <a:pt x="147" y="239"/>
                    <a:pt x="142" y="233"/>
                    <a:pt x="142" y="233"/>
                  </a:cubicBezTo>
                  <a:cubicBezTo>
                    <a:pt x="148" y="230"/>
                    <a:pt x="148" y="230"/>
                    <a:pt x="148" y="230"/>
                  </a:cubicBezTo>
                  <a:cubicBezTo>
                    <a:pt x="152" y="229"/>
                    <a:pt x="152" y="229"/>
                    <a:pt x="152" y="229"/>
                  </a:cubicBezTo>
                  <a:cubicBezTo>
                    <a:pt x="154" y="231"/>
                    <a:pt x="154" y="231"/>
                    <a:pt x="154" y="231"/>
                  </a:cubicBezTo>
                  <a:cubicBezTo>
                    <a:pt x="155" y="235"/>
                    <a:pt x="155" y="235"/>
                    <a:pt x="155" y="235"/>
                  </a:cubicBezTo>
                  <a:cubicBezTo>
                    <a:pt x="161" y="230"/>
                    <a:pt x="161" y="230"/>
                    <a:pt x="161" y="230"/>
                  </a:cubicBezTo>
                  <a:cubicBezTo>
                    <a:pt x="164" y="226"/>
                    <a:pt x="164" y="226"/>
                    <a:pt x="164" y="226"/>
                  </a:cubicBezTo>
                  <a:cubicBezTo>
                    <a:pt x="167" y="224"/>
                    <a:pt x="167" y="224"/>
                    <a:pt x="167" y="224"/>
                  </a:cubicBezTo>
                  <a:cubicBezTo>
                    <a:pt x="170" y="224"/>
                    <a:pt x="170" y="224"/>
                    <a:pt x="170" y="224"/>
                  </a:cubicBezTo>
                  <a:cubicBezTo>
                    <a:pt x="178" y="219"/>
                    <a:pt x="178" y="219"/>
                    <a:pt x="178" y="219"/>
                  </a:cubicBezTo>
                  <a:cubicBezTo>
                    <a:pt x="178" y="216"/>
                    <a:pt x="178" y="216"/>
                    <a:pt x="178" y="216"/>
                  </a:cubicBezTo>
                  <a:cubicBezTo>
                    <a:pt x="182" y="213"/>
                    <a:pt x="182" y="213"/>
                    <a:pt x="182" y="213"/>
                  </a:cubicBezTo>
                  <a:cubicBezTo>
                    <a:pt x="186" y="210"/>
                    <a:pt x="186" y="210"/>
                    <a:pt x="186" y="210"/>
                  </a:cubicBezTo>
                  <a:cubicBezTo>
                    <a:pt x="186" y="210"/>
                    <a:pt x="188" y="208"/>
                    <a:pt x="188" y="205"/>
                  </a:cubicBezTo>
                  <a:cubicBezTo>
                    <a:pt x="188" y="202"/>
                    <a:pt x="187" y="199"/>
                    <a:pt x="187" y="199"/>
                  </a:cubicBezTo>
                  <a:cubicBezTo>
                    <a:pt x="187" y="199"/>
                    <a:pt x="188" y="195"/>
                    <a:pt x="189" y="194"/>
                  </a:cubicBezTo>
                  <a:cubicBezTo>
                    <a:pt x="190" y="193"/>
                    <a:pt x="190" y="190"/>
                    <a:pt x="190" y="190"/>
                  </a:cubicBezTo>
                  <a:cubicBezTo>
                    <a:pt x="190" y="189"/>
                    <a:pt x="186" y="185"/>
                    <a:pt x="186" y="185"/>
                  </a:cubicBezTo>
                  <a:cubicBezTo>
                    <a:pt x="186" y="181"/>
                    <a:pt x="186" y="181"/>
                    <a:pt x="186" y="181"/>
                  </a:cubicBezTo>
                  <a:cubicBezTo>
                    <a:pt x="186" y="181"/>
                    <a:pt x="188" y="181"/>
                    <a:pt x="186" y="179"/>
                  </a:cubicBezTo>
                  <a:cubicBezTo>
                    <a:pt x="185" y="177"/>
                    <a:pt x="179" y="174"/>
                    <a:pt x="179" y="174"/>
                  </a:cubicBezTo>
                  <a:cubicBezTo>
                    <a:pt x="181" y="169"/>
                    <a:pt x="181" y="169"/>
                    <a:pt x="181" y="169"/>
                  </a:cubicBezTo>
                  <a:cubicBezTo>
                    <a:pt x="182" y="168"/>
                    <a:pt x="182" y="168"/>
                    <a:pt x="182" y="168"/>
                  </a:cubicBezTo>
                  <a:cubicBezTo>
                    <a:pt x="187" y="168"/>
                    <a:pt x="187" y="168"/>
                    <a:pt x="187" y="168"/>
                  </a:cubicBezTo>
                  <a:cubicBezTo>
                    <a:pt x="187" y="168"/>
                    <a:pt x="191" y="170"/>
                    <a:pt x="191" y="171"/>
                  </a:cubicBezTo>
                  <a:cubicBezTo>
                    <a:pt x="191" y="171"/>
                    <a:pt x="194" y="176"/>
                    <a:pt x="195" y="175"/>
                  </a:cubicBezTo>
                  <a:cubicBezTo>
                    <a:pt x="195" y="174"/>
                    <a:pt x="200" y="168"/>
                    <a:pt x="200" y="168"/>
                  </a:cubicBezTo>
                  <a:cubicBezTo>
                    <a:pt x="204" y="173"/>
                    <a:pt x="204" y="173"/>
                    <a:pt x="204" y="173"/>
                  </a:cubicBezTo>
                  <a:cubicBezTo>
                    <a:pt x="204" y="173"/>
                    <a:pt x="205" y="173"/>
                    <a:pt x="205" y="177"/>
                  </a:cubicBezTo>
                  <a:cubicBezTo>
                    <a:pt x="204" y="182"/>
                    <a:pt x="204" y="184"/>
                    <a:pt x="204" y="184"/>
                  </a:cubicBezTo>
                  <a:cubicBezTo>
                    <a:pt x="204" y="184"/>
                    <a:pt x="216" y="182"/>
                    <a:pt x="217" y="180"/>
                  </a:cubicBezTo>
                  <a:cubicBezTo>
                    <a:pt x="217" y="178"/>
                    <a:pt x="219" y="165"/>
                    <a:pt x="219" y="165"/>
                  </a:cubicBezTo>
                  <a:cubicBezTo>
                    <a:pt x="216" y="161"/>
                    <a:pt x="216" y="161"/>
                    <a:pt x="216" y="161"/>
                  </a:cubicBezTo>
                  <a:cubicBezTo>
                    <a:pt x="227" y="149"/>
                    <a:pt x="227" y="149"/>
                    <a:pt x="227" y="149"/>
                  </a:cubicBezTo>
                  <a:cubicBezTo>
                    <a:pt x="234" y="146"/>
                    <a:pt x="234" y="146"/>
                    <a:pt x="234" y="146"/>
                  </a:cubicBezTo>
                  <a:cubicBezTo>
                    <a:pt x="234" y="146"/>
                    <a:pt x="235" y="152"/>
                    <a:pt x="239" y="147"/>
                  </a:cubicBezTo>
                  <a:cubicBezTo>
                    <a:pt x="243" y="142"/>
                    <a:pt x="246" y="131"/>
                    <a:pt x="248" y="127"/>
                  </a:cubicBezTo>
                  <a:cubicBezTo>
                    <a:pt x="250" y="124"/>
                    <a:pt x="257" y="115"/>
                    <a:pt x="257" y="114"/>
                  </a:cubicBezTo>
                  <a:cubicBezTo>
                    <a:pt x="257" y="114"/>
                    <a:pt x="257" y="113"/>
                    <a:pt x="258" y="111"/>
                  </a:cubicBezTo>
                  <a:cubicBezTo>
                    <a:pt x="258" y="113"/>
                    <a:pt x="259" y="116"/>
                    <a:pt x="259" y="117"/>
                  </a:cubicBezTo>
                  <a:cubicBezTo>
                    <a:pt x="259" y="118"/>
                    <a:pt x="258" y="126"/>
                    <a:pt x="258" y="126"/>
                  </a:cubicBezTo>
                  <a:cubicBezTo>
                    <a:pt x="258" y="126"/>
                    <a:pt x="258" y="132"/>
                    <a:pt x="258" y="132"/>
                  </a:cubicBezTo>
                  <a:cubicBezTo>
                    <a:pt x="258" y="133"/>
                    <a:pt x="256" y="138"/>
                    <a:pt x="256" y="138"/>
                  </a:cubicBezTo>
                  <a:cubicBezTo>
                    <a:pt x="256" y="138"/>
                    <a:pt x="261" y="140"/>
                    <a:pt x="261" y="140"/>
                  </a:cubicBezTo>
                  <a:cubicBezTo>
                    <a:pt x="262" y="140"/>
                    <a:pt x="269" y="142"/>
                    <a:pt x="267" y="139"/>
                  </a:cubicBezTo>
                  <a:cubicBezTo>
                    <a:pt x="265" y="135"/>
                    <a:pt x="264" y="133"/>
                    <a:pt x="264" y="133"/>
                  </a:cubicBezTo>
                  <a:cubicBezTo>
                    <a:pt x="264" y="133"/>
                    <a:pt x="259" y="131"/>
                    <a:pt x="261" y="129"/>
                  </a:cubicBezTo>
                  <a:cubicBezTo>
                    <a:pt x="262" y="127"/>
                    <a:pt x="263" y="127"/>
                    <a:pt x="263" y="124"/>
                  </a:cubicBezTo>
                  <a:cubicBezTo>
                    <a:pt x="263" y="122"/>
                    <a:pt x="264" y="122"/>
                    <a:pt x="263" y="120"/>
                  </a:cubicBezTo>
                  <a:cubicBezTo>
                    <a:pt x="262" y="118"/>
                    <a:pt x="261" y="119"/>
                    <a:pt x="261" y="115"/>
                  </a:cubicBezTo>
                  <a:cubicBezTo>
                    <a:pt x="260" y="112"/>
                    <a:pt x="261" y="110"/>
                    <a:pt x="261" y="110"/>
                  </a:cubicBezTo>
                  <a:cubicBezTo>
                    <a:pt x="261" y="106"/>
                    <a:pt x="261" y="106"/>
                    <a:pt x="261" y="106"/>
                  </a:cubicBezTo>
                  <a:cubicBezTo>
                    <a:pt x="258" y="107"/>
                    <a:pt x="258" y="107"/>
                    <a:pt x="258" y="107"/>
                  </a:cubicBezTo>
                  <a:cubicBezTo>
                    <a:pt x="248" y="103"/>
                    <a:pt x="248" y="103"/>
                    <a:pt x="248" y="103"/>
                  </a:cubicBezTo>
                  <a:cubicBezTo>
                    <a:pt x="248" y="103"/>
                    <a:pt x="235" y="107"/>
                    <a:pt x="236" y="107"/>
                  </a:cubicBezTo>
                  <a:cubicBezTo>
                    <a:pt x="238" y="106"/>
                    <a:pt x="248" y="97"/>
                    <a:pt x="248" y="97"/>
                  </a:cubicBezTo>
                  <a:cubicBezTo>
                    <a:pt x="248" y="97"/>
                    <a:pt x="256" y="90"/>
                    <a:pt x="257" y="89"/>
                  </a:cubicBezTo>
                  <a:cubicBezTo>
                    <a:pt x="257" y="89"/>
                    <a:pt x="261" y="87"/>
                    <a:pt x="262" y="87"/>
                  </a:cubicBezTo>
                  <a:cubicBezTo>
                    <a:pt x="264" y="87"/>
                    <a:pt x="272" y="89"/>
                    <a:pt x="272" y="89"/>
                  </a:cubicBezTo>
                  <a:cubicBezTo>
                    <a:pt x="276" y="88"/>
                    <a:pt x="276" y="88"/>
                    <a:pt x="276" y="88"/>
                  </a:cubicBezTo>
                  <a:cubicBezTo>
                    <a:pt x="286" y="90"/>
                    <a:pt x="286" y="90"/>
                    <a:pt x="286" y="90"/>
                  </a:cubicBezTo>
                  <a:cubicBezTo>
                    <a:pt x="291" y="88"/>
                    <a:pt x="291" y="88"/>
                    <a:pt x="291" y="88"/>
                  </a:cubicBezTo>
                  <a:cubicBezTo>
                    <a:pt x="291" y="88"/>
                    <a:pt x="294" y="85"/>
                    <a:pt x="294" y="84"/>
                  </a:cubicBezTo>
                  <a:cubicBezTo>
                    <a:pt x="294" y="83"/>
                    <a:pt x="296" y="81"/>
                    <a:pt x="297" y="80"/>
                  </a:cubicBezTo>
                  <a:cubicBezTo>
                    <a:pt x="298" y="79"/>
                    <a:pt x="308" y="76"/>
                    <a:pt x="308" y="76"/>
                  </a:cubicBezTo>
                  <a:cubicBezTo>
                    <a:pt x="309" y="82"/>
                    <a:pt x="309" y="82"/>
                    <a:pt x="309" y="82"/>
                  </a:cubicBezTo>
                  <a:cubicBezTo>
                    <a:pt x="305" y="90"/>
                    <a:pt x="305" y="90"/>
                    <a:pt x="305" y="90"/>
                  </a:cubicBezTo>
                  <a:cubicBezTo>
                    <a:pt x="301" y="92"/>
                    <a:pt x="301" y="92"/>
                    <a:pt x="301" y="92"/>
                  </a:cubicBezTo>
                  <a:cubicBezTo>
                    <a:pt x="301" y="92"/>
                    <a:pt x="292" y="99"/>
                    <a:pt x="292" y="101"/>
                  </a:cubicBezTo>
                  <a:cubicBezTo>
                    <a:pt x="293" y="102"/>
                    <a:pt x="300" y="109"/>
                    <a:pt x="300" y="109"/>
                  </a:cubicBezTo>
                  <a:cubicBezTo>
                    <a:pt x="300" y="109"/>
                    <a:pt x="300" y="116"/>
                    <a:pt x="302" y="119"/>
                  </a:cubicBezTo>
                  <a:cubicBezTo>
                    <a:pt x="304" y="122"/>
                    <a:pt x="309" y="125"/>
                    <a:pt x="309" y="125"/>
                  </a:cubicBezTo>
                  <a:cubicBezTo>
                    <a:pt x="317" y="101"/>
                    <a:pt x="317" y="101"/>
                    <a:pt x="317" y="101"/>
                  </a:cubicBezTo>
                  <a:cubicBezTo>
                    <a:pt x="317" y="101"/>
                    <a:pt x="315" y="92"/>
                    <a:pt x="315" y="91"/>
                  </a:cubicBezTo>
                  <a:cubicBezTo>
                    <a:pt x="315" y="90"/>
                    <a:pt x="325" y="83"/>
                    <a:pt x="325" y="83"/>
                  </a:cubicBezTo>
                  <a:cubicBezTo>
                    <a:pt x="341" y="78"/>
                    <a:pt x="341" y="78"/>
                    <a:pt x="341" y="78"/>
                  </a:cubicBezTo>
                  <a:cubicBezTo>
                    <a:pt x="343" y="74"/>
                    <a:pt x="343" y="74"/>
                    <a:pt x="343" y="74"/>
                  </a:cubicBezTo>
                  <a:cubicBezTo>
                    <a:pt x="341" y="69"/>
                    <a:pt x="341" y="69"/>
                    <a:pt x="341" y="69"/>
                  </a:cubicBezTo>
                  <a:cubicBezTo>
                    <a:pt x="334" y="63"/>
                    <a:pt x="334" y="63"/>
                    <a:pt x="334" y="63"/>
                  </a:cubicBezTo>
                  <a:cubicBezTo>
                    <a:pt x="339" y="61"/>
                    <a:pt x="339" y="61"/>
                    <a:pt x="339" y="61"/>
                  </a:cubicBezTo>
                  <a:cubicBezTo>
                    <a:pt x="339" y="61"/>
                    <a:pt x="344" y="61"/>
                    <a:pt x="344" y="62"/>
                  </a:cubicBezTo>
                  <a:cubicBezTo>
                    <a:pt x="344" y="63"/>
                    <a:pt x="350" y="66"/>
                    <a:pt x="350" y="66"/>
                  </a:cubicBezTo>
                  <a:cubicBezTo>
                    <a:pt x="350" y="66"/>
                    <a:pt x="354" y="67"/>
                    <a:pt x="354" y="66"/>
                  </a:cubicBezTo>
                  <a:cubicBezTo>
                    <a:pt x="354" y="65"/>
                    <a:pt x="354" y="60"/>
                    <a:pt x="354" y="60"/>
                  </a:cubicBezTo>
                  <a:cubicBezTo>
                    <a:pt x="350" y="56"/>
                    <a:pt x="350" y="56"/>
                    <a:pt x="350" y="56"/>
                  </a:cubicBezTo>
                  <a:lnTo>
                    <a:pt x="338" y="53"/>
                  </a:lnTo>
                  <a:close/>
                  <a:moveTo>
                    <a:pt x="406" y="101"/>
                  </a:moveTo>
                  <a:cubicBezTo>
                    <a:pt x="406" y="101"/>
                    <a:pt x="398" y="87"/>
                    <a:pt x="388" y="73"/>
                  </a:cubicBezTo>
                  <a:cubicBezTo>
                    <a:pt x="377" y="59"/>
                    <a:pt x="360" y="43"/>
                    <a:pt x="360" y="43"/>
                  </a:cubicBezTo>
                  <a:cubicBezTo>
                    <a:pt x="359" y="42"/>
                    <a:pt x="359" y="42"/>
                    <a:pt x="359" y="42"/>
                  </a:cubicBezTo>
                  <a:cubicBezTo>
                    <a:pt x="357" y="42"/>
                    <a:pt x="357" y="42"/>
                    <a:pt x="357" y="42"/>
                  </a:cubicBezTo>
                  <a:cubicBezTo>
                    <a:pt x="354" y="38"/>
                    <a:pt x="354" y="38"/>
                    <a:pt x="354" y="38"/>
                  </a:cubicBezTo>
                  <a:cubicBezTo>
                    <a:pt x="350" y="39"/>
                    <a:pt x="350" y="39"/>
                    <a:pt x="350" y="39"/>
                  </a:cubicBezTo>
                  <a:cubicBezTo>
                    <a:pt x="351" y="41"/>
                    <a:pt x="351" y="41"/>
                    <a:pt x="351" y="41"/>
                  </a:cubicBezTo>
                  <a:cubicBezTo>
                    <a:pt x="353" y="45"/>
                    <a:pt x="353" y="45"/>
                    <a:pt x="353" y="45"/>
                  </a:cubicBezTo>
                  <a:cubicBezTo>
                    <a:pt x="352" y="45"/>
                    <a:pt x="352" y="45"/>
                    <a:pt x="352" y="45"/>
                  </a:cubicBezTo>
                  <a:cubicBezTo>
                    <a:pt x="349" y="46"/>
                    <a:pt x="349" y="46"/>
                    <a:pt x="349" y="46"/>
                  </a:cubicBezTo>
                  <a:cubicBezTo>
                    <a:pt x="349" y="48"/>
                    <a:pt x="349" y="48"/>
                    <a:pt x="349" y="48"/>
                  </a:cubicBezTo>
                  <a:cubicBezTo>
                    <a:pt x="353" y="51"/>
                    <a:pt x="353" y="51"/>
                    <a:pt x="353" y="51"/>
                  </a:cubicBezTo>
                  <a:cubicBezTo>
                    <a:pt x="356" y="53"/>
                    <a:pt x="356" y="53"/>
                    <a:pt x="356" y="53"/>
                  </a:cubicBezTo>
                  <a:cubicBezTo>
                    <a:pt x="361" y="56"/>
                    <a:pt x="361" y="56"/>
                    <a:pt x="361" y="56"/>
                  </a:cubicBezTo>
                  <a:cubicBezTo>
                    <a:pt x="364" y="57"/>
                    <a:pt x="364" y="57"/>
                    <a:pt x="364" y="57"/>
                  </a:cubicBezTo>
                  <a:cubicBezTo>
                    <a:pt x="366" y="60"/>
                    <a:pt x="366" y="60"/>
                    <a:pt x="366" y="60"/>
                  </a:cubicBezTo>
                  <a:cubicBezTo>
                    <a:pt x="368" y="62"/>
                    <a:pt x="368" y="62"/>
                    <a:pt x="368" y="62"/>
                  </a:cubicBezTo>
                  <a:cubicBezTo>
                    <a:pt x="365" y="62"/>
                    <a:pt x="365" y="62"/>
                    <a:pt x="365" y="62"/>
                  </a:cubicBezTo>
                  <a:cubicBezTo>
                    <a:pt x="364" y="59"/>
                    <a:pt x="364" y="59"/>
                    <a:pt x="364" y="59"/>
                  </a:cubicBezTo>
                  <a:cubicBezTo>
                    <a:pt x="360" y="61"/>
                    <a:pt x="360" y="61"/>
                    <a:pt x="360" y="61"/>
                  </a:cubicBezTo>
                  <a:cubicBezTo>
                    <a:pt x="363" y="65"/>
                    <a:pt x="363" y="65"/>
                    <a:pt x="363" y="65"/>
                  </a:cubicBezTo>
                  <a:cubicBezTo>
                    <a:pt x="363" y="65"/>
                    <a:pt x="367" y="70"/>
                    <a:pt x="368" y="71"/>
                  </a:cubicBezTo>
                  <a:cubicBezTo>
                    <a:pt x="369" y="71"/>
                    <a:pt x="370" y="72"/>
                    <a:pt x="370" y="72"/>
                  </a:cubicBezTo>
                  <a:cubicBezTo>
                    <a:pt x="370" y="72"/>
                    <a:pt x="372" y="70"/>
                    <a:pt x="373" y="70"/>
                  </a:cubicBezTo>
                  <a:cubicBezTo>
                    <a:pt x="374" y="69"/>
                    <a:pt x="374" y="71"/>
                    <a:pt x="374" y="71"/>
                  </a:cubicBezTo>
                  <a:cubicBezTo>
                    <a:pt x="376" y="72"/>
                    <a:pt x="376" y="72"/>
                    <a:pt x="376" y="72"/>
                  </a:cubicBezTo>
                  <a:cubicBezTo>
                    <a:pt x="376" y="74"/>
                    <a:pt x="376" y="74"/>
                    <a:pt x="376" y="74"/>
                  </a:cubicBezTo>
                  <a:cubicBezTo>
                    <a:pt x="376" y="74"/>
                    <a:pt x="377" y="77"/>
                    <a:pt x="377" y="78"/>
                  </a:cubicBezTo>
                  <a:cubicBezTo>
                    <a:pt x="377" y="79"/>
                    <a:pt x="375" y="80"/>
                    <a:pt x="375" y="81"/>
                  </a:cubicBezTo>
                  <a:cubicBezTo>
                    <a:pt x="375" y="83"/>
                    <a:pt x="376" y="85"/>
                    <a:pt x="376" y="85"/>
                  </a:cubicBezTo>
                  <a:cubicBezTo>
                    <a:pt x="376" y="86"/>
                    <a:pt x="380" y="89"/>
                    <a:pt x="380" y="89"/>
                  </a:cubicBezTo>
                  <a:cubicBezTo>
                    <a:pt x="380" y="89"/>
                    <a:pt x="383" y="91"/>
                    <a:pt x="383" y="92"/>
                  </a:cubicBezTo>
                  <a:cubicBezTo>
                    <a:pt x="383" y="93"/>
                    <a:pt x="384" y="96"/>
                    <a:pt x="384" y="96"/>
                  </a:cubicBezTo>
                  <a:cubicBezTo>
                    <a:pt x="389" y="98"/>
                    <a:pt x="389" y="98"/>
                    <a:pt x="389" y="98"/>
                  </a:cubicBezTo>
                  <a:cubicBezTo>
                    <a:pt x="393" y="102"/>
                    <a:pt x="393" y="102"/>
                    <a:pt x="393" y="102"/>
                  </a:cubicBezTo>
                  <a:cubicBezTo>
                    <a:pt x="394" y="100"/>
                    <a:pt x="394" y="100"/>
                    <a:pt x="394" y="100"/>
                  </a:cubicBezTo>
                  <a:cubicBezTo>
                    <a:pt x="396" y="101"/>
                    <a:pt x="396" y="101"/>
                    <a:pt x="396" y="101"/>
                  </a:cubicBezTo>
                  <a:cubicBezTo>
                    <a:pt x="397" y="105"/>
                    <a:pt x="397" y="105"/>
                    <a:pt x="397" y="105"/>
                  </a:cubicBezTo>
                  <a:cubicBezTo>
                    <a:pt x="396" y="108"/>
                    <a:pt x="396" y="108"/>
                    <a:pt x="396" y="108"/>
                  </a:cubicBezTo>
                  <a:cubicBezTo>
                    <a:pt x="395" y="115"/>
                    <a:pt x="395" y="115"/>
                    <a:pt x="395" y="115"/>
                  </a:cubicBezTo>
                  <a:cubicBezTo>
                    <a:pt x="395" y="117"/>
                    <a:pt x="395" y="117"/>
                    <a:pt x="395" y="117"/>
                  </a:cubicBezTo>
                  <a:cubicBezTo>
                    <a:pt x="395" y="117"/>
                    <a:pt x="398" y="114"/>
                    <a:pt x="398" y="113"/>
                  </a:cubicBezTo>
                  <a:cubicBezTo>
                    <a:pt x="398" y="113"/>
                    <a:pt x="399" y="108"/>
                    <a:pt x="399" y="107"/>
                  </a:cubicBezTo>
                  <a:cubicBezTo>
                    <a:pt x="399" y="107"/>
                    <a:pt x="399" y="102"/>
                    <a:pt x="399" y="102"/>
                  </a:cubicBezTo>
                  <a:cubicBezTo>
                    <a:pt x="398" y="100"/>
                    <a:pt x="398" y="100"/>
                    <a:pt x="398" y="100"/>
                  </a:cubicBezTo>
                  <a:cubicBezTo>
                    <a:pt x="398" y="100"/>
                    <a:pt x="395" y="98"/>
                    <a:pt x="395" y="97"/>
                  </a:cubicBezTo>
                  <a:cubicBezTo>
                    <a:pt x="395" y="97"/>
                    <a:pt x="394" y="94"/>
                    <a:pt x="394" y="93"/>
                  </a:cubicBezTo>
                  <a:cubicBezTo>
                    <a:pt x="394" y="92"/>
                    <a:pt x="397" y="90"/>
                    <a:pt x="397" y="90"/>
                  </a:cubicBezTo>
                  <a:cubicBezTo>
                    <a:pt x="398" y="93"/>
                    <a:pt x="398" y="93"/>
                    <a:pt x="398" y="93"/>
                  </a:cubicBezTo>
                  <a:cubicBezTo>
                    <a:pt x="401" y="97"/>
                    <a:pt x="401" y="97"/>
                    <a:pt x="401" y="97"/>
                  </a:cubicBezTo>
                  <a:cubicBezTo>
                    <a:pt x="401" y="96"/>
                    <a:pt x="401" y="95"/>
                    <a:pt x="401" y="95"/>
                  </a:cubicBezTo>
                  <a:cubicBezTo>
                    <a:pt x="401" y="94"/>
                    <a:pt x="406" y="101"/>
                    <a:pt x="406" y="101"/>
                  </a:cubicBezTo>
                  <a:close/>
                  <a:moveTo>
                    <a:pt x="401" y="100"/>
                  </a:moveTo>
                  <a:cubicBezTo>
                    <a:pt x="404" y="101"/>
                    <a:pt x="404" y="101"/>
                    <a:pt x="404" y="101"/>
                  </a:cubicBezTo>
                  <a:cubicBezTo>
                    <a:pt x="401" y="97"/>
                    <a:pt x="401" y="97"/>
                    <a:pt x="401" y="97"/>
                  </a:cubicBezTo>
                  <a:cubicBezTo>
                    <a:pt x="401" y="98"/>
                    <a:pt x="401" y="100"/>
                    <a:pt x="401" y="100"/>
                  </a:cubicBezTo>
                  <a:close/>
                  <a:moveTo>
                    <a:pt x="250" y="172"/>
                  </a:moveTo>
                  <a:cubicBezTo>
                    <a:pt x="248" y="172"/>
                    <a:pt x="245" y="173"/>
                    <a:pt x="245" y="173"/>
                  </a:cubicBezTo>
                  <a:cubicBezTo>
                    <a:pt x="245" y="173"/>
                    <a:pt x="242" y="174"/>
                    <a:pt x="241" y="174"/>
                  </a:cubicBezTo>
                  <a:cubicBezTo>
                    <a:pt x="241" y="175"/>
                    <a:pt x="241" y="175"/>
                    <a:pt x="238" y="177"/>
                  </a:cubicBezTo>
                  <a:cubicBezTo>
                    <a:pt x="236" y="179"/>
                    <a:pt x="237" y="176"/>
                    <a:pt x="236" y="179"/>
                  </a:cubicBezTo>
                  <a:cubicBezTo>
                    <a:pt x="235" y="181"/>
                    <a:pt x="236" y="181"/>
                    <a:pt x="233" y="181"/>
                  </a:cubicBezTo>
                  <a:cubicBezTo>
                    <a:pt x="231" y="181"/>
                    <a:pt x="229" y="181"/>
                    <a:pt x="227" y="181"/>
                  </a:cubicBezTo>
                  <a:cubicBezTo>
                    <a:pt x="225" y="181"/>
                    <a:pt x="225" y="180"/>
                    <a:pt x="223" y="181"/>
                  </a:cubicBezTo>
                  <a:cubicBezTo>
                    <a:pt x="222" y="183"/>
                    <a:pt x="221" y="184"/>
                    <a:pt x="220" y="184"/>
                  </a:cubicBezTo>
                  <a:cubicBezTo>
                    <a:pt x="220" y="185"/>
                    <a:pt x="220" y="186"/>
                    <a:pt x="221" y="186"/>
                  </a:cubicBezTo>
                  <a:cubicBezTo>
                    <a:pt x="221" y="186"/>
                    <a:pt x="226" y="186"/>
                    <a:pt x="227" y="186"/>
                  </a:cubicBezTo>
                  <a:cubicBezTo>
                    <a:pt x="227" y="189"/>
                    <a:pt x="227" y="189"/>
                    <a:pt x="227" y="189"/>
                  </a:cubicBezTo>
                  <a:cubicBezTo>
                    <a:pt x="229" y="188"/>
                    <a:pt x="229" y="188"/>
                    <a:pt x="229" y="188"/>
                  </a:cubicBezTo>
                  <a:cubicBezTo>
                    <a:pt x="229" y="188"/>
                    <a:pt x="231" y="188"/>
                    <a:pt x="231" y="187"/>
                  </a:cubicBezTo>
                  <a:cubicBezTo>
                    <a:pt x="231" y="187"/>
                    <a:pt x="231" y="186"/>
                    <a:pt x="231" y="186"/>
                  </a:cubicBezTo>
                  <a:cubicBezTo>
                    <a:pt x="228" y="186"/>
                    <a:pt x="228" y="186"/>
                    <a:pt x="228" y="186"/>
                  </a:cubicBezTo>
                  <a:cubicBezTo>
                    <a:pt x="228" y="186"/>
                    <a:pt x="229" y="186"/>
                    <a:pt x="232" y="185"/>
                  </a:cubicBezTo>
                  <a:cubicBezTo>
                    <a:pt x="236" y="184"/>
                    <a:pt x="237" y="183"/>
                    <a:pt x="237" y="183"/>
                  </a:cubicBezTo>
                  <a:cubicBezTo>
                    <a:pt x="234" y="186"/>
                    <a:pt x="234" y="186"/>
                    <a:pt x="234" y="186"/>
                  </a:cubicBezTo>
                  <a:cubicBezTo>
                    <a:pt x="234" y="186"/>
                    <a:pt x="237" y="188"/>
                    <a:pt x="239" y="187"/>
                  </a:cubicBezTo>
                  <a:cubicBezTo>
                    <a:pt x="240" y="186"/>
                    <a:pt x="240" y="186"/>
                    <a:pt x="243" y="184"/>
                  </a:cubicBezTo>
                  <a:cubicBezTo>
                    <a:pt x="246" y="183"/>
                    <a:pt x="246" y="183"/>
                    <a:pt x="247" y="183"/>
                  </a:cubicBezTo>
                  <a:cubicBezTo>
                    <a:pt x="247" y="182"/>
                    <a:pt x="249" y="184"/>
                    <a:pt x="249" y="184"/>
                  </a:cubicBezTo>
                  <a:cubicBezTo>
                    <a:pt x="250" y="184"/>
                    <a:pt x="252" y="184"/>
                    <a:pt x="253" y="182"/>
                  </a:cubicBezTo>
                  <a:cubicBezTo>
                    <a:pt x="254" y="180"/>
                    <a:pt x="254" y="179"/>
                    <a:pt x="254" y="178"/>
                  </a:cubicBezTo>
                  <a:cubicBezTo>
                    <a:pt x="254" y="177"/>
                    <a:pt x="254" y="177"/>
                    <a:pt x="254" y="176"/>
                  </a:cubicBezTo>
                  <a:cubicBezTo>
                    <a:pt x="254" y="175"/>
                    <a:pt x="253" y="174"/>
                    <a:pt x="254" y="173"/>
                  </a:cubicBezTo>
                  <a:cubicBezTo>
                    <a:pt x="255" y="172"/>
                    <a:pt x="256" y="172"/>
                    <a:pt x="256" y="171"/>
                  </a:cubicBezTo>
                  <a:cubicBezTo>
                    <a:pt x="256" y="170"/>
                    <a:pt x="256" y="169"/>
                    <a:pt x="256" y="168"/>
                  </a:cubicBezTo>
                  <a:cubicBezTo>
                    <a:pt x="257" y="167"/>
                    <a:pt x="257" y="166"/>
                    <a:pt x="257" y="165"/>
                  </a:cubicBezTo>
                  <a:cubicBezTo>
                    <a:pt x="257" y="163"/>
                    <a:pt x="257" y="161"/>
                    <a:pt x="256" y="160"/>
                  </a:cubicBezTo>
                  <a:cubicBezTo>
                    <a:pt x="256" y="160"/>
                    <a:pt x="254" y="160"/>
                    <a:pt x="255" y="159"/>
                  </a:cubicBezTo>
                  <a:cubicBezTo>
                    <a:pt x="256" y="158"/>
                    <a:pt x="257" y="156"/>
                    <a:pt x="257" y="156"/>
                  </a:cubicBezTo>
                  <a:cubicBezTo>
                    <a:pt x="257" y="156"/>
                    <a:pt x="259" y="157"/>
                    <a:pt x="260" y="158"/>
                  </a:cubicBezTo>
                  <a:cubicBezTo>
                    <a:pt x="260" y="159"/>
                    <a:pt x="261" y="159"/>
                    <a:pt x="262" y="159"/>
                  </a:cubicBezTo>
                  <a:cubicBezTo>
                    <a:pt x="263" y="159"/>
                    <a:pt x="264" y="158"/>
                    <a:pt x="265" y="157"/>
                  </a:cubicBezTo>
                  <a:cubicBezTo>
                    <a:pt x="266" y="156"/>
                    <a:pt x="268" y="154"/>
                    <a:pt x="268" y="153"/>
                  </a:cubicBezTo>
                  <a:cubicBezTo>
                    <a:pt x="269" y="152"/>
                    <a:pt x="270" y="152"/>
                    <a:pt x="270" y="151"/>
                  </a:cubicBezTo>
                  <a:cubicBezTo>
                    <a:pt x="270" y="151"/>
                    <a:pt x="268" y="151"/>
                    <a:pt x="267" y="149"/>
                  </a:cubicBezTo>
                  <a:cubicBezTo>
                    <a:pt x="266" y="147"/>
                    <a:pt x="266" y="144"/>
                    <a:pt x="265" y="144"/>
                  </a:cubicBezTo>
                  <a:cubicBezTo>
                    <a:pt x="265" y="145"/>
                    <a:pt x="263" y="147"/>
                    <a:pt x="263" y="148"/>
                  </a:cubicBezTo>
                  <a:cubicBezTo>
                    <a:pt x="262" y="149"/>
                    <a:pt x="261" y="150"/>
                    <a:pt x="261" y="150"/>
                  </a:cubicBezTo>
                  <a:cubicBezTo>
                    <a:pt x="258" y="147"/>
                    <a:pt x="258" y="147"/>
                    <a:pt x="258" y="147"/>
                  </a:cubicBezTo>
                  <a:cubicBezTo>
                    <a:pt x="259" y="144"/>
                    <a:pt x="259" y="144"/>
                    <a:pt x="259" y="144"/>
                  </a:cubicBezTo>
                  <a:cubicBezTo>
                    <a:pt x="257" y="144"/>
                    <a:pt x="257" y="144"/>
                    <a:pt x="257" y="144"/>
                  </a:cubicBezTo>
                  <a:cubicBezTo>
                    <a:pt x="258" y="146"/>
                    <a:pt x="256" y="151"/>
                    <a:pt x="256" y="151"/>
                  </a:cubicBezTo>
                  <a:cubicBezTo>
                    <a:pt x="253" y="152"/>
                    <a:pt x="253" y="152"/>
                    <a:pt x="253" y="152"/>
                  </a:cubicBezTo>
                  <a:cubicBezTo>
                    <a:pt x="253" y="152"/>
                    <a:pt x="252" y="155"/>
                    <a:pt x="251" y="156"/>
                  </a:cubicBezTo>
                  <a:cubicBezTo>
                    <a:pt x="251" y="156"/>
                    <a:pt x="251" y="159"/>
                    <a:pt x="251" y="159"/>
                  </a:cubicBezTo>
                  <a:cubicBezTo>
                    <a:pt x="251" y="159"/>
                    <a:pt x="251" y="160"/>
                    <a:pt x="251" y="160"/>
                  </a:cubicBezTo>
                  <a:cubicBezTo>
                    <a:pt x="252" y="161"/>
                    <a:pt x="253" y="166"/>
                    <a:pt x="253" y="168"/>
                  </a:cubicBezTo>
                  <a:cubicBezTo>
                    <a:pt x="252" y="170"/>
                    <a:pt x="252" y="171"/>
                    <a:pt x="250" y="172"/>
                  </a:cubicBezTo>
                  <a:close/>
                  <a:moveTo>
                    <a:pt x="223" y="191"/>
                  </a:moveTo>
                  <a:cubicBezTo>
                    <a:pt x="224" y="189"/>
                    <a:pt x="224" y="189"/>
                    <a:pt x="224" y="189"/>
                  </a:cubicBezTo>
                  <a:cubicBezTo>
                    <a:pt x="224" y="188"/>
                    <a:pt x="224" y="188"/>
                    <a:pt x="224" y="188"/>
                  </a:cubicBezTo>
                  <a:cubicBezTo>
                    <a:pt x="222" y="188"/>
                    <a:pt x="222" y="188"/>
                    <a:pt x="222" y="188"/>
                  </a:cubicBezTo>
                  <a:cubicBezTo>
                    <a:pt x="220" y="189"/>
                    <a:pt x="220" y="189"/>
                    <a:pt x="220" y="189"/>
                  </a:cubicBezTo>
                  <a:cubicBezTo>
                    <a:pt x="222" y="190"/>
                    <a:pt x="222" y="190"/>
                    <a:pt x="222" y="190"/>
                  </a:cubicBezTo>
                  <a:cubicBezTo>
                    <a:pt x="221" y="194"/>
                    <a:pt x="221" y="194"/>
                    <a:pt x="221" y="194"/>
                  </a:cubicBezTo>
                  <a:lnTo>
                    <a:pt x="223" y="191"/>
                  </a:lnTo>
                  <a:close/>
                  <a:moveTo>
                    <a:pt x="187" y="217"/>
                  </a:moveTo>
                  <a:cubicBezTo>
                    <a:pt x="185" y="221"/>
                    <a:pt x="185" y="221"/>
                    <a:pt x="185" y="221"/>
                  </a:cubicBezTo>
                  <a:cubicBezTo>
                    <a:pt x="188" y="225"/>
                    <a:pt x="188" y="225"/>
                    <a:pt x="188" y="225"/>
                  </a:cubicBezTo>
                  <a:cubicBezTo>
                    <a:pt x="188" y="225"/>
                    <a:pt x="191" y="225"/>
                    <a:pt x="192" y="224"/>
                  </a:cubicBezTo>
                  <a:cubicBezTo>
                    <a:pt x="192" y="223"/>
                    <a:pt x="192" y="219"/>
                    <a:pt x="193" y="218"/>
                  </a:cubicBezTo>
                  <a:cubicBezTo>
                    <a:pt x="193" y="217"/>
                    <a:pt x="195" y="214"/>
                    <a:pt x="195" y="214"/>
                  </a:cubicBezTo>
                  <a:cubicBezTo>
                    <a:pt x="195" y="212"/>
                    <a:pt x="195" y="212"/>
                    <a:pt x="195" y="212"/>
                  </a:cubicBezTo>
                  <a:cubicBezTo>
                    <a:pt x="192" y="211"/>
                    <a:pt x="192" y="211"/>
                    <a:pt x="192" y="211"/>
                  </a:cubicBezTo>
                  <a:lnTo>
                    <a:pt x="187" y="217"/>
                  </a:lnTo>
                  <a:close/>
                  <a:moveTo>
                    <a:pt x="196" y="247"/>
                  </a:moveTo>
                  <a:cubicBezTo>
                    <a:pt x="195" y="247"/>
                    <a:pt x="192" y="249"/>
                    <a:pt x="192" y="249"/>
                  </a:cubicBezTo>
                  <a:cubicBezTo>
                    <a:pt x="192" y="245"/>
                    <a:pt x="192" y="245"/>
                    <a:pt x="192" y="245"/>
                  </a:cubicBezTo>
                  <a:cubicBezTo>
                    <a:pt x="192" y="245"/>
                    <a:pt x="193" y="244"/>
                    <a:pt x="194" y="242"/>
                  </a:cubicBezTo>
                  <a:cubicBezTo>
                    <a:pt x="194" y="240"/>
                    <a:pt x="194" y="239"/>
                    <a:pt x="194" y="238"/>
                  </a:cubicBezTo>
                  <a:cubicBezTo>
                    <a:pt x="194" y="237"/>
                    <a:pt x="194" y="232"/>
                    <a:pt x="194" y="232"/>
                  </a:cubicBezTo>
                  <a:cubicBezTo>
                    <a:pt x="192" y="231"/>
                    <a:pt x="192" y="231"/>
                    <a:pt x="192" y="231"/>
                  </a:cubicBezTo>
                  <a:cubicBezTo>
                    <a:pt x="190" y="238"/>
                    <a:pt x="190" y="238"/>
                    <a:pt x="190" y="238"/>
                  </a:cubicBezTo>
                  <a:cubicBezTo>
                    <a:pt x="189" y="243"/>
                    <a:pt x="189" y="243"/>
                    <a:pt x="189" y="243"/>
                  </a:cubicBezTo>
                  <a:cubicBezTo>
                    <a:pt x="186" y="244"/>
                    <a:pt x="186" y="244"/>
                    <a:pt x="186" y="244"/>
                  </a:cubicBezTo>
                  <a:cubicBezTo>
                    <a:pt x="186" y="244"/>
                    <a:pt x="187" y="250"/>
                    <a:pt x="188" y="251"/>
                  </a:cubicBezTo>
                  <a:cubicBezTo>
                    <a:pt x="188" y="251"/>
                    <a:pt x="192" y="253"/>
                    <a:pt x="192" y="253"/>
                  </a:cubicBezTo>
                  <a:cubicBezTo>
                    <a:pt x="196" y="253"/>
                    <a:pt x="196" y="253"/>
                    <a:pt x="196" y="253"/>
                  </a:cubicBezTo>
                  <a:cubicBezTo>
                    <a:pt x="196" y="253"/>
                    <a:pt x="198" y="252"/>
                    <a:pt x="199" y="253"/>
                  </a:cubicBezTo>
                  <a:cubicBezTo>
                    <a:pt x="199" y="254"/>
                    <a:pt x="200" y="257"/>
                    <a:pt x="200" y="256"/>
                  </a:cubicBezTo>
                  <a:cubicBezTo>
                    <a:pt x="200" y="255"/>
                    <a:pt x="200" y="252"/>
                    <a:pt x="200" y="251"/>
                  </a:cubicBezTo>
                  <a:cubicBezTo>
                    <a:pt x="199" y="250"/>
                    <a:pt x="197" y="247"/>
                    <a:pt x="196" y="247"/>
                  </a:cubicBezTo>
                  <a:close/>
                  <a:moveTo>
                    <a:pt x="180" y="266"/>
                  </a:moveTo>
                  <a:cubicBezTo>
                    <a:pt x="181" y="266"/>
                    <a:pt x="187" y="266"/>
                    <a:pt x="187" y="266"/>
                  </a:cubicBezTo>
                  <a:cubicBezTo>
                    <a:pt x="187" y="266"/>
                    <a:pt x="186" y="263"/>
                    <a:pt x="187" y="261"/>
                  </a:cubicBezTo>
                  <a:cubicBezTo>
                    <a:pt x="188" y="260"/>
                    <a:pt x="189" y="259"/>
                    <a:pt x="189" y="259"/>
                  </a:cubicBezTo>
                  <a:cubicBezTo>
                    <a:pt x="188" y="258"/>
                    <a:pt x="187" y="257"/>
                    <a:pt x="187" y="257"/>
                  </a:cubicBezTo>
                  <a:cubicBezTo>
                    <a:pt x="186" y="257"/>
                    <a:pt x="186" y="257"/>
                    <a:pt x="186" y="257"/>
                  </a:cubicBezTo>
                  <a:cubicBezTo>
                    <a:pt x="180" y="261"/>
                    <a:pt x="180" y="261"/>
                    <a:pt x="180" y="261"/>
                  </a:cubicBezTo>
                  <a:cubicBezTo>
                    <a:pt x="180" y="261"/>
                    <a:pt x="179" y="266"/>
                    <a:pt x="180" y="266"/>
                  </a:cubicBezTo>
                  <a:close/>
                  <a:moveTo>
                    <a:pt x="197" y="261"/>
                  </a:moveTo>
                  <a:cubicBezTo>
                    <a:pt x="197" y="258"/>
                    <a:pt x="197" y="258"/>
                    <a:pt x="197" y="258"/>
                  </a:cubicBezTo>
                  <a:cubicBezTo>
                    <a:pt x="197" y="258"/>
                    <a:pt x="199" y="256"/>
                    <a:pt x="197" y="256"/>
                  </a:cubicBezTo>
                  <a:cubicBezTo>
                    <a:pt x="194" y="256"/>
                    <a:pt x="193" y="256"/>
                    <a:pt x="193" y="256"/>
                  </a:cubicBezTo>
                  <a:cubicBezTo>
                    <a:pt x="192" y="259"/>
                    <a:pt x="192" y="259"/>
                    <a:pt x="192" y="259"/>
                  </a:cubicBezTo>
                  <a:cubicBezTo>
                    <a:pt x="196" y="262"/>
                    <a:pt x="196" y="262"/>
                    <a:pt x="196" y="262"/>
                  </a:cubicBezTo>
                  <a:lnTo>
                    <a:pt x="197" y="261"/>
                  </a:lnTo>
                  <a:close/>
                  <a:moveTo>
                    <a:pt x="204" y="257"/>
                  </a:moveTo>
                  <a:cubicBezTo>
                    <a:pt x="205" y="254"/>
                    <a:pt x="205" y="254"/>
                    <a:pt x="205" y="254"/>
                  </a:cubicBezTo>
                  <a:cubicBezTo>
                    <a:pt x="202" y="255"/>
                    <a:pt x="202" y="255"/>
                    <a:pt x="202" y="255"/>
                  </a:cubicBezTo>
                  <a:cubicBezTo>
                    <a:pt x="202" y="257"/>
                    <a:pt x="202" y="257"/>
                    <a:pt x="202" y="257"/>
                  </a:cubicBezTo>
                  <a:cubicBezTo>
                    <a:pt x="203" y="259"/>
                    <a:pt x="203" y="259"/>
                    <a:pt x="203" y="259"/>
                  </a:cubicBezTo>
                  <a:cubicBezTo>
                    <a:pt x="204" y="259"/>
                    <a:pt x="204" y="259"/>
                    <a:pt x="204" y="259"/>
                  </a:cubicBezTo>
                  <a:lnTo>
                    <a:pt x="204" y="257"/>
                  </a:lnTo>
                  <a:close/>
                  <a:moveTo>
                    <a:pt x="185" y="284"/>
                  </a:moveTo>
                  <a:cubicBezTo>
                    <a:pt x="181" y="282"/>
                    <a:pt x="181" y="282"/>
                    <a:pt x="181" y="282"/>
                  </a:cubicBezTo>
                  <a:cubicBezTo>
                    <a:pt x="185" y="279"/>
                    <a:pt x="185" y="279"/>
                    <a:pt x="185" y="279"/>
                  </a:cubicBezTo>
                  <a:cubicBezTo>
                    <a:pt x="185" y="279"/>
                    <a:pt x="186" y="278"/>
                    <a:pt x="186" y="277"/>
                  </a:cubicBezTo>
                  <a:cubicBezTo>
                    <a:pt x="186" y="276"/>
                    <a:pt x="186" y="275"/>
                    <a:pt x="186" y="274"/>
                  </a:cubicBezTo>
                  <a:cubicBezTo>
                    <a:pt x="186" y="273"/>
                    <a:pt x="184" y="271"/>
                    <a:pt x="184" y="271"/>
                  </a:cubicBezTo>
                  <a:cubicBezTo>
                    <a:pt x="182" y="270"/>
                    <a:pt x="182" y="270"/>
                    <a:pt x="182" y="270"/>
                  </a:cubicBezTo>
                  <a:cubicBezTo>
                    <a:pt x="181" y="268"/>
                    <a:pt x="181" y="268"/>
                    <a:pt x="181" y="268"/>
                  </a:cubicBezTo>
                  <a:cubicBezTo>
                    <a:pt x="179" y="269"/>
                    <a:pt x="174" y="271"/>
                    <a:pt x="174" y="271"/>
                  </a:cubicBezTo>
                  <a:cubicBezTo>
                    <a:pt x="174" y="271"/>
                    <a:pt x="176" y="273"/>
                    <a:pt x="175" y="275"/>
                  </a:cubicBezTo>
                  <a:cubicBezTo>
                    <a:pt x="174" y="276"/>
                    <a:pt x="172" y="278"/>
                    <a:pt x="172" y="278"/>
                  </a:cubicBezTo>
                  <a:cubicBezTo>
                    <a:pt x="171" y="278"/>
                    <a:pt x="171" y="278"/>
                    <a:pt x="171" y="278"/>
                  </a:cubicBezTo>
                  <a:cubicBezTo>
                    <a:pt x="171" y="278"/>
                    <a:pt x="169" y="279"/>
                    <a:pt x="169" y="279"/>
                  </a:cubicBezTo>
                  <a:cubicBezTo>
                    <a:pt x="169" y="280"/>
                    <a:pt x="168" y="282"/>
                    <a:pt x="167" y="282"/>
                  </a:cubicBezTo>
                  <a:cubicBezTo>
                    <a:pt x="167" y="283"/>
                    <a:pt x="166" y="285"/>
                    <a:pt x="166" y="285"/>
                  </a:cubicBezTo>
                  <a:cubicBezTo>
                    <a:pt x="161" y="286"/>
                    <a:pt x="161" y="286"/>
                    <a:pt x="161" y="286"/>
                  </a:cubicBezTo>
                  <a:cubicBezTo>
                    <a:pt x="161" y="286"/>
                    <a:pt x="161" y="289"/>
                    <a:pt x="160" y="290"/>
                  </a:cubicBezTo>
                  <a:cubicBezTo>
                    <a:pt x="160" y="291"/>
                    <a:pt x="160" y="294"/>
                    <a:pt x="160" y="294"/>
                  </a:cubicBezTo>
                  <a:cubicBezTo>
                    <a:pt x="161" y="294"/>
                    <a:pt x="167" y="296"/>
                    <a:pt x="167" y="296"/>
                  </a:cubicBezTo>
                  <a:cubicBezTo>
                    <a:pt x="172" y="297"/>
                    <a:pt x="172" y="297"/>
                    <a:pt x="172" y="297"/>
                  </a:cubicBezTo>
                  <a:cubicBezTo>
                    <a:pt x="175" y="297"/>
                    <a:pt x="175" y="297"/>
                    <a:pt x="175" y="297"/>
                  </a:cubicBezTo>
                  <a:cubicBezTo>
                    <a:pt x="175" y="297"/>
                    <a:pt x="177" y="299"/>
                    <a:pt x="178" y="298"/>
                  </a:cubicBezTo>
                  <a:cubicBezTo>
                    <a:pt x="179" y="296"/>
                    <a:pt x="180" y="291"/>
                    <a:pt x="180" y="290"/>
                  </a:cubicBezTo>
                  <a:cubicBezTo>
                    <a:pt x="181" y="289"/>
                    <a:pt x="184" y="287"/>
                    <a:pt x="185" y="287"/>
                  </a:cubicBezTo>
                  <a:cubicBezTo>
                    <a:pt x="186" y="287"/>
                    <a:pt x="187" y="287"/>
                    <a:pt x="187" y="287"/>
                  </a:cubicBezTo>
                  <a:lnTo>
                    <a:pt x="185" y="284"/>
                  </a:lnTo>
                  <a:close/>
                  <a:moveTo>
                    <a:pt x="173" y="306"/>
                  </a:moveTo>
                  <a:cubicBezTo>
                    <a:pt x="172" y="304"/>
                    <a:pt x="172" y="304"/>
                    <a:pt x="172" y="304"/>
                  </a:cubicBezTo>
                  <a:cubicBezTo>
                    <a:pt x="169" y="306"/>
                    <a:pt x="169" y="306"/>
                    <a:pt x="169" y="306"/>
                  </a:cubicBezTo>
                  <a:cubicBezTo>
                    <a:pt x="164" y="305"/>
                    <a:pt x="164" y="305"/>
                    <a:pt x="164" y="305"/>
                  </a:cubicBezTo>
                  <a:cubicBezTo>
                    <a:pt x="154" y="305"/>
                    <a:pt x="154" y="305"/>
                    <a:pt x="154" y="305"/>
                  </a:cubicBezTo>
                  <a:cubicBezTo>
                    <a:pt x="153" y="305"/>
                    <a:pt x="153" y="305"/>
                    <a:pt x="153" y="305"/>
                  </a:cubicBezTo>
                  <a:cubicBezTo>
                    <a:pt x="155" y="306"/>
                    <a:pt x="155" y="306"/>
                    <a:pt x="155" y="306"/>
                  </a:cubicBezTo>
                  <a:cubicBezTo>
                    <a:pt x="154" y="307"/>
                    <a:pt x="154" y="307"/>
                    <a:pt x="154" y="307"/>
                  </a:cubicBezTo>
                  <a:cubicBezTo>
                    <a:pt x="154" y="307"/>
                    <a:pt x="164" y="309"/>
                    <a:pt x="165" y="309"/>
                  </a:cubicBezTo>
                  <a:cubicBezTo>
                    <a:pt x="166" y="309"/>
                    <a:pt x="172" y="311"/>
                    <a:pt x="174" y="311"/>
                  </a:cubicBezTo>
                  <a:cubicBezTo>
                    <a:pt x="176" y="311"/>
                    <a:pt x="177" y="311"/>
                    <a:pt x="177" y="311"/>
                  </a:cubicBezTo>
                  <a:cubicBezTo>
                    <a:pt x="180" y="309"/>
                    <a:pt x="180" y="309"/>
                    <a:pt x="180" y="309"/>
                  </a:cubicBezTo>
                  <a:cubicBezTo>
                    <a:pt x="180" y="309"/>
                    <a:pt x="176" y="308"/>
                    <a:pt x="176" y="308"/>
                  </a:cubicBezTo>
                  <a:cubicBezTo>
                    <a:pt x="175" y="308"/>
                    <a:pt x="173" y="306"/>
                    <a:pt x="173" y="306"/>
                  </a:cubicBezTo>
                  <a:close/>
                  <a:moveTo>
                    <a:pt x="197" y="266"/>
                  </a:moveTo>
                  <a:cubicBezTo>
                    <a:pt x="197" y="266"/>
                    <a:pt x="194" y="268"/>
                    <a:pt x="194" y="269"/>
                  </a:cubicBezTo>
                  <a:cubicBezTo>
                    <a:pt x="194" y="269"/>
                    <a:pt x="196" y="270"/>
                    <a:pt x="196" y="270"/>
                  </a:cubicBezTo>
                  <a:cubicBezTo>
                    <a:pt x="198" y="269"/>
                    <a:pt x="198" y="269"/>
                    <a:pt x="198" y="269"/>
                  </a:cubicBezTo>
                  <a:cubicBezTo>
                    <a:pt x="200" y="269"/>
                    <a:pt x="200" y="269"/>
                    <a:pt x="200" y="269"/>
                  </a:cubicBezTo>
                  <a:cubicBezTo>
                    <a:pt x="200" y="269"/>
                    <a:pt x="199" y="270"/>
                    <a:pt x="199" y="272"/>
                  </a:cubicBezTo>
                  <a:cubicBezTo>
                    <a:pt x="199" y="273"/>
                    <a:pt x="200" y="274"/>
                    <a:pt x="200" y="274"/>
                  </a:cubicBezTo>
                  <a:cubicBezTo>
                    <a:pt x="200" y="274"/>
                    <a:pt x="204" y="273"/>
                    <a:pt x="205" y="273"/>
                  </a:cubicBezTo>
                  <a:cubicBezTo>
                    <a:pt x="207" y="273"/>
                    <a:pt x="205" y="271"/>
                    <a:pt x="205" y="271"/>
                  </a:cubicBezTo>
                  <a:cubicBezTo>
                    <a:pt x="205" y="271"/>
                    <a:pt x="205" y="270"/>
                    <a:pt x="206" y="269"/>
                  </a:cubicBezTo>
                  <a:cubicBezTo>
                    <a:pt x="206" y="269"/>
                    <a:pt x="206" y="268"/>
                    <a:pt x="206" y="268"/>
                  </a:cubicBezTo>
                  <a:cubicBezTo>
                    <a:pt x="208" y="270"/>
                    <a:pt x="208" y="270"/>
                    <a:pt x="208" y="270"/>
                  </a:cubicBezTo>
                  <a:cubicBezTo>
                    <a:pt x="208" y="270"/>
                    <a:pt x="209" y="266"/>
                    <a:pt x="209" y="266"/>
                  </a:cubicBezTo>
                  <a:cubicBezTo>
                    <a:pt x="209" y="265"/>
                    <a:pt x="208" y="264"/>
                    <a:pt x="208" y="264"/>
                  </a:cubicBezTo>
                  <a:cubicBezTo>
                    <a:pt x="206" y="263"/>
                    <a:pt x="206" y="263"/>
                    <a:pt x="206" y="263"/>
                  </a:cubicBezTo>
                  <a:cubicBezTo>
                    <a:pt x="203" y="263"/>
                    <a:pt x="203" y="263"/>
                    <a:pt x="203" y="263"/>
                  </a:cubicBezTo>
                  <a:cubicBezTo>
                    <a:pt x="201" y="265"/>
                    <a:pt x="201" y="265"/>
                    <a:pt x="201" y="265"/>
                  </a:cubicBezTo>
                  <a:lnTo>
                    <a:pt x="197" y="266"/>
                  </a:lnTo>
                  <a:close/>
                  <a:moveTo>
                    <a:pt x="198" y="285"/>
                  </a:moveTo>
                  <a:cubicBezTo>
                    <a:pt x="200" y="284"/>
                    <a:pt x="200" y="284"/>
                    <a:pt x="200" y="284"/>
                  </a:cubicBezTo>
                  <a:cubicBezTo>
                    <a:pt x="204" y="285"/>
                    <a:pt x="204" y="285"/>
                    <a:pt x="204" y="285"/>
                  </a:cubicBezTo>
                  <a:cubicBezTo>
                    <a:pt x="206" y="282"/>
                    <a:pt x="206" y="282"/>
                    <a:pt x="206" y="282"/>
                  </a:cubicBezTo>
                  <a:cubicBezTo>
                    <a:pt x="206" y="280"/>
                    <a:pt x="206" y="280"/>
                    <a:pt x="206" y="280"/>
                  </a:cubicBezTo>
                  <a:cubicBezTo>
                    <a:pt x="204" y="280"/>
                    <a:pt x="204" y="280"/>
                    <a:pt x="204" y="280"/>
                  </a:cubicBezTo>
                  <a:cubicBezTo>
                    <a:pt x="200" y="281"/>
                    <a:pt x="200" y="281"/>
                    <a:pt x="200" y="281"/>
                  </a:cubicBezTo>
                  <a:cubicBezTo>
                    <a:pt x="197" y="282"/>
                    <a:pt x="197" y="282"/>
                    <a:pt x="197" y="282"/>
                  </a:cubicBezTo>
                  <a:cubicBezTo>
                    <a:pt x="191" y="282"/>
                    <a:pt x="191" y="282"/>
                    <a:pt x="191" y="282"/>
                  </a:cubicBezTo>
                  <a:cubicBezTo>
                    <a:pt x="191" y="282"/>
                    <a:pt x="189" y="282"/>
                    <a:pt x="189" y="283"/>
                  </a:cubicBezTo>
                  <a:cubicBezTo>
                    <a:pt x="189" y="283"/>
                    <a:pt x="188" y="286"/>
                    <a:pt x="188" y="286"/>
                  </a:cubicBezTo>
                  <a:cubicBezTo>
                    <a:pt x="188" y="289"/>
                    <a:pt x="188" y="289"/>
                    <a:pt x="188" y="289"/>
                  </a:cubicBezTo>
                  <a:cubicBezTo>
                    <a:pt x="188" y="291"/>
                    <a:pt x="188" y="291"/>
                    <a:pt x="188" y="291"/>
                  </a:cubicBezTo>
                  <a:cubicBezTo>
                    <a:pt x="188" y="293"/>
                    <a:pt x="188" y="293"/>
                    <a:pt x="188" y="293"/>
                  </a:cubicBezTo>
                  <a:cubicBezTo>
                    <a:pt x="189" y="295"/>
                    <a:pt x="189" y="295"/>
                    <a:pt x="189" y="295"/>
                  </a:cubicBezTo>
                  <a:cubicBezTo>
                    <a:pt x="189" y="295"/>
                    <a:pt x="189" y="297"/>
                    <a:pt x="189" y="298"/>
                  </a:cubicBezTo>
                  <a:cubicBezTo>
                    <a:pt x="189" y="299"/>
                    <a:pt x="190" y="300"/>
                    <a:pt x="191" y="300"/>
                  </a:cubicBezTo>
                  <a:cubicBezTo>
                    <a:pt x="192" y="300"/>
                    <a:pt x="193" y="301"/>
                    <a:pt x="193" y="301"/>
                  </a:cubicBezTo>
                  <a:cubicBezTo>
                    <a:pt x="193" y="301"/>
                    <a:pt x="193" y="302"/>
                    <a:pt x="193" y="303"/>
                  </a:cubicBezTo>
                  <a:cubicBezTo>
                    <a:pt x="193" y="304"/>
                    <a:pt x="193" y="306"/>
                    <a:pt x="194" y="305"/>
                  </a:cubicBezTo>
                  <a:cubicBezTo>
                    <a:pt x="195" y="304"/>
                    <a:pt x="196" y="302"/>
                    <a:pt x="196" y="302"/>
                  </a:cubicBezTo>
                  <a:cubicBezTo>
                    <a:pt x="193" y="299"/>
                    <a:pt x="193" y="299"/>
                    <a:pt x="193" y="299"/>
                  </a:cubicBezTo>
                  <a:cubicBezTo>
                    <a:pt x="193" y="299"/>
                    <a:pt x="193" y="298"/>
                    <a:pt x="193" y="297"/>
                  </a:cubicBezTo>
                  <a:cubicBezTo>
                    <a:pt x="193" y="296"/>
                    <a:pt x="193" y="294"/>
                    <a:pt x="193" y="294"/>
                  </a:cubicBezTo>
                  <a:cubicBezTo>
                    <a:pt x="194" y="294"/>
                    <a:pt x="194" y="294"/>
                    <a:pt x="194" y="294"/>
                  </a:cubicBezTo>
                  <a:cubicBezTo>
                    <a:pt x="194" y="294"/>
                    <a:pt x="196" y="295"/>
                    <a:pt x="196" y="296"/>
                  </a:cubicBezTo>
                  <a:cubicBezTo>
                    <a:pt x="196" y="298"/>
                    <a:pt x="196" y="298"/>
                    <a:pt x="197" y="299"/>
                  </a:cubicBezTo>
                  <a:cubicBezTo>
                    <a:pt x="197" y="300"/>
                    <a:pt x="198" y="302"/>
                    <a:pt x="198" y="300"/>
                  </a:cubicBezTo>
                  <a:cubicBezTo>
                    <a:pt x="199" y="298"/>
                    <a:pt x="199" y="297"/>
                    <a:pt x="198" y="296"/>
                  </a:cubicBezTo>
                  <a:cubicBezTo>
                    <a:pt x="198" y="295"/>
                    <a:pt x="198" y="294"/>
                    <a:pt x="197" y="293"/>
                  </a:cubicBezTo>
                  <a:cubicBezTo>
                    <a:pt x="196" y="291"/>
                    <a:pt x="195" y="290"/>
                    <a:pt x="195" y="290"/>
                  </a:cubicBezTo>
                  <a:cubicBezTo>
                    <a:pt x="195" y="288"/>
                    <a:pt x="195" y="288"/>
                    <a:pt x="195" y="288"/>
                  </a:cubicBezTo>
                  <a:cubicBezTo>
                    <a:pt x="196" y="286"/>
                    <a:pt x="196" y="286"/>
                    <a:pt x="196" y="286"/>
                  </a:cubicBezTo>
                  <a:lnTo>
                    <a:pt x="198" y="285"/>
                  </a:lnTo>
                  <a:close/>
                  <a:moveTo>
                    <a:pt x="206" y="312"/>
                  </a:moveTo>
                  <a:cubicBezTo>
                    <a:pt x="206" y="312"/>
                    <a:pt x="210" y="311"/>
                    <a:pt x="210" y="311"/>
                  </a:cubicBezTo>
                  <a:cubicBezTo>
                    <a:pt x="210" y="311"/>
                    <a:pt x="213" y="310"/>
                    <a:pt x="214" y="310"/>
                  </a:cubicBezTo>
                  <a:cubicBezTo>
                    <a:pt x="214" y="310"/>
                    <a:pt x="215" y="308"/>
                    <a:pt x="215" y="308"/>
                  </a:cubicBezTo>
                  <a:cubicBezTo>
                    <a:pt x="215" y="307"/>
                    <a:pt x="214" y="308"/>
                    <a:pt x="214" y="308"/>
                  </a:cubicBezTo>
                  <a:cubicBezTo>
                    <a:pt x="214" y="308"/>
                    <a:pt x="212" y="308"/>
                    <a:pt x="211" y="309"/>
                  </a:cubicBezTo>
                  <a:cubicBezTo>
                    <a:pt x="211" y="309"/>
                    <a:pt x="209" y="308"/>
                    <a:pt x="209" y="308"/>
                  </a:cubicBezTo>
                  <a:cubicBezTo>
                    <a:pt x="206" y="309"/>
                    <a:pt x="206" y="309"/>
                    <a:pt x="206" y="309"/>
                  </a:cubicBezTo>
                  <a:cubicBezTo>
                    <a:pt x="201" y="311"/>
                    <a:pt x="201" y="311"/>
                    <a:pt x="201" y="311"/>
                  </a:cubicBezTo>
                  <a:cubicBezTo>
                    <a:pt x="202" y="312"/>
                    <a:pt x="202" y="312"/>
                    <a:pt x="202" y="312"/>
                  </a:cubicBezTo>
                  <a:cubicBezTo>
                    <a:pt x="202" y="312"/>
                    <a:pt x="205" y="312"/>
                    <a:pt x="206" y="312"/>
                  </a:cubicBezTo>
                  <a:close/>
                  <a:moveTo>
                    <a:pt x="186" y="310"/>
                  </a:moveTo>
                  <a:cubicBezTo>
                    <a:pt x="186" y="311"/>
                    <a:pt x="186" y="311"/>
                    <a:pt x="186" y="311"/>
                  </a:cubicBezTo>
                  <a:cubicBezTo>
                    <a:pt x="190" y="311"/>
                    <a:pt x="190" y="311"/>
                    <a:pt x="190" y="311"/>
                  </a:cubicBezTo>
                  <a:cubicBezTo>
                    <a:pt x="194" y="309"/>
                    <a:pt x="194" y="309"/>
                    <a:pt x="194" y="309"/>
                  </a:cubicBezTo>
                  <a:cubicBezTo>
                    <a:pt x="191" y="307"/>
                    <a:pt x="191" y="307"/>
                    <a:pt x="191" y="307"/>
                  </a:cubicBezTo>
                  <a:cubicBezTo>
                    <a:pt x="189" y="306"/>
                    <a:pt x="189" y="306"/>
                    <a:pt x="189" y="306"/>
                  </a:cubicBezTo>
                  <a:cubicBezTo>
                    <a:pt x="189" y="306"/>
                    <a:pt x="187" y="306"/>
                    <a:pt x="187" y="307"/>
                  </a:cubicBezTo>
                  <a:cubicBezTo>
                    <a:pt x="187" y="307"/>
                    <a:pt x="186" y="308"/>
                    <a:pt x="186" y="308"/>
                  </a:cubicBezTo>
                  <a:cubicBezTo>
                    <a:pt x="186" y="309"/>
                    <a:pt x="186" y="309"/>
                    <a:pt x="186" y="309"/>
                  </a:cubicBezTo>
                  <a:cubicBezTo>
                    <a:pt x="186" y="309"/>
                    <a:pt x="186" y="309"/>
                    <a:pt x="186" y="310"/>
                  </a:cubicBezTo>
                  <a:close/>
                  <a:moveTo>
                    <a:pt x="216" y="296"/>
                  </a:moveTo>
                  <a:cubicBezTo>
                    <a:pt x="216" y="298"/>
                    <a:pt x="216" y="298"/>
                    <a:pt x="216" y="298"/>
                  </a:cubicBezTo>
                  <a:cubicBezTo>
                    <a:pt x="216" y="299"/>
                    <a:pt x="216" y="299"/>
                    <a:pt x="216" y="299"/>
                  </a:cubicBezTo>
                  <a:cubicBezTo>
                    <a:pt x="221" y="299"/>
                    <a:pt x="221" y="299"/>
                    <a:pt x="221" y="299"/>
                  </a:cubicBezTo>
                  <a:cubicBezTo>
                    <a:pt x="224" y="298"/>
                    <a:pt x="224" y="298"/>
                    <a:pt x="224" y="298"/>
                  </a:cubicBezTo>
                  <a:cubicBezTo>
                    <a:pt x="222" y="297"/>
                    <a:pt x="222" y="297"/>
                    <a:pt x="222" y="297"/>
                  </a:cubicBezTo>
                  <a:cubicBezTo>
                    <a:pt x="218" y="296"/>
                    <a:pt x="218" y="296"/>
                    <a:pt x="218" y="296"/>
                  </a:cubicBezTo>
                  <a:lnTo>
                    <a:pt x="216" y="296"/>
                  </a:lnTo>
                  <a:close/>
                  <a:moveTo>
                    <a:pt x="272" y="310"/>
                  </a:moveTo>
                  <a:cubicBezTo>
                    <a:pt x="272" y="310"/>
                    <a:pt x="270" y="306"/>
                    <a:pt x="270" y="306"/>
                  </a:cubicBezTo>
                  <a:cubicBezTo>
                    <a:pt x="270" y="306"/>
                    <a:pt x="268" y="305"/>
                    <a:pt x="269" y="305"/>
                  </a:cubicBezTo>
                  <a:cubicBezTo>
                    <a:pt x="270" y="305"/>
                    <a:pt x="272" y="305"/>
                    <a:pt x="272" y="304"/>
                  </a:cubicBezTo>
                  <a:cubicBezTo>
                    <a:pt x="271" y="304"/>
                    <a:pt x="268" y="302"/>
                    <a:pt x="268" y="302"/>
                  </a:cubicBezTo>
                  <a:cubicBezTo>
                    <a:pt x="264" y="299"/>
                    <a:pt x="264" y="299"/>
                    <a:pt x="264" y="299"/>
                  </a:cubicBezTo>
                  <a:cubicBezTo>
                    <a:pt x="261" y="297"/>
                    <a:pt x="261" y="297"/>
                    <a:pt x="261" y="297"/>
                  </a:cubicBezTo>
                  <a:cubicBezTo>
                    <a:pt x="257" y="296"/>
                    <a:pt x="257" y="296"/>
                    <a:pt x="257" y="296"/>
                  </a:cubicBezTo>
                  <a:cubicBezTo>
                    <a:pt x="252" y="294"/>
                    <a:pt x="252" y="294"/>
                    <a:pt x="252" y="294"/>
                  </a:cubicBezTo>
                  <a:cubicBezTo>
                    <a:pt x="247" y="293"/>
                    <a:pt x="247" y="293"/>
                    <a:pt x="247" y="293"/>
                  </a:cubicBezTo>
                  <a:cubicBezTo>
                    <a:pt x="241" y="291"/>
                    <a:pt x="241" y="291"/>
                    <a:pt x="241" y="291"/>
                  </a:cubicBezTo>
                  <a:cubicBezTo>
                    <a:pt x="241" y="291"/>
                    <a:pt x="241" y="293"/>
                    <a:pt x="241" y="294"/>
                  </a:cubicBezTo>
                  <a:cubicBezTo>
                    <a:pt x="241" y="295"/>
                    <a:pt x="236" y="297"/>
                    <a:pt x="236" y="297"/>
                  </a:cubicBezTo>
                  <a:cubicBezTo>
                    <a:pt x="233" y="292"/>
                    <a:pt x="233" y="292"/>
                    <a:pt x="233" y="292"/>
                  </a:cubicBezTo>
                  <a:cubicBezTo>
                    <a:pt x="233" y="290"/>
                    <a:pt x="233" y="290"/>
                    <a:pt x="233" y="290"/>
                  </a:cubicBezTo>
                  <a:cubicBezTo>
                    <a:pt x="225" y="288"/>
                    <a:pt x="225" y="288"/>
                    <a:pt x="225" y="288"/>
                  </a:cubicBezTo>
                  <a:cubicBezTo>
                    <a:pt x="223" y="289"/>
                    <a:pt x="223" y="289"/>
                    <a:pt x="223" y="289"/>
                  </a:cubicBezTo>
                  <a:cubicBezTo>
                    <a:pt x="223" y="289"/>
                    <a:pt x="224" y="294"/>
                    <a:pt x="224" y="295"/>
                  </a:cubicBezTo>
                  <a:cubicBezTo>
                    <a:pt x="224" y="295"/>
                    <a:pt x="227" y="296"/>
                    <a:pt x="228" y="297"/>
                  </a:cubicBezTo>
                  <a:cubicBezTo>
                    <a:pt x="228" y="297"/>
                    <a:pt x="230" y="298"/>
                    <a:pt x="230" y="298"/>
                  </a:cubicBezTo>
                  <a:cubicBezTo>
                    <a:pt x="231" y="299"/>
                    <a:pt x="236" y="299"/>
                    <a:pt x="236" y="299"/>
                  </a:cubicBezTo>
                  <a:cubicBezTo>
                    <a:pt x="237" y="299"/>
                    <a:pt x="240" y="299"/>
                    <a:pt x="241" y="300"/>
                  </a:cubicBezTo>
                  <a:cubicBezTo>
                    <a:pt x="241" y="301"/>
                    <a:pt x="243" y="304"/>
                    <a:pt x="243" y="304"/>
                  </a:cubicBezTo>
                  <a:cubicBezTo>
                    <a:pt x="245" y="306"/>
                    <a:pt x="245" y="306"/>
                    <a:pt x="245" y="306"/>
                  </a:cubicBezTo>
                  <a:cubicBezTo>
                    <a:pt x="249" y="309"/>
                    <a:pt x="249" y="309"/>
                    <a:pt x="249" y="309"/>
                  </a:cubicBezTo>
                  <a:cubicBezTo>
                    <a:pt x="254" y="310"/>
                    <a:pt x="254" y="310"/>
                    <a:pt x="254" y="310"/>
                  </a:cubicBezTo>
                  <a:cubicBezTo>
                    <a:pt x="256" y="308"/>
                    <a:pt x="256" y="308"/>
                    <a:pt x="256" y="308"/>
                  </a:cubicBezTo>
                  <a:cubicBezTo>
                    <a:pt x="261" y="307"/>
                    <a:pt x="261" y="307"/>
                    <a:pt x="261" y="307"/>
                  </a:cubicBezTo>
                  <a:cubicBezTo>
                    <a:pt x="261" y="307"/>
                    <a:pt x="263" y="308"/>
                    <a:pt x="264" y="308"/>
                  </a:cubicBezTo>
                  <a:cubicBezTo>
                    <a:pt x="264" y="308"/>
                    <a:pt x="265" y="309"/>
                    <a:pt x="266" y="310"/>
                  </a:cubicBezTo>
                  <a:cubicBezTo>
                    <a:pt x="266" y="311"/>
                    <a:pt x="267" y="313"/>
                    <a:pt x="267" y="313"/>
                  </a:cubicBezTo>
                  <a:cubicBezTo>
                    <a:pt x="274" y="314"/>
                    <a:pt x="274" y="314"/>
                    <a:pt x="274" y="314"/>
                  </a:cubicBezTo>
                  <a:cubicBezTo>
                    <a:pt x="276" y="314"/>
                    <a:pt x="276" y="314"/>
                    <a:pt x="276" y="314"/>
                  </a:cubicBezTo>
                  <a:cubicBezTo>
                    <a:pt x="276" y="314"/>
                    <a:pt x="272" y="311"/>
                    <a:pt x="272" y="310"/>
                  </a:cubicBezTo>
                  <a:close/>
                  <a:moveTo>
                    <a:pt x="287" y="295"/>
                  </a:moveTo>
                  <a:cubicBezTo>
                    <a:pt x="287" y="294"/>
                    <a:pt x="287" y="293"/>
                    <a:pt x="287" y="292"/>
                  </a:cubicBezTo>
                  <a:cubicBezTo>
                    <a:pt x="286" y="292"/>
                    <a:pt x="286" y="293"/>
                    <a:pt x="286" y="293"/>
                  </a:cubicBezTo>
                  <a:cubicBezTo>
                    <a:pt x="286" y="293"/>
                    <a:pt x="282" y="296"/>
                    <a:pt x="281" y="297"/>
                  </a:cubicBezTo>
                  <a:cubicBezTo>
                    <a:pt x="279" y="297"/>
                    <a:pt x="279" y="298"/>
                    <a:pt x="279" y="298"/>
                  </a:cubicBezTo>
                  <a:cubicBezTo>
                    <a:pt x="274" y="299"/>
                    <a:pt x="274" y="299"/>
                    <a:pt x="274" y="299"/>
                  </a:cubicBezTo>
                  <a:cubicBezTo>
                    <a:pt x="274" y="299"/>
                    <a:pt x="274" y="299"/>
                    <a:pt x="273" y="300"/>
                  </a:cubicBezTo>
                  <a:cubicBezTo>
                    <a:pt x="271" y="302"/>
                    <a:pt x="273" y="303"/>
                    <a:pt x="273" y="303"/>
                  </a:cubicBezTo>
                  <a:cubicBezTo>
                    <a:pt x="273" y="304"/>
                    <a:pt x="273" y="305"/>
                    <a:pt x="273" y="305"/>
                  </a:cubicBezTo>
                  <a:cubicBezTo>
                    <a:pt x="275" y="304"/>
                    <a:pt x="275" y="304"/>
                    <a:pt x="275" y="304"/>
                  </a:cubicBezTo>
                  <a:cubicBezTo>
                    <a:pt x="276" y="304"/>
                    <a:pt x="276" y="304"/>
                    <a:pt x="276" y="304"/>
                  </a:cubicBezTo>
                  <a:cubicBezTo>
                    <a:pt x="276" y="304"/>
                    <a:pt x="278" y="303"/>
                    <a:pt x="279" y="303"/>
                  </a:cubicBezTo>
                  <a:cubicBezTo>
                    <a:pt x="279" y="303"/>
                    <a:pt x="281" y="302"/>
                    <a:pt x="281" y="302"/>
                  </a:cubicBezTo>
                  <a:cubicBezTo>
                    <a:pt x="284" y="300"/>
                    <a:pt x="284" y="300"/>
                    <a:pt x="284" y="300"/>
                  </a:cubicBezTo>
                  <a:cubicBezTo>
                    <a:pt x="284" y="300"/>
                    <a:pt x="287" y="296"/>
                    <a:pt x="287" y="295"/>
                  </a:cubicBezTo>
                  <a:close/>
                  <a:moveTo>
                    <a:pt x="245" y="382"/>
                  </a:moveTo>
                  <a:cubicBezTo>
                    <a:pt x="246" y="382"/>
                    <a:pt x="251" y="379"/>
                    <a:pt x="251" y="378"/>
                  </a:cubicBezTo>
                  <a:cubicBezTo>
                    <a:pt x="252" y="377"/>
                    <a:pt x="255" y="376"/>
                    <a:pt x="256" y="376"/>
                  </a:cubicBezTo>
                  <a:cubicBezTo>
                    <a:pt x="257" y="375"/>
                    <a:pt x="258" y="374"/>
                    <a:pt x="258" y="373"/>
                  </a:cubicBezTo>
                  <a:cubicBezTo>
                    <a:pt x="258" y="372"/>
                    <a:pt x="261" y="370"/>
                    <a:pt x="261" y="369"/>
                  </a:cubicBezTo>
                  <a:cubicBezTo>
                    <a:pt x="261" y="368"/>
                    <a:pt x="265" y="367"/>
                    <a:pt x="266" y="366"/>
                  </a:cubicBezTo>
                  <a:cubicBezTo>
                    <a:pt x="266" y="366"/>
                    <a:pt x="267" y="363"/>
                    <a:pt x="267" y="363"/>
                  </a:cubicBezTo>
                  <a:cubicBezTo>
                    <a:pt x="269" y="360"/>
                    <a:pt x="269" y="360"/>
                    <a:pt x="269" y="360"/>
                  </a:cubicBezTo>
                  <a:cubicBezTo>
                    <a:pt x="269" y="360"/>
                    <a:pt x="269" y="357"/>
                    <a:pt x="269" y="356"/>
                  </a:cubicBezTo>
                  <a:cubicBezTo>
                    <a:pt x="270" y="355"/>
                    <a:pt x="268" y="351"/>
                    <a:pt x="268" y="351"/>
                  </a:cubicBezTo>
                  <a:cubicBezTo>
                    <a:pt x="267" y="350"/>
                    <a:pt x="266" y="350"/>
                    <a:pt x="266" y="348"/>
                  </a:cubicBezTo>
                  <a:cubicBezTo>
                    <a:pt x="266" y="347"/>
                    <a:pt x="267" y="346"/>
                    <a:pt x="267" y="346"/>
                  </a:cubicBezTo>
                  <a:cubicBezTo>
                    <a:pt x="262" y="343"/>
                    <a:pt x="262" y="343"/>
                    <a:pt x="262" y="343"/>
                  </a:cubicBezTo>
                  <a:cubicBezTo>
                    <a:pt x="262" y="343"/>
                    <a:pt x="261" y="338"/>
                    <a:pt x="260" y="337"/>
                  </a:cubicBezTo>
                  <a:cubicBezTo>
                    <a:pt x="260" y="336"/>
                    <a:pt x="257" y="334"/>
                    <a:pt x="257" y="333"/>
                  </a:cubicBezTo>
                  <a:cubicBezTo>
                    <a:pt x="257" y="331"/>
                    <a:pt x="258" y="328"/>
                    <a:pt x="258" y="326"/>
                  </a:cubicBezTo>
                  <a:cubicBezTo>
                    <a:pt x="258" y="324"/>
                    <a:pt x="252" y="323"/>
                    <a:pt x="251" y="323"/>
                  </a:cubicBezTo>
                  <a:cubicBezTo>
                    <a:pt x="250" y="323"/>
                    <a:pt x="251" y="325"/>
                    <a:pt x="251" y="326"/>
                  </a:cubicBezTo>
                  <a:cubicBezTo>
                    <a:pt x="251" y="327"/>
                    <a:pt x="250" y="327"/>
                    <a:pt x="248" y="330"/>
                  </a:cubicBezTo>
                  <a:cubicBezTo>
                    <a:pt x="246" y="332"/>
                    <a:pt x="246" y="331"/>
                    <a:pt x="246" y="332"/>
                  </a:cubicBezTo>
                  <a:cubicBezTo>
                    <a:pt x="245" y="333"/>
                    <a:pt x="244" y="337"/>
                    <a:pt x="244" y="337"/>
                  </a:cubicBezTo>
                  <a:cubicBezTo>
                    <a:pt x="244" y="337"/>
                    <a:pt x="240" y="336"/>
                    <a:pt x="239" y="335"/>
                  </a:cubicBezTo>
                  <a:cubicBezTo>
                    <a:pt x="239" y="334"/>
                    <a:pt x="235" y="332"/>
                    <a:pt x="235" y="332"/>
                  </a:cubicBezTo>
                  <a:cubicBezTo>
                    <a:pt x="235" y="332"/>
                    <a:pt x="238" y="326"/>
                    <a:pt x="239" y="325"/>
                  </a:cubicBezTo>
                  <a:cubicBezTo>
                    <a:pt x="239" y="325"/>
                    <a:pt x="235" y="324"/>
                    <a:pt x="234" y="324"/>
                  </a:cubicBezTo>
                  <a:cubicBezTo>
                    <a:pt x="232" y="324"/>
                    <a:pt x="232" y="325"/>
                    <a:pt x="230" y="325"/>
                  </a:cubicBezTo>
                  <a:cubicBezTo>
                    <a:pt x="228" y="325"/>
                    <a:pt x="225" y="326"/>
                    <a:pt x="222" y="328"/>
                  </a:cubicBezTo>
                  <a:cubicBezTo>
                    <a:pt x="218" y="329"/>
                    <a:pt x="221" y="331"/>
                    <a:pt x="221" y="332"/>
                  </a:cubicBezTo>
                  <a:cubicBezTo>
                    <a:pt x="221" y="333"/>
                    <a:pt x="221" y="334"/>
                    <a:pt x="221" y="336"/>
                  </a:cubicBezTo>
                  <a:cubicBezTo>
                    <a:pt x="221" y="337"/>
                    <a:pt x="219" y="336"/>
                    <a:pt x="218" y="335"/>
                  </a:cubicBezTo>
                  <a:cubicBezTo>
                    <a:pt x="217" y="335"/>
                    <a:pt x="215" y="333"/>
                    <a:pt x="215" y="332"/>
                  </a:cubicBezTo>
                  <a:cubicBezTo>
                    <a:pt x="215" y="331"/>
                    <a:pt x="213" y="331"/>
                    <a:pt x="213" y="331"/>
                  </a:cubicBezTo>
                  <a:cubicBezTo>
                    <a:pt x="212" y="330"/>
                    <a:pt x="210" y="332"/>
                    <a:pt x="209" y="333"/>
                  </a:cubicBezTo>
                  <a:cubicBezTo>
                    <a:pt x="208" y="334"/>
                    <a:pt x="207" y="336"/>
                    <a:pt x="206" y="336"/>
                  </a:cubicBezTo>
                  <a:cubicBezTo>
                    <a:pt x="205" y="337"/>
                    <a:pt x="202" y="339"/>
                    <a:pt x="202" y="340"/>
                  </a:cubicBezTo>
                  <a:cubicBezTo>
                    <a:pt x="201" y="340"/>
                    <a:pt x="202" y="341"/>
                    <a:pt x="200" y="344"/>
                  </a:cubicBezTo>
                  <a:cubicBezTo>
                    <a:pt x="198" y="347"/>
                    <a:pt x="199" y="345"/>
                    <a:pt x="198" y="347"/>
                  </a:cubicBezTo>
                  <a:cubicBezTo>
                    <a:pt x="198" y="348"/>
                    <a:pt x="196" y="348"/>
                    <a:pt x="196" y="348"/>
                  </a:cubicBezTo>
                  <a:cubicBezTo>
                    <a:pt x="196" y="348"/>
                    <a:pt x="192" y="346"/>
                    <a:pt x="191" y="346"/>
                  </a:cubicBezTo>
                  <a:cubicBezTo>
                    <a:pt x="190" y="346"/>
                    <a:pt x="186" y="348"/>
                    <a:pt x="186" y="348"/>
                  </a:cubicBezTo>
                  <a:cubicBezTo>
                    <a:pt x="186" y="350"/>
                    <a:pt x="186" y="350"/>
                    <a:pt x="186" y="350"/>
                  </a:cubicBezTo>
                  <a:cubicBezTo>
                    <a:pt x="186" y="350"/>
                    <a:pt x="188" y="352"/>
                    <a:pt x="188" y="353"/>
                  </a:cubicBezTo>
                  <a:cubicBezTo>
                    <a:pt x="188" y="354"/>
                    <a:pt x="188" y="356"/>
                    <a:pt x="188" y="357"/>
                  </a:cubicBezTo>
                  <a:cubicBezTo>
                    <a:pt x="188" y="358"/>
                    <a:pt x="189" y="359"/>
                    <a:pt x="189" y="360"/>
                  </a:cubicBezTo>
                  <a:cubicBezTo>
                    <a:pt x="189" y="361"/>
                    <a:pt x="190" y="363"/>
                    <a:pt x="190" y="364"/>
                  </a:cubicBezTo>
                  <a:cubicBezTo>
                    <a:pt x="190" y="365"/>
                    <a:pt x="193" y="367"/>
                    <a:pt x="194" y="368"/>
                  </a:cubicBezTo>
                  <a:cubicBezTo>
                    <a:pt x="195" y="369"/>
                    <a:pt x="194" y="369"/>
                    <a:pt x="194" y="371"/>
                  </a:cubicBezTo>
                  <a:cubicBezTo>
                    <a:pt x="194" y="373"/>
                    <a:pt x="195" y="374"/>
                    <a:pt x="195" y="374"/>
                  </a:cubicBezTo>
                  <a:cubicBezTo>
                    <a:pt x="195" y="374"/>
                    <a:pt x="198" y="374"/>
                    <a:pt x="199" y="374"/>
                  </a:cubicBezTo>
                  <a:cubicBezTo>
                    <a:pt x="200" y="374"/>
                    <a:pt x="199" y="374"/>
                    <a:pt x="203" y="375"/>
                  </a:cubicBezTo>
                  <a:cubicBezTo>
                    <a:pt x="206" y="376"/>
                    <a:pt x="207" y="376"/>
                    <a:pt x="210" y="375"/>
                  </a:cubicBezTo>
                  <a:cubicBezTo>
                    <a:pt x="213" y="374"/>
                    <a:pt x="212" y="374"/>
                    <a:pt x="213" y="372"/>
                  </a:cubicBezTo>
                  <a:cubicBezTo>
                    <a:pt x="214" y="371"/>
                    <a:pt x="215" y="370"/>
                    <a:pt x="216" y="369"/>
                  </a:cubicBezTo>
                  <a:cubicBezTo>
                    <a:pt x="217" y="369"/>
                    <a:pt x="221" y="369"/>
                    <a:pt x="222" y="369"/>
                  </a:cubicBezTo>
                  <a:cubicBezTo>
                    <a:pt x="222" y="369"/>
                    <a:pt x="225" y="369"/>
                    <a:pt x="226" y="369"/>
                  </a:cubicBezTo>
                  <a:cubicBezTo>
                    <a:pt x="226" y="369"/>
                    <a:pt x="228" y="370"/>
                    <a:pt x="231" y="371"/>
                  </a:cubicBezTo>
                  <a:cubicBezTo>
                    <a:pt x="233" y="372"/>
                    <a:pt x="233" y="373"/>
                    <a:pt x="233" y="373"/>
                  </a:cubicBezTo>
                  <a:cubicBezTo>
                    <a:pt x="233" y="373"/>
                    <a:pt x="235" y="374"/>
                    <a:pt x="237" y="374"/>
                  </a:cubicBezTo>
                  <a:cubicBezTo>
                    <a:pt x="238" y="375"/>
                    <a:pt x="238" y="376"/>
                    <a:pt x="238" y="378"/>
                  </a:cubicBezTo>
                  <a:cubicBezTo>
                    <a:pt x="238" y="379"/>
                    <a:pt x="240" y="381"/>
                    <a:pt x="241" y="382"/>
                  </a:cubicBezTo>
                  <a:cubicBezTo>
                    <a:pt x="241" y="384"/>
                    <a:pt x="244" y="383"/>
                    <a:pt x="245" y="382"/>
                  </a:cubicBezTo>
                  <a:close/>
                  <a:moveTo>
                    <a:pt x="246" y="385"/>
                  </a:moveTo>
                  <a:cubicBezTo>
                    <a:pt x="246" y="385"/>
                    <a:pt x="245" y="388"/>
                    <a:pt x="245" y="388"/>
                  </a:cubicBezTo>
                  <a:cubicBezTo>
                    <a:pt x="244" y="387"/>
                    <a:pt x="244" y="387"/>
                    <a:pt x="244" y="387"/>
                  </a:cubicBezTo>
                  <a:cubicBezTo>
                    <a:pt x="243" y="386"/>
                    <a:pt x="243" y="386"/>
                    <a:pt x="243" y="386"/>
                  </a:cubicBezTo>
                  <a:cubicBezTo>
                    <a:pt x="243" y="386"/>
                    <a:pt x="242" y="390"/>
                    <a:pt x="242" y="390"/>
                  </a:cubicBezTo>
                  <a:cubicBezTo>
                    <a:pt x="242" y="390"/>
                    <a:pt x="245" y="394"/>
                    <a:pt x="245" y="393"/>
                  </a:cubicBezTo>
                  <a:cubicBezTo>
                    <a:pt x="245" y="392"/>
                    <a:pt x="247" y="390"/>
                    <a:pt x="247" y="390"/>
                  </a:cubicBezTo>
                  <a:cubicBezTo>
                    <a:pt x="247" y="390"/>
                    <a:pt x="248" y="386"/>
                    <a:pt x="248" y="386"/>
                  </a:cubicBezTo>
                  <a:cubicBezTo>
                    <a:pt x="248" y="386"/>
                    <a:pt x="246" y="384"/>
                    <a:pt x="246" y="385"/>
                  </a:cubicBezTo>
                  <a:close/>
                  <a:moveTo>
                    <a:pt x="272" y="386"/>
                  </a:moveTo>
                  <a:cubicBezTo>
                    <a:pt x="272" y="386"/>
                    <a:pt x="271" y="388"/>
                    <a:pt x="271" y="389"/>
                  </a:cubicBezTo>
                  <a:cubicBezTo>
                    <a:pt x="271" y="390"/>
                    <a:pt x="269" y="391"/>
                    <a:pt x="269" y="391"/>
                  </a:cubicBezTo>
                  <a:cubicBezTo>
                    <a:pt x="269" y="392"/>
                    <a:pt x="265" y="393"/>
                    <a:pt x="264" y="394"/>
                  </a:cubicBezTo>
                  <a:cubicBezTo>
                    <a:pt x="263" y="394"/>
                    <a:pt x="259" y="396"/>
                    <a:pt x="259" y="396"/>
                  </a:cubicBezTo>
                  <a:cubicBezTo>
                    <a:pt x="258" y="396"/>
                    <a:pt x="255" y="399"/>
                    <a:pt x="255" y="399"/>
                  </a:cubicBezTo>
                  <a:cubicBezTo>
                    <a:pt x="249" y="401"/>
                    <a:pt x="249" y="401"/>
                    <a:pt x="249" y="401"/>
                  </a:cubicBezTo>
                  <a:cubicBezTo>
                    <a:pt x="248" y="403"/>
                    <a:pt x="251" y="402"/>
                    <a:pt x="251" y="402"/>
                  </a:cubicBezTo>
                  <a:cubicBezTo>
                    <a:pt x="251" y="402"/>
                    <a:pt x="253" y="401"/>
                    <a:pt x="254" y="401"/>
                  </a:cubicBezTo>
                  <a:cubicBezTo>
                    <a:pt x="255" y="400"/>
                    <a:pt x="256" y="400"/>
                    <a:pt x="257" y="399"/>
                  </a:cubicBezTo>
                  <a:cubicBezTo>
                    <a:pt x="257" y="399"/>
                    <a:pt x="260" y="399"/>
                    <a:pt x="260" y="399"/>
                  </a:cubicBezTo>
                  <a:cubicBezTo>
                    <a:pt x="260" y="399"/>
                    <a:pt x="266" y="396"/>
                    <a:pt x="267" y="395"/>
                  </a:cubicBezTo>
                  <a:cubicBezTo>
                    <a:pt x="268" y="394"/>
                    <a:pt x="270" y="393"/>
                    <a:pt x="270" y="392"/>
                  </a:cubicBezTo>
                  <a:cubicBezTo>
                    <a:pt x="271" y="392"/>
                    <a:pt x="272" y="392"/>
                    <a:pt x="274" y="391"/>
                  </a:cubicBezTo>
                  <a:cubicBezTo>
                    <a:pt x="275" y="391"/>
                    <a:pt x="274" y="390"/>
                    <a:pt x="274" y="390"/>
                  </a:cubicBezTo>
                  <a:cubicBezTo>
                    <a:pt x="274" y="390"/>
                    <a:pt x="274" y="390"/>
                    <a:pt x="273" y="389"/>
                  </a:cubicBezTo>
                  <a:cubicBezTo>
                    <a:pt x="273" y="388"/>
                    <a:pt x="275" y="388"/>
                    <a:pt x="275" y="388"/>
                  </a:cubicBezTo>
                  <a:cubicBezTo>
                    <a:pt x="275" y="388"/>
                    <a:pt x="275" y="384"/>
                    <a:pt x="275" y="383"/>
                  </a:cubicBezTo>
                  <a:cubicBezTo>
                    <a:pt x="275" y="383"/>
                    <a:pt x="272" y="385"/>
                    <a:pt x="272" y="386"/>
                  </a:cubicBezTo>
                  <a:close/>
                  <a:moveTo>
                    <a:pt x="302" y="314"/>
                  </a:moveTo>
                  <a:cubicBezTo>
                    <a:pt x="301" y="310"/>
                    <a:pt x="301" y="310"/>
                    <a:pt x="301" y="310"/>
                  </a:cubicBezTo>
                  <a:cubicBezTo>
                    <a:pt x="299" y="309"/>
                    <a:pt x="299" y="309"/>
                    <a:pt x="299" y="309"/>
                  </a:cubicBezTo>
                  <a:cubicBezTo>
                    <a:pt x="299" y="312"/>
                    <a:pt x="299" y="312"/>
                    <a:pt x="299" y="312"/>
                  </a:cubicBezTo>
                  <a:cubicBezTo>
                    <a:pt x="299" y="312"/>
                    <a:pt x="299" y="313"/>
                    <a:pt x="298" y="314"/>
                  </a:cubicBezTo>
                  <a:cubicBezTo>
                    <a:pt x="297" y="315"/>
                    <a:pt x="299" y="317"/>
                    <a:pt x="299" y="317"/>
                  </a:cubicBezTo>
                  <a:cubicBezTo>
                    <a:pt x="299" y="317"/>
                    <a:pt x="303" y="315"/>
                    <a:pt x="303" y="314"/>
                  </a:cubicBezTo>
                  <a:cubicBezTo>
                    <a:pt x="304" y="313"/>
                    <a:pt x="302" y="314"/>
                    <a:pt x="302" y="314"/>
                  </a:cubicBezTo>
                  <a:close/>
                  <a:moveTo>
                    <a:pt x="312" y="312"/>
                  </a:moveTo>
                  <a:cubicBezTo>
                    <a:pt x="312" y="315"/>
                    <a:pt x="312" y="315"/>
                    <a:pt x="312" y="315"/>
                  </a:cubicBezTo>
                  <a:cubicBezTo>
                    <a:pt x="311" y="316"/>
                    <a:pt x="311" y="316"/>
                    <a:pt x="311" y="316"/>
                  </a:cubicBezTo>
                  <a:cubicBezTo>
                    <a:pt x="310" y="315"/>
                    <a:pt x="310" y="315"/>
                    <a:pt x="310" y="315"/>
                  </a:cubicBezTo>
                  <a:cubicBezTo>
                    <a:pt x="309" y="316"/>
                    <a:pt x="309" y="316"/>
                    <a:pt x="309" y="316"/>
                  </a:cubicBezTo>
                  <a:cubicBezTo>
                    <a:pt x="309" y="316"/>
                    <a:pt x="310" y="317"/>
                    <a:pt x="310" y="318"/>
                  </a:cubicBezTo>
                  <a:cubicBezTo>
                    <a:pt x="310" y="319"/>
                    <a:pt x="313" y="319"/>
                    <a:pt x="313" y="319"/>
                  </a:cubicBezTo>
                  <a:cubicBezTo>
                    <a:pt x="313" y="319"/>
                    <a:pt x="316" y="316"/>
                    <a:pt x="316" y="316"/>
                  </a:cubicBezTo>
                  <a:cubicBezTo>
                    <a:pt x="317" y="316"/>
                    <a:pt x="317" y="314"/>
                    <a:pt x="317" y="314"/>
                  </a:cubicBezTo>
                  <a:cubicBezTo>
                    <a:pt x="315" y="312"/>
                    <a:pt x="315" y="312"/>
                    <a:pt x="315" y="312"/>
                  </a:cubicBezTo>
                  <a:lnTo>
                    <a:pt x="312" y="312"/>
                  </a:lnTo>
                  <a:close/>
                  <a:moveTo>
                    <a:pt x="286" y="310"/>
                  </a:moveTo>
                  <a:cubicBezTo>
                    <a:pt x="286" y="310"/>
                    <a:pt x="286" y="310"/>
                    <a:pt x="286" y="309"/>
                  </a:cubicBezTo>
                  <a:cubicBezTo>
                    <a:pt x="285" y="309"/>
                    <a:pt x="284" y="310"/>
                    <a:pt x="284" y="311"/>
                  </a:cubicBezTo>
                  <a:cubicBezTo>
                    <a:pt x="284" y="311"/>
                    <a:pt x="282" y="313"/>
                    <a:pt x="281" y="313"/>
                  </a:cubicBezTo>
                  <a:cubicBezTo>
                    <a:pt x="281" y="314"/>
                    <a:pt x="288" y="314"/>
                    <a:pt x="288" y="314"/>
                  </a:cubicBezTo>
                  <a:cubicBezTo>
                    <a:pt x="289" y="314"/>
                    <a:pt x="290" y="313"/>
                    <a:pt x="290" y="313"/>
                  </a:cubicBezTo>
                  <a:cubicBezTo>
                    <a:pt x="290" y="313"/>
                    <a:pt x="290" y="311"/>
                    <a:pt x="290" y="310"/>
                  </a:cubicBezTo>
                  <a:cubicBezTo>
                    <a:pt x="290" y="310"/>
                    <a:pt x="286" y="310"/>
                    <a:pt x="286" y="310"/>
                  </a:cubicBez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588" name="Freeform 83"/>
            <p:cNvSpPr>
              <a:spLocks noEditPoints="1" noChangeArrowheads="1"/>
            </p:cNvSpPr>
            <p:nvPr/>
          </p:nvSpPr>
          <p:spPr bwMode="auto">
            <a:xfrm>
              <a:off x="636" y="426"/>
              <a:ext cx="520" cy="520"/>
            </a:xfrm>
            <a:custGeom>
              <a:avLst/>
              <a:gdLst>
                <a:gd name="T0" fmla="*/ 48916 w 219"/>
                <a:gd name="T1" fmla="*/ 1275 h 219"/>
                <a:gd name="T2" fmla="*/ 1275 w 219"/>
                <a:gd name="T3" fmla="*/ 43925 h 219"/>
                <a:gd name="T4" fmla="*/ 43925 w 219"/>
                <a:gd name="T5" fmla="*/ 91537 h 219"/>
                <a:gd name="T6" fmla="*/ 91537 w 219"/>
                <a:gd name="T7" fmla="*/ 48916 h 219"/>
                <a:gd name="T8" fmla="*/ 48916 w 219"/>
                <a:gd name="T9" fmla="*/ 1275 h 219"/>
                <a:gd name="T10" fmla="*/ 44589 w 219"/>
                <a:gd name="T11" fmla="*/ 79945 h 219"/>
                <a:gd name="T12" fmla="*/ 12741 w 219"/>
                <a:gd name="T13" fmla="*/ 44589 h 219"/>
                <a:gd name="T14" fmla="*/ 48543 w 219"/>
                <a:gd name="T15" fmla="*/ 12741 h 219"/>
                <a:gd name="T16" fmla="*/ 79945 w 219"/>
                <a:gd name="T17" fmla="*/ 48543 h 219"/>
                <a:gd name="T18" fmla="*/ 44589 w 219"/>
                <a:gd name="T19" fmla="*/ 79945 h 2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9"/>
                <a:gd name="T31" fmla="*/ 0 h 219"/>
                <a:gd name="T32" fmla="*/ 219 w 219"/>
                <a:gd name="T33" fmla="*/ 219 h 2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9" h="219">
                  <a:moveTo>
                    <a:pt x="115" y="3"/>
                  </a:moveTo>
                  <a:cubicBezTo>
                    <a:pt x="57" y="0"/>
                    <a:pt x="6" y="45"/>
                    <a:pt x="3" y="103"/>
                  </a:cubicBezTo>
                  <a:cubicBezTo>
                    <a:pt x="0" y="162"/>
                    <a:pt x="44" y="212"/>
                    <a:pt x="103" y="215"/>
                  </a:cubicBezTo>
                  <a:cubicBezTo>
                    <a:pt x="162" y="219"/>
                    <a:pt x="212" y="174"/>
                    <a:pt x="215" y="115"/>
                  </a:cubicBezTo>
                  <a:cubicBezTo>
                    <a:pt x="219" y="57"/>
                    <a:pt x="174" y="7"/>
                    <a:pt x="115" y="3"/>
                  </a:cubicBezTo>
                  <a:close/>
                  <a:moveTo>
                    <a:pt x="105" y="188"/>
                  </a:moveTo>
                  <a:cubicBezTo>
                    <a:pt x="61" y="186"/>
                    <a:pt x="28" y="148"/>
                    <a:pt x="30" y="105"/>
                  </a:cubicBezTo>
                  <a:cubicBezTo>
                    <a:pt x="33" y="61"/>
                    <a:pt x="70" y="28"/>
                    <a:pt x="114" y="30"/>
                  </a:cubicBezTo>
                  <a:cubicBezTo>
                    <a:pt x="157" y="33"/>
                    <a:pt x="191" y="70"/>
                    <a:pt x="188" y="114"/>
                  </a:cubicBezTo>
                  <a:cubicBezTo>
                    <a:pt x="186" y="158"/>
                    <a:pt x="148" y="191"/>
                    <a:pt x="105" y="188"/>
                  </a:cubicBez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589" name="Freeform 84"/>
            <p:cNvSpPr>
              <a:spLocks noChangeArrowheads="1"/>
            </p:cNvSpPr>
            <p:nvPr/>
          </p:nvSpPr>
          <p:spPr bwMode="auto">
            <a:xfrm>
              <a:off x="1047" y="841"/>
              <a:ext cx="52" cy="52"/>
            </a:xfrm>
            <a:custGeom>
              <a:avLst/>
              <a:gdLst>
                <a:gd name="T0" fmla="*/ 8173 w 22"/>
                <a:gd name="T1" fmla="*/ 872 h 22"/>
                <a:gd name="T2" fmla="*/ 7833 w 22"/>
                <a:gd name="T3" fmla="*/ 4491 h 22"/>
                <a:gd name="T4" fmla="*/ 4491 w 22"/>
                <a:gd name="T5" fmla="*/ 7833 h 22"/>
                <a:gd name="T6" fmla="*/ 872 w 22"/>
                <a:gd name="T7" fmla="*/ 7833 h 22"/>
                <a:gd name="T8" fmla="*/ 872 w 22"/>
                <a:gd name="T9" fmla="*/ 7833 h 22"/>
                <a:gd name="T10" fmla="*/ 1257 w 22"/>
                <a:gd name="T11" fmla="*/ 4491 h 22"/>
                <a:gd name="T12" fmla="*/ 4871 w 22"/>
                <a:gd name="T13" fmla="*/ 1257 h 22"/>
                <a:gd name="T14" fmla="*/ 8173 w 22"/>
                <a:gd name="T15" fmla="*/ 872 h 22"/>
                <a:gd name="T16" fmla="*/ 0 60000 65536"/>
                <a:gd name="T17" fmla="*/ 0 60000 65536"/>
                <a:gd name="T18" fmla="*/ 0 60000 65536"/>
                <a:gd name="T19" fmla="*/ 0 60000 65536"/>
                <a:gd name="T20" fmla="*/ 0 60000 65536"/>
                <a:gd name="T21" fmla="*/ 0 60000 65536"/>
                <a:gd name="T22" fmla="*/ 0 60000 65536"/>
                <a:gd name="T23" fmla="*/ 0 60000 65536"/>
                <a:gd name="T24" fmla="*/ 0 w 22"/>
                <a:gd name="T25" fmla="*/ 0 h 22"/>
                <a:gd name="T26" fmla="*/ 22 w 22"/>
                <a:gd name="T27" fmla="*/ 22 h 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 h="22">
                  <a:moveTo>
                    <a:pt x="20" y="2"/>
                  </a:moveTo>
                  <a:cubicBezTo>
                    <a:pt x="22" y="4"/>
                    <a:pt x="22" y="8"/>
                    <a:pt x="19" y="11"/>
                  </a:cubicBezTo>
                  <a:cubicBezTo>
                    <a:pt x="11" y="19"/>
                    <a:pt x="11" y="19"/>
                    <a:pt x="11" y="19"/>
                  </a:cubicBezTo>
                  <a:cubicBezTo>
                    <a:pt x="8" y="21"/>
                    <a:pt x="4" y="22"/>
                    <a:pt x="2" y="19"/>
                  </a:cubicBezTo>
                  <a:cubicBezTo>
                    <a:pt x="2" y="19"/>
                    <a:pt x="2" y="19"/>
                    <a:pt x="2" y="19"/>
                  </a:cubicBezTo>
                  <a:cubicBezTo>
                    <a:pt x="0" y="17"/>
                    <a:pt x="0" y="13"/>
                    <a:pt x="3" y="11"/>
                  </a:cubicBezTo>
                  <a:cubicBezTo>
                    <a:pt x="12" y="3"/>
                    <a:pt x="12" y="3"/>
                    <a:pt x="12" y="3"/>
                  </a:cubicBezTo>
                  <a:cubicBezTo>
                    <a:pt x="14" y="0"/>
                    <a:pt x="18" y="0"/>
                    <a:pt x="20" y="2"/>
                  </a:cubicBez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590" name="Freeform 85"/>
            <p:cNvSpPr>
              <a:spLocks noChangeArrowheads="1"/>
            </p:cNvSpPr>
            <p:nvPr/>
          </p:nvSpPr>
          <p:spPr bwMode="auto">
            <a:xfrm>
              <a:off x="1061" y="858"/>
              <a:ext cx="223" cy="225"/>
            </a:xfrm>
            <a:custGeom>
              <a:avLst/>
              <a:gdLst>
                <a:gd name="T0" fmla="*/ 38176 w 94"/>
                <a:gd name="T1" fmla="*/ 26304 h 95"/>
                <a:gd name="T2" fmla="*/ 37663 w 94"/>
                <a:gd name="T3" fmla="*/ 32125 h 95"/>
                <a:gd name="T4" fmla="*/ 31415 w 94"/>
                <a:gd name="T5" fmla="*/ 38167 h 95"/>
                <a:gd name="T6" fmla="*/ 25315 w 94"/>
                <a:gd name="T7" fmla="*/ 38447 h 95"/>
                <a:gd name="T8" fmla="*/ 25315 w 94"/>
                <a:gd name="T9" fmla="*/ 38447 h 95"/>
                <a:gd name="T10" fmla="*/ 2095 w 94"/>
                <a:gd name="T11" fmla="*/ 7612 h 95"/>
                <a:gd name="T12" fmla="*/ 8054 w 94"/>
                <a:gd name="T13" fmla="*/ 1566 h 95"/>
                <a:gd name="T14" fmla="*/ 38176 w 94"/>
                <a:gd name="T15" fmla="*/ 26304 h 95"/>
                <a:gd name="T16" fmla="*/ 0 60000 65536"/>
                <a:gd name="T17" fmla="*/ 0 60000 65536"/>
                <a:gd name="T18" fmla="*/ 0 60000 65536"/>
                <a:gd name="T19" fmla="*/ 0 60000 65536"/>
                <a:gd name="T20" fmla="*/ 0 60000 65536"/>
                <a:gd name="T21" fmla="*/ 0 60000 65536"/>
                <a:gd name="T22" fmla="*/ 0 60000 65536"/>
                <a:gd name="T23" fmla="*/ 0 60000 65536"/>
                <a:gd name="T24" fmla="*/ 0 w 94"/>
                <a:gd name="T25" fmla="*/ 0 h 95"/>
                <a:gd name="T26" fmla="*/ 94 w 94"/>
                <a:gd name="T27" fmla="*/ 95 h 9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95">
                  <a:moveTo>
                    <a:pt x="90" y="63"/>
                  </a:moveTo>
                  <a:cubicBezTo>
                    <a:pt x="94" y="66"/>
                    <a:pt x="93" y="73"/>
                    <a:pt x="89" y="77"/>
                  </a:cubicBezTo>
                  <a:cubicBezTo>
                    <a:pt x="74" y="91"/>
                    <a:pt x="74" y="91"/>
                    <a:pt x="74" y="91"/>
                  </a:cubicBezTo>
                  <a:cubicBezTo>
                    <a:pt x="70" y="95"/>
                    <a:pt x="63" y="95"/>
                    <a:pt x="60" y="92"/>
                  </a:cubicBezTo>
                  <a:cubicBezTo>
                    <a:pt x="60" y="92"/>
                    <a:pt x="60" y="92"/>
                    <a:pt x="60" y="92"/>
                  </a:cubicBezTo>
                  <a:cubicBezTo>
                    <a:pt x="56" y="88"/>
                    <a:pt x="0" y="22"/>
                    <a:pt x="5" y="18"/>
                  </a:cubicBezTo>
                  <a:cubicBezTo>
                    <a:pt x="19" y="4"/>
                    <a:pt x="19" y="4"/>
                    <a:pt x="19" y="4"/>
                  </a:cubicBezTo>
                  <a:cubicBezTo>
                    <a:pt x="24" y="0"/>
                    <a:pt x="86" y="59"/>
                    <a:pt x="90" y="63"/>
                  </a:cubicBez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591" name="Freeform 86"/>
            <p:cNvSpPr>
              <a:spLocks noEditPoints="1" noChangeArrowheads="1"/>
            </p:cNvSpPr>
            <p:nvPr/>
          </p:nvSpPr>
          <p:spPr bwMode="auto">
            <a:xfrm>
              <a:off x="0" y="0"/>
              <a:ext cx="1120" cy="1124"/>
            </a:xfrm>
            <a:custGeom>
              <a:avLst/>
              <a:gdLst>
                <a:gd name="T0" fmla="*/ 188893 w 472"/>
                <a:gd name="T1" fmla="*/ 124971 h 473"/>
                <a:gd name="T2" fmla="*/ 188893 w 472"/>
                <a:gd name="T3" fmla="*/ 123148 h 473"/>
                <a:gd name="T4" fmla="*/ 187621 w 472"/>
                <a:gd name="T5" fmla="*/ 114192 h 473"/>
                <a:gd name="T6" fmla="*/ 174903 w 472"/>
                <a:gd name="T7" fmla="*/ 148537 h 473"/>
                <a:gd name="T8" fmla="*/ 188893 w 472"/>
                <a:gd name="T9" fmla="*/ 124971 h 473"/>
                <a:gd name="T10" fmla="*/ 156710 w 472"/>
                <a:gd name="T11" fmla="*/ 172835 h 473"/>
                <a:gd name="T12" fmla="*/ 153314 w 472"/>
                <a:gd name="T13" fmla="*/ 172540 h 473"/>
                <a:gd name="T14" fmla="*/ 100337 w 472"/>
                <a:gd name="T15" fmla="*/ 190334 h 473"/>
                <a:gd name="T16" fmla="*/ 37691 w 472"/>
                <a:gd name="T17" fmla="*/ 164449 h 473"/>
                <a:gd name="T18" fmla="*/ 11824 w 472"/>
                <a:gd name="T19" fmla="*/ 101017 h 473"/>
                <a:gd name="T20" fmla="*/ 37691 w 472"/>
                <a:gd name="T21" fmla="*/ 37976 h 473"/>
                <a:gd name="T22" fmla="*/ 100337 w 472"/>
                <a:gd name="T23" fmla="*/ 12050 h 473"/>
                <a:gd name="T24" fmla="*/ 162640 w 472"/>
                <a:gd name="T25" fmla="*/ 37976 h 473"/>
                <a:gd name="T26" fmla="*/ 186354 w 472"/>
                <a:gd name="T27" fmla="*/ 81762 h 473"/>
                <a:gd name="T28" fmla="*/ 199958 w 472"/>
                <a:gd name="T29" fmla="*/ 95088 h 473"/>
                <a:gd name="T30" fmla="*/ 100337 w 472"/>
                <a:gd name="T31" fmla="*/ 0 h 473"/>
                <a:gd name="T32" fmla="*/ 0 w 472"/>
                <a:gd name="T33" fmla="*/ 101017 h 473"/>
                <a:gd name="T34" fmla="*/ 100337 w 472"/>
                <a:gd name="T35" fmla="*/ 202396 h 473"/>
                <a:gd name="T36" fmla="*/ 171896 w 472"/>
                <a:gd name="T37" fmla="*/ 171616 h 473"/>
                <a:gd name="T38" fmla="*/ 159778 w 472"/>
                <a:gd name="T39" fmla="*/ 172835 h 473"/>
                <a:gd name="T40" fmla="*/ 156710 w 472"/>
                <a:gd name="T41" fmla="*/ 172835 h 47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72"/>
                <a:gd name="T64" fmla="*/ 0 h 473"/>
                <a:gd name="T65" fmla="*/ 472 w 472"/>
                <a:gd name="T66" fmla="*/ 473 h 47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72" h="473">
                  <a:moveTo>
                    <a:pt x="446" y="292"/>
                  </a:moveTo>
                  <a:cubicBezTo>
                    <a:pt x="446" y="291"/>
                    <a:pt x="446" y="290"/>
                    <a:pt x="446" y="288"/>
                  </a:cubicBezTo>
                  <a:cubicBezTo>
                    <a:pt x="446" y="281"/>
                    <a:pt x="445" y="274"/>
                    <a:pt x="443" y="267"/>
                  </a:cubicBezTo>
                  <a:cubicBezTo>
                    <a:pt x="439" y="296"/>
                    <a:pt x="428" y="323"/>
                    <a:pt x="413" y="347"/>
                  </a:cubicBezTo>
                  <a:cubicBezTo>
                    <a:pt x="432" y="336"/>
                    <a:pt x="445" y="316"/>
                    <a:pt x="446" y="292"/>
                  </a:cubicBezTo>
                  <a:close/>
                  <a:moveTo>
                    <a:pt x="370" y="404"/>
                  </a:moveTo>
                  <a:cubicBezTo>
                    <a:pt x="368" y="404"/>
                    <a:pt x="365" y="404"/>
                    <a:pt x="362" y="403"/>
                  </a:cubicBezTo>
                  <a:cubicBezTo>
                    <a:pt x="327" y="430"/>
                    <a:pt x="284" y="445"/>
                    <a:pt x="237" y="445"/>
                  </a:cubicBezTo>
                  <a:cubicBezTo>
                    <a:pt x="179" y="445"/>
                    <a:pt x="127" y="422"/>
                    <a:pt x="89" y="384"/>
                  </a:cubicBezTo>
                  <a:cubicBezTo>
                    <a:pt x="51" y="346"/>
                    <a:pt x="28" y="294"/>
                    <a:pt x="28" y="236"/>
                  </a:cubicBezTo>
                  <a:cubicBezTo>
                    <a:pt x="28" y="179"/>
                    <a:pt x="51" y="127"/>
                    <a:pt x="89" y="89"/>
                  </a:cubicBezTo>
                  <a:cubicBezTo>
                    <a:pt x="127" y="51"/>
                    <a:pt x="179" y="28"/>
                    <a:pt x="237" y="28"/>
                  </a:cubicBezTo>
                  <a:cubicBezTo>
                    <a:pt x="294" y="28"/>
                    <a:pt x="346" y="51"/>
                    <a:pt x="384" y="89"/>
                  </a:cubicBezTo>
                  <a:cubicBezTo>
                    <a:pt x="412" y="116"/>
                    <a:pt x="432" y="152"/>
                    <a:pt x="440" y="191"/>
                  </a:cubicBezTo>
                  <a:cubicBezTo>
                    <a:pt x="453" y="199"/>
                    <a:pt x="464" y="210"/>
                    <a:pt x="472" y="222"/>
                  </a:cubicBezTo>
                  <a:cubicBezTo>
                    <a:pt x="465" y="98"/>
                    <a:pt x="362" y="0"/>
                    <a:pt x="237" y="0"/>
                  </a:cubicBezTo>
                  <a:cubicBezTo>
                    <a:pt x="106" y="0"/>
                    <a:pt x="0" y="106"/>
                    <a:pt x="0" y="236"/>
                  </a:cubicBezTo>
                  <a:cubicBezTo>
                    <a:pt x="0" y="367"/>
                    <a:pt x="106" y="473"/>
                    <a:pt x="237" y="473"/>
                  </a:cubicBezTo>
                  <a:cubicBezTo>
                    <a:pt x="303" y="473"/>
                    <a:pt x="363" y="445"/>
                    <a:pt x="406" y="401"/>
                  </a:cubicBezTo>
                  <a:cubicBezTo>
                    <a:pt x="397" y="403"/>
                    <a:pt x="387" y="404"/>
                    <a:pt x="377" y="404"/>
                  </a:cubicBezTo>
                  <a:cubicBezTo>
                    <a:pt x="375" y="404"/>
                    <a:pt x="373" y="404"/>
                    <a:pt x="370" y="404"/>
                  </a:cubicBez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24583" name="矩形 1"/>
          <p:cNvSpPr>
            <a:spLocks noChangeArrowheads="1"/>
          </p:cNvSpPr>
          <p:nvPr/>
        </p:nvSpPr>
        <p:spPr bwMode="auto">
          <a:xfrm>
            <a:off x="4465638" y="757238"/>
            <a:ext cx="18843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p>
          <a:p>
            <a:pPr algn="ctr" eaLnBrk="1" hangingPunct="1">
              <a:lnSpc>
                <a:spcPct val="150000"/>
              </a:lnSpc>
              <a:spcBef>
                <a:spcPct val="0"/>
              </a:spcBef>
              <a:buFont typeface="Arial" panose="020B0604020202020204" pitchFamily="34" charset="0"/>
              <a:buNone/>
            </a:pPr>
            <a:r>
              <a:rPr lang="zh-CN" altLang="en-US"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endParaRPr lang="en-US" altLang="zh-CN"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endParaRPr>
          </a:p>
          <a:p>
            <a:pPr algn="ctr" eaLnBrk="1" hangingPunct="1">
              <a:lnSpc>
                <a:spcPct val="150000"/>
              </a:lnSpc>
              <a:spcBef>
                <a:spcPct val="0"/>
              </a:spcBef>
              <a:buFont typeface="Arial" panose="020B0604020202020204" pitchFamily="34" charset="0"/>
              <a:buNone/>
            </a:pPr>
            <a:r>
              <a:rPr lang="zh-CN" altLang="en-US"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endParaRPr lang="zh-CN" altLang="en-US" sz="1800">
              <a:latin typeface="Arial" panose="020B0604020202020204" pitchFamily="34" charset="0"/>
            </a:endParaRPr>
          </a:p>
        </p:txBody>
      </p:sp>
      <p:sp>
        <p:nvSpPr>
          <p:cNvPr id="24584" name="矩形 1"/>
          <p:cNvSpPr>
            <a:spLocks noChangeArrowheads="1"/>
          </p:cNvSpPr>
          <p:nvPr/>
        </p:nvSpPr>
        <p:spPr bwMode="auto">
          <a:xfrm>
            <a:off x="8299450" y="4824413"/>
            <a:ext cx="18843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p>
          <a:p>
            <a:pPr algn="ctr" eaLnBrk="1" hangingPunct="1">
              <a:lnSpc>
                <a:spcPct val="150000"/>
              </a:lnSpc>
              <a:spcBef>
                <a:spcPct val="0"/>
              </a:spcBef>
              <a:buFont typeface="Arial" panose="020B0604020202020204" pitchFamily="34" charset="0"/>
              <a:buNone/>
            </a:pPr>
            <a:r>
              <a:rPr lang="zh-CN" altLang="en-US"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endParaRPr lang="en-US" altLang="zh-CN"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endParaRPr>
          </a:p>
          <a:p>
            <a:pPr algn="ctr" eaLnBrk="1" hangingPunct="1">
              <a:lnSpc>
                <a:spcPct val="150000"/>
              </a:lnSpc>
              <a:spcBef>
                <a:spcPct val="0"/>
              </a:spcBef>
              <a:buFont typeface="Arial" panose="020B0604020202020204" pitchFamily="34" charset="0"/>
              <a:buNone/>
            </a:pPr>
            <a:r>
              <a:rPr lang="zh-CN" altLang="en-US"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endParaRPr lang="zh-CN" altLang="en-US" sz="1800">
              <a:latin typeface="Arial" panose="020B0604020202020204" pitchFamily="34" charset="0"/>
            </a:endParaRPr>
          </a:p>
        </p:txBody>
      </p:sp>
      <p:sp>
        <p:nvSpPr>
          <p:cNvPr id="24585" name="矩形 1"/>
          <p:cNvSpPr>
            <a:spLocks noChangeArrowheads="1"/>
          </p:cNvSpPr>
          <p:nvPr/>
        </p:nvSpPr>
        <p:spPr bwMode="auto">
          <a:xfrm>
            <a:off x="8218488" y="757238"/>
            <a:ext cx="18843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p>
          <a:p>
            <a:pPr algn="ctr" eaLnBrk="1" hangingPunct="1">
              <a:lnSpc>
                <a:spcPct val="150000"/>
              </a:lnSpc>
              <a:spcBef>
                <a:spcPct val="0"/>
              </a:spcBef>
              <a:buFont typeface="Arial" panose="020B0604020202020204" pitchFamily="34" charset="0"/>
              <a:buNone/>
            </a:pPr>
            <a:r>
              <a:rPr lang="zh-CN" altLang="en-US"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endParaRPr lang="en-US" altLang="zh-CN"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endParaRPr>
          </a:p>
          <a:p>
            <a:pPr algn="ctr" eaLnBrk="1" hangingPunct="1">
              <a:lnSpc>
                <a:spcPct val="150000"/>
              </a:lnSpc>
              <a:spcBef>
                <a:spcPct val="0"/>
              </a:spcBef>
              <a:buFont typeface="Arial" panose="020B0604020202020204" pitchFamily="34" charset="0"/>
              <a:buNone/>
            </a:pPr>
            <a:r>
              <a:rPr lang="zh-CN" altLang="en-US"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endParaRPr lang="zh-CN" altLang="en-US" sz="1800">
              <a:latin typeface="Arial" panose="020B0604020202020204" pitchFamily="34" charset="0"/>
            </a:endParaRPr>
          </a:p>
        </p:txBody>
      </p:sp>
      <p:sp>
        <p:nvSpPr>
          <p:cNvPr id="24586" name="矩形 1"/>
          <p:cNvSpPr>
            <a:spLocks noChangeArrowheads="1"/>
          </p:cNvSpPr>
          <p:nvPr/>
        </p:nvSpPr>
        <p:spPr bwMode="auto">
          <a:xfrm>
            <a:off x="4476750" y="4946650"/>
            <a:ext cx="18843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p>
          <a:p>
            <a:pPr algn="ctr" eaLnBrk="1" hangingPunct="1">
              <a:lnSpc>
                <a:spcPct val="150000"/>
              </a:lnSpc>
              <a:spcBef>
                <a:spcPct val="0"/>
              </a:spcBef>
              <a:buFont typeface="Arial" panose="020B0604020202020204" pitchFamily="34" charset="0"/>
              <a:buNone/>
            </a:pPr>
            <a:r>
              <a:rPr lang="zh-CN" altLang="en-US"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endParaRPr lang="en-US" altLang="zh-CN"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endParaRPr>
          </a:p>
          <a:p>
            <a:pPr algn="ctr" eaLnBrk="1" hangingPunct="1">
              <a:lnSpc>
                <a:spcPct val="150000"/>
              </a:lnSpc>
              <a:spcBef>
                <a:spcPct val="0"/>
              </a:spcBef>
              <a:buFont typeface="Arial" panose="020B0604020202020204" pitchFamily="34" charset="0"/>
              <a:buNone/>
            </a:pPr>
            <a:r>
              <a:rPr lang="zh-CN" altLang="en-US"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endParaRPr lang="zh-CN" altLang="en-US" sz="1800">
              <a:latin typeface="Arial" panose="020B0604020202020204" pitchFamily="34" charset="0"/>
            </a:endParaRP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矩形 7"/>
          <p:cNvSpPr>
            <a:spLocks noChangeArrowheads="1"/>
          </p:cNvSpPr>
          <p:nvPr/>
        </p:nvSpPr>
        <p:spPr bwMode="auto">
          <a:xfrm>
            <a:off x="0" y="0"/>
            <a:ext cx="12192000" cy="6858000"/>
          </a:xfrm>
          <a:prstGeom prst="rect">
            <a:avLst/>
          </a:pr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5603" name="矩形 2"/>
          <p:cNvSpPr>
            <a:spLocks noChangeArrowheads="1"/>
          </p:cNvSpPr>
          <p:nvPr/>
        </p:nvSpPr>
        <p:spPr bwMode="auto">
          <a:xfrm>
            <a:off x="4111625" y="1970088"/>
            <a:ext cx="4102100" cy="4037012"/>
          </a:xfrm>
          <a:prstGeom prst="rect">
            <a:avLst/>
          </a:prstGeom>
          <a:solidFill>
            <a:srgbClr val="59595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5604" name="矩形 9"/>
          <p:cNvSpPr>
            <a:spLocks noChangeArrowheads="1"/>
          </p:cNvSpPr>
          <p:nvPr/>
        </p:nvSpPr>
        <p:spPr bwMode="auto">
          <a:xfrm>
            <a:off x="2709863" y="2598738"/>
            <a:ext cx="1401762" cy="677862"/>
          </a:xfrm>
          <a:prstGeom prst="rect">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chemeClr val="bg1"/>
              </a:solidFill>
              <a:latin typeface="宋体" panose="02010600030101010101" pitchFamily="2" charset="-122"/>
              <a:sym typeface="宋体" panose="02010600030101010101" pitchFamily="2" charset="-122"/>
            </a:endParaRPr>
          </a:p>
        </p:txBody>
      </p:sp>
      <p:sp>
        <p:nvSpPr>
          <p:cNvPr id="25605" name="矩形 10"/>
          <p:cNvSpPr>
            <a:spLocks noChangeArrowheads="1"/>
          </p:cNvSpPr>
          <p:nvPr/>
        </p:nvSpPr>
        <p:spPr bwMode="auto">
          <a:xfrm>
            <a:off x="1533525" y="3292475"/>
            <a:ext cx="2578100" cy="774700"/>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chemeClr val="bg1"/>
              </a:solidFill>
              <a:latin typeface="宋体" panose="02010600030101010101" pitchFamily="2" charset="-122"/>
              <a:sym typeface="宋体" panose="02010600030101010101" pitchFamily="2" charset="-122"/>
            </a:endParaRPr>
          </a:p>
        </p:txBody>
      </p:sp>
      <p:sp>
        <p:nvSpPr>
          <p:cNvPr id="25606" name="矩形 11"/>
          <p:cNvSpPr>
            <a:spLocks noChangeArrowheads="1"/>
          </p:cNvSpPr>
          <p:nvPr/>
        </p:nvSpPr>
        <p:spPr bwMode="auto">
          <a:xfrm>
            <a:off x="709613" y="4084638"/>
            <a:ext cx="3402012" cy="696912"/>
          </a:xfrm>
          <a:prstGeom prst="rect">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5607" name="矩形 12"/>
          <p:cNvSpPr>
            <a:spLocks noChangeArrowheads="1"/>
          </p:cNvSpPr>
          <p:nvPr/>
        </p:nvSpPr>
        <p:spPr bwMode="auto">
          <a:xfrm>
            <a:off x="1806575" y="4799013"/>
            <a:ext cx="2305050" cy="715962"/>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chemeClr val="bg1"/>
              </a:solidFill>
              <a:latin typeface="宋体" panose="02010600030101010101" pitchFamily="2" charset="-122"/>
              <a:sym typeface="宋体" panose="02010600030101010101" pitchFamily="2" charset="-122"/>
            </a:endParaRPr>
          </a:p>
        </p:txBody>
      </p:sp>
      <p:sp>
        <p:nvSpPr>
          <p:cNvPr id="25608" name="矩形 5"/>
          <p:cNvSpPr>
            <a:spLocks noChangeArrowheads="1"/>
          </p:cNvSpPr>
          <p:nvPr/>
        </p:nvSpPr>
        <p:spPr bwMode="auto">
          <a:xfrm>
            <a:off x="8213725" y="2598738"/>
            <a:ext cx="1803400" cy="728662"/>
          </a:xfrm>
          <a:prstGeom prst="rect">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chemeClr val="bg1"/>
              </a:solidFill>
              <a:latin typeface="宋体" panose="02010600030101010101" pitchFamily="2" charset="-122"/>
              <a:sym typeface="宋体" panose="02010600030101010101" pitchFamily="2" charset="-122"/>
            </a:endParaRPr>
          </a:p>
        </p:txBody>
      </p:sp>
      <p:sp>
        <p:nvSpPr>
          <p:cNvPr id="25609" name="矩形 6"/>
          <p:cNvSpPr>
            <a:spLocks noChangeArrowheads="1"/>
          </p:cNvSpPr>
          <p:nvPr/>
        </p:nvSpPr>
        <p:spPr bwMode="auto">
          <a:xfrm>
            <a:off x="8213725" y="3338513"/>
            <a:ext cx="3268663" cy="774700"/>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5610" name="矩形 7"/>
          <p:cNvSpPr>
            <a:spLocks noChangeArrowheads="1"/>
          </p:cNvSpPr>
          <p:nvPr/>
        </p:nvSpPr>
        <p:spPr bwMode="auto">
          <a:xfrm>
            <a:off x="8213725" y="4125913"/>
            <a:ext cx="2211388" cy="660400"/>
          </a:xfrm>
          <a:prstGeom prst="rect">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chemeClr val="bg1"/>
              </a:solidFill>
              <a:latin typeface="宋体" panose="02010600030101010101" pitchFamily="2" charset="-122"/>
              <a:sym typeface="宋体" panose="02010600030101010101" pitchFamily="2" charset="-122"/>
            </a:endParaRPr>
          </a:p>
        </p:txBody>
      </p:sp>
      <p:sp>
        <p:nvSpPr>
          <p:cNvPr id="25611" name="矩形 8"/>
          <p:cNvSpPr>
            <a:spLocks noChangeArrowheads="1"/>
          </p:cNvSpPr>
          <p:nvPr/>
        </p:nvSpPr>
        <p:spPr bwMode="auto">
          <a:xfrm>
            <a:off x="8213725" y="4799013"/>
            <a:ext cx="2665413" cy="715962"/>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5612" name="矩形 1"/>
          <p:cNvSpPr>
            <a:spLocks noChangeArrowheads="1"/>
          </p:cNvSpPr>
          <p:nvPr/>
        </p:nvSpPr>
        <p:spPr bwMode="auto">
          <a:xfrm>
            <a:off x="5945188" y="2317750"/>
            <a:ext cx="192405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600">
                <a:solidFill>
                  <a:schemeClr val="bg1"/>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p>
          <a:p>
            <a:pPr algn="ctr" eaLnBrk="1" hangingPunct="1">
              <a:lnSpc>
                <a:spcPct val="150000"/>
              </a:lnSpc>
              <a:spcBef>
                <a:spcPct val="0"/>
              </a:spcBef>
              <a:buFont typeface="Arial" panose="020B0604020202020204" pitchFamily="34" charset="0"/>
              <a:buNone/>
            </a:pPr>
            <a:r>
              <a:rPr lang="zh-CN" altLang="en-US" sz="1600">
                <a:solidFill>
                  <a:schemeClr val="bg1"/>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p>
          <a:p>
            <a:pPr algn="ctr" eaLnBrk="1" hangingPunct="1">
              <a:lnSpc>
                <a:spcPct val="150000"/>
              </a:lnSpc>
              <a:spcBef>
                <a:spcPct val="0"/>
              </a:spcBef>
              <a:buFont typeface="Arial" panose="020B0604020202020204" pitchFamily="34" charset="0"/>
              <a:buNone/>
            </a:pPr>
            <a:r>
              <a:rPr lang="zh-CN" altLang="en-US" sz="1600">
                <a:solidFill>
                  <a:schemeClr val="bg1"/>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endParaRPr lang="en-US" altLang="zh-CN" sz="1600">
              <a:solidFill>
                <a:schemeClr val="bg1"/>
              </a:solidFill>
              <a:latin typeface="Franklin Gothic Book" panose="020B0503020102020204" pitchFamily="34" charset="0"/>
              <a:ea typeface="微软雅黑" panose="020B0503020204020204" pitchFamily="34" charset="-122"/>
              <a:sym typeface="Franklin Gothic Book" panose="020B0503020102020204" pitchFamily="34" charset="0"/>
            </a:endParaRPr>
          </a:p>
          <a:p>
            <a:pPr algn="ctr" eaLnBrk="1" hangingPunct="1">
              <a:lnSpc>
                <a:spcPct val="150000"/>
              </a:lnSpc>
              <a:spcBef>
                <a:spcPct val="0"/>
              </a:spcBef>
              <a:buFont typeface="Arial" panose="020B0604020202020204" pitchFamily="34" charset="0"/>
              <a:buNone/>
            </a:pPr>
            <a:r>
              <a:rPr lang="zh-CN" altLang="en-US" sz="1600">
                <a:solidFill>
                  <a:schemeClr val="bg1"/>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endParaRPr lang="zh-CN" altLang="en-US" sz="1800">
              <a:latin typeface="Arial" panose="020B0604020202020204" pitchFamily="34" charset="0"/>
            </a:endParaRPr>
          </a:p>
        </p:txBody>
      </p:sp>
      <p:sp>
        <p:nvSpPr>
          <p:cNvPr id="25613" name="矩形 1"/>
          <p:cNvSpPr>
            <a:spLocks noChangeArrowheads="1"/>
          </p:cNvSpPr>
          <p:nvPr/>
        </p:nvSpPr>
        <p:spPr bwMode="auto">
          <a:xfrm>
            <a:off x="4456113" y="4219575"/>
            <a:ext cx="1897062"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600">
                <a:solidFill>
                  <a:schemeClr val="bg1"/>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p>
          <a:p>
            <a:pPr algn="ctr" eaLnBrk="1" hangingPunct="1">
              <a:lnSpc>
                <a:spcPct val="150000"/>
              </a:lnSpc>
              <a:spcBef>
                <a:spcPct val="0"/>
              </a:spcBef>
              <a:buFont typeface="Arial" panose="020B0604020202020204" pitchFamily="34" charset="0"/>
              <a:buNone/>
            </a:pPr>
            <a:r>
              <a:rPr lang="zh-CN" altLang="en-US" sz="1600">
                <a:solidFill>
                  <a:schemeClr val="bg1"/>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p>
          <a:p>
            <a:pPr algn="ctr" eaLnBrk="1" hangingPunct="1">
              <a:lnSpc>
                <a:spcPct val="150000"/>
              </a:lnSpc>
              <a:spcBef>
                <a:spcPct val="0"/>
              </a:spcBef>
              <a:buFont typeface="Arial" panose="020B0604020202020204" pitchFamily="34" charset="0"/>
              <a:buNone/>
            </a:pPr>
            <a:r>
              <a:rPr lang="zh-CN" altLang="en-US" sz="1600">
                <a:solidFill>
                  <a:schemeClr val="bg1"/>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endParaRPr lang="en-US" altLang="zh-CN" sz="1600">
              <a:solidFill>
                <a:schemeClr val="bg1"/>
              </a:solidFill>
              <a:latin typeface="Franklin Gothic Book" panose="020B0503020102020204" pitchFamily="34" charset="0"/>
              <a:ea typeface="微软雅黑" panose="020B0503020204020204" pitchFamily="34" charset="-122"/>
              <a:sym typeface="Franklin Gothic Book" panose="020B0503020102020204" pitchFamily="34" charset="0"/>
            </a:endParaRPr>
          </a:p>
          <a:p>
            <a:pPr algn="ctr" eaLnBrk="1" hangingPunct="1">
              <a:lnSpc>
                <a:spcPct val="150000"/>
              </a:lnSpc>
              <a:spcBef>
                <a:spcPct val="0"/>
              </a:spcBef>
              <a:buFont typeface="Arial" panose="020B0604020202020204" pitchFamily="34" charset="0"/>
              <a:buNone/>
            </a:pPr>
            <a:r>
              <a:rPr lang="zh-CN" altLang="en-US" sz="1600">
                <a:solidFill>
                  <a:schemeClr val="bg1"/>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endParaRPr lang="zh-CN" altLang="en-US" sz="1800">
              <a:latin typeface="Arial" panose="020B0604020202020204" pitchFamily="34" charset="0"/>
            </a:endParaRPr>
          </a:p>
        </p:txBody>
      </p:sp>
      <p:sp>
        <p:nvSpPr>
          <p:cNvPr id="25614" name="文本框 27"/>
          <p:cNvSpPr>
            <a:spLocks noChangeArrowheads="1"/>
          </p:cNvSpPr>
          <p:nvPr/>
        </p:nvSpPr>
        <p:spPr bwMode="auto">
          <a:xfrm>
            <a:off x="2876550" y="2752725"/>
            <a:ext cx="12350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sz="1800">
              <a:solidFill>
                <a:schemeClr val="bg1"/>
              </a:solidFill>
              <a:sym typeface="宋体" panose="02010600030101010101" pitchFamily="2" charset="-122"/>
            </a:endParaRPr>
          </a:p>
        </p:txBody>
      </p:sp>
      <p:sp>
        <p:nvSpPr>
          <p:cNvPr id="25615" name="文本框 28"/>
          <p:cNvSpPr>
            <a:spLocks noChangeArrowheads="1"/>
          </p:cNvSpPr>
          <p:nvPr/>
        </p:nvSpPr>
        <p:spPr bwMode="auto">
          <a:xfrm>
            <a:off x="2451100" y="5016500"/>
            <a:ext cx="11414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sz="1800">
              <a:solidFill>
                <a:schemeClr val="bg1"/>
              </a:solidFill>
              <a:sym typeface="宋体" panose="02010600030101010101" pitchFamily="2" charset="-122"/>
            </a:endParaRPr>
          </a:p>
        </p:txBody>
      </p:sp>
      <p:sp>
        <p:nvSpPr>
          <p:cNvPr id="25616" name="文本框 29"/>
          <p:cNvSpPr>
            <a:spLocks noChangeArrowheads="1"/>
          </p:cNvSpPr>
          <p:nvPr/>
        </p:nvSpPr>
        <p:spPr bwMode="auto">
          <a:xfrm>
            <a:off x="2255838" y="3529013"/>
            <a:ext cx="11207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sz="1800">
              <a:solidFill>
                <a:schemeClr val="bg1"/>
              </a:solidFill>
              <a:sym typeface="宋体" panose="02010600030101010101" pitchFamily="2" charset="-122"/>
            </a:endParaRPr>
          </a:p>
        </p:txBody>
      </p:sp>
      <p:sp>
        <p:nvSpPr>
          <p:cNvPr id="25617" name="文本框 30"/>
          <p:cNvSpPr>
            <a:spLocks noChangeArrowheads="1"/>
          </p:cNvSpPr>
          <p:nvPr/>
        </p:nvSpPr>
        <p:spPr bwMode="auto">
          <a:xfrm>
            <a:off x="1931988" y="4265613"/>
            <a:ext cx="12176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sz="1800">
              <a:solidFill>
                <a:schemeClr val="bg1"/>
              </a:solidFill>
              <a:sym typeface="宋体" panose="02010600030101010101" pitchFamily="2" charset="-122"/>
            </a:endParaRPr>
          </a:p>
        </p:txBody>
      </p:sp>
      <p:sp>
        <p:nvSpPr>
          <p:cNvPr id="25618" name="文本框 31"/>
          <p:cNvSpPr>
            <a:spLocks noChangeArrowheads="1"/>
          </p:cNvSpPr>
          <p:nvPr/>
        </p:nvSpPr>
        <p:spPr bwMode="auto">
          <a:xfrm>
            <a:off x="8948738" y="4984750"/>
            <a:ext cx="1182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sz="1800">
              <a:solidFill>
                <a:schemeClr val="bg1"/>
              </a:solidFill>
              <a:sym typeface="宋体" panose="02010600030101010101" pitchFamily="2" charset="-122"/>
            </a:endParaRPr>
          </a:p>
        </p:txBody>
      </p:sp>
      <p:sp>
        <p:nvSpPr>
          <p:cNvPr id="25619" name="文本框 32"/>
          <p:cNvSpPr>
            <a:spLocks noChangeArrowheads="1"/>
          </p:cNvSpPr>
          <p:nvPr/>
        </p:nvSpPr>
        <p:spPr bwMode="auto">
          <a:xfrm>
            <a:off x="8683625" y="428625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sz="1800">
              <a:solidFill>
                <a:schemeClr val="bg1"/>
              </a:solidFill>
              <a:sym typeface="宋体" panose="02010600030101010101" pitchFamily="2" charset="-122"/>
            </a:endParaRPr>
          </a:p>
        </p:txBody>
      </p:sp>
      <p:sp>
        <p:nvSpPr>
          <p:cNvPr id="25620" name="文本框 33"/>
          <p:cNvSpPr>
            <a:spLocks noChangeArrowheads="1"/>
          </p:cNvSpPr>
          <p:nvPr/>
        </p:nvSpPr>
        <p:spPr bwMode="auto">
          <a:xfrm>
            <a:off x="9309100" y="3513138"/>
            <a:ext cx="11160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sz="1800">
              <a:solidFill>
                <a:schemeClr val="bg1"/>
              </a:solidFill>
              <a:sym typeface="宋体" panose="02010600030101010101" pitchFamily="2" charset="-122"/>
            </a:endParaRPr>
          </a:p>
        </p:txBody>
      </p:sp>
      <p:sp>
        <p:nvSpPr>
          <p:cNvPr id="25621" name="文本框 34"/>
          <p:cNvSpPr>
            <a:spLocks noChangeArrowheads="1"/>
          </p:cNvSpPr>
          <p:nvPr/>
        </p:nvSpPr>
        <p:spPr bwMode="auto">
          <a:xfrm>
            <a:off x="8601075" y="2782888"/>
            <a:ext cx="11001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a:solidFill>
                  <a:schemeClr val="bg1"/>
                </a:solidFill>
                <a:latin typeface="微软雅黑" panose="020B0503020204020204" pitchFamily="34" charset="-122"/>
                <a:ea typeface="微软雅黑" panose="020B0503020204020204" pitchFamily="34" charset="-122"/>
                <a:sym typeface="Arial" panose="020B0604020202020204" pitchFamily="34" charset="0"/>
              </a:rPr>
              <a:t>添加文字</a:t>
            </a:r>
            <a:endParaRPr lang="zh-CN" altLang="en-US" sz="1800">
              <a:solidFill>
                <a:schemeClr val="bg1"/>
              </a:solidFill>
              <a:sym typeface="宋体" panose="02010600030101010101" pitchFamily="2" charset="-122"/>
            </a:endParaRPr>
          </a:p>
        </p:txBody>
      </p:sp>
      <p:sp>
        <p:nvSpPr>
          <p:cNvPr id="25622" name="KSO_Shape"/>
          <p:cNvSpPr>
            <a:spLocks noChangeArrowheads="1"/>
          </p:cNvSpPr>
          <p:nvPr/>
        </p:nvSpPr>
        <p:spPr bwMode="auto">
          <a:xfrm>
            <a:off x="4914900" y="2403475"/>
            <a:ext cx="488950" cy="1293813"/>
          </a:xfrm>
          <a:custGeom>
            <a:avLst/>
            <a:gdLst>
              <a:gd name="T0" fmla="*/ 9282 w 771525"/>
              <a:gd name="T1" fmla="*/ 34271 h 1912713"/>
              <a:gd name="T2" fmla="*/ 40703 w 771525"/>
              <a:gd name="T3" fmla="*/ 34271 h 1912713"/>
              <a:gd name="T4" fmla="*/ 49985 w 771525"/>
              <a:gd name="T5" fmla="*/ 47995 h 1912713"/>
              <a:gd name="T6" fmla="*/ 49985 w 771525"/>
              <a:gd name="T7" fmla="*/ 63195 h 1912713"/>
              <a:gd name="T8" fmla="*/ 49985 w 771525"/>
              <a:gd name="T9" fmla="*/ 76888 h 1912713"/>
              <a:gd name="T10" fmla="*/ 49985 w 771525"/>
              <a:gd name="T11" fmla="*/ 97456 h 1912713"/>
              <a:gd name="T12" fmla="*/ 45202 w 771525"/>
              <a:gd name="T13" fmla="*/ 104526 h 1912713"/>
              <a:gd name="T14" fmla="*/ 40420 w 771525"/>
              <a:gd name="T15" fmla="*/ 97456 h 1912713"/>
              <a:gd name="T16" fmla="*/ 40420 w 771525"/>
              <a:gd name="T17" fmla="*/ 63195 h 1912713"/>
              <a:gd name="T18" fmla="*/ 40420 w 771525"/>
              <a:gd name="T19" fmla="*/ 63194 h 1912713"/>
              <a:gd name="T20" fmla="*/ 40420 w 771525"/>
              <a:gd name="T21" fmla="*/ 54750 h 1912713"/>
              <a:gd name="T22" fmla="*/ 38646 w 771525"/>
              <a:gd name="T23" fmla="*/ 52127 h 1912713"/>
              <a:gd name="T24" fmla="*/ 36871 w 771525"/>
              <a:gd name="T25" fmla="*/ 54750 h 1912713"/>
              <a:gd name="T26" fmla="*/ 36871 w 771525"/>
              <a:gd name="T27" fmla="*/ 90612 h 1912713"/>
              <a:gd name="T28" fmla="*/ 36871 w 771525"/>
              <a:gd name="T29" fmla="*/ 90612 h 1912713"/>
              <a:gd name="T30" fmla="*/ 36871 w 771525"/>
              <a:gd name="T31" fmla="*/ 111935 h 1912713"/>
              <a:gd name="T32" fmla="*/ 36871 w 771525"/>
              <a:gd name="T33" fmla="*/ 112349 h 1912713"/>
              <a:gd name="T34" fmla="*/ 36871 w 771525"/>
              <a:gd name="T35" fmla="*/ 175695 h 1912713"/>
              <a:gd name="T36" fmla="*/ 31780 w 771525"/>
              <a:gd name="T37" fmla="*/ 183223 h 1912713"/>
              <a:gd name="T38" fmla="*/ 26690 w 771525"/>
              <a:gd name="T39" fmla="*/ 175695 h 1912713"/>
              <a:gd name="T40" fmla="*/ 26690 w 771525"/>
              <a:gd name="T41" fmla="*/ 118203 h 1912713"/>
              <a:gd name="T42" fmla="*/ 26690 w 771525"/>
              <a:gd name="T43" fmla="*/ 112560 h 1912713"/>
              <a:gd name="T44" fmla="*/ 24915 w 771525"/>
              <a:gd name="T45" fmla="*/ 109937 h 1912713"/>
              <a:gd name="T46" fmla="*/ 23141 w 771525"/>
              <a:gd name="T47" fmla="*/ 112560 h 1912713"/>
              <a:gd name="T48" fmla="*/ 23141 w 771525"/>
              <a:gd name="T49" fmla="*/ 175810 h 1912713"/>
              <a:gd name="T50" fmla="*/ 18127 w 771525"/>
              <a:gd name="T51" fmla="*/ 183223 h 1912713"/>
              <a:gd name="T52" fmla="*/ 18127 w 771525"/>
              <a:gd name="T53" fmla="*/ 183223 h 1912713"/>
              <a:gd name="T54" fmla="*/ 13113 w 771525"/>
              <a:gd name="T55" fmla="*/ 175810 h 1912713"/>
              <a:gd name="T56" fmla="*/ 13113 w 771525"/>
              <a:gd name="T57" fmla="*/ 111822 h 1912713"/>
              <a:gd name="T58" fmla="*/ 13113 w 771525"/>
              <a:gd name="T59" fmla="*/ 111820 h 1912713"/>
              <a:gd name="T60" fmla="*/ 13113 w 771525"/>
              <a:gd name="T61" fmla="*/ 90612 h 1912713"/>
              <a:gd name="T62" fmla="*/ 13113 w 771525"/>
              <a:gd name="T63" fmla="*/ 90612 h 1912713"/>
              <a:gd name="T64" fmla="*/ 13113 w 771525"/>
              <a:gd name="T65" fmla="*/ 54750 h 1912713"/>
              <a:gd name="T66" fmla="*/ 11339 w 771525"/>
              <a:gd name="T67" fmla="*/ 52127 h 1912713"/>
              <a:gd name="T68" fmla="*/ 9565 w 771525"/>
              <a:gd name="T69" fmla="*/ 54750 h 1912713"/>
              <a:gd name="T70" fmla="*/ 9565 w 771525"/>
              <a:gd name="T71" fmla="*/ 63195 h 1912713"/>
              <a:gd name="T72" fmla="*/ 9565 w 771525"/>
              <a:gd name="T73" fmla="*/ 90612 h 1912713"/>
              <a:gd name="T74" fmla="*/ 9565 w 771525"/>
              <a:gd name="T75" fmla="*/ 97456 h 1912713"/>
              <a:gd name="T76" fmla="*/ 4782 w 771525"/>
              <a:gd name="T77" fmla="*/ 104526 h 1912713"/>
              <a:gd name="T78" fmla="*/ 0 w 771525"/>
              <a:gd name="T79" fmla="*/ 97456 h 1912713"/>
              <a:gd name="T80" fmla="*/ 0 w 771525"/>
              <a:gd name="T81" fmla="*/ 76888 h 1912713"/>
              <a:gd name="T82" fmla="*/ 0 w 771525"/>
              <a:gd name="T83" fmla="*/ 63195 h 1912713"/>
              <a:gd name="T84" fmla="*/ 0 w 771525"/>
              <a:gd name="T85" fmla="*/ 47995 h 1912713"/>
              <a:gd name="T86" fmla="*/ 9282 w 771525"/>
              <a:gd name="T87" fmla="*/ 34271 h 1912713"/>
              <a:gd name="T88" fmla="*/ 24857 w 771525"/>
              <a:gd name="T89" fmla="*/ 0 h 1912713"/>
              <a:gd name="T90" fmla="*/ 35057 w 771525"/>
              <a:gd name="T91" fmla="*/ 15082 h 1912713"/>
              <a:gd name="T92" fmla="*/ 24857 w 771525"/>
              <a:gd name="T93" fmla="*/ 30165 h 1912713"/>
              <a:gd name="T94" fmla="*/ 14656 w 771525"/>
              <a:gd name="T95" fmla="*/ 15082 h 1912713"/>
              <a:gd name="T96" fmla="*/ 24857 w 771525"/>
              <a:gd name="T97" fmla="*/ 0 h 191271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71525"/>
              <a:gd name="T148" fmla="*/ 0 h 1912713"/>
              <a:gd name="T149" fmla="*/ 771525 w 771525"/>
              <a:gd name="T150" fmla="*/ 1912713 h 191271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71525" h="1912713">
                <a:moveTo>
                  <a:pt x="143272" y="357755"/>
                </a:moveTo>
                <a:lnTo>
                  <a:pt x="628253" y="357755"/>
                </a:lnTo>
                <a:cubicBezTo>
                  <a:pt x="707380" y="357755"/>
                  <a:pt x="771525" y="421900"/>
                  <a:pt x="771525" y="501027"/>
                </a:cubicBezTo>
                <a:lnTo>
                  <a:pt x="771525" y="659703"/>
                </a:lnTo>
                <a:lnTo>
                  <a:pt x="771525" y="802652"/>
                </a:lnTo>
                <a:lnTo>
                  <a:pt x="771525" y="1017361"/>
                </a:lnTo>
                <a:cubicBezTo>
                  <a:pt x="771525" y="1058130"/>
                  <a:pt x="738475" y="1091180"/>
                  <a:pt x="697706" y="1091180"/>
                </a:cubicBezTo>
                <a:cubicBezTo>
                  <a:pt x="656937" y="1091180"/>
                  <a:pt x="623887" y="1058130"/>
                  <a:pt x="623887" y="1017361"/>
                </a:cubicBezTo>
                <a:lnTo>
                  <a:pt x="623887" y="659703"/>
                </a:lnTo>
                <a:lnTo>
                  <a:pt x="623888" y="659698"/>
                </a:lnTo>
                <a:lnTo>
                  <a:pt x="623888" y="571551"/>
                </a:lnTo>
                <a:cubicBezTo>
                  <a:pt x="623888" y="556427"/>
                  <a:pt x="611628" y="544167"/>
                  <a:pt x="596504" y="544167"/>
                </a:cubicBezTo>
                <a:cubicBezTo>
                  <a:pt x="581380" y="544167"/>
                  <a:pt x="569120" y="556427"/>
                  <a:pt x="569120" y="571551"/>
                </a:cubicBezTo>
                <a:lnTo>
                  <a:pt x="569120" y="945924"/>
                </a:lnTo>
                <a:lnTo>
                  <a:pt x="569119" y="945924"/>
                </a:lnTo>
                <a:lnTo>
                  <a:pt x="569119" y="1168521"/>
                </a:lnTo>
                <a:lnTo>
                  <a:pt x="569119" y="1172836"/>
                </a:lnTo>
                <a:lnTo>
                  <a:pt x="569119" y="1834131"/>
                </a:lnTo>
                <a:cubicBezTo>
                  <a:pt x="569119" y="1877530"/>
                  <a:pt x="533937" y="1912712"/>
                  <a:pt x="490538" y="1912712"/>
                </a:cubicBezTo>
                <a:cubicBezTo>
                  <a:pt x="447139" y="1912712"/>
                  <a:pt x="411957" y="1877530"/>
                  <a:pt x="411957" y="1834131"/>
                </a:cubicBezTo>
                <a:lnTo>
                  <a:pt x="411957" y="1233956"/>
                </a:lnTo>
                <a:lnTo>
                  <a:pt x="411957" y="1175047"/>
                </a:lnTo>
                <a:cubicBezTo>
                  <a:pt x="411957" y="1159923"/>
                  <a:pt x="399696" y="1147662"/>
                  <a:pt x="384572" y="1147662"/>
                </a:cubicBezTo>
                <a:cubicBezTo>
                  <a:pt x="369449" y="1147662"/>
                  <a:pt x="357188" y="1159922"/>
                  <a:pt x="357188" y="1175045"/>
                </a:cubicBezTo>
                <a:cubicBezTo>
                  <a:pt x="357188" y="1395138"/>
                  <a:pt x="357187" y="1615229"/>
                  <a:pt x="357187" y="1835322"/>
                </a:cubicBezTo>
                <a:cubicBezTo>
                  <a:pt x="357187" y="1878064"/>
                  <a:pt x="322538" y="1912713"/>
                  <a:pt x="279796" y="1912713"/>
                </a:cubicBezTo>
                <a:lnTo>
                  <a:pt x="279797" y="1912712"/>
                </a:lnTo>
                <a:cubicBezTo>
                  <a:pt x="237055" y="1912712"/>
                  <a:pt x="202406" y="1878063"/>
                  <a:pt x="202406" y="1835321"/>
                </a:cubicBezTo>
                <a:lnTo>
                  <a:pt x="202406" y="1167331"/>
                </a:lnTo>
                <a:lnTo>
                  <a:pt x="202407" y="1167326"/>
                </a:lnTo>
                <a:lnTo>
                  <a:pt x="202407" y="945924"/>
                </a:lnTo>
                <a:lnTo>
                  <a:pt x="202406" y="945924"/>
                </a:lnTo>
                <a:lnTo>
                  <a:pt x="202406" y="571551"/>
                </a:lnTo>
                <a:cubicBezTo>
                  <a:pt x="202406" y="556427"/>
                  <a:pt x="190146" y="544167"/>
                  <a:pt x="175022" y="544167"/>
                </a:cubicBezTo>
                <a:cubicBezTo>
                  <a:pt x="159898" y="544167"/>
                  <a:pt x="147638" y="556427"/>
                  <a:pt x="147638" y="571551"/>
                </a:cubicBezTo>
                <a:lnTo>
                  <a:pt x="147638" y="659703"/>
                </a:lnTo>
                <a:lnTo>
                  <a:pt x="147638" y="945924"/>
                </a:lnTo>
                <a:lnTo>
                  <a:pt x="147638" y="1017361"/>
                </a:lnTo>
                <a:cubicBezTo>
                  <a:pt x="147638" y="1058130"/>
                  <a:pt x="114588" y="1091180"/>
                  <a:pt x="73819" y="1091180"/>
                </a:cubicBezTo>
                <a:cubicBezTo>
                  <a:pt x="33050" y="1091180"/>
                  <a:pt x="0" y="1058130"/>
                  <a:pt x="0" y="1017361"/>
                </a:cubicBezTo>
                <a:lnTo>
                  <a:pt x="0" y="802652"/>
                </a:lnTo>
                <a:lnTo>
                  <a:pt x="0" y="659703"/>
                </a:lnTo>
                <a:lnTo>
                  <a:pt x="0" y="501027"/>
                </a:lnTo>
                <a:cubicBezTo>
                  <a:pt x="0" y="421900"/>
                  <a:pt x="64145" y="357755"/>
                  <a:pt x="143272" y="357755"/>
                </a:cubicBezTo>
                <a:close/>
                <a:moveTo>
                  <a:pt x="383667" y="0"/>
                </a:moveTo>
                <a:cubicBezTo>
                  <a:pt x="470623" y="0"/>
                  <a:pt x="541114" y="70491"/>
                  <a:pt x="541114" y="157447"/>
                </a:cubicBezTo>
                <a:cubicBezTo>
                  <a:pt x="541114" y="244403"/>
                  <a:pt x="470623" y="314894"/>
                  <a:pt x="383667" y="314894"/>
                </a:cubicBezTo>
                <a:cubicBezTo>
                  <a:pt x="296711" y="314894"/>
                  <a:pt x="226220" y="244403"/>
                  <a:pt x="226220" y="157447"/>
                </a:cubicBezTo>
                <a:cubicBezTo>
                  <a:pt x="226220" y="70491"/>
                  <a:pt x="296711" y="0"/>
                  <a:pt x="383667" y="0"/>
                </a:cubicBez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5623" name="KSO_Shape"/>
          <p:cNvSpPr>
            <a:spLocks noChangeArrowheads="1"/>
          </p:cNvSpPr>
          <p:nvPr/>
        </p:nvSpPr>
        <p:spPr bwMode="auto">
          <a:xfrm>
            <a:off x="6726238" y="4337050"/>
            <a:ext cx="627062" cy="1295400"/>
          </a:xfrm>
          <a:custGeom>
            <a:avLst/>
            <a:gdLst>
              <a:gd name="T0" fmla="*/ 18858 w 987290"/>
              <a:gd name="T1" fmla="*/ 34523 h 1912712"/>
              <a:gd name="T2" fmla="*/ 45691 w 987290"/>
              <a:gd name="T3" fmla="*/ 34523 h 1912712"/>
              <a:gd name="T4" fmla="*/ 53914 w 987290"/>
              <a:gd name="T5" fmla="*/ 42176 h 1912712"/>
              <a:gd name="T6" fmla="*/ 54952 w 987290"/>
              <a:gd name="T7" fmla="*/ 44811 h 1912712"/>
              <a:gd name="T8" fmla="*/ 64647 w 987290"/>
              <a:gd name="T9" fmla="*/ 96561 h 1912712"/>
              <a:gd name="T10" fmla="*/ 61508 w 987290"/>
              <a:gd name="T11" fmla="*/ 104686 h 1912712"/>
              <a:gd name="T12" fmla="*/ 61508 w 987290"/>
              <a:gd name="T13" fmla="*/ 104686 h 1912712"/>
              <a:gd name="T14" fmla="*/ 56114 w 987290"/>
              <a:gd name="T15" fmla="*/ 100458 h 1912712"/>
              <a:gd name="T16" fmla="*/ 47662 w 987290"/>
              <a:gd name="T17" fmla="*/ 55342 h 1912712"/>
              <a:gd name="T18" fmla="*/ 44918 w 987290"/>
              <a:gd name="T19" fmla="*/ 53050 h 1912712"/>
              <a:gd name="T20" fmla="*/ 43358 w 987290"/>
              <a:gd name="T21" fmla="*/ 57084 h 1912712"/>
              <a:gd name="T22" fmla="*/ 55954 w 987290"/>
              <a:gd name="T23" fmla="*/ 124315 h 1912712"/>
              <a:gd name="T24" fmla="*/ 56659 w 987290"/>
              <a:gd name="T25" fmla="*/ 128967 h 1912712"/>
              <a:gd name="T26" fmla="*/ 44623 w 987290"/>
              <a:gd name="T27" fmla="*/ 128967 h 1912712"/>
              <a:gd name="T28" fmla="*/ 44623 w 987290"/>
              <a:gd name="T29" fmla="*/ 176993 h 1912712"/>
              <a:gd name="T30" fmla="*/ 39465 w 987290"/>
              <a:gd name="T31" fmla="*/ 184576 h 1912712"/>
              <a:gd name="T32" fmla="*/ 34306 w 987290"/>
              <a:gd name="T33" fmla="*/ 176993 h 1912712"/>
              <a:gd name="T34" fmla="*/ 34306 w 987290"/>
              <a:gd name="T35" fmla="*/ 128967 h 1912712"/>
              <a:gd name="T36" fmla="*/ 30711 w 987290"/>
              <a:gd name="T37" fmla="*/ 128967 h 1912712"/>
              <a:gd name="T38" fmla="*/ 30711 w 987290"/>
              <a:gd name="T39" fmla="*/ 177108 h 1912712"/>
              <a:gd name="T40" fmla="*/ 25631 w 987290"/>
              <a:gd name="T41" fmla="*/ 184576 h 1912712"/>
              <a:gd name="T42" fmla="*/ 25631 w 987290"/>
              <a:gd name="T43" fmla="*/ 184576 h 1912712"/>
              <a:gd name="T44" fmla="*/ 20550 w 987290"/>
              <a:gd name="T45" fmla="*/ 177108 h 1912712"/>
              <a:gd name="T46" fmla="*/ 20550 w 987290"/>
              <a:gd name="T47" fmla="*/ 128967 h 1912712"/>
              <a:gd name="T48" fmla="*/ 8054 w 987290"/>
              <a:gd name="T49" fmla="*/ 128967 h 1912712"/>
              <a:gd name="T50" fmla="*/ 21521 w 987290"/>
              <a:gd name="T51" fmla="*/ 57084 h 1912712"/>
              <a:gd name="T52" fmla="*/ 19962 w 987290"/>
              <a:gd name="T53" fmla="*/ 53050 h 1912712"/>
              <a:gd name="T54" fmla="*/ 17218 w 987290"/>
              <a:gd name="T55" fmla="*/ 55342 h 1912712"/>
              <a:gd name="T56" fmla="*/ 11581 w 987290"/>
              <a:gd name="T57" fmla="*/ 85428 h 1912712"/>
              <a:gd name="T58" fmla="*/ 11574 w 987290"/>
              <a:gd name="T59" fmla="*/ 85416 h 1912712"/>
              <a:gd name="T60" fmla="*/ 8829 w 987290"/>
              <a:gd name="T61" fmla="*/ 100070 h 1912712"/>
              <a:gd name="T62" fmla="*/ 3302 w 987290"/>
              <a:gd name="T63" fmla="*/ 104686 h 1912712"/>
              <a:gd name="T64" fmla="*/ 3302 w 987290"/>
              <a:gd name="T65" fmla="*/ 104686 h 1912712"/>
              <a:gd name="T66" fmla="*/ 163 w 987290"/>
              <a:gd name="T67" fmla="*/ 96561 h 1912712"/>
              <a:gd name="T68" fmla="*/ 9858 w 987290"/>
              <a:gd name="T69" fmla="*/ 44811 h 1912712"/>
              <a:gd name="T70" fmla="*/ 10199 w 987290"/>
              <a:gd name="T71" fmla="*/ 43819 h 1912712"/>
              <a:gd name="T72" fmla="*/ 18858 w 987290"/>
              <a:gd name="T73" fmla="*/ 34523 h 1912712"/>
              <a:gd name="T74" fmla="*/ 32449 w 987290"/>
              <a:gd name="T75" fmla="*/ 0 h 1912712"/>
              <a:gd name="T76" fmla="*/ 42785 w 987290"/>
              <a:gd name="T77" fmla="*/ 15194 h 1912712"/>
              <a:gd name="T78" fmla="*/ 32449 w 987290"/>
              <a:gd name="T79" fmla="*/ 30387 h 1912712"/>
              <a:gd name="T80" fmla="*/ 22113 w 987290"/>
              <a:gd name="T81" fmla="*/ 15194 h 1912712"/>
              <a:gd name="T82" fmla="*/ 32449 w 987290"/>
              <a:gd name="T83" fmla="*/ 0 h 191271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87290"/>
              <a:gd name="T127" fmla="*/ 0 h 1912712"/>
              <a:gd name="T128" fmla="*/ 987290 w 987290"/>
              <a:gd name="T129" fmla="*/ 1912712 h 191271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87290" h="1912712">
                <a:moveTo>
                  <a:pt x="287267" y="357754"/>
                </a:moveTo>
                <a:lnTo>
                  <a:pt x="696037" y="357754"/>
                </a:lnTo>
                <a:cubicBezTo>
                  <a:pt x="751531" y="357754"/>
                  <a:pt x="799531" y="389836"/>
                  <a:pt x="821308" y="437053"/>
                </a:cubicBezTo>
                <a:cubicBezTo>
                  <a:pt x="828839" y="444251"/>
                  <a:pt x="834170" y="453657"/>
                  <a:pt x="837118" y="464360"/>
                </a:cubicBezTo>
                <a:lnTo>
                  <a:pt x="984815" y="1000638"/>
                </a:lnTo>
                <a:cubicBezTo>
                  <a:pt x="994856" y="1037095"/>
                  <a:pt x="973441" y="1074789"/>
                  <a:pt x="936984" y="1084830"/>
                </a:cubicBezTo>
                <a:lnTo>
                  <a:pt x="936986" y="1084831"/>
                </a:lnTo>
                <a:cubicBezTo>
                  <a:pt x="901976" y="1094473"/>
                  <a:pt x="865826" y="1075107"/>
                  <a:pt x="854828" y="1041024"/>
                </a:cubicBezTo>
                <a:lnTo>
                  <a:pt x="726065" y="573497"/>
                </a:lnTo>
                <a:cubicBezTo>
                  <a:pt x="721080" y="555394"/>
                  <a:pt x="702362" y="544760"/>
                  <a:pt x="684259" y="549746"/>
                </a:cubicBezTo>
                <a:cubicBezTo>
                  <a:pt x="666156" y="554732"/>
                  <a:pt x="655522" y="573449"/>
                  <a:pt x="660508" y="591552"/>
                </a:cubicBezTo>
                <a:lnTo>
                  <a:pt x="852387" y="1288247"/>
                </a:lnTo>
                <a:lnTo>
                  <a:pt x="863126" y="1336447"/>
                </a:lnTo>
                <a:lnTo>
                  <a:pt x="679772" y="1336447"/>
                </a:lnTo>
                <a:lnTo>
                  <a:pt x="679772" y="1834130"/>
                </a:lnTo>
                <a:cubicBezTo>
                  <a:pt x="679772" y="1877529"/>
                  <a:pt x="644590" y="1912711"/>
                  <a:pt x="601191" y="1912711"/>
                </a:cubicBezTo>
                <a:cubicBezTo>
                  <a:pt x="557792" y="1912711"/>
                  <a:pt x="522610" y="1877529"/>
                  <a:pt x="522610" y="1834130"/>
                </a:cubicBezTo>
                <a:lnTo>
                  <a:pt x="522610" y="1336447"/>
                </a:lnTo>
                <a:lnTo>
                  <a:pt x="467841" y="1336447"/>
                </a:lnTo>
                <a:cubicBezTo>
                  <a:pt x="467841" y="1502738"/>
                  <a:pt x="467840" y="1669030"/>
                  <a:pt x="467840" y="1835321"/>
                </a:cubicBezTo>
                <a:cubicBezTo>
                  <a:pt x="467840" y="1878063"/>
                  <a:pt x="433191" y="1912712"/>
                  <a:pt x="390449" y="1912712"/>
                </a:cubicBezTo>
                <a:lnTo>
                  <a:pt x="390450" y="1912711"/>
                </a:lnTo>
                <a:cubicBezTo>
                  <a:pt x="347708" y="1912711"/>
                  <a:pt x="313059" y="1878062"/>
                  <a:pt x="313059" y="1835320"/>
                </a:cubicBezTo>
                <a:lnTo>
                  <a:pt x="313059" y="1336447"/>
                </a:lnTo>
                <a:lnTo>
                  <a:pt x="122692" y="1336447"/>
                </a:lnTo>
                <a:lnTo>
                  <a:pt x="327846" y="591552"/>
                </a:lnTo>
                <a:cubicBezTo>
                  <a:pt x="332832" y="573449"/>
                  <a:pt x="322198" y="554732"/>
                  <a:pt x="304095" y="549746"/>
                </a:cubicBezTo>
                <a:cubicBezTo>
                  <a:pt x="285992" y="544760"/>
                  <a:pt x="267275" y="555394"/>
                  <a:pt x="262289" y="573497"/>
                </a:cubicBezTo>
                <a:lnTo>
                  <a:pt x="176423" y="885270"/>
                </a:lnTo>
                <a:lnTo>
                  <a:pt x="176320" y="885144"/>
                </a:lnTo>
                <a:cubicBezTo>
                  <a:pt x="162379" y="935763"/>
                  <a:pt x="148437" y="986382"/>
                  <a:pt x="134496" y="1037001"/>
                </a:cubicBezTo>
                <a:cubicBezTo>
                  <a:pt x="124456" y="1073457"/>
                  <a:pt x="86761" y="1094872"/>
                  <a:pt x="50304" y="1084832"/>
                </a:cubicBezTo>
                <a:lnTo>
                  <a:pt x="50306" y="1084831"/>
                </a:lnTo>
                <a:cubicBezTo>
                  <a:pt x="13849" y="1074790"/>
                  <a:pt x="-7566" y="1037096"/>
                  <a:pt x="2475" y="1000639"/>
                </a:cubicBezTo>
                <a:lnTo>
                  <a:pt x="150173" y="464361"/>
                </a:lnTo>
                <a:lnTo>
                  <a:pt x="155370" y="454078"/>
                </a:lnTo>
                <a:cubicBezTo>
                  <a:pt x="172562" y="397845"/>
                  <a:pt x="225232" y="357754"/>
                  <a:pt x="287267" y="357754"/>
                </a:cubicBezTo>
                <a:close/>
                <a:moveTo>
                  <a:pt x="494320" y="0"/>
                </a:moveTo>
                <a:cubicBezTo>
                  <a:pt x="581276" y="0"/>
                  <a:pt x="651767" y="70491"/>
                  <a:pt x="651767" y="157447"/>
                </a:cubicBezTo>
                <a:cubicBezTo>
                  <a:pt x="651767" y="244403"/>
                  <a:pt x="581276" y="314894"/>
                  <a:pt x="494320" y="314894"/>
                </a:cubicBezTo>
                <a:cubicBezTo>
                  <a:pt x="407364" y="314894"/>
                  <a:pt x="336873" y="244403"/>
                  <a:pt x="336873" y="157447"/>
                </a:cubicBezTo>
                <a:cubicBezTo>
                  <a:pt x="336873" y="70491"/>
                  <a:pt x="407364" y="0"/>
                  <a:pt x="494320" y="0"/>
                </a:cubicBezTo>
                <a:close/>
              </a:path>
            </a:pathLst>
          </a:cu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5624" name="TextBox 42"/>
          <p:cNvSpPr>
            <a:spLocks noChangeArrowheads="1"/>
          </p:cNvSpPr>
          <p:nvPr/>
        </p:nvSpPr>
        <p:spPr bwMode="auto">
          <a:xfrm>
            <a:off x="5078413" y="996950"/>
            <a:ext cx="23352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b="1">
                <a:solidFill>
                  <a:srgbClr val="4D4D4D"/>
                </a:solidFill>
                <a:latin typeface="微软雅黑" panose="020B0503020204020204" pitchFamily="34" charset="-122"/>
                <a:ea typeface="微软雅黑" panose="020B0503020204020204" pitchFamily="34" charset="-122"/>
                <a:sym typeface="宋体" panose="02010600030101010101" pitchFamily="2" charset="-122"/>
              </a:rPr>
              <a:t>点击添加文本</a:t>
            </a:r>
            <a:endParaRPr lang="zh-CN" altLang="en-US" sz="4000">
              <a:solidFill>
                <a:srgbClr val="000000"/>
              </a:solidFill>
              <a:latin typeface="微软雅黑" panose="020B0503020204020204" pitchFamily="34" charset="-122"/>
              <a:ea typeface="微软雅黑" panose="020B0503020204020204" pitchFamily="34" charset="-122"/>
              <a:sym typeface="宋体" panose="02010600030101010101" pitchFamily="2" charset="-122"/>
            </a:endParaRP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矩形 7"/>
          <p:cNvSpPr>
            <a:spLocks noChangeArrowheads="1"/>
          </p:cNvSpPr>
          <p:nvPr/>
        </p:nvSpPr>
        <p:spPr bwMode="auto">
          <a:xfrm>
            <a:off x="0" y="0"/>
            <a:ext cx="12192000" cy="6858000"/>
          </a:xfrm>
          <a:prstGeom prst="rect">
            <a:avLst/>
          </a:pr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6627" name="椭圆 1"/>
          <p:cNvSpPr>
            <a:spLocks noChangeArrowheads="1"/>
          </p:cNvSpPr>
          <p:nvPr/>
        </p:nvSpPr>
        <p:spPr bwMode="auto">
          <a:xfrm>
            <a:off x="1065213" y="2374900"/>
            <a:ext cx="2479675" cy="2651125"/>
          </a:xfrm>
          <a:custGeom>
            <a:avLst/>
            <a:gdLst>
              <a:gd name="T0" fmla="*/ 7543648 w 1751265"/>
              <a:gd name="T1" fmla="*/ 0 h 1872208"/>
              <a:gd name="T2" fmla="*/ 14112671 w 1751265"/>
              <a:gd name="T3" fmla="*/ 3844064 h 1872208"/>
              <a:gd name="T4" fmla="*/ 13063147 w 1751265"/>
              <a:gd name="T5" fmla="*/ 7670443 h 1872208"/>
              <a:gd name="T6" fmla="*/ 14037783 w 1751265"/>
              <a:gd name="T7" fmla="*/ 11373489 h 1872208"/>
              <a:gd name="T8" fmla="*/ 7543648 w 1751265"/>
              <a:gd name="T9" fmla="*/ 15094221 h 1872208"/>
              <a:gd name="T10" fmla="*/ 0 w 1751265"/>
              <a:gd name="T11" fmla="*/ 7547117 h 1872208"/>
              <a:gd name="T12" fmla="*/ 7543648 w 1751265"/>
              <a:gd name="T13" fmla="*/ 0 h 1872208"/>
              <a:gd name="T14" fmla="*/ 0 60000 65536"/>
              <a:gd name="T15" fmla="*/ 0 60000 65536"/>
              <a:gd name="T16" fmla="*/ 0 60000 65536"/>
              <a:gd name="T17" fmla="*/ 0 60000 65536"/>
              <a:gd name="T18" fmla="*/ 0 60000 65536"/>
              <a:gd name="T19" fmla="*/ 0 60000 65536"/>
              <a:gd name="T20" fmla="*/ 0 60000 65536"/>
              <a:gd name="T21" fmla="*/ 0 w 1751265"/>
              <a:gd name="T22" fmla="*/ 0 h 1872208"/>
              <a:gd name="T23" fmla="*/ 1751265 w 1751265"/>
              <a:gd name="T24" fmla="*/ 1872208 h 18722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51265" h="1872208">
                <a:moveTo>
                  <a:pt x="936104" y="0"/>
                </a:moveTo>
                <a:cubicBezTo>
                  <a:pt x="1286069" y="0"/>
                  <a:pt x="1591179" y="192044"/>
                  <a:pt x="1751265" y="476797"/>
                </a:cubicBezTo>
                <a:cubicBezTo>
                  <a:pt x="1668191" y="615556"/>
                  <a:pt x="1621028" y="777971"/>
                  <a:pt x="1621028" y="951401"/>
                </a:cubicBezTo>
                <a:cubicBezTo>
                  <a:pt x="1621028" y="1118433"/>
                  <a:pt x="1664775" y="1275246"/>
                  <a:pt x="1741972" y="1410708"/>
                </a:cubicBezTo>
                <a:cubicBezTo>
                  <a:pt x="1580006" y="1687123"/>
                  <a:pt x="1279670" y="1872208"/>
                  <a:pt x="936104" y="1872208"/>
                </a:cubicBezTo>
                <a:cubicBezTo>
                  <a:pt x="419108" y="1872208"/>
                  <a:pt x="0" y="1453100"/>
                  <a:pt x="0" y="936104"/>
                </a:cubicBezTo>
                <a:cubicBezTo>
                  <a:pt x="0" y="419108"/>
                  <a:pt x="419108" y="0"/>
                  <a:pt x="936104" y="0"/>
                </a:cubicBez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6628" name="椭圆 23"/>
          <p:cNvSpPr>
            <a:spLocks noChangeArrowheads="1"/>
          </p:cNvSpPr>
          <p:nvPr/>
        </p:nvSpPr>
        <p:spPr bwMode="auto">
          <a:xfrm>
            <a:off x="8509000" y="2397125"/>
            <a:ext cx="2651125" cy="2651125"/>
          </a:xfrm>
          <a:prstGeom prst="ellipse">
            <a:avLst/>
          </a:prstGeom>
          <a:solidFill>
            <a:srgbClr val="A5A5A5"/>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6629" name="椭圆 1"/>
          <p:cNvSpPr>
            <a:spLocks noChangeArrowheads="1"/>
          </p:cNvSpPr>
          <p:nvPr/>
        </p:nvSpPr>
        <p:spPr bwMode="auto">
          <a:xfrm>
            <a:off x="3544888" y="2397125"/>
            <a:ext cx="2479675" cy="2651125"/>
          </a:xfrm>
          <a:custGeom>
            <a:avLst/>
            <a:gdLst>
              <a:gd name="T0" fmla="*/ 7543648 w 1751265"/>
              <a:gd name="T1" fmla="*/ 0 h 1872208"/>
              <a:gd name="T2" fmla="*/ 14112671 w 1751265"/>
              <a:gd name="T3" fmla="*/ 3844064 h 1872208"/>
              <a:gd name="T4" fmla="*/ 13063147 w 1751265"/>
              <a:gd name="T5" fmla="*/ 7670443 h 1872208"/>
              <a:gd name="T6" fmla="*/ 14037783 w 1751265"/>
              <a:gd name="T7" fmla="*/ 11373489 h 1872208"/>
              <a:gd name="T8" fmla="*/ 7543648 w 1751265"/>
              <a:gd name="T9" fmla="*/ 15094221 h 1872208"/>
              <a:gd name="T10" fmla="*/ 0 w 1751265"/>
              <a:gd name="T11" fmla="*/ 7547117 h 1872208"/>
              <a:gd name="T12" fmla="*/ 7543648 w 1751265"/>
              <a:gd name="T13" fmla="*/ 0 h 1872208"/>
              <a:gd name="T14" fmla="*/ 0 60000 65536"/>
              <a:gd name="T15" fmla="*/ 0 60000 65536"/>
              <a:gd name="T16" fmla="*/ 0 60000 65536"/>
              <a:gd name="T17" fmla="*/ 0 60000 65536"/>
              <a:gd name="T18" fmla="*/ 0 60000 65536"/>
              <a:gd name="T19" fmla="*/ 0 60000 65536"/>
              <a:gd name="T20" fmla="*/ 0 60000 65536"/>
              <a:gd name="T21" fmla="*/ 0 w 1751265"/>
              <a:gd name="T22" fmla="*/ 0 h 1872208"/>
              <a:gd name="T23" fmla="*/ 1751265 w 1751265"/>
              <a:gd name="T24" fmla="*/ 1872208 h 18722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51265" h="1872208">
                <a:moveTo>
                  <a:pt x="936104" y="0"/>
                </a:moveTo>
                <a:cubicBezTo>
                  <a:pt x="1286069" y="0"/>
                  <a:pt x="1591179" y="192044"/>
                  <a:pt x="1751265" y="476797"/>
                </a:cubicBezTo>
                <a:cubicBezTo>
                  <a:pt x="1668191" y="615556"/>
                  <a:pt x="1621028" y="777971"/>
                  <a:pt x="1621028" y="951401"/>
                </a:cubicBezTo>
                <a:cubicBezTo>
                  <a:pt x="1621028" y="1118433"/>
                  <a:pt x="1664775" y="1275246"/>
                  <a:pt x="1741972" y="1410708"/>
                </a:cubicBezTo>
                <a:cubicBezTo>
                  <a:pt x="1580006" y="1687123"/>
                  <a:pt x="1279670" y="1872208"/>
                  <a:pt x="936104" y="1872208"/>
                </a:cubicBezTo>
                <a:cubicBezTo>
                  <a:pt x="419108" y="1872208"/>
                  <a:pt x="0" y="1453100"/>
                  <a:pt x="0" y="936104"/>
                </a:cubicBezTo>
                <a:cubicBezTo>
                  <a:pt x="0" y="419108"/>
                  <a:pt x="419108" y="0"/>
                  <a:pt x="936104" y="0"/>
                </a:cubicBezTo>
                <a:close/>
              </a:path>
            </a:pathLst>
          </a:custGeom>
          <a:solidFill>
            <a:srgbClr val="59595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6630" name="椭圆 1"/>
          <p:cNvSpPr>
            <a:spLocks noChangeArrowheads="1"/>
          </p:cNvSpPr>
          <p:nvPr/>
        </p:nvSpPr>
        <p:spPr bwMode="auto">
          <a:xfrm>
            <a:off x="6024563" y="2397125"/>
            <a:ext cx="2479675" cy="2651125"/>
          </a:xfrm>
          <a:custGeom>
            <a:avLst/>
            <a:gdLst>
              <a:gd name="T0" fmla="*/ 7543648 w 1751265"/>
              <a:gd name="T1" fmla="*/ 0 h 1872208"/>
              <a:gd name="T2" fmla="*/ 14112671 w 1751265"/>
              <a:gd name="T3" fmla="*/ 3844064 h 1872208"/>
              <a:gd name="T4" fmla="*/ 13063147 w 1751265"/>
              <a:gd name="T5" fmla="*/ 7670443 h 1872208"/>
              <a:gd name="T6" fmla="*/ 14037783 w 1751265"/>
              <a:gd name="T7" fmla="*/ 11373489 h 1872208"/>
              <a:gd name="T8" fmla="*/ 7543648 w 1751265"/>
              <a:gd name="T9" fmla="*/ 15094221 h 1872208"/>
              <a:gd name="T10" fmla="*/ 0 w 1751265"/>
              <a:gd name="T11" fmla="*/ 7547117 h 1872208"/>
              <a:gd name="T12" fmla="*/ 7543648 w 1751265"/>
              <a:gd name="T13" fmla="*/ 0 h 1872208"/>
              <a:gd name="T14" fmla="*/ 0 60000 65536"/>
              <a:gd name="T15" fmla="*/ 0 60000 65536"/>
              <a:gd name="T16" fmla="*/ 0 60000 65536"/>
              <a:gd name="T17" fmla="*/ 0 60000 65536"/>
              <a:gd name="T18" fmla="*/ 0 60000 65536"/>
              <a:gd name="T19" fmla="*/ 0 60000 65536"/>
              <a:gd name="T20" fmla="*/ 0 60000 65536"/>
              <a:gd name="T21" fmla="*/ 0 w 1751265"/>
              <a:gd name="T22" fmla="*/ 0 h 1872208"/>
              <a:gd name="T23" fmla="*/ 1751265 w 1751265"/>
              <a:gd name="T24" fmla="*/ 1872208 h 18722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51265" h="1872208">
                <a:moveTo>
                  <a:pt x="936104" y="0"/>
                </a:moveTo>
                <a:cubicBezTo>
                  <a:pt x="1286069" y="0"/>
                  <a:pt x="1591179" y="192044"/>
                  <a:pt x="1751265" y="476797"/>
                </a:cubicBezTo>
                <a:cubicBezTo>
                  <a:pt x="1668191" y="615556"/>
                  <a:pt x="1621028" y="777971"/>
                  <a:pt x="1621028" y="951401"/>
                </a:cubicBezTo>
                <a:cubicBezTo>
                  <a:pt x="1621028" y="1118433"/>
                  <a:pt x="1664775" y="1275246"/>
                  <a:pt x="1741972" y="1410708"/>
                </a:cubicBezTo>
                <a:cubicBezTo>
                  <a:pt x="1580006" y="1687123"/>
                  <a:pt x="1279670" y="1872208"/>
                  <a:pt x="936104" y="1872208"/>
                </a:cubicBezTo>
                <a:cubicBezTo>
                  <a:pt x="419108" y="1872208"/>
                  <a:pt x="0" y="1453100"/>
                  <a:pt x="0" y="936104"/>
                </a:cubicBezTo>
                <a:cubicBezTo>
                  <a:pt x="0" y="419108"/>
                  <a:pt x="419108" y="0"/>
                  <a:pt x="936104" y="0"/>
                </a:cubicBezTo>
                <a:close/>
              </a:path>
            </a:pathLst>
          </a:cu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6631" name="TextBox 14"/>
          <p:cNvSpPr>
            <a:spLocks noChangeArrowheads="1"/>
          </p:cNvSpPr>
          <p:nvPr/>
        </p:nvSpPr>
        <p:spPr bwMode="auto">
          <a:xfrm>
            <a:off x="2055813" y="2390775"/>
            <a:ext cx="601662"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en-US" altLang="zh-CN" sz="3200" b="1">
                <a:solidFill>
                  <a:schemeClr val="bg1"/>
                </a:solidFill>
              </a:rPr>
              <a:t>01</a:t>
            </a:r>
            <a:endParaRPr lang="zh-CN" altLang="en-US" sz="3200" b="1">
              <a:solidFill>
                <a:schemeClr val="bg1"/>
              </a:solidFill>
              <a:sym typeface="宋体" panose="02010600030101010101" pitchFamily="2" charset="-122"/>
            </a:endParaRPr>
          </a:p>
        </p:txBody>
      </p:sp>
      <p:sp>
        <p:nvSpPr>
          <p:cNvPr id="26632" name="TextBox 15"/>
          <p:cNvSpPr>
            <a:spLocks noChangeArrowheads="1"/>
          </p:cNvSpPr>
          <p:nvPr/>
        </p:nvSpPr>
        <p:spPr bwMode="auto">
          <a:xfrm>
            <a:off x="4576763" y="2390775"/>
            <a:ext cx="601662"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en-US" altLang="zh-CN" sz="3200" b="1">
                <a:solidFill>
                  <a:schemeClr val="bg1"/>
                </a:solidFill>
              </a:rPr>
              <a:t>02</a:t>
            </a:r>
            <a:endParaRPr lang="zh-CN" altLang="en-US" sz="3200" b="1">
              <a:solidFill>
                <a:schemeClr val="bg1"/>
              </a:solidFill>
              <a:sym typeface="宋体" panose="02010600030101010101" pitchFamily="2" charset="-122"/>
            </a:endParaRPr>
          </a:p>
        </p:txBody>
      </p:sp>
      <p:sp>
        <p:nvSpPr>
          <p:cNvPr id="26633" name="TextBox 16"/>
          <p:cNvSpPr>
            <a:spLocks noChangeArrowheads="1"/>
          </p:cNvSpPr>
          <p:nvPr/>
        </p:nvSpPr>
        <p:spPr bwMode="auto">
          <a:xfrm>
            <a:off x="7000875" y="2390775"/>
            <a:ext cx="600075"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en-US" altLang="zh-CN" sz="3200" b="1">
                <a:solidFill>
                  <a:schemeClr val="bg1"/>
                </a:solidFill>
              </a:rPr>
              <a:t>03</a:t>
            </a:r>
            <a:endParaRPr lang="zh-CN" altLang="en-US" sz="3200" b="1">
              <a:solidFill>
                <a:schemeClr val="bg1"/>
              </a:solidFill>
              <a:sym typeface="宋体" panose="02010600030101010101" pitchFamily="2" charset="-122"/>
            </a:endParaRPr>
          </a:p>
        </p:txBody>
      </p:sp>
      <p:sp>
        <p:nvSpPr>
          <p:cNvPr id="26634" name="TextBox 17"/>
          <p:cNvSpPr>
            <a:spLocks noChangeArrowheads="1"/>
          </p:cNvSpPr>
          <p:nvPr/>
        </p:nvSpPr>
        <p:spPr bwMode="auto">
          <a:xfrm>
            <a:off x="9569450" y="2390775"/>
            <a:ext cx="6016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en-US" altLang="zh-CN" sz="3200" b="1">
                <a:solidFill>
                  <a:schemeClr val="bg1"/>
                </a:solidFill>
              </a:rPr>
              <a:t>04</a:t>
            </a:r>
            <a:endParaRPr lang="zh-CN" altLang="en-US" sz="3200" b="1">
              <a:solidFill>
                <a:schemeClr val="bg1"/>
              </a:solidFill>
              <a:sym typeface="宋体" panose="02010600030101010101" pitchFamily="2" charset="-122"/>
            </a:endParaRPr>
          </a:p>
        </p:txBody>
      </p:sp>
      <p:sp>
        <p:nvSpPr>
          <p:cNvPr id="26635" name="直接连接符 30"/>
          <p:cNvSpPr>
            <a:spLocks noChangeShapeType="1"/>
          </p:cNvSpPr>
          <p:nvPr/>
        </p:nvSpPr>
        <p:spPr bwMode="auto">
          <a:xfrm>
            <a:off x="1371600" y="3217863"/>
            <a:ext cx="1819275" cy="1587"/>
          </a:xfrm>
          <a:prstGeom prst="line">
            <a:avLst/>
          </a:prstGeom>
          <a:noFill/>
          <a:ln w="6350">
            <a:solidFill>
              <a:schemeClr val="bg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26636" name="直接连接符 31"/>
          <p:cNvSpPr>
            <a:spLocks noChangeShapeType="1"/>
          </p:cNvSpPr>
          <p:nvPr/>
        </p:nvSpPr>
        <p:spPr bwMode="auto">
          <a:xfrm>
            <a:off x="3875088" y="3217863"/>
            <a:ext cx="1819275" cy="1587"/>
          </a:xfrm>
          <a:prstGeom prst="line">
            <a:avLst/>
          </a:prstGeom>
          <a:noFill/>
          <a:ln w="6350">
            <a:solidFill>
              <a:schemeClr val="bg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26637" name="直接连接符 32"/>
          <p:cNvSpPr>
            <a:spLocks noChangeShapeType="1"/>
          </p:cNvSpPr>
          <p:nvPr/>
        </p:nvSpPr>
        <p:spPr bwMode="auto">
          <a:xfrm>
            <a:off x="6354763" y="3217863"/>
            <a:ext cx="1819275" cy="1587"/>
          </a:xfrm>
          <a:prstGeom prst="line">
            <a:avLst/>
          </a:prstGeom>
          <a:noFill/>
          <a:ln w="6350">
            <a:solidFill>
              <a:schemeClr val="bg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26638" name="直接连接符 33"/>
          <p:cNvSpPr>
            <a:spLocks noChangeShapeType="1"/>
          </p:cNvSpPr>
          <p:nvPr/>
        </p:nvSpPr>
        <p:spPr bwMode="auto">
          <a:xfrm>
            <a:off x="8847138" y="3217863"/>
            <a:ext cx="2032000" cy="1587"/>
          </a:xfrm>
          <a:prstGeom prst="line">
            <a:avLst/>
          </a:prstGeom>
          <a:noFill/>
          <a:ln w="6350">
            <a:solidFill>
              <a:schemeClr val="bg1"/>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26639" name="TextBox 22"/>
          <p:cNvSpPr>
            <a:spLocks noChangeArrowheads="1"/>
          </p:cNvSpPr>
          <p:nvPr/>
        </p:nvSpPr>
        <p:spPr bwMode="auto">
          <a:xfrm>
            <a:off x="1109663" y="3384550"/>
            <a:ext cx="2474912"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7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点此输入标题</a:t>
            </a:r>
          </a:p>
        </p:txBody>
      </p:sp>
      <p:sp>
        <p:nvSpPr>
          <p:cNvPr id="26640" name="TextBox 23"/>
          <p:cNvSpPr>
            <a:spLocks noChangeArrowheads="1"/>
          </p:cNvSpPr>
          <p:nvPr/>
        </p:nvSpPr>
        <p:spPr bwMode="auto">
          <a:xfrm>
            <a:off x="1109663" y="3875088"/>
            <a:ext cx="2474912"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点此输入文字</a:t>
            </a:r>
          </a:p>
        </p:txBody>
      </p:sp>
      <p:sp>
        <p:nvSpPr>
          <p:cNvPr id="26641" name="TextBox 24"/>
          <p:cNvSpPr>
            <a:spLocks noChangeArrowheads="1"/>
          </p:cNvSpPr>
          <p:nvPr/>
        </p:nvSpPr>
        <p:spPr bwMode="auto">
          <a:xfrm>
            <a:off x="3670300" y="3384550"/>
            <a:ext cx="2473325"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7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点此输入标题</a:t>
            </a:r>
          </a:p>
        </p:txBody>
      </p:sp>
      <p:sp>
        <p:nvSpPr>
          <p:cNvPr id="26642" name="TextBox 25"/>
          <p:cNvSpPr>
            <a:spLocks noChangeArrowheads="1"/>
          </p:cNvSpPr>
          <p:nvPr/>
        </p:nvSpPr>
        <p:spPr bwMode="auto">
          <a:xfrm>
            <a:off x="3700463" y="3875088"/>
            <a:ext cx="2474912"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点此输入文字</a:t>
            </a:r>
          </a:p>
        </p:txBody>
      </p:sp>
      <p:sp>
        <p:nvSpPr>
          <p:cNvPr id="26643" name="TextBox 26"/>
          <p:cNvSpPr>
            <a:spLocks noChangeArrowheads="1"/>
          </p:cNvSpPr>
          <p:nvPr/>
        </p:nvSpPr>
        <p:spPr bwMode="auto">
          <a:xfrm>
            <a:off x="6070600" y="3384550"/>
            <a:ext cx="2474913"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7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点此输入标题</a:t>
            </a:r>
          </a:p>
        </p:txBody>
      </p:sp>
      <p:sp>
        <p:nvSpPr>
          <p:cNvPr id="26644" name="TextBox 27"/>
          <p:cNvSpPr>
            <a:spLocks noChangeArrowheads="1"/>
          </p:cNvSpPr>
          <p:nvPr/>
        </p:nvSpPr>
        <p:spPr bwMode="auto">
          <a:xfrm>
            <a:off x="6070600" y="3875088"/>
            <a:ext cx="2474913"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点此输入文字</a:t>
            </a:r>
          </a:p>
        </p:txBody>
      </p:sp>
      <p:sp>
        <p:nvSpPr>
          <p:cNvPr id="26645" name="TextBox 28"/>
          <p:cNvSpPr>
            <a:spLocks noChangeArrowheads="1"/>
          </p:cNvSpPr>
          <p:nvPr/>
        </p:nvSpPr>
        <p:spPr bwMode="auto">
          <a:xfrm>
            <a:off x="8709025" y="3425825"/>
            <a:ext cx="2474913"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7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点此输入标题</a:t>
            </a:r>
          </a:p>
        </p:txBody>
      </p:sp>
      <p:sp>
        <p:nvSpPr>
          <p:cNvPr id="26646" name="TextBox 29"/>
          <p:cNvSpPr>
            <a:spLocks noChangeArrowheads="1"/>
          </p:cNvSpPr>
          <p:nvPr/>
        </p:nvSpPr>
        <p:spPr bwMode="auto">
          <a:xfrm>
            <a:off x="8740775" y="3914775"/>
            <a:ext cx="24733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点此输入文字</a:t>
            </a:r>
          </a:p>
        </p:txBody>
      </p:sp>
      <p:sp>
        <p:nvSpPr>
          <p:cNvPr id="26647" name="KSO_Shape"/>
          <p:cNvSpPr>
            <a:spLocks noChangeArrowheads="1"/>
          </p:cNvSpPr>
          <p:nvPr/>
        </p:nvSpPr>
        <p:spPr bwMode="auto">
          <a:xfrm>
            <a:off x="1852613" y="1317625"/>
            <a:ext cx="473075" cy="473075"/>
          </a:xfrm>
          <a:custGeom>
            <a:avLst/>
            <a:gdLst>
              <a:gd name="T0" fmla="*/ 22325 w 720080"/>
              <a:gd name="T1" fmla="*/ 8828 h 720080"/>
              <a:gd name="T2" fmla="*/ 20724 w 720080"/>
              <a:gd name="T3" fmla="*/ 9491 h 720080"/>
              <a:gd name="T4" fmla="*/ 20724 w 720080"/>
              <a:gd name="T5" fmla="*/ 12693 h 720080"/>
              <a:gd name="T6" fmla="*/ 24834 w 720080"/>
              <a:gd name="T7" fmla="*/ 16802 h 720080"/>
              <a:gd name="T8" fmla="*/ 7991 w 720080"/>
              <a:gd name="T9" fmla="*/ 16802 h 720080"/>
              <a:gd name="T10" fmla="*/ 5728 w 720080"/>
              <a:gd name="T11" fmla="*/ 19065 h 720080"/>
              <a:gd name="T12" fmla="*/ 7991 w 720080"/>
              <a:gd name="T13" fmla="*/ 21329 h 720080"/>
              <a:gd name="T14" fmla="*/ 24679 w 720080"/>
              <a:gd name="T15" fmla="*/ 21329 h 720080"/>
              <a:gd name="T16" fmla="*/ 20662 w 720080"/>
              <a:gd name="T17" fmla="*/ 25346 h 720080"/>
              <a:gd name="T18" fmla="*/ 20662 w 720080"/>
              <a:gd name="T19" fmla="*/ 28547 h 720080"/>
              <a:gd name="T20" fmla="*/ 23863 w 720080"/>
              <a:gd name="T21" fmla="*/ 28547 h 720080"/>
              <a:gd name="T22" fmla="*/ 31541 w 720080"/>
              <a:gd name="T23" fmla="*/ 20868 h 720080"/>
              <a:gd name="T24" fmla="*/ 31878 w 720080"/>
              <a:gd name="T25" fmla="*/ 20521 h 720080"/>
              <a:gd name="T26" fmla="*/ 31995 w 720080"/>
              <a:gd name="T27" fmla="*/ 20372 h 720080"/>
              <a:gd name="T28" fmla="*/ 32081 w 720080"/>
              <a:gd name="T29" fmla="*/ 20169 h 720080"/>
              <a:gd name="T30" fmla="*/ 32311 w 720080"/>
              <a:gd name="T31" fmla="*/ 19016 h 720080"/>
              <a:gd name="T32" fmla="*/ 32081 w 720080"/>
              <a:gd name="T33" fmla="*/ 17863 h 720080"/>
              <a:gd name="T34" fmla="*/ 31938 w 720080"/>
              <a:gd name="T35" fmla="*/ 17594 h 720080"/>
              <a:gd name="T36" fmla="*/ 31901 w 720080"/>
              <a:gd name="T37" fmla="*/ 17528 h 720080"/>
              <a:gd name="T38" fmla="*/ 31604 w 720080"/>
              <a:gd name="T39" fmla="*/ 17170 h 720080"/>
              <a:gd name="T40" fmla="*/ 23925 w 720080"/>
              <a:gd name="T41" fmla="*/ 9491 h 720080"/>
              <a:gd name="T42" fmla="*/ 22325 w 720080"/>
              <a:gd name="T43" fmla="*/ 8828 h 720080"/>
              <a:gd name="T44" fmla="*/ 19019 w 720080"/>
              <a:gd name="T45" fmla="*/ 0 h 720080"/>
              <a:gd name="T46" fmla="*/ 38039 w 720080"/>
              <a:gd name="T47" fmla="*/ 19019 h 720080"/>
              <a:gd name="T48" fmla="*/ 19019 w 720080"/>
              <a:gd name="T49" fmla="*/ 38039 h 720080"/>
              <a:gd name="T50" fmla="*/ 0 w 720080"/>
              <a:gd name="T51" fmla="*/ 19019 h 720080"/>
              <a:gd name="T52" fmla="*/ 19019 w 720080"/>
              <a:gd name="T53" fmla="*/ 0 h 72008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20080"/>
              <a:gd name="T82" fmla="*/ 0 h 720080"/>
              <a:gd name="T83" fmla="*/ 720080 w 720080"/>
              <a:gd name="T84" fmla="*/ 720080 h 72008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6648" name="KSO_Shape"/>
          <p:cNvSpPr>
            <a:spLocks noChangeArrowheads="1"/>
          </p:cNvSpPr>
          <p:nvPr/>
        </p:nvSpPr>
        <p:spPr bwMode="auto">
          <a:xfrm>
            <a:off x="1819275" y="5464175"/>
            <a:ext cx="473075" cy="474663"/>
          </a:xfrm>
          <a:custGeom>
            <a:avLst/>
            <a:gdLst>
              <a:gd name="T0" fmla="*/ 22325 w 720080"/>
              <a:gd name="T1" fmla="*/ 9038 h 720080"/>
              <a:gd name="T2" fmla="*/ 20724 w 720080"/>
              <a:gd name="T3" fmla="*/ 9717 h 720080"/>
              <a:gd name="T4" fmla="*/ 20724 w 720080"/>
              <a:gd name="T5" fmla="*/ 12994 h 720080"/>
              <a:gd name="T6" fmla="*/ 24834 w 720080"/>
              <a:gd name="T7" fmla="*/ 17201 h 720080"/>
              <a:gd name="T8" fmla="*/ 7991 w 720080"/>
              <a:gd name="T9" fmla="*/ 17201 h 720080"/>
              <a:gd name="T10" fmla="*/ 5728 w 720080"/>
              <a:gd name="T11" fmla="*/ 19518 h 720080"/>
              <a:gd name="T12" fmla="*/ 7991 w 720080"/>
              <a:gd name="T13" fmla="*/ 21835 h 720080"/>
              <a:gd name="T14" fmla="*/ 24679 w 720080"/>
              <a:gd name="T15" fmla="*/ 21835 h 720080"/>
              <a:gd name="T16" fmla="*/ 20662 w 720080"/>
              <a:gd name="T17" fmla="*/ 25948 h 720080"/>
              <a:gd name="T18" fmla="*/ 20662 w 720080"/>
              <a:gd name="T19" fmla="*/ 29225 h 720080"/>
              <a:gd name="T20" fmla="*/ 23863 w 720080"/>
              <a:gd name="T21" fmla="*/ 29225 h 720080"/>
              <a:gd name="T22" fmla="*/ 31541 w 720080"/>
              <a:gd name="T23" fmla="*/ 21364 h 720080"/>
              <a:gd name="T24" fmla="*/ 31878 w 720080"/>
              <a:gd name="T25" fmla="*/ 21007 h 720080"/>
              <a:gd name="T26" fmla="*/ 31995 w 720080"/>
              <a:gd name="T27" fmla="*/ 20856 h 720080"/>
              <a:gd name="T28" fmla="*/ 32081 w 720080"/>
              <a:gd name="T29" fmla="*/ 20648 h 720080"/>
              <a:gd name="T30" fmla="*/ 32311 w 720080"/>
              <a:gd name="T31" fmla="*/ 19468 h 720080"/>
              <a:gd name="T32" fmla="*/ 32081 w 720080"/>
              <a:gd name="T33" fmla="*/ 18287 h 720080"/>
              <a:gd name="T34" fmla="*/ 31938 w 720080"/>
              <a:gd name="T35" fmla="*/ 18011 h 720080"/>
              <a:gd name="T36" fmla="*/ 31901 w 720080"/>
              <a:gd name="T37" fmla="*/ 17945 h 720080"/>
              <a:gd name="T38" fmla="*/ 31604 w 720080"/>
              <a:gd name="T39" fmla="*/ 17578 h 720080"/>
              <a:gd name="T40" fmla="*/ 23925 w 720080"/>
              <a:gd name="T41" fmla="*/ 9717 h 720080"/>
              <a:gd name="T42" fmla="*/ 22325 w 720080"/>
              <a:gd name="T43" fmla="*/ 9038 h 720080"/>
              <a:gd name="T44" fmla="*/ 19019 w 720080"/>
              <a:gd name="T45" fmla="*/ 0 h 720080"/>
              <a:gd name="T46" fmla="*/ 38039 w 720080"/>
              <a:gd name="T47" fmla="*/ 19471 h 720080"/>
              <a:gd name="T48" fmla="*/ 19019 w 720080"/>
              <a:gd name="T49" fmla="*/ 38942 h 720080"/>
              <a:gd name="T50" fmla="*/ 0 w 720080"/>
              <a:gd name="T51" fmla="*/ 19471 h 720080"/>
              <a:gd name="T52" fmla="*/ 19019 w 720080"/>
              <a:gd name="T53" fmla="*/ 0 h 72008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20080"/>
              <a:gd name="T82" fmla="*/ 0 h 720080"/>
              <a:gd name="T83" fmla="*/ 720080 w 720080"/>
              <a:gd name="T84" fmla="*/ 720080 h 72008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6649" name="KSO_Shape"/>
          <p:cNvSpPr>
            <a:spLocks noChangeArrowheads="1"/>
          </p:cNvSpPr>
          <p:nvPr/>
        </p:nvSpPr>
        <p:spPr bwMode="auto">
          <a:xfrm flipH="1">
            <a:off x="10509250" y="1317625"/>
            <a:ext cx="474663" cy="473075"/>
          </a:xfrm>
          <a:custGeom>
            <a:avLst/>
            <a:gdLst>
              <a:gd name="T0" fmla="*/ 22855 w 720080"/>
              <a:gd name="T1" fmla="*/ 8828 h 720080"/>
              <a:gd name="T2" fmla="*/ 21216 w 720080"/>
              <a:gd name="T3" fmla="*/ 9491 h 720080"/>
              <a:gd name="T4" fmla="*/ 21216 w 720080"/>
              <a:gd name="T5" fmla="*/ 12693 h 720080"/>
              <a:gd name="T6" fmla="*/ 25424 w 720080"/>
              <a:gd name="T7" fmla="*/ 16802 h 720080"/>
              <a:gd name="T8" fmla="*/ 8181 w 720080"/>
              <a:gd name="T9" fmla="*/ 16802 h 720080"/>
              <a:gd name="T10" fmla="*/ 5864 w 720080"/>
              <a:gd name="T11" fmla="*/ 19065 h 720080"/>
              <a:gd name="T12" fmla="*/ 8181 w 720080"/>
              <a:gd name="T13" fmla="*/ 21329 h 720080"/>
              <a:gd name="T14" fmla="*/ 25264 w 720080"/>
              <a:gd name="T15" fmla="*/ 21329 h 720080"/>
              <a:gd name="T16" fmla="*/ 21152 w 720080"/>
              <a:gd name="T17" fmla="*/ 25346 h 720080"/>
              <a:gd name="T18" fmla="*/ 21152 w 720080"/>
              <a:gd name="T19" fmla="*/ 28547 h 720080"/>
              <a:gd name="T20" fmla="*/ 24429 w 720080"/>
              <a:gd name="T21" fmla="*/ 28547 h 720080"/>
              <a:gd name="T22" fmla="*/ 32290 w 720080"/>
              <a:gd name="T23" fmla="*/ 20868 h 720080"/>
              <a:gd name="T24" fmla="*/ 32634 w 720080"/>
              <a:gd name="T25" fmla="*/ 20521 h 720080"/>
              <a:gd name="T26" fmla="*/ 32753 w 720080"/>
              <a:gd name="T27" fmla="*/ 20372 h 720080"/>
              <a:gd name="T28" fmla="*/ 32843 w 720080"/>
              <a:gd name="T29" fmla="*/ 20169 h 720080"/>
              <a:gd name="T30" fmla="*/ 33078 w 720080"/>
              <a:gd name="T31" fmla="*/ 19016 h 720080"/>
              <a:gd name="T32" fmla="*/ 32843 w 720080"/>
              <a:gd name="T33" fmla="*/ 17863 h 720080"/>
              <a:gd name="T34" fmla="*/ 32695 w 720080"/>
              <a:gd name="T35" fmla="*/ 17594 h 720080"/>
              <a:gd name="T36" fmla="*/ 32658 w 720080"/>
              <a:gd name="T37" fmla="*/ 17528 h 720080"/>
              <a:gd name="T38" fmla="*/ 32355 w 720080"/>
              <a:gd name="T39" fmla="*/ 17170 h 720080"/>
              <a:gd name="T40" fmla="*/ 24493 w 720080"/>
              <a:gd name="T41" fmla="*/ 9491 h 720080"/>
              <a:gd name="T42" fmla="*/ 22855 w 720080"/>
              <a:gd name="T43" fmla="*/ 8828 h 720080"/>
              <a:gd name="T44" fmla="*/ 19471 w 720080"/>
              <a:gd name="T45" fmla="*/ 0 h 720080"/>
              <a:gd name="T46" fmla="*/ 38942 w 720080"/>
              <a:gd name="T47" fmla="*/ 19019 h 720080"/>
              <a:gd name="T48" fmla="*/ 19471 w 720080"/>
              <a:gd name="T49" fmla="*/ 38039 h 720080"/>
              <a:gd name="T50" fmla="*/ 0 w 720080"/>
              <a:gd name="T51" fmla="*/ 19019 h 720080"/>
              <a:gd name="T52" fmla="*/ 19471 w 720080"/>
              <a:gd name="T53" fmla="*/ 0 h 72008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20080"/>
              <a:gd name="T82" fmla="*/ 0 h 720080"/>
              <a:gd name="T83" fmla="*/ 720080 w 720080"/>
              <a:gd name="T84" fmla="*/ 720080 h 72008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6650" name="KSO_Shape"/>
          <p:cNvSpPr>
            <a:spLocks noChangeArrowheads="1"/>
          </p:cNvSpPr>
          <p:nvPr/>
        </p:nvSpPr>
        <p:spPr bwMode="auto">
          <a:xfrm flipH="1">
            <a:off x="10823575" y="5499100"/>
            <a:ext cx="473075" cy="473075"/>
          </a:xfrm>
          <a:custGeom>
            <a:avLst/>
            <a:gdLst>
              <a:gd name="T0" fmla="*/ 22325 w 720080"/>
              <a:gd name="T1" fmla="*/ 8828 h 720080"/>
              <a:gd name="T2" fmla="*/ 20724 w 720080"/>
              <a:gd name="T3" fmla="*/ 9491 h 720080"/>
              <a:gd name="T4" fmla="*/ 20724 w 720080"/>
              <a:gd name="T5" fmla="*/ 12693 h 720080"/>
              <a:gd name="T6" fmla="*/ 24834 w 720080"/>
              <a:gd name="T7" fmla="*/ 16802 h 720080"/>
              <a:gd name="T8" fmla="*/ 7991 w 720080"/>
              <a:gd name="T9" fmla="*/ 16802 h 720080"/>
              <a:gd name="T10" fmla="*/ 5728 w 720080"/>
              <a:gd name="T11" fmla="*/ 19065 h 720080"/>
              <a:gd name="T12" fmla="*/ 7991 w 720080"/>
              <a:gd name="T13" fmla="*/ 21329 h 720080"/>
              <a:gd name="T14" fmla="*/ 24679 w 720080"/>
              <a:gd name="T15" fmla="*/ 21329 h 720080"/>
              <a:gd name="T16" fmla="*/ 20662 w 720080"/>
              <a:gd name="T17" fmla="*/ 25346 h 720080"/>
              <a:gd name="T18" fmla="*/ 20662 w 720080"/>
              <a:gd name="T19" fmla="*/ 28547 h 720080"/>
              <a:gd name="T20" fmla="*/ 23863 w 720080"/>
              <a:gd name="T21" fmla="*/ 28547 h 720080"/>
              <a:gd name="T22" fmla="*/ 31541 w 720080"/>
              <a:gd name="T23" fmla="*/ 20868 h 720080"/>
              <a:gd name="T24" fmla="*/ 31878 w 720080"/>
              <a:gd name="T25" fmla="*/ 20521 h 720080"/>
              <a:gd name="T26" fmla="*/ 31995 w 720080"/>
              <a:gd name="T27" fmla="*/ 20372 h 720080"/>
              <a:gd name="T28" fmla="*/ 32081 w 720080"/>
              <a:gd name="T29" fmla="*/ 20169 h 720080"/>
              <a:gd name="T30" fmla="*/ 32311 w 720080"/>
              <a:gd name="T31" fmla="*/ 19016 h 720080"/>
              <a:gd name="T32" fmla="*/ 32081 w 720080"/>
              <a:gd name="T33" fmla="*/ 17863 h 720080"/>
              <a:gd name="T34" fmla="*/ 31938 w 720080"/>
              <a:gd name="T35" fmla="*/ 17594 h 720080"/>
              <a:gd name="T36" fmla="*/ 31901 w 720080"/>
              <a:gd name="T37" fmla="*/ 17528 h 720080"/>
              <a:gd name="T38" fmla="*/ 31604 w 720080"/>
              <a:gd name="T39" fmla="*/ 17170 h 720080"/>
              <a:gd name="T40" fmla="*/ 23925 w 720080"/>
              <a:gd name="T41" fmla="*/ 9491 h 720080"/>
              <a:gd name="T42" fmla="*/ 22325 w 720080"/>
              <a:gd name="T43" fmla="*/ 8828 h 720080"/>
              <a:gd name="T44" fmla="*/ 19019 w 720080"/>
              <a:gd name="T45" fmla="*/ 0 h 720080"/>
              <a:gd name="T46" fmla="*/ 38039 w 720080"/>
              <a:gd name="T47" fmla="*/ 19019 h 720080"/>
              <a:gd name="T48" fmla="*/ 19019 w 720080"/>
              <a:gd name="T49" fmla="*/ 38039 h 720080"/>
              <a:gd name="T50" fmla="*/ 0 w 720080"/>
              <a:gd name="T51" fmla="*/ 19019 h 720080"/>
              <a:gd name="T52" fmla="*/ 19019 w 720080"/>
              <a:gd name="T53" fmla="*/ 0 h 72008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20080"/>
              <a:gd name="T82" fmla="*/ 0 h 720080"/>
              <a:gd name="T83" fmla="*/ 720080 w 720080"/>
              <a:gd name="T84" fmla="*/ 720080 h 72008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6651" name="文本框 46"/>
          <p:cNvSpPr>
            <a:spLocks noChangeArrowheads="1"/>
          </p:cNvSpPr>
          <p:nvPr/>
        </p:nvSpPr>
        <p:spPr bwMode="auto">
          <a:xfrm>
            <a:off x="2463800" y="1073150"/>
            <a:ext cx="14081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18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KEYWORD</a:t>
            </a:r>
            <a:endParaRPr lang="zh-CN" altLang="en-US" sz="18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652" name="TextBox 15"/>
          <p:cNvSpPr>
            <a:spLocks noChangeArrowheads="1"/>
          </p:cNvSpPr>
          <p:nvPr/>
        </p:nvSpPr>
        <p:spPr bwMode="auto">
          <a:xfrm>
            <a:off x="2463800" y="1344613"/>
            <a:ext cx="32956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Font typeface="Arial" panose="020B0604020202020204" pitchFamily="34" charset="0"/>
              <a:buNone/>
            </a:pPr>
            <a:r>
              <a:rPr lang="zh-CN" altLang="en-US" sz="12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a:t>
            </a:r>
          </a:p>
        </p:txBody>
      </p:sp>
      <p:sp>
        <p:nvSpPr>
          <p:cNvPr id="26653" name="文本框 48"/>
          <p:cNvSpPr>
            <a:spLocks noChangeArrowheads="1"/>
          </p:cNvSpPr>
          <p:nvPr/>
        </p:nvSpPr>
        <p:spPr bwMode="auto">
          <a:xfrm>
            <a:off x="2400300" y="5189538"/>
            <a:ext cx="14081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18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KEYWORD</a:t>
            </a:r>
            <a:endParaRPr lang="zh-CN" altLang="en-US" sz="18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654" name="TextBox 15"/>
          <p:cNvSpPr>
            <a:spLocks noChangeArrowheads="1"/>
          </p:cNvSpPr>
          <p:nvPr/>
        </p:nvSpPr>
        <p:spPr bwMode="auto">
          <a:xfrm>
            <a:off x="2400300" y="5461000"/>
            <a:ext cx="32956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Font typeface="Arial" panose="020B0604020202020204" pitchFamily="34" charset="0"/>
              <a:buNone/>
            </a:pPr>
            <a:r>
              <a:rPr lang="zh-CN" altLang="en-US" sz="12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a:t>
            </a:r>
          </a:p>
        </p:txBody>
      </p:sp>
      <p:sp>
        <p:nvSpPr>
          <p:cNvPr id="26655" name="文本框 50"/>
          <p:cNvSpPr>
            <a:spLocks noChangeArrowheads="1"/>
          </p:cNvSpPr>
          <p:nvPr/>
        </p:nvSpPr>
        <p:spPr bwMode="auto">
          <a:xfrm>
            <a:off x="8826500" y="1073150"/>
            <a:ext cx="14081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en-US" altLang="zh-CN" sz="1800" b="1">
                <a:solidFill>
                  <a:srgbClr val="96A787"/>
                </a:solidFill>
                <a:latin typeface="微软雅黑" panose="020B0503020204020204" pitchFamily="34" charset="-122"/>
                <a:ea typeface="微软雅黑" panose="020B0503020204020204" pitchFamily="34" charset="-122"/>
                <a:sym typeface="微软雅黑" panose="020B0503020204020204" pitchFamily="34" charset="-122"/>
              </a:rPr>
              <a:t>KEYWORD</a:t>
            </a:r>
            <a:endParaRPr lang="zh-CN" altLang="en-US" sz="1800" b="1">
              <a:solidFill>
                <a:srgbClr val="96A787"/>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656" name="TextBox 15"/>
          <p:cNvSpPr>
            <a:spLocks noChangeArrowheads="1"/>
          </p:cNvSpPr>
          <p:nvPr/>
        </p:nvSpPr>
        <p:spPr bwMode="auto">
          <a:xfrm>
            <a:off x="7000875" y="1344613"/>
            <a:ext cx="32337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50000"/>
              </a:lnSpc>
              <a:spcBef>
                <a:spcPct val="0"/>
              </a:spcBef>
              <a:buFont typeface="Arial" panose="020B0604020202020204" pitchFamily="34" charset="0"/>
              <a:buNone/>
            </a:pPr>
            <a:r>
              <a:rPr lang="zh-CN" altLang="en-US" sz="12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a:t>
            </a:r>
          </a:p>
        </p:txBody>
      </p:sp>
      <p:sp>
        <p:nvSpPr>
          <p:cNvPr id="26657" name="文本框 52"/>
          <p:cNvSpPr>
            <a:spLocks noChangeArrowheads="1"/>
          </p:cNvSpPr>
          <p:nvPr/>
        </p:nvSpPr>
        <p:spPr bwMode="auto">
          <a:xfrm>
            <a:off x="9172575" y="5208588"/>
            <a:ext cx="14081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en-US" altLang="zh-CN" sz="1800" b="1">
                <a:solidFill>
                  <a:srgbClr val="96A787"/>
                </a:solidFill>
                <a:latin typeface="微软雅黑" panose="020B0503020204020204" pitchFamily="34" charset="-122"/>
                <a:ea typeface="微软雅黑" panose="020B0503020204020204" pitchFamily="34" charset="-122"/>
                <a:sym typeface="微软雅黑" panose="020B0503020204020204" pitchFamily="34" charset="-122"/>
              </a:rPr>
              <a:t>KEYWORD</a:t>
            </a:r>
            <a:endParaRPr lang="zh-CN" altLang="en-US" sz="1800" b="1">
              <a:solidFill>
                <a:srgbClr val="96A787"/>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658" name="TextBox 15"/>
          <p:cNvSpPr>
            <a:spLocks noChangeArrowheads="1"/>
          </p:cNvSpPr>
          <p:nvPr/>
        </p:nvSpPr>
        <p:spPr bwMode="auto">
          <a:xfrm>
            <a:off x="7346950" y="5480050"/>
            <a:ext cx="32337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50000"/>
              </a:lnSpc>
              <a:spcBef>
                <a:spcPct val="0"/>
              </a:spcBef>
              <a:buFont typeface="Arial" panose="020B0604020202020204" pitchFamily="34" charset="0"/>
              <a:buNone/>
            </a:pPr>
            <a:r>
              <a:rPr lang="zh-CN" altLang="en-US" sz="12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矩形 7"/>
          <p:cNvSpPr>
            <a:spLocks noChangeArrowheads="1"/>
          </p:cNvSpPr>
          <p:nvPr/>
        </p:nvSpPr>
        <p:spPr bwMode="auto">
          <a:xfrm>
            <a:off x="0" y="0"/>
            <a:ext cx="12192000" cy="6858000"/>
          </a:xfrm>
          <a:prstGeom prst="rect">
            <a:avLst/>
          </a:pr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7651" name="直接连接符 22"/>
          <p:cNvSpPr>
            <a:spLocks noChangeShapeType="1"/>
          </p:cNvSpPr>
          <p:nvPr/>
        </p:nvSpPr>
        <p:spPr bwMode="auto">
          <a:xfrm flipV="1">
            <a:off x="3087688" y="425450"/>
            <a:ext cx="6145212" cy="5956300"/>
          </a:xfrm>
          <a:prstGeom prst="line">
            <a:avLst/>
          </a:prstGeom>
          <a:noFill/>
          <a:ln w="19050">
            <a:solidFill>
              <a:srgbClr val="96A787"/>
            </a:solidFill>
            <a:round/>
          </a:ln>
          <a:extLst>
            <a:ext uri="{909E8E84-426E-40DD-AFC4-6F175D3DCCD1}">
              <a14:hiddenFill xmlns:a14="http://schemas.microsoft.com/office/drawing/2010/main">
                <a:noFill/>
              </a14:hiddenFill>
            </a:ext>
          </a:extLst>
        </p:spPr>
        <p:txBody>
          <a:bodyPr/>
          <a:lstStyle/>
          <a:p>
            <a:endParaRPr lang="zh-CN" altLang="en-US"/>
          </a:p>
        </p:txBody>
      </p:sp>
      <p:sp>
        <p:nvSpPr>
          <p:cNvPr id="27652" name="直接连接符 29"/>
          <p:cNvSpPr>
            <a:spLocks noChangeShapeType="1"/>
          </p:cNvSpPr>
          <p:nvPr/>
        </p:nvSpPr>
        <p:spPr bwMode="auto">
          <a:xfrm flipV="1">
            <a:off x="5284788" y="1411288"/>
            <a:ext cx="4529137" cy="4970462"/>
          </a:xfrm>
          <a:prstGeom prst="line">
            <a:avLst/>
          </a:prstGeom>
          <a:noFill/>
          <a:ln w="19050">
            <a:solidFill>
              <a:srgbClr val="DB6344"/>
            </a:solidFill>
            <a:round/>
          </a:ln>
          <a:extLst>
            <a:ext uri="{909E8E84-426E-40DD-AFC4-6F175D3DCCD1}">
              <a14:hiddenFill xmlns:a14="http://schemas.microsoft.com/office/drawing/2010/main">
                <a:noFill/>
              </a14:hiddenFill>
            </a:ext>
          </a:extLst>
        </p:spPr>
        <p:txBody>
          <a:bodyPr/>
          <a:lstStyle/>
          <a:p>
            <a:endParaRPr lang="zh-CN" altLang="en-US"/>
          </a:p>
        </p:txBody>
      </p:sp>
      <p:sp>
        <p:nvSpPr>
          <p:cNvPr id="27653" name="直接连接符 30"/>
          <p:cNvSpPr>
            <a:spLocks noChangeShapeType="1"/>
          </p:cNvSpPr>
          <p:nvPr/>
        </p:nvSpPr>
        <p:spPr bwMode="auto">
          <a:xfrm flipV="1">
            <a:off x="6732588" y="2568575"/>
            <a:ext cx="3656012" cy="3813175"/>
          </a:xfrm>
          <a:prstGeom prst="line">
            <a:avLst/>
          </a:prstGeom>
          <a:noFill/>
          <a:ln w="19050">
            <a:solidFill>
              <a:srgbClr val="96A787"/>
            </a:solidFill>
            <a:round/>
          </a:ln>
          <a:extLst>
            <a:ext uri="{909E8E84-426E-40DD-AFC4-6F175D3DCCD1}">
              <a14:hiddenFill xmlns:a14="http://schemas.microsoft.com/office/drawing/2010/main">
                <a:noFill/>
              </a14:hiddenFill>
            </a:ext>
          </a:extLst>
        </p:spPr>
        <p:txBody>
          <a:bodyPr/>
          <a:lstStyle/>
          <a:p>
            <a:endParaRPr lang="zh-CN" altLang="en-US"/>
          </a:p>
        </p:txBody>
      </p:sp>
      <p:sp>
        <p:nvSpPr>
          <p:cNvPr id="27654" name="直接连接符 31"/>
          <p:cNvSpPr>
            <a:spLocks noChangeShapeType="1"/>
          </p:cNvSpPr>
          <p:nvPr/>
        </p:nvSpPr>
        <p:spPr bwMode="auto">
          <a:xfrm flipV="1">
            <a:off x="8296275" y="3687763"/>
            <a:ext cx="2444750" cy="2693987"/>
          </a:xfrm>
          <a:prstGeom prst="line">
            <a:avLst/>
          </a:prstGeom>
          <a:noFill/>
          <a:ln w="19050">
            <a:solidFill>
              <a:srgbClr val="DB6344"/>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27655" name="组合 8"/>
          <p:cNvGrpSpPr/>
          <p:nvPr/>
        </p:nvGrpSpPr>
        <p:grpSpPr bwMode="auto">
          <a:xfrm>
            <a:off x="3665538" y="1538288"/>
            <a:ext cx="4435475" cy="968375"/>
            <a:chOff x="0" y="0"/>
            <a:chExt cx="4612942" cy="968991"/>
          </a:xfrm>
        </p:grpSpPr>
        <p:sp>
          <p:nvSpPr>
            <p:cNvPr id="27677" name="矩形 6"/>
            <p:cNvSpPr>
              <a:spLocks noChangeArrowheads="1"/>
            </p:cNvSpPr>
            <p:nvPr/>
          </p:nvSpPr>
          <p:spPr bwMode="auto">
            <a:xfrm>
              <a:off x="0" y="0"/>
              <a:ext cx="3643952" cy="968991"/>
            </a:xfrm>
            <a:prstGeom prst="rect">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7678" name="直角三角形 7"/>
            <p:cNvSpPr>
              <a:spLocks noChangeArrowheads="1"/>
            </p:cNvSpPr>
            <p:nvPr/>
          </p:nvSpPr>
          <p:spPr bwMode="auto">
            <a:xfrm rot="5400000">
              <a:off x="3643948" y="0"/>
              <a:ext cx="968991" cy="968991"/>
            </a:xfrm>
            <a:prstGeom prst="rtTriangle">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grpSp>
        <p:nvGrpSpPr>
          <p:cNvPr id="27656" name="组合 9"/>
          <p:cNvGrpSpPr/>
          <p:nvPr/>
        </p:nvGrpSpPr>
        <p:grpSpPr bwMode="auto">
          <a:xfrm>
            <a:off x="3665538" y="2506663"/>
            <a:ext cx="5145087" cy="969962"/>
            <a:chOff x="0" y="0"/>
            <a:chExt cx="5841243" cy="968992"/>
          </a:xfrm>
        </p:grpSpPr>
        <p:sp>
          <p:nvSpPr>
            <p:cNvPr id="27675" name="矩形 10"/>
            <p:cNvSpPr>
              <a:spLocks noChangeArrowheads="1"/>
            </p:cNvSpPr>
            <p:nvPr/>
          </p:nvSpPr>
          <p:spPr bwMode="auto">
            <a:xfrm>
              <a:off x="0" y="1"/>
              <a:ext cx="4872252" cy="968991"/>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7676" name="直角三角形 11"/>
            <p:cNvSpPr>
              <a:spLocks noChangeArrowheads="1"/>
            </p:cNvSpPr>
            <p:nvPr/>
          </p:nvSpPr>
          <p:spPr bwMode="auto">
            <a:xfrm rot="5400000">
              <a:off x="4872249" y="0"/>
              <a:ext cx="968991" cy="968991"/>
            </a:xfrm>
            <a:prstGeom prst="rtTriangle">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grpSp>
        <p:nvGrpSpPr>
          <p:cNvPr id="27657" name="组合 12"/>
          <p:cNvGrpSpPr/>
          <p:nvPr/>
        </p:nvGrpSpPr>
        <p:grpSpPr bwMode="auto">
          <a:xfrm>
            <a:off x="3665538" y="3471863"/>
            <a:ext cx="5886450" cy="973137"/>
            <a:chOff x="0" y="0"/>
            <a:chExt cx="5765853" cy="972742"/>
          </a:xfrm>
        </p:grpSpPr>
        <p:sp>
          <p:nvSpPr>
            <p:cNvPr id="27673" name="矩形 13"/>
            <p:cNvSpPr>
              <a:spLocks noChangeArrowheads="1"/>
            </p:cNvSpPr>
            <p:nvPr/>
          </p:nvSpPr>
          <p:spPr bwMode="auto">
            <a:xfrm>
              <a:off x="0" y="3751"/>
              <a:ext cx="4872252" cy="968991"/>
            </a:xfrm>
            <a:prstGeom prst="rect">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chemeClr val="bg1"/>
                </a:solidFill>
                <a:latin typeface="宋体" panose="02010600030101010101" pitchFamily="2" charset="-122"/>
                <a:sym typeface="宋体" panose="02010600030101010101" pitchFamily="2" charset="-122"/>
              </a:endParaRPr>
            </a:p>
          </p:txBody>
        </p:sp>
        <p:sp>
          <p:nvSpPr>
            <p:cNvPr id="27674" name="直角三角形 14"/>
            <p:cNvSpPr>
              <a:spLocks noChangeArrowheads="1"/>
            </p:cNvSpPr>
            <p:nvPr/>
          </p:nvSpPr>
          <p:spPr bwMode="auto">
            <a:xfrm rot="5400000">
              <a:off x="4832679" y="39566"/>
              <a:ext cx="972742" cy="893603"/>
            </a:xfrm>
            <a:prstGeom prst="rtTriangle">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chemeClr val="bg1"/>
                </a:solidFill>
                <a:latin typeface="宋体" panose="02010600030101010101" pitchFamily="2" charset="-122"/>
                <a:sym typeface="宋体" panose="02010600030101010101" pitchFamily="2" charset="-122"/>
              </a:endParaRPr>
            </a:p>
          </p:txBody>
        </p:sp>
      </p:grpSp>
      <p:grpSp>
        <p:nvGrpSpPr>
          <p:cNvPr id="27658" name="组合 16"/>
          <p:cNvGrpSpPr/>
          <p:nvPr/>
        </p:nvGrpSpPr>
        <p:grpSpPr bwMode="auto">
          <a:xfrm>
            <a:off x="3665538" y="4441825"/>
            <a:ext cx="6392862" cy="1000125"/>
            <a:chOff x="0" y="0"/>
            <a:chExt cx="5653864" cy="968991"/>
          </a:xfrm>
        </p:grpSpPr>
        <p:sp>
          <p:nvSpPr>
            <p:cNvPr id="27671" name="矩形 17"/>
            <p:cNvSpPr>
              <a:spLocks noChangeArrowheads="1"/>
            </p:cNvSpPr>
            <p:nvPr/>
          </p:nvSpPr>
          <p:spPr bwMode="auto">
            <a:xfrm>
              <a:off x="0" y="0"/>
              <a:ext cx="4872252" cy="968991"/>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7672" name="直角三角形 18"/>
            <p:cNvSpPr>
              <a:spLocks noChangeArrowheads="1"/>
            </p:cNvSpPr>
            <p:nvPr/>
          </p:nvSpPr>
          <p:spPr bwMode="auto">
            <a:xfrm rot="5400000">
              <a:off x="4778561" y="93690"/>
              <a:ext cx="968989" cy="781610"/>
            </a:xfrm>
            <a:prstGeom prst="rtTriangle">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sp>
        <p:nvSpPr>
          <p:cNvPr id="27659" name="文本框 111"/>
          <p:cNvSpPr>
            <a:spLocks noChangeArrowheads="1"/>
          </p:cNvSpPr>
          <p:nvPr/>
        </p:nvSpPr>
        <p:spPr bwMode="auto">
          <a:xfrm>
            <a:off x="6351588" y="1670050"/>
            <a:ext cx="9525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660" name="文本框 112"/>
          <p:cNvSpPr>
            <a:spLocks noChangeArrowheads="1"/>
          </p:cNvSpPr>
          <p:nvPr/>
        </p:nvSpPr>
        <p:spPr bwMode="auto">
          <a:xfrm>
            <a:off x="7086600" y="2620963"/>
            <a:ext cx="9525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661" name="文本框 113"/>
          <p:cNvSpPr>
            <a:spLocks noChangeArrowheads="1"/>
          </p:cNvSpPr>
          <p:nvPr/>
        </p:nvSpPr>
        <p:spPr bwMode="auto">
          <a:xfrm>
            <a:off x="7797800" y="3622675"/>
            <a:ext cx="9525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03</a:t>
            </a:r>
            <a:endParaRPr lang="zh-CN" altLang="en-US"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662" name="文本框 114"/>
          <p:cNvSpPr>
            <a:spLocks noChangeArrowheads="1"/>
          </p:cNvSpPr>
          <p:nvPr/>
        </p:nvSpPr>
        <p:spPr bwMode="auto">
          <a:xfrm>
            <a:off x="8393113" y="4591050"/>
            <a:ext cx="9525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04</a:t>
            </a:r>
            <a:endParaRPr lang="zh-CN" altLang="en-US"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663" name="文本框 115"/>
          <p:cNvSpPr>
            <a:spLocks noChangeArrowheads="1"/>
          </p:cNvSpPr>
          <p:nvPr/>
        </p:nvSpPr>
        <p:spPr bwMode="auto">
          <a:xfrm>
            <a:off x="4140200" y="1730375"/>
            <a:ext cx="20669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800">
              <a:latin typeface="Arial" panose="020B0604020202020204" pitchFamily="34" charset="0"/>
            </a:endParaRPr>
          </a:p>
        </p:txBody>
      </p:sp>
      <p:sp>
        <p:nvSpPr>
          <p:cNvPr id="27664" name="文本框 116"/>
          <p:cNvSpPr>
            <a:spLocks noChangeArrowheads="1"/>
          </p:cNvSpPr>
          <p:nvPr/>
        </p:nvSpPr>
        <p:spPr bwMode="auto">
          <a:xfrm>
            <a:off x="4081463" y="2632075"/>
            <a:ext cx="20669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800">
              <a:latin typeface="Arial" panose="020B0604020202020204" pitchFamily="34" charset="0"/>
            </a:endParaRPr>
          </a:p>
        </p:txBody>
      </p:sp>
      <p:sp>
        <p:nvSpPr>
          <p:cNvPr id="27665" name="文本框 117"/>
          <p:cNvSpPr>
            <a:spLocks noChangeArrowheads="1"/>
          </p:cNvSpPr>
          <p:nvPr/>
        </p:nvSpPr>
        <p:spPr bwMode="auto">
          <a:xfrm>
            <a:off x="4081463" y="3597275"/>
            <a:ext cx="20669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800">
              <a:latin typeface="Arial" panose="020B0604020202020204" pitchFamily="34" charset="0"/>
            </a:endParaRPr>
          </a:p>
        </p:txBody>
      </p:sp>
      <p:sp>
        <p:nvSpPr>
          <p:cNvPr id="27666" name="文本框 118"/>
          <p:cNvSpPr>
            <a:spLocks noChangeArrowheads="1"/>
          </p:cNvSpPr>
          <p:nvPr/>
        </p:nvSpPr>
        <p:spPr bwMode="auto">
          <a:xfrm>
            <a:off x="4092575" y="4618038"/>
            <a:ext cx="20669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800">
              <a:latin typeface="Arial" panose="020B0604020202020204" pitchFamily="34" charset="0"/>
            </a:endParaRPr>
          </a:p>
        </p:txBody>
      </p:sp>
      <p:sp>
        <p:nvSpPr>
          <p:cNvPr id="27667" name="KSO_Shape"/>
          <p:cNvSpPr>
            <a:spLocks noChangeArrowheads="1"/>
          </p:cNvSpPr>
          <p:nvPr/>
        </p:nvSpPr>
        <p:spPr bwMode="auto">
          <a:xfrm>
            <a:off x="2414588" y="1654175"/>
            <a:ext cx="828675" cy="615950"/>
          </a:xfrm>
          <a:custGeom>
            <a:avLst/>
            <a:gdLst>
              <a:gd name="T0" fmla="*/ 2147483646 w 257"/>
              <a:gd name="T1" fmla="*/ 2147483646 h 191"/>
              <a:gd name="T2" fmla="*/ 2147483646 w 257"/>
              <a:gd name="T3" fmla="*/ 2147483646 h 191"/>
              <a:gd name="T4" fmla="*/ 2147483646 w 257"/>
              <a:gd name="T5" fmla="*/ 2147483646 h 191"/>
              <a:gd name="T6" fmla="*/ 2147483646 w 257"/>
              <a:gd name="T7" fmla="*/ 2147483646 h 191"/>
              <a:gd name="T8" fmla="*/ 2147483646 w 257"/>
              <a:gd name="T9" fmla="*/ 2147483646 h 191"/>
              <a:gd name="T10" fmla="*/ 2147483646 w 257"/>
              <a:gd name="T11" fmla="*/ 2147483646 h 191"/>
              <a:gd name="T12" fmla="*/ 2147483646 w 257"/>
              <a:gd name="T13" fmla="*/ 2147483646 h 191"/>
              <a:gd name="T14" fmla="*/ 2147483646 w 257"/>
              <a:gd name="T15" fmla="*/ 2147483646 h 191"/>
              <a:gd name="T16" fmla="*/ 2147483646 w 257"/>
              <a:gd name="T17" fmla="*/ 2147483646 h 191"/>
              <a:gd name="T18" fmla="*/ 2147483646 w 257"/>
              <a:gd name="T19" fmla="*/ 2147483646 h 191"/>
              <a:gd name="T20" fmla="*/ 2147483646 w 257"/>
              <a:gd name="T21" fmla="*/ 2147483646 h 191"/>
              <a:gd name="T22" fmla="*/ 2147483646 w 257"/>
              <a:gd name="T23" fmla="*/ 2147483646 h 191"/>
              <a:gd name="T24" fmla="*/ 2147483646 w 257"/>
              <a:gd name="T25" fmla="*/ 2147483646 h 191"/>
              <a:gd name="T26" fmla="*/ 2147483646 w 257"/>
              <a:gd name="T27" fmla="*/ 2147483646 h 191"/>
              <a:gd name="T28" fmla="*/ 2147483646 w 257"/>
              <a:gd name="T29" fmla="*/ 2147483646 h 191"/>
              <a:gd name="T30" fmla="*/ 2147483646 w 257"/>
              <a:gd name="T31" fmla="*/ 2147483646 h 191"/>
              <a:gd name="T32" fmla="*/ 2147483646 w 257"/>
              <a:gd name="T33" fmla="*/ 2147483646 h 191"/>
              <a:gd name="T34" fmla="*/ 2147483646 w 257"/>
              <a:gd name="T35" fmla="*/ 2147483646 h 191"/>
              <a:gd name="T36" fmla="*/ 2147483646 w 257"/>
              <a:gd name="T37" fmla="*/ 2147483646 h 191"/>
              <a:gd name="T38" fmla="*/ 2147483646 w 257"/>
              <a:gd name="T39" fmla="*/ 2147483646 h 191"/>
              <a:gd name="T40" fmla="*/ 2147483646 w 257"/>
              <a:gd name="T41" fmla="*/ 2147483646 h 191"/>
              <a:gd name="T42" fmla="*/ 2147483646 w 257"/>
              <a:gd name="T43" fmla="*/ 2147483646 h 191"/>
              <a:gd name="T44" fmla="*/ 2147483646 w 257"/>
              <a:gd name="T45" fmla="*/ 2147483646 h 191"/>
              <a:gd name="T46" fmla="*/ 2147483646 w 257"/>
              <a:gd name="T47" fmla="*/ 2147483646 h 191"/>
              <a:gd name="T48" fmla="*/ 2147483646 w 257"/>
              <a:gd name="T49" fmla="*/ 2147483646 h 191"/>
              <a:gd name="T50" fmla="*/ 2147483646 w 257"/>
              <a:gd name="T51" fmla="*/ 2147483646 h 191"/>
              <a:gd name="T52" fmla="*/ 2147483646 w 257"/>
              <a:gd name="T53" fmla="*/ 2147483646 h 191"/>
              <a:gd name="T54" fmla="*/ 2147483646 w 257"/>
              <a:gd name="T55" fmla="*/ 2147483646 h 191"/>
              <a:gd name="T56" fmla="*/ 2147483646 w 257"/>
              <a:gd name="T57" fmla="*/ 2147483646 h 191"/>
              <a:gd name="T58" fmla="*/ 2147483646 w 257"/>
              <a:gd name="T59" fmla="*/ 2147483646 h 191"/>
              <a:gd name="T60" fmla="*/ 2147483646 w 257"/>
              <a:gd name="T61" fmla="*/ 2147483646 h 191"/>
              <a:gd name="T62" fmla="*/ 2147483646 w 257"/>
              <a:gd name="T63" fmla="*/ 2147483646 h 191"/>
              <a:gd name="T64" fmla="*/ 2147483646 w 257"/>
              <a:gd name="T65" fmla="*/ 2147483646 h 191"/>
              <a:gd name="T66" fmla="*/ 2147483646 w 257"/>
              <a:gd name="T67" fmla="*/ 2147483646 h 191"/>
              <a:gd name="T68" fmla="*/ 2147483646 w 257"/>
              <a:gd name="T69" fmla="*/ 2147483646 h 191"/>
              <a:gd name="T70" fmla="*/ 2147483646 w 257"/>
              <a:gd name="T71" fmla="*/ 2147483646 h 191"/>
              <a:gd name="T72" fmla="*/ 2147483646 w 257"/>
              <a:gd name="T73" fmla="*/ 2147483646 h 191"/>
              <a:gd name="T74" fmla="*/ 2147483646 w 257"/>
              <a:gd name="T75" fmla="*/ 2147483646 h 191"/>
              <a:gd name="T76" fmla="*/ 2147483646 w 257"/>
              <a:gd name="T77" fmla="*/ 2147483646 h 191"/>
              <a:gd name="T78" fmla="*/ 2147483646 w 257"/>
              <a:gd name="T79" fmla="*/ 2147483646 h 191"/>
              <a:gd name="T80" fmla="*/ 2147483646 w 257"/>
              <a:gd name="T81" fmla="*/ 2147483646 h 191"/>
              <a:gd name="T82" fmla="*/ 2147483646 w 257"/>
              <a:gd name="T83" fmla="*/ 2147483646 h 191"/>
              <a:gd name="T84" fmla="*/ 2147483646 w 257"/>
              <a:gd name="T85" fmla="*/ 2147483646 h 191"/>
              <a:gd name="T86" fmla="*/ 2147483646 w 257"/>
              <a:gd name="T87" fmla="*/ 2147483646 h 191"/>
              <a:gd name="T88" fmla="*/ 2147483646 w 257"/>
              <a:gd name="T89" fmla="*/ 2147483646 h 191"/>
              <a:gd name="T90" fmla="*/ 2147483646 w 257"/>
              <a:gd name="T91" fmla="*/ 2147483646 h 191"/>
              <a:gd name="T92" fmla="*/ 2147483646 w 257"/>
              <a:gd name="T93" fmla="*/ 2147483646 h 191"/>
              <a:gd name="T94" fmla="*/ 2147483646 w 257"/>
              <a:gd name="T95" fmla="*/ 2147483646 h 191"/>
              <a:gd name="T96" fmla="*/ 2147483646 w 257"/>
              <a:gd name="T97" fmla="*/ 2147483646 h 191"/>
              <a:gd name="T98" fmla="*/ 2147483646 w 257"/>
              <a:gd name="T99" fmla="*/ 2147483646 h 19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57"/>
              <a:gd name="T151" fmla="*/ 0 h 191"/>
              <a:gd name="T152" fmla="*/ 257 w 257"/>
              <a:gd name="T153" fmla="*/ 191 h 19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57" h="191">
                <a:moveTo>
                  <a:pt x="33" y="125"/>
                </a:moveTo>
                <a:cubicBezTo>
                  <a:pt x="55" y="125"/>
                  <a:pt x="55" y="125"/>
                  <a:pt x="55" y="125"/>
                </a:cubicBezTo>
                <a:cubicBezTo>
                  <a:pt x="55" y="122"/>
                  <a:pt x="55" y="122"/>
                  <a:pt x="55" y="122"/>
                </a:cubicBezTo>
                <a:cubicBezTo>
                  <a:pt x="45" y="122"/>
                  <a:pt x="45" y="122"/>
                  <a:pt x="45" y="122"/>
                </a:cubicBezTo>
                <a:cubicBezTo>
                  <a:pt x="41" y="122"/>
                  <a:pt x="37" y="120"/>
                  <a:pt x="34" y="118"/>
                </a:cubicBezTo>
                <a:cubicBezTo>
                  <a:pt x="32" y="115"/>
                  <a:pt x="30" y="111"/>
                  <a:pt x="30" y="107"/>
                </a:cubicBezTo>
                <a:cubicBezTo>
                  <a:pt x="30" y="15"/>
                  <a:pt x="30" y="15"/>
                  <a:pt x="30" y="15"/>
                </a:cubicBezTo>
                <a:cubicBezTo>
                  <a:pt x="30" y="11"/>
                  <a:pt x="32" y="7"/>
                  <a:pt x="34" y="5"/>
                </a:cubicBezTo>
                <a:cubicBezTo>
                  <a:pt x="34" y="5"/>
                  <a:pt x="34" y="5"/>
                  <a:pt x="34" y="5"/>
                </a:cubicBezTo>
                <a:cubicBezTo>
                  <a:pt x="37" y="2"/>
                  <a:pt x="41" y="0"/>
                  <a:pt x="45" y="0"/>
                </a:cubicBezTo>
                <a:cubicBezTo>
                  <a:pt x="209" y="0"/>
                  <a:pt x="209" y="0"/>
                  <a:pt x="209" y="0"/>
                </a:cubicBezTo>
                <a:cubicBezTo>
                  <a:pt x="213" y="0"/>
                  <a:pt x="217" y="2"/>
                  <a:pt x="220" y="5"/>
                </a:cubicBezTo>
                <a:cubicBezTo>
                  <a:pt x="220" y="5"/>
                  <a:pt x="220" y="5"/>
                  <a:pt x="220" y="5"/>
                </a:cubicBezTo>
                <a:cubicBezTo>
                  <a:pt x="222" y="7"/>
                  <a:pt x="224" y="11"/>
                  <a:pt x="224" y="15"/>
                </a:cubicBezTo>
                <a:cubicBezTo>
                  <a:pt x="224" y="107"/>
                  <a:pt x="224" y="107"/>
                  <a:pt x="224" y="107"/>
                </a:cubicBezTo>
                <a:cubicBezTo>
                  <a:pt x="224" y="111"/>
                  <a:pt x="222" y="115"/>
                  <a:pt x="220" y="118"/>
                </a:cubicBezTo>
                <a:cubicBezTo>
                  <a:pt x="217" y="120"/>
                  <a:pt x="213" y="122"/>
                  <a:pt x="209" y="122"/>
                </a:cubicBezTo>
                <a:cubicBezTo>
                  <a:pt x="198" y="122"/>
                  <a:pt x="198" y="122"/>
                  <a:pt x="198" y="122"/>
                </a:cubicBezTo>
                <a:cubicBezTo>
                  <a:pt x="198" y="125"/>
                  <a:pt x="198" y="125"/>
                  <a:pt x="198" y="125"/>
                </a:cubicBezTo>
                <a:cubicBezTo>
                  <a:pt x="221" y="125"/>
                  <a:pt x="221" y="125"/>
                  <a:pt x="221" y="125"/>
                </a:cubicBezTo>
                <a:cubicBezTo>
                  <a:pt x="257" y="173"/>
                  <a:pt x="257" y="173"/>
                  <a:pt x="257" y="173"/>
                </a:cubicBezTo>
                <a:cubicBezTo>
                  <a:pt x="256" y="173"/>
                  <a:pt x="256" y="173"/>
                  <a:pt x="256" y="173"/>
                </a:cubicBezTo>
                <a:cubicBezTo>
                  <a:pt x="248" y="191"/>
                  <a:pt x="248" y="191"/>
                  <a:pt x="248" y="191"/>
                </a:cubicBezTo>
                <a:cubicBezTo>
                  <a:pt x="9" y="191"/>
                  <a:pt x="9" y="191"/>
                  <a:pt x="9" y="191"/>
                </a:cubicBezTo>
                <a:cubicBezTo>
                  <a:pt x="0" y="173"/>
                  <a:pt x="0" y="173"/>
                  <a:pt x="0" y="173"/>
                </a:cubicBezTo>
                <a:cubicBezTo>
                  <a:pt x="33" y="125"/>
                  <a:pt x="33" y="125"/>
                  <a:pt x="33" y="125"/>
                </a:cubicBezTo>
                <a:close/>
                <a:moveTo>
                  <a:pt x="77" y="125"/>
                </a:moveTo>
                <a:cubicBezTo>
                  <a:pt x="176" y="125"/>
                  <a:pt x="176" y="125"/>
                  <a:pt x="176" y="125"/>
                </a:cubicBezTo>
                <a:cubicBezTo>
                  <a:pt x="176" y="122"/>
                  <a:pt x="176" y="122"/>
                  <a:pt x="176" y="122"/>
                </a:cubicBezTo>
                <a:cubicBezTo>
                  <a:pt x="77" y="122"/>
                  <a:pt x="77" y="122"/>
                  <a:pt x="77" y="122"/>
                </a:cubicBezTo>
                <a:cubicBezTo>
                  <a:pt x="77" y="125"/>
                  <a:pt x="77" y="125"/>
                  <a:pt x="77" y="125"/>
                </a:cubicBezTo>
                <a:close/>
                <a:moveTo>
                  <a:pt x="209" y="15"/>
                </a:moveTo>
                <a:cubicBezTo>
                  <a:pt x="45" y="15"/>
                  <a:pt x="45" y="15"/>
                  <a:pt x="45" y="15"/>
                </a:cubicBezTo>
                <a:cubicBezTo>
                  <a:pt x="45" y="15"/>
                  <a:pt x="45" y="15"/>
                  <a:pt x="45" y="15"/>
                </a:cubicBezTo>
                <a:cubicBezTo>
                  <a:pt x="45" y="15"/>
                  <a:pt x="45" y="15"/>
                  <a:pt x="45" y="15"/>
                </a:cubicBezTo>
                <a:cubicBezTo>
                  <a:pt x="45" y="15"/>
                  <a:pt x="45" y="15"/>
                  <a:pt x="45" y="15"/>
                </a:cubicBezTo>
                <a:cubicBezTo>
                  <a:pt x="45" y="107"/>
                  <a:pt x="45" y="107"/>
                  <a:pt x="45" y="107"/>
                </a:cubicBezTo>
                <a:cubicBezTo>
                  <a:pt x="45" y="107"/>
                  <a:pt x="45" y="107"/>
                  <a:pt x="45" y="107"/>
                </a:cubicBezTo>
                <a:cubicBezTo>
                  <a:pt x="45" y="107"/>
                  <a:pt x="45" y="107"/>
                  <a:pt x="45" y="107"/>
                </a:cubicBezTo>
                <a:cubicBezTo>
                  <a:pt x="209" y="107"/>
                  <a:pt x="209" y="107"/>
                  <a:pt x="209" y="107"/>
                </a:cubicBezTo>
                <a:cubicBezTo>
                  <a:pt x="209" y="107"/>
                  <a:pt x="209" y="107"/>
                  <a:pt x="209" y="107"/>
                </a:cubicBezTo>
                <a:cubicBezTo>
                  <a:pt x="209" y="107"/>
                  <a:pt x="210" y="107"/>
                  <a:pt x="210" y="107"/>
                </a:cubicBezTo>
                <a:cubicBezTo>
                  <a:pt x="210" y="15"/>
                  <a:pt x="210" y="15"/>
                  <a:pt x="210" y="15"/>
                </a:cubicBezTo>
                <a:cubicBezTo>
                  <a:pt x="210" y="15"/>
                  <a:pt x="210" y="15"/>
                  <a:pt x="209" y="15"/>
                </a:cubicBezTo>
                <a:cubicBezTo>
                  <a:pt x="209" y="15"/>
                  <a:pt x="209" y="15"/>
                  <a:pt x="209" y="15"/>
                </a:cubicBezTo>
                <a:cubicBezTo>
                  <a:pt x="209" y="15"/>
                  <a:pt x="209" y="15"/>
                  <a:pt x="209" y="15"/>
                </a:cubicBezTo>
                <a:close/>
                <a:moveTo>
                  <a:pt x="39" y="155"/>
                </a:moveTo>
                <a:cubicBezTo>
                  <a:pt x="37" y="158"/>
                  <a:pt x="35" y="160"/>
                  <a:pt x="34" y="163"/>
                </a:cubicBezTo>
                <a:cubicBezTo>
                  <a:pt x="42" y="163"/>
                  <a:pt x="51" y="163"/>
                  <a:pt x="60" y="163"/>
                </a:cubicBezTo>
                <a:cubicBezTo>
                  <a:pt x="61" y="160"/>
                  <a:pt x="62" y="158"/>
                  <a:pt x="63" y="155"/>
                </a:cubicBezTo>
                <a:cubicBezTo>
                  <a:pt x="55" y="155"/>
                  <a:pt x="47" y="155"/>
                  <a:pt x="39" y="155"/>
                </a:cubicBezTo>
                <a:close/>
                <a:moveTo>
                  <a:pt x="51" y="135"/>
                </a:moveTo>
                <a:cubicBezTo>
                  <a:pt x="50" y="137"/>
                  <a:pt x="49" y="139"/>
                  <a:pt x="48" y="141"/>
                </a:cubicBezTo>
                <a:cubicBezTo>
                  <a:pt x="57" y="141"/>
                  <a:pt x="66" y="141"/>
                  <a:pt x="75" y="141"/>
                </a:cubicBezTo>
                <a:cubicBezTo>
                  <a:pt x="76" y="139"/>
                  <a:pt x="77" y="137"/>
                  <a:pt x="78" y="135"/>
                </a:cubicBezTo>
                <a:cubicBezTo>
                  <a:pt x="69" y="135"/>
                  <a:pt x="60" y="135"/>
                  <a:pt x="51" y="135"/>
                </a:cubicBezTo>
                <a:close/>
                <a:moveTo>
                  <a:pt x="192" y="135"/>
                </a:moveTo>
                <a:cubicBezTo>
                  <a:pt x="193" y="137"/>
                  <a:pt x="194" y="139"/>
                  <a:pt x="195" y="141"/>
                </a:cubicBezTo>
                <a:cubicBezTo>
                  <a:pt x="201" y="141"/>
                  <a:pt x="207" y="141"/>
                  <a:pt x="213" y="141"/>
                </a:cubicBezTo>
                <a:cubicBezTo>
                  <a:pt x="212" y="139"/>
                  <a:pt x="210" y="137"/>
                  <a:pt x="209" y="135"/>
                </a:cubicBezTo>
                <a:cubicBezTo>
                  <a:pt x="204" y="135"/>
                  <a:pt x="198" y="135"/>
                  <a:pt x="192" y="135"/>
                </a:cubicBezTo>
                <a:close/>
                <a:moveTo>
                  <a:pt x="171" y="135"/>
                </a:moveTo>
                <a:cubicBezTo>
                  <a:pt x="171" y="137"/>
                  <a:pt x="172" y="139"/>
                  <a:pt x="173" y="141"/>
                </a:cubicBezTo>
                <a:cubicBezTo>
                  <a:pt x="179" y="141"/>
                  <a:pt x="184" y="141"/>
                  <a:pt x="190" y="141"/>
                </a:cubicBezTo>
                <a:cubicBezTo>
                  <a:pt x="189" y="139"/>
                  <a:pt x="188" y="137"/>
                  <a:pt x="187" y="135"/>
                </a:cubicBezTo>
                <a:cubicBezTo>
                  <a:pt x="182" y="135"/>
                  <a:pt x="176" y="135"/>
                  <a:pt x="171" y="135"/>
                </a:cubicBezTo>
                <a:close/>
                <a:moveTo>
                  <a:pt x="149" y="135"/>
                </a:moveTo>
                <a:cubicBezTo>
                  <a:pt x="149" y="137"/>
                  <a:pt x="149" y="139"/>
                  <a:pt x="150" y="141"/>
                </a:cubicBezTo>
                <a:cubicBezTo>
                  <a:pt x="155" y="141"/>
                  <a:pt x="161" y="141"/>
                  <a:pt x="167" y="141"/>
                </a:cubicBezTo>
                <a:cubicBezTo>
                  <a:pt x="167" y="139"/>
                  <a:pt x="166" y="137"/>
                  <a:pt x="165" y="135"/>
                </a:cubicBezTo>
                <a:cubicBezTo>
                  <a:pt x="160" y="135"/>
                  <a:pt x="154" y="135"/>
                  <a:pt x="149" y="135"/>
                </a:cubicBezTo>
                <a:close/>
                <a:moveTo>
                  <a:pt x="127" y="135"/>
                </a:moveTo>
                <a:cubicBezTo>
                  <a:pt x="127" y="137"/>
                  <a:pt x="127" y="139"/>
                  <a:pt x="127" y="141"/>
                </a:cubicBezTo>
                <a:cubicBezTo>
                  <a:pt x="133" y="141"/>
                  <a:pt x="139" y="141"/>
                  <a:pt x="144" y="141"/>
                </a:cubicBezTo>
                <a:cubicBezTo>
                  <a:pt x="144" y="139"/>
                  <a:pt x="144" y="137"/>
                  <a:pt x="144" y="135"/>
                </a:cubicBezTo>
                <a:cubicBezTo>
                  <a:pt x="138" y="135"/>
                  <a:pt x="133" y="135"/>
                  <a:pt x="127" y="135"/>
                </a:cubicBezTo>
                <a:close/>
                <a:moveTo>
                  <a:pt x="105" y="135"/>
                </a:moveTo>
                <a:cubicBezTo>
                  <a:pt x="105" y="137"/>
                  <a:pt x="104" y="139"/>
                  <a:pt x="104" y="141"/>
                </a:cubicBezTo>
                <a:cubicBezTo>
                  <a:pt x="110" y="141"/>
                  <a:pt x="115" y="141"/>
                  <a:pt x="121" y="141"/>
                </a:cubicBezTo>
                <a:cubicBezTo>
                  <a:pt x="121" y="139"/>
                  <a:pt x="122" y="137"/>
                  <a:pt x="122" y="135"/>
                </a:cubicBezTo>
                <a:cubicBezTo>
                  <a:pt x="116" y="135"/>
                  <a:pt x="111" y="135"/>
                  <a:pt x="105" y="135"/>
                </a:cubicBezTo>
                <a:close/>
                <a:moveTo>
                  <a:pt x="83" y="135"/>
                </a:moveTo>
                <a:cubicBezTo>
                  <a:pt x="83" y="137"/>
                  <a:pt x="82" y="139"/>
                  <a:pt x="81" y="141"/>
                </a:cubicBezTo>
                <a:cubicBezTo>
                  <a:pt x="87" y="141"/>
                  <a:pt x="93" y="141"/>
                  <a:pt x="99" y="141"/>
                </a:cubicBezTo>
                <a:cubicBezTo>
                  <a:pt x="99" y="139"/>
                  <a:pt x="100" y="137"/>
                  <a:pt x="100" y="135"/>
                </a:cubicBezTo>
                <a:cubicBezTo>
                  <a:pt x="94" y="135"/>
                  <a:pt x="89" y="135"/>
                  <a:pt x="83" y="135"/>
                </a:cubicBezTo>
                <a:close/>
                <a:moveTo>
                  <a:pt x="187" y="144"/>
                </a:moveTo>
                <a:cubicBezTo>
                  <a:pt x="188" y="146"/>
                  <a:pt x="189" y="149"/>
                  <a:pt x="190" y="151"/>
                </a:cubicBezTo>
                <a:cubicBezTo>
                  <a:pt x="200" y="151"/>
                  <a:pt x="209" y="151"/>
                  <a:pt x="219" y="151"/>
                </a:cubicBezTo>
                <a:cubicBezTo>
                  <a:pt x="218" y="149"/>
                  <a:pt x="216" y="146"/>
                  <a:pt x="215" y="144"/>
                </a:cubicBezTo>
                <a:cubicBezTo>
                  <a:pt x="205" y="144"/>
                  <a:pt x="196" y="144"/>
                  <a:pt x="187" y="144"/>
                </a:cubicBezTo>
                <a:close/>
                <a:moveTo>
                  <a:pt x="163" y="144"/>
                </a:moveTo>
                <a:cubicBezTo>
                  <a:pt x="163" y="146"/>
                  <a:pt x="164" y="149"/>
                  <a:pt x="165" y="151"/>
                </a:cubicBezTo>
                <a:cubicBezTo>
                  <a:pt x="171" y="151"/>
                  <a:pt x="177" y="151"/>
                  <a:pt x="183" y="151"/>
                </a:cubicBezTo>
                <a:cubicBezTo>
                  <a:pt x="183" y="149"/>
                  <a:pt x="182" y="146"/>
                  <a:pt x="181" y="144"/>
                </a:cubicBezTo>
                <a:cubicBezTo>
                  <a:pt x="175" y="144"/>
                  <a:pt x="169" y="144"/>
                  <a:pt x="163" y="144"/>
                </a:cubicBezTo>
                <a:close/>
                <a:moveTo>
                  <a:pt x="139" y="144"/>
                </a:moveTo>
                <a:cubicBezTo>
                  <a:pt x="140" y="146"/>
                  <a:pt x="140" y="149"/>
                  <a:pt x="140" y="151"/>
                </a:cubicBezTo>
                <a:cubicBezTo>
                  <a:pt x="146" y="151"/>
                  <a:pt x="153" y="151"/>
                  <a:pt x="159" y="151"/>
                </a:cubicBezTo>
                <a:cubicBezTo>
                  <a:pt x="158" y="149"/>
                  <a:pt x="158" y="146"/>
                  <a:pt x="157" y="144"/>
                </a:cubicBezTo>
                <a:cubicBezTo>
                  <a:pt x="151" y="144"/>
                  <a:pt x="145" y="144"/>
                  <a:pt x="139" y="144"/>
                </a:cubicBezTo>
                <a:close/>
                <a:moveTo>
                  <a:pt x="116" y="144"/>
                </a:moveTo>
                <a:cubicBezTo>
                  <a:pt x="116" y="146"/>
                  <a:pt x="115" y="149"/>
                  <a:pt x="115" y="151"/>
                </a:cubicBezTo>
                <a:cubicBezTo>
                  <a:pt x="121" y="151"/>
                  <a:pt x="128" y="151"/>
                  <a:pt x="134" y="151"/>
                </a:cubicBezTo>
                <a:cubicBezTo>
                  <a:pt x="134" y="149"/>
                  <a:pt x="134" y="146"/>
                  <a:pt x="134" y="144"/>
                </a:cubicBezTo>
                <a:cubicBezTo>
                  <a:pt x="128" y="144"/>
                  <a:pt x="122" y="144"/>
                  <a:pt x="116" y="144"/>
                </a:cubicBezTo>
                <a:close/>
                <a:moveTo>
                  <a:pt x="92" y="144"/>
                </a:moveTo>
                <a:cubicBezTo>
                  <a:pt x="92" y="146"/>
                  <a:pt x="91" y="149"/>
                  <a:pt x="91" y="151"/>
                </a:cubicBezTo>
                <a:cubicBezTo>
                  <a:pt x="97" y="151"/>
                  <a:pt x="103" y="151"/>
                  <a:pt x="109" y="151"/>
                </a:cubicBezTo>
                <a:cubicBezTo>
                  <a:pt x="110" y="149"/>
                  <a:pt x="110" y="146"/>
                  <a:pt x="110" y="144"/>
                </a:cubicBezTo>
                <a:cubicBezTo>
                  <a:pt x="104" y="144"/>
                  <a:pt x="98" y="144"/>
                  <a:pt x="92" y="144"/>
                </a:cubicBezTo>
                <a:close/>
                <a:moveTo>
                  <a:pt x="69" y="144"/>
                </a:moveTo>
                <a:cubicBezTo>
                  <a:pt x="68" y="146"/>
                  <a:pt x="67" y="149"/>
                  <a:pt x="66" y="151"/>
                </a:cubicBezTo>
                <a:cubicBezTo>
                  <a:pt x="72" y="151"/>
                  <a:pt x="78" y="151"/>
                  <a:pt x="84" y="151"/>
                </a:cubicBezTo>
                <a:cubicBezTo>
                  <a:pt x="85" y="149"/>
                  <a:pt x="86" y="146"/>
                  <a:pt x="87" y="144"/>
                </a:cubicBezTo>
                <a:cubicBezTo>
                  <a:pt x="81" y="144"/>
                  <a:pt x="75" y="144"/>
                  <a:pt x="69" y="144"/>
                </a:cubicBezTo>
                <a:close/>
                <a:moveTo>
                  <a:pt x="45" y="144"/>
                </a:moveTo>
                <a:cubicBezTo>
                  <a:pt x="44" y="146"/>
                  <a:pt x="43" y="149"/>
                  <a:pt x="41" y="151"/>
                </a:cubicBezTo>
                <a:cubicBezTo>
                  <a:pt x="47" y="151"/>
                  <a:pt x="54" y="151"/>
                  <a:pt x="60" y="151"/>
                </a:cubicBezTo>
                <a:cubicBezTo>
                  <a:pt x="61" y="149"/>
                  <a:pt x="62" y="146"/>
                  <a:pt x="63" y="144"/>
                </a:cubicBezTo>
                <a:cubicBezTo>
                  <a:pt x="57" y="144"/>
                  <a:pt x="51" y="144"/>
                  <a:pt x="45" y="144"/>
                </a:cubicBezTo>
                <a:close/>
                <a:moveTo>
                  <a:pt x="197" y="155"/>
                </a:moveTo>
                <a:cubicBezTo>
                  <a:pt x="198" y="158"/>
                  <a:pt x="199" y="160"/>
                  <a:pt x="201" y="163"/>
                </a:cubicBezTo>
                <a:cubicBezTo>
                  <a:pt x="209" y="163"/>
                  <a:pt x="218" y="163"/>
                  <a:pt x="227" y="163"/>
                </a:cubicBezTo>
                <a:cubicBezTo>
                  <a:pt x="225" y="160"/>
                  <a:pt x="223" y="158"/>
                  <a:pt x="222" y="155"/>
                </a:cubicBezTo>
                <a:cubicBezTo>
                  <a:pt x="213" y="155"/>
                  <a:pt x="205" y="155"/>
                  <a:pt x="197" y="155"/>
                </a:cubicBezTo>
                <a:close/>
                <a:moveTo>
                  <a:pt x="171" y="155"/>
                </a:moveTo>
                <a:cubicBezTo>
                  <a:pt x="172" y="158"/>
                  <a:pt x="173" y="160"/>
                  <a:pt x="174" y="163"/>
                </a:cubicBezTo>
                <a:cubicBezTo>
                  <a:pt x="180" y="163"/>
                  <a:pt x="187" y="163"/>
                  <a:pt x="194" y="163"/>
                </a:cubicBezTo>
                <a:cubicBezTo>
                  <a:pt x="193" y="160"/>
                  <a:pt x="192" y="158"/>
                  <a:pt x="191" y="155"/>
                </a:cubicBezTo>
                <a:cubicBezTo>
                  <a:pt x="184" y="155"/>
                  <a:pt x="178" y="155"/>
                  <a:pt x="171" y="155"/>
                </a:cubicBezTo>
                <a:close/>
                <a:moveTo>
                  <a:pt x="146" y="155"/>
                </a:moveTo>
                <a:cubicBezTo>
                  <a:pt x="146" y="158"/>
                  <a:pt x="147" y="160"/>
                  <a:pt x="147" y="163"/>
                </a:cubicBezTo>
                <a:cubicBezTo>
                  <a:pt x="154" y="163"/>
                  <a:pt x="161" y="163"/>
                  <a:pt x="168" y="163"/>
                </a:cubicBezTo>
                <a:cubicBezTo>
                  <a:pt x="167" y="160"/>
                  <a:pt x="166" y="158"/>
                  <a:pt x="165" y="155"/>
                </a:cubicBezTo>
                <a:cubicBezTo>
                  <a:pt x="159" y="155"/>
                  <a:pt x="153" y="155"/>
                  <a:pt x="146" y="155"/>
                </a:cubicBezTo>
                <a:close/>
                <a:moveTo>
                  <a:pt x="121" y="155"/>
                </a:moveTo>
                <a:cubicBezTo>
                  <a:pt x="121" y="158"/>
                  <a:pt x="121" y="160"/>
                  <a:pt x="120" y="163"/>
                </a:cubicBezTo>
                <a:cubicBezTo>
                  <a:pt x="127" y="163"/>
                  <a:pt x="134" y="163"/>
                  <a:pt x="141" y="163"/>
                </a:cubicBezTo>
                <a:cubicBezTo>
                  <a:pt x="141" y="160"/>
                  <a:pt x="141" y="158"/>
                  <a:pt x="140" y="155"/>
                </a:cubicBezTo>
                <a:cubicBezTo>
                  <a:pt x="134" y="155"/>
                  <a:pt x="127" y="155"/>
                  <a:pt x="121" y="155"/>
                </a:cubicBezTo>
                <a:close/>
                <a:moveTo>
                  <a:pt x="95" y="155"/>
                </a:moveTo>
                <a:cubicBezTo>
                  <a:pt x="95" y="158"/>
                  <a:pt x="94" y="160"/>
                  <a:pt x="93" y="163"/>
                </a:cubicBezTo>
                <a:cubicBezTo>
                  <a:pt x="100" y="163"/>
                  <a:pt x="107" y="163"/>
                  <a:pt x="114" y="163"/>
                </a:cubicBezTo>
                <a:cubicBezTo>
                  <a:pt x="114" y="160"/>
                  <a:pt x="114" y="158"/>
                  <a:pt x="115" y="155"/>
                </a:cubicBezTo>
                <a:cubicBezTo>
                  <a:pt x="108" y="155"/>
                  <a:pt x="102" y="155"/>
                  <a:pt x="95" y="155"/>
                </a:cubicBezTo>
                <a:close/>
                <a:moveTo>
                  <a:pt x="70" y="155"/>
                </a:moveTo>
                <a:cubicBezTo>
                  <a:pt x="69" y="158"/>
                  <a:pt x="68" y="160"/>
                  <a:pt x="67" y="163"/>
                </a:cubicBezTo>
                <a:cubicBezTo>
                  <a:pt x="74" y="163"/>
                  <a:pt x="81" y="163"/>
                  <a:pt x="87" y="163"/>
                </a:cubicBezTo>
                <a:cubicBezTo>
                  <a:pt x="88" y="160"/>
                  <a:pt x="89" y="158"/>
                  <a:pt x="90" y="155"/>
                </a:cubicBezTo>
                <a:cubicBezTo>
                  <a:pt x="83" y="155"/>
                  <a:pt x="77" y="155"/>
                  <a:pt x="70" y="155"/>
                </a:cubicBezTo>
                <a:close/>
              </a:path>
            </a:pathLst>
          </a:cu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540000" anchor="ctr"/>
          <a:lstStyle/>
          <a:p>
            <a:endParaRPr lang="zh-CN" altLang="en-US"/>
          </a:p>
        </p:txBody>
      </p:sp>
      <p:sp>
        <p:nvSpPr>
          <p:cNvPr id="27668" name="KSO_Shape"/>
          <p:cNvSpPr>
            <a:spLocks noChangeArrowheads="1"/>
          </p:cNvSpPr>
          <p:nvPr/>
        </p:nvSpPr>
        <p:spPr bwMode="auto">
          <a:xfrm>
            <a:off x="2465388" y="3587750"/>
            <a:ext cx="777875" cy="598488"/>
          </a:xfrm>
          <a:custGeom>
            <a:avLst/>
            <a:gdLst>
              <a:gd name="T0" fmla="*/ 11 w 3710374"/>
              <a:gd name="T1" fmla="*/ 101 h 2848566"/>
              <a:gd name="T2" fmla="*/ 23 w 3710374"/>
              <a:gd name="T3" fmla="*/ 113 h 2848566"/>
              <a:gd name="T4" fmla="*/ 23 w 3710374"/>
              <a:gd name="T5" fmla="*/ 157 h 2848566"/>
              <a:gd name="T6" fmla="*/ 11 w 3710374"/>
              <a:gd name="T7" fmla="*/ 168 h 2848566"/>
              <a:gd name="T8" fmla="*/ 0 w 3710374"/>
              <a:gd name="T9" fmla="*/ 157 h 2848566"/>
              <a:gd name="T10" fmla="*/ 0 w 3710374"/>
              <a:gd name="T11" fmla="*/ 113 h 2848566"/>
              <a:gd name="T12" fmla="*/ 11 w 3710374"/>
              <a:gd name="T13" fmla="*/ 101 h 2848566"/>
              <a:gd name="T14" fmla="*/ 312 w 3710374"/>
              <a:gd name="T15" fmla="*/ 87 h 2848566"/>
              <a:gd name="T16" fmla="*/ 315 w 3710374"/>
              <a:gd name="T17" fmla="*/ 97 h 2848566"/>
              <a:gd name="T18" fmla="*/ 315 w 3710374"/>
              <a:gd name="T19" fmla="*/ 235 h 2848566"/>
              <a:gd name="T20" fmla="*/ 306 w 3710374"/>
              <a:gd name="T21" fmla="*/ 240 h 2848566"/>
              <a:gd name="T22" fmla="*/ 263 w 3710374"/>
              <a:gd name="T23" fmla="*/ 204 h 2848566"/>
              <a:gd name="T24" fmla="*/ 253 w 3710374"/>
              <a:gd name="T25" fmla="*/ 204 h 2848566"/>
              <a:gd name="T26" fmla="*/ 253 w 3710374"/>
              <a:gd name="T27" fmla="*/ 232 h 2848566"/>
              <a:gd name="T28" fmla="*/ 240 w 3710374"/>
              <a:gd name="T29" fmla="*/ 245 h 2848566"/>
              <a:gd name="T30" fmla="*/ 46 w 3710374"/>
              <a:gd name="T31" fmla="*/ 245 h 2848566"/>
              <a:gd name="T32" fmla="*/ 33 w 3710374"/>
              <a:gd name="T33" fmla="*/ 232 h 2848566"/>
              <a:gd name="T34" fmla="*/ 33 w 3710374"/>
              <a:gd name="T35" fmla="*/ 108 h 2848566"/>
              <a:gd name="T36" fmla="*/ 46 w 3710374"/>
              <a:gd name="T37" fmla="*/ 95 h 2848566"/>
              <a:gd name="T38" fmla="*/ 240 w 3710374"/>
              <a:gd name="T39" fmla="*/ 95 h 2848566"/>
              <a:gd name="T40" fmla="*/ 253 w 3710374"/>
              <a:gd name="T41" fmla="*/ 108 h 2848566"/>
              <a:gd name="T42" fmla="*/ 253 w 3710374"/>
              <a:gd name="T43" fmla="*/ 126 h 2848566"/>
              <a:gd name="T44" fmla="*/ 263 w 3710374"/>
              <a:gd name="T45" fmla="*/ 126 h 2848566"/>
              <a:gd name="T46" fmla="*/ 307 w 3710374"/>
              <a:gd name="T47" fmla="*/ 90 h 2848566"/>
              <a:gd name="T48" fmla="*/ 312 w 3710374"/>
              <a:gd name="T49" fmla="*/ 87 h 2848566"/>
              <a:gd name="T50" fmla="*/ 192 w 3710374"/>
              <a:gd name="T51" fmla="*/ 0 h 2848566"/>
              <a:gd name="T52" fmla="*/ 237 w 3710374"/>
              <a:gd name="T53" fmla="*/ 45 h 2848566"/>
              <a:gd name="T54" fmla="*/ 192 w 3710374"/>
              <a:gd name="T55" fmla="*/ 90 h 2848566"/>
              <a:gd name="T56" fmla="*/ 148 w 3710374"/>
              <a:gd name="T57" fmla="*/ 45 h 2848566"/>
              <a:gd name="T58" fmla="*/ 192 w 3710374"/>
              <a:gd name="T59" fmla="*/ 0 h 2848566"/>
              <a:gd name="T60" fmla="*/ 88 w 3710374"/>
              <a:gd name="T61" fmla="*/ 0 h 2848566"/>
              <a:gd name="T62" fmla="*/ 133 w 3710374"/>
              <a:gd name="T63" fmla="*/ 45 h 2848566"/>
              <a:gd name="T64" fmla="*/ 88 w 3710374"/>
              <a:gd name="T65" fmla="*/ 90 h 2848566"/>
              <a:gd name="T66" fmla="*/ 44 w 3710374"/>
              <a:gd name="T67" fmla="*/ 45 h 2848566"/>
              <a:gd name="T68" fmla="*/ 88 w 3710374"/>
              <a:gd name="T69" fmla="*/ 0 h 28485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710374"/>
              <a:gd name="T106" fmla="*/ 0 h 2848566"/>
              <a:gd name="T107" fmla="*/ 3710374 w 3710374"/>
              <a:gd name="T108" fmla="*/ 2848566 h 28485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710374" h="2848566">
                <a:moveTo>
                  <a:pt x="132902" y="1177607"/>
                </a:moveTo>
                <a:cubicBezTo>
                  <a:pt x="206302" y="1177607"/>
                  <a:pt x="265804" y="1237109"/>
                  <a:pt x="265804" y="1310509"/>
                </a:cubicBezTo>
                <a:lnTo>
                  <a:pt x="265804" y="1822976"/>
                </a:lnTo>
                <a:cubicBezTo>
                  <a:pt x="265804" y="1896376"/>
                  <a:pt x="206302" y="1955878"/>
                  <a:pt x="132902" y="1955878"/>
                </a:cubicBezTo>
                <a:cubicBezTo>
                  <a:pt x="59502" y="1955878"/>
                  <a:pt x="0" y="1896376"/>
                  <a:pt x="0" y="1822976"/>
                </a:cubicBezTo>
                <a:lnTo>
                  <a:pt x="0" y="1310509"/>
                </a:lnTo>
                <a:cubicBezTo>
                  <a:pt x="0" y="1237109"/>
                  <a:pt x="59502" y="1177607"/>
                  <a:pt x="132902" y="1177607"/>
                </a:cubicBezTo>
                <a:close/>
                <a:moveTo>
                  <a:pt x="3676647" y="1014899"/>
                </a:moveTo>
                <a:cubicBezTo>
                  <a:pt x="3699953" y="1011726"/>
                  <a:pt x="3709766" y="1038156"/>
                  <a:pt x="3709762" y="1126078"/>
                </a:cubicBezTo>
                <a:lnTo>
                  <a:pt x="3709762" y="2733814"/>
                </a:lnTo>
                <a:cubicBezTo>
                  <a:pt x="3714789" y="2810852"/>
                  <a:pt x="3689665" y="2852720"/>
                  <a:pt x="3604255" y="2784056"/>
                </a:cubicBezTo>
                <a:cubicBezTo>
                  <a:pt x="3539382" y="2731902"/>
                  <a:pt x="3308368" y="2542961"/>
                  <a:pt x="3100502" y="2373078"/>
                </a:cubicBezTo>
                <a:lnTo>
                  <a:pt x="2983265" y="2373078"/>
                </a:lnTo>
                <a:lnTo>
                  <a:pt x="2983265" y="2692091"/>
                </a:lnTo>
                <a:cubicBezTo>
                  <a:pt x="2983265" y="2778510"/>
                  <a:pt x="2913209" y="2848566"/>
                  <a:pt x="2826790" y="2848566"/>
                </a:cubicBezTo>
                <a:lnTo>
                  <a:pt x="542844" y="2848566"/>
                </a:lnTo>
                <a:cubicBezTo>
                  <a:pt x="456425" y="2848566"/>
                  <a:pt x="386369" y="2778510"/>
                  <a:pt x="386369" y="2692091"/>
                </a:cubicBezTo>
                <a:lnTo>
                  <a:pt x="386369" y="1261585"/>
                </a:lnTo>
                <a:cubicBezTo>
                  <a:pt x="386369" y="1175166"/>
                  <a:pt x="456425" y="1105110"/>
                  <a:pt x="542844" y="1105110"/>
                </a:cubicBezTo>
                <a:lnTo>
                  <a:pt x="2826790" y="1105110"/>
                </a:lnTo>
                <a:cubicBezTo>
                  <a:pt x="2913209" y="1105110"/>
                  <a:pt x="2983265" y="1175166"/>
                  <a:pt x="2983265" y="1261585"/>
                </a:cubicBezTo>
                <a:lnTo>
                  <a:pt x="2983265" y="1470870"/>
                </a:lnTo>
                <a:lnTo>
                  <a:pt x="3095401" y="1470870"/>
                </a:lnTo>
                <a:cubicBezTo>
                  <a:pt x="3315877" y="1289257"/>
                  <a:pt x="3568799" y="1079374"/>
                  <a:pt x="3619327" y="1045691"/>
                </a:cubicBezTo>
                <a:cubicBezTo>
                  <a:pt x="3643821" y="1029362"/>
                  <a:pt x="3662662" y="1016802"/>
                  <a:pt x="3676647" y="1014899"/>
                </a:cubicBezTo>
                <a:close/>
                <a:moveTo>
                  <a:pt x="2266043" y="0"/>
                </a:moveTo>
                <a:cubicBezTo>
                  <a:pt x="2555481" y="0"/>
                  <a:pt x="2790117" y="234636"/>
                  <a:pt x="2790117" y="524074"/>
                </a:cubicBezTo>
                <a:cubicBezTo>
                  <a:pt x="2790117" y="813512"/>
                  <a:pt x="2555481" y="1048148"/>
                  <a:pt x="2266043" y="1048148"/>
                </a:cubicBezTo>
                <a:cubicBezTo>
                  <a:pt x="1976605" y="1048148"/>
                  <a:pt x="1741969" y="813512"/>
                  <a:pt x="1741969" y="524074"/>
                </a:cubicBezTo>
                <a:cubicBezTo>
                  <a:pt x="1741969" y="234636"/>
                  <a:pt x="1976605" y="0"/>
                  <a:pt x="2266043" y="0"/>
                </a:cubicBezTo>
                <a:close/>
                <a:moveTo>
                  <a:pt x="1041907" y="0"/>
                </a:moveTo>
                <a:cubicBezTo>
                  <a:pt x="1331345" y="0"/>
                  <a:pt x="1565981" y="234636"/>
                  <a:pt x="1565981" y="524074"/>
                </a:cubicBezTo>
                <a:cubicBezTo>
                  <a:pt x="1565981" y="813512"/>
                  <a:pt x="1331345" y="1048148"/>
                  <a:pt x="1041907" y="1048148"/>
                </a:cubicBezTo>
                <a:cubicBezTo>
                  <a:pt x="752469" y="1048148"/>
                  <a:pt x="517833" y="813512"/>
                  <a:pt x="517833" y="524074"/>
                </a:cubicBezTo>
                <a:cubicBezTo>
                  <a:pt x="517833" y="234636"/>
                  <a:pt x="752469" y="0"/>
                  <a:pt x="1041907" y="0"/>
                </a:cubicBezTo>
                <a:close/>
              </a:path>
            </a:pathLst>
          </a:cu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7669" name="KSO_Shape"/>
          <p:cNvSpPr>
            <a:spLocks noChangeArrowheads="1"/>
          </p:cNvSpPr>
          <p:nvPr/>
        </p:nvSpPr>
        <p:spPr bwMode="auto">
          <a:xfrm>
            <a:off x="2436813" y="2559050"/>
            <a:ext cx="725487" cy="719138"/>
          </a:xfrm>
          <a:custGeom>
            <a:avLst/>
            <a:gdLst>
              <a:gd name="T0" fmla="*/ 2147483646 w 6242"/>
              <a:gd name="T1" fmla="*/ 2147483646 h 6175"/>
              <a:gd name="T2" fmla="*/ 2147483646 w 6242"/>
              <a:gd name="T3" fmla="*/ 2147483646 h 6175"/>
              <a:gd name="T4" fmla="*/ 2147483646 w 6242"/>
              <a:gd name="T5" fmla="*/ 2147483646 h 6175"/>
              <a:gd name="T6" fmla="*/ 2147483646 w 6242"/>
              <a:gd name="T7" fmla="*/ 2147483646 h 6175"/>
              <a:gd name="T8" fmla="*/ 2147483646 w 6242"/>
              <a:gd name="T9" fmla="*/ 2147483646 h 6175"/>
              <a:gd name="T10" fmla="*/ 2147483646 w 6242"/>
              <a:gd name="T11" fmla="*/ 2147483646 h 6175"/>
              <a:gd name="T12" fmla="*/ 2147483646 w 6242"/>
              <a:gd name="T13" fmla="*/ 2147483646 h 6175"/>
              <a:gd name="T14" fmla="*/ 2147483646 w 6242"/>
              <a:gd name="T15" fmla="*/ 2147483646 h 6175"/>
              <a:gd name="T16" fmla="*/ 2147483646 w 6242"/>
              <a:gd name="T17" fmla="*/ 2147483646 h 6175"/>
              <a:gd name="T18" fmla="*/ 2147483646 w 6242"/>
              <a:gd name="T19" fmla="*/ 2147483646 h 6175"/>
              <a:gd name="T20" fmla="*/ 2147483646 w 6242"/>
              <a:gd name="T21" fmla="*/ 2147483646 h 6175"/>
              <a:gd name="T22" fmla="*/ 2147483646 w 6242"/>
              <a:gd name="T23" fmla="*/ 2147483646 h 6175"/>
              <a:gd name="T24" fmla="*/ 2147483646 w 6242"/>
              <a:gd name="T25" fmla="*/ 2147483646 h 6175"/>
              <a:gd name="T26" fmla="*/ 2147483646 w 6242"/>
              <a:gd name="T27" fmla="*/ 2147483646 h 6175"/>
              <a:gd name="T28" fmla="*/ 2147483646 w 6242"/>
              <a:gd name="T29" fmla="*/ 2147483646 h 6175"/>
              <a:gd name="T30" fmla="*/ 2147483646 w 6242"/>
              <a:gd name="T31" fmla="*/ 2147483646 h 6175"/>
              <a:gd name="T32" fmla="*/ 2147483646 w 6242"/>
              <a:gd name="T33" fmla="*/ 2147483646 h 6175"/>
              <a:gd name="T34" fmla="*/ 2147483646 w 6242"/>
              <a:gd name="T35" fmla="*/ 2147483646 h 6175"/>
              <a:gd name="T36" fmla="*/ 2147483646 w 6242"/>
              <a:gd name="T37" fmla="*/ 2147483646 h 6175"/>
              <a:gd name="T38" fmla="*/ 2147483646 w 6242"/>
              <a:gd name="T39" fmla="*/ 2147483646 h 6175"/>
              <a:gd name="T40" fmla="*/ 2147483646 w 6242"/>
              <a:gd name="T41" fmla="*/ 2147483646 h 6175"/>
              <a:gd name="T42" fmla="*/ 2147483646 w 6242"/>
              <a:gd name="T43" fmla="*/ 2147483646 h 6175"/>
              <a:gd name="T44" fmla="*/ 2147483646 w 6242"/>
              <a:gd name="T45" fmla="*/ 2147483646 h 6175"/>
              <a:gd name="T46" fmla="*/ 2147483646 w 6242"/>
              <a:gd name="T47" fmla="*/ 2147483646 h 6175"/>
              <a:gd name="T48" fmla="*/ 2147483646 w 6242"/>
              <a:gd name="T49" fmla="*/ 2147483646 h 6175"/>
              <a:gd name="T50" fmla="*/ 2147483646 w 6242"/>
              <a:gd name="T51" fmla="*/ 2147483646 h 6175"/>
              <a:gd name="T52" fmla="*/ 2147483646 w 6242"/>
              <a:gd name="T53" fmla="*/ 2147483646 h 6175"/>
              <a:gd name="T54" fmla="*/ 2147483646 w 6242"/>
              <a:gd name="T55" fmla="*/ 2147483646 h 6175"/>
              <a:gd name="T56" fmla="*/ 2147483646 w 6242"/>
              <a:gd name="T57" fmla="*/ 2147483646 h 6175"/>
              <a:gd name="T58" fmla="*/ 2147483646 w 6242"/>
              <a:gd name="T59" fmla="*/ 2147483646 h 6175"/>
              <a:gd name="T60" fmla="*/ 2147483646 w 6242"/>
              <a:gd name="T61" fmla="*/ 2147483646 h 6175"/>
              <a:gd name="T62" fmla="*/ 2147483646 w 6242"/>
              <a:gd name="T63" fmla="*/ 2147483646 h 6175"/>
              <a:gd name="T64" fmla="*/ 2147483646 w 6242"/>
              <a:gd name="T65" fmla="*/ 2147483646 h 6175"/>
              <a:gd name="T66" fmla="*/ 2147483646 w 6242"/>
              <a:gd name="T67" fmla="*/ 2147483646 h 6175"/>
              <a:gd name="T68" fmla="*/ 2147483646 w 6242"/>
              <a:gd name="T69" fmla="*/ 2147483646 h 6175"/>
              <a:gd name="T70" fmla="*/ 2147483646 w 6242"/>
              <a:gd name="T71" fmla="*/ 2147483646 h 6175"/>
              <a:gd name="T72" fmla="*/ 2147483646 w 6242"/>
              <a:gd name="T73" fmla="*/ 2147483646 h 6175"/>
              <a:gd name="T74" fmla="*/ 2147483646 w 6242"/>
              <a:gd name="T75" fmla="*/ 2147483646 h 6175"/>
              <a:gd name="T76" fmla="*/ 2147483646 w 6242"/>
              <a:gd name="T77" fmla="*/ 2147483646 h 6175"/>
              <a:gd name="T78" fmla="*/ 2147483646 w 6242"/>
              <a:gd name="T79" fmla="*/ 2147483646 h 6175"/>
              <a:gd name="T80" fmla="*/ 2147483646 w 6242"/>
              <a:gd name="T81" fmla="*/ 2147483646 h 6175"/>
              <a:gd name="T82" fmla="*/ 2147483646 w 6242"/>
              <a:gd name="T83" fmla="*/ 2147483646 h 6175"/>
              <a:gd name="T84" fmla="*/ 2147483646 w 6242"/>
              <a:gd name="T85" fmla="*/ 2147483646 h 6175"/>
              <a:gd name="T86" fmla="*/ 2147483646 w 6242"/>
              <a:gd name="T87" fmla="*/ 2147483646 h 6175"/>
              <a:gd name="T88" fmla="*/ 2147483646 w 6242"/>
              <a:gd name="T89" fmla="*/ 2147483646 h 6175"/>
              <a:gd name="T90" fmla="*/ 2147483646 w 6242"/>
              <a:gd name="T91" fmla="*/ 2147483646 h 6175"/>
              <a:gd name="T92" fmla="*/ 2147483646 w 6242"/>
              <a:gd name="T93" fmla="*/ 2147483646 h 6175"/>
              <a:gd name="T94" fmla="*/ 2147483646 w 6242"/>
              <a:gd name="T95" fmla="*/ 2147483646 h 6175"/>
              <a:gd name="T96" fmla="*/ 2147483646 w 6242"/>
              <a:gd name="T97" fmla="*/ 2147483646 h 6175"/>
              <a:gd name="T98" fmla="*/ 2147483646 w 6242"/>
              <a:gd name="T99" fmla="*/ 2147483646 h 6175"/>
              <a:gd name="T100" fmla="*/ 2147483646 w 6242"/>
              <a:gd name="T101" fmla="*/ 2147483646 h 6175"/>
              <a:gd name="T102" fmla="*/ 2147483646 w 6242"/>
              <a:gd name="T103" fmla="*/ 2147483646 h 6175"/>
              <a:gd name="T104" fmla="*/ 2147483646 w 6242"/>
              <a:gd name="T105" fmla="*/ 2147483646 h 6175"/>
              <a:gd name="T106" fmla="*/ 2147483646 w 6242"/>
              <a:gd name="T107" fmla="*/ 2147483646 h 6175"/>
              <a:gd name="T108" fmla="*/ 2147483646 w 6242"/>
              <a:gd name="T109" fmla="*/ 2147483646 h 6175"/>
              <a:gd name="T110" fmla="*/ 2147483646 w 6242"/>
              <a:gd name="T111" fmla="*/ 2147483646 h 6175"/>
              <a:gd name="T112" fmla="*/ 2147483646 w 6242"/>
              <a:gd name="T113" fmla="*/ 2147483646 h 6175"/>
              <a:gd name="T114" fmla="*/ 2147483646 w 6242"/>
              <a:gd name="T115" fmla="*/ 2147483646 h 6175"/>
              <a:gd name="T116" fmla="*/ 2147483646 w 6242"/>
              <a:gd name="T117" fmla="*/ 2147483646 h 6175"/>
              <a:gd name="T118" fmla="*/ 2147483646 w 6242"/>
              <a:gd name="T119" fmla="*/ 2147483646 h 6175"/>
              <a:gd name="T120" fmla="*/ 2147483646 w 6242"/>
              <a:gd name="T121" fmla="*/ 2147483646 h 6175"/>
              <a:gd name="T122" fmla="*/ 2147483646 w 6242"/>
              <a:gd name="T123" fmla="*/ 2147483646 h 6175"/>
              <a:gd name="T124" fmla="*/ 2147483646 w 6242"/>
              <a:gd name="T125" fmla="*/ 2147483646 h 617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242"/>
              <a:gd name="T190" fmla="*/ 0 h 6175"/>
              <a:gd name="T191" fmla="*/ 6242 w 6242"/>
              <a:gd name="T192" fmla="*/ 6175 h 617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242" h="6175">
                <a:moveTo>
                  <a:pt x="4339" y="3505"/>
                </a:moveTo>
                <a:lnTo>
                  <a:pt x="4339" y="6116"/>
                </a:lnTo>
                <a:lnTo>
                  <a:pt x="4339" y="6120"/>
                </a:lnTo>
                <a:lnTo>
                  <a:pt x="4341" y="6123"/>
                </a:lnTo>
                <a:lnTo>
                  <a:pt x="4345" y="6127"/>
                </a:lnTo>
                <a:lnTo>
                  <a:pt x="4351" y="6130"/>
                </a:lnTo>
                <a:lnTo>
                  <a:pt x="4364" y="6136"/>
                </a:lnTo>
                <a:lnTo>
                  <a:pt x="4383" y="6142"/>
                </a:lnTo>
                <a:lnTo>
                  <a:pt x="4406" y="6147"/>
                </a:lnTo>
                <a:lnTo>
                  <a:pt x="4435" y="6153"/>
                </a:lnTo>
                <a:lnTo>
                  <a:pt x="4466" y="6156"/>
                </a:lnTo>
                <a:lnTo>
                  <a:pt x="4501" y="6161"/>
                </a:lnTo>
                <a:lnTo>
                  <a:pt x="4579" y="6167"/>
                </a:lnTo>
                <a:lnTo>
                  <a:pt x="4667" y="6172"/>
                </a:lnTo>
                <a:lnTo>
                  <a:pt x="4762" y="6174"/>
                </a:lnTo>
                <a:lnTo>
                  <a:pt x="4858" y="6175"/>
                </a:lnTo>
                <a:lnTo>
                  <a:pt x="4955" y="6174"/>
                </a:lnTo>
                <a:lnTo>
                  <a:pt x="5048" y="6172"/>
                </a:lnTo>
                <a:lnTo>
                  <a:pt x="5136" y="6167"/>
                </a:lnTo>
                <a:lnTo>
                  <a:pt x="5215" y="6161"/>
                </a:lnTo>
                <a:lnTo>
                  <a:pt x="5250" y="6156"/>
                </a:lnTo>
                <a:lnTo>
                  <a:pt x="5282" y="6153"/>
                </a:lnTo>
                <a:lnTo>
                  <a:pt x="5309" y="6147"/>
                </a:lnTo>
                <a:lnTo>
                  <a:pt x="5333" y="6142"/>
                </a:lnTo>
                <a:lnTo>
                  <a:pt x="5352" y="6136"/>
                </a:lnTo>
                <a:lnTo>
                  <a:pt x="5366" y="6130"/>
                </a:lnTo>
                <a:lnTo>
                  <a:pt x="5370" y="6127"/>
                </a:lnTo>
                <a:lnTo>
                  <a:pt x="5374" y="6123"/>
                </a:lnTo>
                <a:lnTo>
                  <a:pt x="5376" y="6120"/>
                </a:lnTo>
                <a:lnTo>
                  <a:pt x="5378" y="6116"/>
                </a:lnTo>
                <a:lnTo>
                  <a:pt x="5378" y="3505"/>
                </a:lnTo>
                <a:lnTo>
                  <a:pt x="5376" y="3501"/>
                </a:lnTo>
                <a:lnTo>
                  <a:pt x="5374" y="3498"/>
                </a:lnTo>
                <a:lnTo>
                  <a:pt x="5370" y="3494"/>
                </a:lnTo>
                <a:lnTo>
                  <a:pt x="5366" y="3492"/>
                </a:lnTo>
                <a:lnTo>
                  <a:pt x="5352" y="3485"/>
                </a:lnTo>
                <a:lnTo>
                  <a:pt x="5333" y="3479"/>
                </a:lnTo>
                <a:lnTo>
                  <a:pt x="5309" y="3474"/>
                </a:lnTo>
                <a:lnTo>
                  <a:pt x="5282" y="3469"/>
                </a:lnTo>
                <a:lnTo>
                  <a:pt x="5250" y="3465"/>
                </a:lnTo>
                <a:lnTo>
                  <a:pt x="5215" y="3461"/>
                </a:lnTo>
                <a:lnTo>
                  <a:pt x="5136" y="3454"/>
                </a:lnTo>
                <a:lnTo>
                  <a:pt x="5048" y="3451"/>
                </a:lnTo>
                <a:lnTo>
                  <a:pt x="4955" y="3447"/>
                </a:lnTo>
                <a:lnTo>
                  <a:pt x="4858" y="3446"/>
                </a:lnTo>
                <a:lnTo>
                  <a:pt x="4762" y="3447"/>
                </a:lnTo>
                <a:lnTo>
                  <a:pt x="4667" y="3451"/>
                </a:lnTo>
                <a:lnTo>
                  <a:pt x="4579" y="3454"/>
                </a:lnTo>
                <a:lnTo>
                  <a:pt x="4501" y="3461"/>
                </a:lnTo>
                <a:lnTo>
                  <a:pt x="4466" y="3465"/>
                </a:lnTo>
                <a:lnTo>
                  <a:pt x="4435" y="3469"/>
                </a:lnTo>
                <a:lnTo>
                  <a:pt x="4406" y="3474"/>
                </a:lnTo>
                <a:lnTo>
                  <a:pt x="4383" y="3479"/>
                </a:lnTo>
                <a:lnTo>
                  <a:pt x="4364" y="3485"/>
                </a:lnTo>
                <a:lnTo>
                  <a:pt x="4351" y="3492"/>
                </a:lnTo>
                <a:lnTo>
                  <a:pt x="4345" y="3494"/>
                </a:lnTo>
                <a:lnTo>
                  <a:pt x="4341" y="3498"/>
                </a:lnTo>
                <a:lnTo>
                  <a:pt x="4339" y="3501"/>
                </a:lnTo>
                <a:lnTo>
                  <a:pt x="4339" y="3505"/>
                </a:lnTo>
                <a:close/>
                <a:moveTo>
                  <a:pt x="6153" y="4129"/>
                </a:moveTo>
                <a:lnTo>
                  <a:pt x="6153" y="3003"/>
                </a:lnTo>
                <a:lnTo>
                  <a:pt x="6152" y="2921"/>
                </a:lnTo>
                <a:lnTo>
                  <a:pt x="6150" y="2841"/>
                </a:lnTo>
                <a:lnTo>
                  <a:pt x="6145" y="2761"/>
                </a:lnTo>
                <a:lnTo>
                  <a:pt x="6138" y="2682"/>
                </a:lnTo>
                <a:lnTo>
                  <a:pt x="6130" y="2604"/>
                </a:lnTo>
                <a:lnTo>
                  <a:pt x="6120" y="2527"/>
                </a:lnTo>
                <a:lnTo>
                  <a:pt x="6108" y="2450"/>
                </a:lnTo>
                <a:lnTo>
                  <a:pt x="6095" y="2374"/>
                </a:lnTo>
                <a:lnTo>
                  <a:pt x="6080" y="2300"/>
                </a:lnTo>
                <a:lnTo>
                  <a:pt x="6063" y="2225"/>
                </a:lnTo>
                <a:lnTo>
                  <a:pt x="6044" y="2152"/>
                </a:lnTo>
                <a:lnTo>
                  <a:pt x="6024" y="2079"/>
                </a:lnTo>
                <a:lnTo>
                  <a:pt x="6002" y="2008"/>
                </a:lnTo>
                <a:lnTo>
                  <a:pt x="5978" y="1937"/>
                </a:lnTo>
                <a:lnTo>
                  <a:pt x="5953" y="1868"/>
                </a:lnTo>
                <a:lnTo>
                  <a:pt x="5927" y="1800"/>
                </a:lnTo>
                <a:lnTo>
                  <a:pt x="5899" y="1732"/>
                </a:lnTo>
                <a:lnTo>
                  <a:pt x="5868" y="1666"/>
                </a:lnTo>
                <a:lnTo>
                  <a:pt x="5837" y="1600"/>
                </a:lnTo>
                <a:lnTo>
                  <a:pt x="5804" y="1536"/>
                </a:lnTo>
                <a:lnTo>
                  <a:pt x="5770" y="1472"/>
                </a:lnTo>
                <a:lnTo>
                  <a:pt x="5734" y="1410"/>
                </a:lnTo>
                <a:lnTo>
                  <a:pt x="5696" y="1349"/>
                </a:lnTo>
                <a:lnTo>
                  <a:pt x="5657" y="1288"/>
                </a:lnTo>
                <a:lnTo>
                  <a:pt x="5617" y="1229"/>
                </a:lnTo>
                <a:lnTo>
                  <a:pt x="5575" y="1171"/>
                </a:lnTo>
                <a:lnTo>
                  <a:pt x="5533" y="1114"/>
                </a:lnTo>
                <a:lnTo>
                  <a:pt x="5488" y="1059"/>
                </a:lnTo>
                <a:lnTo>
                  <a:pt x="5442" y="1005"/>
                </a:lnTo>
                <a:lnTo>
                  <a:pt x="5394" y="952"/>
                </a:lnTo>
                <a:lnTo>
                  <a:pt x="5346" y="900"/>
                </a:lnTo>
                <a:lnTo>
                  <a:pt x="5296" y="849"/>
                </a:lnTo>
                <a:lnTo>
                  <a:pt x="5245" y="799"/>
                </a:lnTo>
                <a:lnTo>
                  <a:pt x="5193" y="752"/>
                </a:lnTo>
                <a:lnTo>
                  <a:pt x="5140" y="704"/>
                </a:lnTo>
                <a:lnTo>
                  <a:pt x="5085" y="659"/>
                </a:lnTo>
                <a:lnTo>
                  <a:pt x="5028" y="616"/>
                </a:lnTo>
                <a:lnTo>
                  <a:pt x="4971" y="573"/>
                </a:lnTo>
                <a:lnTo>
                  <a:pt x="4913" y="532"/>
                </a:lnTo>
                <a:lnTo>
                  <a:pt x="4853" y="491"/>
                </a:lnTo>
                <a:lnTo>
                  <a:pt x="4793" y="453"/>
                </a:lnTo>
                <a:lnTo>
                  <a:pt x="4731" y="416"/>
                </a:lnTo>
                <a:lnTo>
                  <a:pt x="4668" y="380"/>
                </a:lnTo>
                <a:lnTo>
                  <a:pt x="4603" y="347"/>
                </a:lnTo>
                <a:lnTo>
                  <a:pt x="4539" y="314"/>
                </a:lnTo>
                <a:lnTo>
                  <a:pt x="4473" y="283"/>
                </a:lnTo>
                <a:lnTo>
                  <a:pt x="4405" y="253"/>
                </a:lnTo>
                <a:lnTo>
                  <a:pt x="4337" y="225"/>
                </a:lnTo>
                <a:lnTo>
                  <a:pt x="4268" y="199"/>
                </a:lnTo>
                <a:lnTo>
                  <a:pt x="4198" y="173"/>
                </a:lnTo>
                <a:lnTo>
                  <a:pt x="4127" y="150"/>
                </a:lnTo>
                <a:lnTo>
                  <a:pt x="4055" y="128"/>
                </a:lnTo>
                <a:lnTo>
                  <a:pt x="3981" y="108"/>
                </a:lnTo>
                <a:lnTo>
                  <a:pt x="3908" y="90"/>
                </a:lnTo>
                <a:lnTo>
                  <a:pt x="3833" y="73"/>
                </a:lnTo>
                <a:lnTo>
                  <a:pt x="3758" y="58"/>
                </a:lnTo>
                <a:lnTo>
                  <a:pt x="3681" y="45"/>
                </a:lnTo>
                <a:lnTo>
                  <a:pt x="3604" y="33"/>
                </a:lnTo>
                <a:lnTo>
                  <a:pt x="3525" y="24"/>
                </a:lnTo>
                <a:lnTo>
                  <a:pt x="3446" y="15"/>
                </a:lnTo>
                <a:lnTo>
                  <a:pt x="3367" y="8"/>
                </a:lnTo>
                <a:lnTo>
                  <a:pt x="3286" y="3"/>
                </a:lnTo>
                <a:lnTo>
                  <a:pt x="3205" y="1"/>
                </a:lnTo>
                <a:lnTo>
                  <a:pt x="3123" y="0"/>
                </a:lnTo>
                <a:lnTo>
                  <a:pt x="3041" y="1"/>
                </a:lnTo>
                <a:lnTo>
                  <a:pt x="2959" y="3"/>
                </a:lnTo>
                <a:lnTo>
                  <a:pt x="2879" y="8"/>
                </a:lnTo>
                <a:lnTo>
                  <a:pt x="2799" y="15"/>
                </a:lnTo>
                <a:lnTo>
                  <a:pt x="2720" y="24"/>
                </a:lnTo>
                <a:lnTo>
                  <a:pt x="2642" y="33"/>
                </a:lnTo>
                <a:lnTo>
                  <a:pt x="2565" y="45"/>
                </a:lnTo>
                <a:lnTo>
                  <a:pt x="2488" y="58"/>
                </a:lnTo>
                <a:lnTo>
                  <a:pt x="2412" y="73"/>
                </a:lnTo>
                <a:lnTo>
                  <a:pt x="2338" y="90"/>
                </a:lnTo>
                <a:lnTo>
                  <a:pt x="2264" y="108"/>
                </a:lnTo>
                <a:lnTo>
                  <a:pt x="2191" y="128"/>
                </a:lnTo>
                <a:lnTo>
                  <a:pt x="2119" y="150"/>
                </a:lnTo>
                <a:lnTo>
                  <a:pt x="2048" y="173"/>
                </a:lnTo>
                <a:lnTo>
                  <a:pt x="1978" y="199"/>
                </a:lnTo>
                <a:lnTo>
                  <a:pt x="1909" y="225"/>
                </a:lnTo>
                <a:lnTo>
                  <a:pt x="1840" y="253"/>
                </a:lnTo>
                <a:lnTo>
                  <a:pt x="1773" y="283"/>
                </a:lnTo>
                <a:lnTo>
                  <a:pt x="1706" y="314"/>
                </a:lnTo>
                <a:lnTo>
                  <a:pt x="1641" y="347"/>
                </a:lnTo>
                <a:lnTo>
                  <a:pt x="1577" y="380"/>
                </a:lnTo>
                <a:lnTo>
                  <a:pt x="1515" y="416"/>
                </a:lnTo>
                <a:lnTo>
                  <a:pt x="1453" y="453"/>
                </a:lnTo>
                <a:lnTo>
                  <a:pt x="1393" y="491"/>
                </a:lnTo>
                <a:lnTo>
                  <a:pt x="1332" y="532"/>
                </a:lnTo>
                <a:lnTo>
                  <a:pt x="1274" y="573"/>
                </a:lnTo>
                <a:lnTo>
                  <a:pt x="1217" y="616"/>
                </a:lnTo>
                <a:lnTo>
                  <a:pt x="1161" y="659"/>
                </a:lnTo>
                <a:lnTo>
                  <a:pt x="1106" y="704"/>
                </a:lnTo>
                <a:lnTo>
                  <a:pt x="1053" y="752"/>
                </a:lnTo>
                <a:lnTo>
                  <a:pt x="1001" y="799"/>
                </a:lnTo>
                <a:lnTo>
                  <a:pt x="950" y="849"/>
                </a:lnTo>
                <a:lnTo>
                  <a:pt x="899" y="900"/>
                </a:lnTo>
                <a:lnTo>
                  <a:pt x="851" y="952"/>
                </a:lnTo>
                <a:lnTo>
                  <a:pt x="804" y="1005"/>
                </a:lnTo>
                <a:lnTo>
                  <a:pt x="758" y="1059"/>
                </a:lnTo>
                <a:lnTo>
                  <a:pt x="713" y="1114"/>
                </a:lnTo>
                <a:lnTo>
                  <a:pt x="670" y="1171"/>
                </a:lnTo>
                <a:lnTo>
                  <a:pt x="629" y="1229"/>
                </a:lnTo>
                <a:lnTo>
                  <a:pt x="589" y="1288"/>
                </a:lnTo>
                <a:lnTo>
                  <a:pt x="549" y="1349"/>
                </a:lnTo>
                <a:lnTo>
                  <a:pt x="512" y="1410"/>
                </a:lnTo>
                <a:lnTo>
                  <a:pt x="476" y="1472"/>
                </a:lnTo>
                <a:lnTo>
                  <a:pt x="442" y="1536"/>
                </a:lnTo>
                <a:lnTo>
                  <a:pt x="409" y="1600"/>
                </a:lnTo>
                <a:lnTo>
                  <a:pt x="378" y="1666"/>
                </a:lnTo>
                <a:lnTo>
                  <a:pt x="347" y="1732"/>
                </a:lnTo>
                <a:lnTo>
                  <a:pt x="319" y="1800"/>
                </a:lnTo>
                <a:lnTo>
                  <a:pt x="292" y="1868"/>
                </a:lnTo>
                <a:lnTo>
                  <a:pt x="268" y="1937"/>
                </a:lnTo>
                <a:lnTo>
                  <a:pt x="244" y="2008"/>
                </a:lnTo>
                <a:lnTo>
                  <a:pt x="221" y="2079"/>
                </a:lnTo>
                <a:lnTo>
                  <a:pt x="201" y="2152"/>
                </a:lnTo>
                <a:lnTo>
                  <a:pt x="182" y="2225"/>
                </a:lnTo>
                <a:lnTo>
                  <a:pt x="166" y="2300"/>
                </a:lnTo>
                <a:lnTo>
                  <a:pt x="150" y="2374"/>
                </a:lnTo>
                <a:lnTo>
                  <a:pt x="137" y="2450"/>
                </a:lnTo>
                <a:lnTo>
                  <a:pt x="126" y="2527"/>
                </a:lnTo>
                <a:lnTo>
                  <a:pt x="116" y="2604"/>
                </a:lnTo>
                <a:lnTo>
                  <a:pt x="108" y="2682"/>
                </a:lnTo>
                <a:lnTo>
                  <a:pt x="101" y="2761"/>
                </a:lnTo>
                <a:lnTo>
                  <a:pt x="96" y="2841"/>
                </a:lnTo>
                <a:lnTo>
                  <a:pt x="94" y="2921"/>
                </a:lnTo>
                <a:lnTo>
                  <a:pt x="92" y="3003"/>
                </a:lnTo>
                <a:lnTo>
                  <a:pt x="92" y="4123"/>
                </a:lnTo>
                <a:lnTo>
                  <a:pt x="79" y="4157"/>
                </a:lnTo>
                <a:lnTo>
                  <a:pt x="67" y="4193"/>
                </a:lnTo>
                <a:lnTo>
                  <a:pt x="57" y="4231"/>
                </a:lnTo>
                <a:lnTo>
                  <a:pt x="47" y="4269"/>
                </a:lnTo>
                <a:lnTo>
                  <a:pt x="39" y="4308"/>
                </a:lnTo>
                <a:lnTo>
                  <a:pt x="31" y="4348"/>
                </a:lnTo>
                <a:lnTo>
                  <a:pt x="25" y="4390"/>
                </a:lnTo>
                <a:lnTo>
                  <a:pt x="19" y="4431"/>
                </a:lnTo>
                <a:lnTo>
                  <a:pt x="14" y="4475"/>
                </a:lnTo>
                <a:lnTo>
                  <a:pt x="9" y="4519"/>
                </a:lnTo>
                <a:lnTo>
                  <a:pt x="7" y="4564"/>
                </a:lnTo>
                <a:lnTo>
                  <a:pt x="5" y="4610"/>
                </a:lnTo>
                <a:lnTo>
                  <a:pt x="1" y="4703"/>
                </a:lnTo>
                <a:lnTo>
                  <a:pt x="0" y="4799"/>
                </a:lnTo>
                <a:lnTo>
                  <a:pt x="1" y="4903"/>
                </a:lnTo>
                <a:lnTo>
                  <a:pt x="2" y="4954"/>
                </a:lnTo>
                <a:lnTo>
                  <a:pt x="5" y="5005"/>
                </a:lnTo>
                <a:lnTo>
                  <a:pt x="8" y="5055"/>
                </a:lnTo>
                <a:lnTo>
                  <a:pt x="12" y="5104"/>
                </a:lnTo>
                <a:lnTo>
                  <a:pt x="17" y="5151"/>
                </a:lnTo>
                <a:lnTo>
                  <a:pt x="22" y="5197"/>
                </a:lnTo>
                <a:lnTo>
                  <a:pt x="30" y="5242"/>
                </a:lnTo>
                <a:lnTo>
                  <a:pt x="37" y="5287"/>
                </a:lnTo>
                <a:lnTo>
                  <a:pt x="46" y="5330"/>
                </a:lnTo>
                <a:lnTo>
                  <a:pt x="57" y="5371"/>
                </a:lnTo>
                <a:lnTo>
                  <a:pt x="69" y="5411"/>
                </a:lnTo>
                <a:lnTo>
                  <a:pt x="82" y="5449"/>
                </a:lnTo>
                <a:lnTo>
                  <a:pt x="96" y="5487"/>
                </a:lnTo>
                <a:lnTo>
                  <a:pt x="112" y="5523"/>
                </a:lnTo>
                <a:lnTo>
                  <a:pt x="130" y="5556"/>
                </a:lnTo>
                <a:lnTo>
                  <a:pt x="150" y="5589"/>
                </a:lnTo>
                <a:lnTo>
                  <a:pt x="172" y="5619"/>
                </a:lnTo>
                <a:lnTo>
                  <a:pt x="194" y="5647"/>
                </a:lnTo>
                <a:lnTo>
                  <a:pt x="219" y="5674"/>
                </a:lnTo>
                <a:lnTo>
                  <a:pt x="233" y="5686"/>
                </a:lnTo>
                <a:lnTo>
                  <a:pt x="246" y="5698"/>
                </a:lnTo>
                <a:lnTo>
                  <a:pt x="261" y="5710"/>
                </a:lnTo>
                <a:lnTo>
                  <a:pt x="276" y="5722"/>
                </a:lnTo>
                <a:lnTo>
                  <a:pt x="291" y="5731"/>
                </a:lnTo>
                <a:lnTo>
                  <a:pt x="307" y="5742"/>
                </a:lnTo>
                <a:lnTo>
                  <a:pt x="323" y="5751"/>
                </a:lnTo>
                <a:lnTo>
                  <a:pt x="340" y="5760"/>
                </a:lnTo>
                <a:lnTo>
                  <a:pt x="358" y="5768"/>
                </a:lnTo>
                <a:lnTo>
                  <a:pt x="375" y="5776"/>
                </a:lnTo>
                <a:lnTo>
                  <a:pt x="394" y="5783"/>
                </a:lnTo>
                <a:lnTo>
                  <a:pt x="413" y="5790"/>
                </a:lnTo>
                <a:lnTo>
                  <a:pt x="433" y="5796"/>
                </a:lnTo>
                <a:lnTo>
                  <a:pt x="455" y="5801"/>
                </a:lnTo>
                <a:lnTo>
                  <a:pt x="475" y="5806"/>
                </a:lnTo>
                <a:lnTo>
                  <a:pt x="497" y="5811"/>
                </a:lnTo>
                <a:lnTo>
                  <a:pt x="520" y="5814"/>
                </a:lnTo>
                <a:lnTo>
                  <a:pt x="542" y="5816"/>
                </a:lnTo>
                <a:lnTo>
                  <a:pt x="590" y="5821"/>
                </a:lnTo>
                <a:lnTo>
                  <a:pt x="641" y="5822"/>
                </a:lnTo>
                <a:lnTo>
                  <a:pt x="641" y="3776"/>
                </a:lnTo>
                <a:lnTo>
                  <a:pt x="597" y="3777"/>
                </a:lnTo>
                <a:lnTo>
                  <a:pt x="554" y="3781"/>
                </a:lnTo>
                <a:lnTo>
                  <a:pt x="554" y="3003"/>
                </a:lnTo>
                <a:lnTo>
                  <a:pt x="555" y="2933"/>
                </a:lnTo>
                <a:lnTo>
                  <a:pt x="558" y="2864"/>
                </a:lnTo>
                <a:lnTo>
                  <a:pt x="561" y="2796"/>
                </a:lnTo>
                <a:lnTo>
                  <a:pt x="566" y="2728"/>
                </a:lnTo>
                <a:lnTo>
                  <a:pt x="573" y="2661"/>
                </a:lnTo>
                <a:lnTo>
                  <a:pt x="581" y="2594"/>
                </a:lnTo>
                <a:lnTo>
                  <a:pt x="591" y="2529"/>
                </a:lnTo>
                <a:lnTo>
                  <a:pt x="603" y="2464"/>
                </a:lnTo>
                <a:lnTo>
                  <a:pt x="616" y="2400"/>
                </a:lnTo>
                <a:lnTo>
                  <a:pt x="630" y="2337"/>
                </a:lnTo>
                <a:lnTo>
                  <a:pt x="645" y="2275"/>
                </a:lnTo>
                <a:lnTo>
                  <a:pt x="662" y="2213"/>
                </a:lnTo>
                <a:lnTo>
                  <a:pt x="680" y="2152"/>
                </a:lnTo>
                <a:lnTo>
                  <a:pt x="700" y="2092"/>
                </a:lnTo>
                <a:lnTo>
                  <a:pt x="721" y="2033"/>
                </a:lnTo>
                <a:lnTo>
                  <a:pt x="742" y="1975"/>
                </a:lnTo>
                <a:lnTo>
                  <a:pt x="766" y="1917"/>
                </a:lnTo>
                <a:lnTo>
                  <a:pt x="792" y="1861"/>
                </a:lnTo>
                <a:lnTo>
                  <a:pt x="818" y="1806"/>
                </a:lnTo>
                <a:lnTo>
                  <a:pt x="846" y="1751"/>
                </a:lnTo>
                <a:lnTo>
                  <a:pt x="874" y="1697"/>
                </a:lnTo>
                <a:lnTo>
                  <a:pt x="905" y="1645"/>
                </a:lnTo>
                <a:lnTo>
                  <a:pt x="936" y="1593"/>
                </a:lnTo>
                <a:lnTo>
                  <a:pt x="969" y="1542"/>
                </a:lnTo>
                <a:lnTo>
                  <a:pt x="1002" y="1492"/>
                </a:lnTo>
                <a:lnTo>
                  <a:pt x="1037" y="1443"/>
                </a:lnTo>
                <a:lnTo>
                  <a:pt x="1073" y="1395"/>
                </a:lnTo>
                <a:lnTo>
                  <a:pt x="1111" y="1349"/>
                </a:lnTo>
                <a:lnTo>
                  <a:pt x="1149" y="1302"/>
                </a:lnTo>
                <a:lnTo>
                  <a:pt x="1189" y="1257"/>
                </a:lnTo>
                <a:lnTo>
                  <a:pt x="1229" y="1214"/>
                </a:lnTo>
                <a:lnTo>
                  <a:pt x="1272" y="1171"/>
                </a:lnTo>
                <a:lnTo>
                  <a:pt x="1314" y="1130"/>
                </a:lnTo>
                <a:lnTo>
                  <a:pt x="1358" y="1089"/>
                </a:lnTo>
                <a:lnTo>
                  <a:pt x="1403" y="1050"/>
                </a:lnTo>
                <a:lnTo>
                  <a:pt x="1451" y="1012"/>
                </a:lnTo>
                <a:lnTo>
                  <a:pt x="1498" y="976"/>
                </a:lnTo>
                <a:lnTo>
                  <a:pt x="1545" y="940"/>
                </a:lnTo>
                <a:lnTo>
                  <a:pt x="1595" y="905"/>
                </a:lnTo>
                <a:lnTo>
                  <a:pt x="1646" y="871"/>
                </a:lnTo>
                <a:lnTo>
                  <a:pt x="1697" y="839"/>
                </a:lnTo>
                <a:lnTo>
                  <a:pt x="1749" y="809"/>
                </a:lnTo>
                <a:lnTo>
                  <a:pt x="1802" y="779"/>
                </a:lnTo>
                <a:lnTo>
                  <a:pt x="1857" y="751"/>
                </a:lnTo>
                <a:lnTo>
                  <a:pt x="1913" y="723"/>
                </a:lnTo>
                <a:lnTo>
                  <a:pt x="1968" y="697"/>
                </a:lnTo>
                <a:lnTo>
                  <a:pt x="2025" y="673"/>
                </a:lnTo>
                <a:lnTo>
                  <a:pt x="2083" y="649"/>
                </a:lnTo>
                <a:lnTo>
                  <a:pt x="2142" y="626"/>
                </a:lnTo>
                <a:lnTo>
                  <a:pt x="2203" y="606"/>
                </a:lnTo>
                <a:lnTo>
                  <a:pt x="2263" y="586"/>
                </a:lnTo>
                <a:lnTo>
                  <a:pt x="2325" y="568"/>
                </a:lnTo>
                <a:lnTo>
                  <a:pt x="2386" y="552"/>
                </a:lnTo>
                <a:lnTo>
                  <a:pt x="2450" y="536"/>
                </a:lnTo>
                <a:lnTo>
                  <a:pt x="2514" y="522"/>
                </a:lnTo>
                <a:lnTo>
                  <a:pt x="2578" y="510"/>
                </a:lnTo>
                <a:lnTo>
                  <a:pt x="2643" y="500"/>
                </a:lnTo>
                <a:lnTo>
                  <a:pt x="2709" y="489"/>
                </a:lnTo>
                <a:lnTo>
                  <a:pt x="2777" y="481"/>
                </a:lnTo>
                <a:lnTo>
                  <a:pt x="2844" y="475"/>
                </a:lnTo>
                <a:lnTo>
                  <a:pt x="2913" y="469"/>
                </a:lnTo>
                <a:lnTo>
                  <a:pt x="2982" y="465"/>
                </a:lnTo>
                <a:lnTo>
                  <a:pt x="3052" y="463"/>
                </a:lnTo>
                <a:lnTo>
                  <a:pt x="3123" y="462"/>
                </a:lnTo>
                <a:lnTo>
                  <a:pt x="3194" y="463"/>
                </a:lnTo>
                <a:lnTo>
                  <a:pt x="3264" y="465"/>
                </a:lnTo>
                <a:lnTo>
                  <a:pt x="3332" y="469"/>
                </a:lnTo>
                <a:lnTo>
                  <a:pt x="3401" y="475"/>
                </a:lnTo>
                <a:lnTo>
                  <a:pt x="3469" y="481"/>
                </a:lnTo>
                <a:lnTo>
                  <a:pt x="3536" y="489"/>
                </a:lnTo>
                <a:lnTo>
                  <a:pt x="3601" y="500"/>
                </a:lnTo>
                <a:lnTo>
                  <a:pt x="3668" y="510"/>
                </a:lnTo>
                <a:lnTo>
                  <a:pt x="3731" y="522"/>
                </a:lnTo>
                <a:lnTo>
                  <a:pt x="3795" y="536"/>
                </a:lnTo>
                <a:lnTo>
                  <a:pt x="3859" y="552"/>
                </a:lnTo>
                <a:lnTo>
                  <a:pt x="3921" y="568"/>
                </a:lnTo>
                <a:lnTo>
                  <a:pt x="3983" y="586"/>
                </a:lnTo>
                <a:lnTo>
                  <a:pt x="4043" y="606"/>
                </a:lnTo>
                <a:lnTo>
                  <a:pt x="4103" y="626"/>
                </a:lnTo>
                <a:lnTo>
                  <a:pt x="4161" y="649"/>
                </a:lnTo>
                <a:lnTo>
                  <a:pt x="4219" y="673"/>
                </a:lnTo>
                <a:lnTo>
                  <a:pt x="4277" y="697"/>
                </a:lnTo>
                <a:lnTo>
                  <a:pt x="4333" y="723"/>
                </a:lnTo>
                <a:lnTo>
                  <a:pt x="4389" y="751"/>
                </a:lnTo>
                <a:lnTo>
                  <a:pt x="4443" y="779"/>
                </a:lnTo>
                <a:lnTo>
                  <a:pt x="4497" y="809"/>
                </a:lnTo>
                <a:lnTo>
                  <a:pt x="4549" y="839"/>
                </a:lnTo>
                <a:lnTo>
                  <a:pt x="4600" y="871"/>
                </a:lnTo>
                <a:lnTo>
                  <a:pt x="4650" y="905"/>
                </a:lnTo>
                <a:lnTo>
                  <a:pt x="4699" y="940"/>
                </a:lnTo>
                <a:lnTo>
                  <a:pt x="4748" y="976"/>
                </a:lnTo>
                <a:lnTo>
                  <a:pt x="4795" y="1012"/>
                </a:lnTo>
                <a:lnTo>
                  <a:pt x="4841" y="1050"/>
                </a:lnTo>
                <a:lnTo>
                  <a:pt x="4886" y="1089"/>
                </a:lnTo>
                <a:lnTo>
                  <a:pt x="4931" y="1130"/>
                </a:lnTo>
                <a:lnTo>
                  <a:pt x="4974" y="1171"/>
                </a:lnTo>
                <a:lnTo>
                  <a:pt x="5015" y="1214"/>
                </a:lnTo>
                <a:lnTo>
                  <a:pt x="5057" y="1257"/>
                </a:lnTo>
                <a:lnTo>
                  <a:pt x="5096" y="1302"/>
                </a:lnTo>
                <a:lnTo>
                  <a:pt x="5135" y="1349"/>
                </a:lnTo>
                <a:lnTo>
                  <a:pt x="5172" y="1395"/>
                </a:lnTo>
                <a:lnTo>
                  <a:pt x="5208" y="1443"/>
                </a:lnTo>
                <a:lnTo>
                  <a:pt x="5244" y="1492"/>
                </a:lnTo>
                <a:lnTo>
                  <a:pt x="5277" y="1542"/>
                </a:lnTo>
                <a:lnTo>
                  <a:pt x="5310" y="1593"/>
                </a:lnTo>
                <a:lnTo>
                  <a:pt x="5341" y="1645"/>
                </a:lnTo>
                <a:lnTo>
                  <a:pt x="5370" y="1697"/>
                </a:lnTo>
                <a:lnTo>
                  <a:pt x="5400" y="1751"/>
                </a:lnTo>
                <a:lnTo>
                  <a:pt x="5427" y="1806"/>
                </a:lnTo>
                <a:lnTo>
                  <a:pt x="5453" y="1861"/>
                </a:lnTo>
                <a:lnTo>
                  <a:pt x="5478" y="1917"/>
                </a:lnTo>
                <a:lnTo>
                  <a:pt x="5502" y="1975"/>
                </a:lnTo>
                <a:lnTo>
                  <a:pt x="5524" y="2033"/>
                </a:lnTo>
                <a:lnTo>
                  <a:pt x="5546" y="2092"/>
                </a:lnTo>
                <a:lnTo>
                  <a:pt x="5565" y="2152"/>
                </a:lnTo>
                <a:lnTo>
                  <a:pt x="5584" y="2213"/>
                </a:lnTo>
                <a:lnTo>
                  <a:pt x="5600" y="2275"/>
                </a:lnTo>
                <a:lnTo>
                  <a:pt x="5616" y="2337"/>
                </a:lnTo>
                <a:lnTo>
                  <a:pt x="5630" y="2400"/>
                </a:lnTo>
                <a:lnTo>
                  <a:pt x="5643" y="2464"/>
                </a:lnTo>
                <a:lnTo>
                  <a:pt x="5653" y="2529"/>
                </a:lnTo>
                <a:lnTo>
                  <a:pt x="5663" y="2594"/>
                </a:lnTo>
                <a:lnTo>
                  <a:pt x="5671" y="2661"/>
                </a:lnTo>
                <a:lnTo>
                  <a:pt x="5678" y="2728"/>
                </a:lnTo>
                <a:lnTo>
                  <a:pt x="5684" y="2796"/>
                </a:lnTo>
                <a:lnTo>
                  <a:pt x="5688" y="2864"/>
                </a:lnTo>
                <a:lnTo>
                  <a:pt x="5690" y="2933"/>
                </a:lnTo>
                <a:lnTo>
                  <a:pt x="5691" y="3003"/>
                </a:lnTo>
                <a:lnTo>
                  <a:pt x="5691" y="3779"/>
                </a:lnTo>
                <a:lnTo>
                  <a:pt x="5646" y="3775"/>
                </a:lnTo>
                <a:lnTo>
                  <a:pt x="5601" y="3774"/>
                </a:lnTo>
                <a:lnTo>
                  <a:pt x="5601" y="5819"/>
                </a:lnTo>
                <a:lnTo>
                  <a:pt x="5651" y="5818"/>
                </a:lnTo>
                <a:lnTo>
                  <a:pt x="5700" y="5814"/>
                </a:lnTo>
                <a:lnTo>
                  <a:pt x="5722" y="5811"/>
                </a:lnTo>
                <a:lnTo>
                  <a:pt x="5745" y="5807"/>
                </a:lnTo>
                <a:lnTo>
                  <a:pt x="5766" y="5803"/>
                </a:lnTo>
                <a:lnTo>
                  <a:pt x="5787" y="5799"/>
                </a:lnTo>
                <a:lnTo>
                  <a:pt x="5809" y="5793"/>
                </a:lnTo>
                <a:lnTo>
                  <a:pt x="5828" y="5787"/>
                </a:lnTo>
                <a:lnTo>
                  <a:pt x="5848" y="5780"/>
                </a:lnTo>
                <a:lnTo>
                  <a:pt x="5865" y="5773"/>
                </a:lnTo>
                <a:lnTo>
                  <a:pt x="5884" y="5766"/>
                </a:lnTo>
                <a:lnTo>
                  <a:pt x="5901" y="5757"/>
                </a:lnTo>
                <a:lnTo>
                  <a:pt x="5919" y="5748"/>
                </a:lnTo>
                <a:lnTo>
                  <a:pt x="5935" y="5738"/>
                </a:lnTo>
                <a:lnTo>
                  <a:pt x="5951" y="5729"/>
                </a:lnTo>
                <a:lnTo>
                  <a:pt x="5966" y="5718"/>
                </a:lnTo>
                <a:lnTo>
                  <a:pt x="5980" y="5707"/>
                </a:lnTo>
                <a:lnTo>
                  <a:pt x="5995" y="5696"/>
                </a:lnTo>
                <a:lnTo>
                  <a:pt x="6009" y="5684"/>
                </a:lnTo>
                <a:lnTo>
                  <a:pt x="6022" y="5671"/>
                </a:lnTo>
                <a:lnTo>
                  <a:pt x="6047" y="5645"/>
                </a:lnTo>
                <a:lnTo>
                  <a:pt x="6070" y="5616"/>
                </a:lnTo>
                <a:lnTo>
                  <a:pt x="6092" y="5586"/>
                </a:lnTo>
                <a:lnTo>
                  <a:pt x="6112" y="5554"/>
                </a:lnTo>
                <a:lnTo>
                  <a:pt x="6130" y="5519"/>
                </a:lnTo>
                <a:lnTo>
                  <a:pt x="6145" y="5484"/>
                </a:lnTo>
                <a:lnTo>
                  <a:pt x="6160" y="5447"/>
                </a:lnTo>
                <a:lnTo>
                  <a:pt x="6173" y="5408"/>
                </a:lnTo>
                <a:lnTo>
                  <a:pt x="6185" y="5368"/>
                </a:lnTo>
                <a:lnTo>
                  <a:pt x="6196" y="5326"/>
                </a:lnTo>
                <a:lnTo>
                  <a:pt x="6204" y="5284"/>
                </a:lnTo>
                <a:lnTo>
                  <a:pt x="6212" y="5240"/>
                </a:lnTo>
                <a:lnTo>
                  <a:pt x="6220" y="5195"/>
                </a:lnTo>
                <a:lnTo>
                  <a:pt x="6225" y="5149"/>
                </a:lnTo>
                <a:lnTo>
                  <a:pt x="6230" y="5100"/>
                </a:lnTo>
                <a:lnTo>
                  <a:pt x="6234" y="5051"/>
                </a:lnTo>
                <a:lnTo>
                  <a:pt x="6237" y="5003"/>
                </a:lnTo>
                <a:lnTo>
                  <a:pt x="6239" y="4952"/>
                </a:lnTo>
                <a:lnTo>
                  <a:pt x="6241" y="4901"/>
                </a:lnTo>
                <a:lnTo>
                  <a:pt x="6242" y="4797"/>
                </a:lnTo>
                <a:lnTo>
                  <a:pt x="6241" y="4702"/>
                </a:lnTo>
                <a:lnTo>
                  <a:pt x="6237" y="4610"/>
                </a:lnTo>
                <a:lnTo>
                  <a:pt x="6235" y="4565"/>
                </a:lnTo>
                <a:lnTo>
                  <a:pt x="6233" y="4520"/>
                </a:lnTo>
                <a:lnTo>
                  <a:pt x="6228" y="4477"/>
                </a:lnTo>
                <a:lnTo>
                  <a:pt x="6223" y="4435"/>
                </a:lnTo>
                <a:lnTo>
                  <a:pt x="6218" y="4392"/>
                </a:lnTo>
                <a:lnTo>
                  <a:pt x="6212" y="4352"/>
                </a:lnTo>
                <a:lnTo>
                  <a:pt x="6204" y="4311"/>
                </a:lnTo>
                <a:lnTo>
                  <a:pt x="6197" y="4273"/>
                </a:lnTo>
                <a:lnTo>
                  <a:pt x="6188" y="4236"/>
                </a:lnTo>
                <a:lnTo>
                  <a:pt x="6177" y="4199"/>
                </a:lnTo>
                <a:lnTo>
                  <a:pt x="6165" y="4163"/>
                </a:lnTo>
                <a:lnTo>
                  <a:pt x="6153" y="4129"/>
                </a:lnTo>
                <a:close/>
                <a:moveTo>
                  <a:pt x="864" y="3479"/>
                </a:moveTo>
                <a:lnTo>
                  <a:pt x="864" y="6090"/>
                </a:lnTo>
                <a:lnTo>
                  <a:pt x="864" y="6094"/>
                </a:lnTo>
                <a:lnTo>
                  <a:pt x="867" y="6097"/>
                </a:lnTo>
                <a:lnTo>
                  <a:pt x="870" y="6101"/>
                </a:lnTo>
                <a:lnTo>
                  <a:pt x="876" y="6104"/>
                </a:lnTo>
                <a:lnTo>
                  <a:pt x="891" y="6110"/>
                </a:lnTo>
                <a:lnTo>
                  <a:pt x="909" y="6116"/>
                </a:lnTo>
                <a:lnTo>
                  <a:pt x="932" y="6122"/>
                </a:lnTo>
                <a:lnTo>
                  <a:pt x="960" y="6127"/>
                </a:lnTo>
                <a:lnTo>
                  <a:pt x="991" y="6130"/>
                </a:lnTo>
                <a:lnTo>
                  <a:pt x="1027" y="6135"/>
                </a:lnTo>
                <a:lnTo>
                  <a:pt x="1105" y="6141"/>
                </a:lnTo>
                <a:lnTo>
                  <a:pt x="1192" y="6146"/>
                </a:lnTo>
                <a:lnTo>
                  <a:pt x="1287" y="6148"/>
                </a:lnTo>
                <a:lnTo>
                  <a:pt x="1383" y="6149"/>
                </a:lnTo>
                <a:lnTo>
                  <a:pt x="1480" y="6148"/>
                </a:lnTo>
                <a:lnTo>
                  <a:pt x="1575" y="6146"/>
                </a:lnTo>
                <a:lnTo>
                  <a:pt x="1663" y="6141"/>
                </a:lnTo>
                <a:lnTo>
                  <a:pt x="1741" y="6135"/>
                </a:lnTo>
                <a:lnTo>
                  <a:pt x="1776" y="6130"/>
                </a:lnTo>
                <a:lnTo>
                  <a:pt x="1807" y="6127"/>
                </a:lnTo>
                <a:lnTo>
                  <a:pt x="1836" y="6122"/>
                </a:lnTo>
                <a:lnTo>
                  <a:pt x="1858" y="6116"/>
                </a:lnTo>
                <a:lnTo>
                  <a:pt x="1877" y="6110"/>
                </a:lnTo>
                <a:lnTo>
                  <a:pt x="1891" y="6104"/>
                </a:lnTo>
                <a:lnTo>
                  <a:pt x="1896" y="6101"/>
                </a:lnTo>
                <a:lnTo>
                  <a:pt x="1901" y="6097"/>
                </a:lnTo>
                <a:lnTo>
                  <a:pt x="1902" y="6094"/>
                </a:lnTo>
                <a:lnTo>
                  <a:pt x="1903" y="6090"/>
                </a:lnTo>
                <a:lnTo>
                  <a:pt x="1903" y="3479"/>
                </a:lnTo>
                <a:lnTo>
                  <a:pt x="1902" y="3475"/>
                </a:lnTo>
                <a:lnTo>
                  <a:pt x="1901" y="3472"/>
                </a:lnTo>
                <a:lnTo>
                  <a:pt x="1896" y="3468"/>
                </a:lnTo>
                <a:lnTo>
                  <a:pt x="1891" y="3466"/>
                </a:lnTo>
                <a:lnTo>
                  <a:pt x="1877" y="3459"/>
                </a:lnTo>
                <a:lnTo>
                  <a:pt x="1858" y="3454"/>
                </a:lnTo>
                <a:lnTo>
                  <a:pt x="1836" y="3448"/>
                </a:lnTo>
                <a:lnTo>
                  <a:pt x="1807" y="3443"/>
                </a:lnTo>
                <a:lnTo>
                  <a:pt x="1776" y="3439"/>
                </a:lnTo>
                <a:lnTo>
                  <a:pt x="1741" y="3435"/>
                </a:lnTo>
                <a:lnTo>
                  <a:pt x="1663" y="3428"/>
                </a:lnTo>
                <a:lnTo>
                  <a:pt x="1575" y="3424"/>
                </a:lnTo>
                <a:lnTo>
                  <a:pt x="1480" y="3421"/>
                </a:lnTo>
                <a:lnTo>
                  <a:pt x="1383" y="3420"/>
                </a:lnTo>
                <a:lnTo>
                  <a:pt x="1287" y="3421"/>
                </a:lnTo>
                <a:lnTo>
                  <a:pt x="1192" y="3424"/>
                </a:lnTo>
                <a:lnTo>
                  <a:pt x="1105" y="3428"/>
                </a:lnTo>
                <a:lnTo>
                  <a:pt x="1027" y="3435"/>
                </a:lnTo>
                <a:lnTo>
                  <a:pt x="991" y="3439"/>
                </a:lnTo>
                <a:lnTo>
                  <a:pt x="960" y="3443"/>
                </a:lnTo>
                <a:lnTo>
                  <a:pt x="932" y="3448"/>
                </a:lnTo>
                <a:lnTo>
                  <a:pt x="909" y="3454"/>
                </a:lnTo>
                <a:lnTo>
                  <a:pt x="891" y="3459"/>
                </a:lnTo>
                <a:lnTo>
                  <a:pt x="876" y="3466"/>
                </a:lnTo>
                <a:lnTo>
                  <a:pt x="870" y="3468"/>
                </a:lnTo>
                <a:lnTo>
                  <a:pt x="867" y="3472"/>
                </a:lnTo>
                <a:lnTo>
                  <a:pt x="864" y="3475"/>
                </a:lnTo>
                <a:lnTo>
                  <a:pt x="864" y="3479"/>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7670" name="KSO_Shape"/>
          <p:cNvSpPr>
            <a:spLocks noChangeArrowheads="1"/>
          </p:cNvSpPr>
          <p:nvPr/>
        </p:nvSpPr>
        <p:spPr bwMode="auto">
          <a:xfrm>
            <a:off x="2551113" y="4521200"/>
            <a:ext cx="541337" cy="806450"/>
          </a:xfrm>
          <a:custGeom>
            <a:avLst/>
            <a:gdLst>
              <a:gd name="T0" fmla="*/ 2147483646 w 4030"/>
              <a:gd name="T1" fmla="*/ 2147483646 h 6002"/>
              <a:gd name="T2" fmla="*/ 2147483646 w 4030"/>
              <a:gd name="T3" fmla="*/ 2147483646 h 6002"/>
              <a:gd name="T4" fmla="*/ 0 w 4030"/>
              <a:gd name="T5" fmla="*/ 2147483646 h 6002"/>
              <a:gd name="T6" fmla="*/ 2147483646 w 4030"/>
              <a:gd name="T7" fmla="*/ 2147483646 h 6002"/>
              <a:gd name="T8" fmla="*/ 2147483646 w 4030"/>
              <a:gd name="T9" fmla="*/ 2147483646 h 6002"/>
              <a:gd name="T10" fmla="*/ 2147483646 w 4030"/>
              <a:gd name="T11" fmla="*/ 2147483646 h 6002"/>
              <a:gd name="T12" fmla="*/ 2147483646 w 4030"/>
              <a:gd name="T13" fmla="*/ 2147483646 h 6002"/>
              <a:gd name="T14" fmla="*/ 2147483646 w 4030"/>
              <a:gd name="T15" fmla="*/ 2147483646 h 6002"/>
              <a:gd name="T16" fmla="*/ 2147483646 w 4030"/>
              <a:gd name="T17" fmla="*/ 2147483646 h 6002"/>
              <a:gd name="T18" fmla="*/ 2147483646 w 4030"/>
              <a:gd name="T19" fmla="*/ 2147483646 h 6002"/>
              <a:gd name="T20" fmla="*/ 2147483646 w 4030"/>
              <a:gd name="T21" fmla="*/ 2147483646 h 6002"/>
              <a:gd name="T22" fmla="*/ 2147483646 w 4030"/>
              <a:gd name="T23" fmla="*/ 2147483646 h 6002"/>
              <a:gd name="T24" fmla="*/ 2147483646 w 4030"/>
              <a:gd name="T25" fmla="*/ 2147483646 h 6002"/>
              <a:gd name="T26" fmla="*/ 2147483646 w 4030"/>
              <a:gd name="T27" fmla="*/ 2147483646 h 6002"/>
              <a:gd name="T28" fmla="*/ 2147483646 w 4030"/>
              <a:gd name="T29" fmla="*/ 2147483646 h 6002"/>
              <a:gd name="T30" fmla="*/ 2147483646 w 4030"/>
              <a:gd name="T31" fmla="*/ 2147483646 h 6002"/>
              <a:gd name="T32" fmla="*/ 2147483646 w 4030"/>
              <a:gd name="T33" fmla="*/ 2147483646 h 6002"/>
              <a:gd name="T34" fmla="*/ 2147483646 w 4030"/>
              <a:gd name="T35" fmla="*/ 2147483646 h 6002"/>
              <a:gd name="T36" fmla="*/ 2147483646 w 4030"/>
              <a:gd name="T37" fmla="*/ 2147483646 h 6002"/>
              <a:gd name="T38" fmla="*/ 2147483646 w 4030"/>
              <a:gd name="T39" fmla="*/ 2147483646 h 6002"/>
              <a:gd name="T40" fmla="*/ 2147483646 w 4030"/>
              <a:gd name="T41" fmla="*/ 2147483646 h 6002"/>
              <a:gd name="T42" fmla="*/ 2147483646 w 4030"/>
              <a:gd name="T43" fmla="*/ 2147483646 h 6002"/>
              <a:gd name="T44" fmla="*/ 2147483646 w 4030"/>
              <a:gd name="T45" fmla="*/ 2147483646 h 6002"/>
              <a:gd name="T46" fmla="*/ 2147483646 w 4030"/>
              <a:gd name="T47" fmla="*/ 2147483646 h 6002"/>
              <a:gd name="T48" fmla="*/ 2147483646 w 4030"/>
              <a:gd name="T49" fmla="*/ 2147483646 h 6002"/>
              <a:gd name="T50" fmla="*/ 2147483646 w 4030"/>
              <a:gd name="T51" fmla="*/ 2147483646 h 6002"/>
              <a:gd name="T52" fmla="*/ 2147483646 w 4030"/>
              <a:gd name="T53" fmla="*/ 2147483646 h 6002"/>
              <a:gd name="T54" fmla="*/ 2147483646 w 4030"/>
              <a:gd name="T55" fmla="*/ 2147483646 h 6002"/>
              <a:gd name="T56" fmla="*/ 2147483646 w 4030"/>
              <a:gd name="T57" fmla="*/ 2147483646 h 6002"/>
              <a:gd name="T58" fmla="*/ 2147483646 w 4030"/>
              <a:gd name="T59" fmla="*/ 2147483646 h 6002"/>
              <a:gd name="T60" fmla="*/ 2147483646 w 4030"/>
              <a:gd name="T61" fmla="*/ 2147483646 h 6002"/>
              <a:gd name="T62" fmla="*/ 2147483646 w 4030"/>
              <a:gd name="T63" fmla="*/ 2147483646 h 6002"/>
              <a:gd name="T64" fmla="*/ 2147483646 w 4030"/>
              <a:gd name="T65" fmla="*/ 2147483646 h 6002"/>
              <a:gd name="T66" fmla="*/ 2147483646 w 4030"/>
              <a:gd name="T67" fmla="*/ 2147483646 h 6002"/>
              <a:gd name="T68" fmla="*/ 2147483646 w 4030"/>
              <a:gd name="T69" fmla="*/ 2147483646 h 6002"/>
              <a:gd name="T70" fmla="*/ 2147483646 w 4030"/>
              <a:gd name="T71" fmla="*/ 2147483646 h 6002"/>
              <a:gd name="T72" fmla="*/ 2147483646 w 4030"/>
              <a:gd name="T73" fmla="*/ 2147483646 h 6002"/>
              <a:gd name="T74" fmla="*/ 2147483646 w 4030"/>
              <a:gd name="T75" fmla="*/ 2147483646 h 6002"/>
              <a:gd name="T76" fmla="*/ 2147483646 w 4030"/>
              <a:gd name="T77" fmla="*/ 2147483646 h 6002"/>
              <a:gd name="T78" fmla="*/ 2147483646 w 4030"/>
              <a:gd name="T79" fmla="*/ 2147483646 h 6002"/>
              <a:gd name="T80" fmla="*/ 2147483646 w 4030"/>
              <a:gd name="T81" fmla="*/ 2147483646 h 6002"/>
              <a:gd name="T82" fmla="*/ 2147483646 w 4030"/>
              <a:gd name="T83" fmla="*/ 2147483646 h 6002"/>
              <a:gd name="T84" fmla="*/ 2147483646 w 4030"/>
              <a:gd name="T85" fmla="*/ 2147483646 h 6002"/>
              <a:gd name="T86" fmla="*/ 2147483646 w 4030"/>
              <a:gd name="T87" fmla="*/ 2147483646 h 6002"/>
              <a:gd name="T88" fmla="*/ 2147483646 w 4030"/>
              <a:gd name="T89" fmla="*/ 2147483646 h 6002"/>
              <a:gd name="T90" fmla="*/ 2147483646 w 4030"/>
              <a:gd name="T91" fmla="*/ 2147483646 h 6002"/>
              <a:gd name="T92" fmla="*/ 2147483646 w 4030"/>
              <a:gd name="T93" fmla="*/ 2147483646 h 6002"/>
              <a:gd name="T94" fmla="*/ 2147483646 w 4030"/>
              <a:gd name="T95" fmla="*/ 2147483646 h 6002"/>
              <a:gd name="T96" fmla="*/ 2147483646 w 4030"/>
              <a:gd name="T97" fmla="*/ 0 h 6002"/>
              <a:gd name="T98" fmla="*/ 2147483646 w 4030"/>
              <a:gd name="T99" fmla="*/ 2147483646 h 6002"/>
              <a:gd name="T100" fmla="*/ 2147483646 w 4030"/>
              <a:gd name="T101" fmla="*/ 2147483646 h 6002"/>
              <a:gd name="T102" fmla="*/ 2147483646 w 4030"/>
              <a:gd name="T103" fmla="*/ 2147483646 h 6002"/>
              <a:gd name="T104" fmla="*/ 2147483646 w 4030"/>
              <a:gd name="T105" fmla="*/ 2147483646 h 6002"/>
              <a:gd name="T106" fmla="*/ 2147483646 w 4030"/>
              <a:gd name="T107" fmla="*/ 2147483646 h 6002"/>
              <a:gd name="T108" fmla="*/ 2147483646 w 4030"/>
              <a:gd name="T109" fmla="*/ 2147483646 h 6002"/>
              <a:gd name="T110" fmla="*/ 2147483646 w 4030"/>
              <a:gd name="T111" fmla="*/ 2147483646 h 6002"/>
              <a:gd name="T112" fmla="*/ 2147483646 w 4030"/>
              <a:gd name="T113" fmla="*/ 2147483646 h 6002"/>
              <a:gd name="T114" fmla="*/ 2147483646 w 4030"/>
              <a:gd name="T115" fmla="*/ 2147483646 h 6002"/>
              <a:gd name="T116" fmla="*/ 2147483646 w 4030"/>
              <a:gd name="T117" fmla="*/ 2147483646 h 6002"/>
              <a:gd name="T118" fmla="*/ 2147483646 w 4030"/>
              <a:gd name="T119" fmla="*/ 2147483646 h 6002"/>
              <a:gd name="T120" fmla="*/ 2147483646 w 4030"/>
              <a:gd name="T121" fmla="*/ 2147483646 h 6002"/>
              <a:gd name="T122" fmla="*/ 2147483646 w 4030"/>
              <a:gd name="T123" fmla="*/ 2147483646 h 6002"/>
              <a:gd name="T124" fmla="*/ 2147483646 w 4030"/>
              <a:gd name="T125" fmla="*/ 2147483646 h 600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030"/>
              <a:gd name="T190" fmla="*/ 0 h 6002"/>
              <a:gd name="T191" fmla="*/ 4030 w 4030"/>
              <a:gd name="T192" fmla="*/ 6002 h 600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030" h="6002">
                <a:moveTo>
                  <a:pt x="4011" y="2762"/>
                </a:moveTo>
                <a:lnTo>
                  <a:pt x="28" y="2762"/>
                </a:lnTo>
                <a:lnTo>
                  <a:pt x="14" y="2948"/>
                </a:lnTo>
                <a:lnTo>
                  <a:pt x="9" y="3031"/>
                </a:lnTo>
                <a:lnTo>
                  <a:pt x="6" y="3111"/>
                </a:lnTo>
                <a:lnTo>
                  <a:pt x="3" y="3189"/>
                </a:lnTo>
                <a:lnTo>
                  <a:pt x="1" y="3270"/>
                </a:lnTo>
                <a:lnTo>
                  <a:pt x="0" y="3357"/>
                </a:lnTo>
                <a:lnTo>
                  <a:pt x="0" y="3453"/>
                </a:lnTo>
                <a:lnTo>
                  <a:pt x="0" y="3728"/>
                </a:lnTo>
                <a:lnTo>
                  <a:pt x="1" y="3861"/>
                </a:lnTo>
                <a:lnTo>
                  <a:pt x="3" y="3992"/>
                </a:lnTo>
                <a:lnTo>
                  <a:pt x="7" y="4120"/>
                </a:lnTo>
                <a:lnTo>
                  <a:pt x="13" y="4244"/>
                </a:lnTo>
                <a:lnTo>
                  <a:pt x="21" y="4365"/>
                </a:lnTo>
                <a:lnTo>
                  <a:pt x="26" y="4424"/>
                </a:lnTo>
                <a:lnTo>
                  <a:pt x="31" y="4482"/>
                </a:lnTo>
                <a:lnTo>
                  <a:pt x="38" y="4540"/>
                </a:lnTo>
                <a:lnTo>
                  <a:pt x="45" y="4597"/>
                </a:lnTo>
                <a:lnTo>
                  <a:pt x="52" y="4652"/>
                </a:lnTo>
                <a:lnTo>
                  <a:pt x="61" y="4707"/>
                </a:lnTo>
                <a:lnTo>
                  <a:pt x="71" y="4761"/>
                </a:lnTo>
                <a:lnTo>
                  <a:pt x="82" y="4813"/>
                </a:lnTo>
                <a:lnTo>
                  <a:pt x="93" y="4866"/>
                </a:lnTo>
                <a:lnTo>
                  <a:pt x="105" y="4916"/>
                </a:lnTo>
                <a:lnTo>
                  <a:pt x="119" y="4967"/>
                </a:lnTo>
                <a:lnTo>
                  <a:pt x="135" y="5016"/>
                </a:lnTo>
                <a:lnTo>
                  <a:pt x="150" y="5064"/>
                </a:lnTo>
                <a:lnTo>
                  <a:pt x="168" y="5111"/>
                </a:lnTo>
                <a:lnTo>
                  <a:pt x="187" y="5157"/>
                </a:lnTo>
                <a:lnTo>
                  <a:pt x="207" y="5202"/>
                </a:lnTo>
                <a:lnTo>
                  <a:pt x="228" y="5246"/>
                </a:lnTo>
                <a:lnTo>
                  <a:pt x="251" y="5288"/>
                </a:lnTo>
                <a:lnTo>
                  <a:pt x="276" y="5330"/>
                </a:lnTo>
                <a:lnTo>
                  <a:pt x="302" y="5371"/>
                </a:lnTo>
                <a:lnTo>
                  <a:pt x="329" y="5410"/>
                </a:lnTo>
                <a:lnTo>
                  <a:pt x="357" y="5448"/>
                </a:lnTo>
                <a:lnTo>
                  <a:pt x="388" y="5486"/>
                </a:lnTo>
                <a:lnTo>
                  <a:pt x="421" y="5522"/>
                </a:lnTo>
                <a:lnTo>
                  <a:pt x="455" y="5556"/>
                </a:lnTo>
                <a:lnTo>
                  <a:pt x="491" y="5590"/>
                </a:lnTo>
                <a:lnTo>
                  <a:pt x="529" y="5622"/>
                </a:lnTo>
                <a:lnTo>
                  <a:pt x="568" y="5653"/>
                </a:lnTo>
                <a:lnTo>
                  <a:pt x="610" y="5684"/>
                </a:lnTo>
                <a:lnTo>
                  <a:pt x="654" y="5712"/>
                </a:lnTo>
                <a:lnTo>
                  <a:pt x="700" y="5739"/>
                </a:lnTo>
                <a:lnTo>
                  <a:pt x="747" y="5765"/>
                </a:lnTo>
                <a:lnTo>
                  <a:pt x="797" y="5790"/>
                </a:lnTo>
                <a:lnTo>
                  <a:pt x="849" y="5814"/>
                </a:lnTo>
                <a:lnTo>
                  <a:pt x="903" y="5837"/>
                </a:lnTo>
                <a:lnTo>
                  <a:pt x="959" y="5857"/>
                </a:lnTo>
                <a:lnTo>
                  <a:pt x="1018" y="5877"/>
                </a:lnTo>
                <a:lnTo>
                  <a:pt x="1079" y="5895"/>
                </a:lnTo>
                <a:lnTo>
                  <a:pt x="1143" y="5911"/>
                </a:lnTo>
                <a:lnTo>
                  <a:pt x="1209" y="5928"/>
                </a:lnTo>
                <a:lnTo>
                  <a:pt x="1278" y="5941"/>
                </a:lnTo>
                <a:lnTo>
                  <a:pt x="1347" y="5954"/>
                </a:lnTo>
                <a:lnTo>
                  <a:pt x="1422" y="5964"/>
                </a:lnTo>
                <a:lnTo>
                  <a:pt x="1498" y="5975"/>
                </a:lnTo>
                <a:lnTo>
                  <a:pt x="1576" y="5983"/>
                </a:lnTo>
                <a:lnTo>
                  <a:pt x="1658" y="5989"/>
                </a:lnTo>
                <a:lnTo>
                  <a:pt x="1743" y="5995"/>
                </a:lnTo>
                <a:lnTo>
                  <a:pt x="1829" y="5999"/>
                </a:lnTo>
                <a:lnTo>
                  <a:pt x="1919" y="6001"/>
                </a:lnTo>
                <a:lnTo>
                  <a:pt x="2013" y="6002"/>
                </a:lnTo>
                <a:lnTo>
                  <a:pt x="2105" y="6001"/>
                </a:lnTo>
                <a:lnTo>
                  <a:pt x="2195" y="5999"/>
                </a:lnTo>
                <a:lnTo>
                  <a:pt x="2283" y="5995"/>
                </a:lnTo>
                <a:lnTo>
                  <a:pt x="2367" y="5989"/>
                </a:lnTo>
                <a:lnTo>
                  <a:pt x="2449" y="5983"/>
                </a:lnTo>
                <a:lnTo>
                  <a:pt x="2527" y="5975"/>
                </a:lnTo>
                <a:lnTo>
                  <a:pt x="2604" y="5964"/>
                </a:lnTo>
                <a:lnTo>
                  <a:pt x="2677" y="5954"/>
                </a:lnTo>
                <a:lnTo>
                  <a:pt x="2748" y="5941"/>
                </a:lnTo>
                <a:lnTo>
                  <a:pt x="2816" y="5928"/>
                </a:lnTo>
                <a:lnTo>
                  <a:pt x="2882" y="5911"/>
                </a:lnTo>
                <a:lnTo>
                  <a:pt x="2946" y="5895"/>
                </a:lnTo>
                <a:lnTo>
                  <a:pt x="3007" y="5877"/>
                </a:lnTo>
                <a:lnTo>
                  <a:pt x="3066" y="5857"/>
                </a:lnTo>
                <a:lnTo>
                  <a:pt x="3123" y="5837"/>
                </a:lnTo>
                <a:lnTo>
                  <a:pt x="3176" y="5814"/>
                </a:lnTo>
                <a:lnTo>
                  <a:pt x="3228" y="5790"/>
                </a:lnTo>
                <a:lnTo>
                  <a:pt x="3278" y="5765"/>
                </a:lnTo>
                <a:lnTo>
                  <a:pt x="3326" y="5739"/>
                </a:lnTo>
                <a:lnTo>
                  <a:pt x="3371" y="5712"/>
                </a:lnTo>
                <a:lnTo>
                  <a:pt x="3415" y="5684"/>
                </a:lnTo>
                <a:lnTo>
                  <a:pt x="3457" y="5653"/>
                </a:lnTo>
                <a:lnTo>
                  <a:pt x="3497" y="5622"/>
                </a:lnTo>
                <a:lnTo>
                  <a:pt x="3534" y="5590"/>
                </a:lnTo>
                <a:lnTo>
                  <a:pt x="3570" y="5556"/>
                </a:lnTo>
                <a:lnTo>
                  <a:pt x="3605" y="5522"/>
                </a:lnTo>
                <a:lnTo>
                  <a:pt x="3637" y="5486"/>
                </a:lnTo>
                <a:lnTo>
                  <a:pt x="3667" y="5448"/>
                </a:lnTo>
                <a:lnTo>
                  <a:pt x="3696" y="5410"/>
                </a:lnTo>
                <a:lnTo>
                  <a:pt x="3724" y="5371"/>
                </a:lnTo>
                <a:lnTo>
                  <a:pt x="3749" y="5330"/>
                </a:lnTo>
                <a:lnTo>
                  <a:pt x="3774" y="5288"/>
                </a:lnTo>
                <a:lnTo>
                  <a:pt x="3796" y="5246"/>
                </a:lnTo>
                <a:lnTo>
                  <a:pt x="3818" y="5202"/>
                </a:lnTo>
                <a:lnTo>
                  <a:pt x="3838" y="5157"/>
                </a:lnTo>
                <a:lnTo>
                  <a:pt x="3857" y="5111"/>
                </a:lnTo>
                <a:lnTo>
                  <a:pt x="3875" y="5064"/>
                </a:lnTo>
                <a:lnTo>
                  <a:pt x="3890" y="5016"/>
                </a:lnTo>
                <a:lnTo>
                  <a:pt x="3905" y="4967"/>
                </a:lnTo>
                <a:lnTo>
                  <a:pt x="3920" y="4916"/>
                </a:lnTo>
                <a:lnTo>
                  <a:pt x="3933" y="4866"/>
                </a:lnTo>
                <a:lnTo>
                  <a:pt x="3943" y="4813"/>
                </a:lnTo>
                <a:lnTo>
                  <a:pt x="3954" y="4761"/>
                </a:lnTo>
                <a:lnTo>
                  <a:pt x="3965" y="4707"/>
                </a:lnTo>
                <a:lnTo>
                  <a:pt x="3973" y="4652"/>
                </a:lnTo>
                <a:lnTo>
                  <a:pt x="3981" y="4597"/>
                </a:lnTo>
                <a:lnTo>
                  <a:pt x="3988" y="4540"/>
                </a:lnTo>
                <a:lnTo>
                  <a:pt x="3994" y="4482"/>
                </a:lnTo>
                <a:lnTo>
                  <a:pt x="4000" y="4424"/>
                </a:lnTo>
                <a:lnTo>
                  <a:pt x="4005" y="4365"/>
                </a:lnTo>
                <a:lnTo>
                  <a:pt x="4012" y="4244"/>
                </a:lnTo>
                <a:lnTo>
                  <a:pt x="4018" y="4120"/>
                </a:lnTo>
                <a:lnTo>
                  <a:pt x="4021" y="3992"/>
                </a:lnTo>
                <a:lnTo>
                  <a:pt x="4024" y="3861"/>
                </a:lnTo>
                <a:lnTo>
                  <a:pt x="4025" y="3728"/>
                </a:lnTo>
                <a:lnTo>
                  <a:pt x="4025" y="3453"/>
                </a:lnTo>
                <a:lnTo>
                  <a:pt x="4026" y="3357"/>
                </a:lnTo>
                <a:lnTo>
                  <a:pt x="4027" y="3270"/>
                </a:lnTo>
                <a:lnTo>
                  <a:pt x="4029" y="3189"/>
                </a:lnTo>
                <a:lnTo>
                  <a:pt x="4030" y="3111"/>
                </a:lnTo>
                <a:lnTo>
                  <a:pt x="4030" y="3031"/>
                </a:lnTo>
                <a:lnTo>
                  <a:pt x="4026" y="2948"/>
                </a:lnTo>
                <a:lnTo>
                  <a:pt x="4024" y="2906"/>
                </a:lnTo>
                <a:lnTo>
                  <a:pt x="4020" y="2860"/>
                </a:lnTo>
                <a:lnTo>
                  <a:pt x="4017" y="2812"/>
                </a:lnTo>
                <a:lnTo>
                  <a:pt x="4011" y="2762"/>
                </a:lnTo>
                <a:close/>
                <a:moveTo>
                  <a:pt x="2256" y="0"/>
                </a:moveTo>
                <a:lnTo>
                  <a:pt x="2256" y="2291"/>
                </a:lnTo>
                <a:lnTo>
                  <a:pt x="4005" y="2291"/>
                </a:lnTo>
                <a:lnTo>
                  <a:pt x="3990" y="2180"/>
                </a:lnTo>
                <a:lnTo>
                  <a:pt x="3973" y="2070"/>
                </a:lnTo>
                <a:lnTo>
                  <a:pt x="3954" y="1961"/>
                </a:lnTo>
                <a:lnTo>
                  <a:pt x="3934" y="1853"/>
                </a:lnTo>
                <a:lnTo>
                  <a:pt x="3913" y="1746"/>
                </a:lnTo>
                <a:lnTo>
                  <a:pt x="3889" y="1642"/>
                </a:lnTo>
                <a:lnTo>
                  <a:pt x="3863" y="1539"/>
                </a:lnTo>
                <a:lnTo>
                  <a:pt x="3836" y="1437"/>
                </a:lnTo>
                <a:lnTo>
                  <a:pt x="3805" y="1339"/>
                </a:lnTo>
                <a:lnTo>
                  <a:pt x="3789" y="1289"/>
                </a:lnTo>
                <a:lnTo>
                  <a:pt x="3773" y="1242"/>
                </a:lnTo>
                <a:lnTo>
                  <a:pt x="3756" y="1195"/>
                </a:lnTo>
                <a:lnTo>
                  <a:pt x="3738" y="1147"/>
                </a:lnTo>
                <a:lnTo>
                  <a:pt x="3720" y="1101"/>
                </a:lnTo>
                <a:lnTo>
                  <a:pt x="3701" y="1055"/>
                </a:lnTo>
                <a:lnTo>
                  <a:pt x="3682" y="1011"/>
                </a:lnTo>
                <a:lnTo>
                  <a:pt x="3661" y="966"/>
                </a:lnTo>
                <a:lnTo>
                  <a:pt x="3640" y="922"/>
                </a:lnTo>
                <a:lnTo>
                  <a:pt x="3619" y="880"/>
                </a:lnTo>
                <a:lnTo>
                  <a:pt x="3596" y="838"/>
                </a:lnTo>
                <a:lnTo>
                  <a:pt x="3574" y="797"/>
                </a:lnTo>
                <a:lnTo>
                  <a:pt x="3549" y="757"/>
                </a:lnTo>
                <a:lnTo>
                  <a:pt x="3525" y="716"/>
                </a:lnTo>
                <a:lnTo>
                  <a:pt x="3499" y="677"/>
                </a:lnTo>
                <a:lnTo>
                  <a:pt x="3473" y="639"/>
                </a:lnTo>
                <a:lnTo>
                  <a:pt x="3447" y="603"/>
                </a:lnTo>
                <a:lnTo>
                  <a:pt x="3419" y="567"/>
                </a:lnTo>
                <a:lnTo>
                  <a:pt x="3390" y="532"/>
                </a:lnTo>
                <a:lnTo>
                  <a:pt x="3361" y="497"/>
                </a:lnTo>
                <a:lnTo>
                  <a:pt x="3331" y="464"/>
                </a:lnTo>
                <a:lnTo>
                  <a:pt x="3299" y="431"/>
                </a:lnTo>
                <a:lnTo>
                  <a:pt x="3267" y="400"/>
                </a:lnTo>
                <a:lnTo>
                  <a:pt x="3235" y="369"/>
                </a:lnTo>
                <a:lnTo>
                  <a:pt x="3201" y="340"/>
                </a:lnTo>
                <a:lnTo>
                  <a:pt x="3166" y="312"/>
                </a:lnTo>
                <a:lnTo>
                  <a:pt x="3131" y="285"/>
                </a:lnTo>
                <a:lnTo>
                  <a:pt x="3094" y="259"/>
                </a:lnTo>
                <a:lnTo>
                  <a:pt x="3056" y="233"/>
                </a:lnTo>
                <a:lnTo>
                  <a:pt x="3017" y="209"/>
                </a:lnTo>
                <a:lnTo>
                  <a:pt x="2978" y="187"/>
                </a:lnTo>
                <a:lnTo>
                  <a:pt x="2938" y="166"/>
                </a:lnTo>
                <a:lnTo>
                  <a:pt x="2895" y="146"/>
                </a:lnTo>
                <a:lnTo>
                  <a:pt x="2853" y="127"/>
                </a:lnTo>
                <a:lnTo>
                  <a:pt x="2810" y="109"/>
                </a:lnTo>
                <a:lnTo>
                  <a:pt x="2765" y="92"/>
                </a:lnTo>
                <a:lnTo>
                  <a:pt x="2719" y="77"/>
                </a:lnTo>
                <a:lnTo>
                  <a:pt x="2671" y="63"/>
                </a:lnTo>
                <a:lnTo>
                  <a:pt x="2624" y="50"/>
                </a:lnTo>
                <a:lnTo>
                  <a:pt x="2574" y="39"/>
                </a:lnTo>
                <a:lnTo>
                  <a:pt x="2525" y="28"/>
                </a:lnTo>
                <a:lnTo>
                  <a:pt x="2473" y="20"/>
                </a:lnTo>
                <a:lnTo>
                  <a:pt x="2420" y="13"/>
                </a:lnTo>
                <a:lnTo>
                  <a:pt x="2367" y="7"/>
                </a:lnTo>
                <a:lnTo>
                  <a:pt x="2311" y="2"/>
                </a:lnTo>
                <a:lnTo>
                  <a:pt x="2256" y="0"/>
                </a:lnTo>
                <a:close/>
                <a:moveTo>
                  <a:pt x="1775" y="0"/>
                </a:moveTo>
                <a:lnTo>
                  <a:pt x="1775" y="0"/>
                </a:lnTo>
                <a:lnTo>
                  <a:pt x="1711" y="2"/>
                </a:lnTo>
                <a:lnTo>
                  <a:pt x="1649" y="6"/>
                </a:lnTo>
                <a:lnTo>
                  <a:pt x="1589" y="12"/>
                </a:lnTo>
                <a:lnTo>
                  <a:pt x="1531" y="19"/>
                </a:lnTo>
                <a:lnTo>
                  <a:pt x="1474" y="27"/>
                </a:lnTo>
                <a:lnTo>
                  <a:pt x="1419" y="37"/>
                </a:lnTo>
                <a:lnTo>
                  <a:pt x="1364" y="48"/>
                </a:lnTo>
                <a:lnTo>
                  <a:pt x="1312" y="60"/>
                </a:lnTo>
                <a:lnTo>
                  <a:pt x="1261" y="74"/>
                </a:lnTo>
                <a:lnTo>
                  <a:pt x="1211" y="90"/>
                </a:lnTo>
                <a:lnTo>
                  <a:pt x="1163" y="106"/>
                </a:lnTo>
                <a:lnTo>
                  <a:pt x="1115" y="124"/>
                </a:lnTo>
                <a:lnTo>
                  <a:pt x="1070" y="143"/>
                </a:lnTo>
                <a:lnTo>
                  <a:pt x="1027" y="163"/>
                </a:lnTo>
                <a:lnTo>
                  <a:pt x="983" y="185"/>
                </a:lnTo>
                <a:lnTo>
                  <a:pt x="941" y="207"/>
                </a:lnTo>
                <a:lnTo>
                  <a:pt x="901" y="231"/>
                </a:lnTo>
                <a:lnTo>
                  <a:pt x="862" y="256"/>
                </a:lnTo>
                <a:lnTo>
                  <a:pt x="825" y="282"/>
                </a:lnTo>
                <a:lnTo>
                  <a:pt x="789" y="309"/>
                </a:lnTo>
                <a:lnTo>
                  <a:pt x="753" y="337"/>
                </a:lnTo>
                <a:lnTo>
                  <a:pt x="719" y="367"/>
                </a:lnTo>
                <a:lnTo>
                  <a:pt x="686" y="397"/>
                </a:lnTo>
                <a:lnTo>
                  <a:pt x="654" y="429"/>
                </a:lnTo>
                <a:lnTo>
                  <a:pt x="623" y="460"/>
                </a:lnTo>
                <a:lnTo>
                  <a:pt x="593" y="494"/>
                </a:lnTo>
                <a:lnTo>
                  <a:pt x="565" y="528"/>
                </a:lnTo>
                <a:lnTo>
                  <a:pt x="536" y="564"/>
                </a:lnTo>
                <a:lnTo>
                  <a:pt x="510" y="600"/>
                </a:lnTo>
                <a:lnTo>
                  <a:pt x="484" y="637"/>
                </a:lnTo>
                <a:lnTo>
                  <a:pt x="459" y="675"/>
                </a:lnTo>
                <a:lnTo>
                  <a:pt x="436" y="714"/>
                </a:lnTo>
                <a:lnTo>
                  <a:pt x="413" y="753"/>
                </a:lnTo>
                <a:lnTo>
                  <a:pt x="391" y="793"/>
                </a:lnTo>
                <a:lnTo>
                  <a:pt x="370" y="835"/>
                </a:lnTo>
                <a:lnTo>
                  <a:pt x="349" y="877"/>
                </a:lnTo>
                <a:lnTo>
                  <a:pt x="330" y="920"/>
                </a:lnTo>
                <a:lnTo>
                  <a:pt x="311" y="964"/>
                </a:lnTo>
                <a:lnTo>
                  <a:pt x="294" y="1008"/>
                </a:lnTo>
                <a:lnTo>
                  <a:pt x="277" y="1053"/>
                </a:lnTo>
                <a:lnTo>
                  <a:pt x="260" y="1099"/>
                </a:lnTo>
                <a:lnTo>
                  <a:pt x="245" y="1145"/>
                </a:lnTo>
                <a:lnTo>
                  <a:pt x="230" y="1192"/>
                </a:lnTo>
                <a:lnTo>
                  <a:pt x="215" y="1240"/>
                </a:lnTo>
                <a:lnTo>
                  <a:pt x="202" y="1288"/>
                </a:lnTo>
                <a:lnTo>
                  <a:pt x="189" y="1337"/>
                </a:lnTo>
                <a:lnTo>
                  <a:pt x="166" y="1436"/>
                </a:lnTo>
                <a:lnTo>
                  <a:pt x="143" y="1537"/>
                </a:lnTo>
                <a:lnTo>
                  <a:pt x="124" y="1640"/>
                </a:lnTo>
                <a:lnTo>
                  <a:pt x="106" y="1745"/>
                </a:lnTo>
                <a:lnTo>
                  <a:pt x="90" y="1852"/>
                </a:lnTo>
                <a:lnTo>
                  <a:pt x="76" y="1960"/>
                </a:lnTo>
                <a:lnTo>
                  <a:pt x="63" y="2069"/>
                </a:lnTo>
                <a:lnTo>
                  <a:pt x="50" y="2180"/>
                </a:lnTo>
                <a:lnTo>
                  <a:pt x="39" y="2291"/>
                </a:lnTo>
                <a:lnTo>
                  <a:pt x="1775" y="2291"/>
                </a:lnTo>
                <a:lnTo>
                  <a:pt x="1775" y="0"/>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矩形 7"/>
          <p:cNvSpPr>
            <a:spLocks noChangeArrowheads="1"/>
          </p:cNvSpPr>
          <p:nvPr/>
        </p:nvSpPr>
        <p:spPr bwMode="auto">
          <a:xfrm>
            <a:off x="0" y="0"/>
            <a:ext cx="12192000" cy="6858000"/>
          </a:xfrm>
          <a:prstGeom prst="rect">
            <a:avLst/>
          </a:pr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8675" name="Freeform 4"/>
          <p:cNvSpPr>
            <a:spLocks noChangeArrowheads="1"/>
          </p:cNvSpPr>
          <p:nvPr/>
        </p:nvSpPr>
        <p:spPr bwMode="auto">
          <a:xfrm>
            <a:off x="4216400" y="2474913"/>
            <a:ext cx="1447800" cy="1954212"/>
          </a:xfrm>
          <a:custGeom>
            <a:avLst/>
            <a:gdLst>
              <a:gd name="T0" fmla="*/ 2147483646 w 1233"/>
              <a:gd name="T1" fmla="*/ 2147483646 h 1764"/>
              <a:gd name="T2" fmla="*/ 2147483646 w 1233"/>
              <a:gd name="T3" fmla="*/ 2147483646 h 1764"/>
              <a:gd name="T4" fmla="*/ 0 w 1233"/>
              <a:gd name="T5" fmla="*/ 2147483646 h 1764"/>
              <a:gd name="T6" fmla="*/ 2147483646 w 1233"/>
              <a:gd name="T7" fmla="*/ 2147483646 h 1764"/>
              <a:gd name="T8" fmla="*/ 2147483646 w 1233"/>
              <a:gd name="T9" fmla="*/ 0 h 1764"/>
              <a:gd name="T10" fmla="*/ 2147483646 w 1233"/>
              <a:gd name="T11" fmla="*/ 2147483646 h 1764"/>
              <a:gd name="T12" fmla="*/ 2147483646 w 1233"/>
              <a:gd name="T13" fmla="*/ 2147483646 h 1764"/>
              <a:gd name="T14" fmla="*/ 0 60000 65536"/>
              <a:gd name="T15" fmla="*/ 0 60000 65536"/>
              <a:gd name="T16" fmla="*/ 0 60000 65536"/>
              <a:gd name="T17" fmla="*/ 0 60000 65536"/>
              <a:gd name="T18" fmla="*/ 0 60000 65536"/>
              <a:gd name="T19" fmla="*/ 0 60000 65536"/>
              <a:gd name="T20" fmla="*/ 0 60000 65536"/>
              <a:gd name="T21" fmla="*/ 0 w 1233"/>
              <a:gd name="T22" fmla="*/ 0 h 1764"/>
              <a:gd name="T23" fmla="*/ 1233 w 1233"/>
              <a:gd name="T24" fmla="*/ 1764 h 17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33" h="1764">
                <a:moveTo>
                  <a:pt x="1233" y="343"/>
                </a:moveTo>
                <a:lnTo>
                  <a:pt x="413" y="1764"/>
                </a:lnTo>
                <a:lnTo>
                  <a:pt x="0" y="1226"/>
                </a:lnTo>
                <a:lnTo>
                  <a:pt x="6" y="1098"/>
                </a:lnTo>
                <a:lnTo>
                  <a:pt x="638" y="0"/>
                </a:lnTo>
                <a:lnTo>
                  <a:pt x="1233" y="343"/>
                </a:lnTo>
                <a:close/>
              </a:path>
            </a:pathLst>
          </a:custGeom>
          <a:solidFill>
            <a:srgbClr val="7F7F7F">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8676" name="Freeform 5"/>
          <p:cNvSpPr>
            <a:spLocks noChangeArrowheads="1"/>
          </p:cNvSpPr>
          <p:nvPr/>
        </p:nvSpPr>
        <p:spPr bwMode="auto">
          <a:xfrm rot="7200000">
            <a:off x="5909469" y="1394619"/>
            <a:ext cx="1365250" cy="2071688"/>
          </a:xfrm>
          <a:custGeom>
            <a:avLst/>
            <a:gdLst>
              <a:gd name="T0" fmla="*/ 2147483646 w 1233"/>
              <a:gd name="T1" fmla="*/ 2147483646 h 1764"/>
              <a:gd name="T2" fmla="*/ 2147483646 w 1233"/>
              <a:gd name="T3" fmla="*/ 2147483646 h 1764"/>
              <a:gd name="T4" fmla="*/ 0 w 1233"/>
              <a:gd name="T5" fmla="*/ 2147483646 h 1764"/>
              <a:gd name="T6" fmla="*/ 2147483646 w 1233"/>
              <a:gd name="T7" fmla="*/ 2147483646 h 1764"/>
              <a:gd name="T8" fmla="*/ 2147483646 w 1233"/>
              <a:gd name="T9" fmla="*/ 0 h 1764"/>
              <a:gd name="T10" fmla="*/ 2147483646 w 1233"/>
              <a:gd name="T11" fmla="*/ 2147483646 h 1764"/>
              <a:gd name="T12" fmla="*/ 2147483646 w 1233"/>
              <a:gd name="T13" fmla="*/ 2147483646 h 1764"/>
              <a:gd name="T14" fmla="*/ 0 60000 65536"/>
              <a:gd name="T15" fmla="*/ 0 60000 65536"/>
              <a:gd name="T16" fmla="*/ 0 60000 65536"/>
              <a:gd name="T17" fmla="*/ 0 60000 65536"/>
              <a:gd name="T18" fmla="*/ 0 60000 65536"/>
              <a:gd name="T19" fmla="*/ 0 60000 65536"/>
              <a:gd name="T20" fmla="*/ 0 60000 65536"/>
              <a:gd name="T21" fmla="*/ 0 w 1233"/>
              <a:gd name="T22" fmla="*/ 0 h 1764"/>
              <a:gd name="T23" fmla="*/ 1233 w 1233"/>
              <a:gd name="T24" fmla="*/ 1764 h 17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33" h="1764">
                <a:moveTo>
                  <a:pt x="1233" y="343"/>
                </a:moveTo>
                <a:lnTo>
                  <a:pt x="413" y="1764"/>
                </a:lnTo>
                <a:lnTo>
                  <a:pt x="0" y="1226"/>
                </a:lnTo>
                <a:lnTo>
                  <a:pt x="6" y="1098"/>
                </a:lnTo>
                <a:lnTo>
                  <a:pt x="638" y="0"/>
                </a:lnTo>
                <a:lnTo>
                  <a:pt x="1233" y="343"/>
                </a:lnTo>
                <a:close/>
              </a:path>
            </a:pathLst>
          </a:custGeom>
          <a:solidFill>
            <a:srgbClr val="DB6344">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28677" name="Group 6"/>
          <p:cNvGrpSpPr/>
          <p:nvPr/>
        </p:nvGrpSpPr>
        <p:grpSpPr bwMode="auto">
          <a:xfrm>
            <a:off x="4298950" y="1381125"/>
            <a:ext cx="2349500" cy="2066925"/>
            <a:chOff x="0" y="0"/>
            <a:chExt cx="1480" cy="1302"/>
          </a:xfrm>
        </p:grpSpPr>
        <p:sp>
          <p:nvSpPr>
            <p:cNvPr id="28695" name="AutoShape 7"/>
            <p:cNvSpPr>
              <a:spLocks noChangeArrowheads="1"/>
            </p:cNvSpPr>
            <p:nvPr/>
          </p:nvSpPr>
          <p:spPr bwMode="auto">
            <a:xfrm rot="-9000000">
              <a:off x="0" y="922"/>
              <a:ext cx="908" cy="380"/>
            </a:xfrm>
            <a:prstGeom prst="triangle">
              <a:avLst>
                <a:gd name="adj" fmla="val 50000"/>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zh-CN" sz="1800">
                <a:solidFill>
                  <a:srgbClr val="000000"/>
                </a:solidFill>
                <a:sym typeface="宋体" panose="02010600030101010101" pitchFamily="2" charset="-122"/>
              </a:endParaRPr>
            </a:p>
          </p:txBody>
        </p:sp>
        <p:sp>
          <p:nvSpPr>
            <p:cNvPr id="28696" name="Freeform 8"/>
            <p:cNvSpPr>
              <a:spLocks noChangeArrowheads="1"/>
            </p:cNvSpPr>
            <p:nvPr/>
          </p:nvSpPr>
          <p:spPr bwMode="auto">
            <a:xfrm rot="7200000">
              <a:off x="249" y="421"/>
              <a:ext cx="948" cy="508"/>
            </a:xfrm>
            <a:custGeom>
              <a:avLst/>
              <a:gdLst>
                <a:gd name="T0" fmla="*/ 50860 w 750"/>
                <a:gd name="T1" fmla="*/ 0 h 378"/>
                <a:gd name="T2" fmla="*/ 0 w 750"/>
                <a:gd name="T3" fmla="*/ 0 h 378"/>
                <a:gd name="T4" fmla="*/ 163 w 750"/>
                <a:gd name="T5" fmla="*/ 39744 h 378"/>
                <a:gd name="T6" fmla="*/ 1896 w 750"/>
                <a:gd name="T7" fmla="*/ 77340 h 378"/>
                <a:gd name="T8" fmla="*/ 50860 w 750"/>
                <a:gd name="T9" fmla="*/ 77340 h 378"/>
                <a:gd name="T10" fmla="*/ 50860 w 750"/>
                <a:gd name="T11" fmla="*/ 0 h 378"/>
                <a:gd name="T12" fmla="*/ 50860 w 750"/>
                <a:gd name="T13" fmla="*/ 0 h 378"/>
                <a:gd name="T14" fmla="*/ 0 60000 65536"/>
                <a:gd name="T15" fmla="*/ 0 60000 65536"/>
                <a:gd name="T16" fmla="*/ 0 60000 65536"/>
                <a:gd name="T17" fmla="*/ 0 60000 65536"/>
                <a:gd name="T18" fmla="*/ 0 60000 65536"/>
                <a:gd name="T19" fmla="*/ 0 60000 65536"/>
                <a:gd name="T20" fmla="*/ 0 60000 65536"/>
                <a:gd name="T21" fmla="*/ 0 w 750"/>
                <a:gd name="T22" fmla="*/ 0 h 378"/>
                <a:gd name="T23" fmla="*/ 750 w 750"/>
                <a:gd name="T24" fmla="*/ 378 h 3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0" h="378">
                  <a:moveTo>
                    <a:pt x="750" y="0"/>
                  </a:moveTo>
                  <a:lnTo>
                    <a:pt x="0" y="0"/>
                  </a:lnTo>
                  <a:lnTo>
                    <a:pt x="2" y="194"/>
                  </a:lnTo>
                  <a:lnTo>
                    <a:pt x="28" y="378"/>
                  </a:lnTo>
                  <a:lnTo>
                    <a:pt x="750" y="378"/>
                  </a:lnTo>
                  <a:lnTo>
                    <a:pt x="750" y="0"/>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8697" name="Freeform 9"/>
            <p:cNvSpPr>
              <a:spLocks noChangeArrowheads="1"/>
            </p:cNvSpPr>
            <p:nvPr/>
          </p:nvSpPr>
          <p:spPr bwMode="auto">
            <a:xfrm rot="7200000">
              <a:off x="925" y="-163"/>
              <a:ext cx="392" cy="718"/>
            </a:xfrm>
            <a:custGeom>
              <a:avLst/>
              <a:gdLst>
                <a:gd name="T0" fmla="*/ 8 w 495"/>
                <a:gd name="T1" fmla="*/ 1 h 971"/>
                <a:gd name="T2" fmla="*/ 8 w 495"/>
                <a:gd name="T3" fmla="*/ 4 h 971"/>
                <a:gd name="T4" fmla="*/ 6 w 495"/>
                <a:gd name="T5" fmla="*/ 4 h 971"/>
                <a:gd name="T6" fmla="*/ 6 w 495"/>
                <a:gd name="T7" fmla="*/ 4 h 971"/>
                <a:gd name="T8" fmla="*/ 6 w 495"/>
                <a:gd name="T9" fmla="*/ 4 h 971"/>
                <a:gd name="T10" fmla="*/ 6 w 495"/>
                <a:gd name="T11" fmla="*/ 4 h 971"/>
                <a:gd name="T12" fmla="*/ 5 w 495"/>
                <a:gd name="T13" fmla="*/ 4 h 971"/>
                <a:gd name="T14" fmla="*/ 5 w 495"/>
                <a:gd name="T15" fmla="*/ 4 h 971"/>
                <a:gd name="T16" fmla="*/ 4 w 495"/>
                <a:gd name="T17" fmla="*/ 3 h 971"/>
                <a:gd name="T18" fmla="*/ 3 w 495"/>
                <a:gd name="T19" fmla="*/ 3 h 971"/>
                <a:gd name="T20" fmla="*/ 3 w 495"/>
                <a:gd name="T21" fmla="*/ 2 h 971"/>
                <a:gd name="T22" fmla="*/ 2 w 495"/>
                <a:gd name="T23" fmla="*/ 2 h 971"/>
                <a:gd name="T24" fmla="*/ 2 w 495"/>
                <a:gd name="T25" fmla="*/ 1 h 971"/>
                <a:gd name="T26" fmla="*/ 2 w 495"/>
                <a:gd name="T27" fmla="*/ 1 h 971"/>
                <a:gd name="T28" fmla="*/ 2 w 495"/>
                <a:gd name="T29" fmla="*/ 1 h 971"/>
                <a:gd name="T30" fmla="*/ 0 w 495"/>
                <a:gd name="T31" fmla="*/ 1 h 971"/>
                <a:gd name="T32" fmla="*/ 2 w 495"/>
                <a:gd name="T33" fmla="*/ 0 h 971"/>
                <a:gd name="T34" fmla="*/ 2 w 495"/>
                <a:gd name="T35" fmla="*/ 1 h 971"/>
                <a:gd name="T36" fmla="*/ 2 w 495"/>
                <a:gd name="T37" fmla="*/ 1 h 971"/>
                <a:gd name="T38" fmla="*/ 2 w 495"/>
                <a:gd name="T39" fmla="*/ 1 h 971"/>
                <a:gd name="T40" fmla="*/ 2 w 495"/>
                <a:gd name="T41" fmla="*/ 1 h 971"/>
                <a:gd name="T42" fmla="*/ 2 w 495"/>
                <a:gd name="T43" fmla="*/ 1 h 971"/>
                <a:gd name="T44" fmla="*/ 2 w 495"/>
                <a:gd name="T45" fmla="*/ 1 h 971"/>
                <a:gd name="T46" fmla="*/ 2 w 495"/>
                <a:gd name="T47" fmla="*/ 1 h 971"/>
                <a:gd name="T48" fmla="*/ 2 w 495"/>
                <a:gd name="T49" fmla="*/ 1 h 971"/>
                <a:gd name="T50" fmla="*/ 2 w 495"/>
                <a:gd name="T51" fmla="*/ 1 h 971"/>
                <a:gd name="T52" fmla="*/ 4 w 495"/>
                <a:gd name="T53" fmla="*/ 1 h 971"/>
                <a:gd name="T54" fmla="*/ 8 w 495"/>
                <a:gd name="T55" fmla="*/ 1 h 97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95"/>
                <a:gd name="T85" fmla="*/ 0 h 971"/>
                <a:gd name="T86" fmla="*/ 495 w 495"/>
                <a:gd name="T87" fmla="*/ 971 h 97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95" h="971">
                  <a:moveTo>
                    <a:pt x="495" y="285"/>
                  </a:moveTo>
                  <a:lnTo>
                    <a:pt x="495" y="971"/>
                  </a:lnTo>
                  <a:lnTo>
                    <a:pt x="462" y="964"/>
                  </a:lnTo>
                  <a:lnTo>
                    <a:pt x="430" y="953"/>
                  </a:lnTo>
                  <a:lnTo>
                    <a:pt x="401" y="931"/>
                  </a:lnTo>
                  <a:lnTo>
                    <a:pt x="372" y="898"/>
                  </a:lnTo>
                  <a:lnTo>
                    <a:pt x="339" y="855"/>
                  </a:lnTo>
                  <a:lnTo>
                    <a:pt x="306" y="801"/>
                  </a:lnTo>
                  <a:lnTo>
                    <a:pt x="270" y="732"/>
                  </a:lnTo>
                  <a:lnTo>
                    <a:pt x="227" y="648"/>
                  </a:lnTo>
                  <a:lnTo>
                    <a:pt x="183" y="554"/>
                  </a:lnTo>
                  <a:lnTo>
                    <a:pt x="129" y="438"/>
                  </a:lnTo>
                  <a:lnTo>
                    <a:pt x="96" y="369"/>
                  </a:lnTo>
                  <a:lnTo>
                    <a:pt x="29" y="211"/>
                  </a:lnTo>
                  <a:lnTo>
                    <a:pt x="2" y="127"/>
                  </a:lnTo>
                  <a:lnTo>
                    <a:pt x="0" y="60"/>
                  </a:lnTo>
                  <a:lnTo>
                    <a:pt x="15" y="0"/>
                  </a:lnTo>
                  <a:lnTo>
                    <a:pt x="15" y="43"/>
                  </a:lnTo>
                  <a:lnTo>
                    <a:pt x="15" y="72"/>
                  </a:lnTo>
                  <a:lnTo>
                    <a:pt x="15" y="99"/>
                  </a:lnTo>
                  <a:lnTo>
                    <a:pt x="18" y="126"/>
                  </a:lnTo>
                  <a:lnTo>
                    <a:pt x="29" y="162"/>
                  </a:lnTo>
                  <a:lnTo>
                    <a:pt x="53" y="198"/>
                  </a:lnTo>
                  <a:lnTo>
                    <a:pt x="85" y="231"/>
                  </a:lnTo>
                  <a:lnTo>
                    <a:pt x="125" y="260"/>
                  </a:lnTo>
                  <a:lnTo>
                    <a:pt x="180" y="278"/>
                  </a:lnTo>
                  <a:lnTo>
                    <a:pt x="245" y="282"/>
                  </a:lnTo>
                  <a:lnTo>
                    <a:pt x="495" y="285"/>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28678" name="Freeform 10"/>
          <p:cNvSpPr>
            <a:spLocks noChangeArrowheads="1"/>
          </p:cNvSpPr>
          <p:nvPr/>
        </p:nvSpPr>
        <p:spPr bwMode="auto">
          <a:xfrm rot="-7200000">
            <a:off x="6023769" y="3247231"/>
            <a:ext cx="1365250" cy="2071688"/>
          </a:xfrm>
          <a:custGeom>
            <a:avLst/>
            <a:gdLst>
              <a:gd name="T0" fmla="*/ 2147483646 w 1233"/>
              <a:gd name="T1" fmla="*/ 2147483646 h 1764"/>
              <a:gd name="T2" fmla="*/ 2147483646 w 1233"/>
              <a:gd name="T3" fmla="*/ 2147483646 h 1764"/>
              <a:gd name="T4" fmla="*/ 0 w 1233"/>
              <a:gd name="T5" fmla="*/ 2147483646 h 1764"/>
              <a:gd name="T6" fmla="*/ 2147483646 w 1233"/>
              <a:gd name="T7" fmla="*/ 2147483646 h 1764"/>
              <a:gd name="T8" fmla="*/ 2147483646 w 1233"/>
              <a:gd name="T9" fmla="*/ 0 h 1764"/>
              <a:gd name="T10" fmla="*/ 2147483646 w 1233"/>
              <a:gd name="T11" fmla="*/ 2147483646 h 1764"/>
              <a:gd name="T12" fmla="*/ 2147483646 w 1233"/>
              <a:gd name="T13" fmla="*/ 2147483646 h 1764"/>
              <a:gd name="T14" fmla="*/ 0 60000 65536"/>
              <a:gd name="T15" fmla="*/ 0 60000 65536"/>
              <a:gd name="T16" fmla="*/ 0 60000 65536"/>
              <a:gd name="T17" fmla="*/ 0 60000 65536"/>
              <a:gd name="T18" fmla="*/ 0 60000 65536"/>
              <a:gd name="T19" fmla="*/ 0 60000 65536"/>
              <a:gd name="T20" fmla="*/ 0 60000 65536"/>
              <a:gd name="T21" fmla="*/ 0 w 1233"/>
              <a:gd name="T22" fmla="*/ 0 h 1764"/>
              <a:gd name="T23" fmla="*/ 1233 w 1233"/>
              <a:gd name="T24" fmla="*/ 1764 h 17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33" h="1764">
                <a:moveTo>
                  <a:pt x="1233" y="343"/>
                </a:moveTo>
                <a:lnTo>
                  <a:pt x="413" y="1764"/>
                </a:lnTo>
                <a:lnTo>
                  <a:pt x="0" y="1226"/>
                </a:lnTo>
                <a:lnTo>
                  <a:pt x="6" y="1098"/>
                </a:lnTo>
                <a:lnTo>
                  <a:pt x="638" y="0"/>
                </a:lnTo>
                <a:lnTo>
                  <a:pt x="1233" y="343"/>
                </a:lnTo>
                <a:close/>
              </a:path>
            </a:pathLst>
          </a:custGeom>
          <a:solidFill>
            <a:srgbClr val="96A787">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28679" name="Group 11"/>
          <p:cNvGrpSpPr/>
          <p:nvPr/>
        </p:nvGrpSpPr>
        <p:grpSpPr bwMode="auto">
          <a:xfrm>
            <a:off x="6105525" y="2336800"/>
            <a:ext cx="2057400" cy="2192338"/>
            <a:chOff x="0" y="0"/>
            <a:chExt cx="1296" cy="1381"/>
          </a:xfrm>
        </p:grpSpPr>
        <p:sp>
          <p:nvSpPr>
            <p:cNvPr id="28692" name="AutoShape 12"/>
            <p:cNvSpPr>
              <a:spLocks noChangeArrowheads="1"/>
            </p:cNvSpPr>
            <p:nvPr/>
          </p:nvSpPr>
          <p:spPr bwMode="auto">
            <a:xfrm rot="-1800000">
              <a:off x="0" y="0"/>
              <a:ext cx="906" cy="380"/>
            </a:xfrm>
            <a:prstGeom prst="triangle">
              <a:avLst>
                <a:gd name="adj" fmla="val 50000"/>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zh-CN" sz="1800">
                <a:solidFill>
                  <a:srgbClr val="000000"/>
                </a:solidFill>
                <a:sym typeface="宋体" panose="02010600030101010101" pitchFamily="2" charset="-122"/>
              </a:endParaRPr>
            </a:p>
          </p:txBody>
        </p:sp>
        <p:sp>
          <p:nvSpPr>
            <p:cNvPr id="28693" name="Freeform 13"/>
            <p:cNvSpPr>
              <a:spLocks noChangeArrowheads="1"/>
            </p:cNvSpPr>
            <p:nvPr/>
          </p:nvSpPr>
          <p:spPr bwMode="auto">
            <a:xfrm rot="-7200000">
              <a:off x="246" y="372"/>
              <a:ext cx="948" cy="507"/>
            </a:xfrm>
            <a:custGeom>
              <a:avLst/>
              <a:gdLst>
                <a:gd name="T0" fmla="*/ 50860 w 750"/>
                <a:gd name="T1" fmla="*/ 0 h 378"/>
                <a:gd name="T2" fmla="*/ 0 w 750"/>
                <a:gd name="T3" fmla="*/ 0 h 378"/>
                <a:gd name="T4" fmla="*/ 163 w 750"/>
                <a:gd name="T5" fmla="*/ 38277 h 378"/>
                <a:gd name="T6" fmla="*/ 1896 w 750"/>
                <a:gd name="T7" fmla="*/ 74587 h 378"/>
                <a:gd name="T8" fmla="*/ 50860 w 750"/>
                <a:gd name="T9" fmla="*/ 74587 h 378"/>
                <a:gd name="T10" fmla="*/ 50860 w 750"/>
                <a:gd name="T11" fmla="*/ 0 h 378"/>
                <a:gd name="T12" fmla="*/ 50860 w 750"/>
                <a:gd name="T13" fmla="*/ 0 h 378"/>
                <a:gd name="T14" fmla="*/ 0 60000 65536"/>
                <a:gd name="T15" fmla="*/ 0 60000 65536"/>
                <a:gd name="T16" fmla="*/ 0 60000 65536"/>
                <a:gd name="T17" fmla="*/ 0 60000 65536"/>
                <a:gd name="T18" fmla="*/ 0 60000 65536"/>
                <a:gd name="T19" fmla="*/ 0 60000 65536"/>
                <a:gd name="T20" fmla="*/ 0 60000 65536"/>
                <a:gd name="T21" fmla="*/ 0 w 750"/>
                <a:gd name="T22" fmla="*/ 0 h 378"/>
                <a:gd name="T23" fmla="*/ 750 w 750"/>
                <a:gd name="T24" fmla="*/ 378 h 3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0" h="378">
                  <a:moveTo>
                    <a:pt x="750" y="0"/>
                  </a:moveTo>
                  <a:lnTo>
                    <a:pt x="0" y="0"/>
                  </a:lnTo>
                  <a:lnTo>
                    <a:pt x="2" y="194"/>
                  </a:lnTo>
                  <a:lnTo>
                    <a:pt x="28" y="378"/>
                  </a:lnTo>
                  <a:lnTo>
                    <a:pt x="750" y="378"/>
                  </a:lnTo>
                  <a:lnTo>
                    <a:pt x="750" y="0"/>
                  </a:lnTo>
                  <a:close/>
                </a:path>
              </a:pathLst>
            </a:cu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8694" name="Freeform 14"/>
            <p:cNvSpPr>
              <a:spLocks noChangeArrowheads="1"/>
            </p:cNvSpPr>
            <p:nvPr/>
          </p:nvSpPr>
          <p:spPr bwMode="auto">
            <a:xfrm rot="-7200000">
              <a:off x="764" y="849"/>
              <a:ext cx="346" cy="718"/>
            </a:xfrm>
            <a:custGeom>
              <a:avLst/>
              <a:gdLst>
                <a:gd name="T0" fmla="*/ 1 w 495"/>
                <a:gd name="T1" fmla="*/ 1 h 971"/>
                <a:gd name="T2" fmla="*/ 1 w 495"/>
                <a:gd name="T3" fmla="*/ 4 h 971"/>
                <a:gd name="T4" fmla="*/ 1 w 495"/>
                <a:gd name="T5" fmla="*/ 4 h 971"/>
                <a:gd name="T6" fmla="*/ 1 w 495"/>
                <a:gd name="T7" fmla="*/ 4 h 971"/>
                <a:gd name="T8" fmla="*/ 1 w 495"/>
                <a:gd name="T9" fmla="*/ 4 h 971"/>
                <a:gd name="T10" fmla="*/ 1 w 495"/>
                <a:gd name="T11" fmla="*/ 4 h 971"/>
                <a:gd name="T12" fmla="*/ 1 w 495"/>
                <a:gd name="T13" fmla="*/ 4 h 971"/>
                <a:gd name="T14" fmla="*/ 1 w 495"/>
                <a:gd name="T15" fmla="*/ 4 h 971"/>
                <a:gd name="T16" fmla="*/ 1 w 495"/>
                <a:gd name="T17" fmla="*/ 3 h 971"/>
                <a:gd name="T18" fmla="*/ 1 w 495"/>
                <a:gd name="T19" fmla="*/ 3 h 971"/>
                <a:gd name="T20" fmla="*/ 1 w 495"/>
                <a:gd name="T21" fmla="*/ 2 h 971"/>
                <a:gd name="T22" fmla="*/ 1 w 495"/>
                <a:gd name="T23" fmla="*/ 2 h 971"/>
                <a:gd name="T24" fmla="*/ 1 w 495"/>
                <a:gd name="T25" fmla="*/ 1 h 971"/>
                <a:gd name="T26" fmla="*/ 1 w 495"/>
                <a:gd name="T27" fmla="*/ 1 h 971"/>
                <a:gd name="T28" fmla="*/ 1 w 495"/>
                <a:gd name="T29" fmla="*/ 1 h 971"/>
                <a:gd name="T30" fmla="*/ 0 w 495"/>
                <a:gd name="T31" fmla="*/ 1 h 971"/>
                <a:gd name="T32" fmla="*/ 1 w 495"/>
                <a:gd name="T33" fmla="*/ 0 h 971"/>
                <a:gd name="T34" fmla="*/ 1 w 495"/>
                <a:gd name="T35" fmla="*/ 1 h 971"/>
                <a:gd name="T36" fmla="*/ 1 w 495"/>
                <a:gd name="T37" fmla="*/ 1 h 971"/>
                <a:gd name="T38" fmla="*/ 1 w 495"/>
                <a:gd name="T39" fmla="*/ 1 h 971"/>
                <a:gd name="T40" fmla="*/ 1 w 495"/>
                <a:gd name="T41" fmla="*/ 1 h 971"/>
                <a:gd name="T42" fmla="*/ 1 w 495"/>
                <a:gd name="T43" fmla="*/ 1 h 971"/>
                <a:gd name="T44" fmla="*/ 1 w 495"/>
                <a:gd name="T45" fmla="*/ 1 h 971"/>
                <a:gd name="T46" fmla="*/ 1 w 495"/>
                <a:gd name="T47" fmla="*/ 1 h 971"/>
                <a:gd name="T48" fmla="*/ 1 w 495"/>
                <a:gd name="T49" fmla="*/ 1 h 971"/>
                <a:gd name="T50" fmla="*/ 1 w 495"/>
                <a:gd name="T51" fmla="*/ 1 h 971"/>
                <a:gd name="T52" fmla="*/ 1 w 495"/>
                <a:gd name="T53" fmla="*/ 1 h 971"/>
                <a:gd name="T54" fmla="*/ 1 w 495"/>
                <a:gd name="T55" fmla="*/ 1 h 97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95"/>
                <a:gd name="T85" fmla="*/ 0 h 971"/>
                <a:gd name="T86" fmla="*/ 495 w 495"/>
                <a:gd name="T87" fmla="*/ 971 h 97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95" h="971">
                  <a:moveTo>
                    <a:pt x="495" y="285"/>
                  </a:moveTo>
                  <a:lnTo>
                    <a:pt x="495" y="971"/>
                  </a:lnTo>
                  <a:lnTo>
                    <a:pt x="462" y="964"/>
                  </a:lnTo>
                  <a:lnTo>
                    <a:pt x="430" y="953"/>
                  </a:lnTo>
                  <a:lnTo>
                    <a:pt x="401" y="931"/>
                  </a:lnTo>
                  <a:lnTo>
                    <a:pt x="372" y="898"/>
                  </a:lnTo>
                  <a:lnTo>
                    <a:pt x="339" y="855"/>
                  </a:lnTo>
                  <a:lnTo>
                    <a:pt x="306" y="801"/>
                  </a:lnTo>
                  <a:lnTo>
                    <a:pt x="270" y="732"/>
                  </a:lnTo>
                  <a:lnTo>
                    <a:pt x="227" y="648"/>
                  </a:lnTo>
                  <a:lnTo>
                    <a:pt x="183" y="554"/>
                  </a:lnTo>
                  <a:lnTo>
                    <a:pt x="129" y="438"/>
                  </a:lnTo>
                  <a:lnTo>
                    <a:pt x="96" y="369"/>
                  </a:lnTo>
                  <a:lnTo>
                    <a:pt x="29" y="211"/>
                  </a:lnTo>
                  <a:lnTo>
                    <a:pt x="2" y="127"/>
                  </a:lnTo>
                  <a:lnTo>
                    <a:pt x="0" y="60"/>
                  </a:lnTo>
                  <a:lnTo>
                    <a:pt x="15" y="0"/>
                  </a:lnTo>
                  <a:lnTo>
                    <a:pt x="15" y="43"/>
                  </a:lnTo>
                  <a:lnTo>
                    <a:pt x="15" y="72"/>
                  </a:lnTo>
                  <a:lnTo>
                    <a:pt x="15" y="99"/>
                  </a:lnTo>
                  <a:lnTo>
                    <a:pt x="18" y="126"/>
                  </a:lnTo>
                  <a:lnTo>
                    <a:pt x="29" y="162"/>
                  </a:lnTo>
                  <a:lnTo>
                    <a:pt x="53" y="198"/>
                  </a:lnTo>
                  <a:lnTo>
                    <a:pt x="85" y="231"/>
                  </a:lnTo>
                  <a:lnTo>
                    <a:pt x="125" y="260"/>
                  </a:lnTo>
                  <a:lnTo>
                    <a:pt x="180" y="278"/>
                  </a:lnTo>
                  <a:lnTo>
                    <a:pt x="245" y="282"/>
                  </a:lnTo>
                  <a:lnTo>
                    <a:pt x="495" y="285"/>
                  </a:lnTo>
                  <a:close/>
                </a:path>
              </a:pathLst>
            </a:cu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28680" name="Group 15"/>
          <p:cNvGrpSpPr/>
          <p:nvPr/>
        </p:nvGrpSpPr>
        <p:grpSpPr bwMode="auto">
          <a:xfrm>
            <a:off x="4210050" y="3679825"/>
            <a:ext cx="2493963" cy="1395413"/>
            <a:chOff x="0" y="0"/>
            <a:chExt cx="1571" cy="879"/>
          </a:xfrm>
        </p:grpSpPr>
        <p:sp>
          <p:nvSpPr>
            <p:cNvPr id="28689" name="Freeform 16"/>
            <p:cNvSpPr>
              <a:spLocks noChangeArrowheads="1"/>
            </p:cNvSpPr>
            <p:nvPr/>
          </p:nvSpPr>
          <p:spPr bwMode="auto">
            <a:xfrm>
              <a:off x="0" y="0"/>
              <a:ext cx="366" cy="692"/>
            </a:xfrm>
            <a:custGeom>
              <a:avLst/>
              <a:gdLst>
                <a:gd name="T0" fmla="*/ 2 w 495"/>
                <a:gd name="T1" fmla="*/ 1 h 971"/>
                <a:gd name="T2" fmla="*/ 2 w 495"/>
                <a:gd name="T3" fmla="*/ 2 h 971"/>
                <a:gd name="T4" fmla="*/ 2 w 495"/>
                <a:gd name="T5" fmla="*/ 2 h 971"/>
                <a:gd name="T6" fmla="*/ 2 w 495"/>
                <a:gd name="T7" fmla="*/ 2 h 971"/>
                <a:gd name="T8" fmla="*/ 1 w 495"/>
                <a:gd name="T9" fmla="*/ 2 h 971"/>
                <a:gd name="T10" fmla="*/ 1 w 495"/>
                <a:gd name="T11" fmla="*/ 2 h 971"/>
                <a:gd name="T12" fmla="*/ 1 w 495"/>
                <a:gd name="T13" fmla="*/ 2 h 971"/>
                <a:gd name="T14" fmla="*/ 1 w 495"/>
                <a:gd name="T15" fmla="*/ 2 h 971"/>
                <a:gd name="T16" fmla="*/ 1 w 495"/>
                <a:gd name="T17" fmla="*/ 1 h 971"/>
                <a:gd name="T18" fmla="*/ 1 w 495"/>
                <a:gd name="T19" fmla="*/ 1 h 971"/>
                <a:gd name="T20" fmla="*/ 1 w 495"/>
                <a:gd name="T21" fmla="*/ 1 h 971"/>
                <a:gd name="T22" fmla="*/ 1 w 495"/>
                <a:gd name="T23" fmla="*/ 1 h 971"/>
                <a:gd name="T24" fmla="*/ 1 w 495"/>
                <a:gd name="T25" fmla="*/ 1 h 971"/>
                <a:gd name="T26" fmla="*/ 1 w 495"/>
                <a:gd name="T27" fmla="*/ 1 h 971"/>
                <a:gd name="T28" fmla="*/ 1 w 495"/>
                <a:gd name="T29" fmla="*/ 1 h 971"/>
                <a:gd name="T30" fmla="*/ 0 w 495"/>
                <a:gd name="T31" fmla="*/ 1 h 971"/>
                <a:gd name="T32" fmla="*/ 1 w 495"/>
                <a:gd name="T33" fmla="*/ 0 h 971"/>
                <a:gd name="T34" fmla="*/ 1 w 495"/>
                <a:gd name="T35" fmla="*/ 1 h 971"/>
                <a:gd name="T36" fmla="*/ 1 w 495"/>
                <a:gd name="T37" fmla="*/ 1 h 971"/>
                <a:gd name="T38" fmla="*/ 1 w 495"/>
                <a:gd name="T39" fmla="*/ 1 h 971"/>
                <a:gd name="T40" fmla="*/ 1 w 495"/>
                <a:gd name="T41" fmla="*/ 1 h 971"/>
                <a:gd name="T42" fmla="*/ 1 w 495"/>
                <a:gd name="T43" fmla="*/ 1 h 971"/>
                <a:gd name="T44" fmla="*/ 1 w 495"/>
                <a:gd name="T45" fmla="*/ 1 h 971"/>
                <a:gd name="T46" fmla="*/ 1 w 495"/>
                <a:gd name="T47" fmla="*/ 1 h 971"/>
                <a:gd name="T48" fmla="*/ 1 w 495"/>
                <a:gd name="T49" fmla="*/ 1 h 971"/>
                <a:gd name="T50" fmla="*/ 1 w 495"/>
                <a:gd name="T51" fmla="*/ 1 h 971"/>
                <a:gd name="T52" fmla="*/ 1 w 495"/>
                <a:gd name="T53" fmla="*/ 1 h 971"/>
                <a:gd name="T54" fmla="*/ 2 w 495"/>
                <a:gd name="T55" fmla="*/ 1 h 97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95"/>
                <a:gd name="T85" fmla="*/ 0 h 971"/>
                <a:gd name="T86" fmla="*/ 495 w 495"/>
                <a:gd name="T87" fmla="*/ 971 h 97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95" h="971">
                  <a:moveTo>
                    <a:pt x="495" y="285"/>
                  </a:moveTo>
                  <a:lnTo>
                    <a:pt x="495" y="971"/>
                  </a:lnTo>
                  <a:lnTo>
                    <a:pt x="462" y="964"/>
                  </a:lnTo>
                  <a:lnTo>
                    <a:pt x="430" y="953"/>
                  </a:lnTo>
                  <a:lnTo>
                    <a:pt x="401" y="931"/>
                  </a:lnTo>
                  <a:lnTo>
                    <a:pt x="372" y="898"/>
                  </a:lnTo>
                  <a:lnTo>
                    <a:pt x="339" y="855"/>
                  </a:lnTo>
                  <a:lnTo>
                    <a:pt x="306" y="801"/>
                  </a:lnTo>
                  <a:lnTo>
                    <a:pt x="270" y="732"/>
                  </a:lnTo>
                  <a:lnTo>
                    <a:pt x="227" y="648"/>
                  </a:lnTo>
                  <a:lnTo>
                    <a:pt x="183" y="554"/>
                  </a:lnTo>
                  <a:lnTo>
                    <a:pt x="129" y="438"/>
                  </a:lnTo>
                  <a:lnTo>
                    <a:pt x="96" y="369"/>
                  </a:lnTo>
                  <a:lnTo>
                    <a:pt x="29" y="211"/>
                  </a:lnTo>
                  <a:lnTo>
                    <a:pt x="2" y="127"/>
                  </a:lnTo>
                  <a:lnTo>
                    <a:pt x="0" y="60"/>
                  </a:lnTo>
                  <a:lnTo>
                    <a:pt x="15" y="0"/>
                  </a:lnTo>
                  <a:lnTo>
                    <a:pt x="15" y="43"/>
                  </a:lnTo>
                  <a:lnTo>
                    <a:pt x="15" y="72"/>
                  </a:lnTo>
                  <a:lnTo>
                    <a:pt x="15" y="99"/>
                  </a:lnTo>
                  <a:lnTo>
                    <a:pt x="18" y="126"/>
                  </a:lnTo>
                  <a:lnTo>
                    <a:pt x="29" y="162"/>
                  </a:lnTo>
                  <a:lnTo>
                    <a:pt x="53" y="198"/>
                  </a:lnTo>
                  <a:lnTo>
                    <a:pt x="85" y="231"/>
                  </a:lnTo>
                  <a:lnTo>
                    <a:pt x="125" y="260"/>
                  </a:lnTo>
                  <a:lnTo>
                    <a:pt x="180" y="278"/>
                  </a:lnTo>
                  <a:lnTo>
                    <a:pt x="245" y="282"/>
                  </a:lnTo>
                  <a:lnTo>
                    <a:pt x="495" y="285"/>
                  </a:lnTo>
                  <a:close/>
                </a:path>
              </a:pathLst>
            </a:cu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8690" name="AutoShape 17"/>
            <p:cNvSpPr>
              <a:spLocks noChangeArrowheads="1"/>
            </p:cNvSpPr>
            <p:nvPr/>
          </p:nvSpPr>
          <p:spPr bwMode="auto">
            <a:xfrm rot="5400000">
              <a:off x="932" y="238"/>
              <a:ext cx="872" cy="403"/>
            </a:xfrm>
            <a:prstGeom prst="triangle">
              <a:avLst>
                <a:gd name="adj" fmla="val 50000"/>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zh-CN" sz="1800">
                <a:solidFill>
                  <a:srgbClr val="8CBF00"/>
                </a:solidFill>
                <a:sym typeface="宋体" panose="02010600030101010101" pitchFamily="2" charset="-122"/>
              </a:endParaRPr>
            </a:p>
          </p:txBody>
        </p:sp>
        <p:sp>
          <p:nvSpPr>
            <p:cNvPr id="28691" name="Freeform 18"/>
            <p:cNvSpPr>
              <a:spLocks noChangeArrowheads="1"/>
            </p:cNvSpPr>
            <p:nvPr/>
          </p:nvSpPr>
          <p:spPr bwMode="auto">
            <a:xfrm>
              <a:off x="330" y="203"/>
              <a:ext cx="1005" cy="489"/>
            </a:xfrm>
            <a:custGeom>
              <a:avLst/>
              <a:gdLst>
                <a:gd name="T0" fmla="*/ 145571 w 750"/>
                <a:gd name="T1" fmla="*/ 0 h 378"/>
                <a:gd name="T2" fmla="*/ 0 w 750"/>
                <a:gd name="T3" fmla="*/ 0 h 378"/>
                <a:gd name="T4" fmla="*/ 391 w 750"/>
                <a:gd name="T5" fmla="*/ 19951 h 378"/>
                <a:gd name="T6" fmla="*/ 5450 w 750"/>
                <a:gd name="T7" fmla="*/ 38919 h 378"/>
                <a:gd name="T8" fmla="*/ 145571 w 750"/>
                <a:gd name="T9" fmla="*/ 38919 h 378"/>
                <a:gd name="T10" fmla="*/ 145571 w 750"/>
                <a:gd name="T11" fmla="*/ 0 h 378"/>
                <a:gd name="T12" fmla="*/ 145571 w 750"/>
                <a:gd name="T13" fmla="*/ 0 h 378"/>
                <a:gd name="T14" fmla="*/ 0 60000 65536"/>
                <a:gd name="T15" fmla="*/ 0 60000 65536"/>
                <a:gd name="T16" fmla="*/ 0 60000 65536"/>
                <a:gd name="T17" fmla="*/ 0 60000 65536"/>
                <a:gd name="T18" fmla="*/ 0 60000 65536"/>
                <a:gd name="T19" fmla="*/ 0 60000 65536"/>
                <a:gd name="T20" fmla="*/ 0 60000 65536"/>
                <a:gd name="T21" fmla="*/ 0 w 750"/>
                <a:gd name="T22" fmla="*/ 0 h 378"/>
                <a:gd name="T23" fmla="*/ 750 w 750"/>
                <a:gd name="T24" fmla="*/ 378 h 3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0" h="378">
                  <a:moveTo>
                    <a:pt x="750" y="0"/>
                  </a:moveTo>
                  <a:lnTo>
                    <a:pt x="0" y="0"/>
                  </a:lnTo>
                  <a:lnTo>
                    <a:pt x="2" y="194"/>
                  </a:lnTo>
                  <a:lnTo>
                    <a:pt x="28" y="378"/>
                  </a:lnTo>
                  <a:lnTo>
                    <a:pt x="750" y="378"/>
                  </a:lnTo>
                  <a:lnTo>
                    <a:pt x="750" y="0"/>
                  </a:lnTo>
                  <a:close/>
                </a:path>
              </a:pathLst>
            </a:cu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28681" name="文本框 16"/>
          <p:cNvSpPr>
            <a:spLocks noChangeArrowheads="1"/>
          </p:cNvSpPr>
          <p:nvPr/>
        </p:nvSpPr>
        <p:spPr bwMode="auto">
          <a:xfrm>
            <a:off x="1506538" y="4427538"/>
            <a:ext cx="25574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zh-CN" altLang="en-US" sz="1800">
                <a:solidFill>
                  <a:srgbClr val="3B3B3B"/>
                </a:solidFill>
                <a:latin typeface="微软雅黑" panose="020B0503020204020204" pitchFamily="34" charset="-122"/>
                <a:ea typeface="微软雅黑" panose="020B0503020204020204" pitchFamily="34" charset="-122"/>
                <a:sym typeface="宋体" panose="02010600030101010101" pitchFamily="2" charset="-122"/>
              </a:rPr>
              <a:t>点击此处添加文字说明</a:t>
            </a:r>
          </a:p>
        </p:txBody>
      </p:sp>
      <p:sp>
        <p:nvSpPr>
          <p:cNvPr id="28682" name="文本框 17"/>
          <p:cNvSpPr>
            <a:spLocks noChangeArrowheads="1"/>
          </p:cNvSpPr>
          <p:nvPr/>
        </p:nvSpPr>
        <p:spPr bwMode="auto">
          <a:xfrm>
            <a:off x="1506538" y="3905250"/>
            <a:ext cx="25574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zh-CN" altLang="en-US" sz="3200" b="1">
                <a:solidFill>
                  <a:srgbClr val="3B3B3B"/>
                </a:solidFill>
                <a:latin typeface="微软雅黑" panose="020B0503020204020204" pitchFamily="34" charset="-122"/>
                <a:ea typeface="微软雅黑" panose="020B0503020204020204" pitchFamily="34" charset="-122"/>
                <a:sym typeface="宋体" panose="02010600030101010101" pitchFamily="2" charset="-122"/>
              </a:rPr>
              <a:t>添加标题</a:t>
            </a:r>
          </a:p>
        </p:txBody>
      </p:sp>
      <p:sp>
        <p:nvSpPr>
          <p:cNvPr id="28683" name="文本框 18"/>
          <p:cNvSpPr>
            <a:spLocks noChangeArrowheads="1"/>
          </p:cNvSpPr>
          <p:nvPr/>
        </p:nvSpPr>
        <p:spPr bwMode="auto">
          <a:xfrm>
            <a:off x="7937500" y="4386263"/>
            <a:ext cx="25574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a:solidFill>
                  <a:srgbClr val="3F3F3F"/>
                </a:solidFill>
                <a:latin typeface="微软雅黑" panose="020B0503020204020204" pitchFamily="34" charset="-122"/>
                <a:ea typeface="微软雅黑" panose="020B0503020204020204" pitchFamily="34" charset="-122"/>
                <a:sym typeface="宋体" panose="02010600030101010101" pitchFamily="2" charset="-122"/>
              </a:rPr>
              <a:t>点击此处添加文字说明</a:t>
            </a:r>
          </a:p>
        </p:txBody>
      </p:sp>
      <p:sp>
        <p:nvSpPr>
          <p:cNvPr id="28684" name="文本框 19"/>
          <p:cNvSpPr>
            <a:spLocks noChangeArrowheads="1"/>
          </p:cNvSpPr>
          <p:nvPr/>
        </p:nvSpPr>
        <p:spPr bwMode="auto">
          <a:xfrm>
            <a:off x="7937500" y="3863975"/>
            <a:ext cx="25574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3200" b="1">
                <a:solidFill>
                  <a:srgbClr val="3F3F3F"/>
                </a:solidFill>
                <a:latin typeface="微软雅黑" panose="020B0503020204020204" pitchFamily="34" charset="-122"/>
                <a:ea typeface="微软雅黑" panose="020B0503020204020204" pitchFamily="34" charset="-122"/>
                <a:sym typeface="宋体" panose="02010600030101010101" pitchFamily="2" charset="-122"/>
              </a:rPr>
              <a:t>添加标题</a:t>
            </a:r>
          </a:p>
        </p:txBody>
      </p:sp>
      <p:sp>
        <p:nvSpPr>
          <p:cNvPr id="28685" name="文本框 20"/>
          <p:cNvSpPr>
            <a:spLocks noChangeArrowheads="1"/>
          </p:cNvSpPr>
          <p:nvPr/>
        </p:nvSpPr>
        <p:spPr bwMode="auto">
          <a:xfrm>
            <a:off x="4721225" y="1030288"/>
            <a:ext cx="25574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a:solidFill>
                  <a:srgbClr val="3B3B3B"/>
                </a:solidFill>
                <a:latin typeface="微软雅黑" panose="020B0503020204020204" pitchFamily="34" charset="-122"/>
                <a:ea typeface="微软雅黑" panose="020B0503020204020204" pitchFamily="34" charset="-122"/>
                <a:sym typeface="宋体" panose="02010600030101010101" pitchFamily="2" charset="-122"/>
              </a:rPr>
              <a:t>点击此处添加文字说明</a:t>
            </a:r>
          </a:p>
        </p:txBody>
      </p:sp>
      <p:sp>
        <p:nvSpPr>
          <p:cNvPr id="28686" name="文本框 21"/>
          <p:cNvSpPr>
            <a:spLocks noChangeArrowheads="1"/>
          </p:cNvSpPr>
          <p:nvPr/>
        </p:nvSpPr>
        <p:spPr bwMode="auto">
          <a:xfrm>
            <a:off x="4721225" y="508000"/>
            <a:ext cx="255746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3200" b="1">
                <a:solidFill>
                  <a:srgbClr val="3B3B3B"/>
                </a:solidFill>
                <a:latin typeface="微软雅黑" panose="020B0503020204020204" pitchFamily="34" charset="-122"/>
                <a:ea typeface="微软雅黑" panose="020B0503020204020204" pitchFamily="34" charset="-122"/>
                <a:sym typeface="宋体" panose="02010600030101010101" pitchFamily="2" charset="-122"/>
              </a:rPr>
              <a:t>添加标题</a:t>
            </a:r>
          </a:p>
        </p:txBody>
      </p:sp>
      <p:sp>
        <p:nvSpPr>
          <p:cNvPr id="28687" name="Freeform 5"/>
          <p:cNvSpPr>
            <a:spLocks noEditPoints="1" noChangeArrowheads="1"/>
          </p:cNvSpPr>
          <p:nvPr/>
        </p:nvSpPr>
        <p:spPr bwMode="auto">
          <a:xfrm>
            <a:off x="1209675" y="5414963"/>
            <a:ext cx="765175" cy="768350"/>
          </a:xfrm>
          <a:custGeom>
            <a:avLst/>
            <a:gdLst>
              <a:gd name="T0" fmla="*/ 2147483646 w 201"/>
              <a:gd name="T1" fmla="*/ 2147483646 h 202"/>
              <a:gd name="T2" fmla="*/ 2147483646 w 201"/>
              <a:gd name="T3" fmla="*/ 2147483646 h 202"/>
              <a:gd name="T4" fmla="*/ 2147483646 w 201"/>
              <a:gd name="T5" fmla="*/ 2147483646 h 202"/>
              <a:gd name="T6" fmla="*/ 2147483646 w 201"/>
              <a:gd name="T7" fmla="*/ 2147483646 h 202"/>
              <a:gd name="T8" fmla="*/ 2147483646 w 201"/>
              <a:gd name="T9" fmla="*/ 2147483646 h 202"/>
              <a:gd name="T10" fmla="*/ 2147483646 w 201"/>
              <a:gd name="T11" fmla="*/ 2147483646 h 202"/>
              <a:gd name="T12" fmla="*/ 2147483646 w 201"/>
              <a:gd name="T13" fmla="*/ 2147483646 h 202"/>
              <a:gd name="T14" fmla="*/ 2147483646 w 201"/>
              <a:gd name="T15" fmla="*/ 2147483646 h 202"/>
              <a:gd name="T16" fmla="*/ 2147483646 w 201"/>
              <a:gd name="T17" fmla="*/ 2147483646 h 202"/>
              <a:gd name="T18" fmla="*/ 2147483646 w 201"/>
              <a:gd name="T19" fmla="*/ 2147483646 h 202"/>
              <a:gd name="T20" fmla="*/ 2147483646 w 201"/>
              <a:gd name="T21" fmla="*/ 2147483646 h 202"/>
              <a:gd name="T22" fmla="*/ 2147483646 w 201"/>
              <a:gd name="T23" fmla="*/ 2147483646 h 202"/>
              <a:gd name="T24" fmla="*/ 2147483646 w 201"/>
              <a:gd name="T25" fmla="*/ 2147483646 h 202"/>
              <a:gd name="T26" fmla="*/ 2147483646 w 201"/>
              <a:gd name="T27" fmla="*/ 2147483646 h 202"/>
              <a:gd name="T28" fmla="*/ 2147483646 w 201"/>
              <a:gd name="T29" fmla="*/ 2147483646 h 202"/>
              <a:gd name="T30" fmla="*/ 2147483646 w 201"/>
              <a:gd name="T31" fmla="*/ 2147483646 h 202"/>
              <a:gd name="T32" fmla="*/ 2147483646 w 201"/>
              <a:gd name="T33" fmla="*/ 2147483646 h 202"/>
              <a:gd name="T34" fmla="*/ 2147483646 w 201"/>
              <a:gd name="T35" fmla="*/ 2147483646 h 202"/>
              <a:gd name="T36" fmla="*/ 2147483646 w 201"/>
              <a:gd name="T37" fmla="*/ 2147483646 h 202"/>
              <a:gd name="T38" fmla="*/ 2147483646 w 201"/>
              <a:gd name="T39" fmla="*/ 2147483646 h 202"/>
              <a:gd name="T40" fmla="*/ 2147483646 w 201"/>
              <a:gd name="T41" fmla="*/ 2147483646 h 202"/>
              <a:gd name="T42" fmla="*/ 2147483646 w 201"/>
              <a:gd name="T43" fmla="*/ 2147483646 h 202"/>
              <a:gd name="T44" fmla="*/ 2147483646 w 201"/>
              <a:gd name="T45" fmla="*/ 2147483646 h 202"/>
              <a:gd name="T46" fmla="*/ 2147483646 w 201"/>
              <a:gd name="T47" fmla="*/ 2147483646 h 202"/>
              <a:gd name="T48" fmla="*/ 2147483646 w 201"/>
              <a:gd name="T49" fmla="*/ 2147483646 h 202"/>
              <a:gd name="T50" fmla="*/ 2147483646 w 201"/>
              <a:gd name="T51" fmla="*/ 2147483646 h 202"/>
              <a:gd name="T52" fmla="*/ 2147483646 w 201"/>
              <a:gd name="T53" fmla="*/ 2147483646 h 202"/>
              <a:gd name="T54" fmla="*/ 0 w 201"/>
              <a:gd name="T55" fmla="*/ 2147483646 h 202"/>
              <a:gd name="T56" fmla="*/ 0 w 201"/>
              <a:gd name="T57" fmla="*/ 2147483646 h 202"/>
              <a:gd name="T58" fmla="*/ 2147483646 w 201"/>
              <a:gd name="T59" fmla="*/ 2147483646 h 202"/>
              <a:gd name="T60" fmla="*/ 2147483646 w 201"/>
              <a:gd name="T61" fmla="*/ 2147483646 h 202"/>
              <a:gd name="T62" fmla="*/ 2147483646 w 201"/>
              <a:gd name="T63" fmla="*/ 2147483646 h 202"/>
              <a:gd name="T64" fmla="*/ 2147483646 w 201"/>
              <a:gd name="T65" fmla="*/ 2147483646 h 20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1"/>
              <a:gd name="T100" fmla="*/ 0 h 202"/>
              <a:gd name="T101" fmla="*/ 201 w 201"/>
              <a:gd name="T102" fmla="*/ 202 h 20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1" h="202">
                <a:moveTo>
                  <a:pt x="198" y="35"/>
                </a:moveTo>
                <a:cubicBezTo>
                  <a:pt x="188" y="44"/>
                  <a:pt x="188" y="44"/>
                  <a:pt x="188" y="44"/>
                </a:cubicBezTo>
                <a:cubicBezTo>
                  <a:pt x="157" y="13"/>
                  <a:pt x="157" y="13"/>
                  <a:pt x="157" y="13"/>
                </a:cubicBezTo>
                <a:cubicBezTo>
                  <a:pt x="167" y="4"/>
                  <a:pt x="167" y="4"/>
                  <a:pt x="167" y="4"/>
                </a:cubicBezTo>
                <a:cubicBezTo>
                  <a:pt x="170" y="0"/>
                  <a:pt x="175" y="0"/>
                  <a:pt x="179" y="3"/>
                </a:cubicBezTo>
                <a:cubicBezTo>
                  <a:pt x="198" y="23"/>
                  <a:pt x="198" y="23"/>
                  <a:pt x="198" y="23"/>
                </a:cubicBezTo>
                <a:cubicBezTo>
                  <a:pt x="201" y="26"/>
                  <a:pt x="201" y="31"/>
                  <a:pt x="198" y="35"/>
                </a:cubicBezTo>
                <a:close/>
                <a:moveTo>
                  <a:pt x="115" y="117"/>
                </a:moveTo>
                <a:cubicBezTo>
                  <a:pt x="84" y="86"/>
                  <a:pt x="84" y="86"/>
                  <a:pt x="84" y="86"/>
                </a:cubicBezTo>
                <a:cubicBezTo>
                  <a:pt x="153" y="18"/>
                  <a:pt x="153" y="18"/>
                  <a:pt x="153" y="18"/>
                </a:cubicBezTo>
                <a:cubicBezTo>
                  <a:pt x="184" y="49"/>
                  <a:pt x="184" y="49"/>
                  <a:pt x="184" y="49"/>
                </a:cubicBezTo>
                <a:lnTo>
                  <a:pt x="115" y="117"/>
                </a:lnTo>
                <a:close/>
                <a:moveTo>
                  <a:pt x="111" y="121"/>
                </a:moveTo>
                <a:cubicBezTo>
                  <a:pt x="67" y="133"/>
                  <a:pt x="67" y="133"/>
                  <a:pt x="67" y="133"/>
                </a:cubicBezTo>
                <a:cubicBezTo>
                  <a:pt x="80" y="90"/>
                  <a:pt x="80" y="90"/>
                  <a:pt x="80" y="90"/>
                </a:cubicBezTo>
                <a:lnTo>
                  <a:pt x="111" y="121"/>
                </a:lnTo>
                <a:close/>
                <a:moveTo>
                  <a:pt x="39" y="26"/>
                </a:moveTo>
                <a:cubicBezTo>
                  <a:pt x="28" y="26"/>
                  <a:pt x="20" y="34"/>
                  <a:pt x="20" y="45"/>
                </a:cubicBezTo>
                <a:cubicBezTo>
                  <a:pt x="20" y="162"/>
                  <a:pt x="20" y="162"/>
                  <a:pt x="20" y="162"/>
                </a:cubicBezTo>
                <a:cubicBezTo>
                  <a:pt x="20" y="173"/>
                  <a:pt x="28" y="182"/>
                  <a:pt x="39" y="182"/>
                </a:cubicBezTo>
                <a:cubicBezTo>
                  <a:pt x="156" y="182"/>
                  <a:pt x="156" y="182"/>
                  <a:pt x="156" y="182"/>
                </a:cubicBezTo>
                <a:cubicBezTo>
                  <a:pt x="167" y="182"/>
                  <a:pt x="176" y="173"/>
                  <a:pt x="176" y="162"/>
                </a:cubicBezTo>
                <a:cubicBezTo>
                  <a:pt x="176" y="85"/>
                  <a:pt x="176" y="85"/>
                  <a:pt x="176" y="85"/>
                </a:cubicBezTo>
                <a:cubicBezTo>
                  <a:pt x="196" y="66"/>
                  <a:pt x="196" y="66"/>
                  <a:pt x="196" y="66"/>
                </a:cubicBezTo>
                <a:cubicBezTo>
                  <a:pt x="196" y="169"/>
                  <a:pt x="196" y="169"/>
                  <a:pt x="196" y="169"/>
                </a:cubicBezTo>
                <a:cubicBezTo>
                  <a:pt x="196" y="187"/>
                  <a:pt x="181" y="202"/>
                  <a:pt x="163" y="202"/>
                </a:cubicBezTo>
                <a:cubicBezTo>
                  <a:pt x="32" y="202"/>
                  <a:pt x="32" y="202"/>
                  <a:pt x="32" y="202"/>
                </a:cubicBezTo>
                <a:cubicBezTo>
                  <a:pt x="14" y="202"/>
                  <a:pt x="0" y="187"/>
                  <a:pt x="0" y="169"/>
                </a:cubicBezTo>
                <a:cubicBezTo>
                  <a:pt x="0" y="40"/>
                  <a:pt x="0" y="40"/>
                  <a:pt x="0" y="40"/>
                </a:cubicBezTo>
                <a:cubicBezTo>
                  <a:pt x="0" y="22"/>
                  <a:pt x="14" y="6"/>
                  <a:pt x="32" y="6"/>
                </a:cubicBezTo>
                <a:cubicBezTo>
                  <a:pt x="136" y="6"/>
                  <a:pt x="136" y="6"/>
                  <a:pt x="136" y="6"/>
                </a:cubicBezTo>
                <a:cubicBezTo>
                  <a:pt x="116" y="26"/>
                  <a:pt x="116" y="26"/>
                  <a:pt x="116" y="26"/>
                </a:cubicBezTo>
                <a:lnTo>
                  <a:pt x="39" y="26"/>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8688" name="TextBox 15"/>
          <p:cNvSpPr>
            <a:spLocks noChangeArrowheads="1"/>
          </p:cNvSpPr>
          <p:nvPr/>
        </p:nvSpPr>
        <p:spPr bwMode="auto">
          <a:xfrm>
            <a:off x="2386013" y="5257800"/>
            <a:ext cx="8280400"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Font typeface="Arial" panose="020B0604020202020204" pitchFamily="34" charset="0"/>
              <a:buNone/>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这里输入简单简单的文字概述</a:t>
            </a: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9698" name="矩形 4"/>
          <p:cNvSpPr>
            <a:spLocks noChangeArrowheads="1"/>
          </p:cNvSpPr>
          <p:nvPr/>
        </p:nvSpPr>
        <p:spPr bwMode="auto">
          <a:xfrm>
            <a:off x="0" y="0"/>
            <a:ext cx="12192000" cy="6858000"/>
          </a:xfrm>
          <a:prstGeom prst="rect">
            <a:avLst/>
          </a:prstGeom>
          <a:solidFill>
            <a:srgbClr val="D9CCB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9699" name="Text Box 3"/>
          <p:cNvSpPr>
            <a:spLocks noChangeArrowheads="1"/>
          </p:cNvSpPr>
          <p:nvPr/>
        </p:nvSpPr>
        <p:spPr bwMode="auto">
          <a:xfrm>
            <a:off x="4156075" y="3525838"/>
            <a:ext cx="38782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zh-CN" altLang="en-US" sz="72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内容标题</a:t>
            </a:r>
          </a:p>
        </p:txBody>
      </p:sp>
      <p:sp>
        <p:nvSpPr>
          <p:cNvPr id="29700" name="矩形 15"/>
          <p:cNvSpPr>
            <a:spLocks noChangeArrowheads="1"/>
          </p:cNvSpPr>
          <p:nvPr/>
        </p:nvSpPr>
        <p:spPr bwMode="auto">
          <a:xfrm>
            <a:off x="4829175" y="2335213"/>
            <a:ext cx="2533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en-US" altLang="zh-CN" sz="20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The work summary</a:t>
            </a:r>
            <a:endParaRPr lang="zh-CN" altLang="en-US" sz="1800">
              <a:latin typeface="Arial" panose="020B0604020202020204" pitchFamily="34" charset="0"/>
            </a:endParaRPr>
          </a:p>
        </p:txBody>
      </p:sp>
      <p:sp>
        <p:nvSpPr>
          <p:cNvPr id="29701" name="直接连接符 18"/>
          <p:cNvSpPr>
            <a:spLocks noChangeShapeType="1"/>
          </p:cNvSpPr>
          <p:nvPr/>
        </p:nvSpPr>
        <p:spPr bwMode="auto">
          <a:xfrm>
            <a:off x="3486150" y="2852738"/>
            <a:ext cx="5219700" cy="0"/>
          </a:xfrm>
          <a:prstGeom prst="line">
            <a:avLst/>
          </a:prstGeom>
          <a:noFill/>
          <a:ln w="63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29702" name="组合 19"/>
          <p:cNvGrpSpPr/>
          <p:nvPr/>
        </p:nvGrpSpPr>
        <p:grpSpPr bwMode="auto">
          <a:xfrm>
            <a:off x="5472113" y="0"/>
            <a:ext cx="1247775" cy="1106488"/>
            <a:chOff x="0" y="0"/>
            <a:chExt cx="1247245" cy="1106129"/>
          </a:xfrm>
        </p:grpSpPr>
        <p:sp>
          <p:nvSpPr>
            <p:cNvPr id="29704" name="任意多边形 20"/>
            <p:cNvSpPr>
              <a:spLocks noChangeArrowheads="1"/>
            </p:cNvSpPr>
            <p:nvPr/>
          </p:nvSpPr>
          <p:spPr bwMode="auto">
            <a:xfrm>
              <a:off x="198648" y="0"/>
              <a:ext cx="849951" cy="1106129"/>
            </a:xfrm>
            <a:custGeom>
              <a:avLst/>
              <a:gdLst>
                <a:gd name="T0" fmla="*/ 0 w 1143000"/>
                <a:gd name="T1" fmla="*/ 0 h 1253613"/>
                <a:gd name="T2" fmla="*/ 143708 w 1143000"/>
                <a:gd name="T3" fmla="*/ 0 h 1253613"/>
                <a:gd name="T4" fmla="*/ 143708 w 1143000"/>
                <a:gd name="T5" fmla="*/ 521987 h 1253613"/>
                <a:gd name="T6" fmla="*/ 142540 w 1143000"/>
                <a:gd name="T7" fmla="*/ 521987 h 1253613"/>
                <a:gd name="T8" fmla="*/ 71854 w 1143000"/>
                <a:gd name="T9" fmla="*/ 349812 h 1253613"/>
                <a:gd name="T10" fmla="*/ 1168 w 1143000"/>
                <a:gd name="T11" fmla="*/ 521987 h 1253613"/>
                <a:gd name="T12" fmla="*/ 0 w 1143000"/>
                <a:gd name="T13" fmla="*/ 521987 h 1253613"/>
                <a:gd name="T14" fmla="*/ 0 60000 65536"/>
                <a:gd name="T15" fmla="*/ 0 60000 65536"/>
                <a:gd name="T16" fmla="*/ 0 60000 65536"/>
                <a:gd name="T17" fmla="*/ 0 60000 65536"/>
                <a:gd name="T18" fmla="*/ 0 60000 65536"/>
                <a:gd name="T19" fmla="*/ 0 60000 65536"/>
                <a:gd name="T20" fmla="*/ 0 60000 65536"/>
                <a:gd name="T21" fmla="*/ 0 w 1143000"/>
                <a:gd name="T22" fmla="*/ 0 h 1253613"/>
                <a:gd name="T23" fmla="*/ 1143000 w 1143000"/>
                <a:gd name="T24" fmla="*/ 1253613 h 12536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43000" h="1253613">
                  <a:moveTo>
                    <a:pt x="0" y="0"/>
                  </a:moveTo>
                  <a:lnTo>
                    <a:pt x="1143000" y="0"/>
                  </a:lnTo>
                  <a:lnTo>
                    <a:pt x="1143000" y="1253613"/>
                  </a:lnTo>
                  <a:lnTo>
                    <a:pt x="1133711" y="1253613"/>
                  </a:lnTo>
                  <a:lnTo>
                    <a:pt x="571500" y="840116"/>
                  </a:lnTo>
                  <a:lnTo>
                    <a:pt x="9288" y="1253613"/>
                  </a:lnTo>
                  <a:lnTo>
                    <a:pt x="0" y="1253613"/>
                  </a:lnTo>
                  <a:lnTo>
                    <a:pt x="0" y="0"/>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9705" name="矩形 21"/>
            <p:cNvSpPr>
              <a:spLocks noChangeArrowheads="1"/>
            </p:cNvSpPr>
            <p:nvPr/>
          </p:nvSpPr>
          <p:spPr bwMode="auto">
            <a:xfrm>
              <a:off x="0" y="183732"/>
              <a:ext cx="12472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18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LOGO</a:t>
              </a:r>
            </a:p>
          </p:txBody>
        </p:sp>
      </p:grpSp>
      <p:sp>
        <p:nvSpPr>
          <p:cNvPr id="29703" name="矩形 22"/>
          <p:cNvSpPr>
            <a:spLocks noChangeArrowheads="1"/>
          </p:cNvSpPr>
          <p:nvPr/>
        </p:nvSpPr>
        <p:spPr bwMode="auto">
          <a:xfrm>
            <a:off x="5183188" y="2978150"/>
            <a:ext cx="1825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zh-CN" altLang="en-US" sz="32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点击添加</a:t>
            </a:r>
            <a:endParaRPr lang="en-US" altLang="zh-CN" sz="32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7"/>
          <p:cNvSpPr>
            <a:spLocks noChangeArrowheads="1"/>
          </p:cNvSpPr>
          <p:nvPr/>
        </p:nvSpPr>
        <p:spPr bwMode="auto">
          <a:xfrm>
            <a:off x="0" y="0"/>
            <a:ext cx="12192000" cy="6858000"/>
          </a:xfrm>
          <a:prstGeom prst="rect">
            <a:avLst/>
          </a:pr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nvGrpSpPr>
          <p:cNvPr id="30723" name="组合 73"/>
          <p:cNvGrpSpPr/>
          <p:nvPr/>
        </p:nvGrpSpPr>
        <p:grpSpPr bwMode="auto">
          <a:xfrm>
            <a:off x="2254250" y="1952625"/>
            <a:ext cx="7554913" cy="1443038"/>
            <a:chOff x="0" y="0"/>
            <a:chExt cx="6032665" cy="1152128"/>
          </a:xfrm>
        </p:grpSpPr>
        <p:sp>
          <p:nvSpPr>
            <p:cNvPr id="30745" name="直接连接符 74"/>
            <p:cNvSpPr>
              <a:spLocks noChangeShapeType="1"/>
            </p:cNvSpPr>
            <p:nvPr/>
          </p:nvSpPr>
          <p:spPr bwMode="auto">
            <a:xfrm>
              <a:off x="0" y="504056"/>
              <a:ext cx="6032665" cy="1"/>
            </a:xfrm>
            <a:prstGeom prst="line">
              <a:avLst/>
            </a:prstGeom>
            <a:noFill/>
            <a:ln w="6350">
              <a:solidFill>
                <a:srgbClr val="7F7F7F"/>
              </a:solidFill>
              <a:round/>
            </a:ln>
            <a:extLst>
              <a:ext uri="{909E8E84-426E-40DD-AFC4-6F175D3DCCD1}">
                <a14:hiddenFill xmlns:a14="http://schemas.microsoft.com/office/drawing/2010/main">
                  <a:noFill/>
                </a14:hiddenFill>
              </a:ext>
            </a:extLst>
          </p:spPr>
          <p:txBody>
            <a:bodyPr/>
            <a:lstStyle/>
            <a:p>
              <a:endParaRPr lang="zh-CN" altLang="en-US"/>
            </a:p>
          </p:txBody>
        </p:sp>
        <p:cxnSp>
          <p:nvCxnSpPr>
            <p:cNvPr id="30746" name="直接箭头连接符 75"/>
            <p:cNvCxnSpPr>
              <a:cxnSpLocks noChangeShapeType="1"/>
            </p:cNvCxnSpPr>
            <p:nvPr/>
          </p:nvCxnSpPr>
          <p:spPr bwMode="auto">
            <a:xfrm>
              <a:off x="0" y="504056"/>
              <a:ext cx="1" cy="648072"/>
            </a:xfrm>
            <a:prstGeom prst="straightConnector1">
              <a:avLst/>
            </a:prstGeom>
            <a:noFill/>
            <a:ln w="6350">
              <a:solidFill>
                <a:srgbClr val="7F7F7F"/>
              </a:solidFill>
              <a:round/>
              <a:tailEnd type="arrow" w="med" len="med"/>
            </a:ln>
            <a:extLst>
              <a:ext uri="{909E8E84-426E-40DD-AFC4-6F175D3DCCD1}">
                <a14:hiddenFill xmlns:a14="http://schemas.microsoft.com/office/drawing/2010/main">
                  <a:noFill/>
                </a14:hiddenFill>
              </a:ext>
            </a:extLst>
          </p:spPr>
        </p:cxnSp>
        <p:cxnSp>
          <p:nvCxnSpPr>
            <p:cNvPr id="30747" name="直接箭头连接符 76"/>
            <p:cNvCxnSpPr>
              <a:cxnSpLocks noChangeShapeType="1"/>
            </p:cNvCxnSpPr>
            <p:nvPr/>
          </p:nvCxnSpPr>
          <p:spPr bwMode="auto">
            <a:xfrm>
              <a:off x="2031485" y="504056"/>
              <a:ext cx="1" cy="648072"/>
            </a:xfrm>
            <a:prstGeom prst="straightConnector1">
              <a:avLst/>
            </a:prstGeom>
            <a:noFill/>
            <a:ln w="6350">
              <a:solidFill>
                <a:srgbClr val="7F7F7F"/>
              </a:solidFill>
              <a:round/>
              <a:tailEnd type="arrow" w="med" len="med"/>
            </a:ln>
            <a:extLst>
              <a:ext uri="{909E8E84-426E-40DD-AFC4-6F175D3DCCD1}">
                <a14:hiddenFill xmlns:a14="http://schemas.microsoft.com/office/drawing/2010/main">
                  <a:noFill/>
                </a14:hiddenFill>
              </a:ext>
            </a:extLst>
          </p:spPr>
        </p:cxnSp>
        <p:cxnSp>
          <p:nvCxnSpPr>
            <p:cNvPr id="30748" name="直接箭头连接符 77"/>
            <p:cNvCxnSpPr>
              <a:cxnSpLocks noChangeShapeType="1"/>
            </p:cNvCxnSpPr>
            <p:nvPr/>
          </p:nvCxnSpPr>
          <p:spPr bwMode="auto">
            <a:xfrm>
              <a:off x="4144450" y="504056"/>
              <a:ext cx="1" cy="648072"/>
            </a:xfrm>
            <a:prstGeom prst="straightConnector1">
              <a:avLst/>
            </a:prstGeom>
            <a:noFill/>
            <a:ln w="6350">
              <a:solidFill>
                <a:srgbClr val="7F7F7F"/>
              </a:solidFill>
              <a:round/>
              <a:tailEnd type="arrow" w="med" len="med"/>
            </a:ln>
            <a:extLst>
              <a:ext uri="{909E8E84-426E-40DD-AFC4-6F175D3DCCD1}">
                <a14:hiddenFill xmlns:a14="http://schemas.microsoft.com/office/drawing/2010/main">
                  <a:noFill/>
                </a14:hiddenFill>
              </a:ext>
            </a:extLst>
          </p:spPr>
        </p:cxnSp>
        <p:cxnSp>
          <p:nvCxnSpPr>
            <p:cNvPr id="30749" name="直接箭头连接符 78"/>
            <p:cNvCxnSpPr>
              <a:cxnSpLocks noChangeShapeType="1"/>
            </p:cNvCxnSpPr>
            <p:nvPr/>
          </p:nvCxnSpPr>
          <p:spPr bwMode="auto">
            <a:xfrm>
              <a:off x="6030758" y="504056"/>
              <a:ext cx="1" cy="648072"/>
            </a:xfrm>
            <a:prstGeom prst="straightConnector1">
              <a:avLst/>
            </a:prstGeom>
            <a:noFill/>
            <a:ln w="6350">
              <a:solidFill>
                <a:srgbClr val="7F7F7F"/>
              </a:solidFill>
              <a:round/>
              <a:tailEnd type="arrow" w="med" len="med"/>
            </a:ln>
            <a:extLst>
              <a:ext uri="{909E8E84-426E-40DD-AFC4-6F175D3DCCD1}">
                <a14:hiddenFill xmlns:a14="http://schemas.microsoft.com/office/drawing/2010/main">
                  <a:noFill/>
                </a14:hiddenFill>
              </a:ext>
            </a:extLst>
          </p:spPr>
        </p:cxnSp>
        <p:sp>
          <p:nvSpPr>
            <p:cNvPr id="30750" name="直接连接符 79"/>
            <p:cNvSpPr>
              <a:spLocks noChangeShapeType="1"/>
            </p:cNvSpPr>
            <p:nvPr/>
          </p:nvSpPr>
          <p:spPr bwMode="auto">
            <a:xfrm flipH="1">
              <a:off x="3080337" y="0"/>
              <a:ext cx="1" cy="504056"/>
            </a:xfrm>
            <a:prstGeom prst="line">
              <a:avLst/>
            </a:prstGeom>
            <a:noFill/>
            <a:ln w="6350">
              <a:solidFill>
                <a:srgbClr val="7F7F7F"/>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30724" name="TextBox 29"/>
          <p:cNvSpPr>
            <a:spLocks noChangeArrowheads="1"/>
          </p:cNvSpPr>
          <p:nvPr/>
        </p:nvSpPr>
        <p:spPr bwMode="auto">
          <a:xfrm>
            <a:off x="911225" y="4192588"/>
            <a:ext cx="252412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p>
          <a:p>
            <a:pPr algn="ctr" eaLnBrk="1" hangingPunct="1">
              <a:lnSpc>
                <a:spcPct val="150000"/>
              </a:lnSpc>
              <a:spcBef>
                <a:spcPct val="0"/>
              </a:spcBef>
              <a:buFont typeface="Arial" panose="020B0604020202020204" pitchFamily="34" charset="0"/>
              <a:buNone/>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800">
              <a:latin typeface="Arial" panose="020B0604020202020204" pitchFamily="34" charset="0"/>
            </a:endParaRPr>
          </a:p>
        </p:txBody>
      </p:sp>
      <p:sp>
        <p:nvSpPr>
          <p:cNvPr id="30725" name="TextBox 30"/>
          <p:cNvSpPr>
            <a:spLocks noChangeArrowheads="1"/>
          </p:cNvSpPr>
          <p:nvPr/>
        </p:nvSpPr>
        <p:spPr bwMode="auto">
          <a:xfrm>
            <a:off x="3435350" y="4192588"/>
            <a:ext cx="2525713"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p>
          <a:p>
            <a:pPr algn="ctr" eaLnBrk="1" hangingPunct="1">
              <a:lnSpc>
                <a:spcPct val="150000"/>
              </a:lnSpc>
              <a:spcBef>
                <a:spcPct val="0"/>
              </a:spcBef>
              <a:buFont typeface="Arial" panose="020B0604020202020204" pitchFamily="34" charset="0"/>
              <a:buNone/>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800">
              <a:latin typeface="Arial" panose="020B0604020202020204" pitchFamily="34" charset="0"/>
            </a:endParaRPr>
          </a:p>
        </p:txBody>
      </p:sp>
      <p:sp>
        <p:nvSpPr>
          <p:cNvPr id="30726" name="TextBox 31"/>
          <p:cNvSpPr>
            <a:spLocks noChangeArrowheads="1"/>
          </p:cNvSpPr>
          <p:nvPr/>
        </p:nvSpPr>
        <p:spPr bwMode="auto">
          <a:xfrm>
            <a:off x="6051550" y="4192588"/>
            <a:ext cx="2524125"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p>
          <a:p>
            <a:pPr algn="ctr" eaLnBrk="1" hangingPunct="1">
              <a:lnSpc>
                <a:spcPct val="150000"/>
              </a:lnSpc>
              <a:spcBef>
                <a:spcPct val="0"/>
              </a:spcBef>
              <a:buFont typeface="Arial" panose="020B0604020202020204" pitchFamily="34" charset="0"/>
              <a:buNone/>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800">
              <a:latin typeface="Arial" panose="020B0604020202020204" pitchFamily="34" charset="0"/>
            </a:endParaRPr>
          </a:p>
        </p:txBody>
      </p:sp>
      <p:sp>
        <p:nvSpPr>
          <p:cNvPr id="30727" name="TextBox 32"/>
          <p:cNvSpPr>
            <a:spLocks noChangeArrowheads="1"/>
          </p:cNvSpPr>
          <p:nvPr/>
        </p:nvSpPr>
        <p:spPr bwMode="auto">
          <a:xfrm>
            <a:off x="8756650" y="4192588"/>
            <a:ext cx="2524125"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p>
          <a:p>
            <a:pPr algn="ctr" eaLnBrk="1" hangingPunct="1">
              <a:lnSpc>
                <a:spcPct val="150000"/>
              </a:lnSpc>
              <a:spcBef>
                <a:spcPct val="0"/>
              </a:spcBef>
              <a:buFont typeface="Arial" panose="020B0604020202020204" pitchFamily="34" charset="0"/>
              <a:buNone/>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zh-CN" altLang="en-US" sz="1800">
              <a:latin typeface="Arial" panose="020B0604020202020204" pitchFamily="34" charset="0"/>
            </a:endParaRPr>
          </a:p>
        </p:txBody>
      </p:sp>
      <p:sp>
        <p:nvSpPr>
          <p:cNvPr id="30728" name="等腰三角形 84"/>
          <p:cNvSpPr>
            <a:spLocks noChangeArrowheads="1"/>
          </p:cNvSpPr>
          <p:nvPr/>
        </p:nvSpPr>
        <p:spPr bwMode="auto">
          <a:xfrm rot="5400000">
            <a:off x="1878806" y="5495132"/>
            <a:ext cx="360363" cy="311150"/>
          </a:xfrm>
          <a:prstGeom prst="triangle">
            <a:avLst>
              <a:gd name="adj" fmla="val 50000"/>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0729" name="TextBox 34"/>
          <p:cNvSpPr>
            <a:spLocks noChangeArrowheads="1"/>
          </p:cNvSpPr>
          <p:nvPr/>
        </p:nvSpPr>
        <p:spPr bwMode="auto">
          <a:xfrm>
            <a:off x="2254250" y="5414963"/>
            <a:ext cx="81661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Font typeface="Arial" panose="020B0604020202020204" pitchFamily="34" charset="0"/>
              <a:buNone/>
            </a:pPr>
            <a:r>
              <a:rPr lang="zh-CN" altLang="en-US"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这里输入简单的文字概述里输入简单文字概述输入简单的文字概述里输入输入里</a:t>
            </a:r>
            <a:endParaRPr lang="en-US" altLang="zh-CN" sz="140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30730" name="组合 86"/>
          <p:cNvGrpSpPr/>
          <p:nvPr/>
        </p:nvGrpSpPr>
        <p:grpSpPr bwMode="auto">
          <a:xfrm>
            <a:off x="4643438" y="1231900"/>
            <a:ext cx="2905125" cy="720725"/>
            <a:chOff x="0" y="0"/>
            <a:chExt cx="2320263" cy="576064"/>
          </a:xfrm>
        </p:grpSpPr>
        <p:sp>
          <p:nvSpPr>
            <p:cNvPr id="30743" name="矩形 87"/>
            <p:cNvSpPr>
              <a:spLocks noChangeArrowheads="1"/>
            </p:cNvSpPr>
            <p:nvPr/>
          </p:nvSpPr>
          <p:spPr bwMode="auto">
            <a:xfrm>
              <a:off x="0" y="0"/>
              <a:ext cx="2320263" cy="576064"/>
            </a:xfrm>
            <a:prstGeom prst="rect">
              <a:avLst/>
            </a:prstGeom>
            <a:solidFill>
              <a:srgbClr val="59595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0744" name="TextBox 35"/>
            <p:cNvSpPr>
              <a:spLocks noChangeArrowheads="1"/>
            </p:cNvSpPr>
            <p:nvPr/>
          </p:nvSpPr>
          <p:spPr bwMode="auto">
            <a:xfrm>
              <a:off x="370029" y="128274"/>
              <a:ext cx="1560715" cy="319516"/>
            </a:xfrm>
            <a:prstGeom prst="rect">
              <a:avLst/>
            </a:prstGeom>
            <a:solidFill>
              <a:srgbClr val="59595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2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此处输入标题</a:t>
              </a:r>
            </a:p>
          </p:txBody>
        </p:sp>
      </p:grpSp>
      <p:grpSp>
        <p:nvGrpSpPr>
          <p:cNvPr id="30731" name="组合 89"/>
          <p:cNvGrpSpPr/>
          <p:nvPr/>
        </p:nvGrpSpPr>
        <p:grpSpPr bwMode="auto">
          <a:xfrm>
            <a:off x="1001713" y="3395663"/>
            <a:ext cx="2384425" cy="722312"/>
            <a:chOff x="0" y="0"/>
            <a:chExt cx="1904222" cy="576064"/>
          </a:xfrm>
        </p:grpSpPr>
        <p:sp>
          <p:nvSpPr>
            <p:cNvPr id="30741" name="矩形 90"/>
            <p:cNvSpPr>
              <a:spLocks noChangeArrowheads="1"/>
            </p:cNvSpPr>
            <p:nvPr/>
          </p:nvSpPr>
          <p:spPr bwMode="auto">
            <a:xfrm>
              <a:off x="0" y="0"/>
              <a:ext cx="1904222" cy="576064"/>
            </a:xfrm>
            <a:prstGeom prst="rect">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0742" name="TextBox 36"/>
            <p:cNvSpPr>
              <a:spLocks noChangeArrowheads="1"/>
            </p:cNvSpPr>
            <p:nvPr/>
          </p:nvSpPr>
          <p:spPr bwMode="auto">
            <a:xfrm>
              <a:off x="325367" y="140563"/>
              <a:ext cx="1253487" cy="294938"/>
            </a:xfrm>
            <a:prstGeom prst="rect">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此处输入标题</a:t>
              </a:r>
            </a:p>
          </p:txBody>
        </p:sp>
      </p:grpSp>
      <p:grpSp>
        <p:nvGrpSpPr>
          <p:cNvPr id="30732" name="组合 92"/>
          <p:cNvGrpSpPr/>
          <p:nvPr/>
        </p:nvGrpSpPr>
        <p:grpSpPr bwMode="auto">
          <a:xfrm>
            <a:off x="3576638" y="3395663"/>
            <a:ext cx="2384425" cy="722312"/>
            <a:chOff x="0" y="0"/>
            <a:chExt cx="1904222" cy="576064"/>
          </a:xfrm>
        </p:grpSpPr>
        <p:sp>
          <p:nvSpPr>
            <p:cNvPr id="30739" name="矩形 93"/>
            <p:cNvSpPr>
              <a:spLocks noChangeArrowheads="1"/>
            </p:cNvSpPr>
            <p:nvPr/>
          </p:nvSpPr>
          <p:spPr bwMode="auto">
            <a:xfrm>
              <a:off x="0" y="0"/>
              <a:ext cx="1904222" cy="576064"/>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0740" name="TextBox 37"/>
            <p:cNvSpPr>
              <a:spLocks noChangeArrowheads="1"/>
            </p:cNvSpPr>
            <p:nvPr/>
          </p:nvSpPr>
          <p:spPr bwMode="auto">
            <a:xfrm>
              <a:off x="325367" y="140563"/>
              <a:ext cx="1253487" cy="294938"/>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此处输入标题</a:t>
              </a:r>
            </a:p>
          </p:txBody>
        </p:sp>
      </p:grpSp>
      <p:grpSp>
        <p:nvGrpSpPr>
          <p:cNvPr id="30733" name="组合 95"/>
          <p:cNvGrpSpPr/>
          <p:nvPr/>
        </p:nvGrpSpPr>
        <p:grpSpPr bwMode="auto">
          <a:xfrm>
            <a:off x="6191250" y="3395663"/>
            <a:ext cx="2384425" cy="722312"/>
            <a:chOff x="0" y="0"/>
            <a:chExt cx="1904222" cy="576064"/>
          </a:xfrm>
        </p:grpSpPr>
        <p:sp>
          <p:nvSpPr>
            <p:cNvPr id="30737" name="矩形 96"/>
            <p:cNvSpPr>
              <a:spLocks noChangeArrowheads="1"/>
            </p:cNvSpPr>
            <p:nvPr/>
          </p:nvSpPr>
          <p:spPr bwMode="auto">
            <a:xfrm>
              <a:off x="0" y="0"/>
              <a:ext cx="1904222" cy="576064"/>
            </a:xfrm>
            <a:prstGeom prst="rect">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0738" name="TextBox 38"/>
            <p:cNvSpPr>
              <a:spLocks noChangeArrowheads="1"/>
            </p:cNvSpPr>
            <p:nvPr/>
          </p:nvSpPr>
          <p:spPr bwMode="auto">
            <a:xfrm>
              <a:off x="325367" y="140563"/>
              <a:ext cx="1253487" cy="294938"/>
            </a:xfrm>
            <a:prstGeom prst="rect">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此处输入标题</a:t>
              </a:r>
            </a:p>
          </p:txBody>
        </p:sp>
      </p:grpSp>
      <p:grpSp>
        <p:nvGrpSpPr>
          <p:cNvPr id="30734" name="组合 98"/>
          <p:cNvGrpSpPr/>
          <p:nvPr/>
        </p:nvGrpSpPr>
        <p:grpSpPr bwMode="auto">
          <a:xfrm>
            <a:off x="8805863" y="3395663"/>
            <a:ext cx="2384425" cy="722312"/>
            <a:chOff x="0" y="0"/>
            <a:chExt cx="1904222" cy="576064"/>
          </a:xfrm>
        </p:grpSpPr>
        <p:sp>
          <p:nvSpPr>
            <p:cNvPr id="30735" name="矩形 99"/>
            <p:cNvSpPr>
              <a:spLocks noChangeArrowheads="1"/>
            </p:cNvSpPr>
            <p:nvPr/>
          </p:nvSpPr>
          <p:spPr bwMode="auto">
            <a:xfrm>
              <a:off x="0" y="0"/>
              <a:ext cx="1904222" cy="576064"/>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0736" name="TextBox 39"/>
            <p:cNvSpPr>
              <a:spLocks noChangeArrowheads="1"/>
            </p:cNvSpPr>
            <p:nvPr/>
          </p:nvSpPr>
          <p:spPr bwMode="auto">
            <a:xfrm>
              <a:off x="325367" y="140563"/>
              <a:ext cx="1253487" cy="294938"/>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此处输入标题</a:t>
              </a:r>
            </a:p>
          </p:txBody>
        </p:sp>
      </p:gr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矩形 7"/>
          <p:cNvSpPr>
            <a:spLocks noChangeArrowheads="1"/>
          </p:cNvSpPr>
          <p:nvPr/>
        </p:nvSpPr>
        <p:spPr bwMode="auto">
          <a:xfrm>
            <a:off x="0" y="0"/>
            <a:ext cx="12192000" cy="6858000"/>
          </a:xfrm>
          <a:prstGeom prst="rect">
            <a:avLst/>
          </a:pr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1747" name="矩形 15"/>
          <p:cNvSpPr>
            <a:spLocks noChangeArrowheads="1"/>
          </p:cNvSpPr>
          <p:nvPr/>
        </p:nvSpPr>
        <p:spPr bwMode="auto">
          <a:xfrm>
            <a:off x="0" y="3051175"/>
            <a:ext cx="12192000" cy="3514725"/>
          </a:xfrm>
          <a:prstGeom prst="rect">
            <a:avLst/>
          </a:prstGeom>
          <a:solidFill>
            <a:srgbClr val="D9CCB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nvGrpSpPr>
          <p:cNvPr id="31748" name="组合 16"/>
          <p:cNvGrpSpPr/>
          <p:nvPr/>
        </p:nvGrpSpPr>
        <p:grpSpPr bwMode="auto">
          <a:xfrm rot="5400000">
            <a:off x="2504282" y="3321843"/>
            <a:ext cx="2057400" cy="2049463"/>
            <a:chOff x="0" y="0"/>
            <a:chExt cx="2702660" cy="2692842"/>
          </a:xfrm>
        </p:grpSpPr>
        <p:sp>
          <p:nvSpPr>
            <p:cNvPr id="31780" name="空心弧 17"/>
            <p:cNvSpPr>
              <a:spLocks noChangeArrowheads="1"/>
            </p:cNvSpPr>
            <p:nvPr/>
          </p:nvSpPr>
          <p:spPr bwMode="auto">
            <a:xfrm rot="5460000">
              <a:off x="10776" y="958"/>
              <a:ext cx="2691881" cy="2691881"/>
            </a:xfrm>
            <a:custGeom>
              <a:avLst/>
              <a:gdLst>
                <a:gd name="T0" fmla="*/ 2147483646 w 21600"/>
                <a:gd name="T1" fmla="*/ 0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7894 h 21600"/>
              </a:gdLst>
              <a:ahLst/>
              <a:cxnLst>
                <a:cxn ang="T8">
                  <a:pos x="T0" y="T1"/>
                </a:cxn>
                <a:cxn ang="T9">
                  <a:pos x="T2" y="T3"/>
                </a:cxn>
                <a:cxn ang="T10">
                  <a:pos x="T4" y="T5"/>
                </a:cxn>
                <a:cxn ang="T11">
                  <a:pos x="T6" y="T7"/>
                </a:cxn>
              </a:cxnLst>
              <a:rect l="T12" t="T13" r="T14" b="T15"/>
              <a:pathLst>
                <a:path w="21600" h="21600">
                  <a:moveTo>
                    <a:pt x="6384" y="10870"/>
                  </a:moveTo>
                  <a:cubicBezTo>
                    <a:pt x="6384" y="10846"/>
                    <a:pt x="6384" y="10823"/>
                    <a:pt x="6384" y="10800"/>
                  </a:cubicBezTo>
                  <a:cubicBezTo>
                    <a:pt x="6384" y="8361"/>
                    <a:pt x="8361" y="6384"/>
                    <a:pt x="10800" y="6384"/>
                  </a:cubicBezTo>
                  <a:cubicBezTo>
                    <a:pt x="13238" y="6384"/>
                    <a:pt x="15216" y="8361"/>
                    <a:pt x="15216" y="10800"/>
                  </a:cubicBezTo>
                  <a:cubicBezTo>
                    <a:pt x="15216" y="10823"/>
                    <a:pt x="15215" y="10846"/>
                    <a:pt x="15215" y="10870"/>
                  </a:cubicBezTo>
                  <a:lnTo>
                    <a:pt x="21598" y="10972"/>
                  </a:lnTo>
                  <a:cubicBezTo>
                    <a:pt x="21599" y="10914"/>
                    <a:pt x="21600" y="10857"/>
                    <a:pt x="21600" y="10800"/>
                  </a:cubicBezTo>
                  <a:cubicBezTo>
                    <a:pt x="21600" y="4835"/>
                    <a:pt x="16764" y="0"/>
                    <a:pt x="10800" y="0"/>
                  </a:cubicBezTo>
                  <a:cubicBezTo>
                    <a:pt x="4835" y="0"/>
                    <a:pt x="0" y="4835"/>
                    <a:pt x="0" y="10800"/>
                  </a:cubicBezTo>
                  <a:cubicBezTo>
                    <a:pt x="-1" y="10857"/>
                    <a:pt x="0" y="10914"/>
                    <a:pt x="1" y="10972"/>
                  </a:cubicBezTo>
                  <a:lnTo>
                    <a:pt x="6384" y="10870"/>
                  </a:lnTo>
                  <a:close/>
                </a:path>
              </a:pathLst>
            </a:custGeom>
            <a:solidFill>
              <a:srgbClr val="59595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1781" name="矩形 18"/>
            <p:cNvSpPr>
              <a:spLocks noChangeArrowheads="1"/>
            </p:cNvSpPr>
            <p:nvPr/>
          </p:nvSpPr>
          <p:spPr bwMode="auto">
            <a:xfrm>
              <a:off x="0" y="1900038"/>
              <a:ext cx="1368152" cy="792361"/>
            </a:xfrm>
            <a:prstGeom prst="rect">
              <a:avLst/>
            </a:prstGeom>
            <a:solidFill>
              <a:srgbClr val="59595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1782" name="矩形 19"/>
            <p:cNvSpPr>
              <a:spLocks noChangeArrowheads="1"/>
            </p:cNvSpPr>
            <p:nvPr/>
          </p:nvSpPr>
          <p:spPr bwMode="auto">
            <a:xfrm>
              <a:off x="0" y="0"/>
              <a:ext cx="1368152" cy="798339"/>
            </a:xfrm>
            <a:prstGeom prst="rect">
              <a:avLst/>
            </a:prstGeom>
            <a:solidFill>
              <a:srgbClr val="59595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grpSp>
        <p:nvGrpSpPr>
          <p:cNvPr id="31749" name="组合 20"/>
          <p:cNvGrpSpPr/>
          <p:nvPr/>
        </p:nvGrpSpPr>
        <p:grpSpPr bwMode="auto">
          <a:xfrm rot="-5400000">
            <a:off x="3946526" y="782637"/>
            <a:ext cx="2055812" cy="2049463"/>
            <a:chOff x="0" y="0"/>
            <a:chExt cx="2702660" cy="2692842"/>
          </a:xfrm>
        </p:grpSpPr>
        <p:sp>
          <p:nvSpPr>
            <p:cNvPr id="31777" name="空心弧 21"/>
            <p:cNvSpPr>
              <a:spLocks noChangeArrowheads="1"/>
            </p:cNvSpPr>
            <p:nvPr/>
          </p:nvSpPr>
          <p:spPr bwMode="auto">
            <a:xfrm rot="5460000">
              <a:off x="10776" y="958"/>
              <a:ext cx="2691881" cy="2691881"/>
            </a:xfrm>
            <a:custGeom>
              <a:avLst/>
              <a:gdLst>
                <a:gd name="T0" fmla="*/ 2147483646 w 21600"/>
                <a:gd name="T1" fmla="*/ 0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7894 h 21600"/>
              </a:gdLst>
              <a:ahLst/>
              <a:cxnLst>
                <a:cxn ang="T8">
                  <a:pos x="T0" y="T1"/>
                </a:cxn>
                <a:cxn ang="T9">
                  <a:pos x="T2" y="T3"/>
                </a:cxn>
                <a:cxn ang="T10">
                  <a:pos x="T4" y="T5"/>
                </a:cxn>
                <a:cxn ang="T11">
                  <a:pos x="T6" y="T7"/>
                </a:cxn>
              </a:cxnLst>
              <a:rect l="T12" t="T13" r="T14" b="T15"/>
              <a:pathLst>
                <a:path w="21600" h="21600">
                  <a:moveTo>
                    <a:pt x="6384" y="10870"/>
                  </a:moveTo>
                  <a:cubicBezTo>
                    <a:pt x="6384" y="10846"/>
                    <a:pt x="6384" y="10823"/>
                    <a:pt x="6384" y="10800"/>
                  </a:cubicBezTo>
                  <a:cubicBezTo>
                    <a:pt x="6384" y="8361"/>
                    <a:pt x="8361" y="6384"/>
                    <a:pt x="10800" y="6384"/>
                  </a:cubicBezTo>
                  <a:cubicBezTo>
                    <a:pt x="13238" y="6384"/>
                    <a:pt x="15216" y="8361"/>
                    <a:pt x="15216" y="10800"/>
                  </a:cubicBezTo>
                  <a:cubicBezTo>
                    <a:pt x="15216" y="10823"/>
                    <a:pt x="15215" y="10846"/>
                    <a:pt x="15215" y="10870"/>
                  </a:cubicBezTo>
                  <a:lnTo>
                    <a:pt x="21598" y="10972"/>
                  </a:lnTo>
                  <a:cubicBezTo>
                    <a:pt x="21599" y="10914"/>
                    <a:pt x="21600" y="10857"/>
                    <a:pt x="21600" y="10800"/>
                  </a:cubicBezTo>
                  <a:cubicBezTo>
                    <a:pt x="21600" y="4835"/>
                    <a:pt x="16764" y="0"/>
                    <a:pt x="10800" y="0"/>
                  </a:cubicBezTo>
                  <a:cubicBezTo>
                    <a:pt x="4835" y="0"/>
                    <a:pt x="0" y="4835"/>
                    <a:pt x="0" y="10800"/>
                  </a:cubicBezTo>
                  <a:cubicBezTo>
                    <a:pt x="-1" y="10857"/>
                    <a:pt x="0" y="10914"/>
                    <a:pt x="1" y="10972"/>
                  </a:cubicBezTo>
                  <a:lnTo>
                    <a:pt x="6384" y="10870"/>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1778" name="矩形 22"/>
            <p:cNvSpPr>
              <a:spLocks noChangeArrowheads="1"/>
            </p:cNvSpPr>
            <p:nvPr/>
          </p:nvSpPr>
          <p:spPr bwMode="auto">
            <a:xfrm>
              <a:off x="0" y="1900038"/>
              <a:ext cx="1368152" cy="792361"/>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100">
                <a:solidFill>
                  <a:srgbClr val="FFFFFF"/>
                </a:solidFill>
                <a:latin typeface="宋体" panose="02010600030101010101" pitchFamily="2" charset="-122"/>
                <a:sym typeface="宋体" panose="02010600030101010101" pitchFamily="2" charset="-122"/>
              </a:endParaRPr>
            </a:p>
          </p:txBody>
        </p:sp>
        <p:sp>
          <p:nvSpPr>
            <p:cNvPr id="31779" name="矩形 23"/>
            <p:cNvSpPr>
              <a:spLocks noChangeArrowheads="1"/>
            </p:cNvSpPr>
            <p:nvPr/>
          </p:nvSpPr>
          <p:spPr bwMode="auto">
            <a:xfrm>
              <a:off x="0" y="0"/>
              <a:ext cx="1368152" cy="798339"/>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100">
                <a:solidFill>
                  <a:srgbClr val="FFFFFF"/>
                </a:solidFill>
                <a:latin typeface="宋体" panose="02010600030101010101" pitchFamily="2" charset="-122"/>
                <a:sym typeface="宋体" panose="02010600030101010101" pitchFamily="2" charset="-122"/>
              </a:endParaRPr>
            </a:p>
          </p:txBody>
        </p:sp>
      </p:grpSp>
      <p:grpSp>
        <p:nvGrpSpPr>
          <p:cNvPr id="31750" name="组合 24"/>
          <p:cNvGrpSpPr/>
          <p:nvPr/>
        </p:nvGrpSpPr>
        <p:grpSpPr bwMode="auto">
          <a:xfrm rot="5400000">
            <a:off x="5390357" y="3321843"/>
            <a:ext cx="2057400" cy="2049463"/>
            <a:chOff x="0" y="0"/>
            <a:chExt cx="2702660" cy="2692842"/>
          </a:xfrm>
        </p:grpSpPr>
        <p:sp>
          <p:nvSpPr>
            <p:cNvPr id="31774" name="空心弧 25"/>
            <p:cNvSpPr>
              <a:spLocks noChangeArrowheads="1"/>
            </p:cNvSpPr>
            <p:nvPr/>
          </p:nvSpPr>
          <p:spPr bwMode="auto">
            <a:xfrm rot="5460000">
              <a:off x="10776" y="958"/>
              <a:ext cx="2691881" cy="2691881"/>
            </a:xfrm>
            <a:custGeom>
              <a:avLst/>
              <a:gdLst>
                <a:gd name="T0" fmla="*/ 2147483646 w 21600"/>
                <a:gd name="T1" fmla="*/ 0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7894 h 21600"/>
              </a:gdLst>
              <a:ahLst/>
              <a:cxnLst>
                <a:cxn ang="T8">
                  <a:pos x="T0" y="T1"/>
                </a:cxn>
                <a:cxn ang="T9">
                  <a:pos x="T2" y="T3"/>
                </a:cxn>
                <a:cxn ang="T10">
                  <a:pos x="T4" y="T5"/>
                </a:cxn>
                <a:cxn ang="T11">
                  <a:pos x="T6" y="T7"/>
                </a:cxn>
              </a:cxnLst>
              <a:rect l="T12" t="T13" r="T14" b="T15"/>
              <a:pathLst>
                <a:path w="21600" h="21600">
                  <a:moveTo>
                    <a:pt x="6384" y="10870"/>
                  </a:moveTo>
                  <a:cubicBezTo>
                    <a:pt x="6384" y="10846"/>
                    <a:pt x="6384" y="10823"/>
                    <a:pt x="6384" y="10800"/>
                  </a:cubicBezTo>
                  <a:cubicBezTo>
                    <a:pt x="6384" y="8361"/>
                    <a:pt x="8361" y="6384"/>
                    <a:pt x="10800" y="6384"/>
                  </a:cubicBezTo>
                  <a:cubicBezTo>
                    <a:pt x="13238" y="6384"/>
                    <a:pt x="15216" y="8361"/>
                    <a:pt x="15216" y="10800"/>
                  </a:cubicBezTo>
                  <a:cubicBezTo>
                    <a:pt x="15216" y="10823"/>
                    <a:pt x="15215" y="10846"/>
                    <a:pt x="15215" y="10870"/>
                  </a:cubicBezTo>
                  <a:lnTo>
                    <a:pt x="21598" y="10972"/>
                  </a:lnTo>
                  <a:cubicBezTo>
                    <a:pt x="21599" y="10914"/>
                    <a:pt x="21600" y="10857"/>
                    <a:pt x="21600" y="10800"/>
                  </a:cubicBezTo>
                  <a:cubicBezTo>
                    <a:pt x="21600" y="4835"/>
                    <a:pt x="16764" y="0"/>
                    <a:pt x="10800" y="0"/>
                  </a:cubicBezTo>
                  <a:cubicBezTo>
                    <a:pt x="4835" y="0"/>
                    <a:pt x="0" y="4835"/>
                    <a:pt x="0" y="10800"/>
                  </a:cubicBezTo>
                  <a:cubicBezTo>
                    <a:pt x="-1" y="10857"/>
                    <a:pt x="0" y="10914"/>
                    <a:pt x="1" y="10972"/>
                  </a:cubicBezTo>
                  <a:lnTo>
                    <a:pt x="6384" y="10870"/>
                  </a:lnTo>
                  <a:close/>
                </a:path>
              </a:pathLst>
            </a:custGeom>
            <a:solidFill>
              <a:srgbClr val="59595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1775" name="矩形 26"/>
            <p:cNvSpPr>
              <a:spLocks noChangeArrowheads="1"/>
            </p:cNvSpPr>
            <p:nvPr/>
          </p:nvSpPr>
          <p:spPr bwMode="auto">
            <a:xfrm>
              <a:off x="0" y="1900038"/>
              <a:ext cx="1368152" cy="792361"/>
            </a:xfrm>
            <a:prstGeom prst="rect">
              <a:avLst/>
            </a:prstGeom>
            <a:solidFill>
              <a:srgbClr val="59595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1776" name="矩形 27"/>
            <p:cNvSpPr>
              <a:spLocks noChangeArrowheads="1"/>
            </p:cNvSpPr>
            <p:nvPr/>
          </p:nvSpPr>
          <p:spPr bwMode="auto">
            <a:xfrm>
              <a:off x="0" y="0"/>
              <a:ext cx="1368152" cy="798339"/>
            </a:xfrm>
            <a:prstGeom prst="rect">
              <a:avLst/>
            </a:prstGeom>
            <a:solidFill>
              <a:srgbClr val="59595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grpSp>
        <p:nvGrpSpPr>
          <p:cNvPr id="31751" name="组合 28"/>
          <p:cNvGrpSpPr/>
          <p:nvPr/>
        </p:nvGrpSpPr>
        <p:grpSpPr bwMode="auto">
          <a:xfrm rot="-5400000">
            <a:off x="6832601" y="782637"/>
            <a:ext cx="2055812" cy="2049463"/>
            <a:chOff x="0" y="0"/>
            <a:chExt cx="2702660" cy="2692842"/>
          </a:xfrm>
        </p:grpSpPr>
        <p:sp>
          <p:nvSpPr>
            <p:cNvPr id="31771" name="空心弧 29"/>
            <p:cNvSpPr>
              <a:spLocks noChangeArrowheads="1"/>
            </p:cNvSpPr>
            <p:nvPr/>
          </p:nvSpPr>
          <p:spPr bwMode="auto">
            <a:xfrm rot="5460000">
              <a:off x="10776" y="958"/>
              <a:ext cx="2691881" cy="2691881"/>
            </a:xfrm>
            <a:custGeom>
              <a:avLst/>
              <a:gdLst>
                <a:gd name="T0" fmla="*/ 2147483646 w 21600"/>
                <a:gd name="T1" fmla="*/ 0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7894 h 21600"/>
              </a:gdLst>
              <a:ahLst/>
              <a:cxnLst>
                <a:cxn ang="T8">
                  <a:pos x="T0" y="T1"/>
                </a:cxn>
                <a:cxn ang="T9">
                  <a:pos x="T2" y="T3"/>
                </a:cxn>
                <a:cxn ang="T10">
                  <a:pos x="T4" y="T5"/>
                </a:cxn>
                <a:cxn ang="T11">
                  <a:pos x="T6" y="T7"/>
                </a:cxn>
              </a:cxnLst>
              <a:rect l="T12" t="T13" r="T14" b="T15"/>
              <a:pathLst>
                <a:path w="21600" h="21600">
                  <a:moveTo>
                    <a:pt x="6384" y="10870"/>
                  </a:moveTo>
                  <a:cubicBezTo>
                    <a:pt x="6384" y="10846"/>
                    <a:pt x="6384" y="10823"/>
                    <a:pt x="6384" y="10800"/>
                  </a:cubicBezTo>
                  <a:cubicBezTo>
                    <a:pt x="6384" y="8361"/>
                    <a:pt x="8361" y="6384"/>
                    <a:pt x="10800" y="6384"/>
                  </a:cubicBezTo>
                  <a:cubicBezTo>
                    <a:pt x="13238" y="6384"/>
                    <a:pt x="15216" y="8361"/>
                    <a:pt x="15216" y="10800"/>
                  </a:cubicBezTo>
                  <a:cubicBezTo>
                    <a:pt x="15216" y="10823"/>
                    <a:pt x="15215" y="10846"/>
                    <a:pt x="15215" y="10870"/>
                  </a:cubicBezTo>
                  <a:lnTo>
                    <a:pt x="21598" y="10972"/>
                  </a:lnTo>
                  <a:cubicBezTo>
                    <a:pt x="21599" y="10914"/>
                    <a:pt x="21600" y="10857"/>
                    <a:pt x="21600" y="10800"/>
                  </a:cubicBezTo>
                  <a:cubicBezTo>
                    <a:pt x="21600" y="4835"/>
                    <a:pt x="16764" y="0"/>
                    <a:pt x="10800" y="0"/>
                  </a:cubicBezTo>
                  <a:cubicBezTo>
                    <a:pt x="4835" y="0"/>
                    <a:pt x="0" y="4835"/>
                    <a:pt x="0" y="10800"/>
                  </a:cubicBezTo>
                  <a:cubicBezTo>
                    <a:pt x="-1" y="10857"/>
                    <a:pt x="0" y="10914"/>
                    <a:pt x="1" y="10972"/>
                  </a:cubicBezTo>
                  <a:lnTo>
                    <a:pt x="6384" y="10870"/>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1772" name="矩形 30"/>
            <p:cNvSpPr>
              <a:spLocks noChangeArrowheads="1"/>
            </p:cNvSpPr>
            <p:nvPr/>
          </p:nvSpPr>
          <p:spPr bwMode="auto">
            <a:xfrm>
              <a:off x="0" y="1900038"/>
              <a:ext cx="1368152" cy="792361"/>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100">
                <a:solidFill>
                  <a:srgbClr val="FFFFFF"/>
                </a:solidFill>
                <a:latin typeface="宋体" panose="02010600030101010101" pitchFamily="2" charset="-122"/>
                <a:sym typeface="宋体" panose="02010600030101010101" pitchFamily="2" charset="-122"/>
              </a:endParaRPr>
            </a:p>
          </p:txBody>
        </p:sp>
        <p:sp>
          <p:nvSpPr>
            <p:cNvPr id="31773" name="矩形 31"/>
            <p:cNvSpPr>
              <a:spLocks noChangeArrowheads="1"/>
            </p:cNvSpPr>
            <p:nvPr/>
          </p:nvSpPr>
          <p:spPr bwMode="auto">
            <a:xfrm>
              <a:off x="0" y="0"/>
              <a:ext cx="1368152" cy="798339"/>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100">
                <a:solidFill>
                  <a:srgbClr val="FFFFFF"/>
                </a:solidFill>
                <a:latin typeface="宋体" panose="02010600030101010101" pitchFamily="2" charset="-122"/>
                <a:sym typeface="宋体" panose="02010600030101010101" pitchFamily="2" charset="-122"/>
              </a:endParaRPr>
            </a:p>
          </p:txBody>
        </p:sp>
      </p:grpSp>
      <p:sp>
        <p:nvSpPr>
          <p:cNvPr id="31752" name="矩形 32"/>
          <p:cNvSpPr>
            <a:spLocks noChangeArrowheads="1"/>
          </p:cNvSpPr>
          <p:nvPr/>
        </p:nvSpPr>
        <p:spPr bwMode="auto">
          <a:xfrm>
            <a:off x="1217613" y="2835275"/>
            <a:ext cx="9144000" cy="484188"/>
          </a:xfrm>
          <a:prstGeom prst="rect">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latin typeface="宋体" panose="02010600030101010101" pitchFamily="2" charset="-122"/>
              <a:sym typeface="宋体" panose="02010600030101010101" pitchFamily="2" charset="-122"/>
            </a:endParaRPr>
          </a:p>
        </p:txBody>
      </p:sp>
      <p:sp>
        <p:nvSpPr>
          <p:cNvPr id="31753" name="TextBox 24"/>
          <p:cNvSpPr>
            <a:spLocks noChangeArrowheads="1"/>
          </p:cNvSpPr>
          <p:nvPr/>
        </p:nvSpPr>
        <p:spPr bwMode="auto">
          <a:xfrm>
            <a:off x="3184525" y="2743200"/>
            <a:ext cx="6969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3600" b="1">
                <a:solidFill>
                  <a:srgbClr val="000000"/>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rPr>
              <a:t>01</a:t>
            </a:r>
            <a:endParaRPr lang="zh-CN" altLang="en-US" sz="900" b="1">
              <a:solidFill>
                <a:srgbClr val="000000"/>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endParaRPr>
          </a:p>
        </p:txBody>
      </p:sp>
      <p:sp>
        <p:nvSpPr>
          <p:cNvPr id="31754" name="TextBox 25"/>
          <p:cNvSpPr>
            <a:spLocks noChangeArrowheads="1"/>
          </p:cNvSpPr>
          <p:nvPr/>
        </p:nvSpPr>
        <p:spPr bwMode="auto">
          <a:xfrm>
            <a:off x="3314700" y="3322638"/>
            <a:ext cx="4714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1400">
                <a:solidFill>
                  <a:srgbClr val="595959"/>
                </a:solidFill>
              </a:rPr>
              <a:t>text</a:t>
            </a:r>
            <a:endParaRPr lang="zh-CN" altLang="en-US" sz="1400">
              <a:solidFill>
                <a:srgbClr val="595959"/>
              </a:solidFill>
              <a:sym typeface="宋体" panose="02010600030101010101" pitchFamily="2" charset="-122"/>
            </a:endParaRPr>
          </a:p>
        </p:txBody>
      </p:sp>
      <p:sp>
        <p:nvSpPr>
          <p:cNvPr id="31755" name="TextBox 26"/>
          <p:cNvSpPr>
            <a:spLocks noChangeArrowheads="1"/>
          </p:cNvSpPr>
          <p:nvPr/>
        </p:nvSpPr>
        <p:spPr bwMode="auto">
          <a:xfrm>
            <a:off x="4625975" y="2743200"/>
            <a:ext cx="698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3600" b="1">
                <a:solidFill>
                  <a:srgbClr val="000000"/>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rPr>
              <a:t>02</a:t>
            </a:r>
            <a:endParaRPr lang="zh-CN" altLang="en-US" sz="900" b="1">
              <a:solidFill>
                <a:srgbClr val="000000"/>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endParaRPr>
          </a:p>
        </p:txBody>
      </p:sp>
      <p:sp>
        <p:nvSpPr>
          <p:cNvPr id="31756" name="TextBox 27"/>
          <p:cNvSpPr>
            <a:spLocks noChangeArrowheads="1"/>
          </p:cNvSpPr>
          <p:nvPr/>
        </p:nvSpPr>
        <p:spPr bwMode="auto">
          <a:xfrm>
            <a:off x="4737100" y="2508250"/>
            <a:ext cx="4699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1400">
                <a:solidFill>
                  <a:srgbClr val="3F3F3F"/>
                </a:solidFill>
              </a:rPr>
              <a:t>text</a:t>
            </a:r>
            <a:endParaRPr lang="zh-CN" altLang="en-US" sz="1400">
              <a:solidFill>
                <a:srgbClr val="3F3F3F"/>
              </a:solidFill>
              <a:sym typeface="宋体" panose="02010600030101010101" pitchFamily="2" charset="-122"/>
            </a:endParaRPr>
          </a:p>
        </p:txBody>
      </p:sp>
      <p:sp>
        <p:nvSpPr>
          <p:cNvPr id="31757" name="TextBox 28"/>
          <p:cNvSpPr>
            <a:spLocks noChangeArrowheads="1"/>
          </p:cNvSpPr>
          <p:nvPr/>
        </p:nvSpPr>
        <p:spPr bwMode="auto">
          <a:xfrm>
            <a:off x="7513638" y="2743200"/>
            <a:ext cx="6969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3600" b="1">
                <a:solidFill>
                  <a:srgbClr val="000000"/>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rPr>
              <a:t>04</a:t>
            </a:r>
            <a:endParaRPr lang="zh-CN" altLang="en-US" sz="900" b="1">
              <a:solidFill>
                <a:srgbClr val="000000"/>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endParaRPr>
          </a:p>
        </p:txBody>
      </p:sp>
      <p:sp>
        <p:nvSpPr>
          <p:cNvPr id="31758" name="TextBox 29"/>
          <p:cNvSpPr>
            <a:spLocks noChangeArrowheads="1"/>
          </p:cNvSpPr>
          <p:nvPr/>
        </p:nvSpPr>
        <p:spPr bwMode="auto">
          <a:xfrm>
            <a:off x="7623175" y="2508250"/>
            <a:ext cx="4714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1400">
                <a:solidFill>
                  <a:srgbClr val="3F3F3F"/>
                </a:solidFill>
              </a:rPr>
              <a:t>text</a:t>
            </a:r>
            <a:endParaRPr lang="zh-CN" altLang="en-US" sz="1400">
              <a:solidFill>
                <a:srgbClr val="3F3F3F"/>
              </a:solidFill>
              <a:sym typeface="宋体" panose="02010600030101010101" pitchFamily="2" charset="-122"/>
            </a:endParaRPr>
          </a:p>
        </p:txBody>
      </p:sp>
      <p:sp>
        <p:nvSpPr>
          <p:cNvPr id="31759" name="TextBox 30"/>
          <p:cNvSpPr>
            <a:spLocks noChangeArrowheads="1"/>
          </p:cNvSpPr>
          <p:nvPr/>
        </p:nvSpPr>
        <p:spPr bwMode="auto">
          <a:xfrm>
            <a:off x="6042025" y="2743200"/>
            <a:ext cx="698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3600" b="1">
                <a:solidFill>
                  <a:srgbClr val="000000"/>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rPr>
              <a:t>03</a:t>
            </a:r>
            <a:endParaRPr lang="zh-CN" altLang="en-US" sz="900" b="1">
              <a:solidFill>
                <a:srgbClr val="000000"/>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endParaRPr>
          </a:p>
        </p:txBody>
      </p:sp>
      <p:sp>
        <p:nvSpPr>
          <p:cNvPr id="31760" name="TextBox 31"/>
          <p:cNvSpPr>
            <a:spLocks noChangeArrowheads="1"/>
          </p:cNvSpPr>
          <p:nvPr/>
        </p:nvSpPr>
        <p:spPr bwMode="auto">
          <a:xfrm>
            <a:off x="6173788" y="3322638"/>
            <a:ext cx="4699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1400">
                <a:solidFill>
                  <a:srgbClr val="595959"/>
                </a:solidFill>
              </a:rPr>
              <a:t>text</a:t>
            </a:r>
            <a:endParaRPr lang="zh-CN" altLang="en-US" sz="1400">
              <a:solidFill>
                <a:srgbClr val="595959"/>
              </a:solidFill>
              <a:sym typeface="宋体" panose="02010600030101010101" pitchFamily="2" charset="-122"/>
            </a:endParaRPr>
          </a:p>
        </p:txBody>
      </p:sp>
      <p:sp>
        <p:nvSpPr>
          <p:cNvPr id="31761" name="矩形 41"/>
          <p:cNvSpPr>
            <a:spLocks noChangeArrowheads="1"/>
          </p:cNvSpPr>
          <p:nvPr/>
        </p:nvSpPr>
        <p:spPr bwMode="auto">
          <a:xfrm>
            <a:off x="3249613" y="4902200"/>
            <a:ext cx="565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1800">
                <a:solidFill>
                  <a:schemeClr val="bg1"/>
                </a:solidFill>
              </a:rPr>
              <a:t>Text</a:t>
            </a:r>
          </a:p>
        </p:txBody>
      </p:sp>
      <p:sp>
        <p:nvSpPr>
          <p:cNvPr id="31762" name="矩形 42"/>
          <p:cNvSpPr>
            <a:spLocks noChangeArrowheads="1"/>
          </p:cNvSpPr>
          <p:nvPr/>
        </p:nvSpPr>
        <p:spPr bwMode="auto">
          <a:xfrm>
            <a:off x="4703763" y="869950"/>
            <a:ext cx="565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1800">
                <a:solidFill>
                  <a:schemeClr val="bg1"/>
                </a:solidFill>
              </a:rPr>
              <a:t>Text</a:t>
            </a:r>
          </a:p>
        </p:txBody>
      </p:sp>
      <p:sp>
        <p:nvSpPr>
          <p:cNvPr id="31763" name="矩形 43"/>
          <p:cNvSpPr>
            <a:spLocks noChangeArrowheads="1"/>
          </p:cNvSpPr>
          <p:nvPr/>
        </p:nvSpPr>
        <p:spPr bwMode="auto">
          <a:xfrm>
            <a:off x="6137275" y="4902200"/>
            <a:ext cx="565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1800">
                <a:solidFill>
                  <a:schemeClr val="bg1"/>
                </a:solidFill>
              </a:rPr>
              <a:t>Text</a:t>
            </a:r>
          </a:p>
        </p:txBody>
      </p:sp>
      <p:sp>
        <p:nvSpPr>
          <p:cNvPr id="31764" name="矩形 44"/>
          <p:cNvSpPr>
            <a:spLocks noChangeArrowheads="1"/>
          </p:cNvSpPr>
          <p:nvPr/>
        </p:nvSpPr>
        <p:spPr bwMode="auto">
          <a:xfrm>
            <a:off x="7578725" y="869950"/>
            <a:ext cx="565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1800">
                <a:solidFill>
                  <a:schemeClr val="bg1"/>
                </a:solidFill>
              </a:rPr>
              <a:t>Text</a:t>
            </a:r>
          </a:p>
        </p:txBody>
      </p:sp>
      <p:sp>
        <p:nvSpPr>
          <p:cNvPr id="31765" name="文本框 45"/>
          <p:cNvSpPr>
            <a:spLocks noChangeArrowheads="1"/>
          </p:cNvSpPr>
          <p:nvPr/>
        </p:nvSpPr>
        <p:spPr bwMode="auto">
          <a:xfrm>
            <a:off x="7889875" y="4175125"/>
            <a:ext cx="2557463"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Font typeface="Arial" panose="020B0604020202020204" pitchFamily="34" charset="0"/>
              <a:buNone/>
            </a:pPr>
            <a:r>
              <a:rPr lang="zh-CN" altLang="en-US" sz="1800">
                <a:solidFill>
                  <a:srgbClr val="595959"/>
                </a:solidFill>
                <a:latin typeface="微软雅黑" panose="020B0503020204020204" pitchFamily="34" charset="-122"/>
                <a:ea typeface="微软雅黑" panose="020B0503020204020204" pitchFamily="34" charset="-122"/>
                <a:sym typeface="宋体" panose="02010600030101010101" pitchFamily="2" charset="-122"/>
              </a:rPr>
              <a:t>点击此处添加文字说明点击此处添加文字说明</a:t>
            </a:r>
          </a:p>
          <a:p>
            <a:pPr eaLnBrk="1" hangingPunct="1">
              <a:lnSpc>
                <a:spcPct val="150000"/>
              </a:lnSpc>
              <a:spcBef>
                <a:spcPct val="0"/>
              </a:spcBef>
              <a:buFont typeface="Arial" panose="020B0604020202020204" pitchFamily="34" charset="0"/>
              <a:buNone/>
            </a:pPr>
            <a:r>
              <a:rPr lang="zh-CN" altLang="en-US" sz="1800">
                <a:solidFill>
                  <a:srgbClr val="595959"/>
                </a:solidFill>
                <a:latin typeface="微软雅黑" panose="020B0503020204020204" pitchFamily="34" charset="-122"/>
                <a:ea typeface="微软雅黑" panose="020B0503020204020204" pitchFamily="34" charset="-122"/>
                <a:sym typeface="宋体" panose="02010600030101010101" pitchFamily="2" charset="-122"/>
              </a:rPr>
              <a:t>点击此处添加文字说明</a:t>
            </a:r>
          </a:p>
        </p:txBody>
      </p:sp>
      <p:sp>
        <p:nvSpPr>
          <p:cNvPr id="31766" name="文本框 46"/>
          <p:cNvSpPr>
            <a:spLocks noChangeArrowheads="1"/>
          </p:cNvSpPr>
          <p:nvPr/>
        </p:nvSpPr>
        <p:spPr bwMode="auto">
          <a:xfrm>
            <a:off x="7889875" y="3652838"/>
            <a:ext cx="255746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3200" b="1">
                <a:solidFill>
                  <a:srgbClr val="595959"/>
                </a:solidFill>
                <a:latin typeface="微软雅黑" panose="020B0503020204020204" pitchFamily="34" charset="-122"/>
                <a:ea typeface="微软雅黑" panose="020B0503020204020204" pitchFamily="34" charset="-122"/>
                <a:sym typeface="宋体" panose="02010600030101010101" pitchFamily="2" charset="-122"/>
              </a:rPr>
              <a:t>添加标题</a:t>
            </a:r>
          </a:p>
        </p:txBody>
      </p:sp>
      <p:sp>
        <p:nvSpPr>
          <p:cNvPr id="31767" name="Freeform 5"/>
          <p:cNvSpPr>
            <a:spLocks noEditPoints="1" noChangeArrowheads="1"/>
          </p:cNvSpPr>
          <p:nvPr/>
        </p:nvSpPr>
        <p:spPr bwMode="auto">
          <a:xfrm>
            <a:off x="4757738" y="1654175"/>
            <a:ext cx="457200" cy="439738"/>
          </a:xfrm>
          <a:custGeom>
            <a:avLst/>
            <a:gdLst>
              <a:gd name="T0" fmla="*/ 2147483646 w 200"/>
              <a:gd name="T1" fmla="*/ 0 h 192"/>
              <a:gd name="T2" fmla="*/ 2147483646 w 200"/>
              <a:gd name="T3" fmla="*/ 0 h 192"/>
              <a:gd name="T4" fmla="*/ 2147483646 w 200"/>
              <a:gd name="T5" fmla="*/ 0 h 192"/>
              <a:gd name="T6" fmla="*/ 2147483646 w 200"/>
              <a:gd name="T7" fmla="*/ 0 h 192"/>
              <a:gd name="T8" fmla="*/ 2147483646 w 200"/>
              <a:gd name="T9" fmla="*/ 2147483646 h 192"/>
              <a:gd name="T10" fmla="*/ 0 w 200"/>
              <a:gd name="T11" fmla="*/ 2147483646 h 192"/>
              <a:gd name="T12" fmla="*/ 0 w 200"/>
              <a:gd name="T13" fmla="*/ 2147483646 h 192"/>
              <a:gd name="T14" fmla="*/ 0 w 200"/>
              <a:gd name="T15" fmla="*/ 2147483646 h 192"/>
              <a:gd name="T16" fmla="*/ 2147483646 w 200"/>
              <a:gd name="T17" fmla="*/ 2147483646 h 192"/>
              <a:gd name="T18" fmla="*/ 2147483646 w 200"/>
              <a:gd name="T19" fmla="*/ 2147483646 h 192"/>
              <a:gd name="T20" fmla="*/ 2147483646 w 200"/>
              <a:gd name="T21" fmla="*/ 2147483646 h 192"/>
              <a:gd name="T22" fmla="*/ 2147483646 w 200"/>
              <a:gd name="T23" fmla="*/ 2147483646 h 192"/>
              <a:gd name="T24" fmla="*/ 2147483646 w 200"/>
              <a:gd name="T25" fmla="*/ 2147483646 h 192"/>
              <a:gd name="T26" fmla="*/ 2147483646 w 200"/>
              <a:gd name="T27" fmla="*/ 2147483646 h 192"/>
              <a:gd name="T28" fmla="*/ 2147483646 w 200"/>
              <a:gd name="T29" fmla="*/ 0 h 192"/>
              <a:gd name="T30" fmla="*/ 2147483646 w 200"/>
              <a:gd name="T31" fmla="*/ 0 h 192"/>
              <a:gd name="T32" fmla="*/ 2147483646 w 200"/>
              <a:gd name="T33" fmla="*/ 2147483646 h 192"/>
              <a:gd name="T34" fmla="*/ 2147483646 w 200"/>
              <a:gd name="T35" fmla="*/ 2147483646 h 192"/>
              <a:gd name="T36" fmla="*/ 2147483646 w 200"/>
              <a:gd name="T37" fmla="*/ 2147483646 h 192"/>
              <a:gd name="T38" fmla="*/ 2147483646 w 200"/>
              <a:gd name="T39" fmla="*/ 2147483646 h 192"/>
              <a:gd name="T40" fmla="*/ 2147483646 w 200"/>
              <a:gd name="T41" fmla="*/ 2147483646 h 192"/>
              <a:gd name="T42" fmla="*/ 2147483646 w 200"/>
              <a:gd name="T43" fmla="*/ 2147483646 h 192"/>
              <a:gd name="T44" fmla="*/ 2147483646 w 200"/>
              <a:gd name="T45" fmla="*/ 2147483646 h 192"/>
              <a:gd name="T46" fmla="*/ 2147483646 w 200"/>
              <a:gd name="T47" fmla="*/ 2147483646 h 192"/>
              <a:gd name="T48" fmla="*/ 2147483646 w 200"/>
              <a:gd name="T49" fmla="*/ 2147483646 h 192"/>
              <a:gd name="T50" fmla="*/ 2147483646 w 200"/>
              <a:gd name="T51" fmla="*/ 2147483646 h 192"/>
              <a:gd name="T52" fmla="*/ 2147483646 w 200"/>
              <a:gd name="T53" fmla="*/ 2147483646 h 192"/>
              <a:gd name="T54" fmla="*/ 2147483646 w 200"/>
              <a:gd name="T55" fmla="*/ 2147483646 h 192"/>
              <a:gd name="T56" fmla="*/ 2147483646 w 200"/>
              <a:gd name="T57" fmla="*/ 2147483646 h 192"/>
              <a:gd name="T58" fmla="*/ 2147483646 w 200"/>
              <a:gd name="T59" fmla="*/ 2147483646 h 192"/>
              <a:gd name="T60" fmla="*/ 2147483646 w 200"/>
              <a:gd name="T61" fmla="*/ 2147483646 h 192"/>
              <a:gd name="T62" fmla="*/ 2147483646 w 200"/>
              <a:gd name="T63" fmla="*/ 2147483646 h 192"/>
              <a:gd name="T64" fmla="*/ 2147483646 w 200"/>
              <a:gd name="T65" fmla="*/ 2147483646 h 192"/>
              <a:gd name="T66" fmla="*/ 2147483646 w 200"/>
              <a:gd name="T67" fmla="*/ 2147483646 h 192"/>
              <a:gd name="T68" fmla="*/ 2147483646 w 200"/>
              <a:gd name="T69" fmla="*/ 2147483646 h 192"/>
              <a:gd name="T70" fmla="*/ 2147483646 w 200"/>
              <a:gd name="T71" fmla="*/ 2147483646 h 192"/>
              <a:gd name="T72" fmla="*/ 2147483646 w 200"/>
              <a:gd name="T73" fmla="*/ 2147483646 h 192"/>
              <a:gd name="T74" fmla="*/ 2147483646 w 200"/>
              <a:gd name="T75" fmla="*/ 2147483646 h 192"/>
              <a:gd name="T76" fmla="*/ 2147483646 w 200"/>
              <a:gd name="T77" fmla="*/ 2147483646 h 192"/>
              <a:gd name="T78" fmla="*/ 2147483646 w 200"/>
              <a:gd name="T79" fmla="*/ 2147483646 h 192"/>
              <a:gd name="T80" fmla="*/ 2147483646 w 200"/>
              <a:gd name="T81" fmla="*/ 2147483646 h 192"/>
              <a:gd name="T82" fmla="*/ 2147483646 w 200"/>
              <a:gd name="T83" fmla="*/ 2147483646 h 192"/>
              <a:gd name="T84" fmla="*/ 2147483646 w 200"/>
              <a:gd name="T85" fmla="*/ 2147483646 h 192"/>
              <a:gd name="T86" fmla="*/ 2147483646 w 200"/>
              <a:gd name="T87" fmla="*/ 2147483646 h 192"/>
              <a:gd name="T88" fmla="*/ 2147483646 w 200"/>
              <a:gd name="T89" fmla="*/ 2147483646 h 192"/>
              <a:gd name="T90" fmla="*/ 2147483646 w 200"/>
              <a:gd name="T91" fmla="*/ 2147483646 h 192"/>
              <a:gd name="T92" fmla="*/ 2147483646 w 200"/>
              <a:gd name="T93" fmla="*/ 2147483646 h 192"/>
              <a:gd name="T94" fmla="*/ 2147483646 w 200"/>
              <a:gd name="T95" fmla="*/ 2147483646 h 192"/>
              <a:gd name="T96" fmla="*/ 2147483646 w 200"/>
              <a:gd name="T97" fmla="*/ 2147483646 h 192"/>
              <a:gd name="T98" fmla="*/ 2147483646 w 200"/>
              <a:gd name="T99" fmla="*/ 2147483646 h 192"/>
              <a:gd name="T100" fmla="*/ 2147483646 w 200"/>
              <a:gd name="T101" fmla="*/ 2147483646 h 192"/>
              <a:gd name="T102" fmla="*/ 2147483646 w 200"/>
              <a:gd name="T103" fmla="*/ 2147483646 h 192"/>
              <a:gd name="T104" fmla="*/ 2147483646 w 200"/>
              <a:gd name="T105" fmla="*/ 2147483646 h 192"/>
              <a:gd name="T106" fmla="*/ 2147483646 w 200"/>
              <a:gd name="T107" fmla="*/ 2147483646 h 192"/>
              <a:gd name="T108" fmla="*/ 2147483646 w 200"/>
              <a:gd name="T109" fmla="*/ 2147483646 h 192"/>
              <a:gd name="T110" fmla="*/ 2147483646 w 200"/>
              <a:gd name="T111" fmla="*/ 2147483646 h 192"/>
              <a:gd name="T112" fmla="*/ 2147483646 w 200"/>
              <a:gd name="T113" fmla="*/ 2147483646 h 192"/>
              <a:gd name="T114" fmla="*/ 2147483646 w 200"/>
              <a:gd name="T115" fmla="*/ 2147483646 h 192"/>
              <a:gd name="T116" fmla="*/ 2147483646 w 200"/>
              <a:gd name="T117" fmla="*/ 2147483646 h 192"/>
              <a:gd name="T118" fmla="*/ 2147483646 w 200"/>
              <a:gd name="T119" fmla="*/ 2147483646 h 192"/>
              <a:gd name="T120" fmla="*/ 2147483646 w 200"/>
              <a:gd name="T121" fmla="*/ 2147483646 h 192"/>
              <a:gd name="T122" fmla="*/ 2147483646 w 200"/>
              <a:gd name="T123" fmla="*/ 2147483646 h 19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00"/>
              <a:gd name="T187" fmla="*/ 0 h 192"/>
              <a:gd name="T188" fmla="*/ 200 w 200"/>
              <a:gd name="T189" fmla="*/ 192 h 19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00" h="192">
                <a:moveTo>
                  <a:pt x="188" y="0"/>
                </a:moveTo>
                <a:cubicBezTo>
                  <a:pt x="44" y="0"/>
                  <a:pt x="44" y="0"/>
                  <a:pt x="44" y="0"/>
                </a:cubicBezTo>
                <a:cubicBezTo>
                  <a:pt x="40" y="0"/>
                  <a:pt x="40" y="0"/>
                  <a:pt x="40" y="0"/>
                </a:cubicBezTo>
                <a:cubicBezTo>
                  <a:pt x="32" y="0"/>
                  <a:pt x="32" y="0"/>
                  <a:pt x="32" y="0"/>
                </a:cubicBezTo>
                <a:cubicBezTo>
                  <a:pt x="32" y="36"/>
                  <a:pt x="32" y="36"/>
                  <a:pt x="32" y="36"/>
                </a:cubicBezTo>
                <a:cubicBezTo>
                  <a:pt x="0" y="36"/>
                  <a:pt x="0" y="36"/>
                  <a:pt x="0" y="36"/>
                </a:cubicBezTo>
                <a:cubicBezTo>
                  <a:pt x="0" y="48"/>
                  <a:pt x="0" y="48"/>
                  <a:pt x="0" y="48"/>
                </a:cubicBezTo>
                <a:cubicBezTo>
                  <a:pt x="0" y="152"/>
                  <a:pt x="0" y="152"/>
                  <a:pt x="0" y="152"/>
                </a:cubicBezTo>
                <a:cubicBezTo>
                  <a:pt x="0" y="174"/>
                  <a:pt x="17" y="192"/>
                  <a:pt x="40" y="192"/>
                </a:cubicBezTo>
                <a:cubicBezTo>
                  <a:pt x="64" y="192"/>
                  <a:pt x="64" y="192"/>
                  <a:pt x="64" y="192"/>
                </a:cubicBezTo>
                <a:cubicBezTo>
                  <a:pt x="136" y="192"/>
                  <a:pt x="136" y="192"/>
                  <a:pt x="136" y="192"/>
                </a:cubicBezTo>
                <a:cubicBezTo>
                  <a:pt x="160" y="192"/>
                  <a:pt x="160" y="192"/>
                  <a:pt x="160" y="192"/>
                </a:cubicBezTo>
                <a:cubicBezTo>
                  <a:pt x="182" y="192"/>
                  <a:pt x="200" y="174"/>
                  <a:pt x="200" y="152"/>
                </a:cubicBezTo>
                <a:cubicBezTo>
                  <a:pt x="200" y="12"/>
                  <a:pt x="200" y="12"/>
                  <a:pt x="200" y="12"/>
                </a:cubicBezTo>
                <a:cubicBezTo>
                  <a:pt x="200" y="0"/>
                  <a:pt x="200" y="0"/>
                  <a:pt x="200" y="0"/>
                </a:cubicBezTo>
                <a:lnTo>
                  <a:pt x="188" y="0"/>
                </a:lnTo>
                <a:close/>
                <a:moveTo>
                  <a:pt x="32" y="140"/>
                </a:moveTo>
                <a:cubicBezTo>
                  <a:pt x="32" y="150"/>
                  <a:pt x="28" y="159"/>
                  <a:pt x="22" y="166"/>
                </a:cubicBezTo>
                <a:cubicBezTo>
                  <a:pt x="15" y="159"/>
                  <a:pt x="12" y="150"/>
                  <a:pt x="12" y="140"/>
                </a:cubicBezTo>
                <a:cubicBezTo>
                  <a:pt x="12" y="48"/>
                  <a:pt x="12" y="48"/>
                  <a:pt x="12" y="48"/>
                </a:cubicBezTo>
                <a:cubicBezTo>
                  <a:pt x="32" y="48"/>
                  <a:pt x="32" y="48"/>
                  <a:pt x="32" y="48"/>
                </a:cubicBezTo>
                <a:lnTo>
                  <a:pt x="32" y="140"/>
                </a:lnTo>
                <a:close/>
                <a:moveTo>
                  <a:pt x="188" y="140"/>
                </a:moveTo>
                <a:cubicBezTo>
                  <a:pt x="188" y="162"/>
                  <a:pt x="170" y="180"/>
                  <a:pt x="148" y="180"/>
                </a:cubicBezTo>
                <a:cubicBezTo>
                  <a:pt x="136" y="180"/>
                  <a:pt x="136" y="180"/>
                  <a:pt x="136" y="180"/>
                </a:cubicBezTo>
                <a:cubicBezTo>
                  <a:pt x="64" y="180"/>
                  <a:pt x="64" y="180"/>
                  <a:pt x="64" y="180"/>
                </a:cubicBezTo>
                <a:cubicBezTo>
                  <a:pt x="52" y="180"/>
                  <a:pt x="52" y="180"/>
                  <a:pt x="52" y="180"/>
                </a:cubicBezTo>
                <a:cubicBezTo>
                  <a:pt x="46" y="180"/>
                  <a:pt x="40" y="178"/>
                  <a:pt x="35" y="176"/>
                </a:cubicBezTo>
                <a:cubicBezTo>
                  <a:pt x="40" y="169"/>
                  <a:pt x="44" y="161"/>
                  <a:pt x="44" y="152"/>
                </a:cubicBezTo>
                <a:cubicBezTo>
                  <a:pt x="44" y="12"/>
                  <a:pt x="44" y="12"/>
                  <a:pt x="44" y="12"/>
                </a:cubicBezTo>
                <a:cubicBezTo>
                  <a:pt x="188" y="12"/>
                  <a:pt x="188" y="12"/>
                  <a:pt x="188" y="12"/>
                </a:cubicBezTo>
                <a:lnTo>
                  <a:pt x="188" y="140"/>
                </a:lnTo>
                <a:close/>
                <a:moveTo>
                  <a:pt x="100" y="128"/>
                </a:moveTo>
                <a:cubicBezTo>
                  <a:pt x="60" y="128"/>
                  <a:pt x="60" y="128"/>
                  <a:pt x="60" y="128"/>
                </a:cubicBezTo>
                <a:cubicBezTo>
                  <a:pt x="60" y="140"/>
                  <a:pt x="60" y="140"/>
                  <a:pt x="60" y="140"/>
                </a:cubicBezTo>
                <a:cubicBezTo>
                  <a:pt x="100" y="140"/>
                  <a:pt x="100" y="140"/>
                  <a:pt x="100" y="140"/>
                </a:cubicBezTo>
                <a:lnTo>
                  <a:pt x="100" y="128"/>
                </a:lnTo>
                <a:close/>
                <a:moveTo>
                  <a:pt x="100" y="108"/>
                </a:moveTo>
                <a:cubicBezTo>
                  <a:pt x="60" y="108"/>
                  <a:pt x="60" y="108"/>
                  <a:pt x="60" y="108"/>
                </a:cubicBezTo>
                <a:cubicBezTo>
                  <a:pt x="60" y="120"/>
                  <a:pt x="60" y="120"/>
                  <a:pt x="60" y="120"/>
                </a:cubicBezTo>
                <a:cubicBezTo>
                  <a:pt x="100" y="120"/>
                  <a:pt x="100" y="120"/>
                  <a:pt x="100" y="120"/>
                </a:cubicBezTo>
                <a:lnTo>
                  <a:pt x="100" y="108"/>
                </a:lnTo>
                <a:close/>
                <a:moveTo>
                  <a:pt x="100" y="88"/>
                </a:moveTo>
                <a:cubicBezTo>
                  <a:pt x="60" y="88"/>
                  <a:pt x="60" y="88"/>
                  <a:pt x="60" y="88"/>
                </a:cubicBezTo>
                <a:cubicBezTo>
                  <a:pt x="60" y="100"/>
                  <a:pt x="60" y="100"/>
                  <a:pt x="60" y="100"/>
                </a:cubicBezTo>
                <a:cubicBezTo>
                  <a:pt x="100" y="100"/>
                  <a:pt x="100" y="100"/>
                  <a:pt x="100" y="100"/>
                </a:cubicBezTo>
                <a:lnTo>
                  <a:pt x="100" y="88"/>
                </a:lnTo>
                <a:close/>
                <a:moveTo>
                  <a:pt x="168" y="36"/>
                </a:moveTo>
                <a:cubicBezTo>
                  <a:pt x="60" y="36"/>
                  <a:pt x="60" y="36"/>
                  <a:pt x="60" y="36"/>
                </a:cubicBezTo>
                <a:cubicBezTo>
                  <a:pt x="60" y="52"/>
                  <a:pt x="60" y="52"/>
                  <a:pt x="60" y="52"/>
                </a:cubicBezTo>
                <a:cubicBezTo>
                  <a:pt x="168" y="52"/>
                  <a:pt x="168" y="52"/>
                  <a:pt x="168" y="52"/>
                </a:cubicBezTo>
                <a:lnTo>
                  <a:pt x="168" y="36"/>
                </a:lnTo>
                <a:close/>
                <a:moveTo>
                  <a:pt x="100" y="68"/>
                </a:moveTo>
                <a:cubicBezTo>
                  <a:pt x="60" y="68"/>
                  <a:pt x="60" y="68"/>
                  <a:pt x="60" y="68"/>
                </a:cubicBezTo>
                <a:cubicBezTo>
                  <a:pt x="60" y="80"/>
                  <a:pt x="60" y="80"/>
                  <a:pt x="60" y="80"/>
                </a:cubicBezTo>
                <a:cubicBezTo>
                  <a:pt x="100" y="80"/>
                  <a:pt x="100" y="80"/>
                  <a:pt x="100" y="80"/>
                </a:cubicBezTo>
                <a:lnTo>
                  <a:pt x="100" y="68"/>
                </a:lnTo>
                <a:close/>
                <a:moveTo>
                  <a:pt x="112" y="140"/>
                </a:moveTo>
                <a:cubicBezTo>
                  <a:pt x="168" y="140"/>
                  <a:pt x="168" y="140"/>
                  <a:pt x="168" y="140"/>
                </a:cubicBezTo>
                <a:cubicBezTo>
                  <a:pt x="168" y="68"/>
                  <a:pt x="168" y="68"/>
                  <a:pt x="168" y="68"/>
                </a:cubicBezTo>
                <a:cubicBezTo>
                  <a:pt x="112" y="68"/>
                  <a:pt x="112" y="68"/>
                  <a:pt x="112" y="68"/>
                </a:cubicBezTo>
                <a:lnTo>
                  <a:pt x="112" y="140"/>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1768" name="Freeform 9"/>
          <p:cNvSpPr>
            <a:spLocks noEditPoints="1" noChangeArrowheads="1"/>
          </p:cNvSpPr>
          <p:nvPr/>
        </p:nvSpPr>
        <p:spPr bwMode="auto">
          <a:xfrm>
            <a:off x="3333750" y="4000500"/>
            <a:ext cx="481013" cy="474663"/>
          </a:xfrm>
          <a:custGeom>
            <a:avLst/>
            <a:gdLst>
              <a:gd name="T0" fmla="*/ 2147483646 w 196"/>
              <a:gd name="T1" fmla="*/ 2147483646 h 194"/>
              <a:gd name="T2" fmla="*/ 2147483646 w 196"/>
              <a:gd name="T3" fmla="*/ 2147483646 h 194"/>
              <a:gd name="T4" fmla="*/ 2147483646 w 196"/>
              <a:gd name="T5" fmla="*/ 2147483646 h 194"/>
              <a:gd name="T6" fmla="*/ 2147483646 w 196"/>
              <a:gd name="T7" fmla="*/ 2147483646 h 194"/>
              <a:gd name="T8" fmla="*/ 2147483646 w 196"/>
              <a:gd name="T9" fmla="*/ 0 h 194"/>
              <a:gd name="T10" fmla="*/ 0 w 196"/>
              <a:gd name="T11" fmla="*/ 2147483646 h 194"/>
              <a:gd name="T12" fmla="*/ 2147483646 w 196"/>
              <a:gd name="T13" fmla="*/ 2147483646 h 194"/>
              <a:gd name="T14" fmla="*/ 2147483646 w 196"/>
              <a:gd name="T15" fmla="*/ 2147483646 h 194"/>
              <a:gd name="T16" fmla="*/ 2147483646 w 196"/>
              <a:gd name="T17" fmla="*/ 2147483646 h 194"/>
              <a:gd name="T18" fmla="*/ 2147483646 w 196"/>
              <a:gd name="T19" fmla="*/ 2147483646 h 194"/>
              <a:gd name="T20" fmla="*/ 2147483646 w 196"/>
              <a:gd name="T21" fmla="*/ 2147483646 h 194"/>
              <a:gd name="T22" fmla="*/ 2147483646 w 196"/>
              <a:gd name="T23" fmla="*/ 2147483646 h 194"/>
              <a:gd name="T24" fmla="*/ 2147483646 w 196"/>
              <a:gd name="T25" fmla="*/ 2147483646 h 194"/>
              <a:gd name="T26" fmla="*/ 2147483646 w 196"/>
              <a:gd name="T27" fmla="*/ 2147483646 h 194"/>
              <a:gd name="T28" fmla="*/ 2147483646 w 196"/>
              <a:gd name="T29" fmla="*/ 2147483646 h 194"/>
              <a:gd name="T30" fmla="*/ 2147483646 w 196"/>
              <a:gd name="T31" fmla="*/ 2147483646 h 194"/>
              <a:gd name="T32" fmla="*/ 2147483646 w 196"/>
              <a:gd name="T33" fmla="*/ 2147483646 h 194"/>
              <a:gd name="T34" fmla="*/ 2147483646 w 196"/>
              <a:gd name="T35" fmla="*/ 2147483646 h 1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6"/>
              <a:gd name="T55" fmla="*/ 0 h 194"/>
              <a:gd name="T56" fmla="*/ 196 w 196"/>
              <a:gd name="T57" fmla="*/ 194 h 19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6" h="194">
                <a:moveTo>
                  <a:pt x="190" y="166"/>
                </a:moveTo>
                <a:cubicBezTo>
                  <a:pt x="143" y="120"/>
                  <a:pt x="143" y="120"/>
                  <a:pt x="143" y="120"/>
                </a:cubicBezTo>
                <a:cubicBezTo>
                  <a:pt x="143" y="119"/>
                  <a:pt x="142" y="119"/>
                  <a:pt x="142" y="118"/>
                </a:cubicBezTo>
                <a:cubicBezTo>
                  <a:pt x="149" y="106"/>
                  <a:pt x="154" y="92"/>
                  <a:pt x="154" y="76"/>
                </a:cubicBezTo>
                <a:cubicBezTo>
                  <a:pt x="154" y="34"/>
                  <a:pt x="120" y="0"/>
                  <a:pt x="77" y="0"/>
                </a:cubicBezTo>
                <a:cubicBezTo>
                  <a:pt x="35" y="0"/>
                  <a:pt x="0" y="34"/>
                  <a:pt x="0" y="76"/>
                </a:cubicBezTo>
                <a:cubicBezTo>
                  <a:pt x="0" y="119"/>
                  <a:pt x="35" y="153"/>
                  <a:pt x="77" y="153"/>
                </a:cubicBezTo>
                <a:cubicBezTo>
                  <a:pt x="93" y="153"/>
                  <a:pt x="107" y="149"/>
                  <a:pt x="119" y="141"/>
                </a:cubicBezTo>
                <a:cubicBezTo>
                  <a:pt x="119" y="141"/>
                  <a:pt x="120" y="142"/>
                  <a:pt x="120" y="143"/>
                </a:cubicBezTo>
                <a:cubicBezTo>
                  <a:pt x="167" y="189"/>
                  <a:pt x="167" y="189"/>
                  <a:pt x="167" y="189"/>
                </a:cubicBezTo>
                <a:cubicBezTo>
                  <a:pt x="170" y="192"/>
                  <a:pt x="174" y="194"/>
                  <a:pt x="178" y="194"/>
                </a:cubicBezTo>
                <a:cubicBezTo>
                  <a:pt x="182" y="194"/>
                  <a:pt x="187" y="192"/>
                  <a:pt x="190" y="189"/>
                </a:cubicBezTo>
                <a:cubicBezTo>
                  <a:pt x="196" y="183"/>
                  <a:pt x="196" y="172"/>
                  <a:pt x="190" y="166"/>
                </a:cubicBezTo>
                <a:moveTo>
                  <a:pt x="77" y="129"/>
                </a:moveTo>
                <a:cubicBezTo>
                  <a:pt x="48" y="129"/>
                  <a:pt x="25" y="105"/>
                  <a:pt x="25" y="76"/>
                </a:cubicBezTo>
                <a:cubicBezTo>
                  <a:pt x="25" y="48"/>
                  <a:pt x="48" y="24"/>
                  <a:pt x="77" y="24"/>
                </a:cubicBezTo>
                <a:cubicBezTo>
                  <a:pt x="106" y="24"/>
                  <a:pt x="130" y="48"/>
                  <a:pt x="130" y="76"/>
                </a:cubicBezTo>
                <a:cubicBezTo>
                  <a:pt x="130" y="105"/>
                  <a:pt x="106" y="129"/>
                  <a:pt x="77" y="129"/>
                </a:cubicBezTo>
              </a:path>
            </a:pathLst>
          </a:custGeom>
          <a:solidFill>
            <a:srgbClr val="3F3F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1769" name="Freeform 13"/>
          <p:cNvSpPr>
            <a:spLocks noEditPoints="1" noChangeArrowheads="1"/>
          </p:cNvSpPr>
          <p:nvPr/>
        </p:nvSpPr>
        <p:spPr bwMode="auto">
          <a:xfrm>
            <a:off x="6242050" y="4105275"/>
            <a:ext cx="401638" cy="401638"/>
          </a:xfrm>
          <a:custGeom>
            <a:avLst/>
            <a:gdLst>
              <a:gd name="T0" fmla="*/ 0 w 200"/>
              <a:gd name="T1" fmla="*/ 2147483646 h 200"/>
              <a:gd name="T2" fmla="*/ 2147483646 w 200"/>
              <a:gd name="T3" fmla="*/ 2147483646 h 200"/>
              <a:gd name="T4" fmla="*/ 2147483646 w 200"/>
              <a:gd name="T5" fmla="*/ 2147483646 h 200"/>
              <a:gd name="T6" fmla="*/ 2147483646 w 200"/>
              <a:gd name="T7" fmla="*/ 2147483646 h 200"/>
              <a:gd name="T8" fmla="*/ 2147483646 w 200"/>
              <a:gd name="T9" fmla="*/ 2147483646 h 200"/>
              <a:gd name="T10" fmla="*/ 2147483646 w 200"/>
              <a:gd name="T11" fmla="*/ 2147483646 h 200"/>
              <a:gd name="T12" fmla="*/ 2147483646 w 200"/>
              <a:gd name="T13" fmla="*/ 2147483646 h 200"/>
              <a:gd name="T14" fmla="*/ 2147483646 w 200"/>
              <a:gd name="T15" fmla="*/ 2147483646 h 200"/>
              <a:gd name="T16" fmla="*/ 2147483646 w 200"/>
              <a:gd name="T17" fmla="*/ 2147483646 h 200"/>
              <a:gd name="T18" fmla="*/ 2147483646 w 200"/>
              <a:gd name="T19" fmla="*/ 2147483646 h 200"/>
              <a:gd name="T20" fmla="*/ 2147483646 w 200"/>
              <a:gd name="T21" fmla="*/ 2147483646 h 200"/>
              <a:gd name="T22" fmla="*/ 2147483646 w 200"/>
              <a:gd name="T23" fmla="*/ 2147483646 h 200"/>
              <a:gd name="T24" fmla="*/ 2147483646 w 200"/>
              <a:gd name="T25" fmla="*/ 2147483646 h 200"/>
              <a:gd name="T26" fmla="*/ 2147483646 w 200"/>
              <a:gd name="T27" fmla="*/ 2147483646 h 200"/>
              <a:gd name="T28" fmla="*/ 2147483646 w 200"/>
              <a:gd name="T29" fmla="*/ 2147483646 h 200"/>
              <a:gd name="T30" fmla="*/ 2147483646 w 200"/>
              <a:gd name="T31" fmla="*/ 2147483646 h 200"/>
              <a:gd name="T32" fmla="*/ 2147483646 w 200"/>
              <a:gd name="T33" fmla="*/ 2147483646 h 200"/>
              <a:gd name="T34" fmla="*/ 2147483646 w 200"/>
              <a:gd name="T35" fmla="*/ 2147483646 h 200"/>
              <a:gd name="T36" fmla="*/ 2147483646 w 200"/>
              <a:gd name="T37" fmla="*/ 2147483646 h 200"/>
              <a:gd name="T38" fmla="*/ 2147483646 w 200"/>
              <a:gd name="T39" fmla="*/ 2147483646 h 200"/>
              <a:gd name="T40" fmla="*/ 2147483646 w 200"/>
              <a:gd name="T41" fmla="*/ 2147483646 h 200"/>
              <a:gd name="T42" fmla="*/ 2147483646 w 200"/>
              <a:gd name="T43" fmla="*/ 2147483646 h 200"/>
              <a:gd name="T44" fmla="*/ 2147483646 w 200"/>
              <a:gd name="T45" fmla="*/ 2147483646 h 200"/>
              <a:gd name="T46" fmla="*/ 2147483646 w 200"/>
              <a:gd name="T47" fmla="*/ 2147483646 h 200"/>
              <a:gd name="T48" fmla="*/ 2147483646 w 200"/>
              <a:gd name="T49" fmla="*/ 2147483646 h 200"/>
              <a:gd name="T50" fmla="*/ 2147483646 w 200"/>
              <a:gd name="T51" fmla="*/ 2147483646 h 200"/>
              <a:gd name="T52" fmla="*/ 2147483646 w 200"/>
              <a:gd name="T53" fmla="*/ 2147483646 h 200"/>
              <a:gd name="T54" fmla="*/ 2147483646 w 200"/>
              <a:gd name="T55" fmla="*/ 2147483646 h 200"/>
              <a:gd name="T56" fmla="*/ 2147483646 w 200"/>
              <a:gd name="T57" fmla="*/ 2147483646 h 200"/>
              <a:gd name="T58" fmla="*/ 2147483646 w 200"/>
              <a:gd name="T59" fmla="*/ 2147483646 h 200"/>
              <a:gd name="T60" fmla="*/ 2147483646 w 200"/>
              <a:gd name="T61" fmla="*/ 2147483646 h 200"/>
              <a:gd name="T62" fmla="*/ 2147483646 w 200"/>
              <a:gd name="T63" fmla="*/ 2147483646 h 200"/>
              <a:gd name="T64" fmla="*/ 2147483646 w 200"/>
              <a:gd name="T65" fmla="*/ 2147483646 h 200"/>
              <a:gd name="T66" fmla="*/ 2147483646 w 200"/>
              <a:gd name="T67" fmla="*/ 2147483646 h 200"/>
              <a:gd name="T68" fmla="*/ 2147483646 w 200"/>
              <a:gd name="T69" fmla="*/ 2147483646 h 200"/>
              <a:gd name="T70" fmla="*/ 2147483646 w 200"/>
              <a:gd name="T71" fmla="*/ 2147483646 h 200"/>
              <a:gd name="T72" fmla="*/ 2147483646 w 200"/>
              <a:gd name="T73" fmla="*/ 2147483646 h 200"/>
              <a:gd name="T74" fmla="*/ 0 w 200"/>
              <a:gd name="T75" fmla="*/ 2147483646 h 200"/>
              <a:gd name="T76" fmla="*/ 2147483646 w 200"/>
              <a:gd name="T77" fmla="*/ 2147483646 h 200"/>
              <a:gd name="T78" fmla="*/ 2147483646 w 200"/>
              <a:gd name="T79" fmla="*/ 2147483646 h 200"/>
              <a:gd name="T80" fmla="*/ 2147483646 w 200"/>
              <a:gd name="T81" fmla="*/ 2147483646 h 200"/>
              <a:gd name="T82" fmla="*/ 2147483646 w 200"/>
              <a:gd name="T83" fmla="*/ 2147483646 h 200"/>
              <a:gd name="T84" fmla="*/ 2147483646 w 200"/>
              <a:gd name="T85" fmla="*/ 2147483646 h 200"/>
              <a:gd name="T86" fmla="*/ 2147483646 w 200"/>
              <a:gd name="T87" fmla="*/ 2147483646 h 200"/>
              <a:gd name="T88" fmla="*/ 2147483646 w 200"/>
              <a:gd name="T89" fmla="*/ 2147483646 h 200"/>
              <a:gd name="T90" fmla="*/ 2147483646 w 200"/>
              <a:gd name="T91" fmla="*/ 2147483646 h 20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00"/>
              <a:gd name="T139" fmla="*/ 0 h 200"/>
              <a:gd name="T140" fmla="*/ 200 w 200"/>
              <a:gd name="T141" fmla="*/ 200 h 20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00" h="200">
                <a:moveTo>
                  <a:pt x="180" y="200"/>
                </a:moveTo>
                <a:cubicBezTo>
                  <a:pt x="20" y="200"/>
                  <a:pt x="20" y="200"/>
                  <a:pt x="20" y="200"/>
                </a:cubicBezTo>
                <a:cubicBezTo>
                  <a:pt x="9" y="200"/>
                  <a:pt x="0" y="191"/>
                  <a:pt x="0" y="180"/>
                </a:cubicBezTo>
                <a:cubicBezTo>
                  <a:pt x="0" y="88"/>
                  <a:pt x="0" y="88"/>
                  <a:pt x="0" y="88"/>
                </a:cubicBezTo>
                <a:cubicBezTo>
                  <a:pt x="13" y="88"/>
                  <a:pt x="13" y="88"/>
                  <a:pt x="13" y="88"/>
                </a:cubicBezTo>
                <a:cubicBezTo>
                  <a:pt x="12" y="123"/>
                  <a:pt x="12" y="168"/>
                  <a:pt x="12" y="168"/>
                </a:cubicBezTo>
                <a:cubicBezTo>
                  <a:pt x="12" y="179"/>
                  <a:pt x="25" y="188"/>
                  <a:pt x="36" y="188"/>
                </a:cubicBezTo>
                <a:cubicBezTo>
                  <a:pt x="164" y="188"/>
                  <a:pt x="164" y="188"/>
                  <a:pt x="164" y="188"/>
                </a:cubicBezTo>
                <a:cubicBezTo>
                  <a:pt x="175" y="188"/>
                  <a:pt x="188" y="179"/>
                  <a:pt x="188" y="168"/>
                </a:cubicBezTo>
                <a:cubicBezTo>
                  <a:pt x="188" y="168"/>
                  <a:pt x="188" y="122"/>
                  <a:pt x="188" y="88"/>
                </a:cubicBezTo>
                <a:cubicBezTo>
                  <a:pt x="200" y="88"/>
                  <a:pt x="200" y="88"/>
                  <a:pt x="200" y="88"/>
                </a:cubicBezTo>
                <a:cubicBezTo>
                  <a:pt x="200" y="180"/>
                  <a:pt x="200" y="180"/>
                  <a:pt x="200" y="180"/>
                </a:cubicBezTo>
                <a:cubicBezTo>
                  <a:pt x="200" y="191"/>
                  <a:pt x="191" y="200"/>
                  <a:pt x="180" y="200"/>
                </a:cubicBezTo>
                <a:close/>
                <a:moveTo>
                  <a:pt x="60" y="88"/>
                </a:moveTo>
                <a:cubicBezTo>
                  <a:pt x="84" y="88"/>
                  <a:pt x="84" y="88"/>
                  <a:pt x="84" y="88"/>
                </a:cubicBezTo>
                <a:cubicBezTo>
                  <a:pt x="88" y="88"/>
                  <a:pt x="88" y="88"/>
                  <a:pt x="88" y="88"/>
                </a:cubicBezTo>
                <a:cubicBezTo>
                  <a:pt x="112" y="88"/>
                  <a:pt x="112" y="88"/>
                  <a:pt x="112" y="88"/>
                </a:cubicBezTo>
                <a:cubicBezTo>
                  <a:pt x="116" y="88"/>
                  <a:pt x="116" y="88"/>
                  <a:pt x="116" y="88"/>
                </a:cubicBezTo>
                <a:cubicBezTo>
                  <a:pt x="140" y="88"/>
                  <a:pt x="140" y="88"/>
                  <a:pt x="140" y="88"/>
                </a:cubicBezTo>
                <a:cubicBezTo>
                  <a:pt x="144" y="88"/>
                  <a:pt x="144" y="88"/>
                  <a:pt x="144" y="88"/>
                </a:cubicBezTo>
                <a:cubicBezTo>
                  <a:pt x="168" y="88"/>
                  <a:pt x="168" y="88"/>
                  <a:pt x="168" y="88"/>
                </a:cubicBezTo>
                <a:cubicBezTo>
                  <a:pt x="172" y="88"/>
                  <a:pt x="172" y="88"/>
                  <a:pt x="172" y="88"/>
                </a:cubicBezTo>
                <a:cubicBezTo>
                  <a:pt x="172" y="176"/>
                  <a:pt x="172" y="176"/>
                  <a:pt x="172" y="176"/>
                </a:cubicBezTo>
                <a:cubicBezTo>
                  <a:pt x="168" y="176"/>
                  <a:pt x="168" y="176"/>
                  <a:pt x="168" y="176"/>
                </a:cubicBezTo>
                <a:cubicBezTo>
                  <a:pt x="144" y="176"/>
                  <a:pt x="144" y="176"/>
                  <a:pt x="144" y="176"/>
                </a:cubicBezTo>
                <a:cubicBezTo>
                  <a:pt x="140" y="176"/>
                  <a:pt x="140" y="176"/>
                  <a:pt x="140" y="176"/>
                </a:cubicBezTo>
                <a:cubicBezTo>
                  <a:pt x="116" y="176"/>
                  <a:pt x="116" y="176"/>
                  <a:pt x="116" y="176"/>
                </a:cubicBezTo>
                <a:cubicBezTo>
                  <a:pt x="112" y="176"/>
                  <a:pt x="112" y="176"/>
                  <a:pt x="112" y="176"/>
                </a:cubicBezTo>
                <a:cubicBezTo>
                  <a:pt x="88" y="176"/>
                  <a:pt x="88" y="176"/>
                  <a:pt x="88" y="176"/>
                </a:cubicBezTo>
                <a:cubicBezTo>
                  <a:pt x="84" y="176"/>
                  <a:pt x="84" y="176"/>
                  <a:pt x="84" y="176"/>
                </a:cubicBezTo>
                <a:cubicBezTo>
                  <a:pt x="60" y="176"/>
                  <a:pt x="60" y="176"/>
                  <a:pt x="60" y="176"/>
                </a:cubicBezTo>
                <a:cubicBezTo>
                  <a:pt x="56" y="176"/>
                  <a:pt x="56" y="176"/>
                  <a:pt x="56" y="176"/>
                </a:cubicBezTo>
                <a:cubicBezTo>
                  <a:pt x="32" y="176"/>
                  <a:pt x="32" y="176"/>
                  <a:pt x="32" y="176"/>
                </a:cubicBezTo>
                <a:cubicBezTo>
                  <a:pt x="28" y="176"/>
                  <a:pt x="28" y="176"/>
                  <a:pt x="28" y="176"/>
                </a:cubicBezTo>
                <a:cubicBezTo>
                  <a:pt x="28" y="88"/>
                  <a:pt x="28" y="88"/>
                  <a:pt x="28" y="88"/>
                </a:cubicBezTo>
                <a:cubicBezTo>
                  <a:pt x="32" y="88"/>
                  <a:pt x="32" y="88"/>
                  <a:pt x="32" y="88"/>
                </a:cubicBezTo>
                <a:cubicBezTo>
                  <a:pt x="56" y="88"/>
                  <a:pt x="56" y="88"/>
                  <a:pt x="56" y="88"/>
                </a:cubicBezTo>
                <a:lnTo>
                  <a:pt x="60" y="88"/>
                </a:lnTo>
                <a:close/>
                <a:moveTo>
                  <a:pt x="144" y="172"/>
                </a:moveTo>
                <a:cubicBezTo>
                  <a:pt x="168" y="172"/>
                  <a:pt x="168" y="172"/>
                  <a:pt x="168" y="172"/>
                </a:cubicBezTo>
                <a:cubicBezTo>
                  <a:pt x="168" y="148"/>
                  <a:pt x="168" y="148"/>
                  <a:pt x="168" y="148"/>
                </a:cubicBezTo>
                <a:cubicBezTo>
                  <a:pt x="144" y="148"/>
                  <a:pt x="144" y="148"/>
                  <a:pt x="144" y="148"/>
                </a:cubicBezTo>
                <a:lnTo>
                  <a:pt x="144" y="172"/>
                </a:lnTo>
                <a:close/>
                <a:moveTo>
                  <a:pt x="144" y="144"/>
                </a:moveTo>
                <a:cubicBezTo>
                  <a:pt x="168" y="144"/>
                  <a:pt x="168" y="144"/>
                  <a:pt x="168" y="144"/>
                </a:cubicBezTo>
                <a:cubicBezTo>
                  <a:pt x="168" y="120"/>
                  <a:pt x="168" y="120"/>
                  <a:pt x="168" y="120"/>
                </a:cubicBezTo>
                <a:cubicBezTo>
                  <a:pt x="144" y="120"/>
                  <a:pt x="144" y="120"/>
                  <a:pt x="144" y="120"/>
                </a:cubicBezTo>
                <a:lnTo>
                  <a:pt x="144" y="144"/>
                </a:lnTo>
                <a:close/>
                <a:moveTo>
                  <a:pt x="144" y="116"/>
                </a:moveTo>
                <a:cubicBezTo>
                  <a:pt x="168" y="116"/>
                  <a:pt x="168" y="116"/>
                  <a:pt x="168" y="116"/>
                </a:cubicBezTo>
                <a:cubicBezTo>
                  <a:pt x="168" y="92"/>
                  <a:pt x="168" y="92"/>
                  <a:pt x="168" y="92"/>
                </a:cubicBezTo>
                <a:cubicBezTo>
                  <a:pt x="144" y="92"/>
                  <a:pt x="144" y="92"/>
                  <a:pt x="144" y="92"/>
                </a:cubicBezTo>
                <a:lnTo>
                  <a:pt x="144" y="116"/>
                </a:lnTo>
                <a:close/>
                <a:moveTo>
                  <a:pt x="116" y="172"/>
                </a:moveTo>
                <a:cubicBezTo>
                  <a:pt x="140" y="172"/>
                  <a:pt x="140" y="172"/>
                  <a:pt x="140" y="172"/>
                </a:cubicBezTo>
                <a:cubicBezTo>
                  <a:pt x="140" y="148"/>
                  <a:pt x="140" y="148"/>
                  <a:pt x="140" y="148"/>
                </a:cubicBezTo>
                <a:cubicBezTo>
                  <a:pt x="116" y="148"/>
                  <a:pt x="116" y="148"/>
                  <a:pt x="116" y="148"/>
                </a:cubicBezTo>
                <a:lnTo>
                  <a:pt x="116" y="172"/>
                </a:lnTo>
                <a:close/>
                <a:moveTo>
                  <a:pt x="116" y="144"/>
                </a:moveTo>
                <a:cubicBezTo>
                  <a:pt x="140" y="144"/>
                  <a:pt x="140" y="144"/>
                  <a:pt x="140" y="144"/>
                </a:cubicBezTo>
                <a:cubicBezTo>
                  <a:pt x="140" y="120"/>
                  <a:pt x="140" y="120"/>
                  <a:pt x="140" y="120"/>
                </a:cubicBezTo>
                <a:cubicBezTo>
                  <a:pt x="116" y="120"/>
                  <a:pt x="116" y="120"/>
                  <a:pt x="116" y="120"/>
                </a:cubicBezTo>
                <a:lnTo>
                  <a:pt x="116" y="144"/>
                </a:lnTo>
                <a:close/>
                <a:moveTo>
                  <a:pt x="116" y="116"/>
                </a:moveTo>
                <a:cubicBezTo>
                  <a:pt x="140" y="116"/>
                  <a:pt x="140" y="116"/>
                  <a:pt x="140" y="116"/>
                </a:cubicBezTo>
                <a:cubicBezTo>
                  <a:pt x="140" y="92"/>
                  <a:pt x="140" y="92"/>
                  <a:pt x="140" y="92"/>
                </a:cubicBezTo>
                <a:cubicBezTo>
                  <a:pt x="116" y="92"/>
                  <a:pt x="116" y="92"/>
                  <a:pt x="116" y="92"/>
                </a:cubicBezTo>
                <a:lnTo>
                  <a:pt x="116" y="116"/>
                </a:lnTo>
                <a:close/>
                <a:moveTo>
                  <a:pt x="88" y="172"/>
                </a:moveTo>
                <a:cubicBezTo>
                  <a:pt x="112" y="172"/>
                  <a:pt x="112" y="172"/>
                  <a:pt x="112" y="172"/>
                </a:cubicBezTo>
                <a:cubicBezTo>
                  <a:pt x="112" y="148"/>
                  <a:pt x="112" y="148"/>
                  <a:pt x="112" y="148"/>
                </a:cubicBezTo>
                <a:cubicBezTo>
                  <a:pt x="88" y="148"/>
                  <a:pt x="88" y="148"/>
                  <a:pt x="88" y="148"/>
                </a:cubicBezTo>
                <a:lnTo>
                  <a:pt x="88" y="172"/>
                </a:lnTo>
                <a:close/>
                <a:moveTo>
                  <a:pt x="88" y="144"/>
                </a:moveTo>
                <a:cubicBezTo>
                  <a:pt x="112" y="144"/>
                  <a:pt x="112" y="144"/>
                  <a:pt x="112" y="144"/>
                </a:cubicBezTo>
                <a:cubicBezTo>
                  <a:pt x="112" y="120"/>
                  <a:pt x="112" y="120"/>
                  <a:pt x="112" y="120"/>
                </a:cubicBezTo>
                <a:cubicBezTo>
                  <a:pt x="88" y="120"/>
                  <a:pt x="88" y="120"/>
                  <a:pt x="88" y="120"/>
                </a:cubicBezTo>
                <a:lnTo>
                  <a:pt x="88" y="144"/>
                </a:lnTo>
                <a:close/>
                <a:moveTo>
                  <a:pt x="88" y="116"/>
                </a:moveTo>
                <a:cubicBezTo>
                  <a:pt x="112" y="116"/>
                  <a:pt x="112" y="116"/>
                  <a:pt x="112" y="116"/>
                </a:cubicBezTo>
                <a:cubicBezTo>
                  <a:pt x="112" y="92"/>
                  <a:pt x="112" y="92"/>
                  <a:pt x="112" y="92"/>
                </a:cubicBezTo>
                <a:cubicBezTo>
                  <a:pt x="88" y="92"/>
                  <a:pt x="88" y="92"/>
                  <a:pt x="88" y="92"/>
                </a:cubicBezTo>
                <a:lnTo>
                  <a:pt x="88" y="116"/>
                </a:lnTo>
                <a:close/>
                <a:moveTo>
                  <a:pt x="60" y="172"/>
                </a:moveTo>
                <a:cubicBezTo>
                  <a:pt x="84" y="172"/>
                  <a:pt x="84" y="172"/>
                  <a:pt x="84" y="172"/>
                </a:cubicBezTo>
                <a:cubicBezTo>
                  <a:pt x="84" y="148"/>
                  <a:pt x="84" y="148"/>
                  <a:pt x="84" y="148"/>
                </a:cubicBezTo>
                <a:cubicBezTo>
                  <a:pt x="60" y="148"/>
                  <a:pt x="60" y="148"/>
                  <a:pt x="60" y="148"/>
                </a:cubicBezTo>
                <a:lnTo>
                  <a:pt x="60" y="172"/>
                </a:lnTo>
                <a:close/>
                <a:moveTo>
                  <a:pt x="60" y="144"/>
                </a:moveTo>
                <a:cubicBezTo>
                  <a:pt x="84" y="144"/>
                  <a:pt x="84" y="144"/>
                  <a:pt x="84" y="144"/>
                </a:cubicBezTo>
                <a:cubicBezTo>
                  <a:pt x="84" y="120"/>
                  <a:pt x="84" y="120"/>
                  <a:pt x="84" y="120"/>
                </a:cubicBezTo>
                <a:cubicBezTo>
                  <a:pt x="60" y="120"/>
                  <a:pt x="60" y="120"/>
                  <a:pt x="60" y="120"/>
                </a:cubicBezTo>
                <a:lnTo>
                  <a:pt x="60" y="144"/>
                </a:lnTo>
                <a:close/>
                <a:moveTo>
                  <a:pt x="60" y="116"/>
                </a:moveTo>
                <a:cubicBezTo>
                  <a:pt x="84" y="116"/>
                  <a:pt x="84" y="116"/>
                  <a:pt x="84" y="116"/>
                </a:cubicBezTo>
                <a:cubicBezTo>
                  <a:pt x="84" y="92"/>
                  <a:pt x="84" y="92"/>
                  <a:pt x="84" y="92"/>
                </a:cubicBezTo>
                <a:cubicBezTo>
                  <a:pt x="60" y="92"/>
                  <a:pt x="60" y="92"/>
                  <a:pt x="60" y="92"/>
                </a:cubicBezTo>
                <a:lnTo>
                  <a:pt x="60" y="116"/>
                </a:lnTo>
                <a:close/>
                <a:moveTo>
                  <a:pt x="32" y="172"/>
                </a:moveTo>
                <a:cubicBezTo>
                  <a:pt x="56" y="172"/>
                  <a:pt x="56" y="172"/>
                  <a:pt x="56" y="172"/>
                </a:cubicBezTo>
                <a:cubicBezTo>
                  <a:pt x="56" y="148"/>
                  <a:pt x="56" y="148"/>
                  <a:pt x="56" y="148"/>
                </a:cubicBezTo>
                <a:cubicBezTo>
                  <a:pt x="32" y="148"/>
                  <a:pt x="32" y="148"/>
                  <a:pt x="32" y="148"/>
                </a:cubicBezTo>
                <a:lnTo>
                  <a:pt x="32" y="172"/>
                </a:lnTo>
                <a:close/>
                <a:moveTo>
                  <a:pt x="32" y="144"/>
                </a:moveTo>
                <a:cubicBezTo>
                  <a:pt x="56" y="144"/>
                  <a:pt x="56" y="144"/>
                  <a:pt x="56" y="144"/>
                </a:cubicBezTo>
                <a:cubicBezTo>
                  <a:pt x="56" y="120"/>
                  <a:pt x="56" y="120"/>
                  <a:pt x="56" y="120"/>
                </a:cubicBezTo>
                <a:cubicBezTo>
                  <a:pt x="32" y="120"/>
                  <a:pt x="32" y="120"/>
                  <a:pt x="32" y="120"/>
                </a:cubicBezTo>
                <a:lnTo>
                  <a:pt x="32" y="144"/>
                </a:lnTo>
                <a:close/>
                <a:moveTo>
                  <a:pt x="32" y="116"/>
                </a:moveTo>
                <a:cubicBezTo>
                  <a:pt x="56" y="116"/>
                  <a:pt x="56" y="116"/>
                  <a:pt x="56" y="116"/>
                </a:cubicBezTo>
                <a:cubicBezTo>
                  <a:pt x="56" y="92"/>
                  <a:pt x="56" y="92"/>
                  <a:pt x="56" y="92"/>
                </a:cubicBezTo>
                <a:cubicBezTo>
                  <a:pt x="32" y="92"/>
                  <a:pt x="32" y="92"/>
                  <a:pt x="32" y="92"/>
                </a:cubicBezTo>
                <a:lnTo>
                  <a:pt x="32" y="116"/>
                </a:lnTo>
                <a:close/>
                <a:moveTo>
                  <a:pt x="0" y="36"/>
                </a:moveTo>
                <a:cubicBezTo>
                  <a:pt x="0" y="25"/>
                  <a:pt x="9" y="16"/>
                  <a:pt x="20" y="16"/>
                </a:cubicBezTo>
                <a:cubicBezTo>
                  <a:pt x="28" y="16"/>
                  <a:pt x="28" y="16"/>
                  <a:pt x="28" y="16"/>
                </a:cubicBezTo>
                <a:cubicBezTo>
                  <a:pt x="28" y="56"/>
                  <a:pt x="28" y="56"/>
                  <a:pt x="28" y="56"/>
                </a:cubicBezTo>
                <a:cubicBezTo>
                  <a:pt x="44" y="56"/>
                  <a:pt x="44" y="56"/>
                  <a:pt x="60" y="56"/>
                </a:cubicBezTo>
                <a:cubicBezTo>
                  <a:pt x="60" y="16"/>
                  <a:pt x="60" y="16"/>
                  <a:pt x="60" y="16"/>
                </a:cubicBezTo>
                <a:cubicBezTo>
                  <a:pt x="140" y="16"/>
                  <a:pt x="140" y="16"/>
                  <a:pt x="140" y="16"/>
                </a:cubicBezTo>
                <a:cubicBezTo>
                  <a:pt x="140" y="56"/>
                  <a:pt x="140" y="56"/>
                  <a:pt x="140" y="56"/>
                </a:cubicBezTo>
                <a:cubicBezTo>
                  <a:pt x="156" y="56"/>
                  <a:pt x="156" y="56"/>
                  <a:pt x="172" y="56"/>
                </a:cubicBezTo>
                <a:cubicBezTo>
                  <a:pt x="172" y="16"/>
                  <a:pt x="172" y="16"/>
                  <a:pt x="172" y="16"/>
                </a:cubicBezTo>
                <a:cubicBezTo>
                  <a:pt x="180" y="16"/>
                  <a:pt x="180" y="16"/>
                  <a:pt x="180" y="16"/>
                </a:cubicBezTo>
                <a:cubicBezTo>
                  <a:pt x="191" y="16"/>
                  <a:pt x="200" y="25"/>
                  <a:pt x="200" y="36"/>
                </a:cubicBezTo>
                <a:cubicBezTo>
                  <a:pt x="200" y="80"/>
                  <a:pt x="200" y="80"/>
                  <a:pt x="200" y="80"/>
                </a:cubicBezTo>
                <a:cubicBezTo>
                  <a:pt x="115" y="80"/>
                  <a:pt x="96" y="80"/>
                  <a:pt x="0" y="80"/>
                </a:cubicBezTo>
                <a:lnTo>
                  <a:pt x="0" y="36"/>
                </a:lnTo>
                <a:close/>
                <a:moveTo>
                  <a:pt x="144" y="12"/>
                </a:moveTo>
                <a:cubicBezTo>
                  <a:pt x="144" y="5"/>
                  <a:pt x="150" y="0"/>
                  <a:pt x="156" y="0"/>
                </a:cubicBezTo>
                <a:cubicBezTo>
                  <a:pt x="163" y="0"/>
                  <a:pt x="168" y="5"/>
                  <a:pt x="168" y="12"/>
                </a:cubicBezTo>
                <a:cubicBezTo>
                  <a:pt x="168" y="52"/>
                  <a:pt x="168" y="52"/>
                  <a:pt x="168" y="52"/>
                </a:cubicBezTo>
                <a:cubicBezTo>
                  <a:pt x="168" y="52"/>
                  <a:pt x="159" y="52"/>
                  <a:pt x="144" y="52"/>
                </a:cubicBezTo>
                <a:cubicBezTo>
                  <a:pt x="144" y="45"/>
                  <a:pt x="144" y="12"/>
                  <a:pt x="144" y="12"/>
                </a:cubicBezTo>
                <a:close/>
                <a:moveTo>
                  <a:pt x="32" y="12"/>
                </a:moveTo>
                <a:cubicBezTo>
                  <a:pt x="32" y="5"/>
                  <a:pt x="38" y="0"/>
                  <a:pt x="44" y="0"/>
                </a:cubicBezTo>
                <a:cubicBezTo>
                  <a:pt x="51" y="0"/>
                  <a:pt x="56" y="5"/>
                  <a:pt x="56" y="12"/>
                </a:cubicBezTo>
                <a:cubicBezTo>
                  <a:pt x="56" y="52"/>
                  <a:pt x="56" y="52"/>
                  <a:pt x="56" y="52"/>
                </a:cubicBezTo>
                <a:cubicBezTo>
                  <a:pt x="56" y="52"/>
                  <a:pt x="43" y="52"/>
                  <a:pt x="32" y="52"/>
                </a:cubicBezTo>
                <a:cubicBezTo>
                  <a:pt x="32" y="54"/>
                  <a:pt x="32" y="12"/>
                  <a:pt x="32" y="12"/>
                </a:cubicBezTo>
                <a:close/>
              </a:path>
            </a:pathLst>
          </a:custGeom>
          <a:solidFill>
            <a:srgbClr val="3F3F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1770" name="Freeform 17"/>
          <p:cNvSpPr>
            <a:spLocks noEditPoints="1" noChangeArrowheads="1"/>
          </p:cNvSpPr>
          <p:nvPr/>
        </p:nvSpPr>
        <p:spPr bwMode="auto">
          <a:xfrm>
            <a:off x="7666038" y="1733550"/>
            <a:ext cx="449262" cy="327025"/>
          </a:xfrm>
          <a:custGeom>
            <a:avLst/>
            <a:gdLst>
              <a:gd name="T0" fmla="*/ 2147483646 w 200"/>
              <a:gd name="T1" fmla="*/ 2147483646 h 184"/>
              <a:gd name="T2" fmla="*/ 2147483646 w 200"/>
              <a:gd name="T3" fmla="*/ 0 h 184"/>
              <a:gd name="T4" fmla="*/ 2147483646 w 200"/>
              <a:gd name="T5" fmla="*/ 0 h 184"/>
              <a:gd name="T6" fmla="*/ 0 w 200"/>
              <a:gd name="T7" fmla="*/ 2147483646 h 184"/>
              <a:gd name="T8" fmla="*/ 0 w 200"/>
              <a:gd name="T9" fmla="*/ 2147483646 h 184"/>
              <a:gd name="T10" fmla="*/ 0 w 200"/>
              <a:gd name="T11" fmla="*/ 2147483646 h 184"/>
              <a:gd name="T12" fmla="*/ 2147483646 w 200"/>
              <a:gd name="T13" fmla="*/ 2147483646 h 184"/>
              <a:gd name="T14" fmla="*/ 2147483646 w 200"/>
              <a:gd name="T15" fmla="*/ 2147483646 h 184"/>
              <a:gd name="T16" fmla="*/ 2147483646 w 200"/>
              <a:gd name="T17" fmla="*/ 2147483646 h 184"/>
              <a:gd name="T18" fmla="*/ 2147483646 w 200"/>
              <a:gd name="T19" fmla="*/ 2147483646 h 184"/>
              <a:gd name="T20" fmla="*/ 2147483646 w 200"/>
              <a:gd name="T21" fmla="*/ 2147483646 h 184"/>
              <a:gd name="T22" fmla="*/ 2147483646 w 200"/>
              <a:gd name="T23" fmla="*/ 2147483646 h 184"/>
              <a:gd name="T24" fmla="*/ 2147483646 w 200"/>
              <a:gd name="T25" fmla="*/ 2147483646 h 184"/>
              <a:gd name="T26" fmla="*/ 2147483646 w 200"/>
              <a:gd name="T27" fmla="*/ 2147483646 h 184"/>
              <a:gd name="T28" fmla="*/ 2147483646 w 200"/>
              <a:gd name="T29" fmla="*/ 2147483646 h 184"/>
              <a:gd name="T30" fmla="*/ 2147483646 w 200"/>
              <a:gd name="T31" fmla="*/ 2147483646 h 184"/>
              <a:gd name="T32" fmla="*/ 2147483646 w 200"/>
              <a:gd name="T33" fmla="*/ 2147483646 h 184"/>
              <a:gd name="T34" fmla="*/ 2147483646 w 200"/>
              <a:gd name="T35" fmla="*/ 2147483646 h 184"/>
              <a:gd name="T36" fmla="*/ 2147483646 w 200"/>
              <a:gd name="T37" fmla="*/ 2147483646 h 184"/>
              <a:gd name="T38" fmla="*/ 2147483646 w 200"/>
              <a:gd name="T39" fmla="*/ 2147483646 h 184"/>
              <a:gd name="T40" fmla="*/ 2147483646 w 200"/>
              <a:gd name="T41" fmla="*/ 2147483646 h 184"/>
              <a:gd name="T42" fmla="*/ 2147483646 w 200"/>
              <a:gd name="T43" fmla="*/ 2147483646 h 184"/>
              <a:gd name="T44" fmla="*/ 2147483646 w 200"/>
              <a:gd name="T45" fmla="*/ 2147483646 h 184"/>
              <a:gd name="T46" fmla="*/ 2147483646 w 200"/>
              <a:gd name="T47" fmla="*/ 2147483646 h 184"/>
              <a:gd name="T48" fmla="*/ 2147483646 w 200"/>
              <a:gd name="T49" fmla="*/ 2147483646 h 184"/>
              <a:gd name="T50" fmla="*/ 2147483646 w 200"/>
              <a:gd name="T51" fmla="*/ 2147483646 h 184"/>
              <a:gd name="T52" fmla="*/ 2147483646 w 200"/>
              <a:gd name="T53" fmla="*/ 2147483646 h 184"/>
              <a:gd name="T54" fmla="*/ 2147483646 w 200"/>
              <a:gd name="T55" fmla="*/ 2147483646 h 184"/>
              <a:gd name="T56" fmla="*/ 2147483646 w 200"/>
              <a:gd name="T57" fmla="*/ 2147483646 h 184"/>
              <a:gd name="T58" fmla="*/ 2147483646 w 200"/>
              <a:gd name="T59" fmla="*/ 2147483646 h 184"/>
              <a:gd name="T60" fmla="*/ 2147483646 w 200"/>
              <a:gd name="T61" fmla="*/ 2147483646 h 184"/>
              <a:gd name="T62" fmla="*/ 2147483646 w 200"/>
              <a:gd name="T63" fmla="*/ 2147483646 h 184"/>
              <a:gd name="T64" fmla="*/ 2147483646 w 200"/>
              <a:gd name="T65" fmla="*/ 2147483646 h 184"/>
              <a:gd name="T66" fmla="*/ 2147483646 w 200"/>
              <a:gd name="T67" fmla="*/ 2147483646 h 184"/>
              <a:gd name="T68" fmla="*/ 2147483646 w 200"/>
              <a:gd name="T69" fmla="*/ 2147483646 h 184"/>
              <a:gd name="T70" fmla="*/ 2147483646 w 200"/>
              <a:gd name="T71" fmla="*/ 2147483646 h 184"/>
              <a:gd name="T72" fmla="*/ 2147483646 w 200"/>
              <a:gd name="T73" fmla="*/ 2147483646 h 184"/>
              <a:gd name="T74" fmla="*/ 2147483646 w 200"/>
              <a:gd name="T75" fmla="*/ 2147483646 h 184"/>
              <a:gd name="T76" fmla="*/ 2147483646 w 200"/>
              <a:gd name="T77" fmla="*/ 2147483646 h 184"/>
              <a:gd name="T78" fmla="*/ 2147483646 w 200"/>
              <a:gd name="T79" fmla="*/ 2147483646 h 18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00"/>
              <a:gd name="T121" fmla="*/ 0 h 184"/>
              <a:gd name="T122" fmla="*/ 200 w 200"/>
              <a:gd name="T123" fmla="*/ 184 h 18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00" h="184">
                <a:moveTo>
                  <a:pt x="199" y="115"/>
                </a:moveTo>
                <a:cubicBezTo>
                  <a:pt x="164" y="0"/>
                  <a:pt x="164" y="0"/>
                  <a:pt x="164" y="0"/>
                </a:cubicBezTo>
                <a:cubicBezTo>
                  <a:pt x="35" y="0"/>
                  <a:pt x="35" y="0"/>
                  <a:pt x="35" y="0"/>
                </a:cubicBezTo>
                <a:cubicBezTo>
                  <a:pt x="0" y="115"/>
                  <a:pt x="0" y="115"/>
                  <a:pt x="0" y="115"/>
                </a:cubicBezTo>
                <a:cubicBezTo>
                  <a:pt x="0" y="115"/>
                  <a:pt x="0" y="115"/>
                  <a:pt x="0" y="115"/>
                </a:cubicBezTo>
                <a:cubicBezTo>
                  <a:pt x="0" y="172"/>
                  <a:pt x="0" y="172"/>
                  <a:pt x="0" y="172"/>
                </a:cubicBezTo>
                <a:cubicBezTo>
                  <a:pt x="0" y="178"/>
                  <a:pt x="5" y="184"/>
                  <a:pt x="12" y="184"/>
                </a:cubicBezTo>
                <a:cubicBezTo>
                  <a:pt x="188" y="184"/>
                  <a:pt x="188" y="184"/>
                  <a:pt x="188" y="184"/>
                </a:cubicBezTo>
                <a:cubicBezTo>
                  <a:pt x="194" y="184"/>
                  <a:pt x="200" y="178"/>
                  <a:pt x="200" y="172"/>
                </a:cubicBezTo>
                <a:cubicBezTo>
                  <a:pt x="200" y="115"/>
                  <a:pt x="200" y="115"/>
                  <a:pt x="200" y="115"/>
                </a:cubicBezTo>
                <a:cubicBezTo>
                  <a:pt x="199" y="115"/>
                  <a:pt x="199" y="115"/>
                  <a:pt x="199" y="115"/>
                </a:cubicBezTo>
                <a:close/>
                <a:moveTo>
                  <a:pt x="143" y="112"/>
                </a:moveTo>
                <a:cubicBezTo>
                  <a:pt x="125" y="148"/>
                  <a:pt x="125" y="148"/>
                  <a:pt x="125" y="148"/>
                </a:cubicBezTo>
                <a:cubicBezTo>
                  <a:pt x="73" y="148"/>
                  <a:pt x="73" y="148"/>
                  <a:pt x="73" y="148"/>
                </a:cubicBezTo>
                <a:cubicBezTo>
                  <a:pt x="54" y="112"/>
                  <a:pt x="54" y="112"/>
                  <a:pt x="54" y="112"/>
                </a:cubicBezTo>
                <a:cubicBezTo>
                  <a:pt x="20" y="112"/>
                  <a:pt x="20" y="112"/>
                  <a:pt x="20" y="112"/>
                </a:cubicBezTo>
                <a:cubicBezTo>
                  <a:pt x="50" y="12"/>
                  <a:pt x="50" y="12"/>
                  <a:pt x="50" y="12"/>
                </a:cubicBezTo>
                <a:cubicBezTo>
                  <a:pt x="149" y="12"/>
                  <a:pt x="149" y="12"/>
                  <a:pt x="149" y="12"/>
                </a:cubicBezTo>
                <a:cubicBezTo>
                  <a:pt x="180" y="112"/>
                  <a:pt x="180" y="112"/>
                  <a:pt x="180" y="112"/>
                </a:cubicBezTo>
                <a:lnTo>
                  <a:pt x="143" y="112"/>
                </a:lnTo>
                <a:close/>
                <a:moveTo>
                  <a:pt x="138" y="48"/>
                </a:moveTo>
                <a:cubicBezTo>
                  <a:pt x="61" y="48"/>
                  <a:pt x="61" y="48"/>
                  <a:pt x="61" y="48"/>
                </a:cubicBezTo>
                <a:cubicBezTo>
                  <a:pt x="59" y="56"/>
                  <a:pt x="59" y="56"/>
                  <a:pt x="59" y="56"/>
                </a:cubicBezTo>
                <a:cubicBezTo>
                  <a:pt x="140" y="56"/>
                  <a:pt x="140" y="56"/>
                  <a:pt x="140" y="56"/>
                </a:cubicBezTo>
                <a:lnTo>
                  <a:pt x="138" y="48"/>
                </a:lnTo>
                <a:close/>
                <a:moveTo>
                  <a:pt x="132" y="28"/>
                </a:moveTo>
                <a:cubicBezTo>
                  <a:pt x="67" y="28"/>
                  <a:pt x="67" y="28"/>
                  <a:pt x="67" y="28"/>
                </a:cubicBezTo>
                <a:cubicBezTo>
                  <a:pt x="65" y="36"/>
                  <a:pt x="65" y="36"/>
                  <a:pt x="65" y="36"/>
                </a:cubicBezTo>
                <a:cubicBezTo>
                  <a:pt x="134" y="36"/>
                  <a:pt x="134" y="36"/>
                  <a:pt x="134" y="36"/>
                </a:cubicBezTo>
                <a:lnTo>
                  <a:pt x="132" y="28"/>
                </a:lnTo>
                <a:close/>
                <a:moveTo>
                  <a:pt x="47" y="96"/>
                </a:moveTo>
                <a:cubicBezTo>
                  <a:pt x="152" y="96"/>
                  <a:pt x="152" y="96"/>
                  <a:pt x="152" y="96"/>
                </a:cubicBezTo>
                <a:cubicBezTo>
                  <a:pt x="149" y="88"/>
                  <a:pt x="149" y="88"/>
                  <a:pt x="149" y="88"/>
                </a:cubicBezTo>
                <a:cubicBezTo>
                  <a:pt x="50" y="88"/>
                  <a:pt x="50" y="88"/>
                  <a:pt x="50" y="88"/>
                </a:cubicBezTo>
                <a:lnTo>
                  <a:pt x="47" y="96"/>
                </a:lnTo>
                <a:close/>
                <a:moveTo>
                  <a:pt x="144" y="68"/>
                </a:moveTo>
                <a:cubicBezTo>
                  <a:pt x="55" y="68"/>
                  <a:pt x="55" y="68"/>
                  <a:pt x="55" y="68"/>
                </a:cubicBezTo>
                <a:cubicBezTo>
                  <a:pt x="53" y="76"/>
                  <a:pt x="53" y="76"/>
                  <a:pt x="53" y="76"/>
                </a:cubicBezTo>
                <a:cubicBezTo>
                  <a:pt x="146" y="76"/>
                  <a:pt x="146" y="76"/>
                  <a:pt x="146" y="76"/>
                </a:cubicBezTo>
                <a:lnTo>
                  <a:pt x="144" y="68"/>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矩形 7"/>
          <p:cNvSpPr>
            <a:spLocks noChangeArrowheads="1"/>
          </p:cNvSpPr>
          <p:nvPr/>
        </p:nvSpPr>
        <p:spPr bwMode="auto">
          <a:xfrm>
            <a:off x="0" y="0"/>
            <a:ext cx="12192000" cy="6858000"/>
          </a:xfrm>
          <a:prstGeom prst="rect">
            <a:avLst/>
          </a:pr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nvGrpSpPr>
          <p:cNvPr id="32771" name="组合 47"/>
          <p:cNvGrpSpPr/>
          <p:nvPr/>
        </p:nvGrpSpPr>
        <p:grpSpPr bwMode="auto">
          <a:xfrm>
            <a:off x="7072313" y="985838"/>
            <a:ext cx="3503612" cy="1303337"/>
            <a:chOff x="0" y="0"/>
            <a:chExt cx="3504021" cy="1303753"/>
          </a:xfrm>
        </p:grpSpPr>
        <p:grpSp>
          <p:nvGrpSpPr>
            <p:cNvPr id="32805" name="组合 40"/>
            <p:cNvGrpSpPr/>
            <p:nvPr/>
          </p:nvGrpSpPr>
          <p:grpSpPr bwMode="auto">
            <a:xfrm>
              <a:off x="0" y="0"/>
              <a:ext cx="3504021" cy="1303753"/>
              <a:chOff x="0" y="0"/>
              <a:chExt cx="4254500" cy="1582986"/>
            </a:xfrm>
          </p:grpSpPr>
          <p:sp>
            <p:nvSpPr>
              <p:cNvPr id="32807" name="圆角矩形 4"/>
              <p:cNvSpPr>
                <a:spLocks noChangeArrowheads="1"/>
              </p:cNvSpPr>
              <p:nvPr/>
            </p:nvSpPr>
            <p:spPr bwMode="auto">
              <a:xfrm>
                <a:off x="0" y="0"/>
                <a:ext cx="4254500" cy="1582986"/>
              </a:xfrm>
              <a:prstGeom prst="roundRect">
                <a:avLst>
                  <a:gd name="adj" fmla="val 15046"/>
                </a:avLst>
              </a:prstGeom>
              <a:noFill/>
              <a:ln w="47625">
                <a:solidFill>
                  <a:srgbClr val="96A787"/>
                </a:solidFill>
                <a:rou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Arial" panose="020B0604020202020204" pitchFamily="34" charset="0"/>
                  <a:ea typeface="微软雅黑" panose="020B0503020204020204" pitchFamily="34" charset="-122"/>
                </a:endParaRPr>
              </a:p>
            </p:txBody>
          </p:sp>
          <p:sp>
            <p:nvSpPr>
              <p:cNvPr id="32808" name="TextBox 42"/>
              <p:cNvSpPr>
                <a:spLocks noChangeArrowheads="1"/>
              </p:cNvSpPr>
              <p:nvPr/>
            </p:nvSpPr>
            <p:spPr bwMode="auto">
              <a:xfrm>
                <a:off x="623030" y="220594"/>
                <a:ext cx="1953344" cy="560543"/>
              </a:xfrm>
              <a:prstGeom prst="rect">
                <a:avLst/>
              </a:prstGeom>
              <a:noFill/>
              <a:ln w="9525">
                <a:solidFill>
                  <a:srgbClr val="83C834"/>
                </a:solidFill>
                <a:miter lim="800000"/>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sz="1800">
                  <a:latin typeface="Arial" panose="020B0604020202020204" pitchFamily="34" charset="0"/>
                </a:endParaRPr>
              </a:p>
            </p:txBody>
          </p:sp>
          <p:sp>
            <p:nvSpPr>
              <p:cNvPr id="32809" name="矩形 45"/>
              <p:cNvSpPr>
                <a:spLocks noChangeArrowheads="1"/>
              </p:cNvSpPr>
              <p:nvPr/>
            </p:nvSpPr>
            <p:spPr bwMode="auto">
              <a:xfrm>
                <a:off x="648526" y="826642"/>
                <a:ext cx="3150435" cy="317641"/>
              </a:xfrm>
              <a:prstGeom prst="rect">
                <a:avLst/>
              </a:prstGeom>
              <a:noFill/>
              <a:ln w="9525">
                <a:solidFill>
                  <a:srgbClr val="83C834"/>
                </a:solidFill>
                <a:miter lim="800000"/>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zh-CN" sz="1100">
                  <a:solidFill>
                    <a:schemeClr val="bg1"/>
                  </a:solidFill>
                  <a:ea typeface="微软雅黑" panose="020B0503020204020204" pitchFamily="34" charset="-122"/>
                </a:endParaRPr>
              </a:p>
            </p:txBody>
          </p:sp>
        </p:grpSp>
        <p:sp>
          <p:nvSpPr>
            <p:cNvPr id="32806" name="圆角矩形 3"/>
            <p:cNvSpPr>
              <a:spLocks noChangeArrowheads="1"/>
            </p:cNvSpPr>
            <p:nvPr/>
          </p:nvSpPr>
          <p:spPr bwMode="auto">
            <a:xfrm>
              <a:off x="34929" y="101632"/>
              <a:ext cx="3289683" cy="1100488"/>
            </a:xfrm>
            <a:prstGeom prst="roundRect">
              <a:avLst>
                <a:gd name="adj" fmla="val 16667"/>
              </a:avLst>
            </a:prstGeom>
            <a:solidFill>
              <a:srgbClr val="96A787"/>
            </a:solidFill>
            <a:ln w="12700">
              <a:solidFill>
                <a:srgbClr val="83C834"/>
              </a:solidFill>
              <a:rou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Arial" panose="020B0604020202020204" pitchFamily="34" charset="0"/>
                <a:ea typeface="微软雅黑" panose="020B0503020204020204" pitchFamily="34" charset="-122"/>
              </a:endParaRPr>
            </a:p>
          </p:txBody>
        </p:sp>
      </p:grpSp>
      <p:sp>
        <p:nvSpPr>
          <p:cNvPr id="32772" name="TextBox 4"/>
          <p:cNvSpPr>
            <a:spLocks noChangeArrowheads="1"/>
          </p:cNvSpPr>
          <p:nvPr/>
        </p:nvSpPr>
        <p:spPr bwMode="auto">
          <a:xfrm>
            <a:off x="1654175" y="1152525"/>
            <a:ext cx="3689350"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Font typeface="Arial" panose="020B0604020202020204" pitchFamily="34" charset="0"/>
              <a:buNone/>
            </a:pPr>
            <a:r>
              <a:rPr lang="zh-CN" altLang="en-US"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rPr>
              <a:t>击点添加文字说明点击添加文字说明</a:t>
            </a:r>
          </a:p>
          <a:p>
            <a:pPr eaLnBrk="1" hangingPunct="1">
              <a:lnSpc>
                <a:spcPct val="150000"/>
              </a:lnSpc>
              <a:spcBef>
                <a:spcPct val="0"/>
              </a:spcBef>
              <a:buFont typeface="Arial" panose="020B0604020202020204" pitchFamily="34" charset="0"/>
              <a:buNone/>
            </a:pPr>
            <a:r>
              <a:rPr lang="zh-CN" altLang="en-US"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点击添加文字说明点击添加文字说明</a:t>
            </a:r>
            <a:endParaRPr lang="en-US" altLang="zh-CN"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endParaRPr>
          </a:p>
          <a:p>
            <a:pPr eaLnBrk="1" hangingPunct="1">
              <a:lnSpc>
                <a:spcPct val="150000"/>
              </a:lnSpc>
              <a:spcBef>
                <a:spcPct val="0"/>
              </a:spcBef>
              <a:buFont typeface="Arial" panose="020B0604020202020204" pitchFamily="34" charset="0"/>
              <a:buNone/>
            </a:pPr>
            <a:r>
              <a:rPr lang="zh-CN" altLang="en-US"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点击添加文字说明点击添加文字说明</a:t>
            </a:r>
            <a:endParaRPr lang="en-US" altLang="zh-CN"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endParaRPr>
          </a:p>
          <a:p>
            <a:pPr eaLnBrk="1" hangingPunct="1">
              <a:lnSpc>
                <a:spcPct val="150000"/>
              </a:lnSpc>
              <a:spcBef>
                <a:spcPct val="0"/>
              </a:spcBef>
              <a:buFont typeface="Arial" panose="020B0604020202020204" pitchFamily="34" charset="0"/>
              <a:buNone/>
            </a:pPr>
            <a:r>
              <a:rPr lang="zh-CN" altLang="en-US"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点击添加文字说明点击添加文字说明</a:t>
            </a:r>
            <a:endParaRPr lang="zh-CN" altLang="en-US" sz="1600">
              <a:latin typeface="Arial" panose="020B0604020202020204" pitchFamily="34" charset="0"/>
              <a:ea typeface="微软雅黑" panose="020B0503020204020204" pitchFamily="34" charset="-122"/>
              <a:sym typeface="Arial" panose="020B0604020202020204" pitchFamily="34" charset="0"/>
            </a:endParaRPr>
          </a:p>
          <a:p>
            <a:pPr eaLnBrk="1" hangingPunct="1">
              <a:lnSpc>
                <a:spcPct val="150000"/>
              </a:lnSpc>
              <a:spcBef>
                <a:spcPct val="0"/>
              </a:spcBef>
              <a:buFont typeface="Arial" panose="020B0604020202020204" pitchFamily="34" charset="0"/>
              <a:buNone/>
            </a:pPr>
            <a:endParaRPr lang="zh-CN" altLang="en-US" sz="1600">
              <a:latin typeface="Arial" panose="020B0604020202020204" pitchFamily="34" charset="0"/>
              <a:ea typeface="微软雅黑" panose="020B0503020204020204" pitchFamily="34" charset="-122"/>
              <a:sym typeface="Arial" panose="020B0604020202020204" pitchFamily="34" charset="0"/>
            </a:endParaRPr>
          </a:p>
        </p:txBody>
      </p:sp>
      <p:sp>
        <p:nvSpPr>
          <p:cNvPr id="32773" name="圆角矩形 8"/>
          <p:cNvSpPr>
            <a:spLocks noChangeArrowheads="1"/>
          </p:cNvSpPr>
          <p:nvPr/>
        </p:nvSpPr>
        <p:spPr bwMode="auto">
          <a:xfrm>
            <a:off x="7151688" y="4873625"/>
            <a:ext cx="3289300" cy="1101725"/>
          </a:xfrm>
          <a:prstGeom prst="roundRect">
            <a:avLst>
              <a:gd name="adj" fmla="val 16667"/>
            </a:avLst>
          </a:prstGeom>
          <a:solidFill>
            <a:srgbClr val="595959"/>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Arial" panose="020B0604020202020204" pitchFamily="34" charset="0"/>
              <a:ea typeface="微软雅黑" panose="020B0503020204020204" pitchFamily="34" charset="-122"/>
            </a:endParaRPr>
          </a:p>
        </p:txBody>
      </p:sp>
      <p:sp>
        <p:nvSpPr>
          <p:cNvPr id="32774" name="圆角矩形 9"/>
          <p:cNvSpPr>
            <a:spLocks noChangeArrowheads="1"/>
          </p:cNvSpPr>
          <p:nvPr/>
        </p:nvSpPr>
        <p:spPr bwMode="auto">
          <a:xfrm>
            <a:off x="7112000" y="2963863"/>
            <a:ext cx="3290888" cy="1101725"/>
          </a:xfrm>
          <a:prstGeom prst="roundRect">
            <a:avLst>
              <a:gd name="adj" fmla="val 16667"/>
            </a:avLst>
          </a:prstGeom>
          <a:solidFill>
            <a:srgbClr val="DB6344"/>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Arial" panose="020B0604020202020204" pitchFamily="34" charset="0"/>
              <a:ea typeface="微软雅黑" panose="020B0503020204020204" pitchFamily="34" charset="-122"/>
            </a:endParaRPr>
          </a:p>
        </p:txBody>
      </p:sp>
      <p:sp>
        <p:nvSpPr>
          <p:cNvPr id="32775" name="椭圆 10"/>
          <p:cNvSpPr>
            <a:spLocks noChangeArrowheads="1"/>
          </p:cNvSpPr>
          <p:nvPr/>
        </p:nvSpPr>
        <p:spPr bwMode="auto">
          <a:xfrm>
            <a:off x="6213475" y="1063625"/>
            <a:ext cx="1162050" cy="1162050"/>
          </a:xfrm>
          <a:prstGeom prst="ellipse">
            <a:avLst/>
          </a:prstGeom>
          <a:solidFill>
            <a:schemeClr val="bg1"/>
          </a:solidFill>
          <a:ln w="12700">
            <a:solidFill>
              <a:srgbClr val="96A787"/>
            </a:solidFill>
            <a:rou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Arial" panose="020B0604020202020204" pitchFamily="34" charset="0"/>
              <a:ea typeface="微软雅黑" panose="020B0503020204020204" pitchFamily="34" charset="-122"/>
            </a:endParaRPr>
          </a:p>
        </p:txBody>
      </p:sp>
      <p:sp>
        <p:nvSpPr>
          <p:cNvPr id="32776" name="椭圆 11"/>
          <p:cNvSpPr>
            <a:spLocks noChangeArrowheads="1"/>
          </p:cNvSpPr>
          <p:nvPr/>
        </p:nvSpPr>
        <p:spPr bwMode="auto">
          <a:xfrm>
            <a:off x="6305550" y="1146175"/>
            <a:ext cx="992188" cy="996950"/>
          </a:xfrm>
          <a:prstGeom prst="ellipse">
            <a:avLst/>
          </a:prstGeom>
          <a:solidFill>
            <a:srgbClr val="96A787"/>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Arial" panose="020B0604020202020204" pitchFamily="34" charset="0"/>
              <a:ea typeface="微软雅黑" panose="020B0503020204020204" pitchFamily="34" charset="-122"/>
            </a:endParaRPr>
          </a:p>
        </p:txBody>
      </p:sp>
      <p:sp>
        <p:nvSpPr>
          <p:cNvPr id="32777" name="圆角矩形 13"/>
          <p:cNvSpPr>
            <a:spLocks noChangeArrowheads="1"/>
          </p:cNvSpPr>
          <p:nvPr/>
        </p:nvSpPr>
        <p:spPr bwMode="auto">
          <a:xfrm>
            <a:off x="7024688" y="2865438"/>
            <a:ext cx="3503612" cy="1303337"/>
          </a:xfrm>
          <a:prstGeom prst="roundRect">
            <a:avLst>
              <a:gd name="adj" fmla="val 15046"/>
            </a:avLst>
          </a:prstGeom>
          <a:noFill/>
          <a:ln w="47625">
            <a:solidFill>
              <a:srgbClr val="DB6344"/>
            </a:solidFill>
            <a:rou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Arial" panose="020B0604020202020204" pitchFamily="34" charset="0"/>
              <a:ea typeface="微软雅黑" panose="020B0503020204020204" pitchFamily="34" charset="-122"/>
            </a:endParaRPr>
          </a:p>
        </p:txBody>
      </p:sp>
      <p:sp>
        <p:nvSpPr>
          <p:cNvPr id="32778" name="椭圆 14"/>
          <p:cNvSpPr>
            <a:spLocks noChangeArrowheads="1"/>
          </p:cNvSpPr>
          <p:nvPr/>
        </p:nvSpPr>
        <p:spPr bwMode="auto">
          <a:xfrm>
            <a:off x="6275388" y="2936875"/>
            <a:ext cx="1160462" cy="1160463"/>
          </a:xfrm>
          <a:prstGeom prst="ellipse">
            <a:avLst/>
          </a:prstGeom>
          <a:solidFill>
            <a:schemeClr val="bg1"/>
          </a:solidFill>
          <a:ln w="12700">
            <a:solidFill>
              <a:srgbClr val="DB6344"/>
            </a:solidFill>
            <a:rou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Arial" panose="020B0604020202020204" pitchFamily="34" charset="0"/>
              <a:ea typeface="微软雅黑" panose="020B0503020204020204" pitchFamily="34" charset="-122"/>
            </a:endParaRPr>
          </a:p>
        </p:txBody>
      </p:sp>
      <p:sp>
        <p:nvSpPr>
          <p:cNvPr id="32779" name="TextBox 42"/>
          <p:cNvSpPr>
            <a:spLocks noChangeArrowheads="1"/>
          </p:cNvSpPr>
          <p:nvPr/>
        </p:nvSpPr>
        <p:spPr bwMode="auto">
          <a:xfrm>
            <a:off x="7758113" y="3048000"/>
            <a:ext cx="16081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sz="1800">
              <a:latin typeface="Arial" panose="020B0604020202020204" pitchFamily="34" charset="0"/>
            </a:endParaRPr>
          </a:p>
        </p:txBody>
      </p:sp>
      <p:sp>
        <p:nvSpPr>
          <p:cNvPr id="32780" name="矩形 14"/>
          <p:cNvSpPr>
            <a:spLocks noChangeArrowheads="1"/>
          </p:cNvSpPr>
          <p:nvPr/>
        </p:nvSpPr>
        <p:spPr bwMode="auto">
          <a:xfrm>
            <a:off x="7559675" y="3546475"/>
            <a:ext cx="25939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zh-CN" sz="1100">
              <a:solidFill>
                <a:schemeClr val="bg1"/>
              </a:solidFill>
              <a:ea typeface="微软雅黑" panose="020B0503020204020204" pitchFamily="34" charset="-122"/>
            </a:endParaRPr>
          </a:p>
        </p:txBody>
      </p:sp>
      <p:sp>
        <p:nvSpPr>
          <p:cNvPr id="32781" name="圆角矩形 19"/>
          <p:cNvSpPr>
            <a:spLocks noChangeArrowheads="1"/>
          </p:cNvSpPr>
          <p:nvPr/>
        </p:nvSpPr>
        <p:spPr bwMode="auto">
          <a:xfrm>
            <a:off x="7061200" y="4768850"/>
            <a:ext cx="3505200" cy="1304925"/>
          </a:xfrm>
          <a:prstGeom prst="roundRect">
            <a:avLst>
              <a:gd name="adj" fmla="val 15046"/>
            </a:avLst>
          </a:prstGeom>
          <a:noFill/>
          <a:ln w="47625">
            <a:solidFill>
              <a:srgbClr val="595959"/>
            </a:solidFill>
            <a:rou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Arial" panose="020B0604020202020204" pitchFamily="34" charset="0"/>
              <a:ea typeface="微软雅黑" panose="020B0503020204020204" pitchFamily="34" charset="-122"/>
            </a:endParaRPr>
          </a:p>
        </p:txBody>
      </p:sp>
      <p:sp>
        <p:nvSpPr>
          <p:cNvPr id="32782" name="椭圆 20"/>
          <p:cNvSpPr>
            <a:spLocks noChangeArrowheads="1"/>
          </p:cNvSpPr>
          <p:nvPr/>
        </p:nvSpPr>
        <p:spPr bwMode="auto">
          <a:xfrm>
            <a:off x="6311900" y="4840288"/>
            <a:ext cx="1160463" cy="1160462"/>
          </a:xfrm>
          <a:prstGeom prst="ellipse">
            <a:avLst/>
          </a:prstGeom>
          <a:solidFill>
            <a:schemeClr val="bg1"/>
          </a:solidFill>
          <a:ln w="12700">
            <a:solidFill>
              <a:srgbClr val="595959"/>
            </a:solidFill>
            <a:rou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Arial" panose="020B0604020202020204" pitchFamily="34" charset="0"/>
              <a:ea typeface="微软雅黑" panose="020B0503020204020204" pitchFamily="34" charset="-122"/>
            </a:endParaRPr>
          </a:p>
        </p:txBody>
      </p:sp>
      <p:sp>
        <p:nvSpPr>
          <p:cNvPr id="32783" name="椭圆 21"/>
          <p:cNvSpPr>
            <a:spLocks noChangeArrowheads="1"/>
          </p:cNvSpPr>
          <p:nvPr/>
        </p:nvSpPr>
        <p:spPr bwMode="auto">
          <a:xfrm>
            <a:off x="6403975" y="4922838"/>
            <a:ext cx="992188" cy="995362"/>
          </a:xfrm>
          <a:prstGeom prst="ellipse">
            <a:avLst/>
          </a:prstGeom>
          <a:solidFill>
            <a:srgbClr val="595959"/>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Arial" panose="020B0604020202020204" pitchFamily="34" charset="0"/>
              <a:ea typeface="微软雅黑" panose="020B0503020204020204" pitchFamily="34" charset="-122"/>
            </a:endParaRPr>
          </a:p>
        </p:txBody>
      </p:sp>
      <p:sp>
        <p:nvSpPr>
          <p:cNvPr id="32784" name="TextBox 42"/>
          <p:cNvSpPr>
            <a:spLocks noChangeArrowheads="1"/>
          </p:cNvSpPr>
          <p:nvPr/>
        </p:nvSpPr>
        <p:spPr bwMode="auto">
          <a:xfrm>
            <a:off x="7783513" y="4951413"/>
            <a:ext cx="15716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sz="1800">
              <a:latin typeface="Arial" panose="020B0604020202020204" pitchFamily="34" charset="0"/>
            </a:endParaRPr>
          </a:p>
        </p:txBody>
      </p:sp>
      <p:grpSp>
        <p:nvGrpSpPr>
          <p:cNvPr id="32785" name="组合 24"/>
          <p:cNvGrpSpPr/>
          <p:nvPr/>
        </p:nvGrpSpPr>
        <p:grpSpPr bwMode="auto">
          <a:xfrm>
            <a:off x="6519863" y="1336675"/>
            <a:ext cx="547687" cy="611188"/>
            <a:chOff x="0" y="0"/>
            <a:chExt cx="617126" cy="689549"/>
          </a:xfrm>
        </p:grpSpPr>
        <p:grpSp>
          <p:nvGrpSpPr>
            <p:cNvPr id="32801" name="组合 25"/>
            <p:cNvGrpSpPr/>
            <p:nvPr/>
          </p:nvGrpSpPr>
          <p:grpSpPr bwMode="auto">
            <a:xfrm>
              <a:off x="0" y="49501"/>
              <a:ext cx="617126" cy="640048"/>
              <a:chOff x="0" y="0"/>
              <a:chExt cx="617126" cy="640048"/>
            </a:xfrm>
          </p:grpSpPr>
          <p:sp>
            <p:nvSpPr>
              <p:cNvPr id="32803" name="流程图: 手动操作 7"/>
              <p:cNvSpPr>
                <a:spLocks noChangeArrowheads="1"/>
              </p:cNvSpPr>
              <p:nvPr/>
            </p:nvSpPr>
            <p:spPr bwMode="auto">
              <a:xfrm>
                <a:off x="39070" y="173384"/>
                <a:ext cx="538986" cy="466664"/>
              </a:xfrm>
              <a:custGeom>
                <a:avLst/>
                <a:gdLst>
                  <a:gd name="T0" fmla="*/ 0 w 10261"/>
                  <a:gd name="T1" fmla="*/ 0 h 11498"/>
                  <a:gd name="T2" fmla="*/ 2147483646 w 10261"/>
                  <a:gd name="T3" fmla="*/ 2147483646 h 11498"/>
                  <a:gd name="T4" fmla="*/ 2147483646 w 10261"/>
                  <a:gd name="T5" fmla="*/ 2147483646 h 11498"/>
                  <a:gd name="T6" fmla="*/ 2147483646 w 10261"/>
                  <a:gd name="T7" fmla="*/ 2147483646 h 11498"/>
                  <a:gd name="T8" fmla="*/ 0 w 10261"/>
                  <a:gd name="T9" fmla="*/ 0 h 11498"/>
                  <a:gd name="T10" fmla="*/ 0 60000 65536"/>
                  <a:gd name="T11" fmla="*/ 0 60000 65536"/>
                  <a:gd name="T12" fmla="*/ 0 60000 65536"/>
                  <a:gd name="T13" fmla="*/ 0 60000 65536"/>
                  <a:gd name="T14" fmla="*/ 0 60000 65536"/>
                  <a:gd name="T15" fmla="*/ 0 w 10261"/>
                  <a:gd name="T16" fmla="*/ 0 h 11498"/>
                  <a:gd name="T17" fmla="*/ 10261 w 10261"/>
                  <a:gd name="T18" fmla="*/ 11498 h 11498"/>
                </a:gdLst>
                <a:ahLst/>
                <a:cxnLst>
                  <a:cxn ang="T10">
                    <a:pos x="T0" y="T1"/>
                  </a:cxn>
                  <a:cxn ang="T11">
                    <a:pos x="T2" y="T3"/>
                  </a:cxn>
                  <a:cxn ang="T12">
                    <a:pos x="T4" y="T5"/>
                  </a:cxn>
                  <a:cxn ang="T13">
                    <a:pos x="T6" y="T7"/>
                  </a:cxn>
                  <a:cxn ang="T14">
                    <a:pos x="T8" y="T9"/>
                  </a:cxn>
                </a:cxnLst>
                <a:rect l="T15" t="T16" r="T17" b="T18"/>
                <a:pathLst>
                  <a:path w="10261" h="11498">
                    <a:moveTo>
                      <a:pt x="0" y="0"/>
                    </a:moveTo>
                    <a:lnTo>
                      <a:pt x="10261" y="96"/>
                    </a:lnTo>
                    <a:cubicBezTo>
                      <a:pt x="10017" y="3864"/>
                      <a:pt x="9886" y="7730"/>
                      <a:pt x="9642" y="11498"/>
                    </a:cubicBezTo>
                    <a:lnTo>
                      <a:pt x="730" y="11449"/>
                    </a:lnTo>
                    <a:cubicBezTo>
                      <a:pt x="487" y="7633"/>
                      <a:pt x="243" y="3816"/>
                      <a:pt x="0" y="0"/>
                    </a:cubicBezTo>
                    <a:close/>
                  </a:path>
                </a:pathLst>
              </a:cu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2804" name="剪去同侧角的矩形 9"/>
              <p:cNvSpPr>
                <a:spLocks noChangeArrowheads="1"/>
              </p:cNvSpPr>
              <p:nvPr/>
            </p:nvSpPr>
            <p:spPr bwMode="auto">
              <a:xfrm>
                <a:off x="0" y="0"/>
                <a:ext cx="617126" cy="114446"/>
              </a:xfrm>
              <a:custGeom>
                <a:avLst/>
                <a:gdLst>
                  <a:gd name="T0" fmla="*/ 57701 w 760663"/>
                  <a:gd name="T1" fmla="*/ 0 h 129728"/>
                  <a:gd name="T2" fmla="*/ 121050 w 760663"/>
                  <a:gd name="T3" fmla="*/ 131 h 129728"/>
                  <a:gd name="T4" fmla="*/ 175430 w 760663"/>
                  <a:gd name="T5" fmla="*/ 35394 h 129728"/>
                  <a:gd name="T6" fmla="*/ 175980 w 760663"/>
                  <a:gd name="T7" fmla="*/ 53951 h 129728"/>
                  <a:gd name="T8" fmla="*/ 175430 w 760663"/>
                  <a:gd name="T9" fmla="*/ 53951 h 129728"/>
                  <a:gd name="T10" fmla="*/ 12671 w 760663"/>
                  <a:gd name="T11" fmla="*/ 53951 h 129728"/>
                  <a:gd name="T12" fmla="*/ 0 w 760663"/>
                  <a:gd name="T13" fmla="*/ 53951 h 129728"/>
                  <a:gd name="T14" fmla="*/ 1 w 760663"/>
                  <a:gd name="T15" fmla="*/ 35394 h 129728"/>
                  <a:gd name="T16" fmla="*/ 57701 w 760663"/>
                  <a:gd name="T17" fmla="*/ 0 h 1297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0663"/>
                  <a:gd name="T28" fmla="*/ 0 h 129728"/>
                  <a:gd name="T29" fmla="*/ 760663 w 760663"/>
                  <a:gd name="T30" fmla="*/ 129728 h 1297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0663" h="129728">
                    <a:moveTo>
                      <a:pt x="249411" y="0"/>
                    </a:moveTo>
                    <a:lnTo>
                      <a:pt x="523230" y="316"/>
                    </a:lnTo>
                    <a:lnTo>
                      <a:pt x="758282" y="85105"/>
                    </a:lnTo>
                    <a:lnTo>
                      <a:pt x="760663" y="129728"/>
                    </a:lnTo>
                    <a:lnTo>
                      <a:pt x="758282" y="129728"/>
                    </a:lnTo>
                    <a:lnTo>
                      <a:pt x="54769" y="129728"/>
                    </a:lnTo>
                    <a:lnTo>
                      <a:pt x="0" y="129728"/>
                    </a:lnTo>
                    <a:cubicBezTo>
                      <a:pt x="0" y="114854"/>
                      <a:pt x="1" y="99979"/>
                      <a:pt x="1" y="85105"/>
                    </a:cubicBezTo>
                    <a:lnTo>
                      <a:pt x="249411" y="0"/>
                    </a:lnTo>
                    <a:close/>
                  </a:path>
                </a:pathLst>
              </a:cu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32802" name="圆角矩形 26"/>
            <p:cNvSpPr>
              <a:spLocks noChangeArrowheads="1"/>
            </p:cNvSpPr>
            <p:nvPr/>
          </p:nvSpPr>
          <p:spPr bwMode="auto">
            <a:xfrm>
              <a:off x="227077" y="0"/>
              <a:ext cx="170815" cy="66640"/>
            </a:xfrm>
            <a:prstGeom prst="roundRect">
              <a:avLst>
                <a:gd name="adj" fmla="val 16667"/>
              </a:avLst>
            </a:prstGeom>
            <a:solidFill>
              <a:srgbClr val="F9ECDC"/>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Arial" panose="020B0604020202020204" pitchFamily="34" charset="0"/>
                <a:ea typeface="微软雅黑" panose="020B0503020204020204" pitchFamily="34" charset="-122"/>
              </a:endParaRPr>
            </a:p>
          </p:txBody>
        </p:sp>
      </p:grpSp>
      <p:sp>
        <p:nvSpPr>
          <p:cNvPr id="32786" name="椭圆 29"/>
          <p:cNvSpPr>
            <a:spLocks noChangeArrowheads="1"/>
          </p:cNvSpPr>
          <p:nvPr/>
        </p:nvSpPr>
        <p:spPr bwMode="auto">
          <a:xfrm>
            <a:off x="6356350" y="3014663"/>
            <a:ext cx="998538" cy="1003300"/>
          </a:xfrm>
          <a:prstGeom prst="ellipse">
            <a:avLst/>
          </a:prstGeom>
          <a:solidFill>
            <a:srgbClr val="DB6344"/>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Arial" panose="020B0604020202020204" pitchFamily="34" charset="0"/>
              <a:ea typeface="微软雅黑" panose="020B0503020204020204" pitchFamily="34" charset="-122"/>
            </a:endParaRPr>
          </a:p>
        </p:txBody>
      </p:sp>
      <p:grpSp>
        <p:nvGrpSpPr>
          <p:cNvPr id="32787" name="组合 30"/>
          <p:cNvGrpSpPr/>
          <p:nvPr/>
        </p:nvGrpSpPr>
        <p:grpSpPr bwMode="auto">
          <a:xfrm>
            <a:off x="6511925" y="3141663"/>
            <a:ext cx="730250" cy="717550"/>
            <a:chOff x="0" y="0"/>
            <a:chExt cx="730909" cy="718281"/>
          </a:xfrm>
        </p:grpSpPr>
        <p:sp>
          <p:nvSpPr>
            <p:cNvPr id="32797" name="椭圆 31"/>
            <p:cNvSpPr>
              <a:spLocks noChangeArrowheads="1"/>
            </p:cNvSpPr>
            <p:nvPr/>
          </p:nvSpPr>
          <p:spPr bwMode="auto">
            <a:xfrm>
              <a:off x="301011" y="305323"/>
              <a:ext cx="138118" cy="138118"/>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600">
                <a:solidFill>
                  <a:srgbClr val="FFFFFF"/>
                </a:solidFill>
                <a:latin typeface="Arial" panose="020B0604020202020204" pitchFamily="34" charset="0"/>
                <a:ea typeface="微软雅黑" panose="020B0503020204020204" pitchFamily="34" charset="-122"/>
              </a:endParaRPr>
            </a:p>
          </p:txBody>
        </p:sp>
        <p:sp>
          <p:nvSpPr>
            <p:cNvPr id="32798" name="空心弧 32"/>
            <p:cNvSpPr>
              <a:spLocks noChangeArrowheads="1"/>
            </p:cNvSpPr>
            <p:nvPr/>
          </p:nvSpPr>
          <p:spPr bwMode="auto">
            <a:xfrm>
              <a:off x="9519" y="47363"/>
              <a:ext cx="692554" cy="670918"/>
            </a:xfrm>
            <a:custGeom>
              <a:avLst/>
              <a:gdLst>
                <a:gd name="T0" fmla="*/ 2147483646 w 21600"/>
                <a:gd name="T1" fmla="*/ 0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42 h 21600"/>
              </a:gdLst>
              <a:ahLst/>
              <a:cxnLst>
                <a:cxn ang="T8">
                  <a:pos x="T0" y="T1"/>
                </a:cxn>
                <a:cxn ang="T9">
                  <a:pos x="T2" y="T3"/>
                </a:cxn>
                <a:cxn ang="T10">
                  <a:pos x="T4" y="T5"/>
                </a:cxn>
                <a:cxn ang="T11">
                  <a:pos x="T6" y="T7"/>
                </a:cxn>
              </a:cxnLst>
              <a:rect l="T12" t="T13" r="T14" b="T15"/>
              <a:pathLst>
                <a:path w="21600" h="21600">
                  <a:moveTo>
                    <a:pt x="8495" y="6360"/>
                  </a:moveTo>
                  <a:cubicBezTo>
                    <a:pt x="9207" y="5991"/>
                    <a:pt x="9997" y="5798"/>
                    <a:pt x="10799" y="5798"/>
                  </a:cubicBezTo>
                  <a:cubicBezTo>
                    <a:pt x="11602" y="5797"/>
                    <a:pt x="12392" y="5991"/>
                    <a:pt x="13104" y="6360"/>
                  </a:cubicBezTo>
                  <a:lnTo>
                    <a:pt x="15776" y="1215"/>
                  </a:lnTo>
                  <a:cubicBezTo>
                    <a:pt x="14239" y="416"/>
                    <a:pt x="12532" y="0"/>
                    <a:pt x="10800" y="0"/>
                  </a:cubicBezTo>
                  <a:cubicBezTo>
                    <a:pt x="9067" y="-1"/>
                    <a:pt x="7360" y="416"/>
                    <a:pt x="5823" y="1215"/>
                  </a:cubicBezTo>
                  <a:lnTo>
                    <a:pt x="8495" y="636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2799" name="空心弧 33"/>
            <p:cNvSpPr>
              <a:spLocks noChangeArrowheads="1"/>
            </p:cNvSpPr>
            <p:nvPr/>
          </p:nvSpPr>
          <p:spPr bwMode="auto">
            <a:xfrm rot="-7200000">
              <a:off x="-10818" y="27989"/>
              <a:ext cx="692554" cy="670917"/>
            </a:xfrm>
            <a:custGeom>
              <a:avLst/>
              <a:gdLst>
                <a:gd name="T0" fmla="*/ 2147483646 w 21600"/>
                <a:gd name="T1" fmla="*/ 0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42 h 21600"/>
              </a:gdLst>
              <a:ahLst/>
              <a:cxnLst>
                <a:cxn ang="T8">
                  <a:pos x="T0" y="T1"/>
                </a:cxn>
                <a:cxn ang="T9">
                  <a:pos x="T2" y="T3"/>
                </a:cxn>
                <a:cxn ang="T10">
                  <a:pos x="T4" y="T5"/>
                </a:cxn>
                <a:cxn ang="T11">
                  <a:pos x="T6" y="T7"/>
                </a:cxn>
              </a:cxnLst>
              <a:rect l="T12" t="T13" r="T14" b="T15"/>
              <a:pathLst>
                <a:path w="21600" h="21600">
                  <a:moveTo>
                    <a:pt x="8495" y="6360"/>
                  </a:moveTo>
                  <a:cubicBezTo>
                    <a:pt x="9207" y="5991"/>
                    <a:pt x="9997" y="5798"/>
                    <a:pt x="10799" y="5798"/>
                  </a:cubicBezTo>
                  <a:cubicBezTo>
                    <a:pt x="11602" y="5797"/>
                    <a:pt x="12392" y="5991"/>
                    <a:pt x="13104" y="6360"/>
                  </a:cubicBezTo>
                  <a:lnTo>
                    <a:pt x="15776" y="1215"/>
                  </a:lnTo>
                  <a:cubicBezTo>
                    <a:pt x="14239" y="416"/>
                    <a:pt x="12532" y="0"/>
                    <a:pt x="10800" y="0"/>
                  </a:cubicBezTo>
                  <a:cubicBezTo>
                    <a:pt x="9067" y="-1"/>
                    <a:pt x="7360" y="416"/>
                    <a:pt x="5823" y="1215"/>
                  </a:cubicBezTo>
                  <a:lnTo>
                    <a:pt x="8495" y="636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2800" name="空心弧 34"/>
            <p:cNvSpPr>
              <a:spLocks noChangeArrowheads="1"/>
            </p:cNvSpPr>
            <p:nvPr/>
          </p:nvSpPr>
          <p:spPr bwMode="auto">
            <a:xfrm rot="7200000">
              <a:off x="49172" y="10815"/>
              <a:ext cx="692554" cy="670917"/>
            </a:xfrm>
            <a:custGeom>
              <a:avLst/>
              <a:gdLst>
                <a:gd name="T0" fmla="*/ 2147483646 w 21600"/>
                <a:gd name="T1" fmla="*/ 0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42 h 21600"/>
              </a:gdLst>
              <a:ahLst/>
              <a:cxnLst>
                <a:cxn ang="T8">
                  <a:pos x="T0" y="T1"/>
                </a:cxn>
                <a:cxn ang="T9">
                  <a:pos x="T2" y="T3"/>
                </a:cxn>
                <a:cxn ang="T10">
                  <a:pos x="T4" y="T5"/>
                </a:cxn>
                <a:cxn ang="T11">
                  <a:pos x="T6" y="T7"/>
                </a:cxn>
              </a:cxnLst>
              <a:rect l="T12" t="T13" r="T14" b="T15"/>
              <a:pathLst>
                <a:path w="21600" h="21600">
                  <a:moveTo>
                    <a:pt x="8495" y="6360"/>
                  </a:moveTo>
                  <a:cubicBezTo>
                    <a:pt x="9207" y="5991"/>
                    <a:pt x="9997" y="5798"/>
                    <a:pt x="10799" y="5798"/>
                  </a:cubicBezTo>
                  <a:cubicBezTo>
                    <a:pt x="11602" y="5797"/>
                    <a:pt x="12392" y="5991"/>
                    <a:pt x="13104" y="6360"/>
                  </a:cubicBezTo>
                  <a:lnTo>
                    <a:pt x="15776" y="1215"/>
                  </a:lnTo>
                  <a:cubicBezTo>
                    <a:pt x="14239" y="416"/>
                    <a:pt x="12532" y="0"/>
                    <a:pt x="10800" y="0"/>
                  </a:cubicBezTo>
                  <a:cubicBezTo>
                    <a:pt x="9067" y="-1"/>
                    <a:pt x="7360" y="416"/>
                    <a:pt x="5823" y="1215"/>
                  </a:cubicBezTo>
                  <a:lnTo>
                    <a:pt x="8495" y="636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grpSp>
        <p:nvGrpSpPr>
          <p:cNvPr id="32788" name="组合 33"/>
          <p:cNvGrpSpPr/>
          <p:nvPr/>
        </p:nvGrpSpPr>
        <p:grpSpPr bwMode="auto">
          <a:xfrm>
            <a:off x="6627813" y="5187950"/>
            <a:ext cx="506412" cy="498475"/>
            <a:chOff x="0" y="0"/>
            <a:chExt cx="506534" cy="499728"/>
          </a:xfrm>
        </p:grpSpPr>
        <p:sp>
          <p:nvSpPr>
            <p:cNvPr id="32795" name="Freeform 91"/>
            <p:cNvSpPr>
              <a:spLocks noChangeArrowheads="1"/>
            </p:cNvSpPr>
            <p:nvPr/>
          </p:nvSpPr>
          <p:spPr bwMode="auto">
            <a:xfrm>
              <a:off x="0" y="0"/>
              <a:ext cx="465191" cy="465191"/>
            </a:xfrm>
            <a:custGeom>
              <a:avLst/>
              <a:gdLst>
                <a:gd name="T0" fmla="*/ 2147483646 w 209"/>
                <a:gd name="T1" fmla="*/ 2147483646 h 209"/>
                <a:gd name="T2" fmla="*/ 2147483646 w 209"/>
                <a:gd name="T3" fmla="*/ 2147483646 h 209"/>
                <a:gd name="T4" fmla="*/ 2147483646 w 209"/>
                <a:gd name="T5" fmla="*/ 2147483646 h 209"/>
                <a:gd name="T6" fmla="*/ 2147483646 w 209"/>
                <a:gd name="T7" fmla="*/ 2147483646 h 209"/>
                <a:gd name="T8" fmla="*/ 2147483646 w 209"/>
                <a:gd name="T9" fmla="*/ 2147483646 h 209"/>
                <a:gd name="T10" fmla="*/ 2147483646 w 209"/>
                <a:gd name="T11" fmla="*/ 2147483646 h 209"/>
                <a:gd name="T12" fmla="*/ 2147483646 w 209"/>
                <a:gd name="T13" fmla="*/ 2147483646 h 209"/>
                <a:gd name="T14" fmla="*/ 2147483646 w 209"/>
                <a:gd name="T15" fmla="*/ 2147483646 h 209"/>
                <a:gd name="T16" fmla="*/ 2147483646 w 209"/>
                <a:gd name="T17" fmla="*/ 2147483646 h 209"/>
                <a:gd name="T18" fmla="*/ 2147483646 w 209"/>
                <a:gd name="T19" fmla="*/ 2147483646 h 209"/>
                <a:gd name="T20" fmla="*/ 2147483646 w 209"/>
                <a:gd name="T21" fmla="*/ 2147483646 h 209"/>
                <a:gd name="T22" fmla="*/ 2147483646 w 209"/>
                <a:gd name="T23" fmla="*/ 2147483646 h 209"/>
                <a:gd name="T24" fmla="*/ 2147483646 w 209"/>
                <a:gd name="T25" fmla="*/ 2147483646 h 209"/>
                <a:gd name="T26" fmla="*/ 2147483646 w 209"/>
                <a:gd name="T27" fmla="*/ 2147483646 h 209"/>
                <a:gd name="T28" fmla="*/ 2147483646 w 209"/>
                <a:gd name="T29" fmla="*/ 2147483646 h 209"/>
                <a:gd name="T30" fmla="*/ 2147483646 w 209"/>
                <a:gd name="T31" fmla="*/ 2147483646 h 209"/>
                <a:gd name="T32" fmla="*/ 2147483646 w 209"/>
                <a:gd name="T33" fmla="*/ 2147483646 h 209"/>
                <a:gd name="T34" fmla="*/ 2147483646 w 209"/>
                <a:gd name="T35" fmla="*/ 2147483646 h 209"/>
                <a:gd name="T36" fmla="*/ 2147483646 w 209"/>
                <a:gd name="T37" fmla="*/ 2147483646 h 209"/>
                <a:gd name="T38" fmla="*/ 0 w 209"/>
                <a:gd name="T39" fmla="*/ 2147483646 h 209"/>
                <a:gd name="T40" fmla="*/ 2147483646 w 209"/>
                <a:gd name="T41" fmla="*/ 2147483646 h 209"/>
                <a:gd name="T42" fmla="*/ 2147483646 w 209"/>
                <a:gd name="T43" fmla="*/ 2147483646 h 209"/>
                <a:gd name="T44" fmla="*/ 2147483646 w 209"/>
                <a:gd name="T45" fmla="*/ 2147483646 h 209"/>
                <a:gd name="T46" fmla="*/ 2147483646 w 209"/>
                <a:gd name="T47" fmla="*/ 2147483646 h 209"/>
                <a:gd name="T48" fmla="*/ 2147483646 w 209"/>
                <a:gd name="T49" fmla="*/ 2147483646 h 209"/>
                <a:gd name="T50" fmla="*/ 2147483646 w 209"/>
                <a:gd name="T51" fmla="*/ 2147483646 h 209"/>
                <a:gd name="T52" fmla="*/ 2147483646 w 209"/>
                <a:gd name="T53" fmla="*/ 0 h 209"/>
                <a:gd name="T54" fmla="*/ 2147483646 w 209"/>
                <a:gd name="T55" fmla="*/ 2147483646 h 209"/>
                <a:gd name="T56" fmla="*/ 2147483646 w 209"/>
                <a:gd name="T57" fmla="*/ 2147483646 h 209"/>
                <a:gd name="T58" fmla="*/ 2147483646 w 209"/>
                <a:gd name="T59" fmla="*/ 2147483646 h 209"/>
                <a:gd name="T60" fmla="*/ 2147483646 w 209"/>
                <a:gd name="T61" fmla="*/ 2147483646 h 209"/>
                <a:gd name="T62" fmla="*/ 2147483646 w 209"/>
                <a:gd name="T63" fmla="*/ 2147483646 h 209"/>
                <a:gd name="T64" fmla="*/ 2147483646 w 209"/>
                <a:gd name="T65" fmla="*/ 2147483646 h 209"/>
                <a:gd name="T66" fmla="*/ 2147483646 w 209"/>
                <a:gd name="T67" fmla="*/ 2147483646 h 209"/>
                <a:gd name="T68" fmla="*/ 2147483646 w 209"/>
                <a:gd name="T69" fmla="*/ 2147483646 h 209"/>
                <a:gd name="T70" fmla="*/ 2147483646 w 209"/>
                <a:gd name="T71" fmla="*/ 2147483646 h 20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09"/>
                <a:gd name="T109" fmla="*/ 0 h 209"/>
                <a:gd name="T110" fmla="*/ 209 w 209"/>
                <a:gd name="T111" fmla="*/ 209 h 20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09" h="209">
                  <a:moveTo>
                    <a:pt x="203" y="29"/>
                  </a:moveTo>
                  <a:lnTo>
                    <a:pt x="203" y="29"/>
                  </a:lnTo>
                  <a:lnTo>
                    <a:pt x="209" y="46"/>
                  </a:lnTo>
                  <a:lnTo>
                    <a:pt x="184" y="74"/>
                  </a:lnTo>
                  <a:lnTo>
                    <a:pt x="165" y="69"/>
                  </a:lnTo>
                  <a:lnTo>
                    <a:pt x="163" y="67"/>
                  </a:lnTo>
                  <a:lnTo>
                    <a:pt x="67" y="163"/>
                  </a:lnTo>
                  <a:lnTo>
                    <a:pt x="67" y="165"/>
                  </a:lnTo>
                  <a:lnTo>
                    <a:pt x="72" y="186"/>
                  </a:lnTo>
                  <a:lnTo>
                    <a:pt x="46" y="209"/>
                  </a:lnTo>
                  <a:lnTo>
                    <a:pt x="27" y="205"/>
                  </a:lnTo>
                  <a:lnTo>
                    <a:pt x="29" y="203"/>
                  </a:lnTo>
                  <a:lnTo>
                    <a:pt x="46" y="186"/>
                  </a:lnTo>
                  <a:lnTo>
                    <a:pt x="38" y="171"/>
                  </a:lnTo>
                  <a:lnTo>
                    <a:pt x="23" y="163"/>
                  </a:lnTo>
                  <a:lnTo>
                    <a:pt x="6" y="182"/>
                  </a:lnTo>
                  <a:lnTo>
                    <a:pt x="4" y="182"/>
                  </a:lnTo>
                  <a:lnTo>
                    <a:pt x="0" y="165"/>
                  </a:lnTo>
                  <a:lnTo>
                    <a:pt x="25" y="137"/>
                  </a:lnTo>
                  <a:lnTo>
                    <a:pt x="44" y="142"/>
                  </a:lnTo>
                  <a:lnTo>
                    <a:pt x="46" y="144"/>
                  </a:lnTo>
                  <a:lnTo>
                    <a:pt x="142" y="48"/>
                  </a:lnTo>
                  <a:lnTo>
                    <a:pt x="142" y="46"/>
                  </a:lnTo>
                  <a:lnTo>
                    <a:pt x="135" y="25"/>
                  </a:lnTo>
                  <a:lnTo>
                    <a:pt x="163" y="0"/>
                  </a:lnTo>
                  <a:lnTo>
                    <a:pt x="180" y="6"/>
                  </a:lnTo>
                  <a:lnTo>
                    <a:pt x="182" y="6"/>
                  </a:lnTo>
                  <a:lnTo>
                    <a:pt x="180" y="6"/>
                  </a:lnTo>
                  <a:lnTo>
                    <a:pt x="161" y="25"/>
                  </a:lnTo>
                  <a:lnTo>
                    <a:pt x="169" y="40"/>
                  </a:lnTo>
                  <a:lnTo>
                    <a:pt x="184" y="48"/>
                  </a:lnTo>
                  <a:lnTo>
                    <a:pt x="203" y="29"/>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2796" name="Freeform 92"/>
            <p:cNvSpPr>
              <a:spLocks noChangeArrowheads="1"/>
            </p:cNvSpPr>
            <p:nvPr/>
          </p:nvSpPr>
          <p:spPr bwMode="auto">
            <a:xfrm>
              <a:off x="30213" y="23407"/>
              <a:ext cx="476321" cy="476321"/>
            </a:xfrm>
            <a:custGeom>
              <a:avLst/>
              <a:gdLst>
                <a:gd name="T0" fmla="*/ 2147483646 w 113"/>
                <a:gd name="T1" fmla="*/ 2147483646 h 113"/>
                <a:gd name="T2" fmla="*/ 2147483646 w 113"/>
                <a:gd name="T3" fmla="*/ 2147483646 h 113"/>
                <a:gd name="T4" fmla="*/ 2147483646 w 113"/>
                <a:gd name="T5" fmla="*/ 2147483646 h 113"/>
                <a:gd name="T6" fmla="*/ 2147483646 w 113"/>
                <a:gd name="T7" fmla="*/ 2147483646 h 113"/>
                <a:gd name="T8" fmla="*/ 2147483646 w 113"/>
                <a:gd name="T9" fmla="*/ 2147483646 h 113"/>
                <a:gd name="T10" fmla="*/ 2147483646 w 113"/>
                <a:gd name="T11" fmla="*/ 2147483646 h 113"/>
                <a:gd name="T12" fmla="*/ 2147483646 w 113"/>
                <a:gd name="T13" fmla="*/ 2147483646 h 113"/>
                <a:gd name="T14" fmla="*/ 2147483646 w 113"/>
                <a:gd name="T15" fmla="*/ 2147483646 h 113"/>
                <a:gd name="T16" fmla="*/ 2147483646 w 113"/>
                <a:gd name="T17" fmla="*/ 2147483646 h 113"/>
                <a:gd name="T18" fmla="*/ 2147483646 w 113"/>
                <a:gd name="T19" fmla="*/ 2147483646 h 113"/>
                <a:gd name="T20" fmla="*/ 2147483646 w 113"/>
                <a:gd name="T21" fmla="*/ 2147483646 h 113"/>
                <a:gd name="T22" fmla="*/ 2147483646 w 113"/>
                <a:gd name="T23" fmla="*/ 2147483646 h 113"/>
                <a:gd name="T24" fmla="*/ 2147483646 w 113"/>
                <a:gd name="T25" fmla="*/ 2147483646 h 113"/>
                <a:gd name="T26" fmla="*/ 2147483646 w 113"/>
                <a:gd name="T27" fmla="*/ 2147483646 h 113"/>
                <a:gd name="T28" fmla="*/ 2147483646 w 113"/>
                <a:gd name="T29" fmla="*/ 2147483646 h 113"/>
                <a:gd name="T30" fmla="*/ 0 w 113"/>
                <a:gd name="T31" fmla="*/ 2147483646 h 113"/>
                <a:gd name="T32" fmla="*/ 2147483646 w 113"/>
                <a:gd name="T33" fmla="*/ 0 h 113"/>
                <a:gd name="T34" fmla="*/ 2147483646 w 113"/>
                <a:gd name="T35" fmla="*/ 2147483646 h 113"/>
                <a:gd name="T36" fmla="*/ 2147483646 w 113"/>
                <a:gd name="T37" fmla="*/ 2147483646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3"/>
                <a:gd name="T58" fmla="*/ 0 h 113"/>
                <a:gd name="T59" fmla="*/ 113 w 113"/>
                <a:gd name="T60" fmla="*/ 113 h 11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3" h="113">
                  <a:moveTo>
                    <a:pt x="31" y="27"/>
                  </a:moveTo>
                  <a:cubicBezTo>
                    <a:pt x="68" y="64"/>
                    <a:pt x="68" y="64"/>
                    <a:pt x="68" y="64"/>
                  </a:cubicBezTo>
                  <a:cubicBezTo>
                    <a:pt x="77" y="55"/>
                    <a:pt x="77" y="55"/>
                    <a:pt x="77" y="55"/>
                  </a:cubicBezTo>
                  <a:cubicBezTo>
                    <a:pt x="81" y="59"/>
                    <a:pt x="81" y="59"/>
                    <a:pt x="81" y="59"/>
                  </a:cubicBezTo>
                  <a:cubicBezTo>
                    <a:pt x="78" y="63"/>
                    <a:pt x="78" y="63"/>
                    <a:pt x="78" y="63"/>
                  </a:cubicBezTo>
                  <a:cubicBezTo>
                    <a:pt x="110" y="94"/>
                    <a:pt x="110" y="94"/>
                    <a:pt x="110" y="94"/>
                  </a:cubicBezTo>
                  <a:cubicBezTo>
                    <a:pt x="113" y="97"/>
                    <a:pt x="112" y="104"/>
                    <a:pt x="108" y="108"/>
                  </a:cubicBezTo>
                  <a:cubicBezTo>
                    <a:pt x="108" y="108"/>
                    <a:pt x="108" y="108"/>
                    <a:pt x="108" y="108"/>
                  </a:cubicBezTo>
                  <a:cubicBezTo>
                    <a:pt x="103" y="112"/>
                    <a:pt x="97" y="113"/>
                    <a:pt x="94" y="110"/>
                  </a:cubicBezTo>
                  <a:cubicBezTo>
                    <a:pt x="83" y="100"/>
                    <a:pt x="73" y="89"/>
                    <a:pt x="62" y="79"/>
                  </a:cubicBezTo>
                  <a:cubicBezTo>
                    <a:pt x="59" y="82"/>
                    <a:pt x="59" y="82"/>
                    <a:pt x="59" y="82"/>
                  </a:cubicBezTo>
                  <a:cubicBezTo>
                    <a:pt x="55" y="78"/>
                    <a:pt x="55" y="78"/>
                    <a:pt x="55" y="78"/>
                  </a:cubicBezTo>
                  <a:cubicBezTo>
                    <a:pt x="64" y="69"/>
                    <a:pt x="64" y="69"/>
                    <a:pt x="64" y="69"/>
                  </a:cubicBezTo>
                  <a:cubicBezTo>
                    <a:pt x="27" y="31"/>
                    <a:pt x="27" y="31"/>
                    <a:pt x="27" y="31"/>
                  </a:cubicBezTo>
                  <a:cubicBezTo>
                    <a:pt x="17" y="31"/>
                    <a:pt x="17" y="31"/>
                    <a:pt x="17" y="31"/>
                  </a:cubicBezTo>
                  <a:cubicBezTo>
                    <a:pt x="0" y="14"/>
                    <a:pt x="0" y="14"/>
                    <a:pt x="0" y="14"/>
                  </a:cubicBezTo>
                  <a:cubicBezTo>
                    <a:pt x="13" y="0"/>
                    <a:pt x="13" y="0"/>
                    <a:pt x="13" y="0"/>
                  </a:cubicBezTo>
                  <a:cubicBezTo>
                    <a:pt x="30" y="17"/>
                    <a:pt x="30" y="17"/>
                    <a:pt x="30" y="17"/>
                  </a:cubicBezTo>
                  <a:cubicBezTo>
                    <a:pt x="31" y="27"/>
                    <a:pt x="31" y="27"/>
                    <a:pt x="31" y="27"/>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32789" name="矩形 36"/>
          <p:cNvSpPr>
            <a:spLocks noChangeArrowheads="1"/>
          </p:cNvSpPr>
          <p:nvPr/>
        </p:nvSpPr>
        <p:spPr bwMode="auto">
          <a:xfrm>
            <a:off x="7758113" y="3514725"/>
            <a:ext cx="213518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2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击点添加文字说明</a:t>
            </a:r>
          </a:p>
          <a:p>
            <a:pPr eaLnBrk="1" hangingPunct="1">
              <a:lnSpc>
                <a:spcPct val="100000"/>
              </a:lnSpc>
              <a:spcBef>
                <a:spcPct val="0"/>
              </a:spcBef>
              <a:buFont typeface="Arial" panose="020B0604020202020204" pitchFamily="34" charset="0"/>
              <a:buNone/>
            </a:pPr>
            <a:r>
              <a:rPr lang="zh-CN" altLang="en-US" sz="12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击点添加文字说明</a:t>
            </a:r>
            <a:endParaRPr lang="zh-CN" altLang="en-US" sz="1800">
              <a:latin typeface="Arial" panose="020B0604020202020204" pitchFamily="34" charset="0"/>
            </a:endParaRPr>
          </a:p>
        </p:txBody>
      </p:sp>
      <p:sp>
        <p:nvSpPr>
          <p:cNvPr id="32790" name="矩形 37"/>
          <p:cNvSpPr>
            <a:spLocks noChangeArrowheads="1"/>
          </p:cNvSpPr>
          <p:nvPr/>
        </p:nvSpPr>
        <p:spPr bwMode="auto">
          <a:xfrm>
            <a:off x="7804150" y="5400675"/>
            <a:ext cx="21367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2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击点添加文字说明</a:t>
            </a:r>
          </a:p>
          <a:p>
            <a:pPr eaLnBrk="1" hangingPunct="1">
              <a:lnSpc>
                <a:spcPct val="100000"/>
              </a:lnSpc>
              <a:spcBef>
                <a:spcPct val="0"/>
              </a:spcBef>
              <a:buFont typeface="Arial" panose="020B0604020202020204" pitchFamily="34" charset="0"/>
              <a:buNone/>
            </a:pPr>
            <a:r>
              <a:rPr lang="zh-CN" altLang="en-US" sz="12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击点添加文字说明</a:t>
            </a:r>
            <a:endParaRPr lang="zh-CN" altLang="en-US" sz="1800">
              <a:latin typeface="Arial" panose="020B0604020202020204" pitchFamily="34" charset="0"/>
            </a:endParaRPr>
          </a:p>
        </p:txBody>
      </p:sp>
      <p:sp>
        <p:nvSpPr>
          <p:cNvPr id="32791" name="直接连接符 41"/>
          <p:cNvSpPr>
            <a:spLocks noChangeShapeType="1"/>
          </p:cNvSpPr>
          <p:nvPr/>
        </p:nvSpPr>
        <p:spPr bwMode="auto">
          <a:xfrm flipH="1">
            <a:off x="1763713" y="3251200"/>
            <a:ext cx="3275012" cy="1588"/>
          </a:xfrm>
          <a:prstGeom prst="line">
            <a:avLst/>
          </a:prstGeom>
          <a:noFill/>
          <a:ln w="12700">
            <a:solidFill>
              <a:srgbClr val="3F3F3F"/>
            </a:solidFill>
            <a:prstDash val="sysDash"/>
            <a:round/>
          </a:ln>
          <a:extLst>
            <a:ext uri="{909E8E84-426E-40DD-AFC4-6F175D3DCCD1}">
              <a14:hiddenFill xmlns:a14="http://schemas.microsoft.com/office/drawing/2010/main">
                <a:noFill/>
              </a14:hiddenFill>
            </a:ext>
          </a:extLst>
        </p:spPr>
        <p:txBody>
          <a:bodyPr/>
          <a:lstStyle/>
          <a:p>
            <a:endParaRPr lang="zh-CN" altLang="en-US"/>
          </a:p>
        </p:txBody>
      </p:sp>
      <p:sp>
        <p:nvSpPr>
          <p:cNvPr id="32792" name="TextBox 4"/>
          <p:cNvSpPr>
            <a:spLocks noChangeArrowheads="1"/>
          </p:cNvSpPr>
          <p:nvPr/>
        </p:nvSpPr>
        <p:spPr bwMode="auto">
          <a:xfrm>
            <a:off x="1670050" y="3748088"/>
            <a:ext cx="3687763"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Font typeface="Arial" panose="020B0604020202020204" pitchFamily="34" charset="0"/>
              <a:buNone/>
            </a:pPr>
            <a:r>
              <a:rPr lang="zh-CN" altLang="en-US"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rPr>
              <a:t>击点添加文字说明点击添加文字说明</a:t>
            </a:r>
          </a:p>
          <a:p>
            <a:pPr eaLnBrk="1" hangingPunct="1">
              <a:lnSpc>
                <a:spcPct val="150000"/>
              </a:lnSpc>
              <a:spcBef>
                <a:spcPct val="0"/>
              </a:spcBef>
              <a:buFont typeface="Arial" panose="020B0604020202020204" pitchFamily="34" charset="0"/>
              <a:buNone/>
            </a:pPr>
            <a:r>
              <a:rPr lang="zh-CN" altLang="en-US"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点击添加文字说明点击添加文字说明</a:t>
            </a:r>
            <a:endParaRPr lang="en-US" altLang="zh-CN" sz="1600">
              <a:solidFill>
                <a:srgbClr val="000000"/>
              </a:solidFill>
              <a:latin typeface="Franklin Gothic Book" panose="020B0503020102020204" pitchFamily="34" charset="0"/>
              <a:ea typeface="微软雅黑" panose="020B0503020204020204" pitchFamily="34" charset="-122"/>
              <a:sym typeface="Franklin Gothic Book" panose="020B0503020102020204" pitchFamily="34" charset="0"/>
            </a:endParaRPr>
          </a:p>
        </p:txBody>
      </p:sp>
      <p:sp>
        <p:nvSpPr>
          <p:cNvPr id="32793" name="TextBox 42"/>
          <p:cNvSpPr>
            <a:spLocks noChangeArrowheads="1"/>
          </p:cNvSpPr>
          <p:nvPr/>
        </p:nvSpPr>
        <p:spPr bwMode="auto">
          <a:xfrm>
            <a:off x="7758113" y="1127125"/>
            <a:ext cx="16081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添加标题</a:t>
            </a:r>
            <a:endParaRPr lang="zh-CN" altLang="en-US" sz="1800">
              <a:latin typeface="Arial" panose="020B0604020202020204" pitchFamily="34" charset="0"/>
            </a:endParaRPr>
          </a:p>
        </p:txBody>
      </p:sp>
      <p:sp>
        <p:nvSpPr>
          <p:cNvPr id="32794" name="矩形 36"/>
          <p:cNvSpPr>
            <a:spLocks noChangeArrowheads="1"/>
          </p:cNvSpPr>
          <p:nvPr/>
        </p:nvSpPr>
        <p:spPr bwMode="auto">
          <a:xfrm>
            <a:off x="7758113" y="1593850"/>
            <a:ext cx="21351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2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击点添加文字说明</a:t>
            </a:r>
          </a:p>
          <a:p>
            <a:pPr eaLnBrk="1" hangingPunct="1">
              <a:lnSpc>
                <a:spcPct val="100000"/>
              </a:lnSpc>
              <a:spcBef>
                <a:spcPct val="0"/>
              </a:spcBef>
              <a:buFont typeface="Arial" panose="020B0604020202020204" pitchFamily="34" charset="0"/>
              <a:buNone/>
            </a:pPr>
            <a:r>
              <a:rPr lang="zh-CN" altLang="en-US" sz="12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击点添加文字说明</a:t>
            </a:r>
            <a:endParaRPr lang="zh-CN" altLang="en-US" sz="1800">
              <a:latin typeface="Arial" panose="020B0604020202020204" pitchFamily="34" charset="0"/>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矩形 7"/>
          <p:cNvSpPr>
            <a:spLocks noChangeArrowheads="1"/>
          </p:cNvSpPr>
          <p:nvPr/>
        </p:nvSpPr>
        <p:spPr bwMode="auto">
          <a:xfrm>
            <a:off x="0" y="0"/>
            <a:ext cx="12192000" cy="6858000"/>
          </a:xfrm>
          <a:prstGeom prst="rect">
            <a:avLst/>
          </a:pr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3795" name="流程图: 延期 2"/>
          <p:cNvSpPr>
            <a:spLocks noChangeArrowheads="1"/>
          </p:cNvSpPr>
          <p:nvPr/>
        </p:nvSpPr>
        <p:spPr bwMode="auto">
          <a:xfrm>
            <a:off x="1797050" y="844550"/>
            <a:ext cx="2709863" cy="1295400"/>
          </a:xfrm>
          <a:prstGeom prst="flowChartDelay">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3796" name="流程图: 延期 3"/>
          <p:cNvSpPr>
            <a:spLocks noChangeArrowheads="1"/>
          </p:cNvSpPr>
          <p:nvPr/>
        </p:nvSpPr>
        <p:spPr bwMode="auto">
          <a:xfrm rot="10800000">
            <a:off x="4605338" y="768350"/>
            <a:ext cx="5980112" cy="1446213"/>
          </a:xfrm>
          <a:prstGeom prst="flowChartDelay">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3797" name="流程图: 终止 4"/>
          <p:cNvSpPr>
            <a:spLocks noChangeArrowheads="1"/>
          </p:cNvSpPr>
          <p:nvPr/>
        </p:nvSpPr>
        <p:spPr bwMode="auto">
          <a:xfrm>
            <a:off x="3989388" y="1374775"/>
            <a:ext cx="1133475" cy="265113"/>
          </a:xfrm>
          <a:prstGeom prst="flowChartTerminator">
            <a:avLst/>
          </a:prstGeom>
          <a:solidFill>
            <a:srgbClr val="D8D8D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3798" name="流程图: 联系 5"/>
          <p:cNvSpPr>
            <a:spLocks noChangeArrowheads="1"/>
          </p:cNvSpPr>
          <p:nvPr/>
        </p:nvSpPr>
        <p:spPr bwMode="auto">
          <a:xfrm>
            <a:off x="4733925" y="1311275"/>
            <a:ext cx="392113" cy="392113"/>
          </a:xfrm>
          <a:prstGeom prst="flowChartConnector">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3799" name="流程图: 联系 6"/>
          <p:cNvSpPr>
            <a:spLocks noChangeArrowheads="1"/>
          </p:cNvSpPr>
          <p:nvPr/>
        </p:nvSpPr>
        <p:spPr bwMode="auto">
          <a:xfrm>
            <a:off x="3962400" y="1311275"/>
            <a:ext cx="392113" cy="392113"/>
          </a:xfrm>
          <a:prstGeom prst="flowChartConnector">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3800" name="流程图: 延期 10"/>
          <p:cNvSpPr>
            <a:spLocks noChangeArrowheads="1"/>
          </p:cNvSpPr>
          <p:nvPr/>
        </p:nvSpPr>
        <p:spPr bwMode="auto">
          <a:xfrm rot="10800000">
            <a:off x="7875588" y="2755900"/>
            <a:ext cx="2709862" cy="1295400"/>
          </a:xfrm>
          <a:prstGeom prst="flowChartDelay">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3801" name="流程图: 延期 11"/>
          <p:cNvSpPr>
            <a:spLocks noChangeArrowheads="1"/>
          </p:cNvSpPr>
          <p:nvPr/>
        </p:nvSpPr>
        <p:spPr bwMode="auto">
          <a:xfrm>
            <a:off x="1797050" y="2681288"/>
            <a:ext cx="5981700" cy="1444625"/>
          </a:xfrm>
          <a:prstGeom prst="flowChartDelay">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3802" name="流程图: 终止 12"/>
          <p:cNvSpPr>
            <a:spLocks noChangeArrowheads="1"/>
          </p:cNvSpPr>
          <p:nvPr/>
        </p:nvSpPr>
        <p:spPr bwMode="auto">
          <a:xfrm rot="10800000">
            <a:off x="7261225" y="3254375"/>
            <a:ext cx="1131888" cy="266700"/>
          </a:xfrm>
          <a:prstGeom prst="flowChartTerminator">
            <a:avLst/>
          </a:prstGeom>
          <a:solidFill>
            <a:srgbClr val="D8D8D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3803" name="流程图: 联系 13"/>
          <p:cNvSpPr>
            <a:spLocks noChangeArrowheads="1"/>
          </p:cNvSpPr>
          <p:nvPr/>
        </p:nvSpPr>
        <p:spPr bwMode="auto">
          <a:xfrm rot="10800000">
            <a:off x="7256463" y="3190875"/>
            <a:ext cx="393700" cy="393700"/>
          </a:xfrm>
          <a:prstGeom prst="flowChartConnector">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3804" name="流程图: 联系 14"/>
          <p:cNvSpPr>
            <a:spLocks noChangeArrowheads="1"/>
          </p:cNvSpPr>
          <p:nvPr/>
        </p:nvSpPr>
        <p:spPr bwMode="auto">
          <a:xfrm rot="10800000">
            <a:off x="8027988" y="3190875"/>
            <a:ext cx="393700" cy="393700"/>
          </a:xfrm>
          <a:prstGeom prst="flowChartConnector">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3805" name="流程图: 延期 17"/>
          <p:cNvSpPr>
            <a:spLocks noChangeArrowheads="1"/>
          </p:cNvSpPr>
          <p:nvPr/>
        </p:nvSpPr>
        <p:spPr bwMode="auto">
          <a:xfrm>
            <a:off x="1797050" y="4697413"/>
            <a:ext cx="2709863" cy="1295400"/>
          </a:xfrm>
          <a:prstGeom prst="flowChartDelay">
            <a:avLst/>
          </a:prstGeom>
          <a:solidFill>
            <a:srgbClr val="59595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3806" name="流程图: 延期 18"/>
          <p:cNvSpPr>
            <a:spLocks noChangeArrowheads="1"/>
          </p:cNvSpPr>
          <p:nvPr/>
        </p:nvSpPr>
        <p:spPr bwMode="auto">
          <a:xfrm rot="10800000">
            <a:off x="4605338" y="4622800"/>
            <a:ext cx="5980112" cy="1444625"/>
          </a:xfrm>
          <a:prstGeom prst="flowChartDelay">
            <a:avLst/>
          </a:prstGeom>
          <a:solidFill>
            <a:srgbClr val="59595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3807" name="流程图: 终止 19"/>
          <p:cNvSpPr>
            <a:spLocks noChangeArrowheads="1"/>
          </p:cNvSpPr>
          <p:nvPr/>
        </p:nvSpPr>
        <p:spPr bwMode="auto">
          <a:xfrm>
            <a:off x="3989388" y="5227638"/>
            <a:ext cx="1133475" cy="265112"/>
          </a:xfrm>
          <a:prstGeom prst="flowChartTerminator">
            <a:avLst/>
          </a:prstGeom>
          <a:solidFill>
            <a:srgbClr val="D8D8D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3808" name="流程图: 联系 20"/>
          <p:cNvSpPr>
            <a:spLocks noChangeArrowheads="1"/>
          </p:cNvSpPr>
          <p:nvPr/>
        </p:nvSpPr>
        <p:spPr bwMode="auto">
          <a:xfrm>
            <a:off x="4733925" y="5164138"/>
            <a:ext cx="392113" cy="392112"/>
          </a:xfrm>
          <a:prstGeom prst="flowChartConnector">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3809" name="流程图: 联系 21"/>
          <p:cNvSpPr>
            <a:spLocks noChangeArrowheads="1"/>
          </p:cNvSpPr>
          <p:nvPr/>
        </p:nvSpPr>
        <p:spPr bwMode="auto">
          <a:xfrm>
            <a:off x="3962400" y="5164138"/>
            <a:ext cx="392113" cy="392112"/>
          </a:xfrm>
          <a:prstGeom prst="flowChartConnector">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3810" name="文本框 23"/>
          <p:cNvSpPr>
            <a:spLocks noChangeArrowheads="1"/>
          </p:cNvSpPr>
          <p:nvPr/>
        </p:nvSpPr>
        <p:spPr bwMode="auto">
          <a:xfrm>
            <a:off x="2424113" y="1044575"/>
            <a:ext cx="11223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60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60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3811" name="文本框 24"/>
          <p:cNvSpPr>
            <a:spLocks noChangeArrowheads="1"/>
          </p:cNvSpPr>
          <p:nvPr/>
        </p:nvSpPr>
        <p:spPr bwMode="auto">
          <a:xfrm>
            <a:off x="8899525" y="2895600"/>
            <a:ext cx="11239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3812" name="文本框 25"/>
          <p:cNvSpPr>
            <a:spLocks noChangeArrowheads="1"/>
          </p:cNvSpPr>
          <p:nvPr/>
        </p:nvSpPr>
        <p:spPr bwMode="auto">
          <a:xfrm>
            <a:off x="2424113" y="4837113"/>
            <a:ext cx="1122362"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60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03</a:t>
            </a:r>
            <a:endParaRPr lang="zh-CN" altLang="en-US" sz="60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3813" name="文本框 26"/>
          <p:cNvSpPr>
            <a:spLocks noChangeArrowheads="1"/>
          </p:cNvSpPr>
          <p:nvPr/>
        </p:nvSpPr>
        <p:spPr bwMode="auto">
          <a:xfrm>
            <a:off x="6846888" y="1009650"/>
            <a:ext cx="27574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3814" name="文本框 27"/>
          <p:cNvSpPr>
            <a:spLocks noChangeArrowheads="1"/>
          </p:cNvSpPr>
          <p:nvPr/>
        </p:nvSpPr>
        <p:spPr bwMode="auto">
          <a:xfrm>
            <a:off x="3178175" y="2895600"/>
            <a:ext cx="27559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0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20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20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3815" name="文本框 28"/>
          <p:cNvSpPr>
            <a:spLocks noChangeArrowheads="1"/>
          </p:cNvSpPr>
          <p:nvPr/>
        </p:nvSpPr>
        <p:spPr bwMode="auto">
          <a:xfrm>
            <a:off x="6846888" y="4852988"/>
            <a:ext cx="2757487"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点击此处添加文字说明</a:t>
            </a:r>
            <a:endParaRPr lang="en-US" altLang="zh-CN" sz="20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 Box 3"/>
          <p:cNvSpPr>
            <a:spLocks noChangeArrowheads="1"/>
          </p:cNvSpPr>
          <p:nvPr/>
        </p:nvSpPr>
        <p:spPr bwMode="auto">
          <a:xfrm>
            <a:off x="4360863" y="1770063"/>
            <a:ext cx="34702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01</a:t>
            </a:r>
            <a:r>
              <a:rPr lang="en-US" altLang="zh-CN"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点击添加内容标题</a:t>
            </a:r>
          </a:p>
        </p:txBody>
      </p:sp>
      <p:sp>
        <p:nvSpPr>
          <p:cNvPr id="15364" name="Text Box 3"/>
          <p:cNvSpPr>
            <a:spLocks noChangeArrowheads="1"/>
          </p:cNvSpPr>
          <p:nvPr/>
        </p:nvSpPr>
        <p:spPr bwMode="auto">
          <a:xfrm>
            <a:off x="4360863" y="2713038"/>
            <a:ext cx="34702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02</a:t>
            </a:r>
            <a:r>
              <a:rPr lang="en-US" altLang="zh-CN"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点击添加内容标题</a:t>
            </a:r>
          </a:p>
        </p:txBody>
      </p:sp>
      <p:sp>
        <p:nvSpPr>
          <p:cNvPr id="15365" name="Text Box 3"/>
          <p:cNvSpPr>
            <a:spLocks noChangeArrowheads="1"/>
          </p:cNvSpPr>
          <p:nvPr/>
        </p:nvSpPr>
        <p:spPr bwMode="auto">
          <a:xfrm>
            <a:off x="4360863" y="3622675"/>
            <a:ext cx="34702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03</a:t>
            </a:r>
            <a:r>
              <a:rPr lang="en-US" altLang="zh-CN"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点击添加内容标题</a:t>
            </a:r>
          </a:p>
        </p:txBody>
      </p:sp>
      <p:sp>
        <p:nvSpPr>
          <p:cNvPr id="15366" name="Text Box 3"/>
          <p:cNvSpPr>
            <a:spLocks noChangeArrowheads="1"/>
          </p:cNvSpPr>
          <p:nvPr/>
        </p:nvSpPr>
        <p:spPr bwMode="auto">
          <a:xfrm>
            <a:off x="4360863" y="4565650"/>
            <a:ext cx="34702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04</a:t>
            </a:r>
            <a:r>
              <a:rPr lang="en-US" altLang="zh-CN"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点击添加内容标题</a:t>
            </a:r>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矩形 7"/>
          <p:cNvSpPr>
            <a:spLocks noChangeArrowheads="1"/>
          </p:cNvSpPr>
          <p:nvPr/>
        </p:nvSpPr>
        <p:spPr bwMode="auto">
          <a:xfrm>
            <a:off x="0" y="0"/>
            <a:ext cx="12192000" cy="6858000"/>
          </a:xfrm>
          <a:prstGeom prst="rect">
            <a:avLst/>
          </a:pr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4819" name="矩形 26"/>
          <p:cNvSpPr>
            <a:spLocks noChangeArrowheads="1"/>
          </p:cNvSpPr>
          <p:nvPr/>
        </p:nvSpPr>
        <p:spPr bwMode="auto">
          <a:xfrm>
            <a:off x="7848600" y="968375"/>
            <a:ext cx="2490788" cy="4921250"/>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4820" name="矩形 25"/>
          <p:cNvSpPr>
            <a:spLocks noChangeArrowheads="1"/>
          </p:cNvSpPr>
          <p:nvPr/>
        </p:nvSpPr>
        <p:spPr bwMode="auto">
          <a:xfrm>
            <a:off x="4859338" y="968375"/>
            <a:ext cx="2490787" cy="4921250"/>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4821" name="矩形 24"/>
          <p:cNvSpPr>
            <a:spLocks noChangeArrowheads="1"/>
          </p:cNvSpPr>
          <p:nvPr/>
        </p:nvSpPr>
        <p:spPr bwMode="auto">
          <a:xfrm>
            <a:off x="1882775" y="968375"/>
            <a:ext cx="2489200" cy="4921250"/>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nvGrpSpPr>
          <p:cNvPr id="34822" name="组合 8"/>
          <p:cNvGrpSpPr/>
          <p:nvPr/>
        </p:nvGrpSpPr>
        <p:grpSpPr bwMode="auto">
          <a:xfrm>
            <a:off x="973138" y="2725738"/>
            <a:ext cx="3398837" cy="2576512"/>
            <a:chOff x="0" y="0"/>
            <a:chExt cx="2654633" cy="2011680"/>
          </a:xfrm>
        </p:grpSpPr>
        <p:sp>
          <p:nvSpPr>
            <p:cNvPr id="34836" name="矩形 2"/>
            <p:cNvSpPr>
              <a:spLocks noChangeArrowheads="1"/>
            </p:cNvSpPr>
            <p:nvPr/>
          </p:nvSpPr>
          <p:spPr bwMode="auto">
            <a:xfrm>
              <a:off x="709774" y="0"/>
              <a:ext cx="1944859" cy="2011680"/>
            </a:xfrm>
            <a:prstGeom prst="rect">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4837" name="直角三角形 3"/>
            <p:cNvSpPr>
              <a:spLocks noChangeArrowheads="1"/>
            </p:cNvSpPr>
            <p:nvPr/>
          </p:nvSpPr>
          <p:spPr bwMode="auto">
            <a:xfrm rot="2690097">
              <a:off x="0" y="293359"/>
              <a:ext cx="1416789" cy="1424974"/>
            </a:xfrm>
            <a:prstGeom prst="rtTriangle">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sp>
        <p:nvSpPr>
          <p:cNvPr id="34823" name="矩形 4"/>
          <p:cNvSpPr>
            <a:spLocks noChangeArrowheads="1"/>
          </p:cNvSpPr>
          <p:nvPr/>
        </p:nvSpPr>
        <p:spPr bwMode="auto">
          <a:xfrm>
            <a:off x="4860925" y="2725738"/>
            <a:ext cx="2487613" cy="2574925"/>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nvGrpSpPr>
          <p:cNvPr id="34824" name="组合 7"/>
          <p:cNvGrpSpPr/>
          <p:nvPr/>
        </p:nvGrpSpPr>
        <p:grpSpPr bwMode="auto">
          <a:xfrm>
            <a:off x="7824788" y="2725738"/>
            <a:ext cx="3394075" cy="2574925"/>
            <a:chOff x="0" y="0"/>
            <a:chExt cx="2652206" cy="2011680"/>
          </a:xfrm>
        </p:grpSpPr>
        <p:sp>
          <p:nvSpPr>
            <p:cNvPr id="34834" name="矩形 5"/>
            <p:cNvSpPr>
              <a:spLocks noChangeArrowheads="1"/>
            </p:cNvSpPr>
            <p:nvPr/>
          </p:nvSpPr>
          <p:spPr bwMode="auto">
            <a:xfrm rot="10800000">
              <a:off x="0" y="0"/>
              <a:ext cx="1944859" cy="2011680"/>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4835" name="直角三角形 6"/>
            <p:cNvSpPr>
              <a:spLocks noChangeArrowheads="1"/>
            </p:cNvSpPr>
            <p:nvPr/>
          </p:nvSpPr>
          <p:spPr bwMode="auto">
            <a:xfrm rot="-8109902">
              <a:off x="1235417" y="294473"/>
              <a:ext cx="1416789" cy="1424974"/>
            </a:xfrm>
            <a:prstGeom prst="rtTriangle">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sp>
        <p:nvSpPr>
          <p:cNvPr id="34825" name="矩形 1"/>
          <p:cNvSpPr>
            <a:spLocks noChangeArrowheads="1"/>
          </p:cNvSpPr>
          <p:nvPr/>
        </p:nvSpPr>
        <p:spPr bwMode="auto">
          <a:xfrm>
            <a:off x="2255838" y="3700463"/>
            <a:ext cx="1671637"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4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p>
          <a:p>
            <a:pPr algn="ctr" eaLnBrk="1" hangingPunct="1">
              <a:lnSpc>
                <a:spcPct val="150000"/>
              </a:lnSpc>
              <a:spcBef>
                <a:spcPct val="0"/>
              </a:spcBef>
              <a:buFont typeface="Arial" panose="020B0604020202020204" pitchFamily="34" charset="0"/>
              <a:buNone/>
            </a:pPr>
            <a:r>
              <a:rPr lang="zh-CN" altLang="en-US" sz="14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p>
          <a:p>
            <a:pPr algn="ctr" eaLnBrk="1" hangingPunct="1">
              <a:lnSpc>
                <a:spcPct val="150000"/>
              </a:lnSpc>
              <a:spcBef>
                <a:spcPct val="0"/>
              </a:spcBef>
              <a:buFont typeface="Arial" panose="020B0604020202020204" pitchFamily="34" charset="0"/>
              <a:buNone/>
            </a:pPr>
            <a:r>
              <a:rPr lang="zh-CN" altLang="en-US" sz="14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endParaRPr lang="en-US" altLang="zh-CN" sz="14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endParaRPr>
          </a:p>
          <a:p>
            <a:pPr algn="ctr" eaLnBrk="1" hangingPunct="1">
              <a:lnSpc>
                <a:spcPct val="150000"/>
              </a:lnSpc>
              <a:spcBef>
                <a:spcPct val="0"/>
              </a:spcBef>
              <a:buFont typeface="Arial" panose="020B0604020202020204" pitchFamily="34" charset="0"/>
              <a:buNone/>
            </a:pPr>
            <a:r>
              <a:rPr lang="zh-CN" altLang="en-US" sz="14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p>
        </p:txBody>
      </p:sp>
      <p:sp>
        <p:nvSpPr>
          <p:cNvPr id="34826" name="文本框 19"/>
          <p:cNvSpPr>
            <a:spLocks noChangeArrowheads="1"/>
          </p:cNvSpPr>
          <p:nvPr/>
        </p:nvSpPr>
        <p:spPr bwMode="auto">
          <a:xfrm>
            <a:off x="2574925" y="2947988"/>
            <a:ext cx="11779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36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标题</a:t>
            </a:r>
          </a:p>
        </p:txBody>
      </p:sp>
      <p:sp>
        <p:nvSpPr>
          <p:cNvPr id="34827" name="矩形 1"/>
          <p:cNvSpPr>
            <a:spLocks noChangeArrowheads="1"/>
          </p:cNvSpPr>
          <p:nvPr/>
        </p:nvSpPr>
        <p:spPr bwMode="auto">
          <a:xfrm>
            <a:off x="5262563" y="3714750"/>
            <a:ext cx="1671637"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400">
                <a:solidFill>
                  <a:schemeClr val="bg1"/>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p>
          <a:p>
            <a:pPr algn="ctr" eaLnBrk="1" hangingPunct="1">
              <a:lnSpc>
                <a:spcPct val="150000"/>
              </a:lnSpc>
              <a:spcBef>
                <a:spcPct val="0"/>
              </a:spcBef>
              <a:buFont typeface="Arial" panose="020B0604020202020204" pitchFamily="34" charset="0"/>
              <a:buNone/>
            </a:pPr>
            <a:r>
              <a:rPr lang="zh-CN" altLang="en-US" sz="1400">
                <a:solidFill>
                  <a:schemeClr val="bg1"/>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p>
          <a:p>
            <a:pPr algn="ctr" eaLnBrk="1" hangingPunct="1">
              <a:lnSpc>
                <a:spcPct val="150000"/>
              </a:lnSpc>
              <a:spcBef>
                <a:spcPct val="0"/>
              </a:spcBef>
              <a:buFont typeface="Arial" panose="020B0604020202020204" pitchFamily="34" charset="0"/>
              <a:buNone/>
            </a:pPr>
            <a:r>
              <a:rPr lang="zh-CN" altLang="en-US" sz="1400">
                <a:solidFill>
                  <a:schemeClr val="bg1"/>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endParaRPr lang="en-US" altLang="zh-CN" sz="1400">
              <a:solidFill>
                <a:schemeClr val="bg1"/>
              </a:solidFill>
              <a:latin typeface="Franklin Gothic Book" panose="020B0503020102020204" pitchFamily="34" charset="0"/>
              <a:ea typeface="微软雅黑" panose="020B0503020204020204" pitchFamily="34" charset="-122"/>
              <a:sym typeface="Franklin Gothic Book" panose="020B0503020102020204" pitchFamily="34" charset="0"/>
            </a:endParaRPr>
          </a:p>
          <a:p>
            <a:pPr algn="ctr" eaLnBrk="1" hangingPunct="1">
              <a:lnSpc>
                <a:spcPct val="150000"/>
              </a:lnSpc>
              <a:spcBef>
                <a:spcPct val="0"/>
              </a:spcBef>
              <a:buFont typeface="Arial" panose="020B0604020202020204" pitchFamily="34" charset="0"/>
              <a:buNone/>
            </a:pPr>
            <a:r>
              <a:rPr lang="zh-CN" altLang="en-US" sz="1400">
                <a:solidFill>
                  <a:schemeClr val="bg1"/>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p>
        </p:txBody>
      </p:sp>
      <p:sp>
        <p:nvSpPr>
          <p:cNvPr id="34828" name="文本框 21"/>
          <p:cNvSpPr>
            <a:spLocks noChangeArrowheads="1"/>
          </p:cNvSpPr>
          <p:nvPr/>
        </p:nvSpPr>
        <p:spPr bwMode="auto">
          <a:xfrm>
            <a:off x="5554663" y="2962275"/>
            <a:ext cx="11763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36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标题</a:t>
            </a:r>
          </a:p>
        </p:txBody>
      </p:sp>
      <p:sp>
        <p:nvSpPr>
          <p:cNvPr id="34829" name="矩形 1"/>
          <p:cNvSpPr>
            <a:spLocks noChangeArrowheads="1"/>
          </p:cNvSpPr>
          <p:nvPr/>
        </p:nvSpPr>
        <p:spPr bwMode="auto">
          <a:xfrm>
            <a:off x="8150225" y="3700463"/>
            <a:ext cx="1671638"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4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p>
          <a:p>
            <a:pPr algn="ctr" eaLnBrk="1" hangingPunct="1">
              <a:lnSpc>
                <a:spcPct val="150000"/>
              </a:lnSpc>
              <a:spcBef>
                <a:spcPct val="0"/>
              </a:spcBef>
              <a:buFont typeface="Arial" panose="020B0604020202020204" pitchFamily="34" charset="0"/>
              <a:buNone/>
            </a:pPr>
            <a:r>
              <a:rPr lang="zh-CN" altLang="en-US" sz="14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p>
          <a:p>
            <a:pPr algn="ctr" eaLnBrk="1" hangingPunct="1">
              <a:lnSpc>
                <a:spcPct val="150000"/>
              </a:lnSpc>
              <a:spcBef>
                <a:spcPct val="0"/>
              </a:spcBef>
              <a:buFont typeface="Arial" panose="020B0604020202020204" pitchFamily="34" charset="0"/>
              <a:buNone/>
            </a:pPr>
            <a:r>
              <a:rPr lang="zh-CN" altLang="en-US" sz="14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endParaRPr lang="en-US" altLang="zh-CN" sz="14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endParaRPr>
          </a:p>
          <a:p>
            <a:pPr algn="ctr" eaLnBrk="1" hangingPunct="1">
              <a:lnSpc>
                <a:spcPct val="150000"/>
              </a:lnSpc>
              <a:spcBef>
                <a:spcPct val="0"/>
              </a:spcBef>
              <a:buFont typeface="Arial" panose="020B0604020202020204" pitchFamily="34" charset="0"/>
              <a:buNone/>
            </a:pPr>
            <a:r>
              <a:rPr lang="zh-CN" altLang="en-US" sz="14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p>
        </p:txBody>
      </p:sp>
      <p:sp>
        <p:nvSpPr>
          <p:cNvPr id="34830" name="文本框 23"/>
          <p:cNvSpPr>
            <a:spLocks noChangeArrowheads="1"/>
          </p:cNvSpPr>
          <p:nvPr/>
        </p:nvSpPr>
        <p:spPr bwMode="auto">
          <a:xfrm>
            <a:off x="8428038" y="2947988"/>
            <a:ext cx="11763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36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标题</a:t>
            </a:r>
          </a:p>
        </p:txBody>
      </p:sp>
      <p:sp>
        <p:nvSpPr>
          <p:cNvPr id="34831" name="文本框 17"/>
          <p:cNvSpPr>
            <a:spLocks noChangeArrowheads="1"/>
          </p:cNvSpPr>
          <p:nvPr/>
        </p:nvSpPr>
        <p:spPr bwMode="auto">
          <a:xfrm>
            <a:off x="2120900" y="1165225"/>
            <a:ext cx="2011363"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8800" b="1">
                <a:solidFill>
                  <a:srgbClr val="96A787"/>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8800" b="1">
              <a:solidFill>
                <a:srgbClr val="96A787"/>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4832" name="文本框 27"/>
          <p:cNvSpPr>
            <a:spLocks noChangeArrowheads="1"/>
          </p:cNvSpPr>
          <p:nvPr/>
        </p:nvSpPr>
        <p:spPr bwMode="auto">
          <a:xfrm>
            <a:off x="5310188" y="1173163"/>
            <a:ext cx="1795462"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8800" b="1">
                <a:solidFill>
                  <a:srgbClr val="7F7F7F"/>
                </a:solidFill>
                <a:latin typeface="微软雅黑" panose="020B0503020204020204" pitchFamily="34" charset="-122"/>
                <a:ea typeface="微软雅黑" panose="020B0503020204020204" pitchFamily="34" charset="-122"/>
              </a:rPr>
              <a:t>02</a:t>
            </a:r>
            <a:endParaRPr lang="zh-CN" altLang="en-US" sz="8800" b="1">
              <a:solidFill>
                <a:srgbClr val="7F7F7F"/>
              </a:solidFill>
              <a:latin typeface="微软雅黑" panose="020B0503020204020204" pitchFamily="34" charset="-122"/>
              <a:ea typeface="微软雅黑" panose="020B0503020204020204" pitchFamily="34" charset="-122"/>
            </a:endParaRPr>
          </a:p>
        </p:txBody>
      </p:sp>
      <p:sp>
        <p:nvSpPr>
          <p:cNvPr id="34833" name="文本框 28"/>
          <p:cNvSpPr>
            <a:spLocks noChangeArrowheads="1"/>
          </p:cNvSpPr>
          <p:nvPr/>
        </p:nvSpPr>
        <p:spPr bwMode="auto">
          <a:xfrm>
            <a:off x="8283575" y="1225550"/>
            <a:ext cx="1620838"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8800" b="1">
                <a:solidFill>
                  <a:srgbClr val="DB6344"/>
                </a:solidFill>
                <a:latin typeface="微软雅黑" panose="020B0503020204020204" pitchFamily="34" charset="-122"/>
                <a:ea typeface="微软雅黑" panose="020B0503020204020204" pitchFamily="34" charset="-122"/>
              </a:rPr>
              <a:t>03</a:t>
            </a:r>
            <a:endParaRPr lang="zh-CN" altLang="en-US" sz="8800" b="1">
              <a:solidFill>
                <a:srgbClr val="DB6344"/>
              </a:solidFill>
              <a:latin typeface="微软雅黑" panose="020B0503020204020204" pitchFamily="34" charset="-122"/>
              <a:ea typeface="微软雅黑" panose="020B0503020204020204" pitchFamily="34" charset="-122"/>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5842" name="矩形 4"/>
          <p:cNvSpPr>
            <a:spLocks noChangeArrowheads="1"/>
          </p:cNvSpPr>
          <p:nvPr/>
        </p:nvSpPr>
        <p:spPr bwMode="auto">
          <a:xfrm>
            <a:off x="0" y="0"/>
            <a:ext cx="12192000" cy="6858000"/>
          </a:xfrm>
          <a:prstGeom prst="rect">
            <a:avLst/>
          </a:prstGeom>
          <a:solidFill>
            <a:srgbClr val="D9CCB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5843" name="Text Box 3"/>
          <p:cNvSpPr>
            <a:spLocks noChangeArrowheads="1"/>
          </p:cNvSpPr>
          <p:nvPr/>
        </p:nvSpPr>
        <p:spPr bwMode="auto">
          <a:xfrm>
            <a:off x="4156075" y="3525838"/>
            <a:ext cx="38782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zh-CN" altLang="en-US" sz="72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内容标题</a:t>
            </a:r>
          </a:p>
        </p:txBody>
      </p:sp>
      <p:sp>
        <p:nvSpPr>
          <p:cNvPr id="35844" name="矩形 15"/>
          <p:cNvSpPr>
            <a:spLocks noChangeArrowheads="1"/>
          </p:cNvSpPr>
          <p:nvPr/>
        </p:nvSpPr>
        <p:spPr bwMode="auto">
          <a:xfrm>
            <a:off x="4829175" y="2335213"/>
            <a:ext cx="2533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en-US" altLang="zh-CN" sz="20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The work summary</a:t>
            </a:r>
            <a:endParaRPr lang="zh-CN" altLang="en-US" sz="1800">
              <a:latin typeface="Arial" panose="020B0604020202020204" pitchFamily="34" charset="0"/>
            </a:endParaRPr>
          </a:p>
        </p:txBody>
      </p:sp>
      <p:sp>
        <p:nvSpPr>
          <p:cNvPr id="35845" name="直接连接符 18"/>
          <p:cNvSpPr>
            <a:spLocks noChangeShapeType="1"/>
          </p:cNvSpPr>
          <p:nvPr/>
        </p:nvSpPr>
        <p:spPr bwMode="auto">
          <a:xfrm>
            <a:off x="3486150" y="2852738"/>
            <a:ext cx="5219700" cy="0"/>
          </a:xfrm>
          <a:prstGeom prst="line">
            <a:avLst/>
          </a:prstGeom>
          <a:noFill/>
          <a:ln w="6350">
            <a:solidFill>
              <a:srgbClr val="595959"/>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35846" name="组合 19"/>
          <p:cNvGrpSpPr/>
          <p:nvPr/>
        </p:nvGrpSpPr>
        <p:grpSpPr bwMode="auto">
          <a:xfrm>
            <a:off x="5472113" y="0"/>
            <a:ext cx="1247775" cy="1106488"/>
            <a:chOff x="0" y="0"/>
            <a:chExt cx="1247245" cy="1106129"/>
          </a:xfrm>
        </p:grpSpPr>
        <p:sp>
          <p:nvSpPr>
            <p:cNvPr id="35848" name="任意多边形 20"/>
            <p:cNvSpPr>
              <a:spLocks noChangeArrowheads="1"/>
            </p:cNvSpPr>
            <p:nvPr/>
          </p:nvSpPr>
          <p:spPr bwMode="auto">
            <a:xfrm>
              <a:off x="198648" y="0"/>
              <a:ext cx="849951" cy="1106129"/>
            </a:xfrm>
            <a:custGeom>
              <a:avLst/>
              <a:gdLst>
                <a:gd name="T0" fmla="*/ 0 w 1143000"/>
                <a:gd name="T1" fmla="*/ 0 h 1253613"/>
                <a:gd name="T2" fmla="*/ 143708 w 1143000"/>
                <a:gd name="T3" fmla="*/ 0 h 1253613"/>
                <a:gd name="T4" fmla="*/ 143708 w 1143000"/>
                <a:gd name="T5" fmla="*/ 521987 h 1253613"/>
                <a:gd name="T6" fmla="*/ 142540 w 1143000"/>
                <a:gd name="T7" fmla="*/ 521987 h 1253613"/>
                <a:gd name="T8" fmla="*/ 71854 w 1143000"/>
                <a:gd name="T9" fmla="*/ 349812 h 1253613"/>
                <a:gd name="T10" fmla="*/ 1168 w 1143000"/>
                <a:gd name="T11" fmla="*/ 521987 h 1253613"/>
                <a:gd name="T12" fmla="*/ 0 w 1143000"/>
                <a:gd name="T13" fmla="*/ 521987 h 1253613"/>
                <a:gd name="T14" fmla="*/ 0 60000 65536"/>
                <a:gd name="T15" fmla="*/ 0 60000 65536"/>
                <a:gd name="T16" fmla="*/ 0 60000 65536"/>
                <a:gd name="T17" fmla="*/ 0 60000 65536"/>
                <a:gd name="T18" fmla="*/ 0 60000 65536"/>
                <a:gd name="T19" fmla="*/ 0 60000 65536"/>
                <a:gd name="T20" fmla="*/ 0 60000 65536"/>
                <a:gd name="T21" fmla="*/ 0 w 1143000"/>
                <a:gd name="T22" fmla="*/ 0 h 1253613"/>
                <a:gd name="T23" fmla="*/ 1143000 w 1143000"/>
                <a:gd name="T24" fmla="*/ 1253613 h 12536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43000" h="1253613">
                  <a:moveTo>
                    <a:pt x="0" y="0"/>
                  </a:moveTo>
                  <a:lnTo>
                    <a:pt x="1143000" y="0"/>
                  </a:lnTo>
                  <a:lnTo>
                    <a:pt x="1143000" y="1253613"/>
                  </a:lnTo>
                  <a:lnTo>
                    <a:pt x="1133711" y="1253613"/>
                  </a:lnTo>
                  <a:lnTo>
                    <a:pt x="571500" y="840116"/>
                  </a:lnTo>
                  <a:lnTo>
                    <a:pt x="9288" y="1253613"/>
                  </a:lnTo>
                  <a:lnTo>
                    <a:pt x="0" y="1253613"/>
                  </a:lnTo>
                  <a:lnTo>
                    <a:pt x="0" y="0"/>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5849" name="矩形 21"/>
            <p:cNvSpPr>
              <a:spLocks noChangeArrowheads="1"/>
            </p:cNvSpPr>
            <p:nvPr/>
          </p:nvSpPr>
          <p:spPr bwMode="auto">
            <a:xfrm>
              <a:off x="0" y="183732"/>
              <a:ext cx="12472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18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LOGO</a:t>
              </a:r>
            </a:p>
          </p:txBody>
        </p:sp>
      </p:grpSp>
      <p:sp>
        <p:nvSpPr>
          <p:cNvPr id="35847" name="矩形 22"/>
          <p:cNvSpPr>
            <a:spLocks noChangeArrowheads="1"/>
          </p:cNvSpPr>
          <p:nvPr/>
        </p:nvSpPr>
        <p:spPr bwMode="auto">
          <a:xfrm>
            <a:off x="5183188" y="2978150"/>
            <a:ext cx="1825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zh-CN" altLang="en-US" sz="32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点击添加</a:t>
            </a:r>
            <a:endParaRPr lang="en-US" altLang="zh-CN" sz="32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7"/>
          <p:cNvSpPr>
            <a:spLocks noChangeArrowheads="1"/>
          </p:cNvSpPr>
          <p:nvPr/>
        </p:nvSpPr>
        <p:spPr bwMode="auto">
          <a:xfrm>
            <a:off x="0" y="0"/>
            <a:ext cx="12192000" cy="6858000"/>
          </a:xfrm>
          <a:prstGeom prst="rect">
            <a:avLst/>
          </a:pr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6867" name="矩形 13"/>
          <p:cNvSpPr>
            <a:spLocks noChangeArrowheads="1"/>
          </p:cNvSpPr>
          <p:nvPr/>
        </p:nvSpPr>
        <p:spPr bwMode="auto">
          <a:xfrm>
            <a:off x="8047038" y="1397000"/>
            <a:ext cx="259238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Clr>
                <a:schemeClr val="accent1"/>
              </a:buClr>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en-US" altLang="zh-CN" sz="1600">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50000"/>
              </a:lnSpc>
              <a:spcBef>
                <a:spcPct val="0"/>
              </a:spcBef>
              <a:buClr>
                <a:schemeClr val="accent1"/>
              </a:buClr>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800">
              <a:latin typeface="Arial" panose="020B0604020202020204" pitchFamily="34" charset="0"/>
            </a:endParaRPr>
          </a:p>
        </p:txBody>
      </p:sp>
      <p:sp>
        <p:nvSpPr>
          <p:cNvPr id="36868" name="矩形 13"/>
          <p:cNvSpPr>
            <a:spLocks noChangeArrowheads="1"/>
          </p:cNvSpPr>
          <p:nvPr/>
        </p:nvSpPr>
        <p:spPr bwMode="auto">
          <a:xfrm>
            <a:off x="8047038" y="2430463"/>
            <a:ext cx="259238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Clr>
                <a:schemeClr val="accent1"/>
              </a:buClr>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en-US" altLang="zh-CN" sz="1600">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50000"/>
              </a:lnSpc>
              <a:spcBef>
                <a:spcPct val="0"/>
              </a:spcBef>
              <a:buClr>
                <a:schemeClr val="accent1"/>
              </a:buClr>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800">
              <a:latin typeface="Arial" panose="020B0604020202020204" pitchFamily="34" charset="0"/>
            </a:endParaRPr>
          </a:p>
        </p:txBody>
      </p:sp>
      <p:sp>
        <p:nvSpPr>
          <p:cNvPr id="36869" name="矩形 13"/>
          <p:cNvSpPr>
            <a:spLocks noChangeArrowheads="1"/>
          </p:cNvSpPr>
          <p:nvPr/>
        </p:nvSpPr>
        <p:spPr bwMode="auto">
          <a:xfrm>
            <a:off x="8047038" y="3465513"/>
            <a:ext cx="259238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Clr>
                <a:schemeClr val="accent1"/>
              </a:buClr>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en-US" altLang="zh-CN" sz="1600">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50000"/>
              </a:lnSpc>
              <a:spcBef>
                <a:spcPct val="0"/>
              </a:spcBef>
              <a:buClr>
                <a:schemeClr val="accent1"/>
              </a:buClr>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800">
              <a:latin typeface="Arial" panose="020B0604020202020204" pitchFamily="34" charset="0"/>
            </a:endParaRPr>
          </a:p>
        </p:txBody>
      </p:sp>
      <p:sp>
        <p:nvSpPr>
          <p:cNvPr id="36870" name="矩形 13"/>
          <p:cNvSpPr>
            <a:spLocks noChangeArrowheads="1"/>
          </p:cNvSpPr>
          <p:nvPr/>
        </p:nvSpPr>
        <p:spPr bwMode="auto">
          <a:xfrm>
            <a:off x="8047038" y="4498975"/>
            <a:ext cx="259238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Clr>
                <a:schemeClr val="accent1"/>
              </a:buClr>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en-US" altLang="zh-CN" sz="1600">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50000"/>
              </a:lnSpc>
              <a:spcBef>
                <a:spcPct val="0"/>
              </a:spcBef>
              <a:buClr>
                <a:schemeClr val="accent1"/>
              </a:buClr>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800">
              <a:latin typeface="Arial" panose="020B0604020202020204" pitchFamily="34" charset="0"/>
            </a:endParaRPr>
          </a:p>
        </p:txBody>
      </p:sp>
      <p:sp>
        <p:nvSpPr>
          <p:cNvPr id="36871" name="矩形 2"/>
          <p:cNvSpPr>
            <a:spLocks noChangeArrowheads="1"/>
          </p:cNvSpPr>
          <p:nvPr/>
        </p:nvSpPr>
        <p:spPr bwMode="auto">
          <a:xfrm>
            <a:off x="-6350" y="4794250"/>
            <a:ext cx="1284288" cy="1382713"/>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6872" name="矩形 3"/>
          <p:cNvSpPr>
            <a:spLocks noChangeArrowheads="1"/>
          </p:cNvSpPr>
          <p:nvPr/>
        </p:nvSpPr>
        <p:spPr bwMode="auto">
          <a:xfrm>
            <a:off x="-6350" y="3411538"/>
            <a:ext cx="1284288" cy="1382712"/>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6873" name="矩形 4"/>
          <p:cNvSpPr>
            <a:spLocks noChangeArrowheads="1"/>
          </p:cNvSpPr>
          <p:nvPr/>
        </p:nvSpPr>
        <p:spPr bwMode="auto">
          <a:xfrm>
            <a:off x="-6350" y="2041525"/>
            <a:ext cx="1284288" cy="1382713"/>
          </a:xfrm>
          <a:prstGeom prst="rect">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6874" name="矩形 5"/>
          <p:cNvSpPr>
            <a:spLocks noChangeArrowheads="1"/>
          </p:cNvSpPr>
          <p:nvPr/>
        </p:nvSpPr>
        <p:spPr bwMode="auto">
          <a:xfrm>
            <a:off x="-6350" y="663575"/>
            <a:ext cx="1284288" cy="1384300"/>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6875" name="矩形 6"/>
          <p:cNvSpPr>
            <a:spLocks noChangeArrowheads="1"/>
          </p:cNvSpPr>
          <p:nvPr/>
        </p:nvSpPr>
        <p:spPr bwMode="auto">
          <a:xfrm>
            <a:off x="3784600" y="4400550"/>
            <a:ext cx="3594100" cy="996950"/>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6876" name="矩形 7"/>
          <p:cNvSpPr>
            <a:spLocks noChangeArrowheads="1"/>
          </p:cNvSpPr>
          <p:nvPr/>
        </p:nvSpPr>
        <p:spPr bwMode="auto">
          <a:xfrm>
            <a:off x="3784600" y="3403600"/>
            <a:ext cx="3594100" cy="996950"/>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6877" name="矩形 8"/>
          <p:cNvSpPr>
            <a:spLocks noChangeArrowheads="1"/>
          </p:cNvSpPr>
          <p:nvPr/>
        </p:nvSpPr>
        <p:spPr bwMode="auto">
          <a:xfrm>
            <a:off x="3784600" y="2416175"/>
            <a:ext cx="3594100" cy="996950"/>
          </a:xfrm>
          <a:prstGeom prst="rect">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6878" name="矩形 9"/>
          <p:cNvSpPr>
            <a:spLocks noChangeArrowheads="1"/>
          </p:cNvSpPr>
          <p:nvPr/>
        </p:nvSpPr>
        <p:spPr bwMode="auto">
          <a:xfrm>
            <a:off x="3784600" y="1423988"/>
            <a:ext cx="3594100" cy="996950"/>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6879" name="矩形 28"/>
          <p:cNvSpPr>
            <a:spLocks noChangeArrowheads="1"/>
          </p:cNvSpPr>
          <p:nvPr/>
        </p:nvSpPr>
        <p:spPr bwMode="auto">
          <a:xfrm>
            <a:off x="1276350" y="663575"/>
            <a:ext cx="2508250" cy="1757363"/>
          </a:xfrm>
          <a:custGeom>
            <a:avLst/>
            <a:gdLst>
              <a:gd name="T0" fmla="*/ 0 w 1826712"/>
              <a:gd name="T1" fmla="*/ 0 h 1280593"/>
              <a:gd name="T2" fmla="*/ 16810289 w 1826712"/>
              <a:gd name="T3" fmla="*/ 5092535 h 1280593"/>
              <a:gd name="T4" fmla="*/ 16810289 w 1826712"/>
              <a:gd name="T5" fmla="*/ 11737170 h 1280593"/>
              <a:gd name="T6" fmla="*/ 0 w 1826712"/>
              <a:gd name="T7" fmla="*/ 9234553 h 1280593"/>
              <a:gd name="T8" fmla="*/ 0 w 1826712"/>
              <a:gd name="T9" fmla="*/ 0 h 1280593"/>
              <a:gd name="T10" fmla="*/ 0 60000 65536"/>
              <a:gd name="T11" fmla="*/ 0 60000 65536"/>
              <a:gd name="T12" fmla="*/ 0 60000 65536"/>
              <a:gd name="T13" fmla="*/ 0 60000 65536"/>
              <a:gd name="T14" fmla="*/ 0 60000 65536"/>
              <a:gd name="T15" fmla="*/ 0 w 1826712"/>
              <a:gd name="T16" fmla="*/ 0 h 1280593"/>
              <a:gd name="T17" fmla="*/ 1826712 w 1826712"/>
              <a:gd name="T18" fmla="*/ 1280593 h 1280593"/>
            </a:gdLst>
            <a:ahLst/>
            <a:cxnLst>
              <a:cxn ang="T10">
                <a:pos x="T0" y="T1"/>
              </a:cxn>
              <a:cxn ang="T11">
                <a:pos x="T2" y="T3"/>
              </a:cxn>
              <a:cxn ang="T12">
                <a:pos x="T4" y="T5"/>
              </a:cxn>
              <a:cxn ang="T13">
                <a:pos x="T6" y="T7"/>
              </a:cxn>
              <a:cxn ang="T14">
                <a:pos x="T8" y="T9"/>
              </a:cxn>
            </a:cxnLst>
            <a:rect l="T15" t="T16" r="T17" b="T18"/>
            <a:pathLst>
              <a:path w="1826712" h="1280593">
                <a:moveTo>
                  <a:pt x="0" y="0"/>
                </a:moveTo>
                <a:lnTo>
                  <a:pt x="1826712" y="555625"/>
                </a:lnTo>
                <a:lnTo>
                  <a:pt x="1826712" y="1280593"/>
                </a:lnTo>
                <a:lnTo>
                  <a:pt x="0" y="1007543"/>
                </a:lnTo>
                <a:lnTo>
                  <a:pt x="0" y="0"/>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6880" name="矩形 28"/>
          <p:cNvSpPr>
            <a:spLocks noChangeArrowheads="1"/>
          </p:cNvSpPr>
          <p:nvPr/>
        </p:nvSpPr>
        <p:spPr bwMode="auto">
          <a:xfrm>
            <a:off x="1276350" y="2044700"/>
            <a:ext cx="2513013" cy="1381125"/>
          </a:xfrm>
          <a:custGeom>
            <a:avLst/>
            <a:gdLst>
              <a:gd name="T0" fmla="*/ 0 w 1829887"/>
              <a:gd name="T1" fmla="*/ 0 h 1007543"/>
              <a:gd name="T2" fmla="*/ 16858442 w 1829887"/>
              <a:gd name="T3" fmla="*/ 2483292 h 1007543"/>
              <a:gd name="T4" fmla="*/ 16851126 w 1829887"/>
              <a:gd name="T5" fmla="*/ 9127162 h 1007543"/>
              <a:gd name="T6" fmla="*/ 0 w 1829887"/>
              <a:gd name="T7" fmla="*/ 9163248 h 1007543"/>
              <a:gd name="T8" fmla="*/ 0 w 1829887"/>
              <a:gd name="T9" fmla="*/ 0 h 1007543"/>
              <a:gd name="T10" fmla="*/ 0 60000 65536"/>
              <a:gd name="T11" fmla="*/ 0 60000 65536"/>
              <a:gd name="T12" fmla="*/ 0 60000 65536"/>
              <a:gd name="T13" fmla="*/ 0 60000 65536"/>
              <a:gd name="T14" fmla="*/ 0 60000 65536"/>
              <a:gd name="T15" fmla="*/ 0 w 1829887"/>
              <a:gd name="T16" fmla="*/ 0 h 1007543"/>
              <a:gd name="T17" fmla="*/ 1829887 w 1829887"/>
              <a:gd name="T18" fmla="*/ 1007543 h 1007543"/>
            </a:gdLst>
            <a:ahLst/>
            <a:cxnLst>
              <a:cxn ang="T10">
                <a:pos x="T0" y="T1"/>
              </a:cxn>
              <a:cxn ang="T11">
                <a:pos x="T2" y="T3"/>
              </a:cxn>
              <a:cxn ang="T12">
                <a:pos x="T4" y="T5"/>
              </a:cxn>
              <a:cxn ang="T13">
                <a:pos x="T6" y="T7"/>
              </a:cxn>
              <a:cxn ang="T14">
                <a:pos x="T8" y="T9"/>
              </a:cxn>
            </a:cxnLst>
            <a:rect l="T15" t="T16" r="T17" b="T18"/>
            <a:pathLst>
              <a:path w="1829887" h="1007543">
                <a:moveTo>
                  <a:pt x="0" y="0"/>
                </a:moveTo>
                <a:lnTo>
                  <a:pt x="1829887" y="273050"/>
                </a:lnTo>
                <a:cubicBezTo>
                  <a:pt x="1828829" y="608898"/>
                  <a:pt x="1830151" y="667727"/>
                  <a:pt x="1829093" y="1003575"/>
                </a:cubicBezTo>
                <a:lnTo>
                  <a:pt x="0" y="1007543"/>
                </a:lnTo>
                <a:lnTo>
                  <a:pt x="0" y="0"/>
                </a:lnTo>
                <a:close/>
              </a:path>
            </a:pathLst>
          </a:cu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6881" name="矩形 28"/>
          <p:cNvSpPr>
            <a:spLocks noChangeArrowheads="1"/>
          </p:cNvSpPr>
          <p:nvPr/>
        </p:nvSpPr>
        <p:spPr bwMode="auto">
          <a:xfrm>
            <a:off x="1276350" y="3416300"/>
            <a:ext cx="2517775" cy="1377950"/>
          </a:xfrm>
          <a:custGeom>
            <a:avLst/>
            <a:gdLst>
              <a:gd name="T0" fmla="*/ 0 w 1834048"/>
              <a:gd name="T1" fmla="*/ 51118 h 1003574"/>
              <a:gd name="T2" fmla="*/ 16835745 w 1834048"/>
              <a:gd name="T3" fmla="*/ 0 h 1003574"/>
              <a:gd name="T4" fmla="*/ 16850335 w 1834048"/>
              <a:gd name="T5" fmla="*/ 6633196 h 1003574"/>
              <a:gd name="T6" fmla="*/ 0 w 1834048"/>
              <a:gd name="T7" fmla="*/ 9232893 h 1003574"/>
              <a:gd name="T8" fmla="*/ 0 w 1834048"/>
              <a:gd name="T9" fmla="*/ 51118 h 1003574"/>
              <a:gd name="T10" fmla="*/ 0 60000 65536"/>
              <a:gd name="T11" fmla="*/ 0 60000 65536"/>
              <a:gd name="T12" fmla="*/ 0 60000 65536"/>
              <a:gd name="T13" fmla="*/ 0 60000 65536"/>
              <a:gd name="T14" fmla="*/ 0 60000 65536"/>
              <a:gd name="T15" fmla="*/ 0 w 1834048"/>
              <a:gd name="T16" fmla="*/ 0 h 1003574"/>
              <a:gd name="T17" fmla="*/ 1834048 w 1834048"/>
              <a:gd name="T18" fmla="*/ 1003574 h 1003574"/>
            </a:gdLst>
            <a:ahLst/>
            <a:cxnLst>
              <a:cxn ang="T10">
                <a:pos x="T0" y="T1"/>
              </a:cxn>
              <a:cxn ang="T11">
                <a:pos x="T2" y="T3"/>
              </a:cxn>
              <a:cxn ang="T12">
                <a:pos x="T4" y="T5"/>
              </a:cxn>
              <a:cxn ang="T13">
                <a:pos x="T6" y="T7"/>
              </a:cxn>
              <a:cxn ang="T14">
                <a:pos x="T8" y="T9"/>
              </a:cxn>
            </a:cxnLst>
            <a:rect l="T15" t="T16" r="T17" b="T18"/>
            <a:pathLst>
              <a:path w="1834048" h="1003574">
                <a:moveTo>
                  <a:pt x="0" y="5556"/>
                </a:moveTo>
                <a:lnTo>
                  <a:pt x="1832268" y="0"/>
                </a:lnTo>
                <a:cubicBezTo>
                  <a:pt x="1831210" y="335848"/>
                  <a:pt x="1834914" y="385151"/>
                  <a:pt x="1833856" y="720999"/>
                </a:cubicBezTo>
                <a:lnTo>
                  <a:pt x="0" y="1003574"/>
                </a:lnTo>
                <a:lnTo>
                  <a:pt x="0" y="5556"/>
                </a:lnTo>
                <a:close/>
              </a:path>
            </a:pathLst>
          </a:cu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6882" name="矩形 28"/>
          <p:cNvSpPr>
            <a:spLocks noChangeArrowheads="1"/>
          </p:cNvSpPr>
          <p:nvPr/>
        </p:nvSpPr>
        <p:spPr bwMode="auto">
          <a:xfrm>
            <a:off x="1270000" y="4397375"/>
            <a:ext cx="2520950" cy="1779588"/>
          </a:xfrm>
          <a:custGeom>
            <a:avLst/>
            <a:gdLst>
              <a:gd name="T0" fmla="*/ 22775 w 1837135"/>
              <a:gd name="T1" fmla="*/ 2608977 h 1296468"/>
              <a:gd name="T2" fmla="*/ 16830736 w 1837135"/>
              <a:gd name="T3" fmla="*/ 0 h 1296468"/>
              <a:gd name="T4" fmla="*/ 16823471 w 1837135"/>
              <a:gd name="T5" fmla="*/ 6685297 h 1296468"/>
              <a:gd name="T6" fmla="*/ 965 w 1837135"/>
              <a:gd name="T7" fmla="*/ 11903243 h 1296468"/>
              <a:gd name="T8" fmla="*/ 22775 w 1837135"/>
              <a:gd name="T9" fmla="*/ 2608977 h 1296468"/>
              <a:gd name="T10" fmla="*/ 0 60000 65536"/>
              <a:gd name="T11" fmla="*/ 0 60000 65536"/>
              <a:gd name="T12" fmla="*/ 0 60000 65536"/>
              <a:gd name="T13" fmla="*/ 0 60000 65536"/>
              <a:gd name="T14" fmla="*/ 0 60000 65536"/>
              <a:gd name="T15" fmla="*/ 0 w 1837135"/>
              <a:gd name="T16" fmla="*/ 0 h 1296468"/>
              <a:gd name="T17" fmla="*/ 1837135 w 1837135"/>
              <a:gd name="T18" fmla="*/ 1296468 h 1296468"/>
            </a:gdLst>
            <a:ahLst/>
            <a:cxnLst>
              <a:cxn ang="T10">
                <a:pos x="T0" y="T1"/>
              </a:cxn>
              <a:cxn ang="T11">
                <a:pos x="T2" y="T3"/>
              </a:cxn>
              <a:cxn ang="T12">
                <a:pos x="T4" y="T5"/>
              </a:cxn>
              <a:cxn ang="T13">
                <a:pos x="T6" y="T7"/>
              </a:cxn>
              <a:cxn ang="T14">
                <a:pos x="T8" y="T9"/>
              </a:cxn>
            </a:cxnLst>
            <a:rect l="T15" t="T16" r="T17" b="T18"/>
            <a:pathLst>
              <a:path w="1837135" h="1296468">
                <a:moveTo>
                  <a:pt x="2486" y="284162"/>
                </a:moveTo>
                <a:lnTo>
                  <a:pt x="1837135" y="0"/>
                </a:lnTo>
                <a:cubicBezTo>
                  <a:pt x="1836077" y="335848"/>
                  <a:pt x="1837400" y="392296"/>
                  <a:pt x="1836342" y="728144"/>
                </a:cubicBezTo>
                <a:lnTo>
                  <a:pt x="105" y="1296468"/>
                </a:lnTo>
                <a:cubicBezTo>
                  <a:pt x="-689" y="962208"/>
                  <a:pt x="3280" y="618422"/>
                  <a:pt x="2486" y="284162"/>
                </a:cubicBez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6883" name="矩形 14"/>
          <p:cNvSpPr>
            <a:spLocks noChangeArrowheads="1"/>
          </p:cNvSpPr>
          <p:nvPr/>
        </p:nvSpPr>
        <p:spPr bwMode="auto">
          <a:xfrm>
            <a:off x="3794125" y="1423988"/>
            <a:ext cx="717550" cy="3973512"/>
          </a:xfrm>
          <a:prstGeom prst="rect">
            <a:avLst/>
          </a:prstGeom>
          <a:gradFill rotWithShape="1">
            <a:gsLst>
              <a:gs pos="0">
                <a:srgbClr val="FFFFFF"/>
              </a:gs>
              <a:gs pos="100000">
                <a:srgbClr val="0000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6884" name="矩形 15"/>
          <p:cNvSpPr>
            <a:spLocks noChangeArrowheads="1"/>
          </p:cNvSpPr>
          <p:nvPr/>
        </p:nvSpPr>
        <p:spPr bwMode="auto">
          <a:xfrm rot="10800000">
            <a:off x="558800" y="663575"/>
            <a:ext cx="717550" cy="5513388"/>
          </a:xfrm>
          <a:prstGeom prst="rect">
            <a:avLst/>
          </a:prstGeom>
          <a:gradFill rotWithShape="1">
            <a:gsLst>
              <a:gs pos="0">
                <a:srgbClr val="FFFFFF"/>
              </a:gs>
              <a:gs pos="100000">
                <a:srgbClr val="0000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6885" name="TextBox 40"/>
          <p:cNvSpPr>
            <a:spLocks noChangeArrowheads="1"/>
          </p:cNvSpPr>
          <p:nvPr/>
        </p:nvSpPr>
        <p:spPr bwMode="auto">
          <a:xfrm>
            <a:off x="198438" y="1036638"/>
            <a:ext cx="103663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5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5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6886" name="TextBox 42"/>
          <p:cNvSpPr>
            <a:spLocks noChangeArrowheads="1"/>
          </p:cNvSpPr>
          <p:nvPr/>
        </p:nvSpPr>
        <p:spPr bwMode="auto">
          <a:xfrm>
            <a:off x="149225" y="2379663"/>
            <a:ext cx="10382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5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sz="5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6887" name="矩形 25"/>
          <p:cNvSpPr>
            <a:spLocks noChangeArrowheads="1"/>
          </p:cNvSpPr>
          <p:nvPr/>
        </p:nvSpPr>
        <p:spPr bwMode="auto">
          <a:xfrm>
            <a:off x="115888" y="3784600"/>
            <a:ext cx="10382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5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03</a:t>
            </a:r>
            <a:endParaRPr lang="zh-CN" altLang="en-US" sz="5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6888" name="矩形 26"/>
          <p:cNvSpPr>
            <a:spLocks noChangeArrowheads="1"/>
          </p:cNvSpPr>
          <p:nvPr/>
        </p:nvSpPr>
        <p:spPr bwMode="auto">
          <a:xfrm>
            <a:off x="115888" y="5126038"/>
            <a:ext cx="10382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5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04</a:t>
            </a:r>
            <a:endParaRPr lang="zh-CN" altLang="en-US" sz="54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6889" name="Freeform 144"/>
          <p:cNvSpPr>
            <a:spLocks noEditPoints="1" noChangeArrowheads="1"/>
          </p:cNvSpPr>
          <p:nvPr/>
        </p:nvSpPr>
        <p:spPr bwMode="auto">
          <a:xfrm>
            <a:off x="2244725" y="2459038"/>
            <a:ext cx="469900" cy="830262"/>
          </a:xfrm>
          <a:custGeom>
            <a:avLst/>
            <a:gdLst>
              <a:gd name="T0" fmla="*/ 2147483646 w 46"/>
              <a:gd name="T1" fmla="*/ 2147483646 h 84"/>
              <a:gd name="T2" fmla="*/ 2147483646 w 46"/>
              <a:gd name="T3" fmla="*/ 2147483646 h 84"/>
              <a:gd name="T4" fmla="*/ 2147483646 w 46"/>
              <a:gd name="T5" fmla="*/ 2147483646 h 84"/>
              <a:gd name="T6" fmla="*/ 2147483646 w 46"/>
              <a:gd name="T7" fmla="*/ 0 h 84"/>
              <a:gd name="T8" fmla="*/ 2147483646 w 46"/>
              <a:gd name="T9" fmla="*/ 2147483646 h 84"/>
              <a:gd name="T10" fmla="*/ 2147483646 w 46"/>
              <a:gd name="T11" fmla="*/ 2147483646 h 84"/>
              <a:gd name="T12" fmla="*/ 2147483646 w 46"/>
              <a:gd name="T13" fmla="*/ 2147483646 h 84"/>
              <a:gd name="T14" fmla="*/ 0 w 46"/>
              <a:gd name="T15" fmla="*/ 2147483646 h 84"/>
              <a:gd name="T16" fmla="*/ 2147483646 w 46"/>
              <a:gd name="T17" fmla="*/ 2147483646 h 84"/>
              <a:gd name="T18" fmla="*/ 2147483646 w 46"/>
              <a:gd name="T19" fmla="*/ 2147483646 h 84"/>
              <a:gd name="T20" fmla="*/ 2147483646 w 46"/>
              <a:gd name="T21" fmla="*/ 2147483646 h 84"/>
              <a:gd name="T22" fmla="*/ 2147483646 w 46"/>
              <a:gd name="T23" fmla="*/ 2147483646 h 84"/>
              <a:gd name="T24" fmla="*/ 2147483646 w 46"/>
              <a:gd name="T25" fmla="*/ 2147483646 h 84"/>
              <a:gd name="T26" fmla="*/ 0 w 46"/>
              <a:gd name="T27" fmla="*/ 2147483646 h 84"/>
              <a:gd name="T28" fmla="*/ 2147483646 w 46"/>
              <a:gd name="T29" fmla="*/ 2147483646 h 84"/>
              <a:gd name="T30" fmla="*/ 2147483646 w 46"/>
              <a:gd name="T31" fmla="*/ 2147483646 h 84"/>
              <a:gd name="T32" fmla="*/ 2147483646 w 46"/>
              <a:gd name="T33" fmla="*/ 2147483646 h 84"/>
              <a:gd name="T34" fmla="*/ 2147483646 w 46"/>
              <a:gd name="T35" fmla="*/ 2147483646 h 84"/>
              <a:gd name="T36" fmla="*/ 2147483646 w 46"/>
              <a:gd name="T37" fmla="*/ 2147483646 h 84"/>
              <a:gd name="T38" fmla="*/ 2147483646 w 46"/>
              <a:gd name="T39" fmla="*/ 2147483646 h 84"/>
              <a:gd name="T40" fmla="*/ 2147483646 w 46"/>
              <a:gd name="T41" fmla="*/ 2147483646 h 84"/>
              <a:gd name="T42" fmla="*/ 2147483646 w 46"/>
              <a:gd name="T43" fmla="*/ 2147483646 h 84"/>
              <a:gd name="T44" fmla="*/ 2147483646 w 46"/>
              <a:gd name="T45" fmla="*/ 2147483646 h 84"/>
              <a:gd name="T46" fmla="*/ 2147483646 w 46"/>
              <a:gd name="T47" fmla="*/ 2147483646 h 84"/>
              <a:gd name="T48" fmla="*/ 2147483646 w 46"/>
              <a:gd name="T49" fmla="*/ 2147483646 h 84"/>
              <a:gd name="T50" fmla="*/ 2147483646 w 46"/>
              <a:gd name="T51" fmla="*/ 2147483646 h 84"/>
              <a:gd name="T52" fmla="*/ 2147483646 w 46"/>
              <a:gd name="T53" fmla="*/ 2147483646 h 84"/>
              <a:gd name="T54" fmla="*/ 2147483646 w 46"/>
              <a:gd name="T55" fmla="*/ 2147483646 h 8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6"/>
              <a:gd name="T85" fmla="*/ 0 h 84"/>
              <a:gd name="T86" fmla="*/ 46 w 46"/>
              <a:gd name="T87" fmla="*/ 84 h 8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6" h="84">
                <a:moveTo>
                  <a:pt x="35" y="7"/>
                </a:moveTo>
                <a:cubicBezTo>
                  <a:pt x="35" y="11"/>
                  <a:pt x="33" y="14"/>
                  <a:pt x="29" y="14"/>
                </a:cubicBezTo>
                <a:cubicBezTo>
                  <a:pt x="25" y="14"/>
                  <a:pt x="22" y="11"/>
                  <a:pt x="22" y="7"/>
                </a:cubicBezTo>
                <a:cubicBezTo>
                  <a:pt x="22" y="3"/>
                  <a:pt x="25" y="0"/>
                  <a:pt x="29" y="0"/>
                </a:cubicBezTo>
                <a:cubicBezTo>
                  <a:pt x="33" y="0"/>
                  <a:pt x="35" y="3"/>
                  <a:pt x="35" y="7"/>
                </a:cubicBezTo>
                <a:moveTo>
                  <a:pt x="20" y="12"/>
                </a:moveTo>
                <a:cubicBezTo>
                  <a:pt x="2" y="22"/>
                  <a:pt x="2" y="22"/>
                  <a:pt x="2" y="22"/>
                </a:cubicBezTo>
                <a:cubicBezTo>
                  <a:pt x="0" y="41"/>
                  <a:pt x="0" y="41"/>
                  <a:pt x="0" y="41"/>
                </a:cubicBezTo>
                <a:cubicBezTo>
                  <a:pt x="6" y="41"/>
                  <a:pt x="6" y="41"/>
                  <a:pt x="6" y="41"/>
                </a:cubicBezTo>
                <a:cubicBezTo>
                  <a:pt x="7" y="26"/>
                  <a:pt x="7" y="26"/>
                  <a:pt x="7" y="26"/>
                </a:cubicBezTo>
                <a:cubicBezTo>
                  <a:pt x="15" y="22"/>
                  <a:pt x="15" y="22"/>
                  <a:pt x="15" y="22"/>
                </a:cubicBezTo>
                <a:cubicBezTo>
                  <a:pt x="15" y="22"/>
                  <a:pt x="11" y="34"/>
                  <a:pt x="10" y="37"/>
                </a:cubicBezTo>
                <a:cubicBezTo>
                  <a:pt x="9" y="39"/>
                  <a:pt x="11" y="43"/>
                  <a:pt x="12" y="45"/>
                </a:cubicBezTo>
                <a:cubicBezTo>
                  <a:pt x="0" y="82"/>
                  <a:pt x="0" y="82"/>
                  <a:pt x="0" y="82"/>
                </a:cubicBezTo>
                <a:cubicBezTo>
                  <a:pt x="8" y="84"/>
                  <a:pt x="8" y="84"/>
                  <a:pt x="8" y="84"/>
                </a:cubicBezTo>
                <a:cubicBezTo>
                  <a:pt x="18" y="57"/>
                  <a:pt x="18" y="57"/>
                  <a:pt x="18" y="57"/>
                </a:cubicBezTo>
                <a:cubicBezTo>
                  <a:pt x="21" y="62"/>
                  <a:pt x="21" y="62"/>
                  <a:pt x="21" y="62"/>
                </a:cubicBezTo>
                <a:cubicBezTo>
                  <a:pt x="27" y="84"/>
                  <a:pt x="27" y="84"/>
                  <a:pt x="27" y="84"/>
                </a:cubicBezTo>
                <a:cubicBezTo>
                  <a:pt x="36" y="81"/>
                  <a:pt x="36" y="81"/>
                  <a:pt x="36" y="81"/>
                </a:cubicBezTo>
                <a:cubicBezTo>
                  <a:pt x="29" y="56"/>
                  <a:pt x="29" y="56"/>
                  <a:pt x="29" y="56"/>
                </a:cubicBezTo>
                <a:cubicBezTo>
                  <a:pt x="22" y="45"/>
                  <a:pt x="22" y="45"/>
                  <a:pt x="22" y="45"/>
                </a:cubicBezTo>
                <a:cubicBezTo>
                  <a:pt x="27" y="29"/>
                  <a:pt x="27" y="29"/>
                  <a:pt x="27" y="29"/>
                </a:cubicBezTo>
                <a:cubicBezTo>
                  <a:pt x="29" y="35"/>
                  <a:pt x="29" y="35"/>
                  <a:pt x="29" y="35"/>
                </a:cubicBezTo>
                <a:cubicBezTo>
                  <a:pt x="44" y="41"/>
                  <a:pt x="44" y="41"/>
                  <a:pt x="44" y="41"/>
                </a:cubicBezTo>
                <a:cubicBezTo>
                  <a:pt x="46" y="35"/>
                  <a:pt x="46" y="35"/>
                  <a:pt x="46" y="35"/>
                </a:cubicBezTo>
                <a:cubicBezTo>
                  <a:pt x="35" y="30"/>
                  <a:pt x="35" y="30"/>
                  <a:pt x="35" y="30"/>
                </a:cubicBezTo>
                <a:cubicBezTo>
                  <a:pt x="31" y="17"/>
                  <a:pt x="31" y="17"/>
                  <a:pt x="31" y="17"/>
                </a:cubicBezTo>
                <a:lnTo>
                  <a:pt x="20" y="12"/>
                </a:lnTo>
                <a:close/>
              </a:path>
            </a:pathLst>
          </a:custGeom>
          <a:solidFill>
            <a:srgbClr val="F9ECDC"/>
          </a:solidFill>
          <a:ln w="19050" cmpd="sng">
            <a:solidFill>
              <a:schemeClr val="bg1"/>
            </a:solidFill>
            <a:miter lim="800000"/>
          </a:ln>
        </p:spPr>
        <p:txBody>
          <a:bodyPr lIns="68589" tIns="34295" rIns="68589" bIns="34295"/>
          <a:lstStyle/>
          <a:p>
            <a:endParaRPr lang="zh-CN" altLang="en-US"/>
          </a:p>
        </p:txBody>
      </p:sp>
      <p:grpSp>
        <p:nvGrpSpPr>
          <p:cNvPr id="36890" name="Group 173"/>
          <p:cNvGrpSpPr/>
          <p:nvPr/>
        </p:nvGrpSpPr>
        <p:grpSpPr bwMode="auto">
          <a:xfrm>
            <a:off x="2090738" y="3487738"/>
            <a:ext cx="693737" cy="893762"/>
            <a:chOff x="0" y="0"/>
            <a:chExt cx="2692401" cy="3448051"/>
          </a:xfrm>
        </p:grpSpPr>
        <p:sp>
          <p:nvSpPr>
            <p:cNvPr id="36902" name="Freeform 19"/>
            <p:cNvSpPr>
              <a:spLocks noEditPoints="1" noChangeArrowheads="1"/>
            </p:cNvSpPr>
            <p:nvPr/>
          </p:nvSpPr>
          <p:spPr bwMode="auto">
            <a:xfrm>
              <a:off x="865188" y="147638"/>
              <a:ext cx="641350" cy="641350"/>
            </a:xfrm>
            <a:custGeom>
              <a:avLst/>
              <a:gdLst>
                <a:gd name="T0" fmla="*/ 2147483646 w 171"/>
                <a:gd name="T1" fmla="*/ 2147483646 h 171"/>
                <a:gd name="T2" fmla="*/ 2147483646 w 171"/>
                <a:gd name="T3" fmla="*/ 2147483646 h 171"/>
                <a:gd name="T4" fmla="*/ 2147483646 w 171"/>
                <a:gd name="T5" fmla="*/ 2147483646 h 171"/>
                <a:gd name="T6" fmla="*/ 2147483646 w 171"/>
                <a:gd name="T7" fmla="*/ 2147483646 h 171"/>
                <a:gd name="T8" fmla="*/ 2147483646 w 171"/>
                <a:gd name="T9" fmla="*/ 2147483646 h 171"/>
                <a:gd name="T10" fmla="*/ 2147483646 w 171"/>
                <a:gd name="T11" fmla="*/ 2147483646 h 171"/>
                <a:gd name="T12" fmla="*/ 2147483646 w 171"/>
                <a:gd name="T13" fmla="*/ 2147483646 h 171"/>
                <a:gd name="T14" fmla="*/ 2147483646 w 171"/>
                <a:gd name="T15" fmla="*/ 2147483646 h 171"/>
                <a:gd name="T16" fmla="*/ 2147483646 w 171"/>
                <a:gd name="T17" fmla="*/ 2147483646 h 171"/>
                <a:gd name="T18" fmla="*/ 2147483646 w 171"/>
                <a:gd name="T19" fmla="*/ 2147483646 h 171"/>
                <a:gd name="T20" fmla="*/ 2147483646 w 171"/>
                <a:gd name="T21" fmla="*/ 2147483646 h 171"/>
                <a:gd name="T22" fmla="*/ 2147483646 w 171"/>
                <a:gd name="T23" fmla="*/ 2147483646 h 171"/>
                <a:gd name="T24" fmla="*/ 2147483646 w 171"/>
                <a:gd name="T25" fmla="*/ 2147483646 h 171"/>
                <a:gd name="T26" fmla="*/ 2147483646 w 171"/>
                <a:gd name="T27" fmla="*/ 2147483646 h 171"/>
                <a:gd name="T28" fmla="*/ 2147483646 w 171"/>
                <a:gd name="T29" fmla="*/ 2147483646 h 171"/>
                <a:gd name="T30" fmla="*/ 2147483646 w 171"/>
                <a:gd name="T31" fmla="*/ 0 h 171"/>
                <a:gd name="T32" fmla="*/ 2147483646 w 171"/>
                <a:gd name="T33" fmla="*/ 2147483646 h 171"/>
                <a:gd name="T34" fmla="*/ 2147483646 w 171"/>
                <a:gd name="T35" fmla="*/ 2147483646 h 171"/>
                <a:gd name="T36" fmla="*/ 2147483646 w 171"/>
                <a:gd name="T37" fmla="*/ 2147483646 h 171"/>
                <a:gd name="T38" fmla="*/ 2147483646 w 171"/>
                <a:gd name="T39" fmla="*/ 2147483646 h 171"/>
                <a:gd name="T40" fmla="*/ 2147483646 w 171"/>
                <a:gd name="T41" fmla="*/ 2147483646 h 171"/>
                <a:gd name="T42" fmla="*/ 2147483646 w 171"/>
                <a:gd name="T43" fmla="*/ 2147483646 h 171"/>
                <a:gd name="T44" fmla="*/ 2147483646 w 171"/>
                <a:gd name="T45" fmla="*/ 2147483646 h 171"/>
                <a:gd name="T46" fmla="*/ 2147483646 w 171"/>
                <a:gd name="T47" fmla="*/ 2147483646 h 171"/>
                <a:gd name="T48" fmla="*/ 2147483646 w 171"/>
                <a:gd name="T49" fmla="*/ 2147483646 h 171"/>
                <a:gd name="T50" fmla="*/ 2147483646 w 171"/>
                <a:gd name="T51" fmla="*/ 2147483646 h 171"/>
                <a:gd name="T52" fmla="*/ 2147483646 w 171"/>
                <a:gd name="T53" fmla="*/ 2147483646 h 171"/>
                <a:gd name="T54" fmla="*/ 2147483646 w 171"/>
                <a:gd name="T55" fmla="*/ 2147483646 h 171"/>
                <a:gd name="T56" fmla="*/ 2147483646 w 171"/>
                <a:gd name="T57" fmla="*/ 2147483646 h 171"/>
                <a:gd name="T58" fmla="*/ 2147483646 w 171"/>
                <a:gd name="T59" fmla="*/ 2147483646 h 171"/>
                <a:gd name="T60" fmla="*/ 0 w 171"/>
                <a:gd name="T61" fmla="*/ 2147483646 h 171"/>
                <a:gd name="T62" fmla="*/ 2147483646 w 171"/>
                <a:gd name="T63" fmla="*/ 2147483646 h 171"/>
                <a:gd name="T64" fmla="*/ 2147483646 w 171"/>
                <a:gd name="T65" fmla="*/ 2147483646 h 171"/>
                <a:gd name="T66" fmla="*/ 2147483646 w 171"/>
                <a:gd name="T67" fmla="*/ 2147483646 h 171"/>
                <a:gd name="T68" fmla="*/ 2147483646 w 171"/>
                <a:gd name="T69" fmla="*/ 2147483646 h 171"/>
                <a:gd name="T70" fmla="*/ 2147483646 w 171"/>
                <a:gd name="T71" fmla="*/ 2147483646 h 171"/>
                <a:gd name="T72" fmla="*/ 2147483646 w 171"/>
                <a:gd name="T73" fmla="*/ 2147483646 h 171"/>
                <a:gd name="T74" fmla="*/ 2147483646 w 171"/>
                <a:gd name="T75" fmla="*/ 2147483646 h 171"/>
                <a:gd name="T76" fmla="*/ 2147483646 w 171"/>
                <a:gd name="T77" fmla="*/ 2147483646 h 171"/>
                <a:gd name="T78" fmla="*/ 2147483646 w 171"/>
                <a:gd name="T79" fmla="*/ 2147483646 h 171"/>
                <a:gd name="T80" fmla="*/ 2147483646 w 171"/>
                <a:gd name="T81" fmla="*/ 2147483646 h 171"/>
                <a:gd name="T82" fmla="*/ 2147483646 w 171"/>
                <a:gd name="T83" fmla="*/ 2147483646 h 171"/>
                <a:gd name="T84" fmla="*/ 2147483646 w 171"/>
                <a:gd name="T85" fmla="*/ 2147483646 h 171"/>
                <a:gd name="T86" fmla="*/ 2147483646 w 171"/>
                <a:gd name="T87" fmla="*/ 2147483646 h 171"/>
                <a:gd name="T88" fmla="*/ 2147483646 w 171"/>
                <a:gd name="T89" fmla="*/ 2147483646 h 171"/>
                <a:gd name="T90" fmla="*/ 2147483646 w 171"/>
                <a:gd name="T91" fmla="*/ 2147483646 h 171"/>
                <a:gd name="T92" fmla="*/ 2147483646 w 171"/>
                <a:gd name="T93" fmla="*/ 2147483646 h 171"/>
                <a:gd name="T94" fmla="*/ 2147483646 w 171"/>
                <a:gd name="T95" fmla="*/ 2147483646 h 171"/>
                <a:gd name="T96" fmla="*/ 2147483646 w 171"/>
                <a:gd name="T97" fmla="*/ 2147483646 h 171"/>
                <a:gd name="T98" fmla="*/ 2147483646 w 171"/>
                <a:gd name="T99" fmla="*/ 2147483646 h 171"/>
                <a:gd name="T100" fmla="*/ 2147483646 w 171"/>
                <a:gd name="T101" fmla="*/ 2147483646 h 171"/>
                <a:gd name="T102" fmla="*/ 2147483646 w 171"/>
                <a:gd name="T103" fmla="*/ 2147483646 h 171"/>
                <a:gd name="T104" fmla="*/ 2147483646 w 171"/>
                <a:gd name="T105" fmla="*/ 2147483646 h 171"/>
                <a:gd name="T106" fmla="*/ 2147483646 w 171"/>
                <a:gd name="T107" fmla="*/ 2147483646 h 171"/>
                <a:gd name="T108" fmla="*/ 2147483646 w 171"/>
                <a:gd name="T109" fmla="*/ 2147483646 h 171"/>
                <a:gd name="T110" fmla="*/ 2147483646 w 171"/>
                <a:gd name="T111" fmla="*/ 2147483646 h 171"/>
                <a:gd name="T112" fmla="*/ 2147483646 w 171"/>
                <a:gd name="T113" fmla="*/ 2147483646 h 171"/>
                <a:gd name="T114" fmla="*/ 2147483646 w 171"/>
                <a:gd name="T115" fmla="*/ 2147483646 h 171"/>
                <a:gd name="T116" fmla="*/ 2147483646 w 171"/>
                <a:gd name="T117" fmla="*/ 2147483646 h 171"/>
                <a:gd name="T118" fmla="*/ 2147483646 w 171"/>
                <a:gd name="T119" fmla="*/ 2147483646 h 171"/>
                <a:gd name="T120" fmla="*/ 2147483646 w 171"/>
                <a:gd name="T121" fmla="*/ 2147483646 h 171"/>
                <a:gd name="T122" fmla="*/ 2147483646 w 171"/>
                <a:gd name="T123" fmla="*/ 2147483646 h 171"/>
                <a:gd name="T124" fmla="*/ 2147483646 w 171"/>
                <a:gd name="T125" fmla="*/ 2147483646 h 17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1"/>
                <a:gd name="T190" fmla="*/ 0 h 171"/>
                <a:gd name="T191" fmla="*/ 171 w 171"/>
                <a:gd name="T192" fmla="*/ 171 h 17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1" h="171">
                  <a:moveTo>
                    <a:pt x="168" y="82"/>
                  </a:moveTo>
                  <a:cubicBezTo>
                    <a:pt x="170" y="82"/>
                    <a:pt x="171" y="81"/>
                    <a:pt x="171" y="79"/>
                  </a:cubicBezTo>
                  <a:cubicBezTo>
                    <a:pt x="171" y="79"/>
                    <a:pt x="171" y="79"/>
                    <a:pt x="171" y="79"/>
                  </a:cubicBezTo>
                  <a:cubicBezTo>
                    <a:pt x="171" y="78"/>
                    <a:pt x="169" y="77"/>
                    <a:pt x="168" y="77"/>
                  </a:cubicBezTo>
                  <a:cubicBezTo>
                    <a:pt x="154" y="75"/>
                    <a:pt x="154" y="75"/>
                    <a:pt x="154" y="75"/>
                  </a:cubicBezTo>
                  <a:cubicBezTo>
                    <a:pt x="154" y="71"/>
                    <a:pt x="153" y="68"/>
                    <a:pt x="152" y="65"/>
                  </a:cubicBezTo>
                  <a:cubicBezTo>
                    <a:pt x="163" y="57"/>
                    <a:pt x="163" y="57"/>
                    <a:pt x="163" y="57"/>
                  </a:cubicBezTo>
                  <a:cubicBezTo>
                    <a:pt x="164" y="56"/>
                    <a:pt x="165" y="55"/>
                    <a:pt x="165" y="54"/>
                  </a:cubicBezTo>
                  <a:cubicBezTo>
                    <a:pt x="165" y="54"/>
                    <a:pt x="165" y="53"/>
                    <a:pt x="165" y="53"/>
                  </a:cubicBezTo>
                  <a:cubicBezTo>
                    <a:pt x="164" y="52"/>
                    <a:pt x="163" y="51"/>
                    <a:pt x="161" y="52"/>
                  </a:cubicBezTo>
                  <a:cubicBezTo>
                    <a:pt x="147" y="54"/>
                    <a:pt x="147" y="54"/>
                    <a:pt x="147" y="54"/>
                  </a:cubicBezTo>
                  <a:cubicBezTo>
                    <a:pt x="146" y="51"/>
                    <a:pt x="144" y="48"/>
                    <a:pt x="142" y="45"/>
                  </a:cubicBezTo>
                  <a:cubicBezTo>
                    <a:pt x="151" y="34"/>
                    <a:pt x="151" y="34"/>
                    <a:pt x="151" y="34"/>
                  </a:cubicBezTo>
                  <a:cubicBezTo>
                    <a:pt x="151" y="34"/>
                    <a:pt x="152" y="33"/>
                    <a:pt x="152" y="32"/>
                  </a:cubicBezTo>
                  <a:cubicBezTo>
                    <a:pt x="152" y="31"/>
                    <a:pt x="151" y="31"/>
                    <a:pt x="151" y="30"/>
                  </a:cubicBezTo>
                  <a:cubicBezTo>
                    <a:pt x="150" y="29"/>
                    <a:pt x="148" y="29"/>
                    <a:pt x="147" y="30"/>
                  </a:cubicBezTo>
                  <a:cubicBezTo>
                    <a:pt x="135" y="36"/>
                    <a:pt x="135" y="36"/>
                    <a:pt x="135" y="36"/>
                  </a:cubicBezTo>
                  <a:cubicBezTo>
                    <a:pt x="132" y="34"/>
                    <a:pt x="130" y="32"/>
                    <a:pt x="127" y="30"/>
                  </a:cubicBezTo>
                  <a:cubicBezTo>
                    <a:pt x="132" y="16"/>
                    <a:pt x="132" y="16"/>
                    <a:pt x="132" y="16"/>
                  </a:cubicBezTo>
                  <a:cubicBezTo>
                    <a:pt x="132" y="16"/>
                    <a:pt x="132" y="16"/>
                    <a:pt x="132" y="15"/>
                  </a:cubicBezTo>
                  <a:cubicBezTo>
                    <a:pt x="132" y="14"/>
                    <a:pt x="132" y="13"/>
                    <a:pt x="131" y="13"/>
                  </a:cubicBezTo>
                  <a:cubicBezTo>
                    <a:pt x="129" y="12"/>
                    <a:pt x="128" y="12"/>
                    <a:pt x="127" y="14"/>
                  </a:cubicBezTo>
                  <a:cubicBezTo>
                    <a:pt x="117" y="23"/>
                    <a:pt x="117" y="23"/>
                    <a:pt x="117" y="23"/>
                  </a:cubicBezTo>
                  <a:cubicBezTo>
                    <a:pt x="114" y="22"/>
                    <a:pt x="111" y="21"/>
                    <a:pt x="108" y="20"/>
                  </a:cubicBezTo>
                  <a:cubicBezTo>
                    <a:pt x="108" y="6"/>
                    <a:pt x="108" y="6"/>
                    <a:pt x="108" y="6"/>
                  </a:cubicBezTo>
                  <a:cubicBezTo>
                    <a:pt x="108" y="5"/>
                    <a:pt x="108" y="5"/>
                    <a:pt x="108" y="5"/>
                  </a:cubicBezTo>
                  <a:cubicBezTo>
                    <a:pt x="108" y="4"/>
                    <a:pt x="107" y="3"/>
                    <a:pt x="106" y="2"/>
                  </a:cubicBezTo>
                  <a:cubicBezTo>
                    <a:pt x="105" y="2"/>
                    <a:pt x="103" y="3"/>
                    <a:pt x="103" y="4"/>
                  </a:cubicBezTo>
                  <a:cubicBezTo>
                    <a:pt x="96" y="17"/>
                    <a:pt x="96" y="17"/>
                    <a:pt x="96" y="17"/>
                  </a:cubicBezTo>
                  <a:cubicBezTo>
                    <a:pt x="93" y="16"/>
                    <a:pt x="90" y="16"/>
                    <a:pt x="86" y="16"/>
                  </a:cubicBezTo>
                  <a:cubicBezTo>
                    <a:pt x="82" y="3"/>
                    <a:pt x="82" y="3"/>
                    <a:pt x="82" y="3"/>
                  </a:cubicBezTo>
                  <a:cubicBezTo>
                    <a:pt x="82" y="1"/>
                    <a:pt x="81" y="0"/>
                    <a:pt x="79" y="0"/>
                  </a:cubicBezTo>
                  <a:cubicBezTo>
                    <a:pt x="78" y="0"/>
                    <a:pt x="77" y="1"/>
                    <a:pt x="77" y="3"/>
                  </a:cubicBezTo>
                  <a:cubicBezTo>
                    <a:pt x="77" y="3"/>
                    <a:pt x="77" y="3"/>
                    <a:pt x="77" y="3"/>
                  </a:cubicBezTo>
                  <a:cubicBezTo>
                    <a:pt x="75" y="17"/>
                    <a:pt x="75" y="17"/>
                    <a:pt x="75" y="17"/>
                  </a:cubicBezTo>
                  <a:cubicBezTo>
                    <a:pt x="71" y="17"/>
                    <a:pt x="68" y="18"/>
                    <a:pt x="65" y="19"/>
                  </a:cubicBezTo>
                  <a:cubicBezTo>
                    <a:pt x="57" y="8"/>
                    <a:pt x="57" y="8"/>
                    <a:pt x="57" y="8"/>
                  </a:cubicBezTo>
                  <a:cubicBezTo>
                    <a:pt x="56" y="6"/>
                    <a:pt x="55" y="5"/>
                    <a:pt x="53" y="6"/>
                  </a:cubicBezTo>
                  <a:cubicBezTo>
                    <a:pt x="52" y="6"/>
                    <a:pt x="52" y="7"/>
                    <a:pt x="52" y="9"/>
                  </a:cubicBezTo>
                  <a:cubicBezTo>
                    <a:pt x="52" y="9"/>
                    <a:pt x="52" y="9"/>
                    <a:pt x="52" y="10"/>
                  </a:cubicBezTo>
                  <a:cubicBezTo>
                    <a:pt x="54" y="23"/>
                    <a:pt x="54" y="23"/>
                    <a:pt x="54" y="23"/>
                  </a:cubicBezTo>
                  <a:cubicBezTo>
                    <a:pt x="51" y="25"/>
                    <a:pt x="48" y="27"/>
                    <a:pt x="45" y="29"/>
                  </a:cubicBezTo>
                  <a:cubicBezTo>
                    <a:pt x="34" y="20"/>
                    <a:pt x="34" y="20"/>
                    <a:pt x="34" y="20"/>
                  </a:cubicBezTo>
                  <a:cubicBezTo>
                    <a:pt x="33" y="19"/>
                    <a:pt x="32" y="19"/>
                    <a:pt x="30" y="20"/>
                  </a:cubicBezTo>
                  <a:cubicBezTo>
                    <a:pt x="30" y="20"/>
                    <a:pt x="29" y="21"/>
                    <a:pt x="29" y="22"/>
                  </a:cubicBezTo>
                  <a:cubicBezTo>
                    <a:pt x="29" y="23"/>
                    <a:pt x="30" y="23"/>
                    <a:pt x="30" y="24"/>
                  </a:cubicBezTo>
                  <a:cubicBezTo>
                    <a:pt x="36" y="36"/>
                    <a:pt x="36" y="36"/>
                    <a:pt x="36" y="36"/>
                  </a:cubicBezTo>
                  <a:cubicBezTo>
                    <a:pt x="34" y="39"/>
                    <a:pt x="32" y="41"/>
                    <a:pt x="30" y="44"/>
                  </a:cubicBezTo>
                  <a:cubicBezTo>
                    <a:pt x="17" y="39"/>
                    <a:pt x="17" y="39"/>
                    <a:pt x="17" y="39"/>
                  </a:cubicBezTo>
                  <a:cubicBezTo>
                    <a:pt x="15" y="38"/>
                    <a:pt x="14" y="39"/>
                    <a:pt x="13" y="40"/>
                  </a:cubicBezTo>
                  <a:cubicBezTo>
                    <a:pt x="13" y="41"/>
                    <a:pt x="12" y="41"/>
                    <a:pt x="12" y="42"/>
                  </a:cubicBezTo>
                  <a:cubicBezTo>
                    <a:pt x="12" y="42"/>
                    <a:pt x="13" y="43"/>
                    <a:pt x="14" y="44"/>
                  </a:cubicBezTo>
                  <a:cubicBezTo>
                    <a:pt x="24" y="54"/>
                    <a:pt x="24" y="54"/>
                    <a:pt x="24" y="54"/>
                  </a:cubicBezTo>
                  <a:cubicBezTo>
                    <a:pt x="22" y="57"/>
                    <a:pt x="21" y="60"/>
                    <a:pt x="20" y="63"/>
                  </a:cubicBezTo>
                  <a:cubicBezTo>
                    <a:pt x="6" y="63"/>
                    <a:pt x="6" y="63"/>
                    <a:pt x="6" y="63"/>
                  </a:cubicBezTo>
                  <a:cubicBezTo>
                    <a:pt x="4" y="62"/>
                    <a:pt x="3" y="63"/>
                    <a:pt x="2" y="65"/>
                  </a:cubicBezTo>
                  <a:cubicBezTo>
                    <a:pt x="2" y="65"/>
                    <a:pt x="2" y="65"/>
                    <a:pt x="2" y="65"/>
                  </a:cubicBezTo>
                  <a:cubicBezTo>
                    <a:pt x="2" y="67"/>
                    <a:pt x="3" y="68"/>
                    <a:pt x="4" y="68"/>
                  </a:cubicBezTo>
                  <a:cubicBezTo>
                    <a:pt x="17" y="74"/>
                    <a:pt x="17" y="74"/>
                    <a:pt x="17" y="74"/>
                  </a:cubicBezTo>
                  <a:cubicBezTo>
                    <a:pt x="16" y="78"/>
                    <a:pt x="16" y="81"/>
                    <a:pt x="16" y="84"/>
                  </a:cubicBezTo>
                  <a:cubicBezTo>
                    <a:pt x="3" y="89"/>
                    <a:pt x="3" y="89"/>
                    <a:pt x="3" y="89"/>
                  </a:cubicBezTo>
                  <a:cubicBezTo>
                    <a:pt x="1" y="89"/>
                    <a:pt x="0" y="90"/>
                    <a:pt x="0" y="91"/>
                  </a:cubicBezTo>
                  <a:cubicBezTo>
                    <a:pt x="0" y="91"/>
                    <a:pt x="0" y="91"/>
                    <a:pt x="0" y="91"/>
                  </a:cubicBezTo>
                  <a:cubicBezTo>
                    <a:pt x="0" y="93"/>
                    <a:pt x="2" y="94"/>
                    <a:pt x="3" y="94"/>
                  </a:cubicBezTo>
                  <a:cubicBezTo>
                    <a:pt x="17" y="96"/>
                    <a:pt x="17" y="96"/>
                    <a:pt x="17" y="96"/>
                  </a:cubicBezTo>
                  <a:cubicBezTo>
                    <a:pt x="17" y="99"/>
                    <a:pt x="18" y="103"/>
                    <a:pt x="19" y="106"/>
                  </a:cubicBezTo>
                  <a:cubicBezTo>
                    <a:pt x="8" y="114"/>
                    <a:pt x="8" y="114"/>
                    <a:pt x="8" y="114"/>
                  </a:cubicBezTo>
                  <a:cubicBezTo>
                    <a:pt x="7" y="114"/>
                    <a:pt x="6" y="115"/>
                    <a:pt x="6" y="116"/>
                  </a:cubicBezTo>
                  <a:cubicBezTo>
                    <a:pt x="6" y="117"/>
                    <a:pt x="6" y="117"/>
                    <a:pt x="6" y="118"/>
                  </a:cubicBezTo>
                  <a:cubicBezTo>
                    <a:pt x="7" y="119"/>
                    <a:pt x="8" y="120"/>
                    <a:pt x="10" y="119"/>
                  </a:cubicBezTo>
                  <a:cubicBezTo>
                    <a:pt x="24" y="117"/>
                    <a:pt x="24" y="117"/>
                    <a:pt x="24" y="117"/>
                  </a:cubicBezTo>
                  <a:cubicBezTo>
                    <a:pt x="25" y="120"/>
                    <a:pt x="27" y="123"/>
                    <a:pt x="29" y="125"/>
                  </a:cubicBezTo>
                  <a:cubicBezTo>
                    <a:pt x="20" y="137"/>
                    <a:pt x="20" y="137"/>
                    <a:pt x="20" y="137"/>
                  </a:cubicBezTo>
                  <a:cubicBezTo>
                    <a:pt x="20" y="137"/>
                    <a:pt x="19" y="138"/>
                    <a:pt x="19" y="139"/>
                  </a:cubicBezTo>
                  <a:cubicBezTo>
                    <a:pt x="19" y="139"/>
                    <a:pt x="20" y="140"/>
                    <a:pt x="20" y="140"/>
                  </a:cubicBezTo>
                  <a:cubicBezTo>
                    <a:pt x="21" y="142"/>
                    <a:pt x="23" y="142"/>
                    <a:pt x="24" y="141"/>
                  </a:cubicBezTo>
                  <a:cubicBezTo>
                    <a:pt x="36" y="134"/>
                    <a:pt x="36" y="134"/>
                    <a:pt x="36" y="134"/>
                  </a:cubicBezTo>
                  <a:cubicBezTo>
                    <a:pt x="39" y="137"/>
                    <a:pt x="41" y="139"/>
                    <a:pt x="44" y="141"/>
                  </a:cubicBezTo>
                  <a:cubicBezTo>
                    <a:pt x="39" y="154"/>
                    <a:pt x="39" y="154"/>
                    <a:pt x="39" y="154"/>
                  </a:cubicBezTo>
                  <a:cubicBezTo>
                    <a:pt x="39" y="155"/>
                    <a:pt x="39" y="155"/>
                    <a:pt x="39" y="156"/>
                  </a:cubicBezTo>
                  <a:cubicBezTo>
                    <a:pt x="39" y="157"/>
                    <a:pt x="39" y="157"/>
                    <a:pt x="40" y="158"/>
                  </a:cubicBezTo>
                  <a:cubicBezTo>
                    <a:pt x="42" y="159"/>
                    <a:pt x="43" y="158"/>
                    <a:pt x="44" y="157"/>
                  </a:cubicBezTo>
                  <a:cubicBezTo>
                    <a:pt x="54" y="147"/>
                    <a:pt x="54" y="147"/>
                    <a:pt x="54" y="147"/>
                  </a:cubicBezTo>
                  <a:cubicBezTo>
                    <a:pt x="57" y="149"/>
                    <a:pt x="60" y="150"/>
                    <a:pt x="63" y="151"/>
                  </a:cubicBezTo>
                  <a:cubicBezTo>
                    <a:pt x="63" y="165"/>
                    <a:pt x="63" y="165"/>
                    <a:pt x="63" y="165"/>
                  </a:cubicBezTo>
                  <a:cubicBezTo>
                    <a:pt x="63" y="165"/>
                    <a:pt x="63" y="166"/>
                    <a:pt x="63" y="166"/>
                  </a:cubicBezTo>
                  <a:cubicBezTo>
                    <a:pt x="63" y="167"/>
                    <a:pt x="64" y="168"/>
                    <a:pt x="65" y="168"/>
                  </a:cubicBezTo>
                  <a:cubicBezTo>
                    <a:pt x="66" y="169"/>
                    <a:pt x="68" y="168"/>
                    <a:pt x="68" y="166"/>
                  </a:cubicBezTo>
                  <a:cubicBezTo>
                    <a:pt x="75" y="154"/>
                    <a:pt x="75" y="154"/>
                    <a:pt x="75" y="154"/>
                  </a:cubicBezTo>
                  <a:cubicBezTo>
                    <a:pt x="78" y="154"/>
                    <a:pt x="81" y="155"/>
                    <a:pt x="85" y="155"/>
                  </a:cubicBezTo>
                  <a:cubicBezTo>
                    <a:pt x="89" y="168"/>
                    <a:pt x="89" y="168"/>
                    <a:pt x="89" y="168"/>
                  </a:cubicBezTo>
                  <a:cubicBezTo>
                    <a:pt x="89" y="170"/>
                    <a:pt x="90" y="171"/>
                    <a:pt x="91" y="171"/>
                  </a:cubicBezTo>
                  <a:cubicBezTo>
                    <a:pt x="91" y="171"/>
                    <a:pt x="92" y="171"/>
                    <a:pt x="92" y="171"/>
                  </a:cubicBezTo>
                  <a:cubicBezTo>
                    <a:pt x="93" y="171"/>
                    <a:pt x="94" y="169"/>
                    <a:pt x="94" y="168"/>
                  </a:cubicBezTo>
                  <a:cubicBezTo>
                    <a:pt x="94" y="168"/>
                    <a:pt x="94" y="168"/>
                    <a:pt x="94" y="168"/>
                  </a:cubicBezTo>
                  <a:cubicBezTo>
                    <a:pt x="96" y="154"/>
                    <a:pt x="96" y="154"/>
                    <a:pt x="96" y="154"/>
                  </a:cubicBezTo>
                  <a:cubicBezTo>
                    <a:pt x="100" y="153"/>
                    <a:pt x="103" y="153"/>
                    <a:pt x="106" y="152"/>
                  </a:cubicBezTo>
                  <a:cubicBezTo>
                    <a:pt x="114" y="163"/>
                    <a:pt x="114" y="163"/>
                    <a:pt x="114" y="163"/>
                  </a:cubicBezTo>
                  <a:cubicBezTo>
                    <a:pt x="115" y="165"/>
                    <a:pt x="116" y="165"/>
                    <a:pt x="118" y="165"/>
                  </a:cubicBezTo>
                  <a:cubicBezTo>
                    <a:pt x="119" y="164"/>
                    <a:pt x="119" y="163"/>
                    <a:pt x="119" y="162"/>
                  </a:cubicBezTo>
                  <a:cubicBezTo>
                    <a:pt x="119" y="162"/>
                    <a:pt x="119" y="161"/>
                    <a:pt x="119" y="161"/>
                  </a:cubicBezTo>
                  <a:cubicBezTo>
                    <a:pt x="117" y="147"/>
                    <a:pt x="117" y="147"/>
                    <a:pt x="117" y="147"/>
                  </a:cubicBezTo>
                  <a:cubicBezTo>
                    <a:pt x="120" y="146"/>
                    <a:pt x="123" y="144"/>
                    <a:pt x="126" y="142"/>
                  </a:cubicBezTo>
                  <a:cubicBezTo>
                    <a:pt x="137" y="150"/>
                    <a:pt x="137" y="150"/>
                    <a:pt x="137" y="150"/>
                  </a:cubicBezTo>
                  <a:cubicBezTo>
                    <a:pt x="138" y="152"/>
                    <a:pt x="139" y="152"/>
                    <a:pt x="141" y="151"/>
                  </a:cubicBezTo>
                  <a:cubicBezTo>
                    <a:pt x="141" y="150"/>
                    <a:pt x="142" y="149"/>
                    <a:pt x="142" y="149"/>
                  </a:cubicBezTo>
                  <a:cubicBezTo>
                    <a:pt x="142" y="148"/>
                    <a:pt x="141" y="147"/>
                    <a:pt x="141" y="147"/>
                  </a:cubicBezTo>
                  <a:cubicBezTo>
                    <a:pt x="135" y="134"/>
                    <a:pt x="135" y="134"/>
                    <a:pt x="135" y="134"/>
                  </a:cubicBezTo>
                  <a:cubicBezTo>
                    <a:pt x="137" y="132"/>
                    <a:pt x="139" y="130"/>
                    <a:pt x="141" y="127"/>
                  </a:cubicBezTo>
                  <a:cubicBezTo>
                    <a:pt x="154" y="131"/>
                    <a:pt x="154" y="131"/>
                    <a:pt x="154" y="131"/>
                  </a:cubicBezTo>
                  <a:cubicBezTo>
                    <a:pt x="156" y="132"/>
                    <a:pt x="157" y="132"/>
                    <a:pt x="158" y="131"/>
                  </a:cubicBezTo>
                  <a:cubicBezTo>
                    <a:pt x="158" y="130"/>
                    <a:pt x="159" y="130"/>
                    <a:pt x="159" y="129"/>
                  </a:cubicBezTo>
                  <a:cubicBezTo>
                    <a:pt x="159" y="128"/>
                    <a:pt x="158" y="127"/>
                    <a:pt x="157" y="127"/>
                  </a:cubicBezTo>
                  <a:cubicBezTo>
                    <a:pt x="147" y="117"/>
                    <a:pt x="147" y="117"/>
                    <a:pt x="147" y="117"/>
                  </a:cubicBezTo>
                  <a:cubicBezTo>
                    <a:pt x="149" y="114"/>
                    <a:pt x="150" y="111"/>
                    <a:pt x="151" y="108"/>
                  </a:cubicBezTo>
                  <a:cubicBezTo>
                    <a:pt x="165" y="108"/>
                    <a:pt x="165" y="108"/>
                    <a:pt x="165" y="108"/>
                  </a:cubicBezTo>
                  <a:cubicBezTo>
                    <a:pt x="167" y="108"/>
                    <a:pt x="168" y="107"/>
                    <a:pt x="169" y="106"/>
                  </a:cubicBezTo>
                  <a:cubicBezTo>
                    <a:pt x="169" y="106"/>
                    <a:pt x="169" y="105"/>
                    <a:pt x="169" y="105"/>
                  </a:cubicBezTo>
                  <a:cubicBezTo>
                    <a:pt x="169" y="104"/>
                    <a:pt x="168" y="103"/>
                    <a:pt x="167" y="103"/>
                  </a:cubicBezTo>
                  <a:cubicBezTo>
                    <a:pt x="154" y="96"/>
                    <a:pt x="154" y="96"/>
                    <a:pt x="154" y="96"/>
                  </a:cubicBezTo>
                  <a:cubicBezTo>
                    <a:pt x="155" y="93"/>
                    <a:pt x="155" y="90"/>
                    <a:pt x="155" y="86"/>
                  </a:cubicBezTo>
                  <a:lnTo>
                    <a:pt x="168" y="82"/>
                  </a:lnTo>
                  <a:close/>
                  <a:moveTo>
                    <a:pt x="86" y="101"/>
                  </a:moveTo>
                  <a:cubicBezTo>
                    <a:pt x="77" y="101"/>
                    <a:pt x="70" y="94"/>
                    <a:pt x="70" y="85"/>
                  </a:cubicBezTo>
                  <a:cubicBezTo>
                    <a:pt x="70" y="77"/>
                    <a:pt x="77" y="70"/>
                    <a:pt x="86" y="70"/>
                  </a:cubicBezTo>
                  <a:cubicBezTo>
                    <a:pt x="94" y="70"/>
                    <a:pt x="101" y="77"/>
                    <a:pt x="101" y="85"/>
                  </a:cubicBezTo>
                  <a:cubicBezTo>
                    <a:pt x="101" y="94"/>
                    <a:pt x="94" y="101"/>
                    <a:pt x="86" y="101"/>
                  </a:cubicBezTo>
                  <a:close/>
                </a:path>
              </a:pathLst>
            </a:cu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6903" name="Freeform 20"/>
            <p:cNvSpPr>
              <a:spLocks noEditPoints="1" noChangeArrowheads="1"/>
            </p:cNvSpPr>
            <p:nvPr/>
          </p:nvSpPr>
          <p:spPr bwMode="auto">
            <a:xfrm>
              <a:off x="1439863" y="0"/>
              <a:ext cx="454025" cy="454025"/>
            </a:xfrm>
            <a:custGeom>
              <a:avLst/>
              <a:gdLst>
                <a:gd name="T0" fmla="*/ 2147483646 w 121"/>
                <a:gd name="T1" fmla="*/ 2147483646 h 121"/>
                <a:gd name="T2" fmla="*/ 2147483646 w 121"/>
                <a:gd name="T3" fmla="*/ 2147483646 h 121"/>
                <a:gd name="T4" fmla="*/ 2147483646 w 121"/>
                <a:gd name="T5" fmla="*/ 2147483646 h 121"/>
                <a:gd name="T6" fmla="*/ 2147483646 w 121"/>
                <a:gd name="T7" fmla="*/ 2147483646 h 121"/>
                <a:gd name="T8" fmla="*/ 2147483646 w 121"/>
                <a:gd name="T9" fmla="*/ 2147483646 h 121"/>
                <a:gd name="T10" fmla="*/ 2147483646 w 121"/>
                <a:gd name="T11" fmla="*/ 2147483646 h 121"/>
                <a:gd name="T12" fmla="*/ 2147483646 w 121"/>
                <a:gd name="T13" fmla="*/ 2147483646 h 121"/>
                <a:gd name="T14" fmla="*/ 2147483646 w 121"/>
                <a:gd name="T15" fmla="*/ 2147483646 h 121"/>
                <a:gd name="T16" fmla="*/ 2147483646 w 121"/>
                <a:gd name="T17" fmla="*/ 2147483646 h 121"/>
                <a:gd name="T18" fmla="*/ 2147483646 w 121"/>
                <a:gd name="T19" fmla="*/ 2147483646 h 121"/>
                <a:gd name="T20" fmla="*/ 2147483646 w 121"/>
                <a:gd name="T21" fmla="*/ 2147483646 h 121"/>
                <a:gd name="T22" fmla="*/ 2147483646 w 121"/>
                <a:gd name="T23" fmla="*/ 2147483646 h 121"/>
                <a:gd name="T24" fmla="*/ 2147483646 w 121"/>
                <a:gd name="T25" fmla="*/ 2147483646 h 121"/>
                <a:gd name="T26" fmla="*/ 2147483646 w 121"/>
                <a:gd name="T27" fmla="*/ 2147483646 h 121"/>
                <a:gd name="T28" fmla="*/ 2147483646 w 121"/>
                <a:gd name="T29" fmla="*/ 2147483646 h 121"/>
                <a:gd name="T30" fmla="*/ 2147483646 w 121"/>
                <a:gd name="T31" fmla="*/ 0 h 121"/>
                <a:gd name="T32" fmla="*/ 2147483646 w 121"/>
                <a:gd name="T33" fmla="*/ 2147483646 h 121"/>
                <a:gd name="T34" fmla="*/ 2147483646 w 121"/>
                <a:gd name="T35" fmla="*/ 2147483646 h 121"/>
                <a:gd name="T36" fmla="*/ 2147483646 w 121"/>
                <a:gd name="T37" fmla="*/ 2147483646 h 121"/>
                <a:gd name="T38" fmla="*/ 2147483646 w 121"/>
                <a:gd name="T39" fmla="*/ 2147483646 h 121"/>
                <a:gd name="T40" fmla="*/ 2147483646 w 121"/>
                <a:gd name="T41" fmla="*/ 2147483646 h 121"/>
                <a:gd name="T42" fmla="*/ 2147483646 w 121"/>
                <a:gd name="T43" fmla="*/ 2147483646 h 121"/>
                <a:gd name="T44" fmla="*/ 2147483646 w 121"/>
                <a:gd name="T45" fmla="*/ 2147483646 h 121"/>
                <a:gd name="T46" fmla="*/ 2147483646 w 121"/>
                <a:gd name="T47" fmla="*/ 2147483646 h 121"/>
                <a:gd name="T48" fmla="*/ 2147483646 w 121"/>
                <a:gd name="T49" fmla="*/ 2147483646 h 121"/>
                <a:gd name="T50" fmla="*/ 2147483646 w 121"/>
                <a:gd name="T51" fmla="*/ 2147483646 h 121"/>
                <a:gd name="T52" fmla="*/ 2147483646 w 121"/>
                <a:gd name="T53" fmla="*/ 2147483646 h 121"/>
                <a:gd name="T54" fmla="*/ 2147483646 w 121"/>
                <a:gd name="T55" fmla="*/ 2147483646 h 121"/>
                <a:gd name="T56" fmla="*/ 2147483646 w 121"/>
                <a:gd name="T57" fmla="*/ 2147483646 h 121"/>
                <a:gd name="T58" fmla="*/ 2147483646 w 121"/>
                <a:gd name="T59" fmla="*/ 2147483646 h 121"/>
                <a:gd name="T60" fmla="*/ 0 w 121"/>
                <a:gd name="T61" fmla="*/ 2147483646 h 121"/>
                <a:gd name="T62" fmla="*/ 2147483646 w 121"/>
                <a:gd name="T63" fmla="*/ 2147483646 h 121"/>
                <a:gd name="T64" fmla="*/ 2147483646 w 121"/>
                <a:gd name="T65" fmla="*/ 2147483646 h 121"/>
                <a:gd name="T66" fmla="*/ 2147483646 w 121"/>
                <a:gd name="T67" fmla="*/ 2147483646 h 121"/>
                <a:gd name="T68" fmla="*/ 2147483646 w 121"/>
                <a:gd name="T69" fmla="*/ 2147483646 h 121"/>
                <a:gd name="T70" fmla="*/ 2147483646 w 121"/>
                <a:gd name="T71" fmla="*/ 2147483646 h 121"/>
                <a:gd name="T72" fmla="*/ 2147483646 w 121"/>
                <a:gd name="T73" fmla="*/ 2147483646 h 121"/>
                <a:gd name="T74" fmla="*/ 2147483646 w 121"/>
                <a:gd name="T75" fmla="*/ 2147483646 h 121"/>
                <a:gd name="T76" fmla="*/ 2147483646 w 121"/>
                <a:gd name="T77" fmla="*/ 2147483646 h 121"/>
                <a:gd name="T78" fmla="*/ 2147483646 w 121"/>
                <a:gd name="T79" fmla="*/ 2147483646 h 121"/>
                <a:gd name="T80" fmla="*/ 2147483646 w 121"/>
                <a:gd name="T81" fmla="*/ 2147483646 h 121"/>
                <a:gd name="T82" fmla="*/ 2147483646 w 121"/>
                <a:gd name="T83" fmla="*/ 2147483646 h 121"/>
                <a:gd name="T84" fmla="*/ 2147483646 w 121"/>
                <a:gd name="T85" fmla="*/ 2147483646 h 121"/>
                <a:gd name="T86" fmla="*/ 2147483646 w 121"/>
                <a:gd name="T87" fmla="*/ 2147483646 h 121"/>
                <a:gd name="T88" fmla="*/ 2147483646 w 121"/>
                <a:gd name="T89" fmla="*/ 2147483646 h 121"/>
                <a:gd name="T90" fmla="*/ 2147483646 w 121"/>
                <a:gd name="T91" fmla="*/ 2147483646 h 121"/>
                <a:gd name="T92" fmla="*/ 2147483646 w 121"/>
                <a:gd name="T93" fmla="*/ 2147483646 h 121"/>
                <a:gd name="T94" fmla="*/ 2147483646 w 121"/>
                <a:gd name="T95" fmla="*/ 2147483646 h 121"/>
                <a:gd name="T96" fmla="*/ 2147483646 w 121"/>
                <a:gd name="T97" fmla="*/ 2147483646 h 121"/>
                <a:gd name="T98" fmla="*/ 2147483646 w 121"/>
                <a:gd name="T99" fmla="*/ 2147483646 h 121"/>
                <a:gd name="T100" fmla="*/ 2147483646 w 121"/>
                <a:gd name="T101" fmla="*/ 2147483646 h 121"/>
                <a:gd name="T102" fmla="*/ 2147483646 w 121"/>
                <a:gd name="T103" fmla="*/ 2147483646 h 121"/>
                <a:gd name="T104" fmla="*/ 2147483646 w 121"/>
                <a:gd name="T105" fmla="*/ 2147483646 h 121"/>
                <a:gd name="T106" fmla="*/ 2147483646 w 121"/>
                <a:gd name="T107" fmla="*/ 2147483646 h 121"/>
                <a:gd name="T108" fmla="*/ 2147483646 w 121"/>
                <a:gd name="T109" fmla="*/ 2147483646 h 121"/>
                <a:gd name="T110" fmla="*/ 2147483646 w 121"/>
                <a:gd name="T111" fmla="*/ 2147483646 h 121"/>
                <a:gd name="T112" fmla="*/ 2147483646 w 121"/>
                <a:gd name="T113" fmla="*/ 2147483646 h 121"/>
                <a:gd name="T114" fmla="*/ 2147483646 w 121"/>
                <a:gd name="T115" fmla="*/ 2147483646 h 121"/>
                <a:gd name="T116" fmla="*/ 2147483646 w 121"/>
                <a:gd name="T117" fmla="*/ 2147483646 h 121"/>
                <a:gd name="T118" fmla="*/ 2147483646 w 121"/>
                <a:gd name="T119" fmla="*/ 2147483646 h 121"/>
                <a:gd name="T120" fmla="*/ 2147483646 w 121"/>
                <a:gd name="T121" fmla="*/ 2147483646 h 121"/>
                <a:gd name="T122" fmla="*/ 2147483646 w 121"/>
                <a:gd name="T123" fmla="*/ 2147483646 h 121"/>
                <a:gd name="T124" fmla="*/ 2147483646 w 121"/>
                <a:gd name="T125" fmla="*/ 2147483646 h 12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1"/>
                <a:gd name="T190" fmla="*/ 0 h 121"/>
                <a:gd name="T191" fmla="*/ 121 w 121"/>
                <a:gd name="T192" fmla="*/ 121 h 12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1" h="121">
                  <a:moveTo>
                    <a:pt x="120" y="58"/>
                  </a:moveTo>
                  <a:cubicBezTo>
                    <a:pt x="121" y="58"/>
                    <a:pt x="121" y="57"/>
                    <a:pt x="121" y="56"/>
                  </a:cubicBezTo>
                  <a:cubicBezTo>
                    <a:pt x="121" y="56"/>
                    <a:pt x="121" y="56"/>
                    <a:pt x="121" y="56"/>
                  </a:cubicBezTo>
                  <a:cubicBezTo>
                    <a:pt x="121" y="55"/>
                    <a:pt x="120" y="54"/>
                    <a:pt x="119" y="54"/>
                  </a:cubicBezTo>
                  <a:cubicBezTo>
                    <a:pt x="110" y="53"/>
                    <a:pt x="110" y="53"/>
                    <a:pt x="110" y="53"/>
                  </a:cubicBezTo>
                  <a:cubicBezTo>
                    <a:pt x="109" y="50"/>
                    <a:pt x="109" y="48"/>
                    <a:pt x="108" y="46"/>
                  </a:cubicBezTo>
                  <a:cubicBezTo>
                    <a:pt x="116" y="40"/>
                    <a:pt x="116" y="40"/>
                    <a:pt x="116" y="40"/>
                  </a:cubicBezTo>
                  <a:cubicBezTo>
                    <a:pt x="117" y="40"/>
                    <a:pt x="117" y="39"/>
                    <a:pt x="117" y="38"/>
                  </a:cubicBezTo>
                  <a:cubicBezTo>
                    <a:pt x="117" y="38"/>
                    <a:pt x="117" y="38"/>
                    <a:pt x="117" y="38"/>
                  </a:cubicBezTo>
                  <a:cubicBezTo>
                    <a:pt x="117" y="37"/>
                    <a:pt x="116" y="36"/>
                    <a:pt x="115" y="37"/>
                  </a:cubicBezTo>
                  <a:cubicBezTo>
                    <a:pt x="105" y="38"/>
                    <a:pt x="105" y="38"/>
                    <a:pt x="105" y="38"/>
                  </a:cubicBezTo>
                  <a:cubicBezTo>
                    <a:pt x="104" y="36"/>
                    <a:pt x="102" y="34"/>
                    <a:pt x="101" y="32"/>
                  </a:cubicBezTo>
                  <a:cubicBezTo>
                    <a:pt x="107" y="24"/>
                    <a:pt x="107" y="24"/>
                    <a:pt x="107" y="24"/>
                  </a:cubicBezTo>
                  <a:cubicBezTo>
                    <a:pt x="108" y="24"/>
                    <a:pt x="108" y="23"/>
                    <a:pt x="108" y="23"/>
                  </a:cubicBezTo>
                  <a:cubicBezTo>
                    <a:pt x="108" y="22"/>
                    <a:pt x="108" y="22"/>
                    <a:pt x="107" y="21"/>
                  </a:cubicBezTo>
                  <a:cubicBezTo>
                    <a:pt x="107" y="21"/>
                    <a:pt x="105" y="20"/>
                    <a:pt x="105" y="21"/>
                  </a:cubicBezTo>
                  <a:cubicBezTo>
                    <a:pt x="96" y="26"/>
                    <a:pt x="96" y="26"/>
                    <a:pt x="96" y="26"/>
                  </a:cubicBezTo>
                  <a:cubicBezTo>
                    <a:pt x="94" y="24"/>
                    <a:pt x="92" y="22"/>
                    <a:pt x="90" y="21"/>
                  </a:cubicBezTo>
                  <a:cubicBezTo>
                    <a:pt x="94" y="12"/>
                    <a:pt x="94" y="12"/>
                    <a:pt x="94" y="12"/>
                  </a:cubicBezTo>
                  <a:cubicBezTo>
                    <a:pt x="94" y="11"/>
                    <a:pt x="94" y="11"/>
                    <a:pt x="94" y="11"/>
                  </a:cubicBezTo>
                  <a:cubicBezTo>
                    <a:pt x="94" y="10"/>
                    <a:pt x="94" y="9"/>
                    <a:pt x="93" y="9"/>
                  </a:cubicBezTo>
                  <a:cubicBezTo>
                    <a:pt x="92" y="8"/>
                    <a:pt x="91" y="9"/>
                    <a:pt x="90" y="10"/>
                  </a:cubicBezTo>
                  <a:cubicBezTo>
                    <a:pt x="83" y="17"/>
                    <a:pt x="83" y="17"/>
                    <a:pt x="83" y="17"/>
                  </a:cubicBezTo>
                  <a:cubicBezTo>
                    <a:pt x="81" y="15"/>
                    <a:pt x="79" y="15"/>
                    <a:pt x="77" y="14"/>
                  </a:cubicBezTo>
                  <a:cubicBezTo>
                    <a:pt x="77" y="4"/>
                    <a:pt x="77" y="4"/>
                    <a:pt x="77" y="4"/>
                  </a:cubicBezTo>
                  <a:cubicBezTo>
                    <a:pt x="77" y="4"/>
                    <a:pt x="77" y="4"/>
                    <a:pt x="77" y="3"/>
                  </a:cubicBezTo>
                  <a:cubicBezTo>
                    <a:pt x="77" y="2"/>
                    <a:pt x="76" y="2"/>
                    <a:pt x="75" y="1"/>
                  </a:cubicBezTo>
                  <a:cubicBezTo>
                    <a:pt x="74" y="1"/>
                    <a:pt x="73" y="2"/>
                    <a:pt x="73" y="3"/>
                  </a:cubicBezTo>
                  <a:cubicBezTo>
                    <a:pt x="69" y="12"/>
                    <a:pt x="69" y="12"/>
                    <a:pt x="69" y="12"/>
                  </a:cubicBezTo>
                  <a:cubicBezTo>
                    <a:pt x="66" y="11"/>
                    <a:pt x="64" y="11"/>
                    <a:pt x="61" y="11"/>
                  </a:cubicBezTo>
                  <a:cubicBezTo>
                    <a:pt x="59" y="2"/>
                    <a:pt x="59" y="2"/>
                    <a:pt x="59" y="2"/>
                  </a:cubicBezTo>
                  <a:cubicBezTo>
                    <a:pt x="58" y="1"/>
                    <a:pt x="58" y="0"/>
                    <a:pt x="56" y="0"/>
                  </a:cubicBezTo>
                  <a:cubicBezTo>
                    <a:pt x="55" y="0"/>
                    <a:pt x="55" y="1"/>
                    <a:pt x="55" y="2"/>
                  </a:cubicBezTo>
                  <a:cubicBezTo>
                    <a:pt x="55" y="2"/>
                    <a:pt x="55" y="2"/>
                    <a:pt x="55" y="2"/>
                  </a:cubicBezTo>
                  <a:cubicBezTo>
                    <a:pt x="53" y="12"/>
                    <a:pt x="53" y="12"/>
                    <a:pt x="53" y="12"/>
                  </a:cubicBezTo>
                  <a:cubicBezTo>
                    <a:pt x="51" y="12"/>
                    <a:pt x="48" y="13"/>
                    <a:pt x="46" y="13"/>
                  </a:cubicBezTo>
                  <a:cubicBezTo>
                    <a:pt x="40" y="5"/>
                    <a:pt x="40" y="5"/>
                    <a:pt x="40" y="5"/>
                  </a:cubicBezTo>
                  <a:cubicBezTo>
                    <a:pt x="40" y="4"/>
                    <a:pt x="39" y="4"/>
                    <a:pt x="38" y="4"/>
                  </a:cubicBezTo>
                  <a:cubicBezTo>
                    <a:pt x="37" y="4"/>
                    <a:pt x="37" y="5"/>
                    <a:pt x="37" y="6"/>
                  </a:cubicBezTo>
                  <a:cubicBezTo>
                    <a:pt x="37" y="6"/>
                    <a:pt x="37" y="6"/>
                    <a:pt x="37" y="7"/>
                  </a:cubicBezTo>
                  <a:cubicBezTo>
                    <a:pt x="38" y="17"/>
                    <a:pt x="38" y="17"/>
                    <a:pt x="38" y="17"/>
                  </a:cubicBezTo>
                  <a:cubicBezTo>
                    <a:pt x="36" y="18"/>
                    <a:pt x="34" y="19"/>
                    <a:pt x="32" y="20"/>
                  </a:cubicBezTo>
                  <a:cubicBezTo>
                    <a:pt x="24" y="14"/>
                    <a:pt x="24" y="14"/>
                    <a:pt x="24" y="14"/>
                  </a:cubicBezTo>
                  <a:cubicBezTo>
                    <a:pt x="24" y="13"/>
                    <a:pt x="22" y="13"/>
                    <a:pt x="22" y="14"/>
                  </a:cubicBezTo>
                  <a:cubicBezTo>
                    <a:pt x="21" y="14"/>
                    <a:pt x="21" y="15"/>
                    <a:pt x="21" y="15"/>
                  </a:cubicBezTo>
                  <a:cubicBezTo>
                    <a:pt x="21" y="16"/>
                    <a:pt x="21" y="16"/>
                    <a:pt x="21" y="17"/>
                  </a:cubicBezTo>
                  <a:cubicBezTo>
                    <a:pt x="26" y="26"/>
                    <a:pt x="26" y="26"/>
                    <a:pt x="26" y="26"/>
                  </a:cubicBezTo>
                  <a:cubicBezTo>
                    <a:pt x="24" y="27"/>
                    <a:pt x="23" y="29"/>
                    <a:pt x="21" y="31"/>
                  </a:cubicBezTo>
                  <a:cubicBezTo>
                    <a:pt x="12" y="28"/>
                    <a:pt x="12" y="28"/>
                    <a:pt x="12" y="28"/>
                  </a:cubicBezTo>
                  <a:cubicBezTo>
                    <a:pt x="11" y="27"/>
                    <a:pt x="10" y="27"/>
                    <a:pt x="9" y="28"/>
                  </a:cubicBezTo>
                  <a:cubicBezTo>
                    <a:pt x="9" y="29"/>
                    <a:pt x="9" y="29"/>
                    <a:pt x="9" y="29"/>
                  </a:cubicBezTo>
                  <a:cubicBezTo>
                    <a:pt x="9" y="30"/>
                    <a:pt x="9" y="31"/>
                    <a:pt x="10" y="31"/>
                  </a:cubicBezTo>
                  <a:cubicBezTo>
                    <a:pt x="17" y="38"/>
                    <a:pt x="17" y="38"/>
                    <a:pt x="17" y="38"/>
                  </a:cubicBezTo>
                  <a:cubicBezTo>
                    <a:pt x="16" y="40"/>
                    <a:pt x="15" y="42"/>
                    <a:pt x="14" y="45"/>
                  </a:cubicBezTo>
                  <a:cubicBezTo>
                    <a:pt x="4" y="44"/>
                    <a:pt x="4" y="44"/>
                    <a:pt x="4" y="44"/>
                  </a:cubicBezTo>
                  <a:cubicBezTo>
                    <a:pt x="3" y="44"/>
                    <a:pt x="2" y="45"/>
                    <a:pt x="2" y="46"/>
                  </a:cubicBezTo>
                  <a:cubicBezTo>
                    <a:pt x="2" y="46"/>
                    <a:pt x="2" y="46"/>
                    <a:pt x="2" y="46"/>
                  </a:cubicBezTo>
                  <a:cubicBezTo>
                    <a:pt x="2" y="47"/>
                    <a:pt x="2" y="48"/>
                    <a:pt x="3" y="48"/>
                  </a:cubicBezTo>
                  <a:cubicBezTo>
                    <a:pt x="12" y="53"/>
                    <a:pt x="12" y="53"/>
                    <a:pt x="12" y="53"/>
                  </a:cubicBezTo>
                  <a:cubicBezTo>
                    <a:pt x="12" y="55"/>
                    <a:pt x="11" y="57"/>
                    <a:pt x="11" y="60"/>
                  </a:cubicBezTo>
                  <a:cubicBezTo>
                    <a:pt x="2" y="63"/>
                    <a:pt x="2" y="63"/>
                    <a:pt x="2" y="63"/>
                  </a:cubicBezTo>
                  <a:cubicBezTo>
                    <a:pt x="1" y="63"/>
                    <a:pt x="0" y="64"/>
                    <a:pt x="0" y="65"/>
                  </a:cubicBezTo>
                  <a:cubicBezTo>
                    <a:pt x="0" y="65"/>
                    <a:pt x="0" y="65"/>
                    <a:pt x="0" y="65"/>
                  </a:cubicBezTo>
                  <a:cubicBezTo>
                    <a:pt x="0" y="66"/>
                    <a:pt x="1" y="67"/>
                    <a:pt x="2" y="67"/>
                  </a:cubicBezTo>
                  <a:cubicBezTo>
                    <a:pt x="12" y="68"/>
                    <a:pt x="12" y="68"/>
                    <a:pt x="12" y="68"/>
                  </a:cubicBezTo>
                  <a:cubicBezTo>
                    <a:pt x="12" y="71"/>
                    <a:pt x="13" y="73"/>
                    <a:pt x="14" y="75"/>
                  </a:cubicBezTo>
                  <a:cubicBezTo>
                    <a:pt x="5" y="81"/>
                    <a:pt x="5" y="81"/>
                    <a:pt x="5" y="81"/>
                  </a:cubicBezTo>
                  <a:cubicBezTo>
                    <a:pt x="5" y="81"/>
                    <a:pt x="4" y="82"/>
                    <a:pt x="4" y="83"/>
                  </a:cubicBezTo>
                  <a:cubicBezTo>
                    <a:pt x="4" y="83"/>
                    <a:pt x="4" y="83"/>
                    <a:pt x="4" y="83"/>
                  </a:cubicBezTo>
                  <a:cubicBezTo>
                    <a:pt x="5" y="84"/>
                    <a:pt x="6" y="85"/>
                    <a:pt x="7" y="84"/>
                  </a:cubicBezTo>
                  <a:cubicBezTo>
                    <a:pt x="17" y="83"/>
                    <a:pt x="17" y="83"/>
                    <a:pt x="17" y="83"/>
                  </a:cubicBezTo>
                  <a:cubicBezTo>
                    <a:pt x="18" y="85"/>
                    <a:pt x="19" y="87"/>
                    <a:pt x="20" y="89"/>
                  </a:cubicBezTo>
                  <a:cubicBezTo>
                    <a:pt x="14" y="97"/>
                    <a:pt x="14" y="97"/>
                    <a:pt x="14" y="97"/>
                  </a:cubicBezTo>
                  <a:cubicBezTo>
                    <a:pt x="14" y="97"/>
                    <a:pt x="14" y="98"/>
                    <a:pt x="14" y="98"/>
                  </a:cubicBezTo>
                  <a:cubicBezTo>
                    <a:pt x="14" y="99"/>
                    <a:pt x="14" y="99"/>
                    <a:pt x="14" y="100"/>
                  </a:cubicBezTo>
                  <a:cubicBezTo>
                    <a:pt x="15" y="100"/>
                    <a:pt x="16" y="101"/>
                    <a:pt x="17" y="100"/>
                  </a:cubicBezTo>
                  <a:cubicBezTo>
                    <a:pt x="26" y="95"/>
                    <a:pt x="26" y="95"/>
                    <a:pt x="26" y="95"/>
                  </a:cubicBezTo>
                  <a:cubicBezTo>
                    <a:pt x="28" y="97"/>
                    <a:pt x="29" y="99"/>
                    <a:pt x="31" y="100"/>
                  </a:cubicBezTo>
                  <a:cubicBezTo>
                    <a:pt x="28" y="109"/>
                    <a:pt x="28" y="109"/>
                    <a:pt x="28" y="109"/>
                  </a:cubicBezTo>
                  <a:cubicBezTo>
                    <a:pt x="28" y="110"/>
                    <a:pt x="28" y="110"/>
                    <a:pt x="28" y="110"/>
                  </a:cubicBezTo>
                  <a:cubicBezTo>
                    <a:pt x="28" y="111"/>
                    <a:pt x="28" y="112"/>
                    <a:pt x="29" y="112"/>
                  </a:cubicBezTo>
                  <a:cubicBezTo>
                    <a:pt x="30" y="113"/>
                    <a:pt x="31" y="112"/>
                    <a:pt x="31" y="112"/>
                  </a:cubicBezTo>
                  <a:cubicBezTo>
                    <a:pt x="38" y="104"/>
                    <a:pt x="38" y="104"/>
                    <a:pt x="38" y="104"/>
                  </a:cubicBezTo>
                  <a:cubicBezTo>
                    <a:pt x="40" y="106"/>
                    <a:pt x="43" y="106"/>
                    <a:pt x="45" y="107"/>
                  </a:cubicBezTo>
                  <a:cubicBezTo>
                    <a:pt x="45" y="117"/>
                    <a:pt x="45" y="117"/>
                    <a:pt x="45" y="117"/>
                  </a:cubicBezTo>
                  <a:cubicBezTo>
                    <a:pt x="45" y="117"/>
                    <a:pt x="45" y="117"/>
                    <a:pt x="45" y="118"/>
                  </a:cubicBezTo>
                  <a:cubicBezTo>
                    <a:pt x="45" y="119"/>
                    <a:pt x="45" y="119"/>
                    <a:pt x="46" y="120"/>
                  </a:cubicBezTo>
                  <a:cubicBezTo>
                    <a:pt x="47" y="120"/>
                    <a:pt x="48" y="119"/>
                    <a:pt x="49" y="118"/>
                  </a:cubicBezTo>
                  <a:cubicBezTo>
                    <a:pt x="53" y="109"/>
                    <a:pt x="53" y="109"/>
                    <a:pt x="53" y="109"/>
                  </a:cubicBezTo>
                  <a:cubicBezTo>
                    <a:pt x="55" y="110"/>
                    <a:pt x="58" y="110"/>
                    <a:pt x="60" y="110"/>
                  </a:cubicBezTo>
                  <a:cubicBezTo>
                    <a:pt x="63" y="119"/>
                    <a:pt x="63" y="119"/>
                    <a:pt x="63" y="119"/>
                  </a:cubicBezTo>
                  <a:cubicBezTo>
                    <a:pt x="63" y="120"/>
                    <a:pt x="64" y="121"/>
                    <a:pt x="65" y="121"/>
                  </a:cubicBezTo>
                  <a:cubicBezTo>
                    <a:pt x="65" y="121"/>
                    <a:pt x="65" y="121"/>
                    <a:pt x="65" y="121"/>
                  </a:cubicBezTo>
                  <a:cubicBezTo>
                    <a:pt x="66" y="121"/>
                    <a:pt x="67" y="120"/>
                    <a:pt x="67" y="119"/>
                  </a:cubicBezTo>
                  <a:cubicBezTo>
                    <a:pt x="67" y="119"/>
                    <a:pt x="67" y="119"/>
                    <a:pt x="67" y="119"/>
                  </a:cubicBezTo>
                  <a:cubicBezTo>
                    <a:pt x="68" y="109"/>
                    <a:pt x="68" y="109"/>
                    <a:pt x="68" y="109"/>
                  </a:cubicBezTo>
                  <a:cubicBezTo>
                    <a:pt x="71" y="109"/>
                    <a:pt x="73" y="108"/>
                    <a:pt x="75" y="108"/>
                  </a:cubicBezTo>
                  <a:cubicBezTo>
                    <a:pt x="81" y="116"/>
                    <a:pt x="81" y="116"/>
                    <a:pt x="81" y="116"/>
                  </a:cubicBezTo>
                  <a:cubicBezTo>
                    <a:pt x="82" y="117"/>
                    <a:pt x="83" y="117"/>
                    <a:pt x="84" y="117"/>
                  </a:cubicBezTo>
                  <a:cubicBezTo>
                    <a:pt x="84" y="117"/>
                    <a:pt x="85" y="116"/>
                    <a:pt x="85" y="115"/>
                  </a:cubicBezTo>
                  <a:cubicBezTo>
                    <a:pt x="85" y="115"/>
                    <a:pt x="85" y="115"/>
                    <a:pt x="85" y="114"/>
                  </a:cubicBezTo>
                  <a:cubicBezTo>
                    <a:pt x="83" y="104"/>
                    <a:pt x="83" y="104"/>
                    <a:pt x="83" y="104"/>
                  </a:cubicBezTo>
                  <a:cubicBezTo>
                    <a:pt x="85" y="103"/>
                    <a:pt x="87" y="102"/>
                    <a:pt x="89" y="101"/>
                  </a:cubicBezTo>
                  <a:cubicBezTo>
                    <a:pt x="97" y="107"/>
                    <a:pt x="97" y="107"/>
                    <a:pt x="97" y="107"/>
                  </a:cubicBezTo>
                  <a:cubicBezTo>
                    <a:pt x="98" y="108"/>
                    <a:pt x="99" y="108"/>
                    <a:pt x="100" y="107"/>
                  </a:cubicBezTo>
                  <a:cubicBezTo>
                    <a:pt x="100" y="107"/>
                    <a:pt x="101" y="106"/>
                    <a:pt x="101" y="106"/>
                  </a:cubicBezTo>
                  <a:cubicBezTo>
                    <a:pt x="101" y="105"/>
                    <a:pt x="100" y="105"/>
                    <a:pt x="100" y="104"/>
                  </a:cubicBezTo>
                  <a:cubicBezTo>
                    <a:pt x="96" y="95"/>
                    <a:pt x="96" y="95"/>
                    <a:pt x="96" y="95"/>
                  </a:cubicBezTo>
                  <a:cubicBezTo>
                    <a:pt x="97" y="94"/>
                    <a:pt x="99" y="92"/>
                    <a:pt x="100" y="90"/>
                  </a:cubicBezTo>
                  <a:cubicBezTo>
                    <a:pt x="110" y="93"/>
                    <a:pt x="110" y="93"/>
                    <a:pt x="110" y="93"/>
                  </a:cubicBezTo>
                  <a:cubicBezTo>
                    <a:pt x="111" y="94"/>
                    <a:pt x="112" y="94"/>
                    <a:pt x="112" y="93"/>
                  </a:cubicBezTo>
                  <a:cubicBezTo>
                    <a:pt x="113" y="92"/>
                    <a:pt x="113" y="92"/>
                    <a:pt x="113" y="92"/>
                  </a:cubicBezTo>
                  <a:cubicBezTo>
                    <a:pt x="113" y="91"/>
                    <a:pt x="112" y="90"/>
                    <a:pt x="112" y="90"/>
                  </a:cubicBezTo>
                  <a:cubicBezTo>
                    <a:pt x="105" y="83"/>
                    <a:pt x="105" y="83"/>
                    <a:pt x="105" y="83"/>
                  </a:cubicBezTo>
                  <a:cubicBezTo>
                    <a:pt x="106" y="81"/>
                    <a:pt x="107" y="79"/>
                    <a:pt x="107" y="76"/>
                  </a:cubicBezTo>
                  <a:cubicBezTo>
                    <a:pt x="117" y="77"/>
                    <a:pt x="117" y="77"/>
                    <a:pt x="117" y="77"/>
                  </a:cubicBezTo>
                  <a:cubicBezTo>
                    <a:pt x="118" y="77"/>
                    <a:pt x="120" y="76"/>
                    <a:pt x="120" y="75"/>
                  </a:cubicBezTo>
                  <a:cubicBezTo>
                    <a:pt x="120" y="75"/>
                    <a:pt x="120" y="75"/>
                    <a:pt x="120" y="75"/>
                  </a:cubicBezTo>
                  <a:cubicBezTo>
                    <a:pt x="120" y="74"/>
                    <a:pt x="119" y="73"/>
                    <a:pt x="118" y="73"/>
                  </a:cubicBezTo>
                  <a:cubicBezTo>
                    <a:pt x="109" y="68"/>
                    <a:pt x="109" y="68"/>
                    <a:pt x="109" y="68"/>
                  </a:cubicBezTo>
                  <a:cubicBezTo>
                    <a:pt x="110" y="66"/>
                    <a:pt x="110" y="64"/>
                    <a:pt x="110" y="61"/>
                  </a:cubicBezTo>
                  <a:lnTo>
                    <a:pt x="120" y="58"/>
                  </a:lnTo>
                  <a:close/>
                  <a:moveTo>
                    <a:pt x="61" y="72"/>
                  </a:moveTo>
                  <a:cubicBezTo>
                    <a:pt x="55" y="72"/>
                    <a:pt x="50" y="67"/>
                    <a:pt x="50" y="61"/>
                  </a:cubicBezTo>
                  <a:cubicBezTo>
                    <a:pt x="50" y="54"/>
                    <a:pt x="55" y="49"/>
                    <a:pt x="61" y="49"/>
                  </a:cubicBezTo>
                  <a:cubicBezTo>
                    <a:pt x="67" y="49"/>
                    <a:pt x="72" y="54"/>
                    <a:pt x="72" y="61"/>
                  </a:cubicBezTo>
                  <a:cubicBezTo>
                    <a:pt x="72" y="67"/>
                    <a:pt x="67" y="72"/>
                    <a:pt x="61" y="72"/>
                  </a:cubicBezTo>
                  <a:close/>
                </a:path>
              </a:pathLst>
            </a:cu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6904" name="Oval 21"/>
            <p:cNvSpPr>
              <a:spLocks noChangeArrowheads="1"/>
            </p:cNvSpPr>
            <p:nvPr/>
          </p:nvSpPr>
          <p:spPr bwMode="auto">
            <a:xfrm>
              <a:off x="1717675" y="811213"/>
              <a:ext cx="171450" cy="171450"/>
            </a:xfrm>
            <a:prstGeom prst="ellipse">
              <a:avLst/>
            </a:prstGeom>
            <a:solidFill>
              <a:srgbClr val="F9ECDC"/>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zh-CN" sz="1800">
                <a:solidFill>
                  <a:srgbClr val="000000"/>
                </a:solidFill>
              </a:endParaRPr>
            </a:p>
          </p:txBody>
        </p:sp>
        <p:sp>
          <p:nvSpPr>
            <p:cNvPr id="36905" name="Oval 22"/>
            <p:cNvSpPr>
              <a:spLocks noChangeArrowheads="1"/>
            </p:cNvSpPr>
            <p:nvPr/>
          </p:nvSpPr>
          <p:spPr bwMode="auto">
            <a:xfrm>
              <a:off x="996950" y="1141413"/>
              <a:ext cx="115888" cy="119063"/>
            </a:xfrm>
            <a:prstGeom prst="ellipse">
              <a:avLst/>
            </a:prstGeom>
            <a:solidFill>
              <a:srgbClr val="F9ECDC"/>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zh-CN" sz="1800">
                <a:solidFill>
                  <a:srgbClr val="000000"/>
                </a:solidFill>
              </a:endParaRPr>
            </a:p>
          </p:txBody>
        </p:sp>
        <p:sp>
          <p:nvSpPr>
            <p:cNvPr id="36906" name="Freeform 23"/>
            <p:cNvSpPr>
              <a:spLocks noEditPoints="1" noChangeArrowheads="1"/>
            </p:cNvSpPr>
            <p:nvPr/>
          </p:nvSpPr>
          <p:spPr bwMode="auto">
            <a:xfrm>
              <a:off x="0" y="788988"/>
              <a:ext cx="2692401" cy="2659063"/>
            </a:xfrm>
            <a:custGeom>
              <a:avLst/>
              <a:gdLst>
                <a:gd name="T0" fmla="*/ 2147483646 w 718"/>
                <a:gd name="T1" fmla="*/ 2147483646 h 709"/>
                <a:gd name="T2" fmla="*/ 2147483646 w 718"/>
                <a:gd name="T3" fmla="*/ 2147483646 h 709"/>
                <a:gd name="T4" fmla="*/ 2147483646 w 718"/>
                <a:gd name="T5" fmla="*/ 2147483646 h 709"/>
                <a:gd name="T6" fmla="*/ 2147483646 w 718"/>
                <a:gd name="T7" fmla="*/ 2147483646 h 709"/>
                <a:gd name="T8" fmla="*/ 2147483646 w 718"/>
                <a:gd name="T9" fmla="*/ 2147483646 h 709"/>
                <a:gd name="T10" fmla="*/ 2147483646 w 718"/>
                <a:gd name="T11" fmla="*/ 2147483646 h 709"/>
                <a:gd name="T12" fmla="*/ 2147483646 w 718"/>
                <a:gd name="T13" fmla="*/ 2147483646 h 709"/>
                <a:gd name="T14" fmla="*/ 2147483646 w 718"/>
                <a:gd name="T15" fmla="*/ 2147483646 h 709"/>
                <a:gd name="T16" fmla="*/ 2147483646 w 718"/>
                <a:gd name="T17" fmla="*/ 2147483646 h 709"/>
                <a:gd name="T18" fmla="*/ 2147483646 w 718"/>
                <a:gd name="T19" fmla="*/ 2147483646 h 709"/>
                <a:gd name="T20" fmla="*/ 2147483646 w 718"/>
                <a:gd name="T21" fmla="*/ 2147483646 h 709"/>
                <a:gd name="T22" fmla="*/ 2147483646 w 718"/>
                <a:gd name="T23" fmla="*/ 2147483646 h 709"/>
                <a:gd name="T24" fmla="*/ 2147483646 w 718"/>
                <a:gd name="T25" fmla="*/ 2147483646 h 709"/>
                <a:gd name="T26" fmla="*/ 2147483646 w 718"/>
                <a:gd name="T27" fmla="*/ 2147483646 h 709"/>
                <a:gd name="T28" fmla="*/ 2147483646 w 718"/>
                <a:gd name="T29" fmla="*/ 2147483646 h 709"/>
                <a:gd name="T30" fmla="*/ 2147483646 w 718"/>
                <a:gd name="T31" fmla="*/ 2147483646 h 709"/>
                <a:gd name="T32" fmla="*/ 2147483646 w 718"/>
                <a:gd name="T33" fmla="*/ 2147483646 h 709"/>
                <a:gd name="T34" fmla="*/ 2147483646 w 718"/>
                <a:gd name="T35" fmla="*/ 2147483646 h 709"/>
                <a:gd name="T36" fmla="*/ 2147483646 w 718"/>
                <a:gd name="T37" fmla="*/ 2147483646 h 709"/>
                <a:gd name="T38" fmla="*/ 2147483646 w 718"/>
                <a:gd name="T39" fmla="*/ 2147483646 h 709"/>
                <a:gd name="T40" fmla="*/ 2147483646 w 718"/>
                <a:gd name="T41" fmla="*/ 2147483646 h 709"/>
                <a:gd name="T42" fmla="*/ 2147483646 w 718"/>
                <a:gd name="T43" fmla="*/ 2147483646 h 709"/>
                <a:gd name="T44" fmla="*/ 2147483646 w 718"/>
                <a:gd name="T45" fmla="*/ 2147483646 h 709"/>
                <a:gd name="T46" fmla="*/ 2147483646 w 718"/>
                <a:gd name="T47" fmla="*/ 2147483646 h 709"/>
                <a:gd name="T48" fmla="*/ 2147483646 w 718"/>
                <a:gd name="T49" fmla="*/ 2147483646 h 709"/>
                <a:gd name="T50" fmla="*/ 2147483646 w 718"/>
                <a:gd name="T51" fmla="*/ 2147483646 h 709"/>
                <a:gd name="T52" fmla="*/ 2147483646 w 718"/>
                <a:gd name="T53" fmla="*/ 2147483646 h 709"/>
                <a:gd name="T54" fmla="*/ 2147483646 w 718"/>
                <a:gd name="T55" fmla="*/ 2147483646 h 709"/>
                <a:gd name="T56" fmla="*/ 2147483646 w 718"/>
                <a:gd name="T57" fmla="*/ 2147483646 h 709"/>
                <a:gd name="T58" fmla="*/ 2147483646 w 718"/>
                <a:gd name="T59" fmla="*/ 2147483646 h 709"/>
                <a:gd name="T60" fmla="*/ 2147483646 w 718"/>
                <a:gd name="T61" fmla="*/ 2147483646 h 709"/>
                <a:gd name="T62" fmla="*/ 2147483646 w 718"/>
                <a:gd name="T63" fmla="*/ 2147483646 h 709"/>
                <a:gd name="T64" fmla="*/ 2147483646 w 718"/>
                <a:gd name="T65" fmla="*/ 2147483646 h 709"/>
                <a:gd name="T66" fmla="*/ 2147483646 w 718"/>
                <a:gd name="T67" fmla="*/ 2147483646 h 709"/>
                <a:gd name="T68" fmla="*/ 2147483646 w 718"/>
                <a:gd name="T69" fmla="*/ 2147483646 h 709"/>
                <a:gd name="T70" fmla="*/ 2147483646 w 718"/>
                <a:gd name="T71" fmla="*/ 2147483646 h 709"/>
                <a:gd name="T72" fmla="*/ 2147483646 w 718"/>
                <a:gd name="T73" fmla="*/ 2147483646 h 709"/>
                <a:gd name="T74" fmla="*/ 2147483646 w 718"/>
                <a:gd name="T75" fmla="*/ 2147483646 h 709"/>
                <a:gd name="T76" fmla="*/ 2147483646 w 718"/>
                <a:gd name="T77" fmla="*/ 2147483646 h 709"/>
                <a:gd name="T78" fmla="*/ 2147483646 w 718"/>
                <a:gd name="T79" fmla="*/ 2147483646 h 709"/>
                <a:gd name="T80" fmla="*/ 2147483646 w 718"/>
                <a:gd name="T81" fmla="*/ 2147483646 h 709"/>
                <a:gd name="T82" fmla="*/ 2147483646 w 718"/>
                <a:gd name="T83" fmla="*/ 2147483646 h 709"/>
                <a:gd name="T84" fmla="*/ 2147483646 w 718"/>
                <a:gd name="T85" fmla="*/ 2147483646 h 709"/>
                <a:gd name="T86" fmla="*/ 2147483646 w 718"/>
                <a:gd name="T87" fmla="*/ 2147483646 h 709"/>
                <a:gd name="T88" fmla="*/ 2147483646 w 718"/>
                <a:gd name="T89" fmla="*/ 2147483646 h 709"/>
                <a:gd name="T90" fmla="*/ 2147483646 w 718"/>
                <a:gd name="T91" fmla="*/ 2147483646 h 709"/>
                <a:gd name="T92" fmla="*/ 2147483646 w 718"/>
                <a:gd name="T93" fmla="*/ 2147483646 h 709"/>
                <a:gd name="T94" fmla="*/ 2147483646 w 718"/>
                <a:gd name="T95" fmla="*/ 2147483646 h 709"/>
                <a:gd name="T96" fmla="*/ 2147483646 w 718"/>
                <a:gd name="T97" fmla="*/ 2147483646 h 709"/>
                <a:gd name="T98" fmla="*/ 2147483646 w 718"/>
                <a:gd name="T99" fmla="*/ 2147483646 h 709"/>
                <a:gd name="T100" fmla="*/ 2147483646 w 718"/>
                <a:gd name="T101" fmla="*/ 2147483646 h 709"/>
                <a:gd name="T102" fmla="*/ 2147483646 w 718"/>
                <a:gd name="T103" fmla="*/ 2147483646 h 709"/>
                <a:gd name="T104" fmla="*/ 2147483646 w 718"/>
                <a:gd name="T105" fmla="*/ 2147483646 h 709"/>
                <a:gd name="T106" fmla="*/ 2147483646 w 718"/>
                <a:gd name="T107" fmla="*/ 2147483646 h 709"/>
                <a:gd name="T108" fmla="*/ 2147483646 w 718"/>
                <a:gd name="T109" fmla="*/ 2147483646 h 70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18"/>
                <a:gd name="T166" fmla="*/ 0 h 709"/>
                <a:gd name="T167" fmla="*/ 718 w 718"/>
                <a:gd name="T168" fmla="*/ 709 h 70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18" h="709">
                  <a:moveTo>
                    <a:pt x="606" y="330"/>
                  </a:moveTo>
                  <a:cubicBezTo>
                    <a:pt x="718" y="140"/>
                    <a:pt x="627" y="0"/>
                    <a:pt x="627" y="0"/>
                  </a:cubicBezTo>
                  <a:cubicBezTo>
                    <a:pt x="578" y="0"/>
                    <a:pt x="578" y="0"/>
                    <a:pt x="578" y="0"/>
                  </a:cubicBezTo>
                  <a:cubicBezTo>
                    <a:pt x="579" y="4"/>
                    <a:pt x="580" y="9"/>
                    <a:pt x="581" y="13"/>
                  </a:cubicBezTo>
                  <a:cubicBezTo>
                    <a:pt x="601" y="16"/>
                    <a:pt x="601" y="16"/>
                    <a:pt x="601" y="16"/>
                  </a:cubicBezTo>
                  <a:cubicBezTo>
                    <a:pt x="603" y="16"/>
                    <a:pt x="605" y="18"/>
                    <a:pt x="605" y="20"/>
                  </a:cubicBezTo>
                  <a:cubicBezTo>
                    <a:pt x="605" y="20"/>
                    <a:pt x="605" y="20"/>
                    <a:pt x="605" y="20"/>
                  </a:cubicBezTo>
                  <a:cubicBezTo>
                    <a:pt x="605" y="23"/>
                    <a:pt x="604" y="24"/>
                    <a:pt x="601" y="24"/>
                  </a:cubicBezTo>
                  <a:cubicBezTo>
                    <a:pt x="582" y="30"/>
                    <a:pt x="582" y="30"/>
                    <a:pt x="582" y="30"/>
                  </a:cubicBezTo>
                  <a:cubicBezTo>
                    <a:pt x="582" y="35"/>
                    <a:pt x="581" y="40"/>
                    <a:pt x="581" y="45"/>
                  </a:cubicBezTo>
                  <a:cubicBezTo>
                    <a:pt x="599" y="54"/>
                    <a:pt x="599" y="54"/>
                    <a:pt x="599" y="54"/>
                  </a:cubicBezTo>
                  <a:cubicBezTo>
                    <a:pt x="601" y="55"/>
                    <a:pt x="602" y="56"/>
                    <a:pt x="602" y="58"/>
                  </a:cubicBezTo>
                  <a:cubicBezTo>
                    <a:pt x="602" y="58"/>
                    <a:pt x="602" y="59"/>
                    <a:pt x="602" y="59"/>
                  </a:cubicBezTo>
                  <a:cubicBezTo>
                    <a:pt x="601" y="61"/>
                    <a:pt x="599" y="62"/>
                    <a:pt x="597" y="62"/>
                  </a:cubicBezTo>
                  <a:cubicBezTo>
                    <a:pt x="577" y="62"/>
                    <a:pt x="577" y="62"/>
                    <a:pt x="577" y="62"/>
                  </a:cubicBezTo>
                  <a:cubicBezTo>
                    <a:pt x="575" y="66"/>
                    <a:pt x="573" y="71"/>
                    <a:pt x="571" y="75"/>
                  </a:cubicBezTo>
                  <a:cubicBezTo>
                    <a:pt x="585" y="89"/>
                    <a:pt x="585" y="89"/>
                    <a:pt x="585" y="89"/>
                  </a:cubicBezTo>
                  <a:cubicBezTo>
                    <a:pt x="587" y="90"/>
                    <a:pt x="587" y="91"/>
                    <a:pt x="587" y="93"/>
                  </a:cubicBezTo>
                  <a:cubicBezTo>
                    <a:pt x="587" y="94"/>
                    <a:pt x="587" y="94"/>
                    <a:pt x="587" y="95"/>
                  </a:cubicBezTo>
                  <a:cubicBezTo>
                    <a:pt x="585" y="97"/>
                    <a:pt x="583" y="97"/>
                    <a:pt x="581" y="96"/>
                  </a:cubicBezTo>
                  <a:cubicBezTo>
                    <a:pt x="562" y="90"/>
                    <a:pt x="562" y="90"/>
                    <a:pt x="562" y="90"/>
                  </a:cubicBezTo>
                  <a:cubicBezTo>
                    <a:pt x="559" y="94"/>
                    <a:pt x="556" y="97"/>
                    <a:pt x="552" y="101"/>
                  </a:cubicBezTo>
                  <a:cubicBezTo>
                    <a:pt x="562" y="119"/>
                    <a:pt x="562" y="119"/>
                    <a:pt x="562" y="119"/>
                  </a:cubicBezTo>
                  <a:cubicBezTo>
                    <a:pt x="562" y="120"/>
                    <a:pt x="563" y="120"/>
                    <a:pt x="563" y="121"/>
                  </a:cubicBezTo>
                  <a:cubicBezTo>
                    <a:pt x="563" y="122"/>
                    <a:pt x="562" y="124"/>
                    <a:pt x="561" y="124"/>
                  </a:cubicBezTo>
                  <a:cubicBezTo>
                    <a:pt x="559" y="126"/>
                    <a:pt x="557" y="126"/>
                    <a:pt x="555" y="124"/>
                  </a:cubicBezTo>
                  <a:cubicBezTo>
                    <a:pt x="539" y="112"/>
                    <a:pt x="539" y="112"/>
                    <a:pt x="539" y="112"/>
                  </a:cubicBezTo>
                  <a:cubicBezTo>
                    <a:pt x="535" y="114"/>
                    <a:pt x="531" y="117"/>
                    <a:pt x="527" y="119"/>
                  </a:cubicBezTo>
                  <a:cubicBezTo>
                    <a:pt x="530" y="139"/>
                    <a:pt x="530" y="139"/>
                    <a:pt x="530" y="139"/>
                  </a:cubicBezTo>
                  <a:cubicBezTo>
                    <a:pt x="530" y="140"/>
                    <a:pt x="530" y="140"/>
                    <a:pt x="530" y="141"/>
                  </a:cubicBezTo>
                  <a:cubicBezTo>
                    <a:pt x="530" y="142"/>
                    <a:pt x="529" y="144"/>
                    <a:pt x="528" y="145"/>
                  </a:cubicBezTo>
                  <a:cubicBezTo>
                    <a:pt x="526" y="145"/>
                    <a:pt x="523" y="144"/>
                    <a:pt x="522" y="142"/>
                  </a:cubicBezTo>
                  <a:cubicBezTo>
                    <a:pt x="511" y="126"/>
                    <a:pt x="511" y="126"/>
                    <a:pt x="511" y="126"/>
                  </a:cubicBezTo>
                  <a:cubicBezTo>
                    <a:pt x="506" y="127"/>
                    <a:pt x="501" y="128"/>
                    <a:pt x="497" y="129"/>
                  </a:cubicBezTo>
                  <a:cubicBezTo>
                    <a:pt x="493" y="149"/>
                    <a:pt x="493" y="149"/>
                    <a:pt x="493" y="149"/>
                  </a:cubicBezTo>
                  <a:cubicBezTo>
                    <a:pt x="493" y="149"/>
                    <a:pt x="493" y="149"/>
                    <a:pt x="493" y="149"/>
                  </a:cubicBezTo>
                  <a:cubicBezTo>
                    <a:pt x="493" y="151"/>
                    <a:pt x="492" y="153"/>
                    <a:pt x="490" y="153"/>
                  </a:cubicBezTo>
                  <a:cubicBezTo>
                    <a:pt x="490" y="153"/>
                    <a:pt x="490" y="153"/>
                    <a:pt x="489" y="153"/>
                  </a:cubicBezTo>
                  <a:cubicBezTo>
                    <a:pt x="487" y="153"/>
                    <a:pt x="486" y="152"/>
                    <a:pt x="485" y="150"/>
                  </a:cubicBezTo>
                  <a:cubicBezTo>
                    <a:pt x="479" y="130"/>
                    <a:pt x="479" y="130"/>
                    <a:pt x="479" y="130"/>
                  </a:cubicBezTo>
                  <a:cubicBezTo>
                    <a:pt x="475" y="130"/>
                    <a:pt x="470" y="130"/>
                    <a:pt x="465" y="129"/>
                  </a:cubicBezTo>
                  <a:cubicBezTo>
                    <a:pt x="456" y="147"/>
                    <a:pt x="456" y="147"/>
                    <a:pt x="456" y="147"/>
                  </a:cubicBezTo>
                  <a:cubicBezTo>
                    <a:pt x="455" y="149"/>
                    <a:pt x="453" y="151"/>
                    <a:pt x="451" y="150"/>
                  </a:cubicBezTo>
                  <a:cubicBezTo>
                    <a:pt x="449" y="150"/>
                    <a:pt x="448" y="148"/>
                    <a:pt x="448" y="146"/>
                  </a:cubicBezTo>
                  <a:cubicBezTo>
                    <a:pt x="448" y="146"/>
                    <a:pt x="448" y="146"/>
                    <a:pt x="448" y="145"/>
                  </a:cubicBezTo>
                  <a:cubicBezTo>
                    <a:pt x="448" y="125"/>
                    <a:pt x="448" y="125"/>
                    <a:pt x="448" y="125"/>
                  </a:cubicBezTo>
                  <a:cubicBezTo>
                    <a:pt x="444" y="123"/>
                    <a:pt x="439" y="121"/>
                    <a:pt x="435" y="119"/>
                  </a:cubicBezTo>
                  <a:cubicBezTo>
                    <a:pt x="420" y="134"/>
                    <a:pt x="420" y="134"/>
                    <a:pt x="420" y="134"/>
                  </a:cubicBezTo>
                  <a:cubicBezTo>
                    <a:pt x="419" y="135"/>
                    <a:pt x="417" y="136"/>
                    <a:pt x="415" y="135"/>
                  </a:cubicBezTo>
                  <a:cubicBezTo>
                    <a:pt x="414" y="134"/>
                    <a:pt x="413" y="133"/>
                    <a:pt x="413" y="131"/>
                  </a:cubicBezTo>
                  <a:cubicBezTo>
                    <a:pt x="413" y="131"/>
                    <a:pt x="413" y="130"/>
                    <a:pt x="414" y="129"/>
                  </a:cubicBezTo>
                  <a:cubicBezTo>
                    <a:pt x="420" y="110"/>
                    <a:pt x="420" y="110"/>
                    <a:pt x="420" y="110"/>
                  </a:cubicBezTo>
                  <a:cubicBezTo>
                    <a:pt x="416" y="107"/>
                    <a:pt x="413" y="104"/>
                    <a:pt x="409" y="101"/>
                  </a:cubicBezTo>
                  <a:cubicBezTo>
                    <a:pt x="391" y="110"/>
                    <a:pt x="391" y="110"/>
                    <a:pt x="391" y="110"/>
                  </a:cubicBezTo>
                  <a:cubicBezTo>
                    <a:pt x="389" y="111"/>
                    <a:pt x="387" y="111"/>
                    <a:pt x="386" y="109"/>
                  </a:cubicBezTo>
                  <a:cubicBezTo>
                    <a:pt x="385" y="109"/>
                    <a:pt x="385" y="108"/>
                    <a:pt x="385" y="107"/>
                  </a:cubicBezTo>
                  <a:cubicBezTo>
                    <a:pt x="385" y="106"/>
                    <a:pt x="385" y="104"/>
                    <a:pt x="386" y="104"/>
                  </a:cubicBezTo>
                  <a:cubicBezTo>
                    <a:pt x="398" y="87"/>
                    <a:pt x="398" y="87"/>
                    <a:pt x="398" y="87"/>
                  </a:cubicBezTo>
                  <a:cubicBezTo>
                    <a:pt x="395" y="83"/>
                    <a:pt x="393" y="79"/>
                    <a:pt x="391" y="75"/>
                  </a:cubicBezTo>
                  <a:cubicBezTo>
                    <a:pt x="371" y="78"/>
                    <a:pt x="371" y="78"/>
                    <a:pt x="371" y="78"/>
                  </a:cubicBezTo>
                  <a:cubicBezTo>
                    <a:pt x="369" y="79"/>
                    <a:pt x="366" y="78"/>
                    <a:pt x="365" y="76"/>
                  </a:cubicBezTo>
                  <a:cubicBezTo>
                    <a:pt x="365" y="75"/>
                    <a:pt x="365" y="75"/>
                    <a:pt x="365" y="74"/>
                  </a:cubicBezTo>
                  <a:cubicBezTo>
                    <a:pt x="365" y="73"/>
                    <a:pt x="366" y="71"/>
                    <a:pt x="368" y="71"/>
                  </a:cubicBezTo>
                  <a:cubicBezTo>
                    <a:pt x="384" y="59"/>
                    <a:pt x="384" y="59"/>
                    <a:pt x="384" y="59"/>
                  </a:cubicBezTo>
                  <a:cubicBezTo>
                    <a:pt x="383" y="54"/>
                    <a:pt x="382" y="50"/>
                    <a:pt x="381" y="45"/>
                  </a:cubicBezTo>
                  <a:cubicBezTo>
                    <a:pt x="361" y="42"/>
                    <a:pt x="361" y="42"/>
                    <a:pt x="361" y="42"/>
                  </a:cubicBezTo>
                  <a:cubicBezTo>
                    <a:pt x="359" y="42"/>
                    <a:pt x="357" y="40"/>
                    <a:pt x="357" y="38"/>
                  </a:cubicBezTo>
                  <a:cubicBezTo>
                    <a:pt x="357" y="38"/>
                    <a:pt x="357" y="38"/>
                    <a:pt x="357" y="38"/>
                  </a:cubicBezTo>
                  <a:cubicBezTo>
                    <a:pt x="357" y="36"/>
                    <a:pt x="358" y="34"/>
                    <a:pt x="360" y="34"/>
                  </a:cubicBezTo>
                  <a:cubicBezTo>
                    <a:pt x="380" y="28"/>
                    <a:pt x="380" y="28"/>
                    <a:pt x="380" y="28"/>
                  </a:cubicBezTo>
                  <a:cubicBezTo>
                    <a:pt x="380" y="23"/>
                    <a:pt x="380" y="18"/>
                    <a:pt x="381" y="13"/>
                  </a:cubicBezTo>
                  <a:cubicBezTo>
                    <a:pt x="363" y="4"/>
                    <a:pt x="363" y="4"/>
                    <a:pt x="363" y="4"/>
                  </a:cubicBezTo>
                  <a:cubicBezTo>
                    <a:pt x="361" y="4"/>
                    <a:pt x="360" y="2"/>
                    <a:pt x="360" y="0"/>
                  </a:cubicBezTo>
                  <a:cubicBezTo>
                    <a:pt x="360" y="0"/>
                    <a:pt x="360" y="0"/>
                    <a:pt x="360" y="0"/>
                  </a:cubicBezTo>
                  <a:cubicBezTo>
                    <a:pt x="110" y="0"/>
                    <a:pt x="110" y="0"/>
                    <a:pt x="110" y="0"/>
                  </a:cubicBezTo>
                  <a:cubicBezTo>
                    <a:pt x="103" y="41"/>
                    <a:pt x="83" y="85"/>
                    <a:pt x="83" y="85"/>
                  </a:cubicBezTo>
                  <a:cubicBezTo>
                    <a:pt x="71" y="115"/>
                    <a:pt x="79" y="137"/>
                    <a:pt x="79" y="137"/>
                  </a:cubicBezTo>
                  <a:cubicBezTo>
                    <a:pt x="103" y="178"/>
                    <a:pt x="84" y="200"/>
                    <a:pt x="68" y="221"/>
                  </a:cubicBezTo>
                  <a:cubicBezTo>
                    <a:pt x="53" y="242"/>
                    <a:pt x="0" y="315"/>
                    <a:pt x="51" y="317"/>
                  </a:cubicBezTo>
                  <a:cubicBezTo>
                    <a:pt x="99" y="318"/>
                    <a:pt x="84" y="334"/>
                    <a:pt x="84" y="334"/>
                  </a:cubicBezTo>
                  <a:cubicBezTo>
                    <a:pt x="63" y="380"/>
                    <a:pt x="96" y="381"/>
                    <a:pt x="96" y="381"/>
                  </a:cubicBezTo>
                  <a:cubicBezTo>
                    <a:pt x="81" y="408"/>
                    <a:pt x="103" y="409"/>
                    <a:pt x="103" y="409"/>
                  </a:cubicBezTo>
                  <a:cubicBezTo>
                    <a:pt x="135" y="409"/>
                    <a:pt x="118" y="438"/>
                    <a:pt x="118" y="438"/>
                  </a:cubicBezTo>
                  <a:cubicBezTo>
                    <a:pt x="79" y="481"/>
                    <a:pt x="113" y="524"/>
                    <a:pt x="162" y="514"/>
                  </a:cubicBezTo>
                  <a:cubicBezTo>
                    <a:pt x="259" y="494"/>
                    <a:pt x="309" y="527"/>
                    <a:pt x="286" y="597"/>
                  </a:cubicBezTo>
                  <a:cubicBezTo>
                    <a:pt x="263" y="666"/>
                    <a:pt x="232" y="709"/>
                    <a:pt x="232" y="709"/>
                  </a:cubicBezTo>
                  <a:cubicBezTo>
                    <a:pt x="659" y="709"/>
                    <a:pt x="659" y="709"/>
                    <a:pt x="659" y="709"/>
                  </a:cubicBezTo>
                  <a:cubicBezTo>
                    <a:pt x="568" y="521"/>
                    <a:pt x="568" y="521"/>
                    <a:pt x="568" y="521"/>
                  </a:cubicBezTo>
                  <a:cubicBezTo>
                    <a:pt x="540" y="458"/>
                    <a:pt x="606" y="330"/>
                    <a:pt x="606" y="330"/>
                  </a:cubicBezTo>
                  <a:close/>
                  <a:moveTo>
                    <a:pt x="334" y="176"/>
                  </a:moveTo>
                  <a:cubicBezTo>
                    <a:pt x="322" y="168"/>
                    <a:pt x="322" y="168"/>
                    <a:pt x="322" y="168"/>
                  </a:cubicBezTo>
                  <a:cubicBezTo>
                    <a:pt x="320" y="169"/>
                    <a:pt x="317" y="171"/>
                    <a:pt x="314" y="173"/>
                  </a:cubicBezTo>
                  <a:cubicBezTo>
                    <a:pt x="316" y="187"/>
                    <a:pt x="316" y="187"/>
                    <a:pt x="316" y="187"/>
                  </a:cubicBezTo>
                  <a:cubicBezTo>
                    <a:pt x="316" y="187"/>
                    <a:pt x="316" y="188"/>
                    <a:pt x="316" y="188"/>
                  </a:cubicBezTo>
                  <a:cubicBezTo>
                    <a:pt x="316" y="189"/>
                    <a:pt x="315" y="190"/>
                    <a:pt x="314" y="191"/>
                  </a:cubicBezTo>
                  <a:cubicBezTo>
                    <a:pt x="313" y="191"/>
                    <a:pt x="311" y="190"/>
                    <a:pt x="311" y="189"/>
                  </a:cubicBezTo>
                  <a:cubicBezTo>
                    <a:pt x="302" y="177"/>
                    <a:pt x="302" y="177"/>
                    <a:pt x="302" y="177"/>
                  </a:cubicBezTo>
                  <a:cubicBezTo>
                    <a:pt x="299" y="178"/>
                    <a:pt x="296" y="179"/>
                    <a:pt x="293" y="180"/>
                  </a:cubicBezTo>
                  <a:cubicBezTo>
                    <a:pt x="290" y="194"/>
                    <a:pt x="290" y="194"/>
                    <a:pt x="290" y="194"/>
                  </a:cubicBezTo>
                  <a:cubicBezTo>
                    <a:pt x="290" y="194"/>
                    <a:pt x="290" y="194"/>
                    <a:pt x="290" y="194"/>
                  </a:cubicBezTo>
                  <a:cubicBezTo>
                    <a:pt x="290" y="195"/>
                    <a:pt x="289" y="197"/>
                    <a:pt x="288" y="197"/>
                  </a:cubicBezTo>
                  <a:cubicBezTo>
                    <a:pt x="288" y="197"/>
                    <a:pt x="288" y="197"/>
                    <a:pt x="288" y="197"/>
                  </a:cubicBezTo>
                  <a:cubicBezTo>
                    <a:pt x="286" y="197"/>
                    <a:pt x="285" y="196"/>
                    <a:pt x="285" y="194"/>
                  </a:cubicBezTo>
                  <a:cubicBezTo>
                    <a:pt x="281" y="180"/>
                    <a:pt x="281" y="180"/>
                    <a:pt x="281" y="180"/>
                  </a:cubicBezTo>
                  <a:cubicBezTo>
                    <a:pt x="277" y="180"/>
                    <a:pt x="274" y="180"/>
                    <a:pt x="270" y="180"/>
                  </a:cubicBezTo>
                  <a:cubicBezTo>
                    <a:pt x="264" y="192"/>
                    <a:pt x="264" y="192"/>
                    <a:pt x="264" y="192"/>
                  </a:cubicBezTo>
                  <a:cubicBezTo>
                    <a:pt x="264" y="194"/>
                    <a:pt x="262" y="195"/>
                    <a:pt x="261" y="194"/>
                  </a:cubicBezTo>
                  <a:cubicBezTo>
                    <a:pt x="259" y="194"/>
                    <a:pt x="258" y="193"/>
                    <a:pt x="258" y="192"/>
                  </a:cubicBezTo>
                  <a:cubicBezTo>
                    <a:pt x="258" y="191"/>
                    <a:pt x="258" y="191"/>
                    <a:pt x="259" y="191"/>
                  </a:cubicBezTo>
                  <a:cubicBezTo>
                    <a:pt x="259" y="177"/>
                    <a:pt x="259" y="177"/>
                    <a:pt x="259" y="177"/>
                  </a:cubicBezTo>
                  <a:cubicBezTo>
                    <a:pt x="255" y="176"/>
                    <a:pt x="252" y="174"/>
                    <a:pt x="249" y="173"/>
                  </a:cubicBezTo>
                  <a:cubicBezTo>
                    <a:pt x="239" y="183"/>
                    <a:pt x="239" y="183"/>
                    <a:pt x="239" y="183"/>
                  </a:cubicBezTo>
                  <a:cubicBezTo>
                    <a:pt x="238" y="184"/>
                    <a:pt x="237" y="185"/>
                    <a:pt x="235" y="184"/>
                  </a:cubicBezTo>
                  <a:cubicBezTo>
                    <a:pt x="235" y="183"/>
                    <a:pt x="234" y="182"/>
                    <a:pt x="234" y="181"/>
                  </a:cubicBezTo>
                  <a:cubicBezTo>
                    <a:pt x="234" y="181"/>
                    <a:pt x="234" y="180"/>
                    <a:pt x="235" y="180"/>
                  </a:cubicBezTo>
                  <a:cubicBezTo>
                    <a:pt x="239" y="166"/>
                    <a:pt x="239" y="166"/>
                    <a:pt x="239" y="166"/>
                  </a:cubicBezTo>
                  <a:cubicBezTo>
                    <a:pt x="236" y="164"/>
                    <a:pt x="234" y="162"/>
                    <a:pt x="231" y="160"/>
                  </a:cubicBezTo>
                  <a:cubicBezTo>
                    <a:pt x="219" y="166"/>
                    <a:pt x="219" y="166"/>
                    <a:pt x="219" y="166"/>
                  </a:cubicBezTo>
                  <a:cubicBezTo>
                    <a:pt x="218" y="167"/>
                    <a:pt x="216" y="167"/>
                    <a:pt x="215" y="166"/>
                  </a:cubicBezTo>
                  <a:cubicBezTo>
                    <a:pt x="214" y="165"/>
                    <a:pt x="214" y="165"/>
                    <a:pt x="214" y="164"/>
                  </a:cubicBezTo>
                  <a:cubicBezTo>
                    <a:pt x="214" y="163"/>
                    <a:pt x="214" y="163"/>
                    <a:pt x="215" y="162"/>
                  </a:cubicBezTo>
                  <a:cubicBezTo>
                    <a:pt x="224" y="151"/>
                    <a:pt x="224" y="151"/>
                    <a:pt x="224" y="151"/>
                  </a:cubicBezTo>
                  <a:cubicBezTo>
                    <a:pt x="222" y="148"/>
                    <a:pt x="220" y="145"/>
                    <a:pt x="218" y="142"/>
                  </a:cubicBezTo>
                  <a:cubicBezTo>
                    <a:pt x="204" y="144"/>
                    <a:pt x="204" y="144"/>
                    <a:pt x="204" y="144"/>
                  </a:cubicBezTo>
                  <a:cubicBezTo>
                    <a:pt x="203" y="145"/>
                    <a:pt x="201" y="144"/>
                    <a:pt x="201" y="143"/>
                  </a:cubicBezTo>
                  <a:cubicBezTo>
                    <a:pt x="201" y="142"/>
                    <a:pt x="201" y="142"/>
                    <a:pt x="201" y="141"/>
                  </a:cubicBezTo>
                  <a:cubicBezTo>
                    <a:pt x="201" y="140"/>
                    <a:pt x="201" y="139"/>
                    <a:pt x="202" y="139"/>
                  </a:cubicBezTo>
                  <a:cubicBezTo>
                    <a:pt x="214" y="131"/>
                    <a:pt x="214" y="131"/>
                    <a:pt x="214" y="131"/>
                  </a:cubicBezTo>
                  <a:cubicBezTo>
                    <a:pt x="213" y="127"/>
                    <a:pt x="212" y="124"/>
                    <a:pt x="212" y="121"/>
                  </a:cubicBezTo>
                  <a:cubicBezTo>
                    <a:pt x="198" y="119"/>
                    <a:pt x="198" y="119"/>
                    <a:pt x="198" y="119"/>
                  </a:cubicBezTo>
                  <a:cubicBezTo>
                    <a:pt x="196" y="119"/>
                    <a:pt x="195" y="118"/>
                    <a:pt x="195" y="116"/>
                  </a:cubicBezTo>
                  <a:cubicBezTo>
                    <a:pt x="195" y="116"/>
                    <a:pt x="195" y="116"/>
                    <a:pt x="195" y="116"/>
                  </a:cubicBezTo>
                  <a:cubicBezTo>
                    <a:pt x="195" y="114"/>
                    <a:pt x="196" y="113"/>
                    <a:pt x="197" y="113"/>
                  </a:cubicBezTo>
                  <a:cubicBezTo>
                    <a:pt x="211" y="109"/>
                    <a:pt x="211" y="109"/>
                    <a:pt x="211" y="109"/>
                  </a:cubicBezTo>
                  <a:cubicBezTo>
                    <a:pt x="211" y="105"/>
                    <a:pt x="211" y="102"/>
                    <a:pt x="212" y="99"/>
                  </a:cubicBezTo>
                  <a:cubicBezTo>
                    <a:pt x="199" y="92"/>
                    <a:pt x="199" y="92"/>
                    <a:pt x="199" y="92"/>
                  </a:cubicBezTo>
                  <a:cubicBezTo>
                    <a:pt x="198" y="92"/>
                    <a:pt x="197" y="91"/>
                    <a:pt x="197" y="89"/>
                  </a:cubicBezTo>
                  <a:cubicBezTo>
                    <a:pt x="197" y="89"/>
                    <a:pt x="197" y="89"/>
                    <a:pt x="197" y="89"/>
                  </a:cubicBezTo>
                  <a:cubicBezTo>
                    <a:pt x="197" y="87"/>
                    <a:pt x="199" y="86"/>
                    <a:pt x="200" y="87"/>
                  </a:cubicBezTo>
                  <a:cubicBezTo>
                    <a:pt x="215" y="87"/>
                    <a:pt x="215" y="87"/>
                    <a:pt x="215" y="87"/>
                  </a:cubicBezTo>
                  <a:cubicBezTo>
                    <a:pt x="216" y="84"/>
                    <a:pt x="217" y="81"/>
                    <a:pt x="218" y="78"/>
                  </a:cubicBezTo>
                  <a:cubicBezTo>
                    <a:pt x="208" y="68"/>
                    <a:pt x="208" y="68"/>
                    <a:pt x="208" y="68"/>
                  </a:cubicBezTo>
                  <a:cubicBezTo>
                    <a:pt x="208" y="67"/>
                    <a:pt x="207" y="66"/>
                    <a:pt x="207" y="65"/>
                  </a:cubicBezTo>
                  <a:cubicBezTo>
                    <a:pt x="207" y="65"/>
                    <a:pt x="207" y="64"/>
                    <a:pt x="207" y="64"/>
                  </a:cubicBezTo>
                  <a:cubicBezTo>
                    <a:pt x="208" y="62"/>
                    <a:pt x="210" y="62"/>
                    <a:pt x="211" y="63"/>
                  </a:cubicBezTo>
                  <a:cubicBezTo>
                    <a:pt x="225" y="67"/>
                    <a:pt x="225" y="67"/>
                    <a:pt x="225" y="67"/>
                  </a:cubicBezTo>
                  <a:cubicBezTo>
                    <a:pt x="227" y="65"/>
                    <a:pt x="229" y="62"/>
                    <a:pt x="232" y="60"/>
                  </a:cubicBezTo>
                  <a:cubicBezTo>
                    <a:pt x="225" y="47"/>
                    <a:pt x="225" y="47"/>
                    <a:pt x="225" y="47"/>
                  </a:cubicBezTo>
                  <a:cubicBezTo>
                    <a:pt x="225" y="46"/>
                    <a:pt x="224" y="46"/>
                    <a:pt x="224" y="45"/>
                  </a:cubicBezTo>
                  <a:cubicBezTo>
                    <a:pt x="224" y="44"/>
                    <a:pt x="225" y="44"/>
                    <a:pt x="225" y="43"/>
                  </a:cubicBezTo>
                  <a:cubicBezTo>
                    <a:pt x="227" y="42"/>
                    <a:pt x="228" y="42"/>
                    <a:pt x="229" y="43"/>
                  </a:cubicBezTo>
                  <a:cubicBezTo>
                    <a:pt x="241" y="52"/>
                    <a:pt x="241" y="52"/>
                    <a:pt x="241" y="52"/>
                  </a:cubicBezTo>
                  <a:cubicBezTo>
                    <a:pt x="243" y="50"/>
                    <a:pt x="246" y="48"/>
                    <a:pt x="249" y="47"/>
                  </a:cubicBezTo>
                  <a:cubicBezTo>
                    <a:pt x="247" y="33"/>
                    <a:pt x="247" y="33"/>
                    <a:pt x="247" y="33"/>
                  </a:cubicBezTo>
                  <a:cubicBezTo>
                    <a:pt x="247" y="32"/>
                    <a:pt x="247" y="32"/>
                    <a:pt x="247" y="32"/>
                  </a:cubicBezTo>
                  <a:cubicBezTo>
                    <a:pt x="247" y="30"/>
                    <a:pt x="248" y="29"/>
                    <a:pt x="249" y="29"/>
                  </a:cubicBezTo>
                  <a:cubicBezTo>
                    <a:pt x="250" y="28"/>
                    <a:pt x="252" y="29"/>
                    <a:pt x="252" y="31"/>
                  </a:cubicBezTo>
                  <a:cubicBezTo>
                    <a:pt x="261" y="42"/>
                    <a:pt x="261" y="42"/>
                    <a:pt x="261" y="42"/>
                  </a:cubicBezTo>
                  <a:cubicBezTo>
                    <a:pt x="264" y="41"/>
                    <a:pt x="267" y="40"/>
                    <a:pt x="270" y="40"/>
                  </a:cubicBezTo>
                  <a:cubicBezTo>
                    <a:pt x="273" y="26"/>
                    <a:pt x="273" y="26"/>
                    <a:pt x="273" y="26"/>
                  </a:cubicBezTo>
                  <a:cubicBezTo>
                    <a:pt x="273" y="26"/>
                    <a:pt x="273" y="26"/>
                    <a:pt x="273" y="26"/>
                  </a:cubicBezTo>
                  <a:cubicBezTo>
                    <a:pt x="273" y="24"/>
                    <a:pt x="274" y="23"/>
                    <a:pt x="275" y="23"/>
                  </a:cubicBezTo>
                  <a:cubicBezTo>
                    <a:pt x="277" y="23"/>
                    <a:pt x="278" y="24"/>
                    <a:pt x="278" y="25"/>
                  </a:cubicBezTo>
                  <a:cubicBezTo>
                    <a:pt x="282" y="39"/>
                    <a:pt x="282" y="39"/>
                    <a:pt x="282" y="39"/>
                  </a:cubicBezTo>
                  <a:cubicBezTo>
                    <a:pt x="286" y="39"/>
                    <a:pt x="289" y="39"/>
                    <a:pt x="293" y="40"/>
                  </a:cubicBezTo>
                  <a:cubicBezTo>
                    <a:pt x="299" y="27"/>
                    <a:pt x="299" y="27"/>
                    <a:pt x="299" y="27"/>
                  </a:cubicBezTo>
                  <a:cubicBezTo>
                    <a:pt x="299" y="26"/>
                    <a:pt x="301" y="25"/>
                    <a:pt x="302" y="25"/>
                  </a:cubicBezTo>
                  <a:cubicBezTo>
                    <a:pt x="304" y="25"/>
                    <a:pt x="305" y="27"/>
                    <a:pt x="305" y="28"/>
                  </a:cubicBezTo>
                  <a:cubicBezTo>
                    <a:pt x="305" y="28"/>
                    <a:pt x="305" y="28"/>
                    <a:pt x="304" y="29"/>
                  </a:cubicBezTo>
                  <a:cubicBezTo>
                    <a:pt x="304" y="43"/>
                    <a:pt x="304" y="43"/>
                    <a:pt x="304" y="43"/>
                  </a:cubicBezTo>
                  <a:cubicBezTo>
                    <a:pt x="308" y="44"/>
                    <a:pt x="311" y="45"/>
                    <a:pt x="314" y="47"/>
                  </a:cubicBezTo>
                  <a:cubicBezTo>
                    <a:pt x="324" y="37"/>
                    <a:pt x="324" y="37"/>
                    <a:pt x="324" y="37"/>
                  </a:cubicBezTo>
                  <a:cubicBezTo>
                    <a:pt x="325" y="35"/>
                    <a:pt x="326" y="35"/>
                    <a:pt x="328" y="36"/>
                  </a:cubicBezTo>
                  <a:cubicBezTo>
                    <a:pt x="328" y="36"/>
                    <a:pt x="329" y="37"/>
                    <a:pt x="329" y="38"/>
                  </a:cubicBezTo>
                  <a:cubicBezTo>
                    <a:pt x="329" y="39"/>
                    <a:pt x="329" y="39"/>
                    <a:pt x="328" y="40"/>
                  </a:cubicBezTo>
                  <a:cubicBezTo>
                    <a:pt x="324" y="53"/>
                    <a:pt x="324" y="53"/>
                    <a:pt x="324" y="53"/>
                  </a:cubicBezTo>
                  <a:cubicBezTo>
                    <a:pt x="327" y="55"/>
                    <a:pt x="329" y="57"/>
                    <a:pt x="332" y="60"/>
                  </a:cubicBezTo>
                  <a:cubicBezTo>
                    <a:pt x="344" y="53"/>
                    <a:pt x="344" y="53"/>
                    <a:pt x="344" y="53"/>
                  </a:cubicBezTo>
                  <a:cubicBezTo>
                    <a:pt x="345" y="52"/>
                    <a:pt x="347" y="52"/>
                    <a:pt x="348" y="54"/>
                  </a:cubicBezTo>
                  <a:cubicBezTo>
                    <a:pt x="349" y="54"/>
                    <a:pt x="349" y="55"/>
                    <a:pt x="349" y="55"/>
                  </a:cubicBezTo>
                  <a:cubicBezTo>
                    <a:pt x="349" y="56"/>
                    <a:pt x="349" y="57"/>
                    <a:pt x="348" y="58"/>
                  </a:cubicBezTo>
                  <a:cubicBezTo>
                    <a:pt x="339" y="69"/>
                    <a:pt x="339" y="69"/>
                    <a:pt x="339" y="69"/>
                  </a:cubicBezTo>
                  <a:cubicBezTo>
                    <a:pt x="341" y="72"/>
                    <a:pt x="343" y="75"/>
                    <a:pt x="345" y="78"/>
                  </a:cubicBezTo>
                  <a:cubicBezTo>
                    <a:pt x="359" y="75"/>
                    <a:pt x="359" y="75"/>
                    <a:pt x="359" y="75"/>
                  </a:cubicBezTo>
                  <a:cubicBezTo>
                    <a:pt x="360" y="75"/>
                    <a:pt x="362" y="76"/>
                    <a:pt x="362" y="77"/>
                  </a:cubicBezTo>
                  <a:cubicBezTo>
                    <a:pt x="362" y="77"/>
                    <a:pt x="362" y="78"/>
                    <a:pt x="362" y="78"/>
                  </a:cubicBezTo>
                  <a:cubicBezTo>
                    <a:pt x="362" y="79"/>
                    <a:pt x="362" y="80"/>
                    <a:pt x="361" y="81"/>
                  </a:cubicBezTo>
                  <a:cubicBezTo>
                    <a:pt x="349" y="89"/>
                    <a:pt x="349" y="89"/>
                    <a:pt x="349" y="89"/>
                  </a:cubicBezTo>
                  <a:cubicBezTo>
                    <a:pt x="350" y="92"/>
                    <a:pt x="351" y="95"/>
                    <a:pt x="351" y="99"/>
                  </a:cubicBezTo>
                  <a:cubicBezTo>
                    <a:pt x="365" y="101"/>
                    <a:pt x="365" y="101"/>
                    <a:pt x="365" y="101"/>
                  </a:cubicBezTo>
                  <a:cubicBezTo>
                    <a:pt x="367" y="101"/>
                    <a:pt x="368" y="102"/>
                    <a:pt x="368" y="104"/>
                  </a:cubicBezTo>
                  <a:cubicBezTo>
                    <a:pt x="368" y="104"/>
                    <a:pt x="368" y="104"/>
                    <a:pt x="368" y="104"/>
                  </a:cubicBezTo>
                  <a:cubicBezTo>
                    <a:pt x="368" y="105"/>
                    <a:pt x="367" y="106"/>
                    <a:pt x="366" y="107"/>
                  </a:cubicBezTo>
                  <a:cubicBezTo>
                    <a:pt x="352" y="111"/>
                    <a:pt x="352" y="111"/>
                    <a:pt x="352" y="111"/>
                  </a:cubicBezTo>
                  <a:cubicBezTo>
                    <a:pt x="352" y="114"/>
                    <a:pt x="352" y="118"/>
                    <a:pt x="351" y="121"/>
                  </a:cubicBezTo>
                  <a:cubicBezTo>
                    <a:pt x="364" y="127"/>
                    <a:pt x="364" y="127"/>
                    <a:pt x="364" y="127"/>
                  </a:cubicBezTo>
                  <a:cubicBezTo>
                    <a:pt x="365" y="128"/>
                    <a:pt x="366" y="129"/>
                    <a:pt x="366" y="130"/>
                  </a:cubicBezTo>
                  <a:cubicBezTo>
                    <a:pt x="366" y="130"/>
                    <a:pt x="366" y="130"/>
                    <a:pt x="366" y="131"/>
                  </a:cubicBezTo>
                  <a:cubicBezTo>
                    <a:pt x="366" y="132"/>
                    <a:pt x="364" y="133"/>
                    <a:pt x="363" y="133"/>
                  </a:cubicBezTo>
                  <a:cubicBezTo>
                    <a:pt x="348" y="133"/>
                    <a:pt x="348" y="133"/>
                    <a:pt x="348" y="133"/>
                  </a:cubicBezTo>
                  <a:cubicBezTo>
                    <a:pt x="347" y="136"/>
                    <a:pt x="346" y="139"/>
                    <a:pt x="345" y="142"/>
                  </a:cubicBezTo>
                  <a:cubicBezTo>
                    <a:pt x="355" y="152"/>
                    <a:pt x="355" y="152"/>
                    <a:pt x="355" y="152"/>
                  </a:cubicBezTo>
                  <a:cubicBezTo>
                    <a:pt x="355" y="153"/>
                    <a:pt x="356" y="153"/>
                    <a:pt x="356" y="154"/>
                  </a:cubicBezTo>
                  <a:cubicBezTo>
                    <a:pt x="356" y="155"/>
                    <a:pt x="356" y="155"/>
                    <a:pt x="356" y="156"/>
                  </a:cubicBezTo>
                  <a:cubicBezTo>
                    <a:pt x="355" y="157"/>
                    <a:pt x="353" y="158"/>
                    <a:pt x="352" y="157"/>
                  </a:cubicBezTo>
                  <a:cubicBezTo>
                    <a:pt x="338" y="152"/>
                    <a:pt x="338" y="152"/>
                    <a:pt x="338" y="152"/>
                  </a:cubicBezTo>
                  <a:cubicBezTo>
                    <a:pt x="336" y="155"/>
                    <a:pt x="334" y="157"/>
                    <a:pt x="331" y="160"/>
                  </a:cubicBezTo>
                  <a:cubicBezTo>
                    <a:pt x="338" y="173"/>
                    <a:pt x="338" y="173"/>
                    <a:pt x="338" y="173"/>
                  </a:cubicBezTo>
                  <a:cubicBezTo>
                    <a:pt x="338" y="173"/>
                    <a:pt x="339" y="174"/>
                    <a:pt x="339" y="174"/>
                  </a:cubicBezTo>
                  <a:cubicBezTo>
                    <a:pt x="339" y="175"/>
                    <a:pt x="338" y="176"/>
                    <a:pt x="338" y="176"/>
                  </a:cubicBezTo>
                  <a:cubicBezTo>
                    <a:pt x="336" y="177"/>
                    <a:pt x="335" y="177"/>
                    <a:pt x="334" y="176"/>
                  </a:cubicBezTo>
                  <a:close/>
                  <a:moveTo>
                    <a:pt x="451" y="192"/>
                  </a:moveTo>
                  <a:cubicBezTo>
                    <a:pt x="442" y="195"/>
                    <a:pt x="442" y="195"/>
                    <a:pt x="442" y="195"/>
                  </a:cubicBezTo>
                  <a:cubicBezTo>
                    <a:pt x="442" y="197"/>
                    <a:pt x="442" y="200"/>
                    <a:pt x="441" y="202"/>
                  </a:cubicBezTo>
                  <a:cubicBezTo>
                    <a:pt x="450" y="206"/>
                    <a:pt x="450" y="206"/>
                    <a:pt x="450" y="206"/>
                  </a:cubicBezTo>
                  <a:cubicBezTo>
                    <a:pt x="451" y="206"/>
                    <a:pt x="451" y="207"/>
                    <a:pt x="451" y="208"/>
                  </a:cubicBezTo>
                  <a:cubicBezTo>
                    <a:pt x="451" y="208"/>
                    <a:pt x="451" y="208"/>
                    <a:pt x="451" y="208"/>
                  </a:cubicBezTo>
                  <a:cubicBezTo>
                    <a:pt x="451" y="209"/>
                    <a:pt x="450" y="210"/>
                    <a:pt x="449" y="210"/>
                  </a:cubicBezTo>
                  <a:cubicBezTo>
                    <a:pt x="439" y="210"/>
                    <a:pt x="439" y="210"/>
                    <a:pt x="439" y="210"/>
                  </a:cubicBezTo>
                  <a:cubicBezTo>
                    <a:pt x="439" y="212"/>
                    <a:pt x="438" y="214"/>
                    <a:pt x="437" y="216"/>
                  </a:cubicBezTo>
                  <a:cubicBezTo>
                    <a:pt x="444" y="223"/>
                    <a:pt x="444" y="223"/>
                    <a:pt x="444" y="223"/>
                  </a:cubicBezTo>
                  <a:cubicBezTo>
                    <a:pt x="444" y="223"/>
                    <a:pt x="444" y="224"/>
                    <a:pt x="444" y="224"/>
                  </a:cubicBezTo>
                  <a:cubicBezTo>
                    <a:pt x="444" y="225"/>
                    <a:pt x="444" y="225"/>
                    <a:pt x="444" y="225"/>
                  </a:cubicBezTo>
                  <a:cubicBezTo>
                    <a:pt x="444" y="226"/>
                    <a:pt x="443" y="226"/>
                    <a:pt x="442" y="226"/>
                  </a:cubicBezTo>
                  <a:cubicBezTo>
                    <a:pt x="433" y="223"/>
                    <a:pt x="433" y="223"/>
                    <a:pt x="433" y="223"/>
                  </a:cubicBezTo>
                  <a:cubicBezTo>
                    <a:pt x="431" y="224"/>
                    <a:pt x="430" y="226"/>
                    <a:pt x="428" y="228"/>
                  </a:cubicBezTo>
                  <a:cubicBezTo>
                    <a:pt x="433" y="236"/>
                    <a:pt x="433" y="236"/>
                    <a:pt x="433" y="236"/>
                  </a:cubicBezTo>
                  <a:cubicBezTo>
                    <a:pt x="433" y="237"/>
                    <a:pt x="433" y="237"/>
                    <a:pt x="433" y="237"/>
                  </a:cubicBezTo>
                  <a:cubicBezTo>
                    <a:pt x="433" y="238"/>
                    <a:pt x="433" y="239"/>
                    <a:pt x="432" y="239"/>
                  </a:cubicBezTo>
                  <a:cubicBezTo>
                    <a:pt x="431" y="240"/>
                    <a:pt x="430" y="239"/>
                    <a:pt x="430" y="239"/>
                  </a:cubicBezTo>
                  <a:cubicBezTo>
                    <a:pt x="422" y="233"/>
                    <a:pt x="422" y="233"/>
                    <a:pt x="422" y="233"/>
                  </a:cubicBezTo>
                  <a:cubicBezTo>
                    <a:pt x="420" y="234"/>
                    <a:pt x="418" y="235"/>
                    <a:pt x="416" y="236"/>
                  </a:cubicBezTo>
                  <a:cubicBezTo>
                    <a:pt x="418" y="246"/>
                    <a:pt x="418" y="246"/>
                    <a:pt x="418" y="246"/>
                  </a:cubicBezTo>
                  <a:cubicBezTo>
                    <a:pt x="418" y="246"/>
                    <a:pt x="418" y="246"/>
                    <a:pt x="418" y="247"/>
                  </a:cubicBezTo>
                  <a:cubicBezTo>
                    <a:pt x="418" y="247"/>
                    <a:pt x="417" y="248"/>
                    <a:pt x="417" y="248"/>
                  </a:cubicBezTo>
                  <a:cubicBezTo>
                    <a:pt x="416" y="249"/>
                    <a:pt x="415" y="248"/>
                    <a:pt x="414" y="247"/>
                  </a:cubicBezTo>
                  <a:cubicBezTo>
                    <a:pt x="409" y="239"/>
                    <a:pt x="409" y="239"/>
                    <a:pt x="409" y="239"/>
                  </a:cubicBezTo>
                  <a:cubicBezTo>
                    <a:pt x="407" y="240"/>
                    <a:pt x="404" y="241"/>
                    <a:pt x="402" y="241"/>
                  </a:cubicBezTo>
                  <a:cubicBezTo>
                    <a:pt x="401" y="250"/>
                    <a:pt x="401" y="250"/>
                    <a:pt x="401" y="250"/>
                  </a:cubicBezTo>
                  <a:cubicBezTo>
                    <a:pt x="401" y="250"/>
                    <a:pt x="401" y="251"/>
                    <a:pt x="401" y="251"/>
                  </a:cubicBezTo>
                  <a:cubicBezTo>
                    <a:pt x="401" y="252"/>
                    <a:pt x="400" y="252"/>
                    <a:pt x="399" y="252"/>
                  </a:cubicBezTo>
                  <a:cubicBezTo>
                    <a:pt x="399" y="252"/>
                    <a:pt x="399" y="252"/>
                    <a:pt x="399" y="252"/>
                  </a:cubicBezTo>
                  <a:cubicBezTo>
                    <a:pt x="398" y="252"/>
                    <a:pt x="397" y="252"/>
                    <a:pt x="397" y="251"/>
                  </a:cubicBezTo>
                  <a:cubicBezTo>
                    <a:pt x="394" y="242"/>
                    <a:pt x="394" y="242"/>
                    <a:pt x="394" y="242"/>
                  </a:cubicBezTo>
                  <a:cubicBezTo>
                    <a:pt x="392" y="242"/>
                    <a:pt x="390" y="241"/>
                    <a:pt x="387" y="241"/>
                  </a:cubicBezTo>
                  <a:cubicBezTo>
                    <a:pt x="383" y="250"/>
                    <a:pt x="383" y="250"/>
                    <a:pt x="383" y="250"/>
                  </a:cubicBezTo>
                  <a:cubicBezTo>
                    <a:pt x="383" y="251"/>
                    <a:pt x="382" y="251"/>
                    <a:pt x="381" y="251"/>
                  </a:cubicBezTo>
                  <a:cubicBezTo>
                    <a:pt x="380" y="251"/>
                    <a:pt x="379" y="250"/>
                    <a:pt x="379" y="249"/>
                  </a:cubicBezTo>
                  <a:cubicBezTo>
                    <a:pt x="379" y="249"/>
                    <a:pt x="379" y="249"/>
                    <a:pt x="379" y="249"/>
                  </a:cubicBezTo>
                  <a:cubicBezTo>
                    <a:pt x="380" y="239"/>
                    <a:pt x="380" y="239"/>
                    <a:pt x="380" y="239"/>
                  </a:cubicBezTo>
                  <a:cubicBezTo>
                    <a:pt x="377" y="238"/>
                    <a:pt x="375" y="237"/>
                    <a:pt x="373" y="236"/>
                  </a:cubicBezTo>
                  <a:cubicBezTo>
                    <a:pt x="367" y="243"/>
                    <a:pt x="367" y="243"/>
                    <a:pt x="367" y="243"/>
                  </a:cubicBezTo>
                  <a:cubicBezTo>
                    <a:pt x="366" y="244"/>
                    <a:pt x="365" y="244"/>
                    <a:pt x="364" y="244"/>
                  </a:cubicBezTo>
                  <a:cubicBezTo>
                    <a:pt x="364" y="243"/>
                    <a:pt x="363" y="243"/>
                    <a:pt x="363" y="242"/>
                  </a:cubicBezTo>
                  <a:cubicBezTo>
                    <a:pt x="363" y="242"/>
                    <a:pt x="363" y="242"/>
                    <a:pt x="364" y="241"/>
                  </a:cubicBezTo>
                  <a:cubicBezTo>
                    <a:pt x="367" y="232"/>
                    <a:pt x="367" y="232"/>
                    <a:pt x="367" y="232"/>
                  </a:cubicBezTo>
                  <a:cubicBezTo>
                    <a:pt x="365" y="231"/>
                    <a:pt x="363" y="229"/>
                    <a:pt x="361" y="228"/>
                  </a:cubicBezTo>
                  <a:cubicBezTo>
                    <a:pt x="353" y="232"/>
                    <a:pt x="353" y="232"/>
                    <a:pt x="353" y="232"/>
                  </a:cubicBezTo>
                  <a:cubicBezTo>
                    <a:pt x="352" y="233"/>
                    <a:pt x="351" y="233"/>
                    <a:pt x="350" y="232"/>
                  </a:cubicBezTo>
                  <a:cubicBezTo>
                    <a:pt x="350" y="232"/>
                    <a:pt x="350" y="231"/>
                    <a:pt x="350" y="231"/>
                  </a:cubicBezTo>
                  <a:cubicBezTo>
                    <a:pt x="350" y="230"/>
                    <a:pt x="350" y="230"/>
                    <a:pt x="351" y="229"/>
                  </a:cubicBezTo>
                  <a:cubicBezTo>
                    <a:pt x="356" y="222"/>
                    <a:pt x="356" y="222"/>
                    <a:pt x="356" y="222"/>
                  </a:cubicBezTo>
                  <a:cubicBezTo>
                    <a:pt x="355" y="220"/>
                    <a:pt x="354" y="218"/>
                    <a:pt x="353" y="216"/>
                  </a:cubicBezTo>
                  <a:cubicBezTo>
                    <a:pt x="343" y="217"/>
                    <a:pt x="343" y="217"/>
                    <a:pt x="343" y="217"/>
                  </a:cubicBezTo>
                  <a:cubicBezTo>
                    <a:pt x="342" y="218"/>
                    <a:pt x="341" y="217"/>
                    <a:pt x="341" y="216"/>
                  </a:cubicBezTo>
                  <a:cubicBezTo>
                    <a:pt x="341" y="216"/>
                    <a:pt x="341" y="216"/>
                    <a:pt x="341" y="216"/>
                  </a:cubicBezTo>
                  <a:cubicBezTo>
                    <a:pt x="341" y="215"/>
                    <a:pt x="341" y="214"/>
                    <a:pt x="342" y="214"/>
                  </a:cubicBezTo>
                  <a:cubicBezTo>
                    <a:pt x="350" y="208"/>
                    <a:pt x="350" y="208"/>
                    <a:pt x="350" y="208"/>
                  </a:cubicBezTo>
                  <a:cubicBezTo>
                    <a:pt x="349" y="206"/>
                    <a:pt x="349" y="204"/>
                    <a:pt x="348" y="202"/>
                  </a:cubicBezTo>
                  <a:cubicBezTo>
                    <a:pt x="339" y="200"/>
                    <a:pt x="339" y="200"/>
                    <a:pt x="339" y="200"/>
                  </a:cubicBezTo>
                  <a:cubicBezTo>
                    <a:pt x="338" y="200"/>
                    <a:pt x="337" y="200"/>
                    <a:pt x="337" y="199"/>
                  </a:cubicBezTo>
                  <a:cubicBezTo>
                    <a:pt x="337" y="199"/>
                    <a:pt x="337" y="198"/>
                    <a:pt x="337" y="198"/>
                  </a:cubicBezTo>
                  <a:cubicBezTo>
                    <a:pt x="337" y="197"/>
                    <a:pt x="338" y="197"/>
                    <a:pt x="339" y="197"/>
                  </a:cubicBezTo>
                  <a:cubicBezTo>
                    <a:pt x="348" y="194"/>
                    <a:pt x="348" y="194"/>
                    <a:pt x="348" y="194"/>
                  </a:cubicBezTo>
                  <a:cubicBezTo>
                    <a:pt x="348" y="191"/>
                    <a:pt x="348" y="189"/>
                    <a:pt x="348" y="187"/>
                  </a:cubicBezTo>
                  <a:cubicBezTo>
                    <a:pt x="340" y="183"/>
                    <a:pt x="340" y="183"/>
                    <a:pt x="340" y="183"/>
                  </a:cubicBezTo>
                  <a:cubicBezTo>
                    <a:pt x="339" y="182"/>
                    <a:pt x="338" y="182"/>
                    <a:pt x="338" y="181"/>
                  </a:cubicBezTo>
                  <a:cubicBezTo>
                    <a:pt x="338" y="181"/>
                    <a:pt x="338" y="181"/>
                    <a:pt x="338" y="180"/>
                  </a:cubicBezTo>
                  <a:cubicBezTo>
                    <a:pt x="339" y="179"/>
                    <a:pt x="340" y="179"/>
                    <a:pt x="341" y="179"/>
                  </a:cubicBezTo>
                  <a:cubicBezTo>
                    <a:pt x="350" y="179"/>
                    <a:pt x="350" y="179"/>
                    <a:pt x="350" y="179"/>
                  </a:cubicBezTo>
                  <a:cubicBezTo>
                    <a:pt x="351" y="177"/>
                    <a:pt x="352" y="175"/>
                    <a:pt x="353" y="173"/>
                  </a:cubicBezTo>
                  <a:cubicBezTo>
                    <a:pt x="346" y="166"/>
                    <a:pt x="346" y="166"/>
                    <a:pt x="346" y="166"/>
                  </a:cubicBezTo>
                  <a:cubicBezTo>
                    <a:pt x="346" y="166"/>
                    <a:pt x="345" y="165"/>
                    <a:pt x="345" y="165"/>
                  </a:cubicBezTo>
                  <a:cubicBezTo>
                    <a:pt x="345" y="164"/>
                    <a:pt x="345" y="164"/>
                    <a:pt x="345" y="164"/>
                  </a:cubicBezTo>
                  <a:cubicBezTo>
                    <a:pt x="346" y="163"/>
                    <a:pt x="347" y="163"/>
                    <a:pt x="348" y="163"/>
                  </a:cubicBezTo>
                  <a:cubicBezTo>
                    <a:pt x="357" y="166"/>
                    <a:pt x="357" y="166"/>
                    <a:pt x="357" y="166"/>
                  </a:cubicBezTo>
                  <a:cubicBezTo>
                    <a:pt x="358" y="164"/>
                    <a:pt x="360" y="163"/>
                    <a:pt x="361" y="161"/>
                  </a:cubicBezTo>
                  <a:cubicBezTo>
                    <a:pt x="357" y="153"/>
                    <a:pt x="357" y="153"/>
                    <a:pt x="357" y="153"/>
                  </a:cubicBezTo>
                  <a:cubicBezTo>
                    <a:pt x="357" y="152"/>
                    <a:pt x="357" y="152"/>
                    <a:pt x="357" y="151"/>
                  </a:cubicBezTo>
                  <a:cubicBezTo>
                    <a:pt x="357" y="151"/>
                    <a:pt x="357" y="150"/>
                    <a:pt x="357" y="150"/>
                  </a:cubicBezTo>
                  <a:cubicBezTo>
                    <a:pt x="358" y="149"/>
                    <a:pt x="359" y="149"/>
                    <a:pt x="360" y="150"/>
                  </a:cubicBezTo>
                  <a:cubicBezTo>
                    <a:pt x="368" y="156"/>
                    <a:pt x="368" y="156"/>
                    <a:pt x="368" y="156"/>
                  </a:cubicBezTo>
                  <a:cubicBezTo>
                    <a:pt x="369" y="155"/>
                    <a:pt x="371" y="153"/>
                    <a:pt x="373" y="152"/>
                  </a:cubicBezTo>
                  <a:cubicBezTo>
                    <a:pt x="372" y="143"/>
                    <a:pt x="372" y="143"/>
                    <a:pt x="372" y="143"/>
                  </a:cubicBezTo>
                  <a:cubicBezTo>
                    <a:pt x="372" y="143"/>
                    <a:pt x="372" y="143"/>
                    <a:pt x="372" y="142"/>
                  </a:cubicBezTo>
                  <a:cubicBezTo>
                    <a:pt x="372" y="142"/>
                    <a:pt x="372" y="141"/>
                    <a:pt x="373" y="141"/>
                  </a:cubicBezTo>
                  <a:cubicBezTo>
                    <a:pt x="374" y="140"/>
                    <a:pt x="375" y="141"/>
                    <a:pt x="375" y="142"/>
                  </a:cubicBezTo>
                  <a:cubicBezTo>
                    <a:pt x="381" y="149"/>
                    <a:pt x="381" y="149"/>
                    <a:pt x="381" y="149"/>
                  </a:cubicBezTo>
                  <a:cubicBezTo>
                    <a:pt x="383" y="149"/>
                    <a:pt x="385" y="148"/>
                    <a:pt x="387" y="148"/>
                  </a:cubicBezTo>
                  <a:cubicBezTo>
                    <a:pt x="389" y="138"/>
                    <a:pt x="389" y="138"/>
                    <a:pt x="389" y="138"/>
                  </a:cubicBezTo>
                  <a:cubicBezTo>
                    <a:pt x="389" y="138"/>
                    <a:pt x="389" y="138"/>
                    <a:pt x="389" y="138"/>
                  </a:cubicBezTo>
                  <a:cubicBezTo>
                    <a:pt x="389" y="137"/>
                    <a:pt x="390" y="136"/>
                    <a:pt x="391" y="136"/>
                  </a:cubicBezTo>
                  <a:cubicBezTo>
                    <a:pt x="392" y="136"/>
                    <a:pt x="393" y="137"/>
                    <a:pt x="393" y="138"/>
                  </a:cubicBezTo>
                  <a:cubicBezTo>
                    <a:pt x="395" y="147"/>
                    <a:pt x="395" y="147"/>
                    <a:pt x="395" y="147"/>
                  </a:cubicBezTo>
                  <a:cubicBezTo>
                    <a:pt x="398" y="147"/>
                    <a:pt x="400" y="147"/>
                    <a:pt x="402" y="148"/>
                  </a:cubicBezTo>
                  <a:cubicBezTo>
                    <a:pt x="407" y="139"/>
                    <a:pt x="407" y="139"/>
                    <a:pt x="407" y="139"/>
                  </a:cubicBezTo>
                  <a:cubicBezTo>
                    <a:pt x="407" y="138"/>
                    <a:pt x="408" y="138"/>
                    <a:pt x="409" y="138"/>
                  </a:cubicBezTo>
                  <a:cubicBezTo>
                    <a:pt x="410" y="138"/>
                    <a:pt x="410" y="139"/>
                    <a:pt x="410" y="140"/>
                  </a:cubicBezTo>
                  <a:cubicBezTo>
                    <a:pt x="410" y="140"/>
                    <a:pt x="410" y="140"/>
                    <a:pt x="410" y="140"/>
                  </a:cubicBezTo>
                  <a:cubicBezTo>
                    <a:pt x="410" y="150"/>
                    <a:pt x="410" y="150"/>
                    <a:pt x="410" y="150"/>
                  </a:cubicBezTo>
                  <a:cubicBezTo>
                    <a:pt x="412" y="150"/>
                    <a:pt x="414" y="151"/>
                    <a:pt x="416" y="152"/>
                  </a:cubicBezTo>
                  <a:cubicBezTo>
                    <a:pt x="423" y="146"/>
                    <a:pt x="423" y="146"/>
                    <a:pt x="423" y="146"/>
                  </a:cubicBezTo>
                  <a:cubicBezTo>
                    <a:pt x="424" y="145"/>
                    <a:pt x="425" y="145"/>
                    <a:pt x="426" y="145"/>
                  </a:cubicBezTo>
                  <a:cubicBezTo>
                    <a:pt x="426" y="145"/>
                    <a:pt x="426" y="146"/>
                    <a:pt x="426" y="147"/>
                  </a:cubicBezTo>
                  <a:cubicBezTo>
                    <a:pt x="426" y="147"/>
                    <a:pt x="426" y="147"/>
                    <a:pt x="426" y="148"/>
                  </a:cubicBezTo>
                  <a:cubicBezTo>
                    <a:pt x="423" y="157"/>
                    <a:pt x="423" y="157"/>
                    <a:pt x="423" y="157"/>
                  </a:cubicBezTo>
                  <a:cubicBezTo>
                    <a:pt x="425" y="158"/>
                    <a:pt x="427" y="159"/>
                    <a:pt x="428" y="161"/>
                  </a:cubicBezTo>
                  <a:cubicBezTo>
                    <a:pt x="437" y="157"/>
                    <a:pt x="437" y="157"/>
                    <a:pt x="437" y="157"/>
                  </a:cubicBezTo>
                  <a:cubicBezTo>
                    <a:pt x="437" y="156"/>
                    <a:pt x="439" y="156"/>
                    <a:pt x="439" y="157"/>
                  </a:cubicBezTo>
                  <a:cubicBezTo>
                    <a:pt x="440" y="157"/>
                    <a:pt x="440" y="158"/>
                    <a:pt x="440" y="158"/>
                  </a:cubicBezTo>
                  <a:cubicBezTo>
                    <a:pt x="440" y="159"/>
                    <a:pt x="440" y="159"/>
                    <a:pt x="439" y="160"/>
                  </a:cubicBezTo>
                  <a:cubicBezTo>
                    <a:pt x="433" y="167"/>
                    <a:pt x="433" y="167"/>
                    <a:pt x="433" y="167"/>
                  </a:cubicBezTo>
                  <a:cubicBezTo>
                    <a:pt x="435" y="169"/>
                    <a:pt x="436" y="171"/>
                    <a:pt x="437" y="173"/>
                  </a:cubicBezTo>
                  <a:cubicBezTo>
                    <a:pt x="446" y="172"/>
                    <a:pt x="446" y="172"/>
                    <a:pt x="446" y="172"/>
                  </a:cubicBezTo>
                  <a:cubicBezTo>
                    <a:pt x="447" y="171"/>
                    <a:pt x="448" y="172"/>
                    <a:pt x="449" y="173"/>
                  </a:cubicBezTo>
                  <a:cubicBezTo>
                    <a:pt x="449" y="173"/>
                    <a:pt x="449" y="173"/>
                    <a:pt x="449" y="173"/>
                  </a:cubicBezTo>
                  <a:cubicBezTo>
                    <a:pt x="449" y="174"/>
                    <a:pt x="448" y="175"/>
                    <a:pt x="448" y="175"/>
                  </a:cubicBezTo>
                  <a:cubicBezTo>
                    <a:pt x="440" y="180"/>
                    <a:pt x="440" y="180"/>
                    <a:pt x="440" y="180"/>
                  </a:cubicBezTo>
                  <a:cubicBezTo>
                    <a:pt x="441" y="183"/>
                    <a:pt x="441" y="185"/>
                    <a:pt x="441" y="187"/>
                  </a:cubicBezTo>
                  <a:cubicBezTo>
                    <a:pt x="451" y="189"/>
                    <a:pt x="451" y="189"/>
                    <a:pt x="451" y="189"/>
                  </a:cubicBezTo>
                  <a:cubicBezTo>
                    <a:pt x="452" y="188"/>
                    <a:pt x="453" y="189"/>
                    <a:pt x="453" y="190"/>
                  </a:cubicBezTo>
                  <a:cubicBezTo>
                    <a:pt x="453" y="190"/>
                    <a:pt x="453" y="190"/>
                    <a:pt x="453" y="190"/>
                  </a:cubicBezTo>
                  <a:cubicBezTo>
                    <a:pt x="453" y="191"/>
                    <a:pt x="452" y="192"/>
                    <a:pt x="451" y="192"/>
                  </a:cubicBezTo>
                  <a:close/>
                </a:path>
              </a:pathLst>
            </a:cu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6907" name="Oval 24"/>
            <p:cNvSpPr>
              <a:spLocks noChangeArrowheads="1"/>
            </p:cNvSpPr>
            <p:nvPr/>
          </p:nvSpPr>
          <p:spPr bwMode="auto">
            <a:xfrm>
              <a:off x="1439863" y="1477963"/>
              <a:ext cx="77788" cy="79375"/>
            </a:xfrm>
            <a:prstGeom prst="ellipse">
              <a:avLst/>
            </a:prstGeom>
            <a:solidFill>
              <a:srgbClr val="F9ECDC"/>
            </a:solidFill>
            <a:ln w="9525">
              <a:solidFill>
                <a:schemeClr val="tx1"/>
              </a:solidFill>
              <a:rou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zh-CN" sz="1800">
                <a:solidFill>
                  <a:srgbClr val="000000"/>
                </a:solidFill>
              </a:endParaRPr>
            </a:p>
          </p:txBody>
        </p:sp>
        <p:sp>
          <p:nvSpPr>
            <p:cNvPr id="36908" name="Freeform 25"/>
            <p:cNvSpPr>
              <a:spLocks noChangeArrowheads="1"/>
            </p:cNvSpPr>
            <p:nvPr/>
          </p:nvSpPr>
          <p:spPr bwMode="auto">
            <a:xfrm>
              <a:off x="1349375" y="431800"/>
              <a:ext cx="889000" cy="357188"/>
            </a:xfrm>
            <a:custGeom>
              <a:avLst/>
              <a:gdLst>
                <a:gd name="T0" fmla="*/ 2147483646 w 237"/>
                <a:gd name="T1" fmla="*/ 2147483646 h 95"/>
                <a:gd name="T2" fmla="*/ 2147483646 w 237"/>
                <a:gd name="T3" fmla="*/ 2147483646 h 95"/>
                <a:gd name="T4" fmla="*/ 2147483646 w 237"/>
                <a:gd name="T5" fmla="*/ 2147483646 h 95"/>
                <a:gd name="T6" fmla="*/ 2147483646 w 237"/>
                <a:gd name="T7" fmla="*/ 2147483646 h 95"/>
                <a:gd name="T8" fmla="*/ 2147483646 w 237"/>
                <a:gd name="T9" fmla="*/ 2147483646 h 95"/>
                <a:gd name="T10" fmla="*/ 2147483646 w 237"/>
                <a:gd name="T11" fmla="*/ 2147483646 h 95"/>
                <a:gd name="T12" fmla="*/ 2147483646 w 237"/>
                <a:gd name="T13" fmla="*/ 2147483646 h 95"/>
                <a:gd name="T14" fmla="*/ 2147483646 w 237"/>
                <a:gd name="T15" fmla="*/ 2147483646 h 95"/>
                <a:gd name="T16" fmla="*/ 2147483646 w 237"/>
                <a:gd name="T17" fmla="*/ 2147483646 h 95"/>
                <a:gd name="T18" fmla="*/ 2147483646 w 237"/>
                <a:gd name="T19" fmla="*/ 2147483646 h 95"/>
                <a:gd name="T20" fmla="*/ 2147483646 w 237"/>
                <a:gd name="T21" fmla="*/ 2147483646 h 95"/>
                <a:gd name="T22" fmla="*/ 2147483646 w 237"/>
                <a:gd name="T23" fmla="*/ 2147483646 h 95"/>
                <a:gd name="T24" fmla="*/ 2147483646 w 237"/>
                <a:gd name="T25" fmla="*/ 2147483646 h 95"/>
                <a:gd name="T26" fmla="*/ 2147483646 w 237"/>
                <a:gd name="T27" fmla="*/ 2147483646 h 95"/>
                <a:gd name="T28" fmla="*/ 2147483646 w 237"/>
                <a:gd name="T29" fmla="*/ 2147483646 h 95"/>
                <a:gd name="T30" fmla="*/ 2147483646 w 237"/>
                <a:gd name="T31" fmla="*/ 2147483646 h 95"/>
                <a:gd name="T32" fmla="*/ 2147483646 w 237"/>
                <a:gd name="T33" fmla="*/ 2147483646 h 95"/>
                <a:gd name="T34" fmla="*/ 2147483646 w 237"/>
                <a:gd name="T35" fmla="*/ 2147483646 h 95"/>
                <a:gd name="T36" fmla="*/ 2147483646 w 237"/>
                <a:gd name="T37" fmla="*/ 2147483646 h 95"/>
                <a:gd name="T38" fmla="*/ 2147483646 w 237"/>
                <a:gd name="T39" fmla="*/ 2147483646 h 95"/>
                <a:gd name="T40" fmla="*/ 2147483646 w 237"/>
                <a:gd name="T41" fmla="*/ 2147483646 h 95"/>
                <a:gd name="T42" fmla="*/ 2147483646 w 237"/>
                <a:gd name="T43" fmla="*/ 2147483646 h 95"/>
                <a:gd name="T44" fmla="*/ 2147483646 w 237"/>
                <a:gd name="T45" fmla="*/ 2147483646 h 95"/>
                <a:gd name="T46" fmla="*/ 2147483646 w 237"/>
                <a:gd name="T47" fmla="*/ 2147483646 h 95"/>
                <a:gd name="T48" fmla="*/ 2147483646 w 237"/>
                <a:gd name="T49" fmla="*/ 2147483646 h 95"/>
                <a:gd name="T50" fmla="*/ 2147483646 w 237"/>
                <a:gd name="T51" fmla="*/ 2147483646 h 95"/>
                <a:gd name="T52" fmla="*/ 2147483646 w 237"/>
                <a:gd name="T53" fmla="*/ 2147483646 h 95"/>
                <a:gd name="T54" fmla="*/ 2147483646 w 237"/>
                <a:gd name="T55" fmla="*/ 0 h 95"/>
                <a:gd name="T56" fmla="*/ 2147483646 w 237"/>
                <a:gd name="T57" fmla="*/ 2147483646 h 95"/>
                <a:gd name="T58" fmla="*/ 2147483646 w 237"/>
                <a:gd name="T59" fmla="*/ 2147483646 h 95"/>
                <a:gd name="T60" fmla="*/ 2147483646 w 237"/>
                <a:gd name="T61" fmla="*/ 2147483646 h 95"/>
                <a:gd name="T62" fmla="*/ 2147483646 w 237"/>
                <a:gd name="T63" fmla="*/ 2147483646 h 95"/>
                <a:gd name="T64" fmla="*/ 2147483646 w 237"/>
                <a:gd name="T65" fmla="*/ 2147483646 h 95"/>
                <a:gd name="T66" fmla="*/ 2147483646 w 237"/>
                <a:gd name="T67" fmla="*/ 2147483646 h 95"/>
                <a:gd name="T68" fmla="*/ 2147483646 w 237"/>
                <a:gd name="T69" fmla="*/ 2147483646 h 95"/>
                <a:gd name="T70" fmla="*/ 2147483646 w 237"/>
                <a:gd name="T71" fmla="*/ 2147483646 h 95"/>
                <a:gd name="T72" fmla="*/ 2147483646 w 237"/>
                <a:gd name="T73" fmla="*/ 2147483646 h 95"/>
                <a:gd name="T74" fmla="*/ 2147483646 w 237"/>
                <a:gd name="T75" fmla="*/ 2147483646 h 95"/>
                <a:gd name="T76" fmla="*/ 2147483646 w 237"/>
                <a:gd name="T77" fmla="*/ 2147483646 h 95"/>
                <a:gd name="T78" fmla="*/ 2147483646 w 237"/>
                <a:gd name="T79" fmla="*/ 2147483646 h 95"/>
                <a:gd name="T80" fmla="*/ 2147483646 w 237"/>
                <a:gd name="T81" fmla="*/ 2147483646 h 95"/>
                <a:gd name="T82" fmla="*/ 2147483646 w 237"/>
                <a:gd name="T83" fmla="*/ 2147483646 h 95"/>
                <a:gd name="T84" fmla="*/ 2147483646 w 237"/>
                <a:gd name="T85" fmla="*/ 2147483646 h 95"/>
                <a:gd name="T86" fmla="*/ 2147483646 w 237"/>
                <a:gd name="T87" fmla="*/ 2147483646 h 95"/>
                <a:gd name="T88" fmla="*/ 2147483646 w 237"/>
                <a:gd name="T89" fmla="*/ 2147483646 h 95"/>
                <a:gd name="T90" fmla="*/ 2147483646 w 237"/>
                <a:gd name="T91" fmla="*/ 2147483646 h 95"/>
                <a:gd name="T92" fmla="*/ 2147483646 w 237"/>
                <a:gd name="T93" fmla="*/ 2147483646 h 95"/>
                <a:gd name="T94" fmla="*/ 2147483646 w 237"/>
                <a:gd name="T95" fmla="*/ 2147483646 h 95"/>
                <a:gd name="T96" fmla="*/ 2147483646 w 237"/>
                <a:gd name="T97" fmla="*/ 2147483646 h 95"/>
                <a:gd name="T98" fmla="*/ 2147483646 w 237"/>
                <a:gd name="T99" fmla="*/ 2147483646 h 95"/>
                <a:gd name="T100" fmla="*/ 2147483646 w 237"/>
                <a:gd name="T101" fmla="*/ 2147483646 h 95"/>
                <a:gd name="T102" fmla="*/ 0 w 237"/>
                <a:gd name="T103" fmla="*/ 2147483646 h 95"/>
                <a:gd name="T104" fmla="*/ 0 w 237"/>
                <a:gd name="T105" fmla="*/ 2147483646 h 95"/>
                <a:gd name="T106" fmla="*/ 2147483646 w 237"/>
                <a:gd name="T107" fmla="*/ 2147483646 h 9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37"/>
                <a:gd name="T163" fmla="*/ 0 h 95"/>
                <a:gd name="T164" fmla="*/ 237 w 237"/>
                <a:gd name="T165" fmla="*/ 95 h 95"/>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37" h="95">
                  <a:moveTo>
                    <a:pt x="218" y="95"/>
                  </a:moveTo>
                  <a:cubicBezTo>
                    <a:pt x="218" y="95"/>
                    <a:pt x="217" y="94"/>
                    <a:pt x="217" y="94"/>
                  </a:cubicBezTo>
                  <a:cubicBezTo>
                    <a:pt x="234" y="82"/>
                    <a:pt x="234" y="82"/>
                    <a:pt x="234" y="82"/>
                  </a:cubicBezTo>
                  <a:cubicBezTo>
                    <a:pt x="236" y="82"/>
                    <a:pt x="237" y="80"/>
                    <a:pt x="237" y="79"/>
                  </a:cubicBezTo>
                  <a:cubicBezTo>
                    <a:pt x="237" y="78"/>
                    <a:pt x="236" y="78"/>
                    <a:pt x="236" y="77"/>
                  </a:cubicBezTo>
                  <a:cubicBezTo>
                    <a:pt x="235" y="75"/>
                    <a:pt x="233" y="74"/>
                    <a:pt x="231" y="75"/>
                  </a:cubicBezTo>
                  <a:cubicBezTo>
                    <a:pt x="211" y="78"/>
                    <a:pt x="211" y="78"/>
                    <a:pt x="211" y="78"/>
                  </a:cubicBezTo>
                  <a:cubicBezTo>
                    <a:pt x="209" y="74"/>
                    <a:pt x="206" y="70"/>
                    <a:pt x="203" y="66"/>
                  </a:cubicBezTo>
                  <a:cubicBezTo>
                    <a:pt x="216" y="49"/>
                    <a:pt x="216" y="49"/>
                    <a:pt x="216" y="49"/>
                  </a:cubicBezTo>
                  <a:cubicBezTo>
                    <a:pt x="217" y="49"/>
                    <a:pt x="217" y="48"/>
                    <a:pt x="217" y="46"/>
                  </a:cubicBezTo>
                  <a:cubicBezTo>
                    <a:pt x="217" y="46"/>
                    <a:pt x="217" y="45"/>
                    <a:pt x="216" y="44"/>
                  </a:cubicBezTo>
                  <a:cubicBezTo>
                    <a:pt x="215" y="42"/>
                    <a:pt x="212" y="42"/>
                    <a:pt x="211" y="43"/>
                  </a:cubicBezTo>
                  <a:cubicBezTo>
                    <a:pt x="192" y="53"/>
                    <a:pt x="192" y="53"/>
                    <a:pt x="192" y="53"/>
                  </a:cubicBezTo>
                  <a:cubicBezTo>
                    <a:pt x="189" y="49"/>
                    <a:pt x="185" y="46"/>
                    <a:pt x="181" y="43"/>
                  </a:cubicBezTo>
                  <a:cubicBezTo>
                    <a:pt x="188" y="24"/>
                    <a:pt x="188" y="24"/>
                    <a:pt x="188" y="24"/>
                  </a:cubicBezTo>
                  <a:cubicBezTo>
                    <a:pt x="188" y="23"/>
                    <a:pt x="189" y="22"/>
                    <a:pt x="189" y="22"/>
                  </a:cubicBezTo>
                  <a:cubicBezTo>
                    <a:pt x="189" y="20"/>
                    <a:pt x="188" y="19"/>
                    <a:pt x="187" y="18"/>
                  </a:cubicBezTo>
                  <a:cubicBezTo>
                    <a:pt x="185" y="17"/>
                    <a:pt x="182" y="18"/>
                    <a:pt x="181" y="20"/>
                  </a:cubicBezTo>
                  <a:cubicBezTo>
                    <a:pt x="167" y="34"/>
                    <a:pt x="167" y="34"/>
                    <a:pt x="167" y="34"/>
                  </a:cubicBezTo>
                  <a:cubicBezTo>
                    <a:pt x="162" y="32"/>
                    <a:pt x="158" y="30"/>
                    <a:pt x="153" y="28"/>
                  </a:cubicBezTo>
                  <a:cubicBezTo>
                    <a:pt x="154" y="8"/>
                    <a:pt x="154" y="8"/>
                    <a:pt x="154" y="8"/>
                  </a:cubicBezTo>
                  <a:cubicBezTo>
                    <a:pt x="154" y="8"/>
                    <a:pt x="154" y="7"/>
                    <a:pt x="154" y="7"/>
                  </a:cubicBezTo>
                  <a:cubicBezTo>
                    <a:pt x="154" y="5"/>
                    <a:pt x="153" y="4"/>
                    <a:pt x="151" y="3"/>
                  </a:cubicBezTo>
                  <a:cubicBezTo>
                    <a:pt x="149" y="3"/>
                    <a:pt x="146" y="4"/>
                    <a:pt x="146" y="6"/>
                  </a:cubicBezTo>
                  <a:cubicBezTo>
                    <a:pt x="137" y="24"/>
                    <a:pt x="137" y="24"/>
                    <a:pt x="137" y="24"/>
                  </a:cubicBezTo>
                  <a:cubicBezTo>
                    <a:pt x="132" y="24"/>
                    <a:pt x="127" y="23"/>
                    <a:pt x="122" y="23"/>
                  </a:cubicBezTo>
                  <a:cubicBezTo>
                    <a:pt x="116" y="4"/>
                    <a:pt x="116" y="4"/>
                    <a:pt x="116" y="4"/>
                  </a:cubicBezTo>
                  <a:cubicBezTo>
                    <a:pt x="116" y="1"/>
                    <a:pt x="114" y="0"/>
                    <a:pt x="112" y="0"/>
                  </a:cubicBezTo>
                  <a:cubicBezTo>
                    <a:pt x="110" y="0"/>
                    <a:pt x="108" y="2"/>
                    <a:pt x="108" y="4"/>
                  </a:cubicBezTo>
                  <a:cubicBezTo>
                    <a:pt x="108" y="4"/>
                    <a:pt x="108" y="4"/>
                    <a:pt x="108" y="4"/>
                  </a:cubicBezTo>
                  <a:cubicBezTo>
                    <a:pt x="105" y="24"/>
                    <a:pt x="105" y="24"/>
                    <a:pt x="105" y="24"/>
                  </a:cubicBezTo>
                  <a:cubicBezTo>
                    <a:pt x="100" y="25"/>
                    <a:pt x="95" y="26"/>
                    <a:pt x="91" y="28"/>
                  </a:cubicBezTo>
                  <a:cubicBezTo>
                    <a:pt x="79" y="11"/>
                    <a:pt x="79" y="11"/>
                    <a:pt x="79" y="11"/>
                  </a:cubicBezTo>
                  <a:cubicBezTo>
                    <a:pt x="78" y="9"/>
                    <a:pt x="76" y="8"/>
                    <a:pt x="74" y="9"/>
                  </a:cubicBezTo>
                  <a:cubicBezTo>
                    <a:pt x="72" y="9"/>
                    <a:pt x="71" y="11"/>
                    <a:pt x="71" y="12"/>
                  </a:cubicBezTo>
                  <a:cubicBezTo>
                    <a:pt x="71" y="13"/>
                    <a:pt x="72" y="13"/>
                    <a:pt x="72" y="14"/>
                  </a:cubicBezTo>
                  <a:cubicBezTo>
                    <a:pt x="75" y="34"/>
                    <a:pt x="75" y="34"/>
                    <a:pt x="75" y="34"/>
                  </a:cubicBezTo>
                  <a:cubicBezTo>
                    <a:pt x="71" y="36"/>
                    <a:pt x="66" y="39"/>
                    <a:pt x="63" y="42"/>
                  </a:cubicBezTo>
                  <a:cubicBezTo>
                    <a:pt x="46" y="29"/>
                    <a:pt x="46" y="29"/>
                    <a:pt x="46" y="29"/>
                  </a:cubicBezTo>
                  <a:cubicBezTo>
                    <a:pt x="45" y="28"/>
                    <a:pt x="42" y="27"/>
                    <a:pt x="41" y="29"/>
                  </a:cubicBezTo>
                  <a:cubicBezTo>
                    <a:pt x="40" y="30"/>
                    <a:pt x="39" y="31"/>
                    <a:pt x="39" y="32"/>
                  </a:cubicBezTo>
                  <a:cubicBezTo>
                    <a:pt x="39" y="33"/>
                    <a:pt x="39" y="34"/>
                    <a:pt x="40" y="34"/>
                  </a:cubicBezTo>
                  <a:cubicBezTo>
                    <a:pt x="49" y="53"/>
                    <a:pt x="49" y="53"/>
                    <a:pt x="49" y="53"/>
                  </a:cubicBezTo>
                  <a:cubicBezTo>
                    <a:pt x="46" y="56"/>
                    <a:pt x="43" y="60"/>
                    <a:pt x="40" y="64"/>
                  </a:cubicBezTo>
                  <a:cubicBezTo>
                    <a:pt x="21" y="57"/>
                    <a:pt x="21" y="57"/>
                    <a:pt x="21" y="57"/>
                  </a:cubicBezTo>
                  <a:cubicBezTo>
                    <a:pt x="19" y="56"/>
                    <a:pt x="16" y="56"/>
                    <a:pt x="15" y="58"/>
                  </a:cubicBezTo>
                  <a:cubicBezTo>
                    <a:pt x="15" y="59"/>
                    <a:pt x="14" y="60"/>
                    <a:pt x="14" y="60"/>
                  </a:cubicBezTo>
                  <a:cubicBezTo>
                    <a:pt x="14" y="62"/>
                    <a:pt x="15" y="63"/>
                    <a:pt x="16" y="64"/>
                  </a:cubicBezTo>
                  <a:cubicBezTo>
                    <a:pt x="31" y="78"/>
                    <a:pt x="31" y="78"/>
                    <a:pt x="31" y="78"/>
                  </a:cubicBezTo>
                  <a:cubicBezTo>
                    <a:pt x="29" y="82"/>
                    <a:pt x="27" y="87"/>
                    <a:pt x="25" y="92"/>
                  </a:cubicBezTo>
                  <a:cubicBezTo>
                    <a:pt x="5" y="91"/>
                    <a:pt x="5" y="91"/>
                    <a:pt x="5" y="91"/>
                  </a:cubicBezTo>
                  <a:cubicBezTo>
                    <a:pt x="3" y="91"/>
                    <a:pt x="0" y="92"/>
                    <a:pt x="0" y="94"/>
                  </a:cubicBezTo>
                  <a:cubicBezTo>
                    <a:pt x="0" y="94"/>
                    <a:pt x="0" y="95"/>
                    <a:pt x="0" y="95"/>
                  </a:cubicBezTo>
                  <a:lnTo>
                    <a:pt x="218" y="95"/>
                  </a:lnTo>
                  <a:close/>
                </a:path>
              </a:pathLst>
            </a:cu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36891" name="Freeform 89"/>
          <p:cNvSpPr>
            <a:spLocks noEditPoints="1" noChangeArrowheads="1"/>
          </p:cNvSpPr>
          <p:nvPr/>
        </p:nvSpPr>
        <p:spPr bwMode="auto">
          <a:xfrm>
            <a:off x="2006600" y="1423988"/>
            <a:ext cx="862013" cy="554037"/>
          </a:xfrm>
          <a:custGeom>
            <a:avLst/>
            <a:gdLst>
              <a:gd name="T0" fmla="*/ 2147483646 w 3153"/>
              <a:gd name="T1" fmla="*/ 2147483646 h 2031"/>
              <a:gd name="T2" fmla="*/ 2147483646 w 3153"/>
              <a:gd name="T3" fmla="*/ 0 h 2031"/>
              <a:gd name="T4" fmla="*/ 2147483646 w 3153"/>
              <a:gd name="T5" fmla="*/ 2147483646 h 2031"/>
              <a:gd name="T6" fmla="*/ 2147483646 w 3153"/>
              <a:gd name="T7" fmla="*/ 2147483646 h 2031"/>
              <a:gd name="T8" fmla="*/ 2147483646 w 3153"/>
              <a:gd name="T9" fmla="*/ 2147483646 h 2031"/>
              <a:gd name="T10" fmla="*/ 2147483646 w 3153"/>
              <a:gd name="T11" fmla="*/ 2147483646 h 2031"/>
              <a:gd name="T12" fmla="*/ 2147483646 w 3153"/>
              <a:gd name="T13" fmla="*/ 2147483646 h 2031"/>
              <a:gd name="T14" fmla="*/ 2147483646 w 3153"/>
              <a:gd name="T15" fmla="*/ 2147483646 h 2031"/>
              <a:gd name="T16" fmla="*/ 2147483646 w 3153"/>
              <a:gd name="T17" fmla="*/ 2147483646 h 2031"/>
              <a:gd name="T18" fmla="*/ 2147483646 w 3153"/>
              <a:gd name="T19" fmla="*/ 2147483646 h 2031"/>
              <a:gd name="T20" fmla="*/ 2147483646 w 3153"/>
              <a:gd name="T21" fmla="*/ 2147483646 h 2031"/>
              <a:gd name="T22" fmla="*/ 2147483646 w 3153"/>
              <a:gd name="T23" fmla="*/ 2147483646 h 2031"/>
              <a:gd name="T24" fmla="*/ 2147483646 w 3153"/>
              <a:gd name="T25" fmla="*/ 2147483646 h 2031"/>
              <a:gd name="T26" fmla="*/ 2147483646 w 3153"/>
              <a:gd name="T27" fmla="*/ 2147483646 h 2031"/>
              <a:gd name="T28" fmla="*/ 2147483646 w 3153"/>
              <a:gd name="T29" fmla="*/ 2147483646 h 2031"/>
              <a:gd name="T30" fmla="*/ 2147483646 w 3153"/>
              <a:gd name="T31" fmla="*/ 2147483646 h 2031"/>
              <a:gd name="T32" fmla="*/ 2147483646 w 3153"/>
              <a:gd name="T33" fmla="*/ 2147483646 h 2031"/>
              <a:gd name="T34" fmla="*/ 2147483646 w 3153"/>
              <a:gd name="T35" fmla="*/ 2147483646 h 2031"/>
              <a:gd name="T36" fmla="*/ 2147483646 w 3153"/>
              <a:gd name="T37" fmla="*/ 2147483646 h 2031"/>
              <a:gd name="T38" fmla="*/ 2147483646 w 3153"/>
              <a:gd name="T39" fmla="*/ 2147483646 h 2031"/>
              <a:gd name="T40" fmla="*/ 2147483646 w 3153"/>
              <a:gd name="T41" fmla="*/ 2147483646 h 2031"/>
              <a:gd name="T42" fmla="*/ 2147483646 w 3153"/>
              <a:gd name="T43" fmla="*/ 2147483646 h 2031"/>
              <a:gd name="T44" fmla="*/ 2147483646 w 3153"/>
              <a:gd name="T45" fmla="*/ 2147483646 h 2031"/>
              <a:gd name="T46" fmla="*/ 2147483646 w 3153"/>
              <a:gd name="T47" fmla="*/ 2147483646 h 2031"/>
              <a:gd name="T48" fmla="*/ 2147483646 w 3153"/>
              <a:gd name="T49" fmla="*/ 2147483646 h 2031"/>
              <a:gd name="T50" fmla="*/ 2147483646 w 3153"/>
              <a:gd name="T51" fmla="*/ 2147483646 h 2031"/>
              <a:gd name="T52" fmla="*/ 2147483646 w 3153"/>
              <a:gd name="T53" fmla="*/ 2147483646 h 2031"/>
              <a:gd name="T54" fmla="*/ 2147483646 w 3153"/>
              <a:gd name="T55" fmla="*/ 2147483646 h 2031"/>
              <a:gd name="T56" fmla="*/ 2147483646 w 3153"/>
              <a:gd name="T57" fmla="*/ 2147483646 h 2031"/>
              <a:gd name="T58" fmla="*/ 2147483646 w 3153"/>
              <a:gd name="T59" fmla="*/ 2147483646 h 2031"/>
              <a:gd name="T60" fmla="*/ 2147483646 w 3153"/>
              <a:gd name="T61" fmla="*/ 2147483646 h 2031"/>
              <a:gd name="T62" fmla="*/ 2147483646 w 3153"/>
              <a:gd name="T63" fmla="*/ 2147483646 h 2031"/>
              <a:gd name="T64" fmla="*/ 2147483646 w 3153"/>
              <a:gd name="T65" fmla="*/ 2147483646 h 2031"/>
              <a:gd name="T66" fmla="*/ 2147483646 w 3153"/>
              <a:gd name="T67" fmla="*/ 2147483646 h 2031"/>
              <a:gd name="T68" fmla="*/ 2147483646 w 3153"/>
              <a:gd name="T69" fmla="*/ 2147483646 h 2031"/>
              <a:gd name="T70" fmla="*/ 2147483646 w 3153"/>
              <a:gd name="T71" fmla="*/ 2147483646 h 2031"/>
              <a:gd name="T72" fmla="*/ 2147483646 w 3153"/>
              <a:gd name="T73" fmla="*/ 2147483646 h 2031"/>
              <a:gd name="T74" fmla="*/ 2147483646 w 3153"/>
              <a:gd name="T75" fmla="*/ 2147483646 h 2031"/>
              <a:gd name="T76" fmla="*/ 2147483646 w 3153"/>
              <a:gd name="T77" fmla="*/ 2147483646 h 2031"/>
              <a:gd name="T78" fmla="*/ 2147483646 w 3153"/>
              <a:gd name="T79" fmla="*/ 2147483646 h 2031"/>
              <a:gd name="T80" fmla="*/ 2147483646 w 3153"/>
              <a:gd name="T81" fmla="*/ 2147483646 h 2031"/>
              <a:gd name="T82" fmla="*/ 2147483646 w 3153"/>
              <a:gd name="T83" fmla="*/ 2147483646 h 2031"/>
              <a:gd name="T84" fmla="*/ 2147483646 w 3153"/>
              <a:gd name="T85" fmla="*/ 2147483646 h 2031"/>
              <a:gd name="T86" fmla="*/ 2147483646 w 3153"/>
              <a:gd name="T87" fmla="*/ 2147483646 h 2031"/>
              <a:gd name="T88" fmla="*/ 2147483646 w 3153"/>
              <a:gd name="T89" fmla="*/ 2147483646 h 2031"/>
              <a:gd name="T90" fmla="*/ 2147483646 w 3153"/>
              <a:gd name="T91" fmla="*/ 2147483646 h 2031"/>
              <a:gd name="T92" fmla="*/ 2147483646 w 3153"/>
              <a:gd name="T93" fmla="*/ 2147483646 h 2031"/>
              <a:gd name="T94" fmla="*/ 2147483646 w 3153"/>
              <a:gd name="T95" fmla="*/ 2147483646 h 2031"/>
              <a:gd name="T96" fmla="*/ 2147483646 w 3153"/>
              <a:gd name="T97" fmla="*/ 2147483646 h 2031"/>
              <a:gd name="T98" fmla="*/ 2147483646 w 3153"/>
              <a:gd name="T99" fmla="*/ 2147483646 h 2031"/>
              <a:gd name="T100" fmla="*/ 2147483646 w 3153"/>
              <a:gd name="T101" fmla="*/ 2147483646 h 2031"/>
              <a:gd name="T102" fmla="*/ 2147483646 w 3153"/>
              <a:gd name="T103" fmla="*/ 2147483646 h 2031"/>
              <a:gd name="T104" fmla="*/ 2147483646 w 3153"/>
              <a:gd name="T105" fmla="*/ 2147483646 h 2031"/>
              <a:gd name="T106" fmla="*/ 2147483646 w 3153"/>
              <a:gd name="T107" fmla="*/ 2147483646 h 2031"/>
              <a:gd name="T108" fmla="*/ 2147483646 w 3153"/>
              <a:gd name="T109" fmla="*/ 2147483646 h 2031"/>
              <a:gd name="T110" fmla="*/ 2147483646 w 3153"/>
              <a:gd name="T111" fmla="*/ 2147483646 h 2031"/>
              <a:gd name="T112" fmla="*/ 2147483646 w 3153"/>
              <a:gd name="T113" fmla="*/ 2147483646 h 2031"/>
              <a:gd name="T114" fmla="*/ 2147483646 w 3153"/>
              <a:gd name="T115" fmla="*/ 2147483646 h 2031"/>
              <a:gd name="T116" fmla="*/ 2147483646 w 3153"/>
              <a:gd name="T117" fmla="*/ 2147483646 h 2031"/>
              <a:gd name="T118" fmla="*/ 2147483646 w 3153"/>
              <a:gd name="T119" fmla="*/ 2147483646 h 2031"/>
              <a:gd name="T120" fmla="*/ 2147483646 w 3153"/>
              <a:gd name="T121" fmla="*/ 2147483646 h 203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153"/>
              <a:gd name="T184" fmla="*/ 0 h 2031"/>
              <a:gd name="T185" fmla="*/ 3153 w 3153"/>
              <a:gd name="T186" fmla="*/ 2031 h 203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153" h="2031">
                <a:moveTo>
                  <a:pt x="448" y="830"/>
                </a:moveTo>
                <a:cubicBezTo>
                  <a:pt x="368" y="755"/>
                  <a:pt x="368" y="615"/>
                  <a:pt x="448" y="539"/>
                </a:cubicBezTo>
                <a:cubicBezTo>
                  <a:pt x="393" y="549"/>
                  <a:pt x="339" y="610"/>
                  <a:pt x="339" y="685"/>
                </a:cubicBezTo>
                <a:cubicBezTo>
                  <a:pt x="339" y="759"/>
                  <a:pt x="393" y="820"/>
                  <a:pt x="448" y="830"/>
                </a:cubicBezTo>
                <a:close/>
                <a:moveTo>
                  <a:pt x="2814" y="685"/>
                </a:moveTo>
                <a:cubicBezTo>
                  <a:pt x="2815" y="610"/>
                  <a:pt x="2761" y="549"/>
                  <a:pt x="2706" y="539"/>
                </a:cubicBezTo>
                <a:cubicBezTo>
                  <a:pt x="2786" y="615"/>
                  <a:pt x="2786" y="755"/>
                  <a:pt x="2706" y="830"/>
                </a:cubicBezTo>
                <a:cubicBezTo>
                  <a:pt x="2761" y="820"/>
                  <a:pt x="2815" y="759"/>
                  <a:pt x="2814" y="685"/>
                </a:cubicBezTo>
                <a:close/>
                <a:moveTo>
                  <a:pt x="2804" y="935"/>
                </a:moveTo>
                <a:cubicBezTo>
                  <a:pt x="2886" y="904"/>
                  <a:pt x="2970" y="808"/>
                  <a:pt x="2969" y="685"/>
                </a:cubicBezTo>
                <a:cubicBezTo>
                  <a:pt x="2970" y="561"/>
                  <a:pt x="2886" y="465"/>
                  <a:pt x="2804" y="434"/>
                </a:cubicBezTo>
                <a:cubicBezTo>
                  <a:pt x="2871" y="501"/>
                  <a:pt x="2915" y="591"/>
                  <a:pt x="2914" y="685"/>
                </a:cubicBezTo>
                <a:cubicBezTo>
                  <a:pt x="2915" y="778"/>
                  <a:pt x="2871" y="868"/>
                  <a:pt x="2804" y="935"/>
                </a:cubicBezTo>
                <a:close/>
                <a:moveTo>
                  <a:pt x="350" y="935"/>
                </a:moveTo>
                <a:cubicBezTo>
                  <a:pt x="282" y="868"/>
                  <a:pt x="239" y="778"/>
                  <a:pt x="239" y="685"/>
                </a:cubicBezTo>
                <a:cubicBezTo>
                  <a:pt x="239" y="591"/>
                  <a:pt x="282" y="501"/>
                  <a:pt x="350" y="434"/>
                </a:cubicBezTo>
                <a:cubicBezTo>
                  <a:pt x="267" y="465"/>
                  <a:pt x="183" y="561"/>
                  <a:pt x="184" y="685"/>
                </a:cubicBezTo>
                <a:cubicBezTo>
                  <a:pt x="183" y="808"/>
                  <a:pt x="267" y="904"/>
                  <a:pt x="350" y="935"/>
                </a:cubicBezTo>
                <a:close/>
                <a:moveTo>
                  <a:pt x="2877" y="1804"/>
                </a:moveTo>
                <a:cubicBezTo>
                  <a:pt x="2844" y="1765"/>
                  <a:pt x="2811" y="1726"/>
                  <a:pt x="2778" y="1687"/>
                </a:cubicBezTo>
                <a:cubicBezTo>
                  <a:pt x="2705" y="1601"/>
                  <a:pt x="2633" y="1516"/>
                  <a:pt x="2560" y="1430"/>
                </a:cubicBezTo>
                <a:cubicBezTo>
                  <a:pt x="2557" y="1426"/>
                  <a:pt x="2553" y="1421"/>
                  <a:pt x="2549" y="1417"/>
                </a:cubicBezTo>
                <a:cubicBezTo>
                  <a:pt x="2534" y="1399"/>
                  <a:pt x="2511" y="1389"/>
                  <a:pt x="2489" y="1381"/>
                </a:cubicBezTo>
                <a:cubicBezTo>
                  <a:pt x="2466" y="1373"/>
                  <a:pt x="2441" y="1368"/>
                  <a:pt x="2416" y="1367"/>
                </a:cubicBezTo>
                <a:cubicBezTo>
                  <a:pt x="2503" y="1344"/>
                  <a:pt x="2567" y="1266"/>
                  <a:pt x="2567" y="1172"/>
                </a:cubicBezTo>
                <a:cubicBezTo>
                  <a:pt x="2567" y="202"/>
                  <a:pt x="2567" y="202"/>
                  <a:pt x="2567" y="202"/>
                </a:cubicBezTo>
                <a:cubicBezTo>
                  <a:pt x="2567" y="90"/>
                  <a:pt x="2476" y="0"/>
                  <a:pt x="2365" y="0"/>
                </a:cubicBezTo>
                <a:cubicBezTo>
                  <a:pt x="788" y="0"/>
                  <a:pt x="788" y="0"/>
                  <a:pt x="788" y="0"/>
                </a:cubicBezTo>
                <a:cubicBezTo>
                  <a:pt x="677" y="0"/>
                  <a:pt x="586" y="90"/>
                  <a:pt x="586" y="202"/>
                </a:cubicBezTo>
                <a:cubicBezTo>
                  <a:pt x="586" y="1172"/>
                  <a:pt x="586" y="1172"/>
                  <a:pt x="586" y="1172"/>
                </a:cubicBezTo>
                <a:cubicBezTo>
                  <a:pt x="586" y="1266"/>
                  <a:pt x="651" y="1345"/>
                  <a:pt x="738" y="1368"/>
                </a:cubicBezTo>
                <a:cubicBezTo>
                  <a:pt x="689" y="1370"/>
                  <a:pt x="633" y="1388"/>
                  <a:pt x="600" y="1426"/>
                </a:cubicBezTo>
                <a:cubicBezTo>
                  <a:pt x="575" y="1457"/>
                  <a:pt x="549" y="1487"/>
                  <a:pt x="524" y="1518"/>
                </a:cubicBezTo>
                <a:cubicBezTo>
                  <a:pt x="446" y="1610"/>
                  <a:pt x="368" y="1703"/>
                  <a:pt x="290" y="1796"/>
                </a:cubicBezTo>
                <a:cubicBezTo>
                  <a:pt x="271" y="1819"/>
                  <a:pt x="235" y="1852"/>
                  <a:pt x="235" y="1884"/>
                </a:cubicBezTo>
                <a:cubicBezTo>
                  <a:pt x="235" y="1971"/>
                  <a:pt x="235" y="1971"/>
                  <a:pt x="235" y="1971"/>
                </a:cubicBezTo>
                <a:cubicBezTo>
                  <a:pt x="236" y="1982"/>
                  <a:pt x="238" y="1993"/>
                  <a:pt x="244" y="2002"/>
                </a:cubicBezTo>
                <a:cubicBezTo>
                  <a:pt x="264" y="2030"/>
                  <a:pt x="304" y="2031"/>
                  <a:pt x="336" y="2031"/>
                </a:cubicBezTo>
                <a:cubicBezTo>
                  <a:pt x="380" y="2031"/>
                  <a:pt x="2688" y="2031"/>
                  <a:pt x="2758" y="2031"/>
                </a:cubicBezTo>
                <a:cubicBezTo>
                  <a:pt x="2792" y="2031"/>
                  <a:pt x="2831" y="2027"/>
                  <a:pt x="2865" y="2020"/>
                </a:cubicBezTo>
                <a:cubicBezTo>
                  <a:pt x="2888" y="2016"/>
                  <a:pt x="2915" y="2003"/>
                  <a:pt x="2918" y="1976"/>
                </a:cubicBezTo>
                <a:cubicBezTo>
                  <a:pt x="2918" y="1882"/>
                  <a:pt x="2918" y="1882"/>
                  <a:pt x="2918" y="1882"/>
                </a:cubicBezTo>
                <a:cubicBezTo>
                  <a:pt x="2921" y="1861"/>
                  <a:pt x="2909" y="1841"/>
                  <a:pt x="2896" y="1826"/>
                </a:cubicBezTo>
                <a:cubicBezTo>
                  <a:pt x="2889" y="1818"/>
                  <a:pt x="2883" y="1811"/>
                  <a:pt x="2877" y="1804"/>
                </a:cubicBezTo>
                <a:close/>
                <a:moveTo>
                  <a:pt x="705" y="1159"/>
                </a:moveTo>
                <a:cubicBezTo>
                  <a:pt x="705" y="215"/>
                  <a:pt x="705" y="215"/>
                  <a:pt x="705" y="215"/>
                </a:cubicBezTo>
                <a:cubicBezTo>
                  <a:pt x="705" y="157"/>
                  <a:pt x="752" y="111"/>
                  <a:pt x="809" y="111"/>
                </a:cubicBezTo>
                <a:cubicBezTo>
                  <a:pt x="2344" y="111"/>
                  <a:pt x="2344" y="111"/>
                  <a:pt x="2344" y="111"/>
                </a:cubicBezTo>
                <a:cubicBezTo>
                  <a:pt x="2401" y="111"/>
                  <a:pt x="2448" y="157"/>
                  <a:pt x="2448" y="215"/>
                </a:cubicBezTo>
                <a:cubicBezTo>
                  <a:pt x="2448" y="1159"/>
                  <a:pt x="2448" y="1159"/>
                  <a:pt x="2448" y="1159"/>
                </a:cubicBezTo>
                <a:cubicBezTo>
                  <a:pt x="2448" y="1216"/>
                  <a:pt x="2401" y="1263"/>
                  <a:pt x="2344" y="1263"/>
                </a:cubicBezTo>
                <a:cubicBezTo>
                  <a:pt x="809" y="1263"/>
                  <a:pt x="809" y="1263"/>
                  <a:pt x="809" y="1263"/>
                </a:cubicBezTo>
                <a:cubicBezTo>
                  <a:pt x="752" y="1263"/>
                  <a:pt x="705" y="1216"/>
                  <a:pt x="705" y="1159"/>
                </a:cubicBezTo>
                <a:close/>
                <a:moveTo>
                  <a:pt x="2407" y="1487"/>
                </a:moveTo>
                <a:cubicBezTo>
                  <a:pt x="2407" y="1489"/>
                  <a:pt x="2406" y="1491"/>
                  <a:pt x="2404" y="1493"/>
                </a:cubicBezTo>
                <a:cubicBezTo>
                  <a:pt x="2404" y="1493"/>
                  <a:pt x="2403" y="1493"/>
                  <a:pt x="2403" y="1493"/>
                </a:cubicBezTo>
                <a:cubicBezTo>
                  <a:pt x="2403" y="1493"/>
                  <a:pt x="2403" y="1493"/>
                  <a:pt x="2403" y="1493"/>
                </a:cubicBezTo>
                <a:cubicBezTo>
                  <a:pt x="2403" y="1494"/>
                  <a:pt x="2403" y="1494"/>
                  <a:pt x="2402" y="1494"/>
                </a:cubicBezTo>
                <a:cubicBezTo>
                  <a:pt x="2402" y="1494"/>
                  <a:pt x="2402" y="1494"/>
                  <a:pt x="2401" y="1495"/>
                </a:cubicBezTo>
                <a:cubicBezTo>
                  <a:pt x="2401" y="1495"/>
                  <a:pt x="2400" y="1495"/>
                  <a:pt x="2400" y="1496"/>
                </a:cubicBezTo>
                <a:cubicBezTo>
                  <a:pt x="2399" y="1496"/>
                  <a:pt x="2399" y="1496"/>
                  <a:pt x="2398" y="1496"/>
                </a:cubicBezTo>
                <a:cubicBezTo>
                  <a:pt x="2388" y="1501"/>
                  <a:pt x="2374" y="1500"/>
                  <a:pt x="2362" y="1500"/>
                </a:cubicBezTo>
                <a:cubicBezTo>
                  <a:pt x="2304" y="1500"/>
                  <a:pt x="2304" y="1500"/>
                  <a:pt x="2304" y="1500"/>
                </a:cubicBezTo>
                <a:cubicBezTo>
                  <a:pt x="2293" y="1500"/>
                  <a:pt x="2281" y="1498"/>
                  <a:pt x="2271" y="1493"/>
                </a:cubicBezTo>
                <a:cubicBezTo>
                  <a:pt x="2267" y="1491"/>
                  <a:pt x="2263" y="1489"/>
                  <a:pt x="2260" y="1487"/>
                </a:cubicBezTo>
                <a:cubicBezTo>
                  <a:pt x="2257" y="1484"/>
                  <a:pt x="2254" y="1482"/>
                  <a:pt x="2252" y="1479"/>
                </a:cubicBezTo>
                <a:cubicBezTo>
                  <a:pt x="2250" y="1474"/>
                  <a:pt x="2250" y="1474"/>
                  <a:pt x="2250" y="1474"/>
                </a:cubicBezTo>
                <a:cubicBezTo>
                  <a:pt x="2244" y="1463"/>
                  <a:pt x="2236" y="1453"/>
                  <a:pt x="2231" y="1441"/>
                </a:cubicBezTo>
                <a:cubicBezTo>
                  <a:pt x="2227" y="1433"/>
                  <a:pt x="2231" y="1429"/>
                  <a:pt x="2238" y="1426"/>
                </a:cubicBezTo>
                <a:cubicBezTo>
                  <a:pt x="2240" y="1425"/>
                  <a:pt x="2242" y="1424"/>
                  <a:pt x="2244" y="1424"/>
                </a:cubicBezTo>
                <a:cubicBezTo>
                  <a:pt x="2248" y="1423"/>
                  <a:pt x="2253" y="1422"/>
                  <a:pt x="2258" y="1422"/>
                </a:cubicBezTo>
                <a:cubicBezTo>
                  <a:pt x="2266" y="1422"/>
                  <a:pt x="2266" y="1422"/>
                  <a:pt x="2266" y="1422"/>
                </a:cubicBezTo>
                <a:cubicBezTo>
                  <a:pt x="2266" y="1422"/>
                  <a:pt x="2266" y="1422"/>
                  <a:pt x="2266" y="1422"/>
                </a:cubicBezTo>
                <a:cubicBezTo>
                  <a:pt x="2282" y="1422"/>
                  <a:pt x="2297" y="1422"/>
                  <a:pt x="2312" y="1422"/>
                </a:cubicBezTo>
                <a:cubicBezTo>
                  <a:pt x="2313" y="1422"/>
                  <a:pt x="2313" y="1422"/>
                  <a:pt x="2313" y="1422"/>
                </a:cubicBezTo>
                <a:cubicBezTo>
                  <a:pt x="2328" y="1422"/>
                  <a:pt x="2328" y="1422"/>
                  <a:pt x="2328" y="1422"/>
                </a:cubicBezTo>
                <a:cubicBezTo>
                  <a:pt x="2333" y="1422"/>
                  <a:pt x="2339" y="1422"/>
                  <a:pt x="2344" y="1423"/>
                </a:cubicBezTo>
                <a:cubicBezTo>
                  <a:pt x="2347" y="1424"/>
                  <a:pt x="2351" y="1425"/>
                  <a:pt x="2354" y="1426"/>
                </a:cubicBezTo>
                <a:cubicBezTo>
                  <a:pt x="2355" y="1426"/>
                  <a:pt x="2355" y="1426"/>
                  <a:pt x="2356" y="1426"/>
                </a:cubicBezTo>
                <a:cubicBezTo>
                  <a:pt x="2356" y="1427"/>
                  <a:pt x="2356" y="1427"/>
                  <a:pt x="2357" y="1427"/>
                </a:cubicBezTo>
                <a:cubicBezTo>
                  <a:pt x="2357" y="1427"/>
                  <a:pt x="2358" y="1427"/>
                  <a:pt x="2358" y="1427"/>
                </a:cubicBezTo>
                <a:cubicBezTo>
                  <a:pt x="2363" y="1429"/>
                  <a:pt x="2367" y="1431"/>
                  <a:pt x="2371" y="1433"/>
                </a:cubicBezTo>
                <a:cubicBezTo>
                  <a:pt x="2374" y="1436"/>
                  <a:pt x="2377" y="1438"/>
                  <a:pt x="2379" y="1441"/>
                </a:cubicBezTo>
                <a:cubicBezTo>
                  <a:pt x="2391" y="1458"/>
                  <a:pt x="2391" y="1458"/>
                  <a:pt x="2391" y="1458"/>
                </a:cubicBezTo>
                <a:cubicBezTo>
                  <a:pt x="2394" y="1463"/>
                  <a:pt x="2401" y="1471"/>
                  <a:pt x="2404" y="1478"/>
                </a:cubicBezTo>
                <a:cubicBezTo>
                  <a:pt x="2404" y="1478"/>
                  <a:pt x="2404" y="1478"/>
                  <a:pt x="2404" y="1478"/>
                </a:cubicBezTo>
                <a:cubicBezTo>
                  <a:pt x="2406" y="1481"/>
                  <a:pt x="2407" y="1484"/>
                  <a:pt x="2407" y="1487"/>
                </a:cubicBezTo>
                <a:close/>
                <a:moveTo>
                  <a:pt x="1589" y="1480"/>
                </a:moveTo>
                <a:cubicBezTo>
                  <a:pt x="1589" y="1483"/>
                  <a:pt x="1588" y="1485"/>
                  <a:pt x="1587" y="1487"/>
                </a:cubicBezTo>
                <a:cubicBezTo>
                  <a:pt x="1576" y="1507"/>
                  <a:pt x="1525" y="1502"/>
                  <a:pt x="1507" y="1502"/>
                </a:cubicBezTo>
                <a:cubicBezTo>
                  <a:pt x="1496" y="1502"/>
                  <a:pt x="1485" y="1502"/>
                  <a:pt x="1474" y="1502"/>
                </a:cubicBezTo>
                <a:cubicBezTo>
                  <a:pt x="1464" y="1502"/>
                  <a:pt x="1451" y="1500"/>
                  <a:pt x="1442" y="1493"/>
                </a:cubicBezTo>
                <a:cubicBezTo>
                  <a:pt x="1442" y="1493"/>
                  <a:pt x="1441" y="1492"/>
                  <a:pt x="1441" y="1492"/>
                </a:cubicBezTo>
                <a:cubicBezTo>
                  <a:pt x="1441" y="1492"/>
                  <a:pt x="1440" y="1491"/>
                  <a:pt x="1440" y="1491"/>
                </a:cubicBezTo>
                <a:cubicBezTo>
                  <a:pt x="1439" y="1490"/>
                  <a:pt x="1439" y="1490"/>
                  <a:pt x="1439" y="1489"/>
                </a:cubicBezTo>
                <a:cubicBezTo>
                  <a:pt x="1439" y="1489"/>
                  <a:pt x="1439" y="1489"/>
                  <a:pt x="1438" y="1489"/>
                </a:cubicBezTo>
                <a:cubicBezTo>
                  <a:pt x="1438" y="1489"/>
                  <a:pt x="1438" y="1489"/>
                  <a:pt x="1438" y="1489"/>
                </a:cubicBezTo>
                <a:cubicBezTo>
                  <a:pt x="1438" y="1488"/>
                  <a:pt x="1437" y="1487"/>
                  <a:pt x="1437" y="1486"/>
                </a:cubicBezTo>
                <a:cubicBezTo>
                  <a:pt x="1436" y="1484"/>
                  <a:pt x="1436" y="1483"/>
                  <a:pt x="1436" y="1481"/>
                </a:cubicBezTo>
                <a:cubicBezTo>
                  <a:pt x="1436" y="1479"/>
                  <a:pt x="1436" y="1479"/>
                  <a:pt x="1436" y="1479"/>
                </a:cubicBezTo>
                <a:cubicBezTo>
                  <a:pt x="1437" y="1477"/>
                  <a:pt x="1437" y="1474"/>
                  <a:pt x="1437" y="1472"/>
                </a:cubicBezTo>
                <a:cubicBezTo>
                  <a:pt x="1437" y="1471"/>
                  <a:pt x="1437" y="1471"/>
                  <a:pt x="1437" y="1471"/>
                </a:cubicBezTo>
                <a:cubicBezTo>
                  <a:pt x="1438" y="1463"/>
                  <a:pt x="1438" y="1454"/>
                  <a:pt x="1440" y="1446"/>
                </a:cubicBezTo>
                <a:cubicBezTo>
                  <a:pt x="1440" y="1443"/>
                  <a:pt x="1440" y="1443"/>
                  <a:pt x="1440" y="1443"/>
                </a:cubicBezTo>
                <a:cubicBezTo>
                  <a:pt x="1441" y="1441"/>
                  <a:pt x="1442" y="1438"/>
                  <a:pt x="1444" y="1436"/>
                </a:cubicBezTo>
                <a:cubicBezTo>
                  <a:pt x="1446" y="1434"/>
                  <a:pt x="1448" y="1433"/>
                  <a:pt x="1450" y="1431"/>
                </a:cubicBezTo>
                <a:cubicBezTo>
                  <a:pt x="1450" y="1431"/>
                  <a:pt x="1450" y="1431"/>
                  <a:pt x="1450" y="1431"/>
                </a:cubicBezTo>
                <a:cubicBezTo>
                  <a:pt x="1451" y="1431"/>
                  <a:pt x="1451" y="1430"/>
                  <a:pt x="1452" y="1430"/>
                </a:cubicBezTo>
                <a:cubicBezTo>
                  <a:pt x="1452" y="1430"/>
                  <a:pt x="1453" y="1430"/>
                  <a:pt x="1453" y="1429"/>
                </a:cubicBezTo>
                <a:cubicBezTo>
                  <a:pt x="1453" y="1429"/>
                  <a:pt x="1454" y="1429"/>
                  <a:pt x="1454" y="1429"/>
                </a:cubicBezTo>
                <a:cubicBezTo>
                  <a:pt x="1455" y="1428"/>
                  <a:pt x="1457" y="1428"/>
                  <a:pt x="1458" y="1427"/>
                </a:cubicBezTo>
                <a:cubicBezTo>
                  <a:pt x="1459" y="1427"/>
                  <a:pt x="1459" y="1427"/>
                  <a:pt x="1460" y="1427"/>
                </a:cubicBezTo>
                <a:cubicBezTo>
                  <a:pt x="1461" y="1426"/>
                  <a:pt x="1463" y="1426"/>
                  <a:pt x="1464" y="1426"/>
                </a:cubicBezTo>
                <a:cubicBezTo>
                  <a:pt x="1465" y="1426"/>
                  <a:pt x="1465" y="1425"/>
                  <a:pt x="1466" y="1425"/>
                </a:cubicBezTo>
                <a:cubicBezTo>
                  <a:pt x="1466" y="1425"/>
                  <a:pt x="1466" y="1425"/>
                  <a:pt x="1466" y="1425"/>
                </a:cubicBezTo>
                <a:cubicBezTo>
                  <a:pt x="1467" y="1425"/>
                  <a:pt x="1468" y="1425"/>
                  <a:pt x="1468" y="1425"/>
                </a:cubicBezTo>
                <a:cubicBezTo>
                  <a:pt x="1472" y="1424"/>
                  <a:pt x="1476" y="1424"/>
                  <a:pt x="1480" y="1424"/>
                </a:cubicBezTo>
                <a:cubicBezTo>
                  <a:pt x="1483" y="1424"/>
                  <a:pt x="1483" y="1424"/>
                  <a:pt x="1483" y="1424"/>
                </a:cubicBezTo>
                <a:cubicBezTo>
                  <a:pt x="1487" y="1424"/>
                  <a:pt x="1492" y="1424"/>
                  <a:pt x="1496" y="1424"/>
                </a:cubicBezTo>
                <a:cubicBezTo>
                  <a:pt x="1550" y="1424"/>
                  <a:pt x="1550" y="1424"/>
                  <a:pt x="1550" y="1424"/>
                </a:cubicBezTo>
                <a:cubicBezTo>
                  <a:pt x="1551" y="1424"/>
                  <a:pt x="1552" y="1424"/>
                  <a:pt x="1554" y="1424"/>
                </a:cubicBezTo>
                <a:cubicBezTo>
                  <a:pt x="1554" y="1424"/>
                  <a:pt x="1555" y="1424"/>
                  <a:pt x="1555" y="1424"/>
                </a:cubicBezTo>
                <a:cubicBezTo>
                  <a:pt x="1556" y="1424"/>
                  <a:pt x="1558" y="1424"/>
                  <a:pt x="1559" y="1424"/>
                </a:cubicBezTo>
                <a:cubicBezTo>
                  <a:pt x="1570" y="1425"/>
                  <a:pt x="1582" y="1428"/>
                  <a:pt x="1586" y="1438"/>
                </a:cubicBezTo>
                <a:cubicBezTo>
                  <a:pt x="1587" y="1438"/>
                  <a:pt x="1587" y="1439"/>
                  <a:pt x="1587" y="1440"/>
                </a:cubicBezTo>
                <a:cubicBezTo>
                  <a:pt x="1588" y="1440"/>
                  <a:pt x="1588" y="1440"/>
                  <a:pt x="1588" y="1440"/>
                </a:cubicBezTo>
                <a:cubicBezTo>
                  <a:pt x="1591" y="1452"/>
                  <a:pt x="1588" y="1466"/>
                  <a:pt x="1589" y="1478"/>
                </a:cubicBezTo>
                <a:lnTo>
                  <a:pt x="1589" y="1480"/>
                </a:lnTo>
                <a:close/>
                <a:moveTo>
                  <a:pt x="1511" y="1543"/>
                </a:moveTo>
                <a:cubicBezTo>
                  <a:pt x="1531" y="1543"/>
                  <a:pt x="1577" y="1537"/>
                  <a:pt x="1588" y="1559"/>
                </a:cubicBezTo>
                <a:cubicBezTo>
                  <a:pt x="1589" y="1561"/>
                  <a:pt x="1590" y="1563"/>
                  <a:pt x="1590" y="1566"/>
                </a:cubicBezTo>
                <a:cubicBezTo>
                  <a:pt x="1590" y="1589"/>
                  <a:pt x="1590" y="1589"/>
                  <a:pt x="1590" y="1589"/>
                </a:cubicBezTo>
                <a:cubicBezTo>
                  <a:pt x="1590" y="1595"/>
                  <a:pt x="1590" y="1602"/>
                  <a:pt x="1590" y="1609"/>
                </a:cubicBezTo>
                <a:cubicBezTo>
                  <a:pt x="1590" y="1609"/>
                  <a:pt x="1590" y="1609"/>
                  <a:pt x="1590" y="1609"/>
                </a:cubicBezTo>
                <a:cubicBezTo>
                  <a:pt x="1590" y="1612"/>
                  <a:pt x="1590" y="1612"/>
                  <a:pt x="1590" y="1612"/>
                </a:cubicBezTo>
                <a:cubicBezTo>
                  <a:pt x="1590" y="1615"/>
                  <a:pt x="1589" y="1619"/>
                  <a:pt x="1587" y="1622"/>
                </a:cubicBezTo>
                <a:cubicBezTo>
                  <a:pt x="1587" y="1622"/>
                  <a:pt x="1586" y="1623"/>
                  <a:pt x="1586" y="1623"/>
                </a:cubicBezTo>
                <a:cubicBezTo>
                  <a:pt x="1585" y="1624"/>
                  <a:pt x="1584" y="1625"/>
                  <a:pt x="1583" y="1626"/>
                </a:cubicBezTo>
                <a:cubicBezTo>
                  <a:pt x="1583" y="1626"/>
                  <a:pt x="1583" y="1626"/>
                  <a:pt x="1583" y="1626"/>
                </a:cubicBezTo>
                <a:cubicBezTo>
                  <a:pt x="1578" y="1631"/>
                  <a:pt x="1571" y="1634"/>
                  <a:pt x="1563" y="1636"/>
                </a:cubicBezTo>
                <a:cubicBezTo>
                  <a:pt x="1563" y="1636"/>
                  <a:pt x="1563" y="1636"/>
                  <a:pt x="1563" y="1636"/>
                </a:cubicBezTo>
                <a:cubicBezTo>
                  <a:pt x="1563" y="1636"/>
                  <a:pt x="1563" y="1636"/>
                  <a:pt x="1563" y="1636"/>
                </a:cubicBezTo>
                <a:cubicBezTo>
                  <a:pt x="1560" y="1637"/>
                  <a:pt x="1558" y="1637"/>
                  <a:pt x="1556" y="1637"/>
                </a:cubicBezTo>
                <a:cubicBezTo>
                  <a:pt x="1555" y="1637"/>
                  <a:pt x="1554" y="1637"/>
                  <a:pt x="1554" y="1638"/>
                </a:cubicBezTo>
                <a:cubicBezTo>
                  <a:pt x="1551" y="1638"/>
                  <a:pt x="1548" y="1638"/>
                  <a:pt x="1546" y="1638"/>
                </a:cubicBezTo>
                <a:cubicBezTo>
                  <a:pt x="1546" y="1638"/>
                  <a:pt x="1546" y="1638"/>
                  <a:pt x="1546" y="1638"/>
                </a:cubicBezTo>
                <a:cubicBezTo>
                  <a:pt x="1463" y="1638"/>
                  <a:pt x="1463" y="1638"/>
                  <a:pt x="1463" y="1638"/>
                </a:cubicBezTo>
                <a:cubicBezTo>
                  <a:pt x="1453" y="1638"/>
                  <a:pt x="1441" y="1636"/>
                  <a:pt x="1432" y="1631"/>
                </a:cubicBezTo>
                <a:cubicBezTo>
                  <a:pt x="1432" y="1631"/>
                  <a:pt x="1432" y="1631"/>
                  <a:pt x="1432" y="1631"/>
                </a:cubicBezTo>
                <a:cubicBezTo>
                  <a:pt x="1432" y="1631"/>
                  <a:pt x="1432" y="1630"/>
                  <a:pt x="1432" y="1630"/>
                </a:cubicBezTo>
                <a:cubicBezTo>
                  <a:pt x="1431" y="1629"/>
                  <a:pt x="1429" y="1628"/>
                  <a:pt x="1427" y="1627"/>
                </a:cubicBezTo>
                <a:cubicBezTo>
                  <a:pt x="1426" y="1626"/>
                  <a:pt x="1425" y="1624"/>
                  <a:pt x="1424" y="1623"/>
                </a:cubicBezTo>
                <a:cubicBezTo>
                  <a:pt x="1424" y="1623"/>
                  <a:pt x="1424" y="1623"/>
                  <a:pt x="1424" y="1622"/>
                </a:cubicBezTo>
                <a:cubicBezTo>
                  <a:pt x="1422" y="1619"/>
                  <a:pt x="1421" y="1616"/>
                  <a:pt x="1421" y="1612"/>
                </a:cubicBezTo>
                <a:cubicBezTo>
                  <a:pt x="1422" y="1606"/>
                  <a:pt x="1422" y="1606"/>
                  <a:pt x="1422" y="1606"/>
                </a:cubicBezTo>
                <a:cubicBezTo>
                  <a:pt x="1422" y="1606"/>
                  <a:pt x="1422" y="1606"/>
                  <a:pt x="1422" y="1606"/>
                </a:cubicBezTo>
                <a:cubicBezTo>
                  <a:pt x="1424" y="1593"/>
                  <a:pt x="1425" y="1580"/>
                  <a:pt x="1427" y="1567"/>
                </a:cubicBezTo>
                <a:cubicBezTo>
                  <a:pt x="1427" y="1566"/>
                  <a:pt x="1427" y="1566"/>
                  <a:pt x="1427" y="1566"/>
                </a:cubicBezTo>
                <a:cubicBezTo>
                  <a:pt x="1427" y="1566"/>
                  <a:pt x="1427" y="1566"/>
                  <a:pt x="1427" y="1565"/>
                </a:cubicBezTo>
                <a:cubicBezTo>
                  <a:pt x="1432" y="1536"/>
                  <a:pt x="1490" y="1543"/>
                  <a:pt x="1511" y="1543"/>
                </a:cubicBezTo>
                <a:close/>
                <a:moveTo>
                  <a:pt x="1175" y="1631"/>
                </a:moveTo>
                <a:cubicBezTo>
                  <a:pt x="1173" y="1630"/>
                  <a:pt x="1172" y="1629"/>
                  <a:pt x="1170" y="1627"/>
                </a:cubicBezTo>
                <a:cubicBezTo>
                  <a:pt x="1169" y="1626"/>
                  <a:pt x="1169" y="1625"/>
                  <a:pt x="1168" y="1624"/>
                </a:cubicBezTo>
                <a:cubicBezTo>
                  <a:pt x="1168" y="1623"/>
                  <a:pt x="1168" y="1623"/>
                  <a:pt x="1168" y="1623"/>
                </a:cubicBezTo>
                <a:cubicBezTo>
                  <a:pt x="1166" y="1620"/>
                  <a:pt x="1166" y="1616"/>
                  <a:pt x="1167" y="1613"/>
                </a:cubicBezTo>
                <a:cubicBezTo>
                  <a:pt x="1169" y="1607"/>
                  <a:pt x="1169" y="1607"/>
                  <a:pt x="1169" y="1607"/>
                </a:cubicBezTo>
                <a:cubicBezTo>
                  <a:pt x="1169" y="1607"/>
                  <a:pt x="1169" y="1607"/>
                  <a:pt x="1169" y="1607"/>
                </a:cubicBezTo>
                <a:cubicBezTo>
                  <a:pt x="1169" y="1606"/>
                  <a:pt x="1169" y="1605"/>
                  <a:pt x="1170" y="1604"/>
                </a:cubicBezTo>
                <a:cubicBezTo>
                  <a:pt x="1181" y="1567"/>
                  <a:pt x="1181" y="1567"/>
                  <a:pt x="1181" y="1567"/>
                </a:cubicBezTo>
                <a:cubicBezTo>
                  <a:pt x="1181" y="1566"/>
                  <a:pt x="1181" y="1566"/>
                  <a:pt x="1182" y="1565"/>
                </a:cubicBezTo>
                <a:cubicBezTo>
                  <a:pt x="1193" y="1537"/>
                  <a:pt x="1244" y="1543"/>
                  <a:pt x="1268" y="1543"/>
                </a:cubicBezTo>
                <a:cubicBezTo>
                  <a:pt x="1278" y="1543"/>
                  <a:pt x="1297" y="1542"/>
                  <a:pt x="1314" y="1543"/>
                </a:cubicBezTo>
                <a:cubicBezTo>
                  <a:pt x="1317" y="1544"/>
                  <a:pt x="1320" y="1544"/>
                  <a:pt x="1323" y="1545"/>
                </a:cubicBezTo>
                <a:cubicBezTo>
                  <a:pt x="1323" y="1545"/>
                  <a:pt x="1323" y="1545"/>
                  <a:pt x="1324" y="1545"/>
                </a:cubicBezTo>
                <a:cubicBezTo>
                  <a:pt x="1332" y="1547"/>
                  <a:pt x="1339" y="1551"/>
                  <a:pt x="1342" y="1556"/>
                </a:cubicBezTo>
                <a:cubicBezTo>
                  <a:pt x="1342" y="1557"/>
                  <a:pt x="1342" y="1557"/>
                  <a:pt x="1343" y="1557"/>
                </a:cubicBezTo>
                <a:cubicBezTo>
                  <a:pt x="1343" y="1558"/>
                  <a:pt x="1343" y="1558"/>
                  <a:pt x="1343" y="1558"/>
                </a:cubicBezTo>
                <a:cubicBezTo>
                  <a:pt x="1343" y="1558"/>
                  <a:pt x="1343" y="1559"/>
                  <a:pt x="1343" y="1559"/>
                </a:cubicBezTo>
                <a:cubicBezTo>
                  <a:pt x="1344" y="1561"/>
                  <a:pt x="1345" y="1564"/>
                  <a:pt x="1344" y="1567"/>
                </a:cubicBezTo>
                <a:cubicBezTo>
                  <a:pt x="1344" y="1569"/>
                  <a:pt x="1344" y="1569"/>
                  <a:pt x="1344" y="1569"/>
                </a:cubicBezTo>
                <a:cubicBezTo>
                  <a:pt x="1344" y="1569"/>
                  <a:pt x="1344" y="1569"/>
                  <a:pt x="1344" y="1569"/>
                </a:cubicBezTo>
                <a:cubicBezTo>
                  <a:pt x="1343" y="1576"/>
                  <a:pt x="1341" y="1583"/>
                  <a:pt x="1340" y="1589"/>
                </a:cubicBezTo>
                <a:cubicBezTo>
                  <a:pt x="1336" y="1612"/>
                  <a:pt x="1336" y="1612"/>
                  <a:pt x="1336" y="1612"/>
                </a:cubicBezTo>
                <a:cubicBezTo>
                  <a:pt x="1336" y="1616"/>
                  <a:pt x="1334" y="1619"/>
                  <a:pt x="1331" y="1622"/>
                </a:cubicBezTo>
                <a:cubicBezTo>
                  <a:pt x="1331" y="1623"/>
                  <a:pt x="1330" y="1623"/>
                  <a:pt x="1330" y="1623"/>
                </a:cubicBezTo>
                <a:cubicBezTo>
                  <a:pt x="1330" y="1624"/>
                  <a:pt x="1329" y="1624"/>
                  <a:pt x="1329" y="1624"/>
                </a:cubicBezTo>
                <a:cubicBezTo>
                  <a:pt x="1328" y="1625"/>
                  <a:pt x="1327" y="1626"/>
                  <a:pt x="1326" y="1627"/>
                </a:cubicBezTo>
                <a:cubicBezTo>
                  <a:pt x="1320" y="1632"/>
                  <a:pt x="1312" y="1635"/>
                  <a:pt x="1305" y="1636"/>
                </a:cubicBezTo>
                <a:cubicBezTo>
                  <a:pt x="1305" y="1637"/>
                  <a:pt x="1305" y="1637"/>
                  <a:pt x="1305" y="1637"/>
                </a:cubicBezTo>
                <a:cubicBezTo>
                  <a:pt x="1304" y="1637"/>
                  <a:pt x="1304" y="1637"/>
                  <a:pt x="1304" y="1637"/>
                </a:cubicBezTo>
                <a:cubicBezTo>
                  <a:pt x="1302" y="1637"/>
                  <a:pt x="1300" y="1638"/>
                  <a:pt x="1297" y="1638"/>
                </a:cubicBezTo>
                <a:cubicBezTo>
                  <a:pt x="1297" y="1638"/>
                  <a:pt x="1296" y="1638"/>
                  <a:pt x="1295" y="1638"/>
                </a:cubicBezTo>
                <a:cubicBezTo>
                  <a:pt x="1292" y="1638"/>
                  <a:pt x="1290" y="1639"/>
                  <a:pt x="1287" y="1639"/>
                </a:cubicBezTo>
                <a:cubicBezTo>
                  <a:pt x="1287" y="1639"/>
                  <a:pt x="1287" y="1639"/>
                  <a:pt x="1287" y="1639"/>
                </a:cubicBezTo>
                <a:cubicBezTo>
                  <a:pt x="1204" y="1639"/>
                  <a:pt x="1204" y="1639"/>
                  <a:pt x="1204" y="1639"/>
                </a:cubicBezTo>
                <a:cubicBezTo>
                  <a:pt x="1194" y="1639"/>
                  <a:pt x="1183" y="1637"/>
                  <a:pt x="1175" y="1631"/>
                </a:cubicBezTo>
                <a:cubicBezTo>
                  <a:pt x="1175" y="1631"/>
                  <a:pt x="1175" y="1631"/>
                  <a:pt x="1175" y="1631"/>
                </a:cubicBezTo>
                <a:close/>
                <a:moveTo>
                  <a:pt x="1278" y="1502"/>
                </a:moveTo>
                <a:cubicBezTo>
                  <a:pt x="1266" y="1502"/>
                  <a:pt x="1253" y="1502"/>
                  <a:pt x="1241" y="1502"/>
                </a:cubicBezTo>
                <a:cubicBezTo>
                  <a:pt x="1230" y="1502"/>
                  <a:pt x="1213" y="1500"/>
                  <a:pt x="1207" y="1489"/>
                </a:cubicBezTo>
                <a:cubicBezTo>
                  <a:pt x="1207" y="1488"/>
                  <a:pt x="1207" y="1487"/>
                  <a:pt x="1207" y="1486"/>
                </a:cubicBezTo>
                <a:cubicBezTo>
                  <a:pt x="1206" y="1486"/>
                  <a:pt x="1206" y="1485"/>
                  <a:pt x="1206" y="1484"/>
                </a:cubicBezTo>
                <a:cubicBezTo>
                  <a:pt x="1206" y="1483"/>
                  <a:pt x="1207" y="1482"/>
                  <a:pt x="1207" y="1481"/>
                </a:cubicBezTo>
                <a:cubicBezTo>
                  <a:pt x="1207" y="1481"/>
                  <a:pt x="1207" y="1481"/>
                  <a:pt x="1207" y="1481"/>
                </a:cubicBezTo>
                <a:cubicBezTo>
                  <a:pt x="1207" y="1481"/>
                  <a:pt x="1207" y="1481"/>
                  <a:pt x="1207" y="1481"/>
                </a:cubicBezTo>
                <a:cubicBezTo>
                  <a:pt x="1207" y="1478"/>
                  <a:pt x="1209" y="1474"/>
                  <a:pt x="1210" y="1472"/>
                </a:cubicBezTo>
                <a:cubicBezTo>
                  <a:pt x="1212" y="1463"/>
                  <a:pt x="1214" y="1453"/>
                  <a:pt x="1218" y="1445"/>
                </a:cubicBezTo>
                <a:cubicBezTo>
                  <a:pt x="1218" y="1444"/>
                  <a:pt x="1218" y="1444"/>
                  <a:pt x="1218" y="1444"/>
                </a:cubicBezTo>
                <a:cubicBezTo>
                  <a:pt x="1219" y="1441"/>
                  <a:pt x="1221" y="1438"/>
                  <a:pt x="1223" y="1436"/>
                </a:cubicBezTo>
                <a:cubicBezTo>
                  <a:pt x="1225" y="1435"/>
                  <a:pt x="1226" y="1434"/>
                  <a:pt x="1228" y="1433"/>
                </a:cubicBezTo>
                <a:cubicBezTo>
                  <a:pt x="1233" y="1429"/>
                  <a:pt x="1239" y="1427"/>
                  <a:pt x="1245" y="1426"/>
                </a:cubicBezTo>
                <a:cubicBezTo>
                  <a:pt x="1246" y="1426"/>
                  <a:pt x="1246" y="1426"/>
                  <a:pt x="1247" y="1426"/>
                </a:cubicBezTo>
                <a:cubicBezTo>
                  <a:pt x="1251" y="1425"/>
                  <a:pt x="1257" y="1424"/>
                  <a:pt x="1262" y="1424"/>
                </a:cubicBezTo>
                <a:cubicBezTo>
                  <a:pt x="1269" y="1424"/>
                  <a:pt x="1269" y="1424"/>
                  <a:pt x="1269" y="1424"/>
                </a:cubicBezTo>
                <a:cubicBezTo>
                  <a:pt x="1271" y="1424"/>
                  <a:pt x="1274" y="1424"/>
                  <a:pt x="1276" y="1424"/>
                </a:cubicBezTo>
                <a:cubicBezTo>
                  <a:pt x="1291" y="1424"/>
                  <a:pt x="1307" y="1424"/>
                  <a:pt x="1322" y="1424"/>
                </a:cubicBezTo>
                <a:cubicBezTo>
                  <a:pt x="1324" y="1424"/>
                  <a:pt x="1326" y="1424"/>
                  <a:pt x="1329" y="1424"/>
                </a:cubicBezTo>
                <a:cubicBezTo>
                  <a:pt x="1331" y="1424"/>
                  <a:pt x="1331" y="1424"/>
                  <a:pt x="1331" y="1424"/>
                </a:cubicBezTo>
                <a:cubicBezTo>
                  <a:pt x="1332" y="1424"/>
                  <a:pt x="1332" y="1424"/>
                  <a:pt x="1333" y="1424"/>
                </a:cubicBezTo>
                <a:cubicBezTo>
                  <a:pt x="1335" y="1424"/>
                  <a:pt x="1337" y="1424"/>
                  <a:pt x="1339" y="1425"/>
                </a:cubicBezTo>
                <a:cubicBezTo>
                  <a:pt x="1339" y="1425"/>
                  <a:pt x="1339" y="1425"/>
                  <a:pt x="1339" y="1425"/>
                </a:cubicBezTo>
                <a:cubicBezTo>
                  <a:pt x="1351" y="1426"/>
                  <a:pt x="1364" y="1429"/>
                  <a:pt x="1366" y="1439"/>
                </a:cubicBezTo>
                <a:cubicBezTo>
                  <a:pt x="1366" y="1439"/>
                  <a:pt x="1366" y="1440"/>
                  <a:pt x="1366" y="1440"/>
                </a:cubicBezTo>
                <a:cubicBezTo>
                  <a:pt x="1366" y="1440"/>
                  <a:pt x="1366" y="1440"/>
                  <a:pt x="1366" y="1441"/>
                </a:cubicBezTo>
                <a:cubicBezTo>
                  <a:pt x="1367" y="1452"/>
                  <a:pt x="1362" y="1467"/>
                  <a:pt x="1360" y="1478"/>
                </a:cubicBezTo>
                <a:cubicBezTo>
                  <a:pt x="1360" y="1478"/>
                  <a:pt x="1360" y="1478"/>
                  <a:pt x="1360" y="1478"/>
                </a:cubicBezTo>
                <a:cubicBezTo>
                  <a:pt x="1359" y="1481"/>
                  <a:pt x="1359" y="1481"/>
                  <a:pt x="1359" y="1481"/>
                </a:cubicBezTo>
                <a:cubicBezTo>
                  <a:pt x="1359" y="1483"/>
                  <a:pt x="1358" y="1485"/>
                  <a:pt x="1356" y="1487"/>
                </a:cubicBezTo>
                <a:cubicBezTo>
                  <a:pt x="1356" y="1488"/>
                  <a:pt x="1355" y="1488"/>
                  <a:pt x="1355" y="1489"/>
                </a:cubicBezTo>
                <a:cubicBezTo>
                  <a:pt x="1355" y="1489"/>
                  <a:pt x="1355" y="1489"/>
                  <a:pt x="1355" y="1489"/>
                </a:cubicBezTo>
                <a:cubicBezTo>
                  <a:pt x="1355" y="1489"/>
                  <a:pt x="1355" y="1489"/>
                  <a:pt x="1354" y="1489"/>
                </a:cubicBezTo>
                <a:cubicBezTo>
                  <a:pt x="1339" y="1507"/>
                  <a:pt x="1298" y="1502"/>
                  <a:pt x="1278" y="1502"/>
                </a:cubicBezTo>
                <a:close/>
                <a:moveTo>
                  <a:pt x="911" y="1620"/>
                </a:moveTo>
                <a:cubicBezTo>
                  <a:pt x="911" y="1619"/>
                  <a:pt x="911" y="1618"/>
                  <a:pt x="911" y="1618"/>
                </a:cubicBezTo>
                <a:cubicBezTo>
                  <a:pt x="912" y="1616"/>
                  <a:pt x="912" y="1615"/>
                  <a:pt x="913" y="1614"/>
                </a:cubicBezTo>
                <a:cubicBezTo>
                  <a:pt x="913" y="1614"/>
                  <a:pt x="913" y="1614"/>
                  <a:pt x="913" y="1613"/>
                </a:cubicBezTo>
                <a:cubicBezTo>
                  <a:pt x="913" y="1612"/>
                  <a:pt x="913" y="1612"/>
                  <a:pt x="913" y="1612"/>
                </a:cubicBezTo>
                <a:cubicBezTo>
                  <a:pt x="914" y="1611"/>
                  <a:pt x="915" y="1609"/>
                  <a:pt x="916" y="1607"/>
                </a:cubicBezTo>
                <a:cubicBezTo>
                  <a:pt x="922" y="1594"/>
                  <a:pt x="928" y="1582"/>
                  <a:pt x="935" y="1569"/>
                </a:cubicBezTo>
                <a:cubicBezTo>
                  <a:pt x="935" y="1569"/>
                  <a:pt x="935" y="1569"/>
                  <a:pt x="935" y="1569"/>
                </a:cubicBezTo>
                <a:cubicBezTo>
                  <a:pt x="935" y="1568"/>
                  <a:pt x="935" y="1568"/>
                  <a:pt x="935" y="1568"/>
                </a:cubicBezTo>
                <a:cubicBezTo>
                  <a:pt x="936" y="1567"/>
                  <a:pt x="936" y="1566"/>
                  <a:pt x="937" y="1566"/>
                </a:cubicBezTo>
                <a:cubicBezTo>
                  <a:pt x="937" y="1565"/>
                  <a:pt x="938" y="1564"/>
                  <a:pt x="938" y="1563"/>
                </a:cubicBezTo>
                <a:cubicBezTo>
                  <a:pt x="938" y="1563"/>
                  <a:pt x="938" y="1563"/>
                  <a:pt x="939" y="1563"/>
                </a:cubicBezTo>
                <a:cubicBezTo>
                  <a:pt x="956" y="1539"/>
                  <a:pt x="997" y="1544"/>
                  <a:pt x="1023" y="1544"/>
                </a:cubicBezTo>
                <a:cubicBezTo>
                  <a:pt x="1023" y="1544"/>
                  <a:pt x="1023" y="1544"/>
                  <a:pt x="1023" y="1544"/>
                </a:cubicBezTo>
                <a:cubicBezTo>
                  <a:pt x="1030" y="1544"/>
                  <a:pt x="1049" y="1542"/>
                  <a:pt x="1066" y="1544"/>
                </a:cubicBezTo>
                <a:cubicBezTo>
                  <a:pt x="1071" y="1544"/>
                  <a:pt x="1077" y="1544"/>
                  <a:pt x="1081" y="1545"/>
                </a:cubicBezTo>
                <a:cubicBezTo>
                  <a:pt x="1084" y="1546"/>
                  <a:pt x="1087" y="1547"/>
                  <a:pt x="1089" y="1548"/>
                </a:cubicBezTo>
                <a:cubicBezTo>
                  <a:pt x="1095" y="1551"/>
                  <a:pt x="1099" y="1556"/>
                  <a:pt x="1099" y="1562"/>
                </a:cubicBezTo>
                <a:cubicBezTo>
                  <a:pt x="1099" y="1562"/>
                  <a:pt x="1099" y="1562"/>
                  <a:pt x="1099" y="1562"/>
                </a:cubicBezTo>
                <a:cubicBezTo>
                  <a:pt x="1099" y="1563"/>
                  <a:pt x="1099" y="1563"/>
                  <a:pt x="1099" y="1564"/>
                </a:cubicBezTo>
                <a:cubicBezTo>
                  <a:pt x="1099" y="1565"/>
                  <a:pt x="1099" y="1566"/>
                  <a:pt x="1099" y="1567"/>
                </a:cubicBezTo>
                <a:cubicBezTo>
                  <a:pt x="1082" y="1613"/>
                  <a:pt x="1082" y="1613"/>
                  <a:pt x="1082" y="1613"/>
                </a:cubicBezTo>
                <a:cubicBezTo>
                  <a:pt x="1081" y="1617"/>
                  <a:pt x="1078" y="1620"/>
                  <a:pt x="1075" y="1623"/>
                </a:cubicBezTo>
                <a:cubicBezTo>
                  <a:pt x="1071" y="1626"/>
                  <a:pt x="1067" y="1629"/>
                  <a:pt x="1062" y="1631"/>
                </a:cubicBezTo>
                <a:cubicBezTo>
                  <a:pt x="1062" y="1632"/>
                  <a:pt x="1061" y="1632"/>
                  <a:pt x="1061" y="1632"/>
                </a:cubicBezTo>
                <a:cubicBezTo>
                  <a:pt x="1054" y="1635"/>
                  <a:pt x="1047" y="1637"/>
                  <a:pt x="1039" y="1639"/>
                </a:cubicBezTo>
                <a:cubicBezTo>
                  <a:pt x="1038" y="1639"/>
                  <a:pt x="1038" y="1639"/>
                  <a:pt x="1038" y="1639"/>
                </a:cubicBezTo>
                <a:cubicBezTo>
                  <a:pt x="1036" y="1639"/>
                  <a:pt x="1035" y="1639"/>
                  <a:pt x="1034" y="1639"/>
                </a:cubicBezTo>
                <a:cubicBezTo>
                  <a:pt x="1020" y="1640"/>
                  <a:pt x="1005" y="1639"/>
                  <a:pt x="990" y="1639"/>
                </a:cubicBezTo>
                <a:cubicBezTo>
                  <a:pt x="975" y="1639"/>
                  <a:pt x="960" y="1640"/>
                  <a:pt x="945" y="1640"/>
                </a:cubicBezTo>
                <a:cubicBezTo>
                  <a:pt x="935" y="1640"/>
                  <a:pt x="920" y="1638"/>
                  <a:pt x="914" y="1628"/>
                </a:cubicBezTo>
                <a:cubicBezTo>
                  <a:pt x="913" y="1628"/>
                  <a:pt x="913" y="1628"/>
                  <a:pt x="913" y="1627"/>
                </a:cubicBezTo>
                <a:cubicBezTo>
                  <a:pt x="913" y="1627"/>
                  <a:pt x="912" y="1626"/>
                  <a:pt x="912" y="1626"/>
                </a:cubicBezTo>
                <a:cubicBezTo>
                  <a:pt x="912" y="1625"/>
                  <a:pt x="912" y="1624"/>
                  <a:pt x="911" y="1624"/>
                </a:cubicBezTo>
                <a:cubicBezTo>
                  <a:pt x="911" y="1624"/>
                  <a:pt x="911" y="1624"/>
                  <a:pt x="911" y="1624"/>
                </a:cubicBezTo>
                <a:cubicBezTo>
                  <a:pt x="911" y="1623"/>
                  <a:pt x="911" y="1623"/>
                  <a:pt x="911" y="1623"/>
                </a:cubicBezTo>
                <a:cubicBezTo>
                  <a:pt x="911" y="1622"/>
                  <a:pt x="911" y="1621"/>
                  <a:pt x="911" y="1620"/>
                </a:cubicBezTo>
                <a:close/>
                <a:moveTo>
                  <a:pt x="910" y="1465"/>
                </a:moveTo>
                <a:cubicBezTo>
                  <a:pt x="910" y="1465"/>
                  <a:pt x="910" y="1465"/>
                  <a:pt x="910" y="1465"/>
                </a:cubicBezTo>
                <a:cubicBezTo>
                  <a:pt x="900" y="1482"/>
                  <a:pt x="900" y="1482"/>
                  <a:pt x="900" y="1482"/>
                </a:cubicBezTo>
                <a:cubicBezTo>
                  <a:pt x="899" y="1485"/>
                  <a:pt x="896" y="1488"/>
                  <a:pt x="893" y="1490"/>
                </a:cubicBezTo>
                <a:cubicBezTo>
                  <a:pt x="889" y="1493"/>
                  <a:pt x="885" y="1495"/>
                  <a:pt x="880" y="1497"/>
                </a:cubicBezTo>
                <a:cubicBezTo>
                  <a:pt x="879" y="1497"/>
                  <a:pt x="878" y="1498"/>
                  <a:pt x="876" y="1498"/>
                </a:cubicBezTo>
                <a:cubicBezTo>
                  <a:pt x="876" y="1499"/>
                  <a:pt x="875" y="1499"/>
                  <a:pt x="874" y="1499"/>
                </a:cubicBezTo>
                <a:cubicBezTo>
                  <a:pt x="874" y="1499"/>
                  <a:pt x="874" y="1499"/>
                  <a:pt x="874" y="1499"/>
                </a:cubicBezTo>
                <a:cubicBezTo>
                  <a:pt x="871" y="1500"/>
                  <a:pt x="868" y="1501"/>
                  <a:pt x="865" y="1502"/>
                </a:cubicBezTo>
                <a:cubicBezTo>
                  <a:pt x="859" y="1503"/>
                  <a:pt x="854" y="1503"/>
                  <a:pt x="848" y="1503"/>
                </a:cubicBezTo>
                <a:cubicBezTo>
                  <a:pt x="832" y="1503"/>
                  <a:pt x="832" y="1503"/>
                  <a:pt x="832" y="1503"/>
                </a:cubicBezTo>
                <a:cubicBezTo>
                  <a:pt x="832" y="1503"/>
                  <a:pt x="832" y="1503"/>
                  <a:pt x="832" y="1503"/>
                </a:cubicBezTo>
                <a:cubicBezTo>
                  <a:pt x="812" y="1503"/>
                  <a:pt x="793" y="1504"/>
                  <a:pt x="774" y="1504"/>
                </a:cubicBezTo>
                <a:cubicBezTo>
                  <a:pt x="765" y="1504"/>
                  <a:pt x="747" y="1502"/>
                  <a:pt x="745" y="1491"/>
                </a:cubicBezTo>
                <a:cubicBezTo>
                  <a:pt x="745" y="1489"/>
                  <a:pt x="745" y="1488"/>
                  <a:pt x="746" y="1486"/>
                </a:cubicBezTo>
                <a:cubicBezTo>
                  <a:pt x="747" y="1482"/>
                  <a:pt x="751" y="1478"/>
                  <a:pt x="753" y="1475"/>
                </a:cubicBezTo>
                <a:cubicBezTo>
                  <a:pt x="760" y="1464"/>
                  <a:pt x="766" y="1452"/>
                  <a:pt x="775" y="1443"/>
                </a:cubicBezTo>
                <a:cubicBezTo>
                  <a:pt x="775" y="1442"/>
                  <a:pt x="776" y="1442"/>
                  <a:pt x="776" y="1441"/>
                </a:cubicBezTo>
                <a:cubicBezTo>
                  <a:pt x="776" y="1441"/>
                  <a:pt x="777" y="1441"/>
                  <a:pt x="777" y="1441"/>
                </a:cubicBezTo>
                <a:cubicBezTo>
                  <a:pt x="799" y="1419"/>
                  <a:pt x="845" y="1425"/>
                  <a:pt x="873" y="1425"/>
                </a:cubicBezTo>
                <a:cubicBezTo>
                  <a:pt x="886" y="1425"/>
                  <a:pt x="901" y="1423"/>
                  <a:pt x="913" y="1428"/>
                </a:cubicBezTo>
                <a:cubicBezTo>
                  <a:pt x="913" y="1428"/>
                  <a:pt x="913" y="1428"/>
                  <a:pt x="913" y="1428"/>
                </a:cubicBezTo>
                <a:cubicBezTo>
                  <a:pt x="915" y="1429"/>
                  <a:pt x="916" y="1430"/>
                  <a:pt x="917" y="1430"/>
                </a:cubicBezTo>
                <a:cubicBezTo>
                  <a:pt x="917" y="1430"/>
                  <a:pt x="917" y="1431"/>
                  <a:pt x="918" y="1431"/>
                </a:cubicBezTo>
                <a:cubicBezTo>
                  <a:pt x="920" y="1432"/>
                  <a:pt x="922" y="1435"/>
                  <a:pt x="922" y="1437"/>
                </a:cubicBezTo>
                <a:cubicBezTo>
                  <a:pt x="923" y="1439"/>
                  <a:pt x="923" y="1442"/>
                  <a:pt x="921" y="1444"/>
                </a:cubicBezTo>
                <a:cubicBezTo>
                  <a:pt x="920" y="1446"/>
                  <a:pt x="920" y="1446"/>
                  <a:pt x="920" y="1446"/>
                </a:cubicBezTo>
                <a:cubicBezTo>
                  <a:pt x="918" y="1452"/>
                  <a:pt x="913" y="1460"/>
                  <a:pt x="910" y="1465"/>
                </a:cubicBezTo>
                <a:close/>
                <a:moveTo>
                  <a:pt x="1095" y="1502"/>
                </a:moveTo>
                <a:cubicBezTo>
                  <a:pt x="1093" y="1502"/>
                  <a:pt x="1091" y="1502"/>
                  <a:pt x="1089" y="1502"/>
                </a:cubicBezTo>
                <a:cubicBezTo>
                  <a:pt x="1089" y="1502"/>
                  <a:pt x="1089" y="1503"/>
                  <a:pt x="1088" y="1503"/>
                </a:cubicBezTo>
                <a:cubicBezTo>
                  <a:pt x="1077" y="1504"/>
                  <a:pt x="1066" y="1503"/>
                  <a:pt x="1054" y="1503"/>
                </a:cubicBezTo>
                <a:cubicBezTo>
                  <a:pt x="1007" y="1503"/>
                  <a:pt x="1007" y="1503"/>
                  <a:pt x="1007" y="1503"/>
                </a:cubicBezTo>
                <a:cubicBezTo>
                  <a:pt x="997" y="1503"/>
                  <a:pt x="980" y="1501"/>
                  <a:pt x="976" y="1490"/>
                </a:cubicBezTo>
                <a:cubicBezTo>
                  <a:pt x="976" y="1489"/>
                  <a:pt x="976" y="1488"/>
                  <a:pt x="976" y="1487"/>
                </a:cubicBezTo>
                <a:cubicBezTo>
                  <a:pt x="976" y="1486"/>
                  <a:pt x="976" y="1486"/>
                  <a:pt x="976" y="1485"/>
                </a:cubicBezTo>
                <a:cubicBezTo>
                  <a:pt x="977" y="1481"/>
                  <a:pt x="980" y="1477"/>
                  <a:pt x="982" y="1473"/>
                </a:cubicBezTo>
                <a:cubicBezTo>
                  <a:pt x="986" y="1463"/>
                  <a:pt x="990" y="1449"/>
                  <a:pt x="998" y="1441"/>
                </a:cubicBezTo>
                <a:cubicBezTo>
                  <a:pt x="998" y="1440"/>
                  <a:pt x="999" y="1440"/>
                  <a:pt x="999" y="1440"/>
                </a:cubicBezTo>
                <a:cubicBezTo>
                  <a:pt x="1000" y="1439"/>
                  <a:pt x="1000" y="1439"/>
                  <a:pt x="1000" y="1438"/>
                </a:cubicBezTo>
                <a:cubicBezTo>
                  <a:pt x="1001" y="1438"/>
                  <a:pt x="1001" y="1438"/>
                  <a:pt x="1001" y="1438"/>
                </a:cubicBezTo>
                <a:cubicBezTo>
                  <a:pt x="1002" y="1437"/>
                  <a:pt x="1002" y="1437"/>
                  <a:pt x="1002" y="1437"/>
                </a:cubicBezTo>
                <a:cubicBezTo>
                  <a:pt x="1003" y="1436"/>
                  <a:pt x="1003" y="1436"/>
                  <a:pt x="1003" y="1436"/>
                </a:cubicBezTo>
                <a:cubicBezTo>
                  <a:pt x="1010" y="1431"/>
                  <a:pt x="1018" y="1428"/>
                  <a:pt x="1027" y="1427"/>
                </a:cubicBezTo>
                <a:cubicBezTo>
                  <a:pt x="1027" y="1427"/>
                  <a:pt x="1027" y="1426"/>
                  <a:pt x="1028" y="1426"/>
                </a:cubicBezTo>
                <a:cubicBezTo>
                  <a:pt x="1033" y="1425"/>
                  <a:pt x="1038" y="1425"/>
                  <a:pt x="1043" y="1425"/>
                </a:cubicBezTo>
                <a:cubicBezTo>
                  <a:pt x="1072" y="1425"/>
                  <a:pt x="1072" y="1425"/>
                  <a:pt x="1072" y="1425"/>
                </a:cubicBezTo>
                <a:cubicBezTo>
                  <a:pt x="1081" y="1425"/>
                  <a:pt x="1090" y="1425"/>
                  <a:pt x="1099" y="1425"/>
                </a:cubicBezTo>
                <a:cubicBezTo>
                  <a:pt x="1112" y="1425"/>
                  <a:pt x="1130" y="1423"/>
                  <a:pt x="1140" y="1432"/>
                </a:cubicBezTo>
                <a:cubicBezTo>
                  <a:pt x="1140" y="1433"/>
                  <a:pt x="1141" y="1433"/>
                  <a:pt x="1141" y="1434"/>
                </a:cubicBezTo>
                <a:cubicBezTo>
                  <a:pt x="1142" y="1434"/>
                  <a:pt x="1142" y="1434"/>
                  <a:pt x="1142" y="1434"/>
                </a:cubicBezTo>
                <a:cubicBezTo>
                  <a:pt x="1142" y="1434"/>
                  <a:pt x="1142" y="1435"/>
                  <a:pt x="1142" y="1435"/>
                </a:cubicBezTo>
                <a:cubicBezTo>
                  <a:pt x="1143" y="1435"/>
                  <a:pt x="1143" y="1436"/>
                  <a:pt x="1143" y="1436"/>
                </a:cubicBezTo>
                <a:cubicBezTo>
                  <a:pt x="1144" y="1438"/>
                  <a:pt x="1144" y="1440"/>
                  <a:pt x="1144" y="1442"/>
                </a:cubicBezTo>
                <a:cubicBezTo>
                  <a:pt x="1143" y="1452"/>
                  <a:pt x="1135" y="1467"/>
                  <a:pt x="1133" y="1473"/>
                </a:cubicBezTo>
                <a:cubicBezTo>
                  <a:pt x="1133" y="1474"/>
                  <a:pt x="1133" y="1474"/>
                  <a:pt x="1133" y="1474"/>
                </a:cubicBezTo>
                <a:cubicBezTo>
                  <a:pt x="1132" y="1476"/>
                  <a:pt x="1131" y="1478"/>
                  <a:pt x="1130" y="1480"/>
                </a:cubicBezTo>
                <a:cubicBezTo>
                  <a:pt x="1130" y="1481"/>
                  <a:pt x="1130" y="1481"/>
                  <a:pt x="1130" y="1481"/>
                </a:cubicBezTo>
                <a:cubicBezTo>
                  <a:pt x="1130" y="1482"/>
                  <a:pt x="1129" y="1483"/>
                  <a:pt x="1129" y="1483"/>
                </a:cubicBezTo>
                <a:cubicBezTo>
                  <a:pt x="1129" y="1484"/>
                  <a:pt x="1128" y="1484"/>
                  <a:pt x="1128" y="1485"/>
                </a:cubicBezTo>
                <a:cubicBezTo>
                  <a:pt x="1128" y="1485"/>
                  <a:pt x="1127" y="1486"/>
                  <a:pt x="1127" y="1487"/>
                </a:cubicBezTo>
                <a:cubicBezTo>
                  <a:pt x="1126" y="1487"/>
                  <a:pt x="1126" y="1487"/>
                  <a:pt x="1126" y="1488"/>
                </a:cubicBezTo>
                <a:cubicBezTo>
                  <a:pt x="1125" y="1488"/>
                  <a:pt x="1125" y="1488"/>
                  <a:pt x="1125" y="1488"/>
                </a:cubicBezTo>
                <a:cubicBezTo>
                  <a:pt x="1124" y="1489"/>
                  <a:pt x="1124" y="1489"/>
                  <a:pt x="1124" y="1490"/>
                </a:cubicBezTo>
                <a:cubicBezTo>
                  <a:pt x="1122" y="1491"/>
                  <a:pt x="1121" y="1492"/>
                  <a:pt x="1119" y="1493"/>
                </a:cubicBezTo>
                <a:cubicBezTo>
                  <a:pt x="1117" y="1494"/>
                  <a:pt x="1115" y="1495"/>
                  <a:pt x="1114" y="1496"/>
                </a:cubicBezTo>
                <a:cubicBezTo>
                  <a:pt x="1113" y="1496"/>
                  <a:pt x="1113" y="1496"/>
                  <a:pt x="1113" y="1496"/>
                </a:cubicBezTo>
                <a:cubicBezTo>
                  <a:pt x="1112" y="1497"/>
                  <a:pt x="1112" y="1497"/>
                  <a:pt x="1112" y="1497"/>
                </a:cubicBezTo>
                <a:cubicBezTo>
                  <a:pt x="1106" y="1499"/>
                  <a:pt x="1100" y="1501"/>
                  <a:pt x="1095" y="1502"/>
                </a:cubicBezTo>
                <a:close/>
                <a:moveTo>
                  <a:pt x="773" y="1710"/>
                </a:moveTo>
                <a:cubicBezTo>
                  <a:pt x="773" y="1710"/>
                  <a:pt x="773" y="1710"/>
                  <a:pt x="773" y="1710"/>
                </a:cubicBezTo>
                <a:cubicBezTo>
                  <a:pt x="771" y="1721"/>
                  <a:pt x="762" y="1732"/>
                  <a:pt x="756" y="1742"/>
                </a:cubicBezTo>
                <a:cubicBezTo>
                  <a:pt x="756" y="1742"/>
                  <a:pt x="756" y="1742"/>
                  <a:pt x="756" y="1742"/>
                </a:cubicBezTo>
                <a:cubicBezTo>
                  <a:pt x="750" y="1753"/>
                  <a:pt x="744" y="1767"/>
                  <a:pt x="736" y="1777"/>
                </a:cubicBezTo>
                <a:cubicBezTo>
                  <a:pt x="735" y="1778"/>
                  <a:pt x="735" y="1779"/>
                  <a:pt x="734" y="1781"/>
                </a:cubicBezTo>
                <a:cubicBezTo>
                  <a:pt x="734" y="1781"/>
                  <a:pt x="733" y="1781"/>
                  <a:pt x="733" y="1781"/>
                </a:cubicBezTo>
                <a:cubicBezTo>
                  <a:pt x="732" y="1782"/>
                  <a:pt x="731" y="1783"/>
                  <a:pt x="730" y="1784"/>
                </a:cubicBezTo>
                <a:cubicBezTo>
                  <a:pt x="729" y="1785"/>
                  <a:pt x="729" y="1785"/>
                  <a:pt x="728" y="1786"/>
                </a:cubicBezTo>
                <a:cubicBezTo>
                  <a:pt x="728" y="1786"/>
                  <a:pt x="728" y="1786"/>
                  <a:pt x="728" y="1786"/>
                </a:cubicBezTo>
                <a:cubicBezTo>
                  <a:pt x="719" y="1794"/>
                  <a:pt x="708" y="1799"/>
                  <a:pt x="696" y="1802"/>
                </a:cubicBezTo>
                <a:cubicBezTo>
                  <a:pt x="695" y="1803"/>
                  <a:pt x="693" y="1803"/>
                  <a:pt x="692" y="1804"/>
                </a:cubicBezTo>
                <a:cubicBezTo>
                  <a:pt x="685" y="1805"/>
                  <a:pt x="678" y="1806"/>
                  <a:pt x="671" y="1806"/>
                </a:cubicBezTo>
                <a:cubicBezTo>
                  <a:pt x="665" y="1806"/>
                  <a:pt x="665" y="1806"/>
                  <a:pt x="665" y="1806"/>
                </a:cubicBezTo>
                <a:cubicBezTo>
                  <a:pt x="665" y="1806"/>
                  <a:pt x="665" y="1806"/>
                  <a:pt x="665" y="1806"/>
                </a:cubicBezTo>
                <a:cubicBezTo>
                  <a:pt x="636" y="1806"/>
                  <a:pt x="607" y="1807"/>
                  <a:pt x="578" y="1807"/>
                </a:cubicBezTo>
                <a:cubicBezTo>
                  <a:pt x="575" y="1807"/>
                  <a:pt x="573" y="1806"/>
                  <a:pt x="571" y="1806"/>
                </a:cubicBezTo>
                <a:cubicBezTo>
                  <a:pt x="567" y="1806"/>
                  <a:pt x="563" y="1805"/>
                  <a:pt x="560" y="1804"/>
                </a:cubicBezTo>
                <a:cubicBezTo>
                  <a:pt x="555" y="1802"/>
                  <a:pt x="551" y="1800"/>
                  <a:pt x="549" y="1797"/>
                </a:cubicBezTo>
                <a:cubicBezTo>
                  <a:pt x="546" y="1794"/>
                  <a:pt x="545" y="1790"/>
                  <a:pt x="545" y="1786"/>
                </a:cubicBezTo>
                <a:cubicBezTo>
                  <a:pt x="545" y="1783"/>
                  <a:pt x="546" y="1780"/>
                  <a:pt x="548" y="1777"/>
                </a:cubicBezTo>
                <a:cubicBezTo>
                  <a:pt x="548" y="1776"/>
                  <a:pt x="549" y="1776"/>
                  <a:pt x="549" y="1776"/>
                </a:cubicBezTo>
                <a:cubicBezTo>
                  <a:pt x="549" y="1775"/>
                  <a:pt x="549" y="1774"/>
                  <a:pt x="550" y="1774"/>
                </a:cubicBezTo>
                <a:cubicBezTo>
                  <a:pt x="551" y="1772"/>
                  <a:pt x="551" y="1772"/>
                  <a:pt x="551" y="1772"/>
                </a:cubicBezTo>
                <a:cubicBezTo>
                  <a:pt x="551" y="1772"/>
                  <a:pt x="551" y="1772"/>
                  <a:pt x="551" y="1772"/>
                </a:cubicBezTo>
                <a:cubicBezTo>
                  <a:pt x="558" y="1761"/>
                  <a:pt x="566" y="1750"/>
                  <a:pt x="574" y="1739"/>
                </a:cubicBezTo>
                <a:cubicBezTo>
                  <a:pt x="579" y="1730"/>
                  <a:pt x="585" y="1720"/>
                  <a:pt x="592" y="1713"/>
                </a:cubicBezTo>
                <a:cubicBezTo>
                  <a:pt x="593" y="1712"/>
                  <a:pt x="593" y="1711"/>
                  <a:pt x="594" y="1710"/>
                </a:cubicBezTo>
                <a:cubicBezTo>
                  <a:pt x="594" y="1710"/>
                  <a:pt x="595" y="1710"/>
                  <a:pt x="595" y="1710"/>
                </a:cubicBezTo>
                <a:cubicBezTo>
                  <a:pt x="596" y="1708"/>
                  <a:pt x="598" y="1707"/>
                  <a:pt x="600" y="1705"/>
                </a:cubicBezTo>
                <a:cubicBezTo>
                  <a:pt x="600" y="1705"/>
                  <a:pt x="600" y="1705"/>
                  <a:pt x="600" y="1705"/>
                </a:cubicBezTo>
                <a:cubicBezTo>
                  <a:pt x="600" y="1705"/>
                  <a:pt x="600" y="1705"/>
                  <a:pt x="600" y="1705"/>
                </a:cubicBezTo>
                <a:cubicBezTo>
                  <a:pt x="610" y="1697"/>
                  <a:pt x="622" y="1692"/>
                  <a:pt x="635" y="1690"/>
                </a:cubicBezTo>
                <a:cubicBezTo>
                  <a:pt x="635" y="1690"/>
                  <a:pt x="635" y="1690"/>
                  <a:pt x="635" y="1690"/>
                </a:cubicBezTo>
                <a:cubicBezTo>
                  <a:pt x="636" y="1690"/>
                  <a:pt x="636" y="1690"/>
                  <a:pt x="636" y="1690"/>
                </a:cubicBezTo>
                <a:cubicBezTo>
                  <a:pt x="638" y="1689"/>
                  <a:pt x="640" y="1689"/>
                  <a:pt x="643" y="1688"/>
                </a:cubicBezTo>
                <a:cubicBezTo>
                  <a:pt x="644" y="1688"/>
                  <a:pt x="646" y="1688"/>
                  <a:pt x="647" y="1688"/>
                </a:cubicBezTo>
                <a:cubicBezTo>
                  <a:pt x="649" y="1688"/>
                  <a:pt x="650" y="1688"/>
                  <a:pt x="652" y="1688"/>
                </a:cubicBezTo>
                <a:cubicBezTo>
                  <a:pt x="653" y="1687"/>
                  <a:pt x="654" y="1687"/>
                  <a:pt x="655" y="1687"/>
                </a:cubicBezTo>
                <a:cubicBezTo>
                  <a:pt x="656" y="1687"/>
                  <a:pt x="656" y="1687"/>
                  <a:pt x="656" y="1687"/>
                </a:cubicBezTo>
                <a:cubicBezTo>
                  <a:pt x="656" y="1687"/>
                  <a:pt x="656" y="1687"/>
                  <a:pt x="656" y="1687"/>
                </a:cubicBezTo>
                <a:cubicBezTo>
                  <a:pt x="683" y="1687"/>
                  <a:pt x="709" y="1687"/>
                  <a:pt x="736" y="1687"/>
                </a:cubicBezTo>
                <a:cubicBezTo>
                  <a:pt x="736" y="1687"/>
                  <a:pt x="736" y="1687"/>
                  <a:pt x="736" y="1687"/>
                </a:cubicBezTo>
                <a:cubicBezTo>
                  <a:pt x="740" y="1687"/>
                  <a:pt x="740" y="1687"/>
                  <a:pt x="740" y="1687"/>
                </a:cubicBezTo>
                <a:cubicBezTo>
                  <a:pt x="747" y="1687"/>
                  <a:pt x="753" y="1688"/>
                  <a:pt x="757" y="1689"/>
                </a:cubicBezTo>
                <a:cubicBezTo>
                  <a:pt x="759" y="1690"/>
                  <a:pt x="760" y="1690"/>
                  <a:pt x="761" y="1691"/>
                </a:cubicBezTo>
                <a:cubicBezTo>
                  <a:pt x="761" y="1691"/>
                  <a:pt x="762" y="1691"/>
                  <a:pt x="763" y="1691"/>
                </a:cubicBezTo>
                <a:cubicBezTo>
                  <a:pt x="763" y="1692"/>
                  <a:pt x="763" y="1692"/>
                  <a:pt x="764" y="1692"/>
                </a:cubicBezTo>
                <a:cubicBezTo>
                  <a:pt x="771" y="1695"/>
                  <a:pt x="775" y="1701"/>
                  <a:pt x="773" y="1710"/>
                </a:cubicBezTo>
                <a:close/>
                <a:moveTo>
                  <a:pt x="828" y="1613"/>
                </a:moveTo>
                <a:cubicBezTo>
                  <a:pt x="827" y="1614"/>
                  <a:pt x="827" y="1614"/>
                  <a:pt x="827" y="1614"/>
                </a:cubicBezTo>
                <a:cubicBezTo>
                  <a:pt x="827" y="1614"/>
                  <a:pt x="827" y="1614"/>
                  <a:pt x="827" y="1614"/>
                </a:cubicBezTo>
                <a:cubicBezTo>
                  <a:pt x="826" y="1616"/>
                  <a:pt x="825" y="1617"/>
                  <a:pt x="824" y="1619"/>
                </a:cubicBezTo>
                <a:cubicBezTo>
                  <a:pt x="824" y="1619"/>
                  <a:pt x="824" y="1619"/>
                  <a:pt x="823" y="1619"/>
                </a:cubicBezTo>
                <a:cubicBezTo>
                  <a:pt x="817" y="1627"/>
                  <a:pt x="807" y="1632"/>
                  <a:pt x="797" y="1635"/>
                </a:cubicBezTo>
                <a:cubicBezTo>
                  <a:pt x="797" y="1635"/>
                  <a:pt x="797" y="1635"/>
                  <a:pt x="797" y="1635"/>
                </a:cubicBezTo>
                <a:cubicBezTo>
                  <a:pt x="795" y="1636"/>
                  <a:pt x="794" y="1636"/>
                  <a:pt x="792" y="1636"/>
                </a:cubicBezTo>
                <a:cubicBezTo>
                  <a:pt x="791" y="1637"/>
                  <a:pt x="790" y="1637"/>
                  <a:pt x="789" y="1637"/>
                </a:cubicBezTo>
                <a:cubicBezTo>
                  <a:pt x="788" y="1637"/>
                  <a:pt x="788" y="1638"/>
                  <a:pt x="787" y="1638"/>
                </a:cubicBezTo>
                <a:cubicBezTo>
                  <a:pt x="781" y="1639"/>
                  <a:pt x="774" y="1640"/>
                  <a:pt x="768" y="1640"/>
                </a:cubicBezTo>
                <a:cubicBezTo>
                  <a:pt x="767" y="1640"/>
                  <a:pt x="767" y="1640"/>
                  <a:pt x="767" y="1640"/>
                </a:cubicBezTo>
                <a:cubicBezTo>
                  <a:pt x="756" y="1641"/>
                  <a:pt x="745" y="1640"/>
                  <a:pt x="735" y="1640"/>
                </a:cubicBezTo>
                <a:cubicBezTo>
                  <a:pt x="718" y="1640"/>
                  <a:pt x="702" y="1640"/>
                  <a:pt x="685" y="1640"/>
                </a:cubicBezTo>
                <a:cubicBezTo>
                  <a:pt x="683" y="1640"/>
                  <a:pt x="680" y="1640"/>
                  <a:pt x="677" y="1640"/>
                </a:cubicBezTo>
                <a:cubicBezTo>
                  <a:pt x="677" y="1640"/>
                  <a:pt x="677" y="1640"/>
                  <a:pt x="676" y="1640"/>
                </a:cubicBezTo>
                <a:cubicBezTo>
                  <a:pt x="674" y="1639"/>
                  <a:pt x="672" y="1639"/>
                  <a:pt x="669" y="1638"/>
                </a:cubicBezTo>
                <a:cubicBezTo>
                  <a:pt x="669" y="1638"/>
                  <a:pt x="669" y="1638"/>
                  <a:pt x="669" y="1638"/>
                </a:cubicBezTo>
                <a:cubicBezTo>
                  <a:pt x="669" y="1638"/>
                  <a:pt x="669" y="1638"/>
                  <a:pt x="669" y="1638"/>
                </a:cubicBezTo>
                <a:cubicBezTo>
                  <a:pt x="662" y="1636"/>
                  <a:pt x="655" y="1632"/>
                  <a:pt x="655" y="1624"/>
                </a:cubicBezTo>
                <a:cubicBezTo>
                  <a:pt x="655" y="1623"/>
                  <a:pt x="655" y="1621"/>
                  <a:pt x="656" y="1620"/>
                </a:cubicBezTo>
                <a:cubicBezTo>
                  <a:pt x="656" y="1619"/>
                  <a:pt x="656" y="1619"/>
                  <a:pt x="656" y="1618"/>
                </a:cubicBezTo>
                <a:cubicBezTo>
                  <a:pt x="657" y="1617"/>
                  <a:pt x="657" y="1616"/>
                  <a:pt x="658" y="1614"/>
                </a:cubicBezTo>
                <a:cubicBezTo>
                  <a:pt x="658" y="1614"/>
                  <a:pt x="658" y="1614"/>
                  <a:pt x="658" y="1614"/>
                </a:cubicBezTo>
                <a:cubicBezTo>
                  <a:pt x="659" y="1613"/>
                  <a:pt x="659" y="1613"/>
                  <a:pt x="659" y="1613"/>
                </a:cubicBezTo>
                <a:cubicBezTo>
                  <a:pt x="660" y="1612"/>
                  <a:pt x="661" y="1610"/>
                  <a:pt x="662" y="1609"/>
                </a:cubicBezTo>
                <a:cubicBezTo>
                  <a:pt x="670" y="1597"/>
                  <a:pt x="678" y="1585"/>
                  <a:pt x="686" y="1572"/>
                </a:cubicBezTo>
                <a:cubicBezTo>
                  <a:pt x="687" y="1572"/>
                  <a:pt x="687" y="1572"/>
                  <a:pt x="687" y="1572"/>
                </a:cubicBezTo>
                <a:cubicBezTo>
                  <a:pt x="689" y="1568"/>
                  <a:pt x="689" y="1568"/>
                  <a:pt x="689" y="1568"/>
                </a:cubicBezTo>
                <a:cubicBezTo>
                  <a:pt x="692" y="1565"/>
                  <a:pt x="695" y="1562"/>
                  <a:pt x="699" y="1559"/>
                </a:cubicBezTo>
                <a:cubicBezTo>
                  <a:pt x="702" y="1557"/>
                  <a:pt x="705" y="1555"/>
                  <a:pt x="708" y="1554"/>
                </a:cubicBezTo>
                <a:cubicBezTo>
                  <a:pt x="709" y="1553"/>
                  <a:pt x="710" y="1553"/>
                  <a:pt x="711" y="1552"/>
                </a:cubicBezTo>
                <a:cubicBezTo>
                  <a:pt x="712" y="1552"/>
                  <a:pt x="712" y="1552"/>
                  <a:pt x="713" y="1551"/>
                </a:cubicBezTo>
                <a:cubicBezTo>
                  <a:pt x="713" y="1551"/>
                  <a:pt x="714" y="1551"/>
                  <a:pt x="714" y="1551"/>
                </a:cubicBezTo>
                <a:cubicBezTo>
                  <a:pt x="715" y="1551"/>
                  <a:pt x="715" y="1551"/>
                  <a:pt x="716" y="1550"/>
                </a:cubicBezTo>
                <a:cubicBezTo>
                  <a:pt x="720" y="1549"/>
                  <a:pt x="725" y="1547"/>
                  <a:pt x="730" y="1546"/>
                </a:cubicBezTo>
                <a:cubicBezTo>
                  <a:pt x="735" y="1545"/>
                  <a:pt x="741" y="1544"/>
                  <a:pt x="747" y="1544"/>
                </a:cubicBezTo>
                <a:cubicBezTo>
                  <a:pt x="763" y="1544"/>
                  <a:pt x="763" y="1544"/>
                  <a:pt x="763" y="1544"/>
                </a:cubicBezTo>
                <a:cubicBezTo>
                  <a:pt x="767" y="1544"/>
                  <a:pt x="770" y="1544"/>
                  <a:pt x="774" y="1544"/>
                </a:cubicBezTo>
                <a:cubicBezTo>
                  <a:pt x="789" y="1544"/>
                  <a:pt x="803" y="1544"/>
                  <a:pt x="818" y="1544"/>
                </a:cubicBezTo>
                <a:cubicBezTo>
                  <a:pt x="818" y="1544"/>
                  <a:pt x="818" y="1544"/>
                  <a:pt x="818" y="1544"/>
                </a:cubicBezTo>
                <a:cubicBezTo>
                  <a:pt x="824" y="1544"/>
                  <a:pt x="824" y="1544"/>
                  <a:pt x="824" y="1544"/>
                </a:cubicBezTo>
                <a:cubicBezTo>
                  <a:pt x="830" y="1544"/>
                  <a:pt x="835" y="1545"/>
                  <a:pt x="839" y="1546"/>
                </a:cubicBezTo>
                <a:cubicBezTo>
                  <a:pt x="843" y="1547"/>
                  <a:pt x="845" y="1548"/>
                  <a:pt x="847" y="1549"/>
                </a:cubicBezTo>
                <a:cubicBezTo>
                  <a:pt x="854" y="1553"/>
                  <a:pt x="858" y="1559"/>
                  <a:pt x="853" y="1568"/>
                </a:cubicBezTo>
                <a:cubicBezTo>
                  <a:pt x="848" y="1579"/>
                  <a:pt x="841" y="1590"/>
                  <a:pt x="835" y="1600"/>
                </a:cubicBezTo>
                <a:cubicBezTo>
                  <a:pt x="828" y="1613"/>
                  <a:pt x="828" y="1613"/>
                  <a:pt x="828" y="1613"/>
                </a:cubicBezTo>
                <a:cubicBezTo>
                  <a:pt x="828" y="1613"/>
                  <a:pt x="828" y="1613"/>
                  <a:pt x="828" y="1613"/>
                </a:cubicBezTo>
                <a:close/>
                <a:moveTo>
                  <a:pt x="1592" y="1771"/>
                </a:moveTo>
                <a:cubicBezTo>
                  <a:pt x="1592" y="1773"/>
                  <a:pt x="1592" y="1775"/>
                  <a:pt x="1591" y="1777"/>
                </a:cubicBezTo>
                <a:cubicBezTo>
                  <a:pt x="1591" y="1778"/>
                  <a:pt x="1591" y="1778"/>
                  <a:pt x="1591" y="1778"/>
                </a:cubicBezTo>
                <a:cubicBezTo>
                  <a:pt x="1590" y="1780"/>
                  <a:pt x="1590" y="1782"/>
                  <a:pt x="1589" y="1783"/>
                </a:cubicBezTo>
                <a:cubicBezTo>
                  <a:pt x="1589" y="1783"/>
                  <a:pt x="1589" y="1783"/>
                  <a:pt x="1589" y="1784"/>
                </a:cubicBezTo>
                <a:cubicBezTo>
                  <a:pt x="1588" y="1784"/>
                  <a:pt x="1588" y="1784"/>
                  <a:pt x="1588" y="1784"/>
                </a:cubicBezTo>
                <a:cubicBezTo>
                  <a:pt x="1587" y="1786"/>
                  <a:pt x="1586" y="1788"/>
                  <a:pt x="1584" y="1789"/>
                </a:cubicBezTo>
                <a:cubicBezTo>
                  <a:pt x="1584" y="1789"/>
                  <a:pt x="1584" y="1789"/>
                  <a:pt x="1584" y="1789"/>
                </a:cubicBezTo>
                <a:cubicBezTo>
                  <a:pt x="1582" y="1791"/>
                  <a:pt x="1581" y="1792"/>
                  <a:pt x="1579" y="1794"/>
                </a:cubicBezTo>
                <a:cubicBezTo>
                  <a:pt x="1578" y="1794"/>
                  <a:pt x="1578" y="1794"/>
                  <a:pt x="1578" y="1794"/>
                </a:cubicBezTo>
                <a:cubicBezTo>
                  <a:pt x="1578" y="1794"/>
                  <a:pt x="1577" y="1795"/>
                  <a:pt x="1577" y="1795"/>
                </a:cubicBezTo>
                <a:cubicBezTo>
                  <a:pt x="1575" y="1796"/>
                  <a:pt x="1573" y="1797"/>
                  <a:pt x="1571" y="1798"/>
                </a:cubicBezTo>
                <a:cubicBezTo>
                  <a:pt x="1571" y="1798"/>
                  <a:pt x="1571" y="1798"/>
                  <a:pt x="1570" y="1798"/>
                </a:cubicBezTo>
                <a:cubicBezTo>
                  <a:pt x="1569" y="1799"/>
                  <a:pt x="1567" y="1800"/>
                  <a:pt x="1566" y="1800"/>
                </a:cubicBezTo>
                <a:cubicBezTo>
                  <a:pt x="1565" y="1800"/>
                  <a:pt x="1564" y="1801"/>
                  <a:pt x="1563" y="1801"/>
                </a:cubicBezTo>
                <a:cubicBezTo>
                  <a:pt x="1563" y="1801"/>
                  <a:pt x="1563" y="1801"/>
                  <a:pt x="1562" y="1801"/>
                </a:cubicBezTo>
                <a:cubicBezTo>
                  <a:pt x="1562" y="1801"/>
                  <a:pt x="1561" y="1801"/>
                  <a:pt x="1561" y="1802"/>
                </a:cubicBezTo>
                <a:cubicBezTo>
                  <a:pt x="1559" y="1802"/>
                  <a:pt x="1557" y="1802"/>
                  <a:pt x="1555" y="1803"/>
                </a:cubicBezTo>
                <a:cubicBezTo>
                  <a:pt x="1553" y="1803"/>
                  <a:pt x="1551" y="1803"/>
                  <a:pt x="1550" y="1803"/>
                </a:cubicBezTo>
                <a:cubicBezTo>
                  <a:pt x="1548" y="1804"/>
                  <a:pt x="1546" y="1804"/>
                  <a:pt x="1544" y="1804"/>
                </a:cubicBezTo>
                <a:cubicBezTo>
                  <a:pt x="1544" y="1804"/>
                  <a:pt x="1543" y="1804"/>
                  <a:pt x="1542" y="1804"/>
                </a:cubicBezTo>
                <a:cubicBezTo>
                  <a:pt x="1540" y="1804"/>
                  <a:pt x="1540" y="1804"/>
                  <a:pt x="1540" y="1804"/>
                </a:cubicBezTo>
                <a:cubicBezTo>
                  <a:pt x="1540" y="1804"/>
                  <a:pt x="1540" y="1804"/>
                  <a:pt x="1540" y="1804"/>
                </a:cubicBezTo>
                <a:cubicBezTo>
                  <a:pt x="1530" y="1804"/>
                  <a:pt x="1519" y="1804"/>
                  <a:pt x="1509" y="1804"/>
                </a:cubicBezTo>
                <a:cubicBezTo>
                  <a:pt x="1461" y="1804"/>
                  <a:pt x="908" y="1806"/>
                  <a:pt x="869" y="1806"/>
                </a:cubicBezTo>
                <a:cubicBezTo>
                  <a:pt x="866" y="1806"/>
                  <a:pt x="863" y="1806"/>
                  <a:pt x="861" y="1805"/>
                </a:cubicBezTo>
                <a:cubicBezTo>
                  <a:pt x="857" y="1805"/>
                  <a:pt x="853" y="1804"/>
                  <a:pt x="850" y="1803"/>
                </a:cubicBezTo>
                <a:cubicBezTo>
                  <a:pt x="845" y="1802"/>
                  <a:pt x="841" y="1799"/>
                  <a:pt x="838" y="1796"/>
                </a:cubicBezTo>
                <a:cubicBezTo>
                  <a:pt x="835" y="1793"/>
                  <a:pt x="833" y="1790"/>
                  <a:pt x="832" y="1786"/>
                </a:cubicBezTo>
                <a:cubicBezTo>
                  <a:pt x="832" y="1782"/>
                  <a:pt x="832" y="1778"/>
                  <a:pt x="834" y="1773"/>
                </a:cubicBezTo>
                <a:cubicBezTo>
                  <a:pt x="836" y="1771"/>
                  <a:pt x="836" y="1771"/>
                  <a:pt x="836" y="1771"/>
                </a:cubicBezTo>
                <a:cubicBezTo>
                  <a:pt x="836" y="1771"/>
                  <a:pt x="836" y="1771"/>
                  <a:pt x="836" y="1771"/>
                </a:cubicBezTo>
                <a:cubicBezTo>
                  <a:pt x="842" y="1758"/>
                  <a:pt x="848" y="1745"/>
                  <a:pt x="854" y="1732"/>
                </a:cubicBezTo>
                <a:cubicBezTo>
                  <a:pt x="856" y="1730"/>
                  <a:pt x="857" y="1728"/>
                  <a:pt x="858" y="1726"/>
                </a:cubicBezTo>
                <a:cubicBezTo>
                  <a:pt x="862" y="1716"/>
                  <a:pt x="862" y="1716"/>
                  <a:pt x="862" y="1716"/>
                </a:cubicBezTo>
                <a:cubicBezTo>
                  <a:pt x="864" y="1712"/>
                  <a:pt x="868" y="1708"/>
                  <a:pt x="872" y="1704"/>
                </a:cubicBezTo>
                <a:cubicBezTo>
                  <a:pt x="873" y="1704"/>
                  <a:pt x="874" y="1703"/>
                  <a:pt x="875" y="1702"/>
                </a:cubicBezTo>
                <a:cubicBezTo>
                  <a:pt x="875" y="1702"/>
                  <a:pt x="876" y="1701"/>
                  <a:pt x="877" y="1701"/>
                </a:cubicBezTo>
                <a:cubicBezTo>
                  <a:pt x="878" y="1700"/>
                  <a:pt x="878" y="1700"/>
                  <a:pt x="879" y="1699"/>
                </a:cubicBezTo>
                <a:cubicBezTo>
                  <a:pt x="880" y="1699"/>
                  <a:pt x="880" y="1699"/>
                  <a:pt x="880" y="1699"/>
                </a:cubicBezTo>
                <a:cubicBezTo>
                  <a:pt x="881" y="1698"/>
                  <a:pt x="881" y="1698"/>
                  <a:pt x="882" y="1698"/>
                </a:cubicBezTo>
                <a:cubicBezTo>
                  <a:pt x="883" y="1697"/>
                  <a:pt x="885" y="1696"/>
                  <a:pt x="886" y="1695"/>
                </a:cubicBezTo>
                <a:cubicBezTo>
                  <a:pt x="887" y="1695"/>
                  <a:pt x="888" y="1695"/>
                  <a:pt x="889" y="1694"/>
                </a:cubicBezTo>
                <a:cubicBezTo>
                  <a:pt x="890" y="1694"/>
                  <a:pt x="891" y="1693"/>
                  <a:pt x="893" y="1693"/>
                </a:cubicBezTo>
                <a:cubicBezTo>
                  <a:pt x="895" y="1692"/>
                  <a:pt x="897" y="1691"/>
                  <a:pt x="899" y="1690"/>
                </a:cubicBezTo>
                <a:cubicBezTo>
                  <a:pt x="900" y="1690"/>
                  <a:pt x="901" y="1690"/>
                  <a:pt x="903" y="1689"/>
                </a:cubicBezTo>
                <a:cubicBezTo>
                  <a:pt x="903" y="1689"/>
                  <a:pt x="904" y="1689"/>
                  <a:pt x="904" y="1689"/>
                </a:cubicBezTo>
                <a:cubicBezTo>
                  <a:pt x="910" y="1687"/>
                  <a:pt x="917" y="1687"/>
                  <a:pt x="923" y="1687"/>
                </a:cubicBezTo>
                <a:cubicBezTo>
                  <a:pt x="923" y="1687"/>
                  <a:pt x="1503" y="1685"/>
                  <a:pt x="1525" y="1685"/>
                </a:cubicBezTo>
                <a:cubicBezTo>
                  <a:pt x="1531" y="1685"/>
                  <a:pt x="1538" y="1685"/>
                  <a:pt x="1545" y="1685"/>
                </a:cubicBezTo>
                <a:cubicBezTo>
                  <a:pt x="1548" y="1685"/>
                  <a:pt x="1551" y="1685"/>
                  <a:pt x="1554" y="1686"/>
                </a:cubicBezTo>
                <a:cubicBezTo>
                  <a:pt x="1554" y="1686"/>
                  <a:pt x="1555" y="1686"/>
                  <a:pt x="1555" y="1686"/>
                </a:cubicBezTo>
                <a:cubicBezTo>
                  <a:pt x="1557" y="1686"/>
                  <a:pt x="1560" y="1686"/>
                  <a:pt x="1562" y="1687"/>
                </a:cubicBezTo>
                <a:cubicBezTo>
                  <a:pt x="1562" y="1687"/>
                  <a:pt x="1563" y="1687"/>
                  <a:pt x="1563" y="1687"/>
                </a:cubicBezTo>
                <a:cubicBezTo>
                  <a:pt x="1563" y="1687"/>
                  <a:pt x="1563" y="1687"/>
                  <a:pt x="1563" y="1687"/>
                </a:cubicBezTo>
                <a:cubicBezTo>
                  <a:pt x="1566" y="1688"/>
                  <a:pt x="1568" y="1689"/>
                  <a:pt x="1570" y="1690"/>
                </a:cubicBezTo>
                <a:cubicBezTo>
                  <a:pt x="1570" y="1690"/>
                  <a:pt x="1571" y="1690"/>
                  <a:pt x="1571" y="1690"/>
                </a:cubicBezTo>
                <a:cubicBezTo>
                  <a:pt x="1573" y="1691"/>
                  <a:pt x="1575" y="1692"/>
                  <a:pt x="1577" y="1693"/>
                </a:cubicBezTo>
                <a:cubicBezTo>
                  <a:pt x="1577" y="1693"/>
                  <a:pt x="1577" y="1693"/>
                  <a:pt x="1578" y="1693"/>
                </a:cubicBezTo>
                <a:cubicBezTo>
                  <a:pt x="1578" y="1694"/>
                  <a:pt x="1578" y="1694"/>
                  <a:pt x="1578" y="1694"/>
                </a:cubicBezTo>
                <a:cubicBezTo>
                  <a:pt x="1580" y="1695"/>
                  <a:pt x="1581" y="1696"/>
                  <a:pt x="1582" y="1697"/>
                </a:cubicBezTo>
                <a:cubicBezTo>
                  <a:pt x="1584" y="1698"/>
                  <a:pt x="1586" y="1700"/>
                  <a:pt x="1588" y="1703"/>
                </a:cubicBezTo>
                <a:cubicBezTo>
                  <a:pt x="1590" y="1706"/>
                  <a:pt x="1592" y="1710"/>
                  <a:pt x="1592" y="1714"/>
                </a:cubicBezTo>
                <a:cubicBezTo>
                  <a:pt x="1592" y="1717"/>
                  <a:pt x="1592" y="1717"/>
                  <a:pt x="1592" y="1717"/>
                </a:cubicBezTo>
                <a:cubicBezTo>
                  <a:pt x="1592" y="1717"/>
                  <a:pt x="1592" y="1717"/>
                  <a:pt x="1592" y="1717"/>
                </a:cubicBezTo>
                <a:cubicBezTo>
                  <a:pt x="1592" y="1731"/>
                  <a:pt x="1592" y="1746"/>
                  <a:pt x="1592" y="1760"/>
                </a:cubicBezTo>
                <a:cubicBezTo>
                  <a:pt x="1592" y="1764"/>
                  <a:pt x="1593" y="1767"/>
                  <a:pt x="1592" y="1771"/>
                </a:cubicBezTo>
                <a:close/>
                <a:moveTo>
                  <a:pt x="1671" y="1490"/>
                </a:moveTo>
                <a:cubicBezTo>
                  <a:pt x="1671" y="1490"/>
                  <a:pt x="1670" y="1489"/>
                  <a:pt x="1670" y="1489"/>
                </a:cubicBezTo>
                <a:cubicBezTo>
                  <a:pt x="1670" y="1489"/>
                  <a:pt x="1669" y="1489"/>
                  <a:pt x="1669" y="1488"/>
                </a:cubicBezTo>
                <a:cubicBezTo>
                  <a:pt x="1667" y="1486"/>
                  <a:pt x="1666" y="1483"/>
                  <a:pt x="1665" y="1480"/>
                </a:cubicBezTo>
                <a:cubicBezTo>
                  <a:pt x="1665" y="1477"/>
                  <a:pt x="1665" y="1477"/>
                  <a:pt x="1665" y="1477"/>
                </a:cubicBezTo>
                <a:cubicBezTo>
                  <a:pt x="1665" y="1475"/>
                  <a:pt x="1665" y="1473"/>
                  <a:pt x="1665" y="1471"/>
                </a:cubicBezTo>
                <a:cubicBezTo>
                  <a:pt x="1665" y="1471"/>
                  <a:pt x="1665" y="1471"/>
                  <a:pt x="1665" y="1471"/>
                </a:cubicBezTo>
                <a:cubicBezTo>
                  <a:pt x="1664" y="1463"/>
                  <a:pt x="1662" y="1454"/>
                  <a:pt x="1663" y="1445"/>
                </a:cubicBezTo>
                <a:cubicBezTo>
                  <a:pt x="1663" y="1443"/>
                  <a:pt x="1663" y="1443"/>
                  <a:pt x="1663" y="1443"/>
                </a:cubicBezTo>
                <a:cubicBezTo>
                  <a:pt x="1662" y="1440"/>
                  <a:pt x="1663" y="1437"/>
                  <a:pt x="1665" y="1435"/>
                </a:cubicBezTo>
                <a:cubicBezTo>
                  <a:pt x="1667" y="1433"/>
                  <a:pt x="1669" y="1431"/>
                  <a:pt x="1673" y="1429"/>
                </a:cubicBezTo>
                <a:cubicBezTo>
                  <a:pt x="1676" y="1427"/>
                  <a:pt x="1680" y="1426"/>
                  <a:pt x="1684" y="1425"/>
                </a:cubicBezTo>
                <a:cubicBezTo>
                  <a:pt x="1684" y="1425"/>
                  <a:pt x="1684" y="1425"/>
                  <a:pt x="1684" y="1425"/>
                </a:cubicBezTo>
                <a:cubicBezTo>
                  <a:pt x="1685" y="1425"/>
                  <a:pt x="1685" y="1425"/>
                  <a:pt x="1685" y="1425"/>
                </a:cubicBezTo>
                <a:cubicBezTo>
                  <a:pt x="1687" y="1424"/>
                  <a:pt x="1689" y="1424"/>
                  <a:pt x="1690" y="1424"/>
                </a:cubicBezTo>
                <a:cubicBezTo>
                  <a:pt x="1691" y="1424"/>
                  <a:pt x="1692" y="1424"/>
                  <a:pt x="1693" y="1424"/>
                </a:cubicBezTo>
                <a:cubicBezTo>
                  <a:pt x="1700" y="1423"/>
                  <a:pt x="1708" y="1423"/>
                  <a:pt x="1716" y="1423"/>
                </a:cubicBezTo>
                <a:cubicBezTo>
                  <a:pt x="1769" y="1423"/>
                  <a:pt x="1769" y="1423"/>
                  <a:pt x="1769" y="1423"/>
                </a:cubicBezTo>
                <a:cubicBezTo>
                  <a:pt x="1772" y="1423"/>
                  <a:pt x="1775" y="1423"/>
                  <a:pt x="1778" y="1424"/>
                </a:cubicBezTo>
                <a:cubicBezTo>
                  <a:pt x="1792" y="1425"/>
                  <a:pt x="1808" y="1429"/>
                  <a:pt x="1810" y="1442"/>
                </a:cubicBezTo>
                <a:cubicBezTo>
                  <a:pt x="1814" y="1454"/>
                  <a:pt x="1815" y="1466"/>
                  <a:pt x="1817" y="1478"/>
                </a:cubicBezTo>
                <a:cubicBezTo>
                  <a:pt x="1818" y="1480"/>
                  <a:pt x="1818" y="1480"/>
                  <a:pt x="1818" y="1480"/>
                </a:cubicBezTo>
                <a:cubicBezTo>
                  <a:pt x="1818" y="1482"/>
                  <a:pt x="1818" y="1485"/>
                  <a:pt x="1817" y="1487"/>
                </a:cubicBezTo>
                <a:cubicBezTo>
                  <a:pt x="1817" y="1487"/>
                  <a:pt x="1817" y="1488"/>
                  <a:pt x="1816" y="1488"/>
                </a:cubicBezTo>
                <a:cubicBezTo>
                  <a:pt x="1816" y="1488"/>
                  <a:pt x="1816" y="1488"/>
                  <a:pt x="1816" y="1488"/>
                </a:cubicBezTo>
                <a:cubicBezTo>
                  <a:pt x="1816" y="1488"/>
                  <a:pt x="1816" y="1488"/>
                  <a:pt x="1816" y="1488"/>
                </a:cubicBezTo>
                <a:cubicBezTo>
                  <a:pt x="1813" y="1494"/>
                  <a:pt x="1807" y="1497"/>
                  <a:pt x="1799" y="1499"/>
                </a:cubicBezTo>
                <a:cubicBezTo>
                  <a:pt x="1798" y="1499"/>
                  <a:pt x="1798" y="1499"/>
                  <a:pt x="1797" y="1499"/>
                </a:cubicBezTo>
                <a:cubicBezTo>
                  <a:pt x="1796" y="1500"/>
                  <a:pt x="1796" y="1500"/>
                  <a:pt x="1795" y="1500"/>
                </a:cubicBezTo>
                <a:cubicBezTo>
                  <a:pt x="1794" y="1500"/>
                  <a:pt x="1794" y="1500"/>
                  <a:pt x="1793" y="1500"/>
                </a:cubicBezTo>
                <a:cubicBezTo>
                  <a:pt x="1792" y="1500"/>
                  <a:pt x="1790" y="1501"/>
                  <a:pt x="1789" y="1501"/>
                </a:cubicBezTo>
                <a:cubicBezTo>
                  <a:pt x="1771" y="1503"/>
                  <a:pt x="1750" y="1501"/>
                  <a:pt x="1741" y="1501"/>
                </a:cubicBezTo>
                <a:cubicBezTo>
                  <a:pt x="1707" y="1501"/>
                  <a:pt x="1707" y="1501"/>
                  <a:pt x="1707" y="1501"/>
                </a:cubicBezTo>
                <a:cubicBezTo>
                  <a:pt x="1704" y="1501"/>
                  <a:pt x="1702" y="1501"/>
                  <a:pt x="1699" y="1501"/>
                </a:cubicBezTo>
                <a:cubicBezTo>
                  <a:pt x="1697" y="1501"/>
                  <a:pt x="1695" y="1500"/>
                  <a:pt x="1693" y="1500"/>
                </a:cubicBezTo>
                <a:cubicBezTo>
                  <a:pt x="1693" y="1500"/>
                  <a:pt x="1692" y="1500"/>
                  <a:pt x="1692" y="1500"/>
                </a:cubicBezTo>
                <a:cubicBezTo>
                  <a:pt x="1691" y="1500"/>
                  <a:pt x="1691" y="1500"/>
                  <a:pt x="1691" y="1500"/>
                </a:cubicBezTo>
                <a:cubicBezTo>
                  <a:pt x="1689" y="1499"/>
                  <a:pt x="1687" y="1499"/>
                  <a:pt x="1685" y="1498"/>
                </a:cubicBezTo>
                <a:cubicBezTo>
                  <a:pt x="1684" y="1498"/>
                  <a:pt x="1684" y="1497"/>
                  <a:pt x="1683" y="1497"/>
                </a:cubicBezTo>
                <a:cubicBezTo>
                  <a:pt x="1681" y="1496"/>
                  <a:pt x="1680" y="1496"/>
                  <a:pt x="1678" y="1495"/>
                </a:cubicBezTo>
                <a:cubicBezTo>
                  <a:pt x="1676" y="1494"/>
                  <a:pt x="1674" y="1492"/>
                  <a:pt x="1672" y="1491"/>
                </a:cubicBezTo>
                <a:cubicBezTo>
                  <a:pt x="1672" y="1491"/>
                  <a:pt x="1671" y="1490"/>
                  <a:pt x="1671" y="1490"/>
                </a:cubicBezTo>
                <a:close/>
                <a:moveTo>
                  <a:pt x="1680" y="1622"/>
                </a:moveTo>
                <a:cubicBezTo>
                  <a:pt x="1677" y="1618"/>
                  <a:pt x="1676" y="1615"/>
                  <a:pt x="1675" y="1612"/>
                </a:cubicBezTo>
                <a:cubicBezTo>
                  <a:pt x="1675" y="1607"/>
                  <a:pt x="1675" y="1607"/>
                  <a:pt x="1675" y="1607"/>
                </a:cubicBezTo>
                <a:cubicBezTo>
                  <a:pt x="1675" y="1607"/>
                  <a:pt x="1675" y="1607"/>
                  <a:pt x="1675" y="1607"/>
                </a:cubicBezTo>
                <a:cubicBezTo>
                  <a:pt x="1674" y="1593"/>
                  <a:pt x="1673" y="1580"/>
                  <a:pt x="1672" y="1567"/>
                </a:cubicBezTo>
                <a:cubicBezTo>
                  <a:pt x="1672" y="1567"/>
                  <a:pt x="1672" y="1567"/>
                  <a:pt x="1672" y="1567"/>
                </a:cubicBezTo>
                <a:cubicBezTo>
                  <a:pt x="1672" y="1566"/>
                  <a:pt x="1672" y="1566"/>
                  <a:pt x="1672" y="1566"/>
                </a:cubicBezTo>
                <a:cubicBezTo>
                  <a:pt x="1672" y="1565"/>
                  <a:pt x="1672" y="1564"/>
                  <a:pt x="1672" y="1563"/>
                </a:cubicBezTo>
                <a:cubicBezTo>
                  <a:pt x="1675" y="1535"/>
                  <a:pt x="1735" y="1542"/>
                  <a:pt x="1754" y="1542"/>
                </a:cubicBezTo>
                <a:cubicBezTo>
                  <a:pt x="1776" y="1542"/>
                  <a:pt x="1819" y="1537"/>
                  <a:pt x="1832" y="1559"/>
                </a:cubicBezTo>
                <a:cubicBezTo>
                  <a:pt x="1833" y="1561"/>
                  <a:pt x="1835" y="1563"/>
                  <a:pt x="1835" y="1565"/>
                </a:cubicBezTo>
                <a:cubicBezTo>
                  <a:pt x="1836" y="1568"/>
                  <a:pt x="1836" y="1568"/>
                  <a:pt x="1836" y="1568"/>
                </a:cubicBezTo>
                <a:cubicBezTo>
                  <a:pt x="1836" y="1568"/>
                  <a:pt x="1836" y="1568"/>
                  <a:pt x="1836" y="1568"/>
                </a:cubicBezTo>
                <a:cubicBezTo>
                  <a:pt x="1837" y="1575"/>
                  <a:pt x="1838" y="1581"/>
                  <a:pt x="1840" y="1588"/>
                </a:cubicBezTo>
                <a:cubicBezTo>
                  <a:pt x="1844" y="1611"/>
                  <a:pt x="1844" y="1611"/>
                  <a:pt x="1844" y="1611"/>
                </a:cubicBezTo>
                <a:cubicBezTo>
                  <a:pt x="1845" y="1615"/>
                  <a:pt x="1844" y="1618"/>
                  <a:pt x="1843" y="1621"/>
                </a:cubicBezTo>
                <a:cubicBezTo>
                  <a:pt x="1842" y="1623"/>
                  <a:pt x="1840" y="1625"/>
                  <a:pt x="1838" y="1627"/>
                </a:cubicBezTo>
                <a:cubicBezTo>
                  <a:pt x="1838" y="1627"/>
                  <a:pt x="1837" y="1628"/>
                  <a:pt x="1836" y="1629"/>
                </a:cubicBezTo>
                <a:cubicBezTo>
                  <a:pt x="1836" y="1629"/>
                  <a:pt x="1835" y="1629"/>
                  <a:pt x="1835" y="1630"/>
                </a:cubicBezTo>
                <a:cubicBezTo>
                  <a:pt x="1835" y="1630"/>
                  <a:pt x="1834" y="1630"/>
                  <a:pt x="1834" y="1630"/>
                </a:cubicBezTo>
                <a:cubicBezTo>
                  <a:pt x="1833" y="1631"/>
                  <a:pt x="1832" y="1631"/>
                  <a:pt x="1830" y="1632"/>
                </a:cubicBezTo>
                <a:cubicBezTo>
                  <a:pt x="1829" y="1633"/>
                  <a:pt x="1828" y="1633"/>
                  <a:pt x="1827" y="1634"/>
                </a:cubicBezTo>
                <a:cubicBezTo>
                  <a:pt x="1826" y="1634"/>
                  <a:pt x="1825" y="1634"/>
                  <a:pt x="1825" y="1634"/>
                </a:cubicBezTo>
                <a:cubicBezTo>
                  <a:pt x="1824" y="1635"/>
                  <a:pt x="1823" y="1635"/>
                  <a:pt x="1822" y="1635"/>
                </a:cubicBezTo>
                <a:cubicBezTo>
                  <a:pt x="1821" y="1635"/>
                  <a:pt x="1820" y="1636"/>
                  <a:pt x="1819" y="1636"/>
                </a:cubicBezTo>
                <a:cubicBezTo>
                  <a:pt x="1818" y="1636"/>
                  <a:pt x="1818" y="1636"/>
                  <a:pt x="1818" y="1636"/>
                </a:cubicBezTo>
                <a:cubicBezTo>
                  <a:pt x="1816" y="1636"/>
                  <a:pt x="1814" y="1637"/>
                  <a:pt x="1812" y="1637"/>
                </a:cubicBezTo>
                <a:cubicBezTo>
                  <a:pt x="1809" y="1637"/>
                  <a:pt x="1807" y="1637"/>
                  <a:pt x="1805" y="1637"/>
                </a:cubicBezTo>
                <a:cubicBezTo>
                  <a:pt x="1805" y="1637"/>
                  <a:pt x="1805" y="1637"/>
                  <a:pt x="1805" y="1637"/>
                </a:cubicBezTo>
                <a:cubicBezTo>
                  <a:pt x="1804" y="1637"/>
                  <a:pt x="1804" y="1637"/>
                  <a:pt x="1804" y="1637"/>
                </a:cubicBezTo>
                <a:cubicBezTo>
                  <a:pt x="1804" y="1637"/>
                  <a:pt x="1804" y="1637"/>
                  <a:pt x="1804" y="1637"/>
                </a:cubicBezTo>
                <a:cubicBezTo>
                  <a:pt x="1777" y="1637"/>
                  <a:pt x="1750" y="1637"/>
                  <a:pt x="1722" y="1638"/>
                </a:cubicBezTo>
                <a:cubicBezTo>
                  <a:pt x="1719" y="1638"/>
                  <a:pt x="1716" y="1637"/>
                  <a:pt x="1714" y="1637"/>
                </a:cubicBezTo>
                <a:cubicBezTo>
                  <a:pt x="1713" y="1637"/>
                  <a:pt x="1712" y="1637"/>
                  <a:pt x="1712" y="1637"/>
                </a:cubicBezTo>
                <a:cubicBezTo>
                  <a:pt x="1709" y="1636"/>
                  <a:pt x="1707" y="1636"/>
                  <a:pt x="1705" y="1636"/>
                </a:cubicBezTo>
                <a:cubicBezTo>
                  <a:pt x="1705" y="1636"/>
                  <a:pt x="1705" y="1636"/>
                  <a:pt x="1705" y="1636"/>
                </a:cubicBezTo>
                <a:cubicBezTo>
                  <a:pt x="1704" y="1635"/>
                  <a:pt x="1704" y="1635"/>
                  <a:pt x="1704" y="1635"/>
                </a:cubicBezTo>
                <a:cubicBezTo>
                  <a:pt x="1701" y="1635"/>
                  <a:pt x="1699" y="1634"/>
                  <a:pt x="1697" y="1633"/>
                </a:cubicBezTo>
                <a:cubicBezTo>
                  <a:pt x="1696" y="1633"/>
                  <a:pt x="1695" y="1632"/>
                  <a:pt x="1695" y="1632"/>
                </a:cubicBezTo>
                <a:cubicBezTo>
                  <a:pt x="1693" y="1632"/>
                  <a:pt x="1692" y="1631"/>
                  <a:pt x="1691" y="1630"/>
                </a:cubicBezTo>
                <a:cubicBezTo>
                  <a:pt x="1691" y="1630"/>
                  <a:pt x="1690" y="1630"/>
                  <a:pt x="1690" y="1630"/>
                </a:cubicBezTo>
                <a:cubicBezTo>
                  <a:pt x="1686" y="1628"/>
                  <a:pt x="1682" y="1625"/>
                  <a:pt x="1680" y="1622"/>
                </a:cubicBezTo>
                <a:close/>
                <a:moveTo>
                  <a:pt x="1875" y="1783"/>
                </a:moveTo>
                <a:cubicBezTo>
                  <a:pt x="1873" y="1787"/>
                  <a:pt x="1870" y="1790"/>
                  <a:pt x="1866" y="1793"/>
                </a:cubicBezTo>
                <a:cubicBezTo>
                  <a:pt x="1862" y="1796"/>
                  <a:pt x="1858" y="1799"/>
                  <a:pt x="1852" y="1800"/>
                </a:cubicBezTo>
                <a:cubicBezTo>
                  <a:pt x="1846" y="1802"/>
                  <a:pt x="1840" y="1803"/>
                  <a:pt x="1833" y="1803"/>
                </a:cubicBezTo>
                <a:cubicBezTo>
                  <a:pt x="1815" y="1803"/>
                  <a:pt x="1815" y="1803"/>
                  <a:pt x="1815" y="1803"/>
                </a:cubicBezTo>
                <a:cubicBezTo>
                  <a:pt x="1814" y="1803"/>
                  <a:pt x="1814" y="1803"/>
                  <a:pt x="1814" y="1803"/>
                </a:cubicBezTo>
                <a:cubicBezTo>
                  <a:pt x="1789" y="1803"/>
                  <a:pt x="1765" y="1803"/>
                  <a:pt x="1740" y="1803"/>
                </a:cubicBezTo>
                <a:cubicBezTo>
                  <a:pt x="1737" y="1803"/>
                  <a:pt x="1734" y="1803"/>
                  <a:pt x="1731" y="1803"/>
                </a:cubicBezTo>
                <a:cubicBezTo>
                  <a:pt x="1730" y="1803"/>
                  <a:pt x="1730" y="1803"/>
                  <a:pt x="1729" y="1803"/>
                </a:cubicBezTo>
                <a:cubicBezTo>
                  <a:pt x="1726" y="1802"/>
                  <a:pt x="1724" y="1802"/>
                  <a:pt x="1721" y="1801"/>
                </a:cubicBezTo>
                <a:cubicBezTo>
                  <a:pt x="1721" y="1801"/>
                  <a:pt x="1721" y="1801"/>
                  <a:pt x="1720" y="1801"/>
                </a:cubicBezTo>
                <a:cubicBezTo>
                  <a:pt x="1720" y="1801"/>
                  <a:pt x="1720" y="1801"/>
                  <a:pt x="1720" y="1801"/>
                </a:cubicBezTo>
                <a:cubicBezTo>
                  <a:pt x="1709" y="1798"/>
                  <a:pt x="1698" y="1792"/>
                  <a:pt x="1692" y="1783"/>
                </a:cubicBezTo>
                <a:cubicBezTo>
                  <a:pt x="1692" y="1783"/>
                  <a:pt x="1692" y="1783"/>
                  <a:pt x="1692" y="1783"/>
                </a:cubicBezTo>
                <a:cubicBezTo>
                  <a:pt x="1692" y="1783"/>
                  <a:pt x="1692" y="1783"/>
                  <a:pt x="1692" y="1783"/>
                </a:cubicBezTo>
                <a:cubicBezTo>
                  <a:pt x="1691" y="1782"/>
                  <a:pt x="1690" y="1780"/>
                  <a:pt x="1690" y="1778"/>
                </a:cubicBezTo>
                <a:cubicBezTo>
                  <a:pt x="1689" y="1777"/>
                  <a:pt x="1689" y="1776"/>
                  <a:pt x="1689" y="1775"/>
                </a:cubicBezTo>
                <a:cubicBezTo>
                  <a:pt x="1688" y="1774"/>
                  <a:pt x="1688" y="1773"/>
                  <a:pt x="1688" y="1772"/>
                </a:cubicBezTo>
                <a:cubicBezTo>
                  <a:pt x="1688" y="1772"/>
                  <a:pt x="1688" y="1771"/>
                  <a:pt x="1688" y="1771"/>
                </a:cubicBezTo>
                <a:cubicBezTo>
                  <a:pt x="1687" y="1769"/>
                  <a:pt x="1687" y="1769"/>
                  <a:pt x="1687" y="1769"/>
                </a:cubicBezTo>
                <a:cubicBezTo>
                  <a:pt x="1687" y="1769"/>
                  <a:pt x="1687" y="1769"/>
                  <a:pt x="1687" y="1769"/>
                </a:cubicBezTo>
                <a:cubicBezTo>
                  <a:pt x="1686" y="1756"/>
                  <a:pt x="1685" y="1742"/>
                  <a:pt x="1684" y="1728"/>
                </a:cubicBezTo>
                <a:cubicBezTo>
                  <a:pt x="1684" y="1725"/>
                  <a:pt x="1684" y="1723"/>
                  <a:pt x="1684" y="1721"/>
                </a:cubicBezTo>
                <a:cubicBezTo>
                  <a:pt x="1683" y="1714"/>
                  <a:pt x="1683" y="1714"/>
                  <a:pt x="1683" y="1714"/>
                </a:cubicBezTo>
                <a:cubicBezTo>
                  <a:pt x="1683" y="1713"/>
                  <a:pt x="1683" y="1713"/>
                  <a:pt x="1683" y="1713"/>
                </a:cubicBezTo>
                <a:cubicBezTo>
                  <a:pt x="1683" y="1711"/>
                  <a:pt x="1683" y="1710"/>
                  <a:pt x="1684" y="1709"/>
                </a:cubicBezTo>
                <a:cubicBezTo>
                  <a:pt x="1684" y="1708"/>
                  <a:pt x="1684" y="1707"/>
                  <a:pt x="1684" y="1707"/>
                </a:cubicBezTo>
                <a:cubicBezTo>
                  <a:pt x="1685" y="1706"/>
                  <a:pt x="1685" y="1705"/>
                  <a:pt x="1685" y="1704"/>
                </a:cubicBezTo>
                <a:cubicBezTo>
                  <a:pt x="1686" y="1703"/>
                  <a:pt x="1686" y="1703"/>
                  <a:pt x="1686" y="1702"/>
                </a:cubicBezTo>
                <a:cubicBezTo>
                  <a:pt x="1686" y="1702"/>
                  <a:pt x="1686" y="1702"/>
                  <a:pt x="1686" y="1702"/>
                </a:cubicBezTo>
                <a:cubicBezTo>
                  <a:pt x="1687" y="1700"/>
                  <a:pt x="1688" y="1699"/>
                  <a:pt x="1689" y="1698"/>
                </a:cubicBezTo>
                <a:cubicBezTo>
                  <a:pt x="1690" y="1697"/>
                  <a:pt x="1691" y="1697"/>
                  <a:pt x="1691" y="1696"/>
                </a:cubicBezTo>
                <a:cubicBezTo>
                  <a:pt x="1692" y="1695"/>
                  <a:pt x="1693" y="1695"/>
                  <a:pt x="1694" y="1694"/>
                </a:cubicBezTo>
                <a:cubicBezTo>
                  <a:pt x="1695" y="1694"/>
                  <a:pt x="1695" y="1693"/>
                  <a:pt x="1695" y="1693"/>
                </a:cubicBezTo>
                <a:cubicBezTo>
                  <a:pt x="1695" y="1693"/>
                  <a:pt x="1696" y="1693"/>
                  <a:pt x="1696" y="1693"/>
                </a:cubicBezTo>
                <a:cubicBezTo>
                  <a:pt x="1698" y="1692"/>
                  <a:pt x="1699" y="1691"/>
                  <a:pt x="1701" y="1690"/>
                </a:cubicBezTo>
                <a:cubicBezTo>
                  <a:pt x="1702" y="1690"/>
                  <a:pt x="1702" y="1689"/>
                  <a:pt x="1702" y="1689"/>
                </a:cubicBezTo>
                <a:cubicBezTo>
                  <a:pt x="1703" y="1689"/>
                  <a:pt x="1703" y="1689"/>
                  <a:pt x="1703" y="1689"/>
                </a:cubicBezTo>
                <a:cubicBezTo>
                  <a:pt x="1704" y="1689"/>
                  <a:pt x="1704" y="1689"/>
                  <a:pt x="1705" y="1688"/>
                </a:cubicBezTo>
                <a:cubicBezTo>
                  <a:pt x="1706" y="1688"/>
                  <a:pt x="1708" y="1687"/>
                  <a:pt x="1709" y="1687"/>
                </a:cubicBezTo>
                <a:cubicBezTo>
                  <a:pt x="1710" y="1687"/>
                  <a:pt x="1711" y="1686"/>
                  <a:pt x="1712" y="1686"/>
                </a:cubicBezTo>
                <a:cubicBezTo>
                  <a:pt x="1713" y="1686"/>
                  <a:pt x="1714" y="1686"/>
                  <a:pt x="1714" y="1686"/>
                </a:cubicBezTo>
                <a:cubicBezTo>
                  <a:pt x="1717" y="1685"/>
                  <a:pt x="1720" y="1685"/>
                  <a:pt x="1723" y="1685"/>
                </a:cubicBezTo>
                <a:cubicBezTo>
                  <a:pt x="1723" y="1685"/>
                  <a:pt x="1724" y="1685"/>
                  <a:pt x="1724" y="1685"/>
                </a:cubicBezTo>
                <a:cubicBezTo>
                  <a:pt x="1725" y="1685"/>
                  <a:pt x="1726" y="1685"/>
                  <a:pt x="1727" y="1685"/>
                </a:cubicBezTo>
                <a:cubicBezTo>
                  <a:pt x="1731" y="1685"/>
                  <a:pt x="1731" y="1685"/>
                  <a:pt x="1731" y="1685"/>
                </a:cubicBezTo>
                <a:cubicBezTo>
                  <a:pt x="1736" y="1684"/>
                  <a:pt x="1740" y="1684"/>
                  <a:pt x="1744" y="1684"/>
                </a:cubicBezTo>
                <a:cubicBezTo>
                  <a:pt x="1748" y="1684"/>
                  <a:pt x="1752" y="1684"/>
                  <a:pt x="1755" y="1684"/>
                </a:cubicBezTo>
                <a:cubicBezTo>
                  <a:pt x="1791" y="1684"/>
                  <a:pt x="1791" y="1684"/>
                  <a:pt x="1791" y="1684"/>
                </a:cubicBezTo>
                <a:cubicBezTo>
                  <a:pt x="1801" y="1684"/>
                  <a:pt x="1811" y="1684"/>
                  <a:pt x="1820" y="1685"/>
                </a:cubicBezTo>
                <a:cubicBezTo>
                  <a:pt x="1822" y="1685"/>
                  <a:pt x="1823" y="1685"/>
                  <a:pt x="1825" y="1685"/>
                </a:cubicBezTo>
                <a:cubicBezTo>
                  <a:pt x="1826" y="1686"/>
                  <a:pt x="1827" y="1686"/>
                  <a:pt x="1828" y="1686"/>
                </a:cubicBezTo>
                <a:cubicBezTo>
                  <a:pt x="1828" y="1686"/>
                  <a:pt x="1829" y="1686"/>
                  <a:pt x="1830" y="1686"/>
                </a:cubicBezTo>
                <a:cubicBezTo>
                  <a:pt x="1830" y="1686"/>
                  <a:pt x="1831" y="1686"/>
                  <a:pt x="1831" y="1687"/>
                </a:cubicBezTo>
                <a:cubicBezTo>
                  <a:pt x="1832" y="1687"/>
                  <a:pt x="1832" y="1687"/>
                  <a:pt x="1833" y="1687"/>
                </a:cubicBezTo>
                <a:cubicBezTo>
                  <a:pt x="1834" y="1687"/>
                  <a:pt x="1836" y="1688"/>
                  <a:pt x="1838" y="1689"/>
                </a:cubicBezTo>
                <a:cubicBezTo>
                  <a:pt x="1839" y="1689"/>
                  <a:pt x="1840" y="1689"/>
                  <a:pt x="1841" y="1690"/>
                </a:cubicBezTo>
                <a:cubicBezTo>
                  <a:pt x="1842" y="1690"/>
                  <a:pt x="1842" y="1690"/>
                  <a:pt x="1843" y="1691"/>
                </a:cubicBezTo>
                <a:cubicBezTo>
                  <a:pt x="1845" y="1691"/>
                  <a:pt x="1846" y="1692"/>
                  <a:pt x="1847" y="1693"/>
                </a:cubicBezTo>
                <a:cubicBezTo>
                  <a:pt x="1852" y="1695"/>
                  <a:pt x="1856" y="1698"/>
                  <a:pt x="1859" y="1702"/>
                </a:cubicBezTo>
                <a:cubicBezTo>
                  <a:pt x="1862" y="1705"/>
                  <a:pt x="1864" y="1709"/>
                  <a:pt x="1865" y="1713"/>
                </a:cubicBezTo>
                <a:cubicBezTo>
                  <a:pt x="1870" y="1736"/>
                  <a:pt x="1870" y="1736"/>
                  <a:pt x="1870" y="1736"/>
                </a:cubicBezTo>
                <a:cubicBezTo>
                  <a:pt x="1871" y="1746"/>
                  <a:pt x="1873" y="1755"/>
                  <a:pt x="1875" y="1764"/>
                </a:cubicBezTo>
                <a:cubicBezTo>
                  <a:pt x="1875" y="1764"/>
                  <a:pt x="1875" y="1764"/>
                  <a:pt x="1875" y="1764"/>
                </a:cubicBezTo>
                <a:cubicBezTo>
                  <a:pt x="1876" y="1770"/>
                  <a:pt x="1876" y="1770"/>
                  <a:pt x="1876" y="1770"/>
                </a:cubicBezTo>
                <a:cubicBezTo>
                  <a:pt x="1877" y="1775"/>
                  <a:pt x="1877" y="1779"/>
                  <a:pt x="1875" y="1783"/>
                </a:cubicBezTo>
                <a:close/>
                <a:moveTo>
                  <a:pt x="2041" y="1494"/>
                </a:moveTo>
                <a:cubicBezTo>
                  <a:pt x="2036" y="1492"/>
                  <a:pt x="2032" y="1490"/>
                  <a:pt x="2030" y="1487"/>
                </a:cubicBezTo>
                <a:cubicBezTo>
                  <a:pt x="2027" y="1485"/>
                  <a:pt x="2024" y="1482"/>
                  <a:pt x="2023" y="1479"/>
                </a:cubicBezTo>
                <a:cubicBezTo>
                  <a:pt x="2021" y="1474"/>
                  <a:pt x="2021" y="1474"/>
                  <a:pt x="2021" y="1474"/>
                </a:cubicBezTo>
                <a:cubicBezTo>
                  <a:pt x="2019" y="1467"/>
                  <a:pt x="2016" y="1460"/>
                  <a:pt x="2014" y="1453"/>
                </a:cubicBezTo>
                <a:cubicBezTo>
                  <a:pt x="2012" y="1449"/>
                  <a:pt x="2009" y="1444"/>
                  <a:pt x="2009" y="1439"/>
                </a:cubicBezTo>
                <a:cubicBezTo>
                  <a:pt x="2009" y="1439"/>
                  <a:pt x="2009" y="1438"/>
                  <a:pt x="2009" y="1437"/>
                </a:cubicBezTo>
                <a:cubicBezTo>
                  <a:pt x="2009" y="1437"/>
                  <a:pt x="2009" y="1437"/>
                  <a:pt x="2009" y="1437"/>
                </a:cubicBezTo>
                <a:cubicBezTo>
                  <a:pt x="2009" y="1436"/>
                  <a:pt x="2009" y="1436"/>
                  <a:pt x="2009" y="1436"/>
                </a:cubicBezTo>
                <a:cubicBezTo>
                  <a:pt x="2010" y="1435"/>
                  <a:pt x="2009" y="1435"/>
                  <a:pt x="2010" y="1434"/>
                </a:cubicBezTo>
                <a:cubicBezTo>
                  <a:pt x="2010" y="1434"/>
                  <a:pt x="2010" y="1434"/>
                  <a:pt x="2010" y="1434"/>
                </a:cubicBezTo>
                <a:cubicBezTo>
                  <a:pt x="2016" y="1421"/>
                  <a:pt x="2039" y="1423"/>
                  <a:pt x="2051" y="1423"/>
                </a:cubicBezTo>
                <a:cubicBezTo>
                  <a:pt x="2110" y="1422"/>
                  <a:pt x="2110" y="1422"/>
                  <a:pt x="2110" y="1422"/>
                </a:cubicBezTo>
                <a:cubicBezTo>
                  <a:pt x="2115" y="1422"/>
                  <a:pt x="2120" y="1423"/>
                  <a:pt x="2125" y="1424"/>
                </a:cubicBezTo>
                <a:cubicBezTo>
                  <a:pt x="2126" y="1424"/>
                  <a:pt x="2128" y="1424"/>
                  <a:pt x="2129" y="1425"/>
                </a:cubicBezTo>
                <a:cubicBezTo>
                  <a:pt x="2129" y="1425"/>
                  <a:pt x="2130" y="1425"/>
                  <a:pt x="2131" y="1425"/>
                </a:cubicBezTo>
                <a:cubicBezTo>
                  <a:pt x="2132" y="1425"/>
                  <a:pt x="2133" y="1426"/>
                  <a:pt x="2133" y="1426"/>
                </a:cubicBezTo>
                <a:cubicBezTo>
                  <a:pt x="2135" y="1426"/>
                  <a:pt x="2137" y="1427"/>
                  <a:pt x="2138" y="1428"/>
                </a:cubicBezTo>
                <a:cubicBezTo>
                  <a:pt x="2139" y="1428"/>
                  <a:pt x="2139" y="1428"/>
                  <a:pt x="2139" y="1428"/>
                </a:cubicBezTo>
                <a:cubicBezTo>
                  <a:pt x="2139" y="1428"/>
                  <a:pt x="2139" y="1428"/>
                  <a:pt x="2140" y="1428"/>
                </a:cubicBezTo>
                <a:cubicBezTo>
                  <a:pt x="2141" y="1429"/>
                  <a:pt x="2142" y="1429"/>
                  <a:pt x="2144" y="1430"/>
                </a:cubicBezTo>
                <a:cubicBezTo>
                  <a:pt x="2145" y="1431"/>
                  <a:pt x="2146" y="1431"/>
                  <a:pt x="2146" y="1431"/>
                </a:cubicBezTo>
                <a:cubicBezTo>
                  <a:pt x="2147" y="1432"/>
                  <a:pt x="2147" y="1432"/>
                  <a:pt x="2148" y="1432"/>
                </a:cubicBezTo>
                <a:cubicBezTo>
                  <a:pt x="2148" y="1433"/>
                  <a:pt x="2148" y="1433"/>
                  <a:pt x="2149" y="1433"/>
                </a:cubicBezTo>
                <a:cubicBezTo>
                  <a:pt x="2149" y="1433"/>
                  <a:pt x="2150" y="1434"/>
                  <a:pt x="2150" y="1434"/>
                </a:cubicBezTo>
                <a:cubicBezTo>
                  <a:pt x="2153" y="1436"/>
                  <a:pt x="2156" y="1439"/>
                  <a:pt x="2157" y="1442"/>
                </a:cubicBezTo>
                <a:cubicBezTo>
                  <a:pt x="2157" y="1442"/>
                  <a:pt x="2157" y="1442"/>
                  <a:pt x="2157" y="1442"/>
                </a:cubicBezTo>
                <a:cubicBezTo>
                  <a:pt x="2163" y="1450"/>
                  <a:pt x="2166" y="1460"/>
                  <a:pt x="2170" y="1468"/>
                </a:cubicBezTo>
                <a:cubicBezTo>
                  <a:pt x="2170" y="1468"/>
                  <a:pt x="2170" y="1468"/>
                  <a:pt x="2170" y="1468"/>
                </a:cubicBezTo>
                <a:cubicBezTo>
                  <a:pt x="2172" y="1473"/>
                  <a:pt x="2176" y="1477"/>
                  <a:pt x="2177" y="1482"/>
                </a:cubicBezTo>
                <a:cubicBezTo>
                  <a:pt x="2177" y="1482"/>
                  <a:pt x="2177" y="1483"/>
                  <a:pt x="2177" y="1483"/>
                </a:cubicBezTo>
                <a:cubicBezTo>
                  <a:pt x="2177" y="1483"/>
                  <a:pt x="2177" y="1483"/>
                  <a:pt x="2177" y="1483"/>
                </a:cubicBezTo>
                <a:cubicBezTo>
                  <a:pt x="2178" y="1492"/>
                  <a:pt x="2170" y="1496"/>
                  <a:pt x="2162" y="1498"/>
                </a:cubicBezTo>
                <a:cubicBezTo>
                  <a:pt x="2161" y="1498"/>
                  <a:pt x="2161" y="1498"/>
                  <a:pt x="2161" y="1499"/>
                </a:cubicBezTo>
                <a:cubicBezTo>
                  <a:pt x="2160" y="1499"/>
                  <a:pt x="2160" y="1499"/>
                  <a:pt x="2159" y="1499"/>
                </a:cubicBezTo>
                <a:cubicBezTo>
                  <a:pt x="2158" y="1499"/>
                  <a:pt x="2156" y="1499"/>
                  <a:pt x="2155" y="1500"/>
                </a:cubicBezTo>
                <a:cubicBezTo>
                  <a:pt x="2154" y="1500"/>
                  <a:pt x="2154" y="1500"/>
                  <a:pt x="2153" y="1500"/>
                </a:cubicBezTo>
                <a:cubicBezTo>
                  <a:pt x="2152" y="1500"/>
                  <a:pt x="2150" y="1500"/>
                  <a:pt x="2149" y="1500"/>
                </a:cubicBezTo>
                <a:cubicBezTo>
                  <a:pt x="2148" y="1500"/>
                  <a:pt x="2147" y="1500"/>
                  <a:pt x="2146" y="1500"/>
                </a:cubicBezTo>
                <a:cubicBezTo>
                  <a:pt x="2146" y="1500"/>
                  <a:pt x="2146" y="1500"/>
                  <a:pt x="2146" y="1500"/>
                </a:cubicBezTo>
                <a:cubicBezTo>
                  <a:pt x="2144" y="1500"/>
                  <a:pt x="2144" y="1500"/>
                  <a:pt x="2144" y="1500"/>
                </a:cubicBezTo>
                <a:cubicBezTo>
                  <a:pt x="2135" y="1500"/>
                  <a:pt x="2126" y="1500"/>
                  <a:pt x="2117" y="1500"/>
                </a:cubicBezTo>
                <a:cubicBezTo>
                  <a:pt x="2102" y="1500"/>
                  <a:pt x="2087" y="1500"/>
                  <a:pt x="2072" y="1500"/>
                </a:cubicBezTo>
                <a:cubicBezTo>
                  <a:pt x="2061" y="1500"/>
                  <a:pt x="2050" y="1499"/>
                  <a:pt x="2041" y="1494"/>
                </a:cubicBezTo>
                <a:cubicBezTo>
                  <a:pt x="2041" y="1494"/>
                  <a:pt x="2041" y="1494"/>
                  <a:pt x="2041" y="1494"/>
                </a:cubicBezTo>
                <a:close/>
                <a:moveTo>
                  <a:pt x="2079" y="1621"/>
                </a:moveTo>
                <a:cubicBezTo>
                  <a:pt x="2076" y="1617"/>
                  <a:pt x="2073" y="1614"/>
                  <a:pt x="2072" y="1611"/>
                </a:cubicBezTo>
                <a:cubicBezTo>
                  <a:pt x="2064" y="1588"/>
                  <a:pt x="2064" y="1588"/>
                  <a:pt x="2064" y="1588"/>
                </a:cubicBezTo>
                <a:cubicBezTo>
                  <a:pt x="2061" y="1581"/>
                  <a:pt x="2059" y="1575"/>
                  <a:pt x="2056" y="1568"/>
                </a:cubicBezTo>
                <a:cubicBezTo>
                  <a:pt x="2056" y="1568"/>
                  <a:pt x="2056" y="1568"/>
                  <a:pt x="2056" y="1568"/>
                </a:cubicBezTo>
                <a:cubicBezTo>
                  <a:pt x="2055" y="1565"/>
                  <a:pt x="2055" y="1565"/>
                  <a:pt x="2055" y="1565"/>
                </a:cubicBezTo>
                <a:cubicBezTo>
                  <a:pt x="2054" y="1561"/>
                  <a:pt x="2054" y="1558"/>
                  <a:pt x="2055" y="1555"/>
                </a:cubicBezTo>
                <a:cubicBezTo>
                  <a:pt x="2056" y="1553"/>
                  <a:pt x="2057" y="1552"/>
                  <a:pt x="2059" y="1550"/>
                </a:cubicBezTo>
                <a:cubicBezTo>
                  <a:pt x="2059" y="1550"/>
                  <a:pt x="2059" y="1550"/>
                  <a:pt x="2060" y="1549"/>
                </a:cubicBezTo>
                <a:cubicBezTo>
                  <a:pt x="2060" y="1549"/>
                  <a:pt x="2061" y="1548"/>
                  <a:pt x="2061" y="1548"/>
                </a:cubicBezTo>
                <a:cubicBezTo>
                  <a:pt x="2064" y="1546"/>
                  <a:pt x="2068" y="1544"/>
                  <a:pt x="2072" y="1543"/>
                </a:cubicBezTo>
                <a:cubicBezTo>
                  <a:pt x="2076" y="1542"/>
                  <a:pt x="2080" y="1542"/>
                  <a:pt x="2084" y="1541"/>
                </a:cubicBezTo>
                <a:cubicBezTo>
                  <a:pt x="2100" y="1540"/>
                  <a:pt x="2117" y="1541"/>
                  <a:pt x="2125" y="1541"/>
                </a:cubicBezTo>
                <a:cubicBezTo>
                  <a:pt x="2153" y="1541"/>
                  <a:pt x="2202" y="1535"/>
                  <a:pt x="2218" y="1564"/>
                </a:cubicBezTo>
                <a:cubicBezTo>
                  <a:pt x="2218" y="1564"/>
                  <a:pt x="2218" y="1564"/>
                  <a:pt x="2218" y="1564"/>
                </a:cubicBezTo>
                <a:cubicBezTo>
                  <a:pt x="2218" y="1565"/>
                  <a:pt x="2218" y="1565"/>
                  <a:pt x="2218" y="1565"/>
                </a:cubicBezTo>
                <a:cubicBezTo>
                  <a:pt x="2218" y="1565"/>
                  <a:pt x="2218" y="1565"/>
                  <a:pt x="2218" y="1565"/>
                </a:cubicBezTo>
                <a:cubicBezTo>
                  <a:pt x="2224" y="1577"/>
                  <a:pt x="2230" y="1589"/>
                  <a:pt x="2236" y="1601"/>
                </a:cubicBezTo>
                <a:cubicBezTo>
                  <a:pt x="2238" y="1605"/>
                  <a:pt x="2241" y="1609"/>
                  <a:pt x="2242" y="1614"/>
                </a:cubicBezTo>
                <a:cubicBezTo>
                  <a:pt x="2242" y="1614"/>
                  <a:pt x="2242" y="1614"/>
                  <a:pt x="2242" y="1614"/>
                </a:cubicBezTo>
                <a:cubicBezTo>
                  <a:pt x="2242" y="1615"/>
                  <a:pt x="2242" y="1616"/>
                  <a:pt x="2242" y="1617"/>
                </a:cubicBezTo>
                <a:cubicBezTo>
                  <a:pt x="2242" y="1618"/>
                  <a:pt x="2242" y="1619"/>
                  <a:pt x="2242" y="1620"/>
                </a:cubicBezTo>
                <a:cubicBezTo>
                  <a:pt x="2242" y="1620"/>
                  <a:pt x="2242" y="1620"/>
                  <a:pt x="2242" y="1620"/>
                </a:cubicBezTo>
                <a:cubicBezTo>
                  <a:pt x="2242" y="1620"/>
                  <a:pt x="2242" y="1621"/>
                  <a:pt x="2242" y="1621"/>
                </a:cubicBezTo>
                <a:cubicBezTo>
                  <a:pt x="2242" y="1622"/>
                  <a:pt x="2241" y="1623"/>
                  <a:pt x="2240" y="1624"/>
                </a:cubicBezTo>
                <a:cubicBezTo>
                  <a:pt x="2240" y="1625"/>
                  <a:pt x="2240" y="1625"/>
                  <a:pt x="2240" y="1625"/>
                </a:cubicBezTo>
                <a:cubicBezTo>
                  <a:pt x="2239" y="1626"/>
                  <a:pt x="2238" y="1627"/>
                  <a:pt x="2237" y="1628"/>
                </a:cubicBezTo>
                <a:cubicBezTo>
                  <a:pt x="2237" y="1628"/>
                  <a:pt x="2237" y="1628"/>
                  <a:pt x="2237" y="1628"/>
                </a:cubicBezTo>
                <a:cubicBezTo>
                  <a:pt x="2236" y="1629"/>
                  <a:pt x="2236" y="1629"/>
                  <a:pt x="2236" y="1629"/>
                </a:cubicBezTo>
                <a:cubicBezTo>
                  <a:pt x="2235" y="1630"/>
                  <a:pt x="2234" y="1630"/>
                  <a:pt x="2234" y="1630"/>
                </a:cubicBezTo>
                <a:cubicBezTo>
                  <a:pt x="2231" y="1632"/>
                  <a:pt x="2229" y="1633"/>
                  <a:pt x="2225" y="1634"/>
                </a:cubicBezTo>
                <a:cubicBezTo>
                  <a:pt x="2225" y="1634"/>
                  <a:pt x="2224" y="1635"/>
                  <a:pt x="2223" y="1635"/>
                </a:cubicBezTo>
                <a:cubicBezTo>
                  <a:pt x="2221" y="1635"/>
                  <a:pt x="2220" y="1635"/>
                  <a:pt x="2219" y="1636"/>
                </a:cubicBezTo>
                <a:cubicBezTo>
                  <a:pt x="2218" y="1636"/>
                  <a:pt x="2218" y="1636"/>
                  <a:pt x="2217" y="1636"/>
                </a:cubicBezTo>
                <a:cubicBezTo>
                  <a:pt x="2217" y="1636"/>
                  <a:pt x="2216" y="1636"/>
                  <a:pt x="2216" y="1636"/>
                </a:cubicBezTo>
                <a:cubicBezTo>
                  <a:pt x="2187" y="1639"/>
                  <a:pt x="2156" y="1636"/>
                  <a:pt x="2126" y="1637"/>
                </a:cubicBezTo>
                <a:cubicBezTo>
                  <a:pt x="2123" y="1637"/>
                  <a:pt x="2120" y="1636"/>
                  <a:pt x="2117" y="1636"/>
                </a:cubicBezTo>
                <a:cubicBezTo>
                  <a:pt x="2117" y="1636"/>
                  <a:pt x="2117" y="1636"/>
                  <a:pt x="2117" y="1636"/>
                </a:cubicBezTo>
                <a:cubicBezTo>
                  <a:pt x="2106" y="1635"/>
                  <a:pt x="2095" y="1631"/>
                  <a:pt x="2086" y="1625"/>
                </a:cubicBezTo>
                <a:cubicBezTo>
                  <a:pt x="2083" y="1624"/>
                  <a:pt x="2081" y="1622"/>
                  <a:pt x="2079" y="1621"/>
                </a:cubicBezTo>
                <a:close/>
                <a:moveTo>
                  <a:pt x="2322" y="1782"/>
                </a:moveTo>
                <a:cubicBezTo>
                  <a:pt x="2322" y="1783"/>
                  <a:pt x="2321" y="1783"/>
                  <a:pt x="2321" y="1784"/>
                </a:cubicBezTo>
                <a:cubicBezTo>
                  <a:pt x="2321" y="1785"/>
                  <a:pt x="2321" y="1785"/>
                  <a:pt x="2321" y="1786"/>
                </a:cubicBezTo>
                <a:cubicBezTo>
                  <a:pt x="2320" y="1787"/>
                  <a:pt x="2320" y="1788"/>
                  <a:pt x="2319" y="1789"/>
                </a:cubicBezTo>
                <a:cubicBezTo>
                  <a:pt x="2319" y="1789"/>
                  <a:pt x="2319" y="1789"/>
                  <a:pt x="2319" y="1790"/>
                </a:cubicBezTo>
                <a:cubicBezTo>
                  <a:pt x="2318" y="1790"/>
                  <a:pt x="2318" y="1791"/>
                  <a:pt x="2317" y="1791"/>
                </a:cubicBezTo>
                <a:cubicBezTo>
                  <a:pt x="2317" y="1791"/>
                  <a:pt x="2317" y="1792"/>
                  <a:pt x="2316" y="1792"/>
                </a:cubicBezTo>
                <a:cubicBezTo>
                  <a:pt x="2316" y="1792"/>
                  <a:pt x="2316" y="1792"/>
                  <a:pt x="2316" y="1793"/>
                </a:cubicBezTo>
                <a:cubicBezTo>
                  <a:pt x="2310" y="1798"/>
                  <a:pt x="2303" y="1800"/>
                  <a:pt x="2296" y="1801"/>
                </a:cubicBezTo>
                <a:cubicBezTo>
                  <a:pt x="2296" y="1801"/>
                  <a:pt x="2295" y="1801"/>
                  <a:pt x="2295" y="1801"/>
                </a:cubicBezTo>
                <a:cubicBezTo>
                  <a:pt x="2292" y="1802"/>
                  <a:pt x="2289" y="1802"/>
                  <a:pt x="2286" y="1802"/>
                </a:cubicBezTo>
                <a:cubicBezTo>
                  <a:pt x="2286" y="1802"/>
                  <a:pt x="2286" y="1802"/>
                  <a:pt x="2286" y="1802"/>
                </a:cubicBezTo>
                <a:cubicBezTo>
                  <a:pt x="2283" y="1802"/>
                  <a:pt x="2283" y="1802"/>
                  <a:pt x="2283" y="1802"/>
                </a:cubicBezTo>
                <a:cubicBezTo>
                  <a:pt x="2280" y="1802"/>
                  <a:pt x="2277" y="1802"/>
                  <a:pt x="2275" y="1802"/>
                </a:cubicBezTo>
                <a:cubicBezTo>
                  <a:pt x="2193" y="1802"/>
                  <a:pt x="2193" y="1802"/>
                  <a:pt x="2193" y="1802"/>
                </a:cubicBezTo>
                <a:cubicBezTo>
                  <a:pt x="2190" y="1802"/>
                  <a:pt x="2187" y="1802"/>
                  <a:pt x="2184" y="1802"/>
                </a:cubicBezTo>
                <a:cubicBezTo>
                  <a:pt x="2183" y="1801"/>
                  <a:pt x="2182" y="1801"/>
                  <a:pt x="2181" y="1801"/>
                </a:cubicBezTo>
                <a:cubicBezTo>
                  <a:pt x="2164" y="1799"/>
                  <a:pt x="2144" y="1791"/>
                  <a:pt x="2135" y="1776"/>
                </a:cubicBezTo>
                <a:cubicBezTo>
                  <a:pt x="2133" y="1774"/>
                  <a:pt x="2132" y="1772"/>
                  <a:pt x="2131" y="1770"/>
                </a:cubicBezTo>
                <a:cubicBezTo>
                  <a:pt x="2131" y="1769"/>
                  <a:pt x="2131" y="1769"/>
                  <a:pt x="2131" y="1769"/>
                </a:cubicBezTo>
                <a:cubicBezTo>
                  <a:pt x="2131" y="1769"/>
                  <a:pt x="2131" y="1769"/>
                  <a:pt x="2131" y="1769"/>
                </a:cubicBezTo>
                <a:cubicBezTo>
                  <a:pt x="2127" y="1757"/>
                  <a:pt x="2122" y="1746"/>
                  <a:pt x="2118" y="1734"/>
                </a:cubicBezTo>
                <a:cubicBezTo>
                  <a:pt x="2116" y="1728"/>
                  <a:pt x="2112" y="1720"/>
                  <a:pt x="2110" y="1713"/>
                </a:cubicBezTo>
                <a:cubicBezTo>
                  <a:pt x="2110" y="1713"/>
                  <a:pt x="2110" y="1713"/>
                  <a:pt x="2110" y="1713"/>
                </a:cubicBezTo>
                <a:cubicBezTo>
                  <a:pt x="2110" y="1713"/>
                  <a:pt x="2110" y="1712"/>
                  <a:pt x="2110" y="1712"/>
                </a:cubicBezTo>
                <a:cubicBezTo>
                  <a:pt x="2110" y="1712"/>
                  <a:pt x="2109" y="1711"/>
                  <a:pt x="2109" y="1710"/>
                </a:cubicBezTo>
                <a:cubicBezTo>
                  <a:pt x="2109" y="1707"/>
                  <a:pt x="2109" y="1704"/>
                  <a:pt x="2109" y="1701"/>
                </a:cubicBezTo>
                <a:cubicBezTo>
                  <a:pt x="2110" y="1699"/>
                  <a:pt x="2111" y="1698"/>
                  <a:pt x="2112" y="1696"/>
                </a:cubicBezTo>
                <a:cubicBezTo>
                  <a:pt x="2112" y="1696"/>
                  <a:pt x="2112" y="1696"/>
                  <a:pt x="2112" y="1696"/>
                </a:cubicBezTo>
                <a:cubicBezTo>
                  <a:pt x="2117" y="1688"/>
                  <a:pt x="2126" y="1685"/>
                  <a:pt x="2136" y="1684"/>
                </a:cubicBezTo>
                <a:cubicBezTo>
                  <a:pt x="2136" y="1684"/>
                  <a:pt x="2136" y="1684"/>
                  <a:pt x="2137" y="1684"/>
                </a:cubicBezTo>
                <a:cubicBezTo>
                  <a:pt x="2139" y="1684"/>
                  <a:pt x="2141" y="1684"/>
                  <a:pt x="2144" y="1684"/>
                </a:cubicBezTo>
                <a:cubicBezTo>
                  <a:pt x="2144" y="1684"/>
                  <a:pt x="2145" y="1683"/>
                  <a:pt x="2145" y="1683"/>
                </a:cubicBezTo>
                <a:cubicBezTo>
                  <a:pt x="2151" y="1683"/>
                  <a:pt x="2151" y="1683"/>
                  <a:pt x="2151" y="1683"/>
                </a:cubicBezTo>
                <a:cubicBezTo>
                  <a:pt x="2152" y="1683"/>
                  <a:pt x="2153" y="1683"/>
                  <a:pt x="2155" y="1683"/>
                </a:cubicBezTo>
                <a:cubicBezTo>
                  <a:pt x="2180" y="1683"/>
                  <a:pt x="2205" y="1683"/>
                  <a:pt x="2231" y="1683"/>
                </a:cubicBezTo>
                <a:cubicBezTo>
                  <a:pt x="2231" y="1683"/>
                  <a:pt x="2231" y="1683"/>
                  <a:pt x="2231" y="1683"/>
                </a:cubicBezTo>
                <a:cubicBezTo>
                  <a:pt x="2231" y="1683"/>
                  <a:pt x="2231" y="1683"/>
                  <a:pt x="2231" y="1683"/>
                </a:cubicBezTo>
                <a:cubicBezTo>
                  <a:pt x="2234" y="1683"/>
                  <a:pt x="2237" y="1683"/>
                  <a:pt x="2240" y="1684"/>
                </a:cubicBezTo>
                <a:cubicBezTo>
                  <a:pt x="2240" y="1684"/>
                  <a:pt x="2241" y="1684"/>
                  <a:pt x="2241" y="1684"/>
                </a:cubicBezTo>
                <a:cubicBezTo>
                  <a:pt x="2258" y="1686"/>
                  <a:pt x="2277" y="1693"/>
                  <a:pt x="2287" y="1706"/>
                </a:cubicBezTo>
                <a:cubicBezTo>
                  <a:pt x="2289" y="1708"/>
                  <a:pt x="2290" y="1710"/>
                  <a:pt x="2291" y="1712"/>
                </a:cubicBezTo>
                <a:cubicBezTo>
                  <a:pt x="2294" y="1717"/>
                  <a:pt x="2294" y="1717"/>
                  <a:pt x="2294" y="1717"/>
                </a:cubicBezTo>
                <a:cubicBezTo>
                  <a:pt x="2299" y="1727"/>
                  <a:pt x="2304" y="1737"/>
                  <a:pt x="2309" y="1748"/>
                </a:cubicBezTo>
                <a:cubicBezTo>
                  <a:pt x="2312" y="1754"/>
                  <a:pt x="2318" y="1762"/>
                  <a:pt x="2320" y="1771"/>
                </a:cubicBezTo>
                <a:cubicBezTo>
                  <a:pt x="2322" y="1775"/>
                  <a:pt x="2323" y="1778"/>
                  <a:pt x="2322" y="1782"/>
                </a:cubicBezTo>
                <a:close/>
                <a:moveTo>
                  <a:pt x="2340" y="1624"/>
                </a:moveTo>
                <a:cubicBezTo>
                  <a:pt x="2338" y="1622"/>
                  <a:pt x="2337" y="1621"/>
                  <a:pt x="2335" y="1620"/>
                </a:cubicBezTo>
                <a:cubicBezTo>
                  <a:pt x="2331" y="1617"/>
                  <a:pt x="2328" y="1613"/>
                  <a:pt x="2326" y="1610"/>
                </a:cubicBezTo>
                <a:cubicBezTo>
                  <a:pt x="2324" y="1607"/>
                  <a:pt x="2324" y="1607"/>
                  <a:pt x="2324" y="1607"/>
                </a:cubicBezTo>
                <a:cubicBezTo>
                  <a:pt x="2324" y="1607"/>
                  <a:pt x="2324" y="1607"/>
                  <a:pt x="2324" y="1607"/>
                </a:cubicBezTo>
                <a:cubicBezTo>
                  <a:pt x="2317" y="1594"/>
                  <a:pt x="2310" y="1582"/>
                  <a:pt x="2303" y="1569"/>
                </a:cubicBezTo>
                <a:cubicBezTo>
                  <a:pt x="2303" y="1569"/>
                  <a:pt x="2303" y="1569"/>
                  <a:pt x="2303" y="1569"/>
                </a:cubicBezTo>
                <a:cubicBezTo>
                  <a:pt x="2300" y="1564"/>
                  <a:pt x="2300" y="1564"/>
                  <a:pt x="2300" y="1564"/>
                </a:cubicBezTo>
                <a:cubicBezTo>
                  <a:pt x="2298" y="1561"/>
                  <a:pt x="2298" y="1558"/>
                  <a:pt x="2298" y="1555"/>
                </a:cubicBezTo>
                <a:cubicBezTo>
                  <a:pt x="2299" y="1552"/>
                  <a:pt x="2300" y="1550"/>
                  <a:pt x="2303" y="1547"/>
                </a:cubicBezTo>
                <a:cubicBezTo>
                  <a:pt x="2306" y="1545"/>
                  <a:pt x="2309" y="1544"/>
                  <a:pt x="2313" y="1542"/>
                </a:cubicBezTo>
                <a:cubicBezTo>
                  <a:pt x="2318" y="1541"/>
                  <a:pt x="2323" y="1541"/>
                  <a:pt x="2329" y="1541"/>
                </a:cubicBezTo>
                <a:cubicBezTo>
                  <a:pt x="2330" y="1541"/>
                  <a:pt x="2330" y="1541"/>
                  <a:pt x="2330" y="1541"/>
                </a:cubicBezTo>
                <a:cubicBezTo>
                  <a:pt x="2342" y="1540"/>
                  <a:pt x="2356" y="1540"/>
                  <a:pt x="2363" y="1540"/>
                </a:cubicBezTo>
                <a:cubicBezTo>
                  <a:pt x="2394" y="1540"/>
                  <a:pt x="2443" y="1534"/>
                  <a:pt x="2463" y="1564"/>
                </a:cubicBezTo>
                <a:cubicBezTo>
                  <a:pt x="2470" y="1573"/>
                  <a:pt x="2476" y="1583"/>
                  <a:pt x="2483" y="1593"/>
                </a:cubicBezTo>
                <a:cubicBezTo>
                  <a:pt x="2486" y="1598"/>
                  <a:pt x="2492" y="1605"/>
                  <a:pt x="2495" y="1611"/>
                </a:cubicBezTo>
                <a:cubicBezTo>
                  <a:pt x="2497" y="1614"/>
                  <a:pt x="2498" y="1617"/>
                  <a:pt x="2498" y="1620"/>
                </a:cubicBezTo>
                <a:cubicBezTo>
                  <a:pt x="2498" y="1621"/>
                  <a:pt x="2497" y="1623"/>
                  <a:pt x="2496" y="1625"/>
                </a:cubicBezTo>
                <a:cubicBezTo>
                  <a:pt x="2496" y="1626"/>
                  <a:pt x="2495" y="1627"/>
                  <a:pt x="2494" y="1628"/>
                </a:cubicBezTo>
                <a:cubicBezTo>
                  <a:pt x="2494" y="1628"/>
                  <a:pt x="2494" y="1628"/>
                  <a:pt x="2494" y="1628"/>
                </a:cubicBezTo>
                <a:cubicBezTo>
                  <a:pt x="2494" y="1628"/>
                  <a:pt x="2494" y="1628"/>
                  <a:pt x="2494" y="1628"/>
                </a:cubicBezTo>
                <a:cubicBezTo>
                  <a:pt x="2493" y="1629"/>
                  <a:pt x="2493" y="1629"/>
                  <a:pt x="2492" y="1630"/>
                </a:cubicBezTo>
                <a:cubicBezTo>
                  <a:pt x="2492" y="1630"/>
                  <a:pt x="2491" y="1630"/>
                  <a:pt x="2491" y="1630"/>
                </a:cubicBezTo>
                <a:cubicBezTo>
                  <a:pt x="2490" y="1631"/>
                  <a:pt x="2489" y="1631"/>
                  <a:pt x="2488" y="1632"/>
                </a:cubicBezTo>
                <a:cubicBezTo>
                  <a:pt x="2487" y="1632"/>
                  <a:pt x="2485" y="1633"/>
                  <a:pt x="2484" y="1633"/>
                </a:cubicBezTo>
                <a:cubicBezTo>
                  <a:pt x="2484" y="1633"/>
                  <a:pt x="2484" y="1634"/>
                  <a:pt x="2484" y="1634"/>
                </a:cubicBezTo>
                <a:cubicBezTo>
                  <a:pt x="2484" y="1634"/>
                  <a:pt x="2483" y="1634"/>
                  <a:pt x="2483" y="1634"/>
                </a:cubicBezTo>
                <a:cubicBezTo>
                  <a:pt x="2469" y="1638"/>
                  <a:pt x="2448" y="1636"/>
                  <a:pt x="2434" y="1636"/>
                </a:cubicBezTo>
                <a:cubicBezTo>
                  <a:pt x="2418" y="1636"/>
                  <a:pt x="2401" y="1636"/>
                  <a:pt x="2385" y="1636"/>
                </a:cubicBezTo>
                <a:cubicBezTo>
                  <a:pt x="2370" y="1636"/>
                  <a:pt x="2353" y="1632"/>
                  <a:pt x="2340" y="1624"/>
                </a:cubicBezTo>
                <a:close/>
                <a:moveTo>
                  <a:pt x="2605" y="1791"/>
                </a:moveTo>
                <a:cubicBezTo>
                  <a:pt x="2605" y="1791"/>
                  <a:pt x="2605" y="1791"/>
                  <a:pt x="2604" y="1791"/>
                </a:cubicBezTo>
                <a:cubicBezTo>
                  <a:pt x="2602" y="1794"/>
                  <a:pt x="2598" y="1797"/>
                  <a:pt x="2593" y="1798"/>
                </a:cubicBezTo>
                <a:cubicBezTo>
                  <a:pt x="2589" y="1800"/>
                  <a:pt x="2583" y="1801"/>
                  <a:pt x="2576" y="1801"/>
                </a:cubicBezTo>
                <a:cubicBezTo>
                  <a:pt x="2569" y="1801"/>
                  <a:pt x="2569" y="1801"/>
                  <a:pt x="2569" y="1801"/>
                </a:cubicBezTo>
                <a:cubicBezTo>
                  <a:pt x="2569" y="1801"/>
                  <a:pt x="2569" y="1801"/>
                  <a:pt x="2569" y="1801"/>
                </a:cubicBezTo>
                <a:cubicBezTo>
                  <a:pt x="2541" y="1801"/>
                  <a:pt x="2512" y="1801"/>
                  <a:pt x="2483" y="1801"/>
                </a:cubicBezTo>
                <a:cubicBezTo>
                  <a:pt x="2480" y="1801"/>
                  <a:pt x="2476" y="1801"/>
                  <a:pt x="2473" y="1801"/>
                </a:cubicBezTo>
                <a:cubicBezTo>
                  <a:pt x="2473" y="1801"/>
                  <a:pt x="2473" y="1801"/>
                  <a:pt x="2473" y="1801"/>
                </a:cubicBezTo>
                <a:cubicBezTo>
                  <a:pt x="2453" y="1799"/>
                  <a:pt x="2432" y="1790"/>
                  <a:pt x="2419" y="1775"/>
                </a:cubicBezTo>
                <a:cubicBezTo>
                  <a:pt x="2418" y="1773"/>
                  <a:pt x="2416" y="1771"/>
                  <a:pt x="2415" y="1769"/>
                </a:cubicBezTo>
                <a:cubicBezTo>
                  <a:pt x="2415" y="1769"/>
                  <a:pt x="2415" y="1769"/>
                  <a:pt x="2415" y="1769"/>
                </a:cubicBezTo>
                <a:cubicBezTo>
                  <a:pt x="2415" y="1769"/>
                  <a:pt x="2415" y="1769"/>
                  <a:pt x="2415" y="1769"/>
                </a:cubicBezTo>
                <a:cubicBezTo>
                  <a:pt x="2409" y="1758"/>
                  <a:pt x="2402" y="1747"/>
                  <a:pt x="2396" y="1736"/>
                </a:cubicBezTo>
                <a:cubicBezTo>
                  <a:pt x="2392" y="1728"/>
                  <a:pt x="2383" y="1716"/>
                  <a:pt x="2381" y="1706"/>
                </a:cubicBezTo>
                <a:cubicBezTo>
                  <a:pt x="2381" y="1706"/>
                  <a:pt x="2381" y="1706"/>
                  <a:pt x="2381" y="1706"/>
                </a:cubicBezTo>
                <a:cubicBezTo>
                  <a:pt x="2380" y="1705"/>
                  <a:pt x="2380" y="1704"/>
                  <a:pt x="2380" y="1703"/>
                </a:cubicBezTo>
                <a:cubicBezTo>
                  <a:pt x="2379" y="1693"/>
                  <a:pt x="2387" y="1688"/>
                  <a:pt x="2396" y="1685"/>
                </a:cubicBezTo>
                <a:cubicBezTo>
                  <a:pt x="2396" y="1685"/>
                  <a:pt x="2396" y="1685"/>
                  <a:pt x="2396" y="1685"/>
                </a:cubicBezTo>
                <a:cubicBezTo>
                  <a:pt x="2396" y="1685"/>
                  <a:pt x="2397" y="1685"/>
                  <a:pt x="2397" y="1685"/>
                </a:cubicBezTo>
                <a:cubicBezTo>
                  <a:pt x="2398" y="1685"/>
                  <a:pt x="2398" y="1685"/>
                  <a:pt x="2399" y="1684"/>
                </a:cubicBezTo>
                <a:cubicBezTo>
                  <a:pt x="2403" y="1683"/>
                  <a:pt x="2408" y="1683"/>
                  <a:pt x="2413" y="1683"/>
                </a:cubicBezTo>
                <a:cubicBezTo>
                  <a:pt x="2470" y="1683"/>
                  <a:pt x="2470" y="1683"/>
                  <a:pt x="2470" y="1683"/>
                </a:cubicBezTo>
                <a:cubicBezTo>
                  <a:pt x="2479" y="1683"/>
                  <a:pt x="2489" y="1683"/>
                  <a:pt x="2498" y="1683"/>
                </a:cubicBezTo>
                <a:cubicBezTo>
                  <a:pt x="2498" y="1683"/>
                  <a:pt x="2498" y="1683"/>
                  <a:pt x="2498" y="1683"/>
                </a:cubicBezTo>
                <a:cubicBezTo>
                  <a:pt x="2499" y="1683"/>
                  <a:pt x="2499" y="1683"/>
                  <a:pt x="2500" y="1683"/>
                </a:cubicBezTo>
                <a:cubicBezTo>
                  <a:pt x="2502" y="1683"/>
                  <a:pt x="2505" y="1683"/>
                  <a:pt x="2507" y="1683"/>
                </a:cubicBezTo>
                <a:cubicBezTo>
                  <a:pt x="2508" y="1683"/>
                  <a:pt x="2508" y="1683"/>
                  <a:pt x="2509" y="1683"/>
                </a:cubicBezTo>
                <a:cubicBezTo>
                  <a:pt x="2527" y="1685"/>
                  <a:pt x="2546" y="1692"/>
                  <a:pt x="2558" y="1705"/>
                </a:cubicBezTo>
                <a:cubicBezTo>
                  <a:pt x="2559" y="1705"/>
                  <a:pt x="2560" y="1706"/>
                  <a:pt x="2561" y="1707"/>
                </a:cubicBezTo>
                <a:cubicBezTo>
                  <a:pt x="2561" y="1708"/>
                  <a:pt x="2562" y="1708"/>
                  <a:pt x="2562" y="1709"/>
                </a:cubicBezTo>
                <a:cubicBezTo>
                  <a:pt x="2563" y="1710"/>
                  <a:pt x="2563" y="1710"/>
                  <a:pt x="2564" y="1711"/>
                </a:cubicBezTo>
                <a:cubicBezTo>
                  <a:pt x="2564" y="1711"/>
                  <a:pt x="2564" y="1711"/>
                  <a:pt x="2564" y="1711"/>
                </a:cubicBezTo>
                <a:cubicBezTo>
                  <a:pt x="2566" y="1713"/>
                  <a:pt x="2566" y="1713"/>
                  <a:pt x="2566" y="1713"/>
                </a:cubicBezTo>
                <a:cubicBezTo>
                  <a:pt x="2571" y="1721"/>
                  <a:pt x="2576" y="1729"/>
                  <a:pt x="2582" y="1737"/>
                </a:cubicBezTo>
                <a:cubicBezTo>
                  <a:pt x="2582" y="1737"/>
                  <a:pt x="2582" y="1737"/>
                  <a:pt x="2582" y="1737"/>
                </a:cubicBezTo>
                <a:cubicBezTo>
                  <a:pt x="2589" y="1748"/>
                  <a:pt x="2599" y="1759"/>
                  <a:pt x="2605" y="1772"/>
                </a:cubicBezTo>
                <a:cubicBezTo>
                  <a:pt x="2606" y="1773"/>
                  <a:pt x="2606" y="1773"/>
                  <a:pt x="2606" y="1774"/>
                </a:cubicBezTo>
                <a:cubicBezTo>
                  <a:pt x="2607" y="1775"/>
                  <a:pt x="2607" y="1775"/>
                  <a:pt x="2607" y="1775"/>
                </a:cubicBezTo>
                <a:cubicBezTo>
                  <a:pt x="2609" y="1782"/>
                  <a:pt x="2608" y="1787"/>
                  <a:pt x="2605" y="1791"/>
                </a:cubicBezTo>
                <a:close/>
                <a:moveTo>
                  <a:pt x="2937" y="318"/>
                </a:moveTo>
                <a:cubicBezTo>
                  <a:pt x="3034" y="414"/>
                  <a:pt x="3089" y="549"/>
                  <a:pt x="3089" y="685"/>
                </a:cubicBezTo>
                <a:cubicBezTo>
                  <a:pt x="3089" y="821"/>
                  <a:pt x="3034" y="955"/>
                  <a:pt x="2937" y="1051"/>
                </a:cubicBezTo>
                <a:cubicBezTo>
                  <a:pt x="3050" y="999"/>
                  <a:pt x="3153" y="855"/>
                  <a:pt x="3152" y="685"/>
                </a:cubicBezTo>
                <a:cubicBezTo>
                  <a:pt x="3153" y="514"/>
                  <a:pt x="3050" y="371"/>
                  <a:pt x="2937" y="318"/>
                </a:cubicBezTo>
                <a:close/>
                <a:moveTo>
                  <a:pt x="216" y="318"/>
                </a:moveTo>
                <a:cubicBezTo>
                  <a:pt x="104" y="371"/>
                  <a:pt x="0" y="514"/>
                  <a:pt x="2" y="685"/>
                </a:cubicBezTo>
                <a:cubicBezTo>
                  <a:pt x="0" y="855"/>
                  <a:pt x="104" y="999"/>
                  <a:pt x="216" y="1051"/>
                </a:cubicBezTo>
                <a:cubicBezTo>
                  <a:pt x="120" y="955"/>
                  <a:pt x="64" y="821"/>
                  <a:pt x="65" y="685"/>
                </a:cubicBezTo>
                <a:cubicBezTo>
                  <a:pt x="64" y="549"/>
                  <a:pt x="120" y="414"/>
                  <a:pt x="216" y="318"/>
                </a:cubicBezTo>
                <a:close/>
              </a:path>
            </a:pathLst>
          </a:cu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1735" tIns="30867" rIns="61735" bIns="30867"/>
          <a:lstStyle/>
          <a:p>
            <a:endParaRPr lang="zh-CN" altLang="en-US"/>
          </a:p>
        </p:txBody>
      </p:sp>
      <p:sp>
        <p:nvSpPr>
          <p:cNvPr id="36892" name="等腰三角形 24"/>
          <p:cNvSpPr>
            <a:spLocks noChangeArrowheads="1"/>
          </p:cNvSpPr>
          <p:nvPr/>
        </p:nvSpPr>
        <p:spPr bwMode="auto">
          <a:xfrm rot="5400000">
            <a:off x="7353300" y="1768475"/>
            <a:ext cx="358775" cy="307975"/>
          </a:xfrm>
          <a:prstGeom prst="triangle">
            <a:avLst>
              <a:gd name="adj" fmla="val 50000"/>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6893" name="等腰三角形 25"/>
          <p:cNvSpPr>
            <a:spLocks noChangeArrowheads="1"/>
          </p:cNvSpPr>
          <p:nvPr/>
        </p:nvSpPr>
        <p:spPr bwMode="auto">
          <a:xfrm rot="5400000">
            <a:off x="7353300" y="2760663"/>
            <a:ext cx="358775" cy="307975"/>
          </a:xfrm>
          <a:prstGeom prst="triangle">
            <a:avLst>
              <a:gd name="adj" fmla="val 50000"/>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6894" name="等腰三角形 26"/>
          <p:cNvSpPr>
            <a:spLocks noChangeArrowheads="1"/>
          </p:cNvSpPr>
          <p:nvPr/>
        </p:nvSpPr>
        <p:spPr bwMode="auto">
          <a:xfrm rot="5400000">
            <a:off x="7353300" y="3748088"/>
            <a:ext cx="358775" cy="307975"/>
          </a:xfrm>
          <a:prstGeom prst="triangle">
            <a:avLst>
              <a:gd name="adj" fmla="val 50000"/>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6895" name="等腰三角形 27"/>
          <p:cNvSpPr>
            <a:spLocks noChangeArrowheads="1"/>
          </p:cNvSpPr>
          <p:nvPr/>
        </p:nvSpPr>
        <p:spPr bwMode="auto">
          <a:xfrm rot="5400000">
            <a:off x="7354094" y="4745831"/>
            <a:ext cx="357188" cy="307975"/>
          </a:xfrm>
          <a:prstGeom prst="triangle">
            <a:avLst>
              <a:gd name="adj" fmla="val 50000"/>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6896" name="AutoShape 1"/>
          <p:cNvSpPr>
            <a:spLocks noChangeArrowheads="1"/>
          </p:cNvSpPr>
          <p:nvPr/>
        </p:nvSpPr>
        <p:spPr bwMode="auto">
          <a:xfrm>
            <a:off x="3798888" y="1676400"/>
            <a:ext cx="3589337" cy="66675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19" tIns="45719" rIns="45719" bIns="45719"/>
          <a:lstStyle/>
          <a:p>
            <a:endParaRPr lang="zh-CN" altLang="en-US"/>
          </a:p>
        </p:txBody>
      </p:sp>
      <p:sp>
        <p:nvSpPr>
          <p:cNvPr id="36897" name="矩形 15"/>
          <p:cNvSpPr>
            <a:spLocks noChangeArrowheads="1"/>
          </p:cNvSpPr>
          <p:nvPr/>
        </p:nvSpPr>
        <p:spPr bwMode="auto">
          <a:xfrm>
            <a:off x="4583113" y="1736725"/>
            <a:ext cx="203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2400">
                <a:solidFill>
                  <a:srgbClr val="F9ECDC"/>
                </a:solidFill>
                <a:latin typeface="微软雅黑" panose="020B0503020204020204" pitchFamily="34" charset="-122"/>
                <a:ea typeface="微软雅黑" panose="020B0503020204020204" pitchFamily="34" charset="-122"/>
                <a:sym typeface="Helvetica" panose="020B0604020202020204" pitchFamily="34" charset="0"/>
              </a:rPr>
              <a:t>点击添加标题</a:t>
            </a:r>
            <a:endParaRPr lang="zh-CN" altLang="en-US" sz="1200">
              <a:solidFill>
                <a:srgbClr val="F9ECDC"/>
              </a:solidFill>
              <a:ea typeface="微软雅黑" panose="020B0503020204020204" pitchFamily="34" charset="-122"/>
              <a:sym typeface="Helvetica" panose="020B0604020202020204" pitchFamily="34" charset="0"/>
            </a:endParaRPr>
          </a:p>
        </p:txBody>
      </p:sp>
      <p:sp>
        <p:nvSpPr>
          <p:cNvPr id="36898" name="矩形 46"/>
          <p:cNvSpPr>
            <a:spLocks noChangeArrowheads="1"/>
          </p:cNvSpPr>
          <p:nvPr/>
        </p:nvSpPr>
        <p:spPr bwMode="auto">
          <a:xfrm>
            <a:off x="4583113" y="2741613"/>
            <a:ext cx="2032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2400">
                <a:solidFill>
                  <a:srgbClr val="F9ECDC"/>
                </a:solidFill>
                <a:latin typeface="微软雅黑" panose="020B0503020204020204" pitchFamily="34" charset="-122"/>
                <a:ea typeface="微软雅黑" panose="020B0503020204020204" pitchFamily="34" charset="-122"/>
                <a:sym typeface="Helvetica" panose="020B0604020202020204" pitchFamily="34" charset="0"/>
              </a:rPr>
              <a:t>点击添加标题</a:t>
            </a:r>
            <a:endParaRPr lang="zh-CN" altLang="en-US" sz="1200">
              <a:solidFill>
                <a:srgbClr val="F9ECDC"/>
              </a:solidFill>
              <a:ea typeface="微软雅黑" panose="020B0503020204020204" pitchFamily="34" charset="-122"/>
              <a:sym typeface="Helvetica" panose="020B0604020202020204" pitchFamily="34" charset="0"/>
            </a:endParaRPr>
          </a:p>
        </p:txBody>
      </p:sp>
      <p:sp>
        <p:nvSpPr>
          <p:cNvPr id="36899" name="矩形 82"/>
          <p:cNvSpPr>
            <a:spLocks noChangeArrowheads="1"/>
          </p:cNvSpPr>
          <p:nvPr/>
        </p:nvSpPr>
        <p:spPr bwMode="auto">
          <a:xfrm>
            <a:off x="4583113" y="3749675"/>
            <a:ext cx="2032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2400">
                <a:solidFill>
                  <a:srgbClr val="F9ECDC"/>
                </a:solidFill>
                <a:latin typeface="微软雅黑" panose="020B0503020204020204" pitchFamily="34" charset="-122"/>
                <a:ea typeface="微软雅黑" panose="020B0503020204020204" pitchFamily="34" charset="-122"/>
                <a:sym typeface="Helvetica" panose="020B0604020202020204" pitchFamily="34" charset="0"/>
              </a:rPr>
              <a:t>点击添加标题</a:t>
            </a:r>
            <a:endParaRPr lang="zh-CN" altLang="en-US" sz="1200">
              <a:solidFill>
                <a:srgbClr val="F9ECDC"/>
              </a:solidFill>
              <a:ea typeface="微软雅黑" panose="020B0503020204020204" pitchFamily="34" charset="-122"/>
              <a:sym typeface="Helvetica" panose="020B0604020202020204" pitchFamily="34" charset="0"/>
            </a:endParaRPr>
          </a:p>
        </p:txBody>
      </p:sp>
      <p:sp>
        <p:nvSpPr>
          <p:cNvPr id="36900" name="矩形 83"/>
          <p:cNvSpPr>
            <a:spLocks noChangeArrowheads="1"/>
          </p:cNvSpPr>
          <p:nvPr/>
        </p:nvSpPr>
        <p:spPr bwMode="auto">
          <a:xfrm>
            <a:off x="4583113" y="4754563"/>
            <a:ext cx="2032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2400">
                <a:solidFill>
                  <a:srgbClr val="F9ECDC"/>
                </a:solidFill>
                <a:latin typeface="微软雅黑" panose="020B0503020204020204" pitchFamily="34" charset="-122"/>
                <a:ea typeface="微软雅黑" panose="020B0503020204020204" pitchFamily="34" charset="-122"/>
                <a:sym typeface="Helvetica" panose="020B0604020202020204" pitchFamily="34" charset="0"/>
              </a:rPr>
              <a:t>点击添加标题</a:t>
            </a:r>
            <a:endParaRPr lang="zh-CN" altLang="en-US" sz="1200">
              <a:solidFill>
                <a:srgbClr val="F9ECDC"/>
              </a:solidFill>
              <a:ea typeface="微软雅黑" panose="020B0503020204020204" pitchFamily="34" charset="-122"/>
              <a:sym typeface="Helvetica" panose="020B0604020202020204" pitchFamily="34" charset="0"/>
            </a:endParaRPr>
          </a:p>
        </p:txBody>
      </p:sp>
      <p:sp>
        <p:nvSpPr>
          <p:cNvPr id="36901" name="KSO_Shape"/>
          <p:cNvSpPr>
            <a:spLocks noChangeArrowheads="1"/>
          </p:cNvSpPr>
          <p:nvPr/>
        </p:nvSpPr>
        <p:spPr bwMode="auto">
          <a:xfrm>
            <a:off x="2244725" y="4724400"/>
            <a:ext cx="574675" cy="898525"/>
          </a:xfrm>
          <a:custGeom>
            <a:avLst/>
            <a:gdLst>
              <a:gd name="T0" fmla="*/ 106 w 1978606"/>
              <a:gd name="T1" fmla="*/ 0 h 3092264"/>
              <a:gd name="T2" fmla="*/ 125 w 1978606"/>
              <a:gd name="T3" fmla="*/ 19 h 3092264"/>
              <a:gd name="T4" fmla="*/ 153 w 1978606"/>
              <a:gd name="T5" fmla="*/ 117 h 3092264"/>
              <a:gd name="T6" fmla="*/ 145 w 1978606"/>
              <a:gd name="T7" fmla="*/ 145 h 3092264"/>
              <a:gd name="T8" fmla="*/ 98 w 1978606"/>
              <a:gd name="T9" fmla="*/ 172 h 3092264"/>
              <a:gd name="T10" fmla="*/ 188 w 1978606"/>
              <a:gd name="T11" fmla="*/ 380 h 3092264"/>
              <a:gd name="T12" fmla="*/ 233 w 1978606"/>
              <a:gd name="T13" fmla="*/ 352 h 3092264"/>
              <a:gd name="T14" fmla="*/ 263 w 1978606"/>
              <a:gd name="T15" fmla="*/ 357 h 3092264"/>
              <a:gd name="T16" fmla="*/ 337 w 1978606"/>
              <a:gd name="T17" fmla="*/ 431 h 3092264"/>
              <a:gd name="T18" fmla="*/ 341 w 1978606"/>
              <a:gd name="T19" fmla="*/ 459 h 3092264"/>
              <a:gd name="T20" fmla="*/ 298 w 1978606"/>
              <a:gd name="T21" fmla="*/ 525 h 3092264"/>
              <a:gd name="T22" fmla="*/ 258 w 1978606"/>
              <a:gd name="T23" fmla="*/ 533 h 3092264"/>
              <a:gd name="T24" fmla="*/ 1 w 1978606"/>
              <a:gd name="T25" fmla="*/ 31 h 3092264"/>
              <a:gd name="T26" fmla="*/ 28 w 1978606"/>
              <a:gd name="T27" fmla="*/ 8 h 3092264"/>
              <a:gd name="T28" fmla="*/ 106 w 1978606"/>
              <a:gd name="T29" fmla="*/ 0 h 309226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978606"/>
              <a:gd name="T46" fmla="*/ 0 h 3092264"/>
              <a:gd name="T47" fmla="*/ 1978606 w 1978606"/>
              <a:gd name="T48" fmla="*/ 3092264 h 309226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978606" h="3092264">
                <a:moveTo>
                  <a:pt x="608252" y="0"/>
                </a:moveTo>
                <a:cubicBezTo>
                  <a:pt x="675547" y="0"/>
                  <a:pt x="697978" y="44800"/>
                  <a:pt x="720410" y="112000"/>
                </a:cubicBezTo>
                <a:cubicBezTo>
                  <a:pt x="787705" y="291200"/>
                  <a:pt x="832568" y="492800"/>
                  <a:pt x="877432" y="672000"/>
                </a:cubicBezTo>
                <a:cubicBezTo>
                  <a:pt x="899864" y="761601"/>
                  <a:pt x="877432" y="806401"/>
                  <a:pt x="832568" y="828801"/>
                </a:cubicBezTo>
                <a:cubicBezTo>
                  <a:pt x="742842" y="896001"/>
                  <a:pt x="653115" y="940801"/>
                  <a:pt x="563388" y="985601"/>
                </a:cubicBezTo>
                <a:cubicBezTo>
                  <a:pt x="563388" y="1388801"/>
                  <a:pt x="675547" y="1747202"/>
                  <a:pt x="1079317" y="2172802"/>
                </a:cubicBezTo>
                <a:cubicBezTo>
                  <a:pt x="1169044" y="2105602"/>
                  <a:pt x="1270188" y="2055228"/>
                  <a:pt x="1337349" y="2010428"/>
                </a:cubicBezTo>
                <a:cubicBezTo>
                  <a:pt x="1404510" y="1965628"/>
                  <a:pt x="1454947" y="1993602"/>
                  <a:pt x="1505519" y="2038402"/>
                </a:cubicBezTo>
                <a:cubicBezTo>
                  <a:pt x="1640109" y="2172802"/>
                  <a:pt x="1797131" y="2307202"/>
                  <a:pt x="1931721" y="2464003"/>
                </a:cubicBezTo>
                <a:cubicBezTo>
                  <a:pt x="1976584" y="2508803"/>
                  <a:pt x="1999016" y="2576003"/>
                  <a:pt x="1954153" y="2620803"/>
                </a:cubicBezTo>
                <a:cubicBezTo>
                  <a:pt x="1864426" y="2755203"/>
                  <a:pt x="1797131" y="2867203"/>
                  <a:pt x="1707404" y="3001603"/>
                </a:cubicBezTo>
                <a:cubicBezTo>
                  <a:pt x="1640109" y="3113603"/>
                  <a:pt x="1572814" y="3113603"/>
                  <a:pt x="1483087" y="3046403"/>
                </a:cubicBezTo>
                <a:cubicBezTo>
                  <a:pt x="496093" y="2329602"/>
                  <a:pt x="-42267" y="1568002"/>
                  <a:pt x="2596" y="179200"/>
                </a:cubicBezTo>
                <a:cubicBezTo>
                  <a:pt x="2596" y="89600"/>
                  <a:pt x="25028" y="44800"/>
                  <a:pt x="159618" y="44800"/>
                </a:cubicBezTo>
                <a:cubicBezTo>
                  <a:pt x="294208" y="22400"/>
                  <a:pt x="451230" y="0"/>
                  <a:pt x="608252" y="0"/>
                </a:cubicBezTo>
                <a:close/>
              </a:path>
            </a:pathLst>
          </a:cu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矩形 7"/>
          <p:cNvSpPr>
            <a:spLocks noChangeArrowheads="1"/>
          </p:cNvSpPr>
          <p:nvPr/>
        </p:nvSpPr>
        <p:spPr bwMode="auto">
          <a:xfrm>
            <a:off x="0" y="0"/>
            <a:ext cx="12192000" cy="6858000"/>
          </a:xfrm>
          <a:prstGeom prst="rect">
            <a:avLst/>
          </a:pr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7891" name="矩形 6"/>
          <p:cNvSpPr>
            <a:spLocks noChangeArrowheads="1"/>
          </p:cNvSpPr>
          <p:nvPr/>
        </p:nvSpPr>
        <p:spPr bwMode="auto">
          <a:xfrm>
            <a:off x="8667750" y="4311650"/>
            <a:ext cx="952500" cy="1985963"/>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7892" name="矩形 3"/>
          <p:cNvSpPr>
            <a:spLocks noChangeArrowheads="1"/>
          </p:cNvSpPr>
          <p:nvPr/>
        </p:nvSpPr>
        <p:spPr bwMode="auto">
          <a:xfrm rot="5400000">
            <a:off x="5740400" y="-298450"/>
            <a:ext cx="952500" cy="10267950"/>
          </a:xfrm>
          <a:prstGeom prst="rect">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7893" name="矩形 5"/>
          <p:cNvSpPr>
            <a:spLocks noChangeArrowheads="1"/>
          </p:cNvSpPr>
          <p:nvPr/>
        </p:nvSpPr>
        <p:spPr bwMode="auto">
          <a:xfrm>
            <a:off x="7604125" y="563563"/>
            <a:ext cx="952500" cy="5734050"/>
          </a:xfrm>
          <a:prstGeom prst="rect">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7894" name="矩形 4"/>
          <p:cNvSpPr>
            <a:spLocks noChangeArrowheads="1"/>
          </p:cNvSpPr>
          <p:nvPr/>
        </p:nvSpPr>
        <p:spPr bwMode="auto">
          <a:xfrm rot="5400000">
            <a:off x="5740400" y="-1296987"/>
            <a:ext cx="952500" cy="10267950"/>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7895" name="矩形 2"/>
          <p:cNvSpPr>
            <a:spLocks noChangeArrowheads="1"/>
          </p:cNvSpPr>
          <p:nvPr/>
        </p:nvSpPr>
        <p:spPr bwMode="auto">
          <a:xfrm>
            <a:off x="8667750" y="563563"/>
            <a:ext cx="952500" cy="3795712"/>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7896" name="矩形 1"/>
          <p:cNvSpPr>
            <a:spLocks noChangeArrowheads="1"/>
          </p:cNvSpPr>
          <p:nvPr/>
        </p:nvSpPr>
        <p:spPr bwMode="auto">
          <a:xfrm>
            <a:off x="2298700" y="3468688"/>
            <a:ext cx="35750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6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点击添加文字说明点击添加文字说明</a:t>
            </a:r>
            <a:endParaRPr lang="en-US" altLang="zh-CN" sz="16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endParaRPr>
          </a:p>
          <a:p>
            <a:pPr algn="ctr" eaLnBrk="1" hangingPunct="1">
              <a:lnSpc>
                <a:spcPct val="150000"/>
              </a:lnSpc>
              <a:spcBef>
                <a:spcPct val="0"/>
              </a:spcBef>
              <a:buFont typeface="Arial" panose="020B0604020202020204" pitchFamily="34" charset="0"/>
              <a:buNone/>
            </a:pPr>
            <a:r>
              <a:rPr lang="zh-CN" altLang="en-US" sz="16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点击添加文字说明点击添加文字说明</a:t>
            </a:r>
            <a:endParaRPr lang="zh-CN" altLang="en-US" sz="1800">
              <a:latin typeface="Arial" panose="020B0604020202020204" pitchFamily="34" charset="0"/>
            </a:endParaRPr>
          </a:p>
        </p:txBody>
      </p:sp>
      <p:sp>
        <p:nvSpPr>
          <p:cNvPr id="37897" name="矩形 1"/>
          <p:cNvSpPr>
            <a:spLocks noChangeArrowheads="1"/>
          </p:cNvSpPr>
          <p:nvPr/>
        </p:nvSpPr>
        <p:spPr bwMode="auto">
          <a:xfrm>
            <a:off x="2225675" y="4476750"/>
            <a:ext cx="35909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6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点击添加文字说明点击添加文字说明</a:t>
            </a:r>
            <a:endParaRPr lang="en-US" altLang="zh-CN" sz="16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endParaRPr>
          </a:p>
          <a:p>
            <a:pPr algn="ctr" eaLnBrk="1" hangingPunct="1">
              <a:lnSpc>
                <a:spcPct val="150000"/>
              </a:lnSpc>
              <a:spcBef>
                <a:spcPct val="0"/>
              </a:spcBef>
              <a:buFont typeface="Arial" panose="020B0604020202020204" pitchFamily="34" charset="0"/>
              <a:buNone/>
            </a:pPr>
            <a:r>
              <a:rPr lang="zh-CN" altLang="en-US" sz="16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点击添加文字说明点击添加文字说明</a:t>
            </a:r>
            <a:endParaRPr lang="zh-CN" altLang="en-US" sz="1800">
              <a:latin typeface="Arial" panose="020B0604020202020204" pitchFamily="34" charset="0"/>
            </a:endParaRPr>
          </a:p>
        </p:txBody>
      </p:sp>
      <p:sp>
        <p:nvSpPr>
          <p:cNvPr id="37898" name="矩形 1"/>
          <p:cNvSpPr>
            <a:spLocks noChangeArrowheads="1"/>
          </p:cNvSpPr>
          <p:nvPr/>
        </p:nvSpPr>
        <p:spPr bwMode="auto">
          <a:xfrm>
            <a:off x="7640638" y="725488"/>
            <a:ext cx="915987"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4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p>
          <a:p>
            <a:pPr algn="ctr" eaLnBrk="1" hangingPunct="1">
              <a:lnSpc>
                <a:spcPct val="150000"/>
              </a:lnSpc>
              <a:spcBef>
                <a:spcPct val="0"/>
              </a:spcBef>
              <a:buFont typeface="Arial" panose="020B0604020202020204" pitchFamily="34" charset="0"/>
              <a:buNone/>
            </a:pPr>
            <a:r>
              <a:rPr lang="zh-CN" altLang="en-US" sz="14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p>
          <a:p>
            <a:pPr algn="ctr" eaLnBrk="1" hangingPunct="1">
              <a:lnSpc>
                <a:spcPct val="150000"/>
              </a:lnSpc>
              <a:spcBef>
                <a:spcPct val="0"/>
              </a:spcBef>
              <a:buFont typeface="Arial" panose="020B0604020202020204" pitchFamily="34" charset="0"/>
              <a:buNone/>
            </a:pPr>
            <a:r>
              <a:rPr lang="zh-CN" altLang="en-US" sz="14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endParaRPr lang="en-US" altLang="zh-CN" sz="14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endParaRPr>
          </a:p>
          <a:p>
            <a:pPr algn="ctr" eaLnBrk="1" hangingPunct="1">
              <a:lnSpc>
                <a:spcPct val="150000"/>
              </a:lnSpc>
              <a:spcBef>
                <a:spcPct val="0"/>
              </a:spcBef>
              <a:buFont typeface="Arial" panose="020B0604020202020204" pitchFamily="34" charset="0"/>
              <a:buNone/>
            </a:pPr>
            <a:r>
              <a:rPr lang="zh-CN" altLang="en-US" sz="14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p>
        </p:txBody>
      </p:sp>
      <p:sp>
        <p:nvSpPr>
          <p:cNvPr id="37899" name="矩形 1"/>
          <p:cNvSpPr>
            <a:spLocks noChangeArrowheads="1"/>
          </p:cNvSpPr>
          <p:nvPr/>
        </p:nvSpPr>
        <p:spPr bwMode="auto">
          <a:xfrm>
            <a:off x="8721725" y="1419225"/>
            <a:ext cx="922338"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4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p>
          <a:p>
            <a:pPr algn="ctr" eaLnBrk="1" hangingPunct="1">
              <a:lnSpc>
                <a:spcPct val="150000"/>
              </a:lnSpc>
              <a:spcBef>
                <a:spcPct val="0"/>
              </a:spcBef>
              <a:buFont typeface="Arial" panose="020B0604020202020204" pitchFamily="34" charset="0"/>
              <a:buNone/>
            </a:pPr>
            <a:r>
              <a:rPr lang="zh-CN" altLang="en-US" sz="14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p>
          <a:p>
            <a:pPr algn="ctr" eaLnBrk="1" hangingPunct="1">
              <a:lnSpc>
                <a:spcPct val="150000"/>
              </a:lnSpc>
              <a:spcBef>
                <a:spcPct val="0"/>
              </a:spcBef>
              <a:buFont typeface="Arial" panose="020B0604020202020204" pitchFamily="34" charset="0"/>
              <a:buNone/>
            </a:pPr>
            <a:r>
              <a:rPr lang="zh-CN" altLang="en-US" sz="14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p>
          <a:p>
            <a:pPr algn="ctr" eaLnBrk="1" hangingPunct="1">
              <a:lnSpc>
                <a:spcPct val="150000"/>
              </a:lnSpc>
              <a:spcBef>
                <a:spcPct val="0"/>
              </a:spcBef>
              <a:buFont typeface="Arial" panose="020B0604020202020204" pitchFamily="34" charset="0"/>
              <a:buNone/>
            </a:pPr>
            <a:r>
              <a:rPr lang="zh-CN" altLang="en-US" sz="1400">
                <a:solidFill>
                  <a:srgbClr val="F9ECDC"/>
                </a:solidFill>
                <a:latin typeface="Franklin Gothic Book" panose="020B0503020102020204" pitchFamily="34" charset="0"/>
                <a:ea typeface="微软雅黑" panose="020B0503020204020204" pitchFamily="34" charset="-122"/>
                <a:sym typeface="Franklin Gothic Book" panose="020B0503020102020204" pitchFamily="34" charset="0"/>
              </a:rPr>
              <a:t>点击添加文字说明</a:t>
            </a:r>
          </a:p>
        </p:txBody>
      </p:sp>
      <p:sp>
        <p:nvSpPr>
          <p:cNvPr id="37900" name="文本框 12"/>
          <p:cNvSpPr>
            <a:spLocks noChangeArrowheads="1"/>
          </p:cNvSpPr>
          <p:nvPr/>
        </p:nvSpPr>
        <p:spPr bwMode="auto">
          <a:xfrm>
            <a:off x="7700963" y="3519488"/>
            <a:ext cx="77628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32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32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901" name="文本框 13"/>
          <p:cNvSpPr>
            <a:spLocks noChangeArrowheads="1"/>
          </p:cNvSpPr>
          <p:nvPr/>
        </p:nvSpPr>
        <p:spPr bwMode="auto">
          <a:xfrm>
            <a:off x="8809038" y="4518025"/>
            <a:ext cx="77628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32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sz="32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902" name="文本框 14"/>
          <p:cNvSpPr>
            <a:spLocks noChangeArrowheads="1"/>
          </p:cNvSpPr>
          <p:nvPr/>
        </p:nvSpPr>
        <p:spPr bwMode="auto">
          <a:xfrm>
            <a:off x="8809038" y="5427663"/>
            <a:ext cx="77628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32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04</a:t>
            </a:r>
            <a:endParaRPr lang="zh-CN" altLang="en-US" sz="32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903" name="文本框 16"/>
          <p:cNvSpPr>
            <a:spLocks noChangeArrowheads="1"/>
          </p:cNvSpPr>
          <p:nvPr/>
        </p:nvSpPr>
        <p:spPr bwMode="auto">
          <a:xfrm>
            <a:off x="7700963" y="4518025"/>
            <a:ext cx="77628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32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03</a:t>
            </a:r>
            <a:endParaRPr lang="zh-CN" altLang="en-US" sz="3200" b="1">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904" name="Rectangle 20"/>
          <p:cNvSpPr>
            <a:spLocks noChangeArrowheads="1"/>
          </p:cNvSpPr>
          <p:nvPr/>
        </p:nvSpPr>
        <p:spPr bwMode="auto">
          <a:xfrm>
            <a:off x="1722438" y="1071563"/>
            <a:ext cx="430530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sym typeface="Arial" panose="020B0604020202020204" pitchFamily="34" charset="0"/>
              </a:rPr>
              <a:t>点击此处添加文字说明点击此处添加文字说明</a:t>
            </a:r>
            <a:endParaRPr lang="en-US" altLang="zh-CN" sz="1600">
              <a:latin typeface="微软雅黑" panose="020B0503020204020204" pitchFamily="34" charset="-122"/>
              <a:ea typeface="微软雅黑" panose="020B0503020204020204" pitchFamily="34" charset="-122"/>
              <a:sym typeface="Arial" panose="020B0604020202020204" pitchFamily="34" charset="0"/>
            </a:endParaRPr>
          </a:p>
          <a:p>
            <a:pPr eaLnBrk="1" hangingPunct="1">
              <a:lnSpc>
                <a:spcPct val="150000"/>
              </a:lnSpc>
              <a:spcBef>
                <a:spcPct val="0"/>
              </a:spcBef>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sym typeface="Arial" panose="020B0604020202020204" pitchFamily="34" charset="0"/>
              </a:rPr>
              <a:t>点击此处添加文字说明点击此处添加文字说明</a:t>
            </a:r>
            <a:endParaRPr lang="en-US" altLang="zh-CN" sz="1600">
              <a:latin typeface="微软雅黑" panose="020B0503020204020204" pitchFamily="34" charset="-122"/>
              <a:ea typeface="微软雅黑" panose="020B0503020204020204" pitchFamily="34" charset="-122"/>
              <a:sym typeface="Arial" panose="020B0604020202020204" pitchFamily="34" charset="0"/>
            </a:endParaRPr>
          </a:p>
          <a:p>
            <a:pPr eaLnBrk="1" hangingPunct="1">
              <a:lnSpc>
                <a:spcPct val="150000"/>
              </a:lnSpc>
              <a:spcBef>
                <a:spcPct val="0"/>
              </a:spcBef>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sym typeface="Arial" panose="020B0604020202020204" pitchFamily="34" charset="0"/>
              </a:rPr>
              <a:t>点击此处添加文字说明点击此处添加文字说明</a:t>
            </a:r>
            <a:endParaRPr lang="en-US" altLang="zh-CN" sz="1600">
              <a:latin typeface="微软雅黑" panose="020B0503020204020204" pitchFamily="34" charset="-122"/>
              <a:ea typeface="微软雅黑" panose="020B0503020204020204" pitchFamily="34" charset="-122"/>
              <a:sym typeface="Arial" panose="020B0604020202020204" pitchFamily="34" charset="0"/>
            </a:endParaRPr>
          </a:p>
          <a:p>
            <a:pPr eaLnBrk="1" hangingPunct="1">
              <a:lnSpc>
                <a:spcPct val="150000"/>
              </a:lnSpc>
              <a:spcBef>
                <a:spcPct val="0"/>
              </a:spcBef>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sym typeface="Arial" panose="020B0604020202020204" pitchFamily="34" charset="0"/>
              </a:rPr>
              <a:t>点击此处添加文字说明点击此处添加文字说明</a:t>
            </a:r>
            <a:endParaRPr lang="en-US" altLang="zh-CN" sz="1600">
              <a:latin typeface="微软雅黑" panose="020B0503020204020204" pitchFamily="34" charset="-122"/>
              <a:ea typeface="微软雅黑" panose="020B0503020204020204" pitchFamily="34" charset="-122"/>
              <a:sym typeface="Arial" panose="020B0604020202020204" pitchFamily="34" charset="0"/>
            </a:endParaRPr>
          </a:p>
          <a:p>
            <a:pPr eaLnBrk="1" hangingPunct="1">
              <a:lnSpc>
                <a:spcPct val="150000"/>
              </a:lnSpc>
              <a:spcBef>
                <a:spcPct val="0"/>
              </a:spcBef>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sym typeface="Arial" panose="020B0604020202020204" pitchFamily="34" charset="0"/>
              </a:rPr>
              <a:t>点击此处添加文字说明点击此处添加文字说明</a:t>
            </a:r>
            <a:endParaRPr lang="en-US" altLang="zh-CN" sz="1600">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矩形 7"/>
          <p:cNvSpPr>
            <a:spLocks noChangeArrowheads="1"/>
          </p:cNvSpPr>
          <p:nvPr/>
        </p:nvSpPr>
        <p:spPr bwMode="auto">
          <a:xfrm>
            <a:off x="0" y="0"/>
            <a:ext cx="12192000" cy="6858000"/>
          </a:xfrm>
          <a:prstGeom prst="rect">
            <a:avLst/>
          </a:pr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8915" name="任意多边形 22"/>
          <p:cNvSpPr>
            <a:spLocks noChangeArrowheads="1"/>
          </p:cNvSpPr>
          <p:nvPr/>
        </p:nvSpPr>
        <p:spPr bwMode="auto">
          <a:xfrm>
            <a:off x="444500" y="4478338"/>
            <a:ext cx="11344275" cy="1517650"/>
          </a:xfrm>
          <a:custGeom>
            <a:avLst/>
            <a:gdLst>
              <a:gd name="T0" fmla="*/ 0 w 11343473"/>
              <a:gd name="T1" fmla="*/ 151825 h 1517550"/>
              <a:gd name="T2" fmla="*/ 151832 w 11343473"/>
              <a:gd name="T3" fmla="*/ 0 h 1517550"/>
              <a:gd name="T4" fmla="*/ 11197257 w 11343473"/>
              <a:gd name="T5" fmla="*/ 0 h 1517550"/>
              <a:gd name="T6" fmla="*/ 11349087 w 11343473"/>
              <a:gd name="T7" fmla="*/ 151825 h 1517550"/>
              <a:gd name="T8" fmla="*/ 11349087 w 11343473"/>
              <a:gd name="T9" fmla="*/ 1366425 h 1517550"/>
              <a:gd name="T10" fmla="*/ 11197257 w 11343473"/>
              <a:gd name="T11" fmla="*/ 1518250 h 1517550"/>
              <a:gd name="T12" fmla="*/ 151832 w 11343473"/>
              <a:gd name="T13" fmla="*/ 1518250 h 1517550"/>
              <a:gd name="T14" fmla="*/ 0 w 11343473"/>
              <a:gd name="T15" fmla="*/ 1366425 h 1517550"/>
              <a:gd name="T16" fmla="*/ 0 w 11343473"/>
              <a:gd name="T17" fmla="*/ 151825 h 15175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343473"/>
              <a:gd name="T28" fmla="*/ 0 h 1517550"/>
              <a:gd name="T29" fmla="*/ 11343473 w 11343473"/>
              <a:gd name="T30" fmla="*/ 1517550 h 15175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343473" h="1517550">
                <a:moveTo>
                  <a:pt x="0" y="151755"/>
                </a:moveTo>
                <a:cubicBezTo>
                  <a:pt x="0" y="67943"/>
                  <a:pt x="67943" y="0"/>
                  <a:pt x="151755" y="0"/>
                </a:cubicBezTo>
                <a:lnTo>
                  <a:pt x="11191718" y="0"/>
                </a:lnTo>
                <a:cubicBezTo>
                  <a:pt x="11275530" y="0"/>
                  <a:pt x="11343473" y="67943"/>
                  <a:pt x="11343473" y="151755"/>
                </a:cubicBezTo>
                <a:lnTo>
                  <a:pt x="11343473" y="1365795"/>
                </a:lnTo>
                <a:cubicBezTo>
                  <a:pt x="11343473" y="1449607"/>
                  <a:pt x="11275530" y="1517550"/>
                  <a:pt x="11191718" y="1517550"/>
                </a:cubicBezTo>
                <a:lnTo>
                  <a:pt x="151755" y="1517550"/>
                </a:lnTo>
                <a:cubicBezTo>
                  <a:pt x="67943" y="1517550"/>
                  <a:pt x="0" y="1449607"/>
                  <a:pt x="0" y="1365795"/>
                </a:cubicBezTo>
                <a:lnTo>
                  <a:pt x="0" y="151755"/>
                </a:lnTo>
                <a:close/>
              </a:path>
            </a:pathLst>
          </a:cu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9824" tIns="369824" rIns="8310256" bIns="369824" anchor="ctr"/>
          <a:lstStyle/>
          <a:p>
            <a:endParaRPr lang="zh-CN" altLang="en-US"/>
          </a:p>
        </p:txBody>
      </p:sp>
      <p:sp>
        <p:nvSpPr>
          <p:cNvPr id="38916" name="任意多边形 23"/>
          <p:cNvSpPr>
            <a:spLocks noChangeArrowheads="1"/>
          </p:cNvSpPr>
          <p:nvPr/>
        </p:nvSpPr>
        <p:spPr bwMode="auto">
          <a:xfrm>
            <a:off x="444500" y="2706688"/>
            <a:ext cx="11344275" cy="1517650"/>
          </a:xfrm>
          <a:custGeom>
            <a:avLst/>
            <a:gdLst>
              <a:gd name="T0" fmla="*/ 0 w 11343473"/>
              <a:gd name="T1" fmla="*/ 151825 h 1517550"/>
              <a:gd name="T2" fmla="*/ 151832 w 11343473"/>
              <a:gd name="T3" fmla="*/ 0 h 1517550"/>
              <a:gd name="T4" fmla="*/ 11197257 w 11343473"/>
              <a:gd name="T5" fmla="*/ 0 h 1517550"/>
              <a:gd name="T6" fmla="*/ 11349087 w 11343473"/>
              <a:gd name="T7" fmla="*/ 151825 h 1517550"/>
              <a:gd name="T8" fmla="*/ 11349087 w 11343473"/>
              <a:gd name="T9" fmla="*/ 1366425 h 1517550"/>
              <a:gd name="T10" fmla="*/ 11197257 w 11343473"/>
              <a:gd name="T11" fmla="*/ 1518250 h 1517550"/>
              <a:gd name="T12" fmla="*/ 151832 w 11343473"/>
              <a:gd name="T13" fmla="*/ 1518250 h 1517550"/>
              <a:gd name="T14" fmla="*/ 0 w 11343473"/>
              <a:gd name="T15" fmla="*/ 1366425 h 1517550"/>
              <a:gd name="T16" fmla="*/ 0 w 11343473"/>
              <a:gd name="T17" fmla="*/ 151825 h 15175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343473"/>
              <a:gd name="T28" fmla="*/ 0 h 1517550"/>
              <a:gd name="T29" fmla="*/ 11343473 w 11343473"/>
              <a:gd name="T30" fmla="*/ 1517550 h 15175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343473" h="1517550">
                <a:moveTo>
                  <a:pt x="0" y="151755"/>
                </a:moveTo>
                <a:cubicBezTo>
                  <a:pt x="0" y="67943"/>
                  <a:pt x="67943" y="0"/>
                  <a:pt x="151755" y="0"/>
                </a:cubicBezTo>
                <a:lnTo>
                  <a:pt x="11191718" y="0"/>
                </a:lnTo>
                <a:cubicBezTo>
                  <a:pt x="11275530" y="0"/>
                  <a:pt x="11343473" y="67943"/>
                  <a:pt x="11343473" y="151755"/>
                </a:cubicBezTo>
                <a:lnTo>
                  <a:pt x="11343473" y="1365795"/>
                </a:lnTo>
                <a:cubicBezTo>
                  <a:pt x="11343473" y="1449607"/>
                  <a:pt x="11275530" y="1517550"/>
                  <a:pt x="11191718" y="1517550"/>
                </a:cubicBezTo>
                <a:lnTo>
                  <a:pt x="151755" y="1517550"/>
                </a:lnTo>
                <a:cubicBezTo>
                  <a:pt x="67943" y="1517550"/>
                  <a:pt x="0" y="1449607"/>
                  <a:pt x="0" y="1365795"/>
                </a:cubicBezTo>
                <a:lnTo>
                  <a:pt x="0" y="151755"/>
                </a:lnTo>
                <a:close/>
              </a:path>
            </a:pathLst>
          </a:cu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9824" tIns="369824" rIns="8310256" bIns="369824" anchor="ctr"/>
          <a:lstStyle/>
          <a:p>
            <a:endParaRPr lang="zh-CN" altLang="en-US"/>
          </a:p>
        </p:txBody>
      </p:sp>
      <p:sp>
        <p:nvSpPr>
          <p:cNvPr id="38917" name="任意多边形 24"/>
          <p:cNvSpPr>
            <a:spLocks noChangeArrowheads="1"/>
          </p:cNvSpPr>
          <p:nvPr/>
        </p:nvSpPr>
        <p:spPr bwMode="auto">
          <a:xfrm>
            <a:off x="444500" y="935038"/>
            <a:ext cx="11344275" cy="1517650"/>
          </a:xfrm>
          <a:custGeom>
            <a:avLst/>
            <a:gdLst>
              <a:gd name="T0" fmla="*/ 0 w 11343473"/>
              <a:gd name="T1" fmla="*/ 151825 h 1517550"/>
              <a:gd name="T2" fmla="*/ 151832 w 11343473"/>
              <a:gd name="T3" fmla="*/ 0 h 1517550"/>
              <a:gd name="T4" fmla="*/ 11197257 w 11343473"/>
              <a:gd name="T5" fmla="*/ 0 h 1517550"/>
              <a:gd name="T6" fmla="*/ 11349087 w 11343473"/>
              <a:gd name="T7" fmla="*/ 151825 h 1517550"/>
              <a:gd name="T8" fmla="*/ 11349087 w 11343473"/>
              <a:gd name="T9" fmla="*/ 1366425 h 1517550"/>
              <a:gd name="T10" fmla="*/ 11197257 w 11343473"/>
              <a:gd name="T11" fmla="*/ 1518250 h 1517550"/>
              <a:gd name="T12" fmla="*/ 151832 w 11343473"/>
              <a:gd name="T13" fmla="*/ 1518250 h 1517550"/>
              <a:gd name="T14" fmla="*/ 0 w 11343473"/>
              <a:gd name="T15" fmla="*/ 1366425 h 1517550"/>
              <a:gd name="T16" fmla="*/ 0 w 11343473"/>
              <a:gd name="T17" fmla="*/ 151825 h 15175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343473"/>
              <a:gd name="T28" fmla="*/ 0 h 1517550"/>
              <a:gd name="T29" fmla="*/ 11343473 w 11343473"/>
              <a:gd name="T30" fmla="*/ 1517550 h 15175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343473" h="1517550">
                <a:moveTo>
                  <a:pt x="0" y="151755"/>
                </a:moveTo>
                <a:cubicBezTo>
                  <a:pt x="0" y="67943"/>
                  <a:pt x="67943" y="0"/>
                  <a:pt x="151755" y="0"/>
                </a:cubicBezTo>
                <a:lnTo>
                  <a:pt x="11191718" y="0"/>
                </a:lnTo>
                <a:cubicBezTo>
                  <a:pt x="11275530" y="0"/>
                  <a:pt x="11343473" y="67943"/>
                  <a:pt x="11343473" y="151755"/>
                </a:cubicBezTo>
                <a:lnTo>
                  <a:pt x="11343473" y="1365795"/>
                </a:lnTo>
                <a:cubicBezTo>
                  <a:pt x="11343473" y="1449607"/>
                  <a:pt x="11275530" y="1517550"/>
                  <a:pt x="11191718" y="1517550"/>
                </a:cubicBezTo>
                <a:lnTo>
                  <a:pt x="151755" y="1517550"/>
                </a:lnTo>
                <a:cubicBezTo>
                  <a:pt x="67943" y="1517550"/>
                  <a:pt x="0" y="1449607"/>
                  <a:pt x="0" y="1365795"/>
                </a:cubicBezTo>
                <a:lnTo>
                  <a:pt x="0" y="151755"/>
                </a:lnTo>
                <a:close/>
              </a:path>
            </a:pathLst>
          </a:cu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9824" tIns="369824" rIns="8310256" bIns="369824" anchor="ctr"/>
          <a:lstStyle/>
          <a:p>
            <a:endParaRPr lang="zh-CN" altLang="en-US"/>
          </a:p>
        </p:txBody>
      </p:sp>
      <p:sp>
        <p:nvSpPr>
          <p:cNvPr id="38918" name="任意多边形 25"/>
          <p:cNvSpPr>
            <a:spLocks noChangeArrowheads="1"/>
          </p:cNvSpPr>
          <p:nvPr/>
        </p:nvSpPr>
        <p:spPr bwMode="auto">
          <a:xfrm>
            <a:off x="7531100" y="1062038"/>
            <a:ext cx="1908175" cy="1271587"/>
          </a:xfrm>
          <a:custGeom>
            <a:avLst/>
            <a:gdLst>
              <a:gd name="T0" fmla="*/ 0 w 1908118"/>
              <a:gd name="T1" fmla="*/ 126865 h 1272078"/>
              <a:gd name="T2" fmla="*/ 127236 w 1908118"/>
              <a:gd name="T3" fmla="*/ 0 h 1272078"/>
              <a:gd name="T4" fmla="*/ 1781281 w 1908118"/>
              <a:gd name="T5" fmla="*/ 0 h 1272078"/>
              <a:gd name="T6" fmla="*/ 1908517 w 1908118"/>
              <a:gd name="T7" fmla="*/ 126865 h 1272078"/>
              <a:gd name="T8" fmla="*/ 1908517 w 1908118"/>
              <a:gd name="T9" fmla="*/ 1141780 h 1272078"/>
              <a:gd name="T10" fmla="*/ 1781281 w 1908118"/>
              <a:gd name="T11" fmla="*/ 1268645 h 1272078"/>
              <a:gd name="T12" fmla="*/ 127236 w 1908118"/>
              <a:gd name="T13" fmla="*/ 1268645 h 1272078"/>
              <a:gd name="T14" fmla="*/ 0 w 1908118"/>
              <a:gd name="T15" fmla="*/ 1141780 h 1272078"/>
              <a:gd name="T16" fmla="*/ 0 w 1908118"/>
              <a:gd name="T17" fmla="*/ 126865 h 12720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08118"/>
              <a:gd name="T28" fmla="*/ 0 h 1272078"/>
              <a:gd name="T29" fmla="*/ 1908118 w 1908118"/>
              <a:gd name="T30" fmla="*/ 1272078 h 12720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595959"/>
          </a:solidFill>
          <a:ln w="12700" cap="flat" cmpd="sng">
            <a:solidFill>
              <a:srgbClr val="595959"/>
            </a:solidFill>
            <a:miter lim="800000"/>
          </a:ln>
        </p:spPr>
        <p:txBody>
          <a:bodyPr lIns="223948" tIns="223948" rIns="223948" bIns="223948" anchor="ctr"/>
          <a:lstStyle/>
          <a:p>
            <a:endParaRPr lang="zh-CN" altLang="en-US"/>
          </a:p>
        </p:txBody>
      </p:sp>
      <p:sp>
        <p:nvSpPr>
          <p:cNvPr id="38919" name="任意多边形 26"/>
          <p:cNvSpPr/>
          <p:nvPr/>
        </p:nvSpPr>
        <p:spPr bwMode="auto">
          <a:xfrm>
            <a:off x="6624638" y="2333625"/>
            <a:ext cx="1860550" cy="508000"/>
          </a:xfrm>
          <a:custGeom>
            <a:avLst/>
            <a:gdLst>
              <a:gd name="T0" fmla="*/ 1860415 w 1860550"/>
              <a:gd name="T1" fmla="*/ 0 h 508635"/>
              <a:gd name="T2" fmla="*/ 1860415 w 1860550"/>
              <a:gd name="T3" fmla="*/ 252200 h 508635"/>
              <a:gd name="T4" fmla="*/ 0 w 1860550"/>
              <a:gd name="T5" fmla="*/ 252200 h 508635"/>
              <a:gd name="T6" fmla="*/ 0 w 1860550"/>
              <a:gd name="T7" fmla="*/ 504401 h 508635"/>
              <a:gd name="T8" fmla="*/ 0 60000 65536"/>
              <a:gd name="T9" fmla="*/ 0 60000 65536"/>
              <a:gd name="T10" fmla="*/ 0 60000 65536"/>
              <a:gd name="T11" fmla="*/ 0 60000 65536"/>
              <a:gd name="T12" fmla="*/ 0 w 1860550"/>
              <a:gd name="T13" fmla="*/ 0 h 508635"/>
              <a:gd name="T14" fmla="*/ 1860550 w 1860550"/>
              <a:gd name="T15" fmla="*/ 508635 h 508635"/>
            </a:gdLst>
            <a:ahLst/>
            <a:cxnLst>
              <a:cxn ang="T8">
                <a:pos x="T0" y="T1"/>
              </a:cxn>
              <a:cxn ang="T9">
                <a:pos x="T2" y="T3"/>
              </a:cxn>
              <a:cxn ang="T10">
                <a:pos x="T4" y="T5"/>
              </a:cxn>
              <a:cxn ang="T11">
                <a:pos x="T6" y="T7"/>
              </a:cxn>
            </a:cxnLst>
            <a:rect l="T12" t="T13" r="T14" b="T15"/>
            <a:pathLst>
              <a:path w="1860550" h="508635">
                <a:moveTo>
                  <a:pt x="1860415" y="0"/>
                </a:moveTo>
                <a:lnTo>
                  <a:pt x="1860415" y="254415"/>
                </a:lnTo>
                <a:lnTo>
                  <a:pt x="0" y="254415"/>
                </a:lnTo>
                <a:lnTo>
                  <a:pt x="0" y="508831"/>
                </a:lnTo>
              </a:path>
            </a:pathLst>
          </a:custGeom>
          <a:noFill/>
          <a:ln w="28575" cap="flat" cmpd="sng">
            <a:solidFill>
              <a:srgbClr val="7F7F7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8920" name="任意多边形 27"/>
          <p:cNvSpPr>
            <a:spLocks noChangeArrowheads="1"/>
          </p:cNvSpPr>
          <p:nvPr/>
        </p:nvSpPr>
        <p:spPr bwMode="auto">
          <a:xfrm>
            <a:off x="5670550" y="2843213"/>
            <a:ext cx="1908175" cy="1271587"/>
          </a:xfrm>
          <a:custGeom>
            <a:avLst/>
            <a:gdLst>
              <a:gd name="T0" fmla="*/ 0 w 1908118"/>
              <a:gd name="T1" fmla="*/ 126865 h 1272078"/>
              <a:gd name="T2" fmla="*/ 127236 w 1908118"/>
              <a:gd name="T3" fmla="*/ 0 h 1272078"/>
              <a:gd name="T4" fmla="*/ 1781281 w 1908118"/>
              <a:gd name="T5" fmla="*/ 0 h 1272078"/>
              <a:gd name="T6" fmla="*/ 1908517 w 1908118"/>
              <a:gd name="T7" fmla="*/ 126865 h 1272078"/>
              <a:gd name="T8" fmla="*/ 1908517 w 1908118"/>
              <a:gd name="T9" fmla="*/ 1141780 h 1272078"/>
              <a:gd name="T10" fmla="*/ 1781281 w 1908118"/>
              <a:gd name="T11" fmla="*/ 1268645 h 1272078"/>
              <a:gd name="T12" fmla="*/ 127236 w 1908118"/>
              <a:gd name="T13" fmla="*/ 1268645 h 1272078"/>
              <a:gd name="T14" fmla="*/ 0 w 1908118"/>
              <a:gd name="T15" fmla="*/ 1141780 h 1272078"/>
              <a:gd name="T16" fmla="*/ 0 w 1908118"/>
              <a:gd name="T17" fmla="*/ 126865 h 12720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08118"/>
              <a:gd name="T28" fmla="*/ 0 h 1272078"/>
              <a:gd name="T29" fmla="*/ 1908118 w 1908118"/>
              <a:gd name="T30" fmla="*/ 1272078 h 12720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595959"/>
          </a:solidFill>
          <a:ln w="12700" cap="flat" cmpd="sng">
            <a:solidFill>
              <a:srgbClr val="595959"/>
            </a:solidFill>
            <a:miter lim="800000"/>
          </a:ln>
        </p:spPr>
        <p:txBody>
          <a:bodyPr lIns="223948" tIns="223948" rIns="223948" bIns="223948" anchor="ctr"/>
          <a:lstStyle/>
          <a:p>
            <a:endParaRPr lang="zh-CN" altLang="en-US"/>
          </a:p>
        </p:txBody>
      </p:sp>
      <p:sp>
        <p:nvSpPr>
          <p:cNvPr id="38921" name="任意多边形 28"/>
          <p:cNvSpPr/>
          <p:nvPr/>
        </p:nvSpPr>
        <p:spPr bwMode="auto">
          <a:xfrm>
            <a:off x="5384800" y="4114800"/>
            <a:ext cx="1239838" cy="508000"/>
          </a:xfrm>
          <a:custGeom>
            <a:avLst/>
            <a:gdLst>
              <a:gd name="T0" fmla="*/ 1238057 w 1240155"/>
              <a:gd name="T1" fmla="*/ 0 h 508635"/>
              <a:gd name="T2" fmla="*/ 1238057 w 1240155"/>
              <a:gd name="T3" fmla="*/ 252200 h 508635"/>
              <a:gd name="T4" fmla="*/ 0 w 1240155"/>
              <a:gd name="T5" fmla="*/ 252200 h 508635"/>
              <a:gd name="T6" fmla="*/ 0 w 1240155"/>
              <a:gd name="T7" fmla="*/ 504401 h 508635"/>
              <a:gd name="T8" fmla="*/ 0 60000 65536"/>
              <a:gd name="T9" fmla="*/ 0 60000 65536"/>
              <a:gd name="T10" fmla="*/ 0 60000 65536"/>
              <a:gd name="T11" fmla="*/ 0 60000 65536"/>
              <a:gd name="T12" fmla="*/ 0 w 1240155"/>
              <a:gd name="T13" fmla="*/ 0 h 508635"/>
              <a:gd name="T14" fmla="*/ 1240155 w 1240155"/>
              <a:gd name="T15" fmla="*/ 508635 h 508635"/>
            </a:gdLst>
            <a:ahLst/>
            <a:cxnLst>
              <a:cxn ang="T8">
                <a:pos x="T0" y="T1"/>
              </a:cxn>
              <a:cxn ang="T9">
                <a:pos x="T2" y="T3"/>
              </a:cxn>
              <a:cxn ang="T10">
                <a:pos x="T4" y="T5"/>
              </a:cxn>
              <a:cxn ang="T11">
                <a:pos x="T6" y="T7"/>
              </a:cxn>
            </a:cxnLst>
            <a:rect l="T12" t="T13" r="T14" b="T15"/>
            <a:pathLst>
              <a:path w="1240155" h="508635">
                <a:moveTo>
                  <a:pt x="1240276" y="0"/>
                </a:moveTo>
                <a:lnTo>
                  <a:pt x="1240276" y="254415"/>
                </a:lnTo>
                <a:lnTo>
                  <a:pt x="0" y="254415"/>
                </a:lnTo>
                <a:lnTo>
                  <a:pt x="0" y="508831"/>
                </a:lnTo>
              </a:path>
            </a:pathLst>
          </a:custGeom>
          <a:noFill/>
          <a:ln w="28575" cap="flat" cmpd="sng">
            <a:solidFill>
              <a:srgbClr val="7F7F7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8922" name="任意多边形 29"/>
          <p:cNvSpPr>
            <a:spLocks noChangeArrowheads="1"/>
          </p:cNvSpPr>
          <p:nvPr/>
        </p:nvSpPr>
        <p:spPr bwMode="auto">
          <a:xfrm>
            <a:off x="4430713" y="4622800"/>
            <a:ext cx="1908175" cy="1273175"/>
          </a:xfrm>
          <a:custGeom>
            <a:avLst/>
            <a:gdLst>
              <a:gd name="T0" fmla="*/ 0 w 1908118"/>
              <a:gd name="T1" fmla="*/ 127978 h 1272078"/>
              <a:gd name="T2" fmla="*/ 127236 w 1908118"/>
              <a:gd name="T3" fmla="*/ 0 h 1272078"/>
              <a:gd name="T4" fmla="*/ 1781281 w 1908118"/>
              <a:gd name="T5" fmla="*/ 0 h 1272078"/>
              <a:gd name="T6" fmla="*/ 1908517 w 1908118"/>
              <a:gd name="T7" fmla="*/ 127978 h 1272078"/>
              <a:gd name="T8" fmla="*/ 1908517 w 1908118"/>
              <a:gd name="T9" fmla="*/ 1151799 h 1272078"/>
              <a:gd name="T10" fmla="*/ 1781281 w 1908118"/>
              <a:gd name="T11" fmla="*/ 1279778 h 1272078"/>
              <a:gd name="T12" fmla="*/ 127236 w 1908118"/>
              <a:gd name="T13" fmla="*/ 1279778 h 1272078"/>
              <a:gd name="T14" fmla="*/ 0 w 1908118"/>
              <a:gd name="T15" fmla="*/ 1151799 h 1272078"/>
              <a:gd name="T16" fmla="*/ 0 w 1908118"/>
              <a:gd name="T17" fmla="*/ 127978 h 12720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08118"/>
              <a:gd name="T28" fmla="*/ 0 h 1272078"/>
              <a:gd name="T29" fmla="*/ 1908118 w 1908118"/>
              <a:gd name="T30" fmla="*/ 1272078 h 12720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595959"/>
          </a:solidFill>
          <a:ln w="12700">
            <a:solidFill>
              <a:srgbClr val="595959"/>
            </a:solidFill>
            <a:miter lim="800000"/>
          </a:ln>
        </p:spPr>
        <p:txBody>
          <a:bodyPr lIns="223948" tIns="223948" rIns="223948" bIns="223948"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spcBef>
                <a:spcPct val="0"/>
              </a:spcBef>
              <a:spcAft>
                <a:spcPct val="35000"/>
              </a:spcAft>
              <a:buFont typeface="Arial" panose="020B0604020202020204" pitchFamily="34" charset="0"/>
              <a:buNone/>
            </a:pPr>
            <a:r>
              <a:rPr lang="en-US" altLang="zh-CN"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Keyword</a:t>
            </a:r>
            <a:endParaRPr lang="zh-CN" altLang="en-US"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923" name="任意多边形 30"/>
          <p:cNvSpPr/>
          <p:nvPr/>
        </p:nvSpPr>
        <p:spPr bwMode="auto">
          <a:xfrm>
            <a:off x="6624638" y="4114800"/>
            <a:ext cx="1239837" cy="508000"/>
          </a:xfrm>
          <a:custGeom>
            <a:avLst/>
            <a:gdLst>
              <a:gd name="T0" fmla="*/ 0 w 1240155"/>
              <a:gd name="T1" fmla="*/ 0 h 508635"/>
              <a:gd name="T2" fmla="*/ 0 w 1240155"/>
              <a:gd name="T3" fmla="*/ 252200 h 508635"/>
              <a:gd name="T4" fmla="*/ 1238050 w 1240155"/>
              <a:gd name="T5" fmla="*/ 252200 h 508635"/>
              <a:gd name="T6" fmla="*/ 1238050 w 1240155"/>
              <a:gd name="T7" fmla="*/ 504401 h 508635"/>
              <a:gd name="T8" fmla="*/ 0 60000 65536"/>
              <a:gd name="T9" fmla="*/ 0 60000 65536"/>
              <a:gd name="T10" fmla="*/ 0 60000 65536"/>
              <a:gd name="T11" fmla="*/ 0 60000 65536"/>
              <a:gd name="T12" fmla="*/ 0 w 1240155"/>
              <a:gd name="T13" fmla="*/ 0 h 508635"/>
              <a:gd name="T14" fmla="*/ 1240155 w 1240155"/>
              <a:gd name="T15" fmla="*/ 508635 h 508635"/>
            </a:gdLst>
            <a:ahLst/>
            <a:cxnLst>
              <a:cxn ang="T8">
                <a:pos x="T0" y="T1"/>
              </a:cxn>
              <a:cxn ang="T9">
                <a:pos x="T2" y="T3"/>
              </a:cxn>
              <a:cxn ang="T10">
                <a:pos x="T4" y="T5"/>
              </a:cxn>
              <a:cxn ang="T11">
                <a:pos x="T6" y="T7"/>
              </a:cxn>
            </a:cxnLst>
            <a:rect l="T12" t="T13" r="T14" b="T15"/>
            <a:pathLst>
              <a:path w="1240155" h="508635">
                <a:moveTo>
                  <a:pt x="0" y="0"/>
                </a:moveTo>
                <a:lnTo>
                  <a:pt x="0" y="254415"/>
                </a:lnTo>
                <a:lnTo>
                  <a:pt x="1240276" y="254415"/>
                </a:lnTo>
                <a:lnTo>
                  <a:pt x="1240276" y="508831"/>
                </a:lnTo>
              </a:path>
            </a:pathLst>
          </a:custGeom>
          <a:noFill/>
          <a:ln w="28575" cap="flat" cmpd="sng">
            <a:solidFill>
              <a:srgbClr val="7F7F7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8924" name="任意多边形 31"/>
          <p:cNvSpPr>
            <a:spLocks noChangeArrowheads="1"/>
          </p:cNvSpPr>
          <p:nvPr/>
        </p:nvSpPr>
        <p:spPr bwMode="auto">
          <a:xfrm>
            <a:off x="6911975" y="4622800"/>
            <a:ext cx="1908175" cy="1273175"/>
          </a:xfrm>
          <a:custGeom>
            <a:avLst/>
            <a:gdLst>
              <a:gd name="T0" fmla="*/ 0 w 1908118"/>
              <a:gd name="T1" fmla="*/ 127978 h 1272078"/>
              <a:gd name="T2" fmla="*/ 127236 w 1908118"/>
              <a:gd name="T3" fmla="*/ 0 h 1272078"/>
              <a:gd name="T4" fmla="*/ 1781281 w 1908118"/>
              <a:gd name="T5" fmla="*/ 0 h 1272078"/>
              <a:gd name="T6" fmla="*/ 1908517 w 1908118"/>
              <a:gd name="T7" fmla="*/ 127978 h 1272078"/>
              <a:gd name="T8" fmla="*/ 1908517 w 1908118"/>
              <a:gd name="T9" fmla="*/ 1151799 h 1272078"/>
              <a:gd name="T10" fmla="*/ 1781281 w 1908118"/>
              <a:gd name="T11" fmla="*/ 1279778 h 1272078"/>
              <a:gd name="T12" fmla="*/ 127236 w 1908118"/>
              <a:gd name="T13" fmla="*/ 1279778 h 1272078"/>
              <a:gd name="T14" fmla="*/ 0 w 1908118"/>
              <a:gd name="T15" fmla="*/ 1151799 h 1272078"/>
              <a:gd name="T16" fmla="*/ 0 w 1908118"/>
              <a:gd name="T17" fmla="*/ 127978 h 12720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08118"/>
              <a:gd name="T28" fmla="*/ 0 h 1272078"/>
              <a:gd name="T29" fmla="*/ 1908118 w 1908118"/>
              <a:gd name="T30" fmla="*/ 1272078 h 12720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595959"/>
          </a:solidFill>
          <a:ln w="12700">
            <a:solidFill>
              <a:srgbClr val="595959"/>
            </a:solidFill>
            <a:miter lim="800000"/>
          </a:ln>
        </p:spPr>
        <p:txBody>
          <a:bodyPr lIns="223948" tIns="223948" rIns="223948" bIns="223948"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spcBef>
                <a:spcPct val="0"/>
              </a:spcBef>
              <a:spcAft>
                <a:spcPct val="35000"/>
              </a:spcAft>
              <a:buFont typeface="Arial" panose="020B0604020202020204" pitchFamily="34" charset="0"/>
              <a:buNone/>
            </a:pPr>
            <a:r>
              <a:rPr lang="en-US" altLang="zh-CN"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Keyword</a:t>
            </a:r>
            <a:endParaRPr lang="zh-CN" altLang="en-US"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925" name="任意多边形 32"/>
          <p:cNvSpPr/>
          <p:nvPr/>
        </p:nvSpPr>
        <p:spPr bwMode="auto">
          <a:xfrm>
            <a:off x="8485188" y="2333625"/>
            <a:ext cx="1860550" cy="508000"/>
          </a:xfrm>
          <a:custGeom>
            <a:avLst/>
            <a:gdLst>
              <a:gd name="T0" fmla="*/ 0 w 1860550"/>
              <a:gd name="T1" fmla="*/ 0 h 508635"/>
              <a:gd name="T2" fmla="*/ 0 w 1860550"/>
              <a:gd name="T3" fmla="*/ 252200 h 508635"/>
              <a:gd name="T4" fmla="*/ 1860415 w 1860550"/>
              <a:gd name="T5" fmla="*/ 252200 h 508635"/>
              <a:gd name="T6" fmla="*/ 1860415 w 1860550"/>
              <a:gd name="T7" fmla="*/ 504401 h 508635"/>
              <a:gd name="T8" fmla="*/ 0 60000 65536"/>
              <a:gd name="T9" fmla="*/ 0 60000 65536"/>
              <a:gd name="T10" fmla="*/ 0 60000 65536"/>
              <a:gd name="T11" fmla="*/ 0 60000 65536"/>
              <a:gd name="T12" fmla="*/ 0 w 1860550"/>
              <a:gd name="T13" fmla="*/ 0 h 508635"/>
              <a:gd name="T14" fmla="*/ 1860550 w 1860550"/>
              <a:gd name="T15" fmla="*/ 508635 h 508635"/>
            </a:gdLst>
            <a:ahLst/>
            <a:cxnLst>
              <a:cxn ang="T8">
                <a:pos x="T0" y="T1"/>
              </a:cxn>
              <a:cxn ang="T9">
                <a:pos x="T2" y="T3"/>
              </a:cxn>
              <a:cxn ang="T10">
                <a:pos x="T4" y="T5"/>
              </a:cxn>
              <a:cxn ang="T11">
                <a:pos x="T6" y="T7"/>
              </a:cxn>
            </a:cxnLst>
            <a:rect l="T12" t="T13" r="T14" b="T15"/>
            <a:pathLst>
              <a:path w="1860550" h="508635">
                <a:moveTo>
                  <a:pt x="0" y="0"/>
                </a:moveTo>
                <a:lnTo>
                  <a:pt x="0" y="254415"/>
                </a:lnTo>
                <a:lnTo>
                  <a:pt x="1860415" y="254415"/>
                </a:lnTo>
                <a:lnTo>
                  <a:pt x="1860415" y="508831"/>
                </a:lnTo>
              </a:path>
            </a:pathLst>
          </a:custGeom>
          <a:noFill/>
          <a:ln w="28575" cap="flat" cmpd="sng">
            <a:solidFill>
              <a:srgbClr val="7F7F7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8926" name="任意多边形 33"/>
          <p:cNvSpPr>
            <a:spLocks noChangeArrowheads="1"/>
          </p:cNvSpPr>
          <p:nvPr/>
        </p:nvSpPr>
        <p:spPr bwMode="auto">
          <a:xfrm>
            <a:off x="9391650" y="2843213"/>
            <a:ext cx="1908175" cy="1271587"/>
          </a:xfrm>
          <a:custGeom>
            <a:avLst/>
            <a:gdLst>
              <a:gd name="T0" fmla="*/ 0 w 1908118"/>
              <a:gd name="T1" fmla="*/ 126865 h 1272078"/>
              <a:gd name="T2" fmla="*/ 127236 w 1908118"/>
              <a:gd name="T3" fmla="*/ 0 h 1272078"/>
              <a:gd name="T4" fmla="*/ 1781281 w 1908118"/>
              <a:gd name="T5" fmla="*/ 0 h 1272078"/>
              <a:gd name="T6" fmla="*/ 1908517 w 1908118"/>
              <a:gd name="T7" fmla="*/ 126865 h 1272078"/>
              <a:gd name="T8" fmla="*/ 1908517 w 1908118"/>
              <a:gd name="T9" fmla="*/ 1141780 h 1272078"/>
              <a:gd name="T10" fmla="*/ 1781281 w 1908118"/>
              <a:gd name="T11" fmla="*/ 1268645 h 1272078"/>
              <a:gd name="T12" fmla="*/ 127236 w 1908118"/>
              <a:gd name="T13" fmla="*/ 1268645 h 1272078"/>
              <a:gd name="T14" fmla="*/ 0 w 1908118"/>
              <a:gd name="T15" fmla="*/ 1141780 h 1272078"/>
              <a:gd name="T16" fmla="*/ 0 w 1908118"/>
              <a:gd name="T17" fmla="*/ 126865 h 12720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08118"/>
              <a:gd name="T28" fmla="*/ 0 h 1272078"/>
              <a:gd name="T29" fmla="*/ 1908118 w 1908118"/>
              <a:gd name="T30" fmla="*/ 1272078 h 12720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595959"/>
          </a:solidFill>
          <a:ln w="12700" cap="flat" cmpd="sng">
            <a:solidFill>
              <a:srgbClr val="595959"/>
            </a:solidFill>
            <a:miter lim="800000"/>
          </a:ln>
        </p:spPr>
        <p:txBody>
          <a:bodyPr lIns="223948" tIns="223948" rIns="223948" bIns="223948" anchor="ctr"/>
          <a:lstStyle/>
          <a:p>
            <a:endParaRPr lang="zh-CN" altLang="en-US"/>
          </a:p>
        </p:txBody>
      </p:sp>
      <p:sp>
        <p:nvSpPr>
          <p:cNvPr id="38927" name="任意多边形 34"/>
          <p:cNvSpPr/>
          <p:nvPr/>
        </p:nvSpPr>
        <p:spPr bwMode="auto">
          <a:xfrm>
            <a:off x="10299700" y="4114800"/>
            <a:ext cx="92075" cy="508000"/>
          </a:xfrm>
          <a:custGeom>
            <a:avLst/>
            <a:gdLst>
              <a:gd name="T0" fmla="*/ 47990 w 91440"/>
              <a:gd name="T1" fmla="*/ 0 h 508635"/>
              <a:gd name="T2" fmla="*/ 47990 w 91440"/>
              <a:gd name="T3" fmla="*/ 504401 h 508635"/>
              <a:gd name="T4" fmla="*/ 0 60000 65536"/>
              <a:gd name="T5" fmla="*/ 0 60000 65536"/>
              <a:gd name="T6" fmla="*/ 0 w 91440"/>
              <a:gd name="T7" fmla="*/ 0 h 508635"/>
              <a:gd name="T8" fmla="*/ 91440 w 91440"/>
              <a:gd name="T9" fmla="*/ 508635 h 508635"/>
            </a:gdLst>
            <a:ahLst/>
            <a:cxnLst>
              <a:cxn ang="T4">
                <a:pos x="T0" y="T1"/>
              </a:cxn>
              <a:cxn ang="T5">
                <a:pos x="T2" y="T3"/>
              </a:cxn>
            </a:cxnLst>
            <a:rect l="T6" t="T7" r="T8" b="T9"/>
            <a:pathLst>
              <a:path w="91440" h="508635">
                <a:moveTo>
                  <a:pt x="45720" y="0"/>
                </a:moveTo>
                <a:lnTo>
                  <a:pt x="45720" y="508831"/>
                </a:lnTo>
              </a:path>
            </a:pathLst>
          </a:custGeom>
          <a:noFill/>
          <a:ln w="28575" cap="flat" cmpd="sng">
            <a:solidFill>
              <a:srgbClr val="7F7F7F"/>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8928" name="任意多边形 35"/>
          <p:cNvSpPr>
            <a:spLocks noChangeArrowheads="1"/>
          </p:cNvSpPr>
          <p:nvPr/>
        </p:nvSpPr>
        <p:spPr bwMode="auto">
          <a:xfrm>
            <a:off x="9391650" y="4622800"/>
            <a:ext cx="1908175" cy="1273175"/>
          </a:xfrm>
          <a:custGeom>
            <a:avLst/>
            <a:gdLst>
              <a:gd name="T0" fmla="*/ 0 w 1908118"/>
              <a:gd name="T1" fmla="*/ 127978 h 1272078"/>
              <a:gd name="T2" fmla="*/ 127236 w 1908118"/>
              <a:gd name="T3" fmla="*/ 0 h 1272078"/>
              <a:gd name="T4" fmla="*/ 1781281 w 1908118"/>
              <a:gd name="T5" fmla="*/ 0 h 1272078"/>
              <a:gd name="T6" fmla="*/ 1908517 w 1908118"/>
              <a:gd name="T7" fmla="*/ 127978 h 1272078"/>
              <a:gd name="T8" fmla="*/ 1908517 w 1908118"/>
              <a:gd name="T9" fmla="*/ 1151799 h 1272078"/>
              <a:gd name="T10" fmla="*/ 1781281 w 1908118"/>
              <a:gd name="T11" fmla="*/ 1279778 h 1272078"/>
              <a:gd name="T12" fmla="*/ 127236 w 1908118"/>
              <a:gd name="T13" fmla="*/ 1279778 h 1272078"/>
              <a:gd name="T14" fmla="*/ 0 w 1908118"/>
              <a:gd name="T15" fmla="*/ 1151799 h 1272078"/>
              <a:gd name="T16" fmla="*/ 0 w 1908118"/>
              <a:gd name="T17" fmla="*/ 127978 h 12720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08118"/>
              <a:gd name="T28" fmla="*/ 0 h 1272078"/>
              <a:gd name="T29" fmla="*/ 1908118 w 1908118"/>
              <a:gd name="T30" fmla="*/ 1272078 h 12720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595959"/>
          </a:solidFill>
          <a:ln w="12700">
            <a:solidFill>
              <a:srgbClr val="595959"/>
            </a:solidFill>
            <a:miter lim="800000"/>
          </a:ln>
        </p:spPr>
        <p:txBody>
          <a:bodyPr lIns="223948" tIns="223948" rIns="223948" bIns="223948"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spcBef>
                <a:spcPct val="0"/>
              </a:spcBef>
              <a:spcAft>
                <a:spcPct val="35000"/>
              </a:spcAft>
              <a:buFont typeface="Arial" panose="020B0604020202020204" pitchFamily="34" charset="0"/>
              <a:buNone/>
            </a:pPr>
            <a:r>
              <a:rPr lang="en-US" altLang="zh-CN"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Keyword</a:t>
            </a:r>
            <a:endParaRPr lang="zh-CN" altLang="en-US"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929" name="KSO_Shape"/>
          <p:cNvSpPr>
            <a:spLocks noChangeArrowheads="1"/>
          </p:cNvSpPr>
          <p:nvPr/>
        </p:nvSpPr>
        <p:spPr bwMode="auto">
          <a:xfrm>
            <a:off x="744538" y="1365250"/>
            <a:ext cx="550862" cy="550863"/>
          </a:xfrm>
          <a:custGeom>
            <a:avLst/>
            <a:gdLst>
              <a:gd name="T0" fmla="*/ 52587 w 742418"/>
              <a:gd name="T1" fmla="*/ 25532 h 742418"/>
              <a:gd name="T2" fmla="*/ 55794 w 742418"/>
              <a:gd name="T3" fmla="*/ 26861 h 742418"/>
              <a:gd name="T4" fmla="*/ 71187 w 742418"/>
              <a:gd name="T5" fmla="*/ 42254 h 742418"/>
              <a:gd name="T6" fmla="*/ 71782 w 742418"/>
              <a:gd name="T7" fmla="*/ 42973 h 742418"/>
              <a:gd name="T8" fmla="*/ 71854 w 742418"/>
              <a:gd name="T9" fmla="*/ 43103 h 742418"/>
              <a:gd name="T10" fmla="*/ 72144 w 742418"/>
              <a:gd name="T11" fmla="*/ 43642 h 742418"/>
              <a:gd name="T12" fmla="*/ 72603 w 742418"/>
              <a:gd name="T13" fmla="*/ 45953 h 742418"/>
              <a:gd name="T14" fmla="*/ 72144 w 742418"/>
              <a:gd name="T15" fmla="*/ 48265 h 742418"/>
              <a:gd name="T16" fmla="*/ 71968 w 742418"/>
              <a:gd name="T17" fmla="*/ 48673 h 742418"/>
              <a:gd name="T18" fmla="*/ 71734 w 742418"/>
              <a:gd name="T19" fmla="*/ 48970 h 742418"/>
              <a:gd name="T20" fmla="*/ 71061 w 742418"/>
              <a:gd name="T21" fmla="*/ 49668 h 742418"/>
              <a:gd name="T22" fmla="*/ 55669 w 742418"/>
              <a:gd name="T23" fmla="*/ 65059 h 742418"/>
              <a:gd name="T24" fmla="*/ 49252 w 742418"/>
              <a:gd name="T25" fmla="*/ 65059 h 742418"/>
              <a:gd name="T26" fmla="*/ 49252 w 742418"/>
              <a:gd name="T27" fmla="*/ 58643 h 742418"/>
              <a:gd name="T28" fmla="*/ 57305 w 742418"/>
              <a:gd name="T29" fmla="*/ 50590 h 742418"/>
              <a:gd name="T30" fmla="*/ 23854 w 742418"/>
              <a:gd name="T31" fmla="*/ 50590 h 742418"/>
              <a:gd name="T32" fmla="*/ 19318 w 742418"/>
              <a:gd name="T33" fmla="*/ 46054 h 742418"/>
              <a:gd name="T34" fmla="*/ 23854 w 742418"/>
              <a:gd name="T35" fmla="*/ 41516 h 742418"/>
              <a:gd name="T36" fmla="*/ 57616 w 742418"/>
              <a:gd name="T37" fmla="*/ 41516 h 742418"/>
              <a:gd name="T38" fmla="*/ 49378 w 742418"/>
              <a:gd name="T39" fmla="*/ 33278 h 742418"/>
              <a:gd name="T40" fmla="*/ 49378 w 742418"/>
              <a:gd name="T41" fmla="*/ 26861 h 742418"/>
              <a:gd name="T42" fmla="*/ 52587 w 742418"/>
              <a:gd name="T43" fmla="*/ 25532 h 742418"/>
              <a:gd name="T44" fmla="*/ 45960 w 742418"/>
              <a:gd name="T45" fmla="*/ 8417 h 742418"/>
              <a:gd name="T46" fmla="*/ 8417 w 742418"/>
              <a:gd name="T47" fmla="*/ 45960 h 742418"/>
              <a:gd name="T48" fmla="*/ 45960 w 742418"/>
              <a:gd name="T49" fmla="*/ 83504 h 742418"/>
              <a:gd name="T50" fmla="*/ 83503 w 742418"/>
              <a:gd name="T51" fmla="*/ 45960 h 742418"/>
              <a:gd name="T52" fmla="*/ 45960 w 742418"/>
              <a:gd name="T53" fmla="*/ 8417 h 742418"/>
              <a:gd name="T54" fmla="*/ 45960 w 742418"/>
              <a:gd name="T55" fmla="*/ 0 h 742418"/>
              <a:gd name="T56" fmla="*/ 91920 w 742418"/>
              <a:gd name="T57" fmla="*/ 45960 h 742418"/>
              <a:gd name="T58" fmla="*/ 45960 w 742418"/>
              <a:gd name="T59" fmla="*/ 91921 h 742418"/>
              <a:gd name="T60" fmla="*/ 0 w 742418"/>
              <a:gd name="T61" fmla="*/ 45960 h 742418"/>
              <a:gd name="T62" fmla="*/ 45960 w 742418"/>
              <a:gd name="T63" fmla="*/ 0 h 7424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42418"/>
              <a:gd name="T97" fmla="*/ 0 h 742418"/>
              <a:gd name="T98" fmla="*/ 742418 w 742418"/>
              <a:gd name="T99" fmla="*/ 742418 h 74241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8930" name="KSO_Shape"/>
          <p:cNvSpPr>
            <a:spLocks noChangeArrowheads="1"/>
          </p:cNvSpPr>
          <p:nvPr/>
        </p:nvSpPr>
        <p:spPr bwMode="auto">
          <a:xfrm>
            <a:off x="744538" y="3173413"/>
            <a:ext cx="550862" cy="552450"/>
          </a:xfrm>
          <a:custGeom>
            <a:avLst/>
            <a:gdLst>
              <a:gd name="T0" fmla="*/ 52587 w 742418"/>
              <a:gd name="T1" fmla="*/ 26052 h 742418"/>
              <a:gd name="T2" fmla="*/ 55794 w 742418"/>
              <a:gd name="T3" fmla="*/ 27408 h 742418"/>
              <a:gd name="T4" fmla="*/ 71187 w 742418"/>
              <a:gd name="T5" fmla="*/ 43113 h 742418"/>
              <a:gd name="T6" fmla="*/ 71782 w 742418"/>
              <a:gd name="T7" fmla="*/ 43847 h 742418"/>
              <a:gd name="T8" fmla="*/ 71854 w 742418"/>
              <a:gd name="T9" fmla="*/ 43980 h 742418"/>
              <a:gd name="T10" fmla="*/ 72144 w 742418"/>
              <a:gd name="T11" fmla="*/ 44530 h 742418"/>
              <a:gd name="T12" fmla="*/ 72603 w 742418"/>
              <a:gd name="T13" fmla="*/ 46889 h 742418"/>
              <a:gd name="T14" fmla="*/ 72144 w 742418"/>
              <a:gd name="T15" fmla="*/ 49247 h 742418"/>
              <a:gd name="T16" fmla="*/ 71968 w 742418"/>
              <a:gd name="T17" fmla="*/ 49663 h 742418"/>
              <a:gd name="T18" fmla="*/ 71734 w 742418"/>
              <a:gd name="T19" fmla="*/ 49966 h 742418"/>
              <a:gd name="T20" fmla="*/ 71061 w 742418"/>
              <a:gd name="T21" fmla="*/ 50678 h 742418"/>
              <a:gd name="T22" fmla="*/ 55669 w 742418"/>
              <a:gd name="T23" fmla="*/ 66383 h 742418"/>
              <a:gd name="T24" fmla="*/ 49252 w 742418"/>
              <a:gd name="T25" fmla="*/ 66383 h 742418"/>
              <a:gd name="T26" fmla="*/ 49252 w 742418"/>
              <a:gd name="T27" fmla="*/ 59836 h 742418"/>
              <a:gd name="T28" fmla="*/ 57305 w 742418"/>
              <a:gd name="T29" fmla="*/ 51619 h 742418"/>
              <a:gd name="T30" fmla="*/ 23854 w 742418"/>
              <a:gd name="T31" fmla="*/ 51619 h 742418"/>
              <a:gd name="T32" fmla="*/ 19318 w 742418"/>
              <a:gd name="T33" fmla="*/ 46990 h 742418"/>
              <a:gd name="T34" fmla="*/ 23854 w 742418"/>
              <a:gd name="T35" fmla="*/ 42361 h 742418"/>
              <a:gd name="T36" fmla="*/ 57616 w 742418"/>
              <a:gd name="T37" fmla="*/ 42361 h 742418"/>
              <a:gd name="T38" fmla="*/ 49378 w 742418"/>
              <a:gd name="T39" fmla="*/ 33955 h 742418"/>
              <a:gd name="T40" fmla="*/ 49378 w 742418"/>
              <a:gd name="T41" fmla="*/ 27408 h 742418"/>
              <a:gd name="T42" fmla="*/ 52587 w 742418"/>
              <a:gd name="T43" fmla="*/ 26052 h 742418"/>
              <a:gd name="T44" fmla="*/ 45960 w 742418"/>
              <a:gd name="T45" fmla="*/ 8588 h 742418"/>
              <a:gd name="T46" fmla="*/ 8417 w 742418"/>
              <a:gd name="T47" fmla="*/ 46895 h 742418"/>
              <a:gd name="T48" fmla="*/ 45960 w 742418"/>
              <a:gd name="T49" fmla="*/ 85202 h 742418"/>
              <a:gd name="T50" fmla="*/ 83503 w 742418"/>
              <a:gd name="T51" fmla="*/ 46895 h 742418"/>
              <a:gd name="T52" fmla="*/ 45960 w 742418"/>
              <a:gd name="T53" fmla="*/ 8588 h 742418"/>
              <a:gd name="T54" fmla="*/ 45960 w 742418"/>
              <a:gd name="T55" fmla="*/ 0 h 742418"/>
              <a:gd name="T56" fmla="*/ 91920 w 742418"/>
              <a:gd name="T57" fmla="*/ 46895 h 742418"/>
              <a:gd name="T58" fmla="*/ 45960 w 742418"/>
              <a:gd name="T59" fmla="*/ 93791 h 742418"/>
              <a:gd name="T60" fmla="*/ 0 w 742418"/>
              <a:gd name="T61" fmla="*/ 46895 h 742418"/>
              <a:gd name="T62" fmla="*/ 45960 w 742418"/>
              <a:gd name="T63" fmla="*/ 0 h 7424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42418"/>
              <a:gd name="T97" fmla="*/ 0 h 742418"/>
              <a:gd name="T98" fmla="*/ 742418 w 742418"/>
              <a:gd name="T99" fmla="*/ 742418 h 74241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8931" name="KSO_Shape"/>
          <p:cNvSpPr>
            <a:spLocks noChangeArrowheads="1"/>
          </p:cNvSpPr>
          <p:nvPr/>
        </p:nvSpPr>
        <p:spPr bwMode="auto">
          <a:xfrm>
            <a:off x="744538" y="4983163"/>
            <a:ext cx="550862" cy="552450"/>
          </a:xfrm>
          <a:custGeom>
            <a:avLst/>
            <a:gdLst>
              <a:gd name="T0" fmla="*/ 52587 w 742418"/>
              <a:gd name="T1" fmla="*/ 26052 h 742418"/>
              <a:gd name="T2" fmla="*/ 55794 w 742418"/>
              <a:gd name="T3" fmla="*/ 27408 h 742418"/>
              <a:gd name="T4" fmla="*/ 71187 w 742418"/>
              <a:gd name="T5" fmla="*/ 43113 h 742418"/>
              <a:gd name="T6" fmla="*/ 71782 w 742418"/>
              <a:gd name="T7" fmla="*/ 43847 h 742418"/>
              <a:gd name="T8" fmla="*/ 71854 w 742418"/>
              <a:gd name="T9" fmla="*/ 43980 h 742418"/>
              <a:gd name="T10" fmla="*/ 72144 w 742418"/>
              <a:gd name="T11" fmla="*/ 44530 h 742418"/>
              <a:gd name="T12" fmla="*/ 72603 w 742418"/>
              <a:gd name="T13" fmla="*/ 46889 h 742418"/>
              <a:gd name="T14" fmla="*/ 72144 w 742418"/>
              <a:gd name="T15" fmla="*/ 49247 h 742418"/>
              <a:gd name="T16" fmla="*/ 71968 w 742418"/>
              <a:gd name="T17" fmla="*/ 49663 h 742418"/>
              <a:gd name="T18" fmla="*/ 71734 w 742418"/>
              <a:gd name="T19" fmla="*/ 49966 h 742418"/>
              <a:gd name="T20" fmla="*/ 71061 w 742418"/>
              <a:gd name="T21" fmla="*/ 50678 h 742418"/>
              <a:gd name="T22" fmla="*/ 55669 w 742418"/>
              <a:gd name="T23" fmla="*/ 66383 h 742418"/>
              <a:gd name="T24" fmla="*/ 49252 w 742418"/>
              <a:gd name="T25" fmla="*/ 66383 h 742418"/>
              <a:gd name="T26" fmla="*/ 49252 w 742418"/>
              <a:gd name="T27" fmla="*/ 59836 h 742418"/>
              <a:gd name="T28" fmla="*/ 57305 w 742418"/>
              <a:gd name="T29" fmla="*/ 51619 h 742418"/>
              <a:gd name="T30" fmla="*/ 23854 w 742418"/>
              <a:gd name="T31" fmla="*/ 51619 h 742418"/>
              <a:gd name="T32" fmla="*/ 19318 w 742418"/>
              <a:gd name="T33" fmla="*/ 46990 h 742418"/>
              <a:gd name="T34" fmla="*/ 23854 w 742418"/>
              <a:gd name="T35" fmla="*/ 42361 h 742418"/>
              <a:gd name="T36" fmla="*/ 57616 w 742418"/>
              <a:gd name="T37" fmla="*/ 42361 h 742418"/>
              <a:gd name="T38" fmla="*/ 49378 w 742418"/>
              <a:gd name="T39" fmla="*/ 33955 h 742418"/>
              <a:gd name="T40" fmla="*/ 49378 w 742418"/>
              <a:gd name="T41" fmla="*/ 27408 h 742418"/>
              <a:gd name="T42" fmla="*/ 52587 w 742418"/>
              <a:gd name="T43" fmla="*/ 26052 h 742418"/>
              <a:gd name="T44" fmla="*/ 45960 w 742418"/>
              <a:gd name="T45" fmla="*/ 8588 h 742418"/>
              <a:gd name="T46" fmla="*/ 8417 w 742418"/>
              <a:gd name="T47" fmla="*/ 46895 h 742418"/>
              <a:gd name="T48" fmla="*/ 45960 w 742418"/>
              <a:gd name="T49" fmla="*/ 85202 h 742418"/>
              <a:gd name="T50" fmla="*/ 83503 w 742418"/>
              <a:gd name="T51" fmla="*/ 46895 h 742418"/>
              <a:gd name="T52" fmla="*/ 45960 w 742418"/>
              <a:gd name="T53" fmla="*/ 8588 h 742418"/>
              <a:gd name="T54" fmla="*/ 45960 w 742418"/>
              <a:gd name="T55" fmla="*/ 0 h 742418"/>
              <a:gd name="T56" fmla="*/ 91920 w 742418"/>
              <a:gd name="T57" fmla="*/ 46895 h 742418"/>
              <a:gd name="T58" fmla="*/ 45960 w 742418"/>
              <a:gd name="T59" fmla="*/ 93791 h 742418"/>
              <a:gd name="T60" fmla="*/ 0 w 742418"/>
              <a:gd name="T61" fmla="*/ 46895 h 742418"/>
              <a:gd name="T62" fmla="*/ 45960 w 742418"/>
              <a:gd name="T63" fmla="*/ 0 h 7424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42418"/>
              <a:gd name="T97" fmla="*/ 0 h 742418"/>
              <a:gd name="T98" fmla="*/ 742418 w 742418"/>
              <a:gd name="T99" fmla="*/ 742418 h 74241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8932" name="KSO_Shape"/>
          <p:cNvSpPr>
            <a:spLocks noChangeArrowheads="1"/>
          </p:cNvSpPr>
          <p:nvPr/>
        </p:nvSpPr>
        <p:spPr bwMode="auto">
          <a:xfrm>
            <a:off x="8023225" y="1257300"/>
            <a:ext cx="796925" cy="852488"/>
          </a:xfrm>
          <a:custGeom>
            <a:avLst/>
            <a:gdLst>
              <a:gd name="T0" fmla="*/ 200153 w 1019175"/>
              <a:gd name="T1" fmla="*/ 40882 h 1524001"/>
              <a:gd name="T2" fmla="*/ 205855 w 1019175"/>
              <a:gd name="T3" fmla="*/ 42680 h 1524001"/>
              <a:gd name="T4" fmla="*/ 203368 w 1019175"/>
              <a:gd name="T5" fmla="*/ 45776 h 1524001"/>
              <a:gd name="T6" fmla="*/ 194267 w 1019175"/>
              <a:gd name="T7" fmla="*/ 46647 h 1524001"/>
              <a:gd name="T8" fmla="*/ 139840 w 1019175"/>
              <a:gd name="T9" fmla="*/ 46381 h 1524001"/>
              <a:gd name="T10" fmla="*/ 133711 w 1019175"/>
              <a:gd name="T11" fmla="*/ 44801 h 1524001"/>
              <a:gd name="T12" fmla="*/ 135472 w 1019175"/>
              <a:gd name="T13" fmla="*/ 41527 h 1524001"/>
              <a:gd name="T14" fmla="*/ 144026 w 1019175"/>
              <a:gd name="T15" fmla="*/ 40576 h 1524001"/>
              <a:gd name="T16" fmla="*/ 217527 w 1019175"/>
              <a:gd name="T17" fmla="*/ 33071 h 1524001"/>
              <a:gd name="T18" fmla="*/ 224241 w 1019175"/>
              <a:gd name="T19" fmla="*/ 34249 h 1524001"/>
              <a:gd name="T20" fmla="*/ 223938 w 1019175"/>
              <a:gd name="T21" fmla="*/ 37850 h 1524001"/>
              <a:gd name="T22" fmla="*/ 216681 w 1019175"/>
              <a:gd name="T23" fmla="*/ 38955 h 1524001"/>
              <a:gd name="T24" fmla="*/ 129839 w 1019175"/>
              <a:gd name="T25" fmla="*/ 38955 h 1524001"/>
              <a:gd name="T26" fmla="*/ 122522 w 1019175"/>
              <a:gd name="T27" fmla="*/ 37850 h 1524001"/>
              <a:gd name="T28" fmla="*/ 122220 w 1019175"/>
              <a:gd name="T29" fmla="*/ 34249 h 1524001"/>
              <a:gd name="T30" fmla="*/ 129053 w 1019175"/>
              <a:gd name="T31" fmla="*/ 33071 h 1524001"/>
              <a:gd name="T32" fmla="*/ 222151 w 1019175"/>
              <a:gd name="T33" fmla="*/ 25500 h 1524001"/>
              <a:gd name="T34" fmla="*/ 230656 w 1019175"/>
              <a:gd name="T35" fmla="*/ 26444 h 1524001"/>
              <a:gd name="T36" fmla="*/ 232406 w 1019175"/>
              <a:gd name="T37" fmla="*/ 29730 h 1524001"/>
              <a:gd name="T38" fmla="*/ 226313 w 1019175"/>
              <a:gd name="T39" fmla="*/ 31313 h 1524001"/>
              <a:gd name="T40" fmla="*/ 120316 w 1019175"/>
              <a:gd name="T41" fmla="*/ 31580 h 1524001"/>
              <a:gd name="T42" fmla="*/ 111267 w 1019175"/>
              <a:gd name="T43" fmla="*/ 30707 h 1524001"/>
              <a:gd name="T44" fmla="*/ 108793 w 1019175"/>
              <a:gd name="T45" fmla="*/ 27599 h 1524001"/>
              <a:gd name="T46" fmla="*/ 114465 w 1019175"/>
              <a:gd name="T47" fmla="*/ 25806 h 1524001"/>
              <a:gd name="T48" fmla="*/ 208094 w 1019175"/>
              <a:gd name="T49" fmla="*/ 18043 h 1524001"/>
              <a:gd name="T50" fmla="*/ 218374 w 1019175"/>
              <a:gd name="T51" fmla="*/ 18758 h 1524001"/>
              <a:gd name="T52" fmla="*/ 222064 w 1019175"/>
              <a:gd name="T53" fmla="*/ 21473 h 1524001"/>
              <a:gd name="T54" fmla="*/ 217346 w 1019175"/>
              <a:gd name="T55" fmla="*/ 23731 h 1524001"/>
              <a:gd name="T56" fmla="*/ 136371 w 1019175"/>
              <a:gd name="T57" fmla="*/ 24268 h 1524001"/>
              <a:gd name="T58" fmla="*/ 125364 w 1019175"/>
              <a:gd name="T59" fmla="*/ 23650 h 1524001"/>
              <a:gd name="T60" fmla="*/ 121192 w 1019175"/>
              <a:gd name="T61" fmla="*/ 21163 h 1524001"/>
              <a:gd name="T62" fmla="*/ 125364 w 1019175"/>
              <a:gd name="T63" fmla="*/ 18669 h 1524001"/>
              <a:gd name="T64" fmla="*/ 130972 w 1019175"/>
              <a:gd name="T65" fmla="*/ 0 h 1524001"/>
              <a:gd name="T66" fmla="*/ 159707 w 1019175"/>
              <a:gd name="T67" fmla="*/ 868 h 1524001"/>
              <a:gd name="T68" fmla="*/ 173984 w 1019175"/>
              <a:gd name="T69" fmla="*/ 2618 h 1524001"/>
              <a:gd name="T70" fmla="*/ 180638 w 1019175"/>
              <a:gd name="T71" fmla="*/ 5811 h 1524001"/>
              <a:gd name="T72" fmla="*/ 172471 w 1019175"/>
              <a:gd name="T73" fmla="*/ 11526 h 1524001"/>
              <a:gd name="T74" fmla="*/ 150633 w 1019175"/>
              <a:gd name="T75" fmla="*/ 16470 h 1524001"/>
              <a:gd name="T76" fmla="*/ 120688 w 1019175"/>
              <a:gd name="T77" fmla="*/ 17532 h 1524001"/>
              <a:gd name="T78" fmla="*/ 112339 w 1019175"/>
              <a:gd name="T79" fmla="*/ 19591 h 1524001"/>
              <a:gd name="T80" fmla="*/ 114759 w 1019175"/>
              <a:gd name="T81" fmla="*/ 23757 h 1524001"/>
              <a:gd name="T82" fmla="*/ 107681 w 1019175"/>
              <a:gd name="T83" fmla="*/ 24916 h 1524001"/>
              <a:gd name="T84" fmla="*/ 99575 w 1019175"/>
              <a:gd name="T85" fmla="*/ 26951 h 1524001"/>
              <a:gd name="T86" fmla="*/ 101934 w 1019175"/>
              <a:gd name="T87" fmla="*/ 31101 h 1524001"/>
              <a:gd name="T88" fmla="*/ 112097 w 1019175"/>
              <a:gd name="T89" fmla="*/ 32479 h 1524001"/>
              <a:gd name="T90" fmla="*/ 112702 w 1019175"/>
              <a:gd name="T91" fmla="*/ 34092 h 1524001"/>
              <a:gd name="T92" fmla="*/ 114094 w 1019175"/>
              <a:gd name="T93" fmla="*/ 38436 h 1524001"/>
              <a:gd name="T94" fmla="*/ 123894 w 1019175"/>
              <a:gd name="T95" fmla="*/ 39887 h 1524001"/>
              <a:gd name="T96" fmla="*/ 125648 w 1019175"/>
              <a:gd name="T97" fmla="*/ 41411 h 1524001"/>
              <a:gd name="T98" fmla="*/ 126011 w 1019175"/>
              <a:gd name="T99" fmla="*/ 45926 h 1524001"/>
              <a:gd name="T100" fmla="*/ 60434 w 1019175"/>
              <a:gd name="T101" fmla="*/ 46437 h 1524001"/>
              <a:gd name="T102" fmla="*/ 38414 w 1019175"/>
              <a:gd name="T103" fmla="*/ 45407 h 1524001"/>
              <a:gd name="T104" fmla="*/ 11555 w 1019175"/>
              <a:gd name="T105" fmla="*/ 42068 h 1524001"/>
              <a:gd name="T106" fmla="*/ 2359 w 1019175"/>
              <a:gd name="T107" fmla="*/ 39214 h 1524001"/>
              <a:gd name="T108" fmla="*/ 242 w 1019175"/>
              <a:gd name="T109" fmla="*/ 25622 h 1524001"/>
              <a:gd name="T110" fmla="*/ 8227 w 1019175"/>
              <a:gd name="T111" fmla="*/ 21836 h 1524001"/>
              <a:gd name="T112" fmla="*/ 27042 w 1019175"/>
              <a:gd name="T113" fmla="*/ 19056 h 1524001"/>
              <a:gd name="T114" fmla="*/ 79853 w 1019175"/>
              <a:gd name="T115" fmla="*/ 12904 h 1524001"/>
              <a:gd name="T116" fmla="*/ 118994 w 1019175"/>
              <a:gd name="T117" fmla="*/ 6444 h 1524001"/>
              <a:gd name="T118" fmla="*/ 130972 w 1019175"/>
              <a:gd name="T119" fmla="*/ 0 h 152400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19175"/>
              <a:gd name="T181" fmla="*/ 0 h 1524001"/>
              <a:gd name="T182" fmla="*/ 1019175 w 1019175"/>
              <a:gd name="T183" fmla="*/ 1524001 h 152400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19175" h="1524001">
                <a:moveTo>
                  <a:pt x="643934" y="1322388"/>
                </a:moveTo>
                <a:lnTo>
                  <a:pt x="649244" y="1322388"/>
                </a:lnTo>
                <a:lnTo>
                  <a:pt x="835334" y="1322388"/>
                </a:lnTo>
                <a:lnTo>
                  <a:pt x="840643" y="1322388"/>
                </a:lnTo>
                <a:lnTo>
                  <a:pt x="845156" y="1323178"/>
                </a:lnTo>
                <a:lnTo>
                  <a:pt x="849935" y="1323704"/>
                </a:lnTo>
                <a:lnTo>
                  <a:pt x="854182" y="1324494"/>
                </a:lnTo>
                <a:lnTo>
                  <a:pt x="858695" y="1325547"/>
                </a:lnTo>
                <a:lnTo>
                  <a:pt x="862411" y="1327126"/>
                </a:lnTo>
                <a:lnTo>
                  <a:pt x="866128" y="1328705"/>
                </a:lnTo>
                <a:lnTo>
                  <a:pt x="869579" y="1330547"/>
                </a:lnTo>
                <a:lnTo>
                  <a:pt x="872499" y="1332390"/>
                </a:lnTo>
                <a:lnTo>
                  <a:pt x="875685" y="1334495"/>
                </a:lnTo>
                <a:lnTo>
                  <a:pt x="878605" y="1336864"/>
                </a:lnTo>
                <a:lnTo>
                  <a:pt x="880994" y="1339759"/>
                </a:lnTo>
                <a:lnTo>
                  <a:pt x="883383" y="1342392"/>
                </a:lnTo>
                <a:lnTo>
                  <a:pt x="885507" y="1345287"/>
                </a:lnTo>
                <a:lnTo>
                  <a:pt x="887896" y="1348708"/>
                </a:lnTo>
                <a:lnTo>
                  <a:pt x="889754" y="1352130"/>
                </a:lnTo>
                <a:lnTo>
                  <a:pt x="891347" y="1355552"/>
                </a:lnTo>
                <a:lnTo>
                  <a:pt x="892674" y="1359236"/>
                </a:lnTo>
                <a:lnTo>
                  <a:pt x="894267" y="1362921"/>
                </a:lnTo>
                <a:lnTo>
                  <a:pt x="895594" y="1366869"/>
                </a:lnTo>
                <a:lnTo>
                  <a:pt x="897718" y="1375292"/>
                </a:lnTo>
                <a:lnTo>
                  <a:pt x="899311" y="1383977"/>
                </a:lnTo>
                <a:lnTo>
                  <a:pt x="900638" y="1393190"/>
                </a:lnTo>
                <a:lnTo>
                  <a:pt x="901169" y="1402928"/>
                </a:lnTo>
                <a:lnTo>
                  <a:pt x="901700" y="1412930"/>
                </a:lnTo>
                <a:lnTo>
                  <a:pt x="901700" y="1423458"/>
                </a:lnTo>
                <a:lnTo>
                  <a:pt x="901700" y="1433460"/>
                </a:lnTo>
                <a:lnTo>
                  <a:pt x="901169" y="1443461"/>
                </a:lnTo>
                <a:lnTo>
                  <a:pt x="900638" y="1453200"/>
                </a:lnTo>
                <a:lnTo>
                  <a:pt x="899311" y="1462412"/>
                </a:lnTo>
                <a:lnTo>
                  <a:pt x="897718" y="1471097"/>
                </a:lnTo>
                <a:lnTo>
                  <a:pt x="895594" y="1479520"/>
                </a:lnTo>
                <a:lnTo>
                  <a:pt x="894267" y="1483468"/>
                </a:lnTo>
                <a:lnTo>
                  <a:pt x="892674" y="1487153"/>
                </a:lnTo>
                <a:lnTo>
                  <a:pt x="891347" y="1490838"/>
                </a:lnTo>
                <a:lnTo>
                  <a:pt x="889754" y="1494259"/>
                </a:lnTo>
                <a:lnTo>
                  <a:pt x="887896" y="1497681"/>
                </a:lnTo>
                <a:lnTo>
                  <a:pt x="885507" y="1500839"/>
                </a:lnTo>
                <a:lnTo>
                  <a:pt x="883383" y="1503998"/>
                </a:lnTo>
                <a:lnTo>
                  <a:pt x="880994" y="1506630"/>
                </a:lnTo>
                <a:lnTo>
                  <a:pt x="878605" y="1509525"/>
                </a:lnTo>
                <a:lnTo>
                  <a:pt x="875685" y="1511631"/>
                </a:lnTo>
                <a:lnTo>
                  <a:pt x="872499" y="1513999"/>
                </a:lnTo>
                <a:lnTo>
                  <a:pt x="869579" y="1515842"/>
                </a:lnTo>
                <a:lnTo>
                  <a:pt x="866128" y="1517684"/>
                </a:lnTo>
                <a:lnTo>
                  <a:pt x="862411" y="1519263"/>
                </a:lnTo>
                <a:lnTo>
                  <a:pt x="858695" y="1520843"/>
                </a:lnTo>
                <a:lnTo>
                  <a:pt x="854182" y="1521896"/>
                </a:lnTo>
                <a:lnTo>
                  <a:pt x="849935" y="1522685"/>
                </a:lnTo>
                <a:lnTo>
                  <a:pt x="845156" y="1523212"/>
                </a:lnTo>
                <a:lnTo>
                  <a:pt x="840643" y="1523738"/>
                </a:lnTo>
                <a:lnTo>
                  <a:pt x="835334" y="1524001"/>
                </a:lnTo>
                <a:lnTo>
                  <a:pt x="649244" y="1524001"/>
                </a:lnTo>
                <a:lnTo>
                  <a:pt x="643934" y="1523738"/>
                </a:lnTo>
                <a:lnTo>
                  <a:pt x="638891" y="1523212"/>
                </a:lnTo>
                <a:lnTo>
                  <a:pt x="634643" y="1522685"/>
                </a:lnTo>
                <a:lnTo>
                  <a:pt x="630130" y="1521896"/>
                </a:lnTo>
                <a:lnTo>
                  <a:pt x="625883" y="1520843"/>
                </a:lnTo>
                <a:lnTo>
                  <a:pt x="622166" y="1519263"/>
                </a:lnTo>
                <a:lnTo>
                  <a:pt x="618450" y="1517684"/>
                </a:lnTo>
                <a:lnTo>
                  <a:pt x="614999" y="1515842"/>
                </a:lnTo>
                <a:lnTo>
                  <a:pt x="611813" y="1513999"/>
                </a:lnTo>
                <a:lnTo>
                  <a:pt x="608628" y="1511631"/>
                </a:lnTo>
                <a:lnTo>
                  <a:pt x="605973" y="1509525"/>
                </a:lnTo>
                <a:lnTo>
                  <a:pt x="603318" y="1506630"/>
                </a:lnTo>
                <a:lnTo>
                  <a:pt x="600929" y="1503998"/>
                </a:lnTo>
                <a:lnTo>
                  <a:pt x="598805" y="1500839"/>
                </a:lnTo>
                <a:lnTo>
                  <a:pt x="596416" y="1497681"/>
                </a:lnTo>
                <a:lnTo>
                  <a:pt x="594558" y="1494259"/>
                </a:lnTo>
                <a:lnTo>
                  <a:pt x="592700" y="1490838"/>
                </a:lnTo>
                <a:lnTo>
                  <a:pt x="591372" y="1487153"/>
                </a:lnTo>
                <a:lnTo>
                  <a:pt x="590045" y="1483468"/>
                </a:lnTo>
                <a:lnTo>
                  <a:pt x="588718" y="1479520"/>
                </a:lnTo>
                <a:lnTo>
                  <a:pt x="586594" y="1471097"/>
                </a:lnTo>
                <a:lnTo>
                  <a:pt x="585001" y="1462412"/>
                </a:lnTo>
                <a:lnTo>
                  <a:pt x="583674" y="1453200"/>
                </a:lnTo>
                <a:lnTo>
                  <a:pt x="583143" y="1443461"/>
                </a:lnTo>
                <a:lnTo>
                  <a:pt x="582612" y="1433460"/>
                </a:lnTo>
                <a:lnTo>
                  <a:pt x="582612" y="1423458"/>
                </a:lnTo>
                <a:lnTo>
                  <a:pt x="582612" y="1412930"/>
                </a:lnTo>
                <a:lnTo>
                  <a:pt x="583143" y="1402928"/>
                </a:lnTo>
                <a:lnTo>
                  <a:pt x="583674" y="1393190"/>
                </a:lnTo>
                <a:lnTo>
                  <a:pt x="585001" y="1383977"/>
                </a:lnTo>
                <a:lnTo>
                  <a:pt x="586594" y="1375292"/>
                </a:lnTo>
                <a:lnTo>
                  <a:pt x="588718" y="1366869"/>
                </a:lnTo>
                <a:lnTo>
                  <a:pt x="590045" y="1362921"/>
                </a:lnTo>
                <a:lnTo>
                  <a:pt x="591372" y="1359236"/>
                </a:lnTo>
                <a:lnTo>
                  <a:pt x="592700" y="1355552"/>
                </a:lnTo>
                <a:lnTo>
                  <a:pt x="594558" y="1352130"/>
                </a:lnTo>
                <a:lnTo>
                  <a:pt x="596416" y="1348708"/>
                </a:lnTo>
                <a:lnTo>
                  <a:pt x="598805" y="1345287"/>
                </a:lnTo>
                <a:lnTo>
                  <a:pt x="600929" y="1342392"/>
                </a:lnTo>
                <a:lnTo>
                  <a:pt x="603318" y="1339759"/>
                </a:lnTo>
                <a:lnTo>
                  <a:pt x="605973" y="1336864"/>
                </a:lnTo>
                <a:lnTo>
                  <a:pt x="608628" y="1334495"/>
                </a:lnTo>
                <a:lnTo>
                  <a:pt x="611813" y="1332390"/>
                </a:lnTo>
                <a:lnTo>
                  <a:pt x="614999" y="1330547"/>
                </a:lnTo>
                <a:lnTo>
                  <a:pt x="618450" y="1328705"/>
                </a:lnTo>
                <a:lnTo>
                  <a:pt x="622166" y="1327126"/>
                </a:lnTo>
                <a:lnTo>
                  <a:pt x="625883" y="1325547"/>
                </a:lnTo>
                <a:lnTo>
                  <a:pt x="630130" y="1324494"/>
                </a:lnTo>
                <a:lnTo>
                  <a:pt x="634643" y="1323704"/>
                </a:lnTo>
                <a:lnTo>
                  <a:pt x="638891" y="1323178"/>
                </a:lnTo>
                <a:lnTo>
                  <a:pt x="643934" y="1322388"/>
                </a:lnTo>
                <a:close/>
                <a:moveTo>
                  <a:pt x="589756" y="1073150"/>
                </a:moveTo>
                <a:lnTo>
                  <a:pt x="595048" y="1073150"/>
                </a:lnTo>
                <a:lnTo>
                  <a:pt x="921015" y="1073150"/>
                </a:lnTo>
                <a:lnTo>
                  <a:pt x="926306" y="1073150"/>
                </a:lnTo>
                <a:lnTo>
                  <a:pt x="930804" y="1073415"/>
                </a:lnTo>
                <a:lnTo>
                  <a:pt x="935567" y="1074476"/>
                </a:lnTo>
                <a:lnTo>
                  <a:pt x="939800" y="1075007"/>
                </a:lnTo>
                <a:lnTo>
                  <a:pt x="943769" y="1076333"/>
                </a:lnTo>
                <a:lnTo>
                  <a:pt x="948002" y="1077660"/>
                </a:lnTo>
                <a:lnTo>
                  <a:pt x="951706" y="1079517"/>
                </a:lnTo>
                <a:lnTo>
                  <a:pt x="955146" y="1080843"/>
                </a:lnTo>
                <a:lnTo>
                  <a:pt x="958056" y="1083231"/>
                </a:lnTo>
                <a:lnTo>
                  <a:pt x="961231" y="1085353"/>
                </a:lnTo>
                <a:lnTo>
                  <a:pt x="964142" y="1087740"/>
                </a:lnTo>
                <a:lnTo>
                  <a:pt x="966523" y="1090393"/>
                </a:lnTo>
                <a:lnTo>
                  <a:pt x="968904" y="1093311"/>
                </a:lnTo>
                <a:lnTo>
                  <a:pt x="971286" y="1096229"/>
                </a:lnTo>
                <a:lnTo>
                  <a:pt x="973402" y="1099678"/>
                </a:lnTo>
                <a:lnTo>
                  <a:pt x="975254" y="1102861"/>
                </a:lnTo>
                <a:lnTo>
                  <a:pt x="976842" y="1106575"/>
                </a:lnTo>
                <a:lnTo>
                  <a:pt x="978429" y="1110289"/>
                </a:lnTo>
                <a:lnTo>
                  <a:pt x="979752" y="1114002"/>
                </a:lnTo>
                <a:lnTo>
                  <a:pt x="981075" y="1117981"/>
                </a:lnTo>
                <a:lnTo>
                  <a:pt x="983192" y="1126470"/>
                </a:lnTo>
                <a:lnTo>
                  <a:pt x="984779" y="1134959"/>
                </a:lnTo>
                <a:lnTo>
                  <a:pt x="986102" y="1144509"/>
                </a:lnTo>
                <a:lnTo>
                  <a:pt x="986631" y="1154059"/>
                </a:lnTo>
                <a:lnTo>
                  <a:pt x="987425" y="1164404"/>
                </a:lnTo>
                <a:lnTo>
                  <a:pt x="987425" y="1174485"/>
                </a:lnTo>
                <a:lnTo>
                  <a:pt x="987425" y="1185096"/>
                </a:lnTo>
                <a:lnTo>
                  <a:pt x="986631" y="1195176"/>
                </a:lnTo>
                <a:lnTo>
                  <a:pt x="986102" y="1204726"/>
                </a:lnTo>
                <a:lnTo>
                  <a:pt x="984779" y="1214011"/>
                </a:lnTo>
                <a:lnTo>
                  <a:pt x="983192" y="1223030"/>
                </a:lnTo>
                <a:lnTo>
                  <a:pt x="981075" y="1231519"/>
                </a:lnTo>
                <a:lnTo>
                  <a:pt x="979752" y="1235498"/>
                </a:lnTo>
                <a:lnTo>
                  <a:pt x="978429" y="1239212"/>
                </a:lnTo>
                <a:lnTo>
                  <a:pt x="976842" y="1242926"/>
                </a:lnTo>
                <a:lnTo>
                  <a:pt x="975254" y="1246374"/>
                </a:lnTo>
                <a:lnTo>
                  <a:pt x="973402" y="1249823"/>
                </a:lnTo>
                <a:lnTo>
                  <a:pt x="971286" y="1253006"/>
                </a:lnTo>
                <a:lnTo>
                  <a:pt x="968904" y="1255924"/>
                </a:lnTo>
                <a:lnTo>
                  <a:pt x="966523" y="1258842"/>
                </a:lnTo>
                <a:lnTo>
                  <a:pt x="964142" y="1261230"/>
                </a:lnTo>
                <a:lnTo>
                  <a:pt x="961231" y="1263882"/>
                </a:lnTo>
                <a:lnTo>
                  <a:pt x="958056" y="1266004"/>
                </a:lnTo>
                <a:lnTo>
                  <a:pt x="955146" y="1268127"/>
                </a:lnTo>
                <a:lnTo>
                  <a:pt x="951706" y="1269984"/>
                </a:lnTo>
                <a:lnTo>
                  <a:pt x="948002" y="1271575"/>
                </a:lnTo>
                <a:lnTo>
                  <a:pt x="943769" y="1272902"/>
                </a:lnTo>
                <a:lnTo>
                  <a:pt x="939800" y="1273963"/>
                </a:lnTo>
                <a:lnTo>
                  <a:pt x="935567" y="1275024"/>
                </a:lnTo>
                <a:lnTo>
                  <a:pt x="930804" y="1275554"/>
                </a:lnTo>
                <a:lnTo>
                  <a:pt x="926306" y="1275820"/>
                </a:lnTo>
                <a:lnTo>
                  <a:pt x="921015" y="1276350"/>
                </a:lnTo>
                <a:lnTo>
                  <a:pt x="595048" y="1276350"/>
                </a:lnTo>
                <a:lnTo>
                  <a:pt x="589756" y="1275820"/>
                </a:lnTo>
                <a:lnTo>
                  <a:pt x="584993" y="1275554"/>
                </a:lnTo>
                <a:lnTo>
                  <a:pt x="580496" y="1275024"/>
                </a:lnTo>
                <a:lnTo>
                  <a:pt x="575998" y="1273963"/>
                </a:lnTo>
                <a:lnTo>
                  <a:pt x="572029" y="1272902"/>
                </a:lnTo>
                <a:lnTo>
                  <a:pt x="568060" y="1271575"/>
                </a:lnTo>
                <a:lnTo>
                  <a:pt x="564620" y="1269984"/>
                </a:lnTo>
                <a:lnTo>
                  <a:pt x="561181" y="1268127"/>
                </a:lnTo>
                <a:lnTo>
                  <a:pt x="557741" y="1266004"/>
                </a:lnTo>
                <a:lnTo>
                  <a:pt x="554831" y="1263882"/>
                </a:lnTo>
                <a:lnTo>
                  <a:pt x="552185" y="1261230"/>
                </a:lnTo>
                <a:lnTo>
                  <a:pt x="549275" y="1258842"/>
                </a:lnTo>
                <a:lnTo>
                  <a:pt x="546893" y="1255924"/>
                </a:lnTo>
                <a:lnTo>
                  <a:pt x="544777" y="1253006"/>
                </a:lnTo>
                <a:lnTo>
                  <a:pt x="542925" y="1249823"/>
                </a:lnTo>
                <a:lnTo>
                  <a:pt x="541073" y="1246374"/>
                </a:lnTo>
                <a:lnTo>
                  <a:pt x="539220" y="1242926"/>
                </a:lnTo>
                <a:lnTo>
                  <a:pt x="537633" y="1239212"/>
                </a:lnTo>
                <a:lnTo>
                  <a:pt x="536045" y="1235498"/>
                </a:lnTo>
                <a:lnTo>
                  <a:pt x="534723" y="1231519"/>
                </a:lnTo>
                <a:lnTo>
                  <a:pt x="532606" y="1223030"/>
                </a:lnTo>
                <a:lnTo>
                  <a:pt x="531018" y="1214011"/>
                </a:lnTo>
                <a:lnTo>
                  <a:pt x="529695" y="1204726"/>
                </a:lnTo>
                <a:lnTo>
                  <a:pt x="529166" y="1195176"/>
                </a:lnTo>
                <a:lnTo>
                  <a:pt x="528902" y="1185096"/>
                </a:lnTo>
                <a:lnTo>
                  <a:pt x="528637" y="1174485"/>
                </a:lnTo>
                <a:lnTo>
                  <a:pt x="528902" y="1164404"/>
                </a:lnTo>
                <a:lnTo>
                  <a:pt x="529166" y="1154059"/>
                </a:lnTo>
                <a:lnTo>
                  <a:pt x="529695" y="1144509"/>
                </a:lnTo>
                <a:lnTo>
                  <a:pt x="531018" y="1134959"/>
                </a:lnTo>
                <a:lnTo>
                  <a:pt x="532606" y="1126470"/>
                </a:lnTo>
                <a:lnTo>
                  <a:pt x="534723" y="1117981"/>
                </a:lnTo>
                <a:lnTo>
                  <a:pt x="536045" y="1114002"/>
                </a:lnTo>
                <a:lnTo>
                  <a:pt x="537633" y="1110289"/>
                </a:lnTo>
                <a:lnTo>
                  <a:pt x="539220" y="1106575"/>
                </a:lnTo>
                <a:lnTo>
                  <a:pt x="541073" y="1102861"/>
                </a:lnTo>
                <a:lnTo>
                  <a:pt x="542925" y="1099678"/>
                </a:lnTo>
                <a:lnTo>
                  <a:pt x="544777" y="1096229"/>
                </a:lnTo>
                <a:lnTo>
                  <a:pt x="546893" y="1093311"/>
                </a:lnTo>
                <a:lnTo>
                  <a:pt x="549275" y="1090393"/>
                </a:lnTo>
                <a:lnTo>
                  <a:pt x="552185" y="1087740"/>
                </a:lnTo>
                <a:lnTo>
                  <a:pt x="554831" y="1085353"/>
                </a:lnTo>
                <a:lnTo>
                  <a:pt x="557741" y="1083231"/>
                </a:lnTo>
                <a:lnTo>
                  <a:pt x="561181" y="1080843"/>
                </a:lnTo>
                <a:lnTo>
                  <a:pt x="564620" y="1079517"/>
                </a:lnTo>
                <a:lnTo>
                  <a:pt x="568060" y="1077660"/>
                </a:lnTo>
                <a:lnTo>
                  <a:pt x="572029" y="1076333"/>
                </a:lnTo>
                <a:lnTo>
                  <a:pt x="575998" y="1075007"/>
                </a:lnTo>
                <a:lnTo>
                  <a:pt x="580496" y="1074476"/>
                </a:lnTo>
                <a:lnTo>
                  <a:pt x="584993" y="1073415"/>
                </a:lnTo>
                <a:lnTo>
                  <a:pt x="589756" y="1073150"/>
                </a:lnTo>
                <a:close/>
                <a:moveTo>
                  <a:pt x="535633" y="830263"/>
                </a:moveTo>
                <a:lnTo>
                  <a:pt x="540912" y="830263"/>
                </a:lnTo>
                <a:lnTo>
                  <a:pt x="952926" y="830263"/>
                </a:lnTo>
                <a:lnTo>
                  <a:pt x="958204" y="830263"/>
                </a:lnTo>
                <a:lnTo>
                  <a:pt x="962955" y="830790"/>
                </a:lnTo>
                <a:lnTo>
                  <a:pt x="967442" y="831317"/>
                </a:lnTo>
                <a:lnTo>
                  <a:pt x="971929" y="832371"/>
                </a:lnTo>
                <a:lnTo>
                  <a:pt x="976153" y="833426"/>
                </a:lnTo>
                <a:lnTo>
                  <a:pt x="979848" y="834743"/>
                </a:lnTo>
                <a:lnTo>
                  <a:pt x="983543" y="836325"/>
                </a:lnTo>
                <a:lnTo>
                  <a:pt x="986974" y="838170"/>
                </a:lnTo>
                <a:lnTo>
                  <a:pt x="990141" y="840014"/>
                </a:lnTo>
                <a:lnTo>
                  <a:pt x="993309" y="842386"/>
                </a:lnTo>
                <a:lnTo>
                  <a:pt x="995948" y="844758"/>
                </a:lnTo>
                <a:lnTo>
                  <a:pt x="998588" y="847394"/>
                </a:lnTo>
                <a:lnTo>
                  <a:pt x="1000963" y="850293"/>
                </a:lnTo>
                <a:lnTo>
                  <a:pt x="1003075" y="853455"/>
                </a:lnTo>
                <a:lnTo>
                  <a:pt x="1005186" y="856354"/>
                </a:lnTo>
                <a:lnTo>
                  <a:pt x="1007298" y="859780"/>
                </a:lnTo>
                <a:lnTo>
                  <a:pt x="1009145" y="863206"/>
                </a:lnTo>
                <a:lnTo>
                  <a:pt x="1010465" y="866896"/>
                </a:lnTo>
                <a:lnTo>
                  <a:pt x="1011785" y="870586"/>
                </a:lnTo>
                <a:lnTo>
                  <a:pt x="1013104" y="874802"/>
                </a:lnTo>
                <a:lnTo>
                  <a:pt x="1015216" y="882972"/>
                </a:lnTo>
                <a:lnTo>
                  <a:pt x="1016800" y="891669"/>
                </a:lnTo>
                <a:lnTo>
                  <a:pt x="1018119" y="900894"/>
                </a:lnTo>
                <a:lnTo>
                  <a:pt x="1018911" y="910908"/>
                </a:lnTo>
                <a:lnTo>
                  <a:pt x="1019175" y="920660"/>
                </a:lnTo>
                <a:lnTo>
                  <a:pt x="1019175" y="930938"/>
                </a:lnTo>
                <a:lnTo>
                  <a:pt x="1019175" y="941480"/>
                </a:lnTo>
                <a:lnTo>
                  <a:pt x="1018911" y="951231"/>
                </a:lnTo>
                <a:lnTo>
                  <a:pt x="1018119" y="961246"/>
                </a:lnTo>
                <a:lnTo>
                  <a:pt x="1016800" y="970470"/>
                </a:lnTo>
                <a:lnTo>
                  <a:pt x="1015216" y="979167"/>
                </a:lnTo>
                <a:lnTo>
                  <a:pt x="1013104" y="987337"/>
                </a:lnTo>
                <a:lnTo>
                  <a:pt x="1011785" y="991554"/>
                </a:lnTo>
                <a:lnTo>
                  <a:pt x="1010465" y="995243"/>
                </a:lnTo>
                <a:lnTo>
                  <a:pt x="1009145" y="998933"/>
                </a:lnTo>
                <a:lnTo>
                  <a:pt x="1007298" y="1002359"/>
                </a:lnTo>
                <a:lnTo>
                  <a:pt x="1005186" y="1005785"/>
                </a:lnTo>
                <a:lnTo>
                  <a:pt x="1003075" y="1008684"/>
                </a:lnTo>
                <a:lnTo>
                  <a:pt x="1000963" y="1011847"/>
                </a:lnTo>
                <a:lnTo>
                  <a:pt x="998588" y="1014746"/>
                </a:lnTo>
                <a:lnTo>
                  <a:pt x="995948" y="1017381"/>
                </a:lnTo>
                <a:lnTo>
                  <a:pt x="993309" y="1020017"/>
                </a:lnTo>
                <a:lnTo>
                  <a:pt x="990141" y="1022125"/>
                </a:lnTo>
                <a:lnTo>
                  <a:pt x="986974" y="1023970"/>
                </a:lnTo>
                <a:lnTo>
                  <a:pt x="983543" y="1025815"/>
                </a:lnTo>
                <a:lnTo>
                  <a:pt x="979848" y="1027396"/>
                </a:lnTo>
                <a:lnTo>
                  <a:pt x="976153" y="1028977"/>
                </a:lnTo>
                <a:lnTo>
                  <a:pt x="971929" y="1029768"/>
                </a:lnTo>
                <a:lnTo>
                  <a:pt x="967442" y="1030822"/>
                </a:lnTo>
                <a:lnTo>
                  <a:pt x="962955" y="1031349"/>
                </a:lnTo>
                <a:lnTo>
                  <a:pt x="958204" y="1031876"/>
                </a:lnTo>
                <a:lnTo>
                  <a:pt x="952926" y="1031876"/>
                </a:lnTo>
                <a:lnTo>
                  <a:pt x="540912" y="1031876"/>
                </a:lnTo>
                <a:lnTo>
                  <a:pt x="535633" y="1031876"/>
                </a:lnTo>
                <a:lnTo>
                  <a:pt x="530882" y="1031349"/>
                </a:lnTo>
                <a:lnTo>
                  <a:pt x="526395" y="1030822"/>
                </a:lnTo>
                <a:lnTo>
                  <a:pt x="521908" y="1029768"/>
                </a:lnTo>
                <a:lnTo>
                  <a:pt x="517685" y="1028977"/>
                </a:lnTo>
                <a:lnTo>
                  <a:pt x="513990" y="1027396"/>
                </a:lnTo>
                <a:lnTo>
                  <a:pt x="510294" y="1025815"/>
                </a:lnTo>
                <a:lnTo>
                  <a:pt x="506863" y="1023970"/>
                </a:lnTo>
                <a:lnTo>
                  <a:pt x="503696" y="1022125"/>
                </a:lnTo>
                <a:lnTo>
                  <a:pt x="500792" y="1020017"/>
                </a:lnTo>
                <a:lnTo>
                  <a:pt x="497889" y="1017381"/>
                </a:lnTo>
                <a:lnTo>
                  <a:pt x="495514" y="1014746"/>
                </a:lnTo>
                <a:lnTo>
                  <a:pt x="492874" y="1011847"/>
                </a:lnTo>
                <a:lnTo>
                  <a:pt x="490763" y="1008684"/>
                </a:lnTo>
                <a:lnTo>
                  <a:pt x="488651" y="1005785"/>
                </a:lnTo>
                <a:lnTo>
                  <a:pt x="486803" y="1002359"/>
                </a:lnTo>
                <a:lnTo>
                  <a:pt x="485220" y="998933"/>
                </a:lnTo>
                <a:lnTo>
                  <a:pt x="483636" y="995243"/>
                </a:lnTo>
                <a:lnTo>
                  <a:pt x="482053" y="991554"/>
                </a:lnTo>
                <a:lnTo>
                  <a:pt x="480997" y="987337"/>
                </a:lnTo>
                <a:lnTo>
                  <a:pt x="478621" y="979167"/>
                </a:lnTo>
                <a:lnTo>
                  <a:pt x="477038" y="970470"/>
                </a:lnTo>
                <a:lnTo>
                  <a:pt x="475982" y="961246"/>
                </a:lnTo>
                <a:lnTo>
                  <a:pt x="475190" y="951231"/>
                </a:lnTo>
                <a:lnTo>
                  <a:pt x="474662" y="941480"/>
                </a:lnTo>
                <a:lnTo>
                  <a:pt x="474662" y="930938"/>
                </a:lnTo>
                <a:lnTo>
                  <a:pt x="474662" y="920660"/>
                </a:lnTo>
                <a:lnTo>
                  <a:pt x="475190" y="910908"/>
                </a:lnTo>
                <a:lnTo>
                  <a:pt x="475982" y="900894"/>
                </a:lnTo>
                <a:lnTo>
                  <a:pt x="477038" y="891669"/>
                </a:lnTo>
                <a:lnTo>
                  <a:pt x="478621" y="882972"/>
                </a:lnTo>
                <a:lnTo>
                  <a:pt x="480997" y="874802"/>
                </a:lnTo>
                <a:lnTo>
                  <a:pt x="482053" y="870586"/>
                </a:lnTo>
                <a:lnTo>
                  <a:pt x="483636" y="866896"/>
                </a:lnTo>
                <a:lnTo>
                  <a:pt x="485220" y="863206"/>
                </a:lnTo>
                <a:lnTo>
                  <a:pt x="486803" y="859780"/>
                </a:lnTo>
                <a:lnTo>
                  <a:pt x="488651" y="856354"/>
                </a:lnTo>
                <a:lnTo>
                  <a:pt x="490763" y="853455"/>
                </a:lnTo>
                <a:lnTo>
                  <a:pt x="492874" y="850293"/>
                </a:lnTo>
                <a:lnTo>
                  <a:pt x="495514" y="847394"/>
                </a:lnTo>
                <a:lnTo>
                  <a:pt x="497889" y="844758"/>
                </a:lnTo>
                <a:lnTo>
                  <a:pt x="500792" y="842386"/>
                </a:lnTo>
                <a:lnTo>
                  <a:pt x="503696" y="840014"/>
                </a:lnTo>
                <a:lnTo>
                  <a:pt x="506863" y="838170"/>
                </a:lnTo>
                <a:lnTo>
                  <a:pt x="510294" y="836325"/>
                </a:lnTo>
                <a:lnTo>
                  <a:pt x="513990" y="834743"/>
                </a:lnTo>
                <a:lnTo>
                  <a:pt x="517685" y="833426"/>
                </a:lnTo>
                <a:lnTo>
                  <a:pt x="521908" y="832371"/>
                </a:lnTo>
                <a:lnTo>
                  <a:pt x="526395" y="831317"/>
                </a:lnTo>
                <a:lnTo>
                  <a:pt x="530882" y="830790"/>
                </a:lnTo>
                <a:lnTo>
                  <a:pt x="535633" y="830263"/>
                </a:lnTo>
                <a:close/>
                <a:moveTo>
                  <a:pt x="591344" y="588963"/>
                </a:moveTo>
                <a:lnTo>
                  <a:pt x="596636" y="588963"/>
                </a:lnTo>
                <a:lnTo>
                  <a:pt x="905404" y="588963"/>
                </a:lnTo>
                <a:lnTo>
                  <a:pt x="910431" y="588963"/>
                </a:lnTo>
                <a:lnTo>
                  <a:pt x="915458" y="589759"/>
                </a:lnTo>
                <a:lnTo>
                  <a:pt x="919956" y="590289"/>
                </a:lnTo>
                <a:lnTo>
                  <a:pt x="924190" y="591351"/>
                </a:lnTo>
                <a:lnTo>
                  <a:pt x="928423" y="592146"/>
                </a:lnTo>
                <a:lnTo>
                  <a:pt x="932392" y="593738"/>
                </a:lnTo>
                <a:lnTo>
                  <a:pt x="936096" y="595330"/>
                </a:lnTo>
                <a:lnTo>
                  <a:pt x="939271" y="597187"/>
                </a:lnTo>
                <a:lnTo>
                  <a:pt x="942446" y="599044"/>
                </a:lnTo>
                <a:lnTo>
                  <a:pt x="945621" y="601166"/>
                </a:lnTo>
                <a:lnTo>
                  <a:pt x="948267" y="603818"/>
                </a:lnTo>
                <a:lnTo>
                  <a:pt x="950913" y="606471"/>
                </a:lnTo>
                <a:lnTo>
                  <a:pt x="953294" y="609389"/>
                </a:lnTo>
                <a:lnTo>
                  <a:pt x="955411" y="612307"/>
                </a:lnTo>
                <a:lnTo>
                  <a:pt x="957792" y="615491"/>
                </a:lnTo>
                <a:lnTo>
                  <a:pt x="959644" y="618939"/>
                </a:lnTo>
                <a:lnTo>
                  <a:pt x="961231" y="622388"/>
                </a:lnTo>
                <a:lnTo>
                  <a:pt x="962554" y="626102"/>
                </a:lnTo>
                <a:lnTo>
                  <a:pt x="964142" y="629815"/>
                </a:lnTo>
                <a:lnTo>
                  <a:pt x="965465" y="633794"/>
                </a:lnTo>
                <a:lnTo>
                  <a:pt x="967581" y="642283"/>
                </a:lnTo>
                <a:lnTo>
                  <a:pt x="969169" y="651037"/>
                </a:lnTo>
                <a:lnTo>
                  <a:pt x="970492" y="660322"/>
                </a:lnTo>
                <a:lnTo>
                  <a:pt x="971021" y="670137"/>
                </a:lnTo>
                <a:lnTo>
                  <a:pt x="971550" y="680217"/>
                </a:lnTo>
                <a:lnTo>
                  <a:pt x="971550" y="690828"/>
                </a:lnTo>
                <a:lnTo>
                  <a:pt x="971550" y="700909"/>
                </a:lnTo>
                <a:lnTo>
                  <a:pt x="971021" y="710989"/>
                </a:lnTo>
                <a:lnTo>
                  <a:pt x="970492" y="721070"/>
                </a:lnTo>
                <a:lnTo>
                  <a:pt x="969169" y="730354"/>
                </a:lnTo>
                <a:lnTo>
                  <a:pt x="967581" y="738843"/>
                </a:lnTo>
                <a:lnTo>
                  <a:pt x="965465" y="747332"/>
                </a:lnTo>
                <a:lnTo>
                  <a:pt x="964142" y="751311"/>
                </a:lnTo>
                <a:lnTo>
                  <a:pt x="962554" y="755025"/>
                </a:lnTo>
                <a:lnTo>
                  <a:pt x="961231" y="759004"/>
                </a:lnTo>
                <a:lnTo>
                  <a:pt x="959644" y="762187"/>
                </a:lnTo>
                <a:lnTo>
                  <a:pt x="957792" y="765636"/>
                </a:lnTo>
                <a:lnTo>
                  <a:pt x="955411" y="769084"/>
                </a:lnTo>
                <a:lnTo>
                  <a:pt x="953294" y="772002"/>
                </a:lnTo>
                <a:lnTo>
                  <a:pt x="950913" y="774655"/>
                </a:lnTo>
                <a:lnTo>
                  <a:pt x="948267" y="777573"/>
                </a:lnTo>
                <a:lnTo>
                  <a:pt x="945621" y="779961"/>
                </a:lnTo>
                <a:lnTo>
                  <a:pt x="942446" y="782083"/>
                </a:lnTo>
                <a:lnTo>
                  <a:pt x="939271" y="783940"/>
                </a:lnTo>
                <a:lnTo>
                  <a:pt x="936096" y="786062"/>
                </a:lnTo>
                <a:lnTo>
                  <a:pt x="932392" y="787388"/>
                </a:lnTo>
                <a:lnTo>
                  <a:pt x="928423" y="788980"/>
                </a:lnTo>
                <a:lnTo>
                  <a:pt x="924190" y="790041"/>
                </a:lnTo>
                <a:lnTo>
                  <a:pt x="919956" y="790837"/>
                </a:lnTo>
                <a:lnTo>
                  <a:pt x="915458" y="791633"/>
                </a:lnTo>
                <a:lnTo>
                  <a:pt x="910431" y="792163"/>
                </a:lnTo>
                <a:lnTo>
                  <a:pt x="905404" y="792163"/>
                </a:lnTo>
                <a:lnTo>
                  <a:pt x="596636" y="792163"/>
                </a:lnTo>
                <a:lnTo>
                  <a:pt x="591344" y="792163"/>
                </a:lnTo>
                <a:lnTo>
                  <a:pt x="586317" y="791633"/>
                </a:lnTo>
                <a:lnTo>
                  <a:pt x="582083" y="790837"/>
                </a:lnTo>
                <a:lnTo>
                  <a:pt x="577850" y="790041"/>
                </a:lnTo>
                <a:lnTo>
                  <a:pt x="573352" y="788980"/>
                </a:lnTo>
                <a:lnTo>
                  <a:pt x="569648" y="787388"/>
                </a:lnTo>
                <a:lnTo>
                  <a:pt x="565944" y="786062"/>
                </a:lnTo>
                <a:lnTo>
                  <a:pt x="562504" y="783940"/>
                </a:lnTo>
                <a:lnTo>
                  <a:pt x="559329" y="782083"/>
                </a:lnTo>
                <a:lnTo>
                  <a:pt x="556419" y="779961"/>
                </a:lnTo>
                <a:lnTo>
                  <a:pt x="553508" y="777573"/>
                </a:lnTo>
                <a:lnTo>
                  <a:pt x="551127" y="774655"/>
                </a:lnTo>
                <a:lnTo>
                  <a:pt x="548481" y="772002"/>
                </a:lnTo>
                <a:lnTo>
                  <a:pt x="546365" y="769084"/>
                </a:lnTo>
                <a:lnTo>
                  <a:pt x="544248" y="765636"/>
                </a:lnTo>
                <a:lnTo>
                  <a:pt x="542396" y="762187"/>
                </a:lnTo>
                <a:lnTo>
                  <a:pt x="540544" y="759004"/>
                </a:lnTo>
                <a:lnTo>
                  <a:pt x="538956" y="755025"/>
                </a:lnTo>
                <a:lnTo>
                  <a:pt x="537633" y="751311"/>
                </a:lnTo>
                <a:lnTo>
                  <a:pt x="536575" y="747332"/>
                </a:lnTo>
                <a:lnTo>
                  <a:pt x="534458" y="738843"/>
                </a:lnTo>
                <a:lnTo>
                  <a:pt x="532871" y="730354"/>
                </a:lnTo>
                <a:lnTo>
                  <a:pt x="531548" y="721070"/>
                </a:lnTo>
                <a:lnTo>
                  <a:pt x="530490" y="710989"/>
                </a:lnTo>
                <a:lnTo>
                  <a:pt x="530225" y="700909"/>
                </a:lnTo>
                <a:lnTo>
                  <a:pt x="530225" y="690828"/>
                </a:lnTo>
                <a:lnTo>
                  <a:pt x="530225" y="680217"/>
                </a:lnTo>
                <a:lnTo>
                  <a:pt x="530490" y="670137"/>
                </a:lnTo>
                <a:lnTo>
                  <a:pt x="531548" y="660322"/>
                </a:lnTo>
                <a:lnTo>
                  <a:pt x="532871" y="651037"/>
                </a:lnTo>
                <a:lnTo>
                  <a:pt x="534458" y="642283"/>
                </a:lnTo>
                <a:lnTo>
                  <a:pt x="536575" y="633794"/>
                </a:lnTo>
                <a:lnTo>
                  <a:pt x="537633" y="629815"/>
                </a:lnTo>
                <a:lnTo>
                  <a:pt x="538956" y="626102"/>
                </a:lnTo>
                <a:lnTo>
                  <a:pt x="540544" y="622388"/>
                </a:lnTo>
                <a:lnTo>
                  <a:pt x="542396" y="618939"/>
                </a:lnTo>
                <a:lnTo>
                  <a:pt x="544248" y="615491"/>
                </a:lnTo>
                <a:lnTo>
                  <a:pt x="546365" y="612307"/>
                </a:lnTo>
                <a:lnTo>
                  <a:pt x="548481" y="609389"/>
                </a:lnTo>
                <a:lnTo>
                  <a:pt x="551127" y="606471"/>
                </a:lnTo>
                <a:lnTo>
                  <a:pt x="553508" y="603818"/>
                </a:lnTo>
                <a:lnTo>
                  <a:pt x="556419" y="601166"/>
                </a:lnTo>
                <a:lnTo>
                  <a:pt x="559329" y="599044"/>
                </a:lnTo>
                <a:lnTo>
                  <a:pt x="562504" y="597187"/>
                </a:lnTo>
                <a:lnTo>
                  <a:pt x="565944" y="595330"/>
                </a:lnTo>
                <a:lnTo>
                  <a:pt x="569648" y="593738"/>
                </a:lnTo>
                <a:lnTo>
                  <a:pt x="573352" y="592146"/>
                </a:lnTo>
                <a:lnTo>
                  <a:pt x="577850" y="591351"/>
                </a:lnTo>
                <a:lnTo>
                  <a:pt x="582083" y="590289"/>
                </a:lnTo>
                <a:lnTo>
                  <a:pt x="586317" y="589759"/>
                </a:lnTo>
                <a:lnTo>
                  <a:pt x="591344" y="588963"/>
                </a:lnTo>
                <a:close/>
                <a:moveTo>
                  <a:pt x="573015" y="0"/>
                </a:moveTo>
                <a:lnTo>
                  <a:pt x="580426" y="0"/>
                </a:lnTo>
                <a:lnTo>
                  <a:pt x="588630" y="265"/>
                </a:lnTo>
                <a:lnTo>
                  <a:pt x="597365" y="1058"/>
                </a:lnTo>
                <a:lnTo>
                  <a:pt x="606628" y="1588"/>
                </a:lnTo>
                <a:lnTo>
                  <a:pt x="616421" y="2910"/>
                </a:lnTo>
                <a:lnTo>
                  <a:pt x="626743" y="4498"/>
                </a:lnTo>
                <a:lnTo>
                  <a:pt x="637595" y="6615"/>
                </a:lnTo>
                <a:lnTo>
                  <a:pt x="648446" y="8996"/>
                </a:lnTo>
                <a:lnTo>
                  <a:pt x="659563" y="12171"/>
                </a:lnTo>
                <a:lnTo>
                  <a:pt x="670679" y="15875"/>
                </a:lnTo>
                <a:lnTo>
                  <a:pt x="682060" y="20638"/>
                </a:lnTo>
                <a:lnTo>
                  <a:pt x="693176" y="25400"/>
                </a:lnTo>
                <a:lnTo>
                  <a:pt x="698734" y="28310"/>
                </a:lnTo>
                <a:lnTo>
                  <a:pt x="704027" y="31485"/>
                </a:lnTo>
                <a:lnTo>
                  <a:pt x="709586" y="34396"/>
                </a:lnTo>
                <a:lnTo>
                  <a:pt x="714879" y="38100"/>
                </a:lnTo>
                <a:lnTo>
                  <a:pt x="719908" y="41540"/>
                </a:lnTo>
                <a:lnTo>
                  <a:pt x="725201" y="45773"/>
                </a:lnTo>
                <a:lnTo>
                  <a:pt x="729965" y="49742"/>
                </a:lnTo>
                <a:lnTo>
                  <a:pt x="734994" y="53975"/>
                </a:lnTo>
                <a:lnTo>
                  <a:pt x="739758" y="58738"/>
                </a:lnTo>
                <a:lnTo>
                  <a:pt x="744258" y="63235"/>
                </a:lnTo>
                <a:lnTo>
                  <a:pt x="748757" y="68527"/>
                </a:lnTo>
                <a:lnTo>
                  <a:pt x="752992" y="73819"/>
                </a:lnTo>
                <a:lnTo>
                  <a:pt x="756962" y="79375"/>
                </a:lnTo>
                <a:lnTo>
                  <a:pt x="761197" y="85460"/>
                </a:lnTo>
                <a:lnTo>
                  <a:pt x="764902" y="91546"/>
                </a:lnTo>
                <a:lnTo>
                  <a:pt x="768343" y="98160"/>
                </a:lnTo>
                <a:lnTo>
                  <a:pt x="771519" y="104510"/>
                </a:lnTo>
                <a:lnTo>
                  <a:pt x="774695" y="111654"/>
                </a:lnTo>
                <a:lnTo>
                  <a:pt x="777606" y="119063"/>
                </a:lnTo>
                <a:lnTo>
                  <a:pt x="780253" y="126735"/>
                </a:lnTo>
                <a:lnTo>
                  <a:pt x="782370" y="134673"/>
                </a:lnTo>
                <a:lnTo>
                  <a:pt x="784752" y="143140"/>
                </a:lnTo>
                <a:lnTo>
                  <a:pt x="786340" y="151606"/>
                </a:lnTo>
                <a:lnTo>
                  <a:pt x="787664" y="160338"/>
                </a:lnTo>
                <a:lnTo>
                  <a:pt x="788987" y="169598"/>
                </a:lnTo>
                <a:lnTo>
                  <a:pt x="789516" y="179388"/>
                </a:lnTo>
                <a:lnTo>
                  <a:pt x="790310" y="189706"/>
                </a:lnTo>
                <a:lnTo>
                  <a:pt x="790575" y="199760"/>
                </a:lnTo>
                <a:lnTo>
                  <a:pt x="790310" y="209550"/>
                </a:lnTo>
                <a:lnTo>
                  <a:pt x="790046" y="218810"/>
                </a:lnTo>
                <a:lnTo>
                  <a:pt x="788987" y="237067"/>
                </a:lnTo>
                <a:lnTo>
                  <a:pt x="787134" y="254794"/>
                </a:lnTo>
                <a:lnTo>
                  <a:pt x="785017" y="271992"/>
                </a:lnTo>
                <a:lnTo>
                  <a:pt x="781841" y="288396"/>
                </a:lnTo>
                <a:lnTo>
                  <a:pt x="778400" y="304536"/>
                </a:lnTo>
                <a:lnTo>
                  <a:pt x="774430" y="320146"/>
                </a:lnTo>
                <a:lnTo>
                  <a:pt x="770195" y="334963"/>
                </a:lnTo>
                <a:lnTo>
                  <a:pt x="765167" y="349250"/>
                </a:lnTo>
                <a:lnTo>
                  <a:pt x="760138" y="363008"/>
                </a:lnTo>
                <a:lnTo>
                  <a:pt x="754580" y="376238"/>
                </a:lnTo>
                <a:lnTo>
                  <a:pt x="749022" y="389202"/>
                </a:lnTo>
                <a:lnTo>
                  <a:pt x="743199" y="401373"/>
                </a:lnTo>
                <a:lnTo>
                  <a:pt x="737111" y="413279"/>
                </a:lnTo>
                <a:lnTo>
                  <a:pt x="731024" y="424656"/>
                </a:lnTo>
                <a:lnTo>
                  <a:pt x="724672" y="435504"/>
                </a:lnTo>
                <a:lnTo>
                  <a:pt x="718584" y="445823"/>
                </a:lnTo>
                <a:lnTo>
                  <a:pt x="712497" y="455613"/>
                </a:lnTo>
                <a:lnTo>
                  <a:pt x="700057" y="474398"/>
                </a:lnTo>
                <a:lnTo>
                  <a:pt x="678354" y="506148"/>
                </a:lnTo>
                <a:lnTo>
                  <a:pt x="668826" y="519906"/>
                </a:lnTo>
                <a:lnTo>
                  <a:pt x="665121" y="525992"/>
                </a:lnTo>
                <a:lnTo>
                  <a:pt x="661680" y="532342"/>
                </a:lnTo>
                <a:lnTo>
                  <a:pt x="659033" y="537633"/>
                </a:lnTo>
                <a:lnTo>
                  <a:pt x="656651" y="542925"/>
                </a:lnTo>
                <a:lnTo>
                  <a:pt x="655063" y="547688"/>
                </a:lnTo>
                <a:lnTo>
                  <a:pt x="654004" y="552450"/>
                </a:lnTo>
                <a:lnTo>
                  <a:pt x="591013" y="552450"/>
                </a:lnTo>
                <a:lnTo>
                  <a:pt x="581749" y="552715"/>
                </a:lnTo>
                <a:lnTo>
                  <a:pt x="573280" y="553773"/>
                </a:lnTo>
                <a:lnTo>
                  <a:pt x="565339" y="554831"/>
                </a:lnTo>
                <a:lnTo>
                  <a:pt x="557929" y="556683"/>
                </a:lnTo>
                <a:lnTo>
                  <a:pt x="551047" y="559329"/>
                </a:lnTo>
                <a:lnTo>
                  <a:pt x="544430" y="561975"/>
                </a:lnTo>
                <a:lnTo>
                  <a:pt x="538607" y="565150"/>
                </a:lnTo>
                <a:lnTo>
                  <a:pt x="533049" y="568590"/>
                </a:lnTo>
                <a:lnTo>
                  <a:pt x="528021" y="572294"/>
                </a:lnTo>
                <a:lnTo>
                  <a:pt x="523521" y="576263"/>
                </a:lnTo>
                <a:lnTo>
                  <a:pt x="519286" y="580231"/>
                </a:lnTo>
                <a:lnTo>
                  <a:pt x="515581" y="584729"/>
                </a:lnTo>
                <a:lnTo>
                  <a:pt x="512140" y="588963"/>
                </a:lnTo>
                <a:lnTo>
                  <a:pt x="509229" y="593461"/>
                </a:lnTo>
                <a:lnTo>
                  <a:pt x="506318" y="597694"/>
                </a:lnTo>
                <a:lnTo>
                  <a:pt x="504200" y="601663"/>
                </a:lnTo>
                <a:lnTo>
                  <a:pt x="502083" y="606161"/>
                </a:lnTo>
                <a:lnTo>
                  <a:pt x="500230" y="610129"/>
                </a:lnTo>
                <a:lnTo>
                  <a:pt x="498377" y="614892"/>
                </a:lnTo>
                <a:lnTo>
                  <a:pt x="496789" y="619390"/>
                </a:lnTo>
                <a:lnTo>
                  <a:pt x="493878" y="629179"/>
                </a:lnTo>
                <a:lnTo>
                  <a:pt x="491496" y="639498"/>
                </a:lnTo>
                <a:lnTo>
                  <a:pt x="489908" y="650875"/>
                </a:lnTo>
                <a:lnTo>
                  <a:pt x="488584" y="663046"/>
                </a:lnTo>
                <a:lnTo>
                  <a:pt x="487790" y="676275"/>
                </a:lnTo>
                <a:lnTo>
                  <a:pt x="487790" y="690827"/>
                </a:lnTo>
                <a:lnTo>
                  <a:pt x="487790" y="705115"/>
                </a:lnTo>
                <a:lnTo>
                  <a:pt x="488584" y="718079"/>
                </a:lnTo>
                <a:lnTo>
                  <a:pt x="489908" y="730515"/>
                </a:lnTo>
                <a:lnTo>
                  <a:pt x="491496" y="741892"/>
                </a:lnTo>
                <a:lnTo>
                  <a:pt x="493878" y="752211"/>
                </a:lnTo>
                <a:lnTo>
                  <a:pt x="496789" y="762000"/>
                </a:lnTo>
                <a:lnTo>
                  <a:pt x="498377" y="766498"/>
                </a:lnTo>
                <a:lnTo>
                  <a:pt x="500230" y="770996"/>
                </a:lnTo>
                <a:lnTo>
                  <a:pt x="502083" y="775494"/>
                </a:lnTo>
                <a:lnTo>
                  <a:pt x="504200" y="779463"/>
                </a:lnTo>
                <a:lnTo>
                  <a:pt x="506053" y="783167"/>
                </a:lnTo>
                <a:lnTo>
                  <a:pt x="508170" y="786871"/>
                </a:lnTo>
                <a:lnTo>
                  <a:pt x="510817" y="790575"/>
                </a:lnTo>
                <a:lnTo>
                  <a:pt x="513464" y="794015"/>
                </a:lnTo>
                <a:lnTo>
                  <a:pt x="507112" y="795602"/>
                </a:lnTo>
                <a:lnTo>
                  <a:pt x="500759" y="797190"/>
                </a:lnTo>
                <a:lnTo>
                  <a:pt x="494937" y="799306"/>
                </a:lnTo>
                <a:lnTo>
                  <a:pt x="489379" y="801688"/>
                </a:lnTo>
                <a:lnTo>
                  <a:pt x="484350" y="804333"/>
                </a:lnTo>
                <a:lnTo>
                  <a:pt x="479321" y="806979"/>
                </a:lnTo>
                <a:lnTo>
                  <a:pt x="475086" y="810154"/>
                </a:lnTo>
                <a:lnTo>
                  <a:pt x="471116" y="813329"/>
                </a:lnTo>
                <a:lnTo>
                  <a:pt x="466881" y="816769"/>
                </a:lnTo>
                <a:lnTo>
                  <a:pt x="463441" y="820208"/>
                </a:lnTo>
                <a:lnTo>
                  <a:pt x="460529" y="823648"/>
                </a:lnTo>
                <a:lnTo>
                  <a:pt x="457353" y="827352"/>
                </a:lnTo>
                <a:lnTo>
                  <a:pt x="454442" y="831056"/>
                </a:lnTo>
                <a:lnTo>
                  <a:pt x="452060" y="834761"/>
                </a:lnTo>
                <a:lnTo>
                  <a:pt x="448090" y="841904"/>
                </a:lnTo>
                <a:lnTo>
                  <a:pt x="445972" y="846138"/>
                </a:lnTo>
                <a:lnTo>
                  <a:pt x="444120" y="850106"/>
                </a:lnTo>
                <a:lnTo>
                  <a:pt x="442267" y="854869"/>
                </a:lnTo>
                <a:lnTo>
                  <a:pt x="440679" y="859102"/>
                </a:lnTo>
                <a:lnTo>
                  <a:pt x="437767" y="869156"/>
                </a:lnTo>
                <a:lnTo>
                  <a:pt x="435650" y="879740"/>
                </a:lnTo>
                <a:lnTo>
                  <a:pt x="433797" y="890852"/>
                </a:lnTo>
                <a:lnTo>
                  <a:pt x="432474" y="903288"/>
                </a:lnTo>
                <a:lnTo>
                  <a:pt x="431945" y="916252"/>
                </a:lnTo>
                <a:lnTo>
                  <a:pt x="431680" y="930540"/>
                </a:lnTo>
                <a:lnTo>
                  <a:pt x="431945" y="945092"/>
                </a:lnTo>
                <a:lnTo>
                  <a:pt x="432474" y="958056"/>
                </a:lnTo>
                <a:lnTo>
                  <a:pt x="433797" y="970492"/>
                </a:lnTo>
                <a:lnTo>
                  <a:pt x="435650" y="981604"/>
                </a:lnTo>
                <a:lnTo>
                  <a:pt x="437767" y="992188"/>
                </a:lnTo>
                <a:lnTo>
                  <a:pt x="440679" y="1001977"/>
                </a:lnTo>
                <a:lnTo>
                  <a:pt x="442267" y="1006475"/>
                </a:lnTo>
                <a:lnTo>
                  <a:pt x="444120" y="1011238"/>
                </a:lnTo>
                <a:lnTo>
                  <a:pt x="445972" y="1015206"/>
                </a:lnTo>
                <a:lnTo>
                  <a:pt x="448090" y="1019440"/>
                </a:lnTo>
                <a:lnTo>
                  <a:pt x="449942" y="1023144"/>
                </a:lnTo>
                <a:lnTo>
                  <a:pt x="452324" y="1026848"/>
                </a:lnTo>
                <a:lnTo>
                  <a:pt x="454971" y="1030817"/>
                </a:lnTo>
                <a:lnTo>
                  <a:pt x="457618" y="1034521"/>
                </a:lnTo>
                <a:lnTo>
                  <a:pt x="460529" y="1038225"/>
                </a:lnTo>
                <a:lnTo>
                  <a:pt x="463970" y="1041665"/>
                </a:lnTo>
                <a:lnTo>
                  <a:pt x="467675" y="1045369"/>
                </a:lnTo>
                <a:lnTo>
                  <a:pt x="471645" y="1048809"/>
                </a:lnTo>
                <a:lnTo>
                  <a:pt x="475616" y="1051719"/>
                </a:lnTo>
                <a:lnTo>
                  <a:pt x="480380" y="1054894"/>
                </a:lnTo>
                <a:lnTo>
                  <a:pt x="485144" y="1057804"/>
                </a:lnTo>
                <a:lnTo>
                  <a:pt x="490437" y="1060186"/>
                </a:lnTo>
                <a:lnTo>
                  <a:pt x="496260" y="1062567"/>
                </a:lnTo>
                <a:lnTo>
                  <a:pt x="502347" y="1064419"/>
                </a:lnTo>
                <a:lnTo>
                  <a:pt x="508435" y="1066271"/>
                </a:lnTo>
                <a:lnTo>
                  <a:pt x="515316" y="1067594"/>
                </a:lnTo>
                <a:lnTo>
                  <a:pt x="511876" y="1071827"/>
                </a:lnTo>
                <a:lnTo>
                  <a:pt x="508435" y="1076590"/>
                </a:lnTo>
                <a:lnTo>
                  <a:pt x="505788" y="1080823"/>
                </a:lnTo>
                <a:lnTo>
                  <a:pt x="503141" y="1085586"/>
                </a:lnTo>
                <a:lnTo>
                  <a:pt x="501024" y="1089554"/>
                </a:lnTo>
                <a:lnTo>
                  <a:pt x="499171" y="1094052"/>
                </a:lnTo>
                <a:lnTo>
                  <a:pt x="497583" y="1098286"/>
                </a:lnTo>
                <a:lnTo>
                  <a:pt x="495731" y="1103048"/>
                </a:lnTo>
                <a:lnTo>
                  <a:pt x="493084" y="1112838"/>
                </a:lnTo>
                <a:lnTo>
                  <a:pt x="490967" y="1123156"/>
                </a:lnTo>
                <a:lnTo>
                  <a:pt x="489114" y="1134534"/>
                </a:lnTo>
                <a:lnTo>
                  <a:pt x="487790" y="1146704"/>
                </a:lnTo>
                <a:lnTo>
                  <a:pt x="487261" y="1159934"/>
                </a:lnTo>
                <a:lnTo>
                  <a:pt x="486732" y="1174221"/>
                </a:lnTo>
                <a:lnTo>
                  <a:pt x="487261" y="1188509"/>
                </a:lnTo>
                <a:lnTo>
                  <a:pt x="487790" y="1202002"/>
                </a:lnTo>
                <a:lnTo>
                  <a:pt x="489114" y="1214438"/>
                </a:lnTo>
                <a:lnTo>
                  <a:pt x="490967" y="1225550"/>
                </a:lnTo>
                <a:lnTo>
                  <a:pt x="493084" y="1236134"/>
                </a:lnTo>
                <a:lnTo>
                  <a:pt x="495731" y="1245659"/>
                </a:lnTo>
                <a:lnTo>
                  <a:pt x="497583" y="1250156"/>
                </a:lnTo>
                <a:lnTo>
                  <a:pt x="499171" y="1254654"/>
                </a:lnTo>
                <a:lnTo>
                  <a:pt x="501024" y="1258888"/>
                </a:lnTo>
                <a:lnTo>
                  <a:pt x="503141" y="1263121"/>
                </a:lnTo>
                <a:lnTo>
                  <a:pt x="505523" y="1267090"/>
                </a:lnTo>
                <a:lnTo>
                  <a:pt x="507641" y="1270794"/>
                </a:lnTo>
                <a:lnTo>
                  <a:pt x="510288" y="1274498"/>
                </a:lnTo>
                <a:lnTo>
                  <a:pt x="513199" y="1278467"/>
                </a:lnTo>
                <a:lnTo>
                  <a:pt x="516375" y="1282171"/>
                </a:lnTo>
                <a:lnTo>
                  <a:pt x="519816" y="1285875"/>
                </a:lnTo>
                <a:lnTo>
                  <a:pt x="523521" y="1289315"/>
                </a:lnTo>
                <a:lnTo>
                  <a:pt x="527756" y="1292754"/>
                </a:lnTo>
                <a:lnTo>
                  <a:pt x="531991" y="1296194"/>
                </a:lnTo>
                <a:lnTo>
                  <a:pt x="536755" y="1299369"/>
                </a:lnTo>
                <a:lnTo>
                  <a:pt x="542048" y="1302015"/>
                </a:lnTo>
                <a:lnTo>
                  <a:pt x="547606" y="1304661"/>
                </a:lnTo>
                <a:lnTo>
                  <a:pt x="553429" y="1307042"/>
                </a:lnTo>
                <a:lnTo>
                  <a:pt x="559781" y="1308894"/>
                </a:lnTo>
                <a:lnTo>
                  <a:pt x="566663" y="1310481"/>
                </a:lnTo>
                <a:lnTo>
                  <a:pt x="573809" y="1311804"/>
                </a:lnTo>
                <a:lnTo>
                  <a:pt x="568780" y="1317361"/>
                </a:lnTo>
                <a:lnTo>
                  <a:pt x="564016" y="1322917"/>
                </a:lnTo>
                <a:lnTo>
                  <a:pt x="560311" y="1328738"/>
                </a:lnTo>
                <a:lnTo>
                  <a:pt x="557135" y="1334294"/>
                </a:lnTo>
                <a:lnTo>
                  <a:pt x="555017" y="1338792"/>
                </a:lnTo>
                <a:lnTo>
                  <a:pt x="553164" y="1342761"/>
                </a:lnTo>
                <a:lnTo>
                  <a:pt x="551312" y="1347259"/>
                </a:lnTo>
                <a:lnTo>
                  <a:pt x="549724" y="1351756"/>
                </a:lnTo>
                <a:lnTo>
                  <a:pt x="547077" y="1361546"/>
                </a:lnTo>
                <a:lnTo>
                  <a:pt x="544430" y="1372129"/>
                </a:lnTo>
                <a:lnTo>
                  <a:pt x="543107" y="1383242"/>
                </a:lnTo>
                <a:lnTo>
                  <a:pt x="541784" y="1395677"/>
                </a:lnTo>
                <a:lnTo>
                  <a:pt x="540725" y="1408642"/>
                </a:lnTo>
                <a:lnTo>
                  <a:pt x="540725" y="1423459"/>
                </a:lnTo>
                <a:lnTo>
                  <a:pt x="540725" y="1437481"/>
                </a:lnTo>
                <a:lnTo>
                  <a:pt x="541784" y="1450711"/>
                </a:lnTo>
                <a:lnTo>
                  <a:pt x="543107" y="1463146"/>
                </a:lnTo>
                <a:lnTo>
                  <a:pt x="544430" y="1474259"/>
                </a:lnTo>
                <a:lnTo>
                  <a:pt x="547077" y="1484842"/>
                </a:lnTo>
                <a:lnTo>
                  <a:pt x="549724" y="1494367"/>
                </a:lnTo>
                <a:lnTo>
                  <a:pt x="551312" y="1499129"/>
                </a:lnTo>
                <a:lnTo>
                  <a:pt x="553164" y="1503627"/>
                </a:lnTo>
                <a:lnTo>
                  <a:pt x="555017" y="1507596"/>
                </a:lnTo>
                <a:lnTo>
                  <a:pt x="557135" y="1512094"/>
                </a:lnTo>
                <a:lnTo>
                  <a:pt x="559781" y="1516327"/>
                </a:lnTo>
                <a:lnTo>
                  <a:pt x="562428" y="1520825"/>
                </a:lnTo>
                <a:lnTo>
                  <a:pt x="321047" y="1520825"/>
                </a:lnTo>
                <a:lnTo>
                  <a:pt x="312842" y="1520825"/>
                </a:lnTo>
                <a:lnTo>
                  <a:pt x="304373" y="1520296"/>
                </a:lnTo>
                <a:lnTo>
                  <a:pt x="296433" y="1519767"/>
                </a:lnTo>
                <a:lnTo>
                  <a:pt x="288228" y="1519238"/>
                </a:lnTo>
                <a:lnTo>
                  <a:pt x="280288" y="1518179"/>
                </a:lnTo>
                <a:lnTo>
                  <a:pt x="272083" y="1517121"/>
                </a:lnTo>
                <a:lnTo>
                  <a:pt x="264407" y="1515798"/>
                </a:lnTo>
                <a:lnTo>
                  <a:pt x="256203" y="1514211"/>
                </a:lnTo>
                <a:lnTo>
                  <a:pt x="248527" y="1512623"/>
                </a:lnTo>
                <a:lnTo>
                  <a:pt x="240852" y="1510771"/>
                </a:lnTo>
                <a:lnTo>
                  <a:pt x="233441" y="1508654"/>
                </a:lnTo>
                <a:lnTo>
                  <a:pt x="225501" y="1506538"/>
                </a:lnTo>
                <a:lnTo>
                  <a:pt x="218090" y="1503892"/>
                </a:lnTo>
                <a:lnTo>
                  <a:pt x="210679" y="1501511"/>
                </a:lnTo>
                <a:lnTo>
                  <a:pt x="203268" y="1498600"/>
                </a:lnTo>
                <a:lnTo>
                  <a:pt x="196122" y="1495690"/>
                </a:lnTo>
                <a:lnTo>
                  <a:pt x="188976" y="1492515"/>
                </a:lnTo>
                <a:lnTo>
                  <a:pt x="181830" y="1489075"/>
                </a:lnTo>
                <a:lnTo>
                  <a:pt x="174948" y="1485636"/>
                </a:lnTo>
                <a:lnTo>
                  <a:pt x="168067" y="1482196"/>
                </a:lnTo>
                <a:lnTo>
                  <a:pt x="161450" y="1478227"/>
                </a:lnTo>
                <a:lnTo>
                  <a:pt x="154569" y="1474523"/>
                </a:lnTo>
                <a:lnTo>
                  <a:pt x="147952" y="1470290"/>
                </a:lnTo>
                <a:lnTo>
                  <a:pt x="141600" y="1466056"/>
                </a:lnTo>
                <a:lnTo>
                  <a:pt x="129160" y="1457061"/>
                </a:lnTo>
                <a:lnTo>
                  <a:pt x="116985" y="1447536"/>
                </a:lnTo>
                <a:lnTo>
                  <a:pt x="105075" y="1437481"/>
                </a:lnTo>
                <a:lnTo>
                  <a:pt x="93959" y="1426634"/>
                </a:lnTo>
                <a:lnTo>
                  <a:pt x="83372" y="1415521"/>
                </a:lnTo>
                <a:lnTo>
                  <a:pt x="73579" y="1404144"/>
                </a:lnTo>
                <a:lnTo>
                  <a:pt x="64051" y="1391973"/>
                </a:lnTo>
                <a:lnTo>
                  <a:pt x="55052" y="1379273"/>
                </a:lnTo>
                <a:lnTo>
                  <a:pt x="50552" y="1373188"/>
                </a:lnTo>
                <a:lnTo>
                  <a:pt x="46582" y="1366309"/>
                </a:lnTo>
                <a:lnTo>
                  <a:pt x="42612" y="1359694"/>
                </a:lnTo>
                <a:lnTo>
                  <a:pt x="38907" y="1352815"/>
                </a:lnTo>
                <a:lnTo>
                  <a:pt x="35466" y="1346200"/>
                </a:lnTo>
                <a:lnTo>
                  <a:pt x="31761" y="1339056"/>
                </a:lnTo>
                <a:lnTo>
                  <a:pt x="28585" y="1332177"/>
                </a:lnTo>
                <a:lnTo>
                  <a:pt x="25409" y="1325034"/>
                </a:lnTo>
                <a:lnTo>
                  <a:pt x="22497" y="1317625"/>
                </a:lnTo>
                <a:lnTo>
                  <a:pt x="19586" y="1310481"/>
                </a:lnTo>
                <a:lnTo>
                  <a:pt x="17204" y="1303073"/>
                </a:lnTo>
                <a:lnTo>
                  <a:pt x="14557" y="1295665"/>
                </a:lnTo>
                <a:lnTo>
                  <a:pt x="12440" y="1287727"/>
                </a:lnTo>
                <a:lnTo>
                  <a:pt x="10322" y="1280054"/>
                </a:lnTo>
                <a:lnTo>
                  <a:pt x="8470" y="1272646"/>
                </a:lnTo>
                <a:lnTo>
                  <a:pt x="6617" y="1264444"/>
                </a:lnTo>
                <a:lnTo>
                  <a:pt x="5294" y="1256771"/>
                </a:lnTo>
                <a:lnTo>
                  <a:pt x="3706" y="1248834"/>
                </a:lnTo>
                <a:lnTo>
                  <a:pt x="2912" y="1240896"/>
                </a:lnTo>
                <a:lnTo>
                  <a:pt x="1853" y="1232959"/>
                </a:lnTo>
                <a:lnTo>
                  <a:pt x="1059" y="1224756"/>
                </a:lnTo>
                <a:lnTo>
                  <a:pt x="529" y="1216554"/>
                </a:lnTo>
                <a:lnTo>
                  <a:pt x="265" y="1208352"/>
                </a:lnTo>
                <a:lnTo>
                  <a:pt x="0" y="1200150"/>
                </a:lnTo>
                <a:lnTo>
                  <a:pt x="0" y="857515"/>
                </a:lnTo>
                <a:lnTo>
                  <a:pt x="265" y="847196"/>
                </a:lnTo>
                <a:lnTo>
                  <a:pt x="1059" y="836348"/>
                </a:lnTo>
                <a:lnTo>
                  <a:pt x="1588" y="826029"/>
                </a:lnTo>
                <a:lnTo>
                  <a:pt x="2912" y="815711"/>
                </a:lnTo>
                <a:lnTo>
                  <a:pt x="4500" y="805656"/>
                </a:lnTo>
                <a:lnTo>
                  <a:pt x="6352" y="795602"/>
                </a:lnTo>
                <a:lnTo>
                  <a:pt x="8205" y="785813"/>
                </a:lnTo>
                <a:lnTo>
                  <a:pt x="10587" y="776023"/>
                </a:lnTo>
                <a:lnTo>
                  <a:pt x="13498" y="766498"/>
                </a:lnTo>
                <a:lnTo>
                  <a:pt x="16410" y="757238"/>
                </a:lnTo>
                <a:lnTo>
                  <a:pt x="19851" y="747713"/>
                </a:lnTo>
                <a:lnTo>
                  <a:pt x="23291" y="738717"/>
                </a:lnTo>
                <a:lnTo>
                  <a:pt x="27261" y="730250"/>
                </a:lnTo>
                <a:lnTo>
                  <a:pt x="31761" y="721519"/>
                </a:lnTo>
                <a:lnTo>
                  <a:pt x="35996" y="712788"/>
                </a:lnTo>
                <a:lnTo>
                  <a:pt x="41024" y="704850"/>
                </a:lnTo>
                <a:lnTo>
                  <a:pt x="46053" y="696648"/>
                </a:lnTo>
                <a:lnTo>
                  <a:pt x="51346" y="688711"/>
                </a:lnTo>
                <a:lnTo>
                  <a:pt x="56905" y="680773"/>
                </a:lnTo>
                <a:lnTo>
                  <a:pt x="62727" y="673365"/>
                </a:lnTo>
                <a:lnTo>
                  <a:pt x="68550" y="666221"/>
                </a:lnTo>
                <a:lnTo>
                  <a:pt x="75167" y="659077"/>
                </a:lnTo>
                <a:lnTo>
                  <a:pt x="81519" y="652198"/>
                </a:lnTo>
                <a:lnTo>
                  <a:pt x="88401" y="645848"/>
                </a:lnTo>
                <a:lnTo>
                  <a:pt x="95547" y="639498"/>
                </a:lnTo>
                <a:lnTo>
                  <a:pt x="102958" y="633413"/>
                </a:lnTo>
                <a:lnTo>
                  <a:pt x="110368" y="627592"/>
                </a:lnTo>
                <a:lnTo>
                  <a:pt x="118308" y="622036"/>
                </a:lnTo>
                <a:lnTo>
                  <a:pt x="126249" y="616744"/>
                </a:lnTo>
                <a:lnTo>
                  <a:pt x="134453" y="611452"/>
                </a:lnTo>
                <a:lnTo>
                  <a:pt x="143188" y="606690"/>
                </a:lnTo>
                <a:lnTo>
                  <a:pt x="151392" y="602192"/>
                </a:lnTo>
                <a:lnTo>
                  <a:pt x="168596" y="587904"/>
                </a:lnTo>
                <a:lnTo>
                  <a:pt x="189505" y="569913"/>
                </a:lnTo>
                <a:lnTo>
                  <a:pt x="214120" y="548481"/>
                </a:lnTo>
                <a:lnTo>
                  <a:pt x="241381" y="524140"/>
                </a:lnTo>
                <a:lnTo>
                  <a:pt x="270760" y="497152"/>
                </a:lnTo>
                <a:lnTo>
                  <a:pt x="301726" y="468048"/>
                </a:lnTo>
                <a:lnTo>
                  <a:pt x="317342" y="452967"/>
                </a:lnTo>
                <a:lnTo>
                  <a:pt x="333222" y="437356"/>
                </a:lnTo>
                <a:lnTo>
                  <a:pt x="349367" y="421217"/>
                </a:lnTo>
                <a:lnTo>
                  <a:pt x="365247" y="405077"/>
                </a:lnTo>
                <a:lnTo>
                  <a:pt x="381128" y="388408"/>
                </a:lnTo>
                <a:lnTo>
                  <a:pt x="396479" y="371740"/>
                </a:lnTo>
                <a:lnTo>
                  <a:pt x="412094" y="354542"/>
                </a:lnTo>
                <a:lnTo>
                  <a:pt x="426916" y="337608"/>
                </a:lnTo>
                <a:lnTo>
                  <a:pt x="441473" y="320411"/>
                </a:lnTo>
                <a:lnTo>
                  <a:pt x="455765" y="303477"/>
                </a:lnTo>
                <a:lnTo>
                  <a:pt x="469263" y="286015"/>
                </a:lnTo>
                <a:lnTo>
                  <a:pt x="482232" y="269081"/>
                </a:lnTo>
                <a:lnTo>
                  <a:pt x="494143" y="252148"/>
                </a:lnTo>
                <a:lnTo>
                  <a:pt x="505523" y="235215"/>
                </a:lnTo>
                <a:lnTo>
                  <a:pt x="515581" y="218810"/>
                </a:lnTo>
                <a:lnTo>
                  <a:pt x="520610" y="210344"/>
                </a:lnTo>
                <a:lnTo>
                  <a:pt x="525374" y="202406"/>
                </a:lnTo>
                <a:lnTo>
                  <a:pt x="529344" y="194204"/>
                </a:lnTo>
                <a:lnTo>
                  <a:pt x="533314" y="186267"/>
                </a:lnTo>
                <a:lnTo>
                  <a:pt x="537019" y="178329"/>
                </a:lnTo>
                <a:lnTo>
                  <a:pt x="540460" y="170656"/>
                </a:lnTo>
                <a:lnTo>
                  <a:pt x="543636" y="162983"/>
                </a:lnTo>
                <a:lnTo>
                  <a:pt x="546283" y="155575"/>
                </a:lnTo>
                <a:lnTo>
                  <a:pt x="548930" y="147902"/>
                </a:lnTo>
                <a:lnTo>
                  <a:pt x="551047" y="140494"/>
                </a:lnTo>
                <a:lnTo>
                  <a:pt x="551047" y="1058"/>
                </a:lnTo>
                <a:lnTo>
                  <a:pt x="553958" y="794"/>
                </a:lnTo>
                <a:lnTo>
                  <a:pt x="561369" y="265"/>
                </a:lnTo>
                <a:lnTo>
                  <a:pt x="573015" y="0"/>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8933" name="KSO_Shape"/>
          <p:cNvSpPr>
            <a:spLocks noChangeArrowheads="1"/>
          </p:cNvSpPr>
          <p:nvPr/>
        </p:nvSpPr>
        <p:spPr bwMode="auto">
          <a:xfrm>
            <a:off x="6191250" y="3109913"/>
            <a:ext cx="866775" cy="738187"/>
          </a:xfrm>
          <a:custGeom>
            <a:avLst/>
            <a:gdLst>
              <a:gd name="T0" fmla="*/ 84 w 4999037"/>
              <a:gd name="T1" fmla="*/ 97 h 4260141"/>
              <a:gd name="T2" fmla="*/ 85 w 4999037"/>
              <a:gd name="T3" fmla="*/ 100 h 4260141"/>
              <a:gd name="T4" fmla="*/ 85 w 4999037"/>
              <a:gd name="T5" fmla="*/ 102 h 4260141"/>
              <a:gd name="T6" fmla="*/ 86 w 4999037"/>
              <a:gd name="T7" fmla="*/ 104 h 4260141"/>
              <a:gd name="T8" fmla="*/ 87 w 4999037"/>
              <a:gd name="T9" fmla="*/ 106 h 4260141"/>
              <a:gd name="T10" fmla="*/ 88 w 4999037"/>
              <a:gd name="T11" fmla="*/ 108 h 4260141"/>
              <a:gd name="T12" fmla="*/ 89 w 4999037"/>
              <a:gd name="T13" fmla="*/ 109 h 4260141"/>
              <a:gd name="T14" fmla="*/ 91 w 4999037"/>
              <a:gd name="T15" fmla="*/ 110 h 4260141"/>
              <a:gd name="T16" fmla="*/ 92 w 4999037"/>
              <a:gd name="T17" fmla="*/ 111 h 4260141"/>
              <a:gd name="T18" fmla="*/ 93 w 4999037"/>
              <a:gd name="T19" fmla="*/ 112 h 4260141"/>
              <a:gd name="T20" fmla="*/ 94 w 4999037"/>
              <a:gd name="T21" fmla="*/ 112 h 4260141"/>
              <a:gd name="T22" fmla="*/ 96 w 4999037"/>
              <a:gd name="T23" fmla="*/ 112 h 4260141"/>
              <a:gd name="T24" fmla="*/ 97 w 4999037"/>
              <a:gd name="T25" fmla="*/ 115 h 4260141"/>
              <a:gd name="T26" fmla="*/ 40 w 4999037"/>
              <a:gd name="T27" fmla="*/ 112 h 4260141"/>
              <a:gd name="T28" fmla="*/ 41 w 4999037"/>
              <a:gd name="T29" fmla="*/ 112 h 4260141"/>
              <a:gd name="T30" fmla="*/ 42 w 4999037"/>
              <a:gd name="T31" fmla="*/ 112 h 4260141"/>
              <a:gd name="T32" fmla="*/ 44 w 4999037"/>
              <a:gd name="T33" fmla="*/ 111 h 4260141"/>
              <a:gd name="T34" fmla="*/ 45 w 4999037"/>
              <a:gd name="T35" fmla="*/ 111 h 4260141"/>
              <a:gd name="T36" fmla="*/ 46 w 4999037"/>
              <a:gd name="T37" fmla="*/ 110 h 4260141"/>
              <a:gd name="T38" fmla="*/ 47 w 4999037"/>
              <a:gd name="T39" fmla="*/ 109 h 4260141"/>
              <a:gd name="T40" fmla="*/ 48 w 4999037"/>
              <a:gd name="T41" fmla="*/ 107 h 4260141"/>
              <a:gd name="T42" fmla="*/ 50 w 4999037"/>
              <a:gd name="T43" fmla="*/ 105 h 4260141"/>
              <a:gd name="T44" fmla="*/ 50 w 4999037"/>
              <a:gd name="T45" fmla="*/ 102 h 4260141"/>
              <a:gd name="T46" fmla="*/ 51 w 4999037"/>
              <a:gd name="T47" fmla="*/ 99 h 4260141"/>
              <a:gd name="T48" fmla="*/ 52 w 4999037"/>
              <a:gd name="T49" fmla="*/ 96 h 4260141"/>
              <a:gd name="T50" fmla="*/ 126 w 4999037"/>
              <a:gd name="T51" fmla="*/ 82 h 4260141"/>
              <a:gd name="T52" fmla="*/ 4 w 4999037"/>
              <a:gd name="T53" fmla="*/ 0 h 4260141"/>
              <a:gd name="T54" fmla="*/ 133 w 4999037"/>
              <a:gd name="T55" fmla="*/ 0 h 4260141"/>
              <a:gd name="T56" fmla="*/ 134 w 4999037"/>
              <a:gd name="T57" fmla="*/ 1 h 4260141"/>
              <a:gd name="T58" fmla="*/ 135 w 4999037"/>
              <a:gd name="T59" fmla="*/ 1 h 4260141"/>
              <a:gd name="T60" fmla="*/ 135 w 4999037"/>
              <a:gd name="T61" fmla="*/ 2 h 4260141"/>
              <a:gd name="T62" fmla="*/ 136 w 4999037"/>
              <a:gd name="T63" fmla="*/ 3 h 4260141"/>
              <a:gd name="T64" fmla="*/ 136 w 4999037"/>
              <a:gd name="T65" fmla="*/ 88 h 4260141"/>
              <a:gd name="T66" fmla="*/ 136 w 4999037"/>
              <a:gd name="T67" fmla="*/ 89 h 4260141"/>
              <a:gd name="T68" fmla="*/ 135 w 4999037"/>
              <a:gd name="T69" fmla="*/ 90 h 4260141"/>
              <a:gd name="T70" fmla="*/ 134 w 4999037"/>
              <a:gd name="T71" fmla="*/ 91 h 4260141"/>
              <a:gd name="T72" fmla="*/ 134 w 4999037"/>
              <a:gd name="T73" fmla="*/ 91 h 4260141"/>
              <a:gd name="T74" fmla="*/ 132 w 4999037"/>
              <a:gd name="T75" fmla="*/ 91 h 4260141"/>
              <a:gd name="T76" fmla="*/ 3 w 4999037"/>
              <a:gd name="T77" fmla="*/ 91 h 4260141"/>
              <a:gd name="T78" fmla="*/ 2 w 4999037"/>
              <a:gd name="T79" fmla="*/ 91 h 4260141"/>
              <a:gd name="T80" fmla="*/ 1 w 4999037"/>
              <a:gd name="T81" fmla="*/ 91 h 4260141"/>
              <a:gd name="T82" fmla="*/ 1 w 4999037"/>
              <a:gd name="T83" fmla="*/ 90 h 4260141"/>
              <a:gd name="T84" fmla="*/ 0 w 4999037"/>
              <a:gd name="T85" fmla="*/ 89 h 4260141"/>
              <a:gd name="T86" fmla="*/ 0 w 4999037"/>
              <a:gd name="T87" fmla="*/ 88 h 4260141"/>
              <a:gd name="T88" fmla="*/ 0 w 4999037"/>
              <a:gd name="T89" fmla="*/ 3 h 4260141"/>
              <a:gd name="T90" fmla="*/ 1 w 4999037"/>
              <a:gd name="T91" fmla="*/ 2 h 4260141"/>
              <a:gd name="T92" fmla="*/ 1 w 4999037"/>
              <a:gd name="T93" fmla="*/ 1 h 4260141"/>
              <a:gd name="T94" fmla="*/ 2 w 4999037"/>
              <a:gd name="T95" fmla="*/ 1 h 4260141"/>
              <a:gd name="T96" fmla="*/ 3 w 4999037"/>
              <a:gd name="T97" fmla="*/ 0 h 426014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999037"/>
              <a:gd name="T148" fmla="*/ 0 h 4260141"/>
              <a:gd name="T149" fmla="*/ 4999037 w 4999037"/>
              <a:gd name="T150" fmla="*/ 4260141 h 426014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8934" name="KSO_Shape"/>
          <p:cNvSpPr>
            <a:spLocks noChangeArrowheads="1"/>
          </p:cNvSpPr>
          <p:nvPr/>
        </p:nvSpPr>
        <p:spPr bwMode="auto">
          <a:xfrm>
            <a:off x="9880600" y="3049588"/>
            <a:ext cx="930275" cy="858837"/>
          </a:xfrm>
          <a:custGeom>
            <a:avLst/>
            <a:gdLst>
              <a:gd name="T0" fmla="*/ 2147483646 w 4477"/>
              <a:gd name="T1" fmla="*/ 2147483646 h 4133"/>
              <a:gd name="T2" fmla="*/ 2147483646 w 4477"/>
              <a:gd name="T3" fmla="*/ 2147483646 h 4133"/>
              <a:gd name="T4" fmla="*/ 2147483646 w 4477"/>
              <a:gd name="T5" fmla="*/ 2147483646 h 4133"/>
              <a:gd name="T6" fmla="*/ 2147483646 w 4477"/>
              <a:gd name="T7" fmla="*/ 0 h 4133"/>
              <a:gd name="T8" fmla="*/ 2147483646 w 4477"/>
              <a:gd name="T9" fmla="*/ 2147483646 h 4133"/>
              <a:gd name="T10" fmla="*/ 2147483646 w 4477"/>
              <a:gd name="T11" fmla="*/ 2147483646 h 4133"/>
              <a:gd name="T12" fmla="*/ 2147483646 w 4477"/>
              <a:gd name="T13" fmla="*/ 2147483646 h 4133"/>
              <a:gd name="T14" fmla="*/ 2147483646 w 4477"/>
              <a:gd name="T15" fmla="*/ 2147483646 h 4133"/>
              <a:gd name="T16" fmla="*/ 2147483646 w 4477"/>
              <a:gd name="T17" fmla="*/ 2147483646 h 4133"/>
              <a:gd name="T18" fmla="*/ 2147483646 w 4477"/>
              <a:gd name="T19" fmla="*/ 2147483646 h 4133"/>
              <a:gd name="T20" fmla="*/ 2147483646 w 4477"/>
              <a:gd name="T21" fmla="*/ 2147483646 h 4133"/>
              <a:gd name="T22" fmla="*/ 2147483646 w 4477"/>
              <a:gd name="T23" fmla="*/ 2147483646 h 4133"/>
              <a:gd name="T24" fmla="*/ 2147483646 w 4477"/>
              <a:gd name="T25" fmla="*/ 2147483646 h 4133"/>
              <a:gd name="T26" fmla="*/ 2147483646 w 4477"/>
              <a:gd name="T27" fmla="*/ 2147483646 h 4133"/>
              <a:gd name="T28" fmla="*/ 2147483646 w 4477"/>
              <a:gd name="T29" fmla="*/ 2147483646 h 4133"/>
              <a:gd name="T30" fmla="*/ 2147483646 w 4477"/>
              <a:gd name="T31" fmla="*/ 2147483646 h 4133"/>
              <a:gd name="T32" fmla="*/ 2147483646 w 4477"/>
              <a:gd name="T33" fmla="*/ 2147483646 h 4133"/>
              <a:gd name="T34" fmla="*/ 2147483646 w 4477"/>
              <a:gd name="T35" fmla="*/ 2147483646 h 4133"/>
              <a:gd name="T36" fmla="*/ 2147483646 w 4477"/>
              <a:gd name="T37" fmla="*/ 2147483646 h 4133"/>
              <a:gd name="T38" fmla="*/ 2147483646 w 4477"/>
              <a:gd name="T39" fmla="*/ 2147483646 h 4133"/>
              <a:gd name="T40" fmla="*/ 2147483646 w 4477"/>
              <a:gd name="T41" fmla="*/ 2147483646 h 4133"/>
              <a:gd name="T42" fmla="*/ 2147483646 w 4477"/>
              <a:gd name="T43" fmla="*/ 2147483646 h 4133"/>
              <a:gd name="T44" fmla="*/ 2147483646 w 4477"/>
              <a:gd name="T45" fmla="*/ 2147483646 h 4133"/>
              <a:gd name="T46" fmla="*/ 2147483646 w 4477"/>
              <a:gd name="T47" fmla="*/ 2147483646 h 4133"/>
              <a:gd name="T48" fmla="*/ 2147483646 w 4477"/>
              <a:gd name="T49" fmla="*/ 2147483646 h 4133"/>
              <a:gd name="T50" fmla="*/ 2147483646 w 4477"/>
              <a:gd name="T51" fmla="*/ 2147483646 h 4133"/>
              <a:gd name="T52" fmla="*/ 2147483646 w 4477"/>
              <a:gd name="T53" fmla="*/ 2147483646 h 4133"/>
              <a:gd name="T54" fmla="*/ 2147483646 w 4477"/>
              <a:gd name="T55" fmla="*/ 2147483646 h 4133"/>
              <a:gd name="T56" fmla="*/ 2147483646 w 4477"/>
              <a:gd name="T57" fmla="*/ 2147483646 h 4133"/>
              <a:gd name="T58" fmla="*/ 2147483646 w 4477"/>
              <a:gd name="T59" fmla="*/ 2147483646 h 4133"/>
              <a:gd name="T60" fmla="*/ 2147483646 w 4477"/>
              <a:gd name="T61" fmla="*/ 2147483646 h 4133"/>
              <a:gd name="T62" fmla="*/ 2147483646 w 4477"/>
              <a:gd name="T63" fmla="*/ 2147483646 h 4133"/>
              <a:gd name="T64" fmla="*/ 2147483646 w 4477"/>
              <a:gd name="T65" fmla="*/ 2147483646 h 4133"/>
              <a:gd name="T66" fmla="*/ 0 w 4477"/>
              <a:gd name="T67" fmla="*/ 2147483646 h 4133"/>
              <a:gd name="T68" fmla="*/ 2147483646 w 4477"/>
              <a:gd name="T69" fmla="*/ 2147483646 h 4133"/>
              <a:gd name="T70" fmla="*/ 2147483646 w 4477"/>
              <a:gd name="T71" fmla="*/ 2147483646 h 4133"/>
              <a:gd name="T72" fmla="*/ 2147483646 w 4477"/>
              <a:gd name="T73" fmla="*/ 2147483646 h 4133"/>
              <a:gd name="T74" fmla="*/ 2147483646 w 4477"/>
              <a:gd name="T75" fmla="*/ 2147483646 h 4133"/>
              <a:gd name="T76" fmla="*/ 2147483646 w 4477"/>
              <a:gd name="T77" fmla="*/ 2147483646 h 4133"/>
              <a:gd name="T78" fmla="*/ 2147483646 w 4477"/>
              <a:gd name="T79" fmla="*/ 2147483646 h 4133"/>
              <a:gd name="T80" fmla="*/ 2147483646 w 4477"/>
              <a:gd name="T81" fmla="*/ 2147483646 h 4133"/>
              <a:gd name="T82" fmla="*/ 2147483646 w 4477"/>
              <a:gd name="T83" fmla="*/ 2147483646 h 4133"/>
              <a:gd name="T84" fmla="*/ 2147483646 w 4477"/>
              <a:gd name="T85" fmla="*/ 2147483646 h 4133"/>
              <a:gd name="T86" fmla="*/ 2147483646 w 4477"/>
              <a:gd name="T87" fmla="*/ 2147483646 h 4133"/>
              <a:gd name="T88" fmla="*/ 2147483646 w 4477"/>
              <a:gd name="T89" fmla="*/ 2147483646 h 4133"/>
              <a:gd name="T90" fmla="*/ 2147483646 w 4477"/>
              <a:gd name="T91" fmla="*/ 2147483646 h 4133"/>
              <a:gd name="T92" fmla="*/ 2147483646 w 4477"/>
              <a:gd name="T93" fmla="*/ 2147483646 h 4133"/>
              <a:gd name="T94" fmla="*/ 2147483646 w 4477"/>
              <a:gd name="T95" fmla="*/ 2147483646 h 4133"/>
              <a:gd name="T96" fmla="*/ 2147483646 w 4477"/>
              <a:gd name="T97" fmla="*/ 2147483646 h 4133"/>
              <a:gd name="T98" fmla="*/ 2147483646 w 4477"/>
              <a:gd name="T99" fmla="*/ 2147483646 h 4133"/>
              <a:gd name="T100" fmla="*/ 2147483646 w 4477"/>
              <a:gd name="T101" fmla="*/ 2147483646 h 4133"/>
              <a:gd name="T102" fmla="*/ 2147483646 w 4477"/>
              <a:gd name="T103" fmla="*/ 2147483646 h 4133"/>
              <a:gd name="T104" fmla="*/ 2147483646 w 4477"/>
              <a:gd name="T105" fmla="*/ 2147483646 h 4133"/>
              <a:gd name="T106" fmla="*/ 2147483646 w 4477"/>
              <a:gd name="T107" fmla="*/ 2147483646 h 413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477"/>
              <a:gd name="T163" fmla="*/ 0 h 4133"/>
              <a:gd name="T164" fmla="*/ 4477 w 4477"/>
              <a:gd name="T165" fmla="*/ 4133 h 413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477" h="4133">
                <a:moveTo>
                  <a:pt x="3646" y="48"/>
                </a:moveTo>
                <a:lnTo>
                  <a:pt x="3646" y="48"/>
                </a:lnTo>
                <a:lnTo>
                  <a:pt x="3623" y="39"/>
                </a:lnTo>
                <a:lnTo>
                  <a:pt x="3600" y="31"/>
                </a:lnTo>
                <a:lnTo>
                  <a:pt x="3578" y="24"/>
                </a:lnTo>
                <a:lnTo>
                  <a:pt x="3557" y="18"/>
                </a:lnTo>
                <a:lnTo>
                  <a:pt x="3536" y="13"/>
                </a:lnTo>
                <a:lnTo>
                  <a:pt x="3515" y="8"/>
                </a:lnTo>
                <a:lnTo>
                  <a:pt x="3494" y="5"/>
                </a:lnTo>
                <a:lnTo>
                  <a:pt x="3473" y="3"/>
                </a:lnTo>
                <a:lnTo>
                  <a:pt x="3454" y="1"/>
                </a:lnTo>
                <a:lnTo>
                  <a:pt x="3434" y="0"/>
                </a:lnTo>
                <a:lnTo>
                  <a:pt x="3415" y="0"/>
                </a:lnTo>
                <a:lnTo>
                  <a:pt x="3395" y="1"/>
                </a:lnTo>
                <a:lnTo>
                  <a:pt x="3376" y="3"/>
                </a:lnTo>
                <a:lnTo>
                  <a:pt x="3358" y="5"/>
                </a:lnTo>
                <a:lnTo>
                  <a:pt x="3339" y="9"/>
                </a:lnTo>
                <a:lnTo>
                  <a:pt x="3321" y="13"/>
                </a:lnTo>
                <a:lnTo>
                  <a:pt x="3303" y="18"/>
                </a:lnTo>
                <a:lnTo>
                  <a:pt x="3285" y="23"/>
                </a:lnTo>
                <a:lnTo>
                  <a:pt x="3268" y="30"/>
                </a:lnTo>
                <a:lnTo>
                  <a:pt x="3251" y="37"/>
                </a:lnTo>
                <a:lnTo>
                  <a:pt x="3235" y="45"/>
                </a:lnTo>
                <a:lnTo>
                  <a:pt x="3219" y="54"/>
                </a:lnTo>
                <a:lnTo>
                  <a:pt x="3201" y="63"/>
                </a:lnTo>
                <a:lnTo>
                  <a:pt x="3186" y="74"/>
                </a:lnTo>
                <a:lnTo>
                  <a:pt x="3170" y="85"/>
                </a:lnTo>
                <a:lnTo>
                  <a:pt x="3155" y="96"/>
                </a:lnTo>
                <a:lnTo>
                  <a:pt x="3139" y="108"/>
                </a:lnTo>
                <a:lnTo>
                  <a:pt x="3124" y="121"/>
                </a:lnTo>
                <a:lnTo>
                  <a:pt x="3110" y="134"/>
                </a:lnTo>
                <a:lnTo>
                  <a:pt x="3094" y="149"/>
                </a:lnTo>
                <a:lnTo>
                  <a:pt x="3066" y="179"/>
                </a:lnTo>
                <a:lnTo>
                  <a:pt x="3079" y="337"/>
                </a:lnTo>
                <a:lnTo>
                  <a:pt x="3094" y="494"/>
                </a:lnTo>
                <a:lnTo>
                  <a:pt x="3112" y="649"/>
                </a:lnTo>
                <a:lnTo>
                  <a:pt x="3131" y="802"/>
                </a:lnTo>
                <a:lnTo>
                  <a:pt x="3151" y="954"/>
                </a:lnTo>
                <a:lnTo>
                  <a:pt x="3174" y="1104"/>
                </a:lnTo>
                <a:lnTo>
                  <a:pt x="3198" y="1252"/>
                </a:lnTo>
                <a:lnTo>
                  <a:pt x="3226" y="1398"/>
                </a:lnTo>
                <a:lnTo>
                  <a:pt x="3254" y="1543"/>
                </a:lnTo>
                <a:lnTo>
                  <a:pt x="3284" y="1686"/>
                </a:lnTo>
                <a:lnTo>
                  <a:pt x="3318" y="1827"/>
                </a:lnTo>
                <a:lnTo>
                  <a:pt x="3352" y="1967"/>
                </a:lnTo>
                <a:lnTo>
                  <a:pt x="3388" y="2104"/>
                </a:lnTo>
                <a:lnTo>
                  <a:pt x="3407" y="2172"/>
                </a:lnTo>
                <a:lnTo>
                  <a:pt x="3427" y="2240"/>
                </a:lnTo>
                <a:lnTo>
                  <a:pt x="3447" y="2307"/>
                </a:lnTo>
                <a:lnTo>
                  <a:pt x="3468" y="2374"/>
                </a:lnTo>
                <a:lnTo>
                  <a:pt x="3488" y="2441"/>
                </a:lnTo>
                <a:lnTo>
                  <a:pt x="3510" y="2506"/>
                </a:lnTo>
                <a:lnTo>
                  <a:pt x="4267" y="2335"/>
                </a:lnTo>
                <a:lnTo>
                  <a:pt x="4258" y="2257"/>
                </a:lnTo>
                <a:lnTo>
                  <a:pt x="4249" y="2179"/>
                </a:lnTo>
                <a:lnTo>
                  <a:pt x="4238" y="2102"/>
                </a:lnTo>
                <a:lnTo>
                  <a:pt x="4227" y="2026"/>
                </a:lnTo>
                <a:lnTo>
                  <a:pt x="4214" y="1950"/>
                </a:lnTo>
                <a:lnTo>
                  <a:pt x="4202" y="1874"/>
                </a:lnTo>
                <a:lnTo>
                  <a:pt x="4189" y="1798"/>
                </a:lnTo>
                <a:lnTo>
                  <a:pt x="4175" y="1724"/>
                </a:lnTo>
                <a:lnTo>
                  <a:pt x="4161" y="1649"/>
                </a:lnTo>
                <a:lnTo>
                  <a:pt x="4146" y="1574"/>
                </a:lnTo>
                <a:lnTo>
                  <a:pt x="4130" y="1500"/>
                </a:lnTo>
                <a:lnTo>
                  <a:pt x="4113" y="1428"/>
                </a:lnTo>
                <a:lnTo>
                  <a:pt x="4096" y="1354"/>
                </a:lnTo>
                <a:lnTo>
                  <a:pt x="4078" y="1282"/>
                </a:lnTo>
                <a:lnTo>
                  <a:pt x="4060" y="1210"/>
                </a:lnTo>
                <a:lnTo>
                  <a:pt x="4041" y="1138"/>
                </a:lnTo>
                <a:lnTo>
                  <a:pt x="4020" y="1067"/>
                </a:lnTo>
                <a:lnTo>
                  <a:pt x="4000" y="995"/>
                </a:lnTo>
                <a:lnTo>
                  <a:pt x="3979" y="926"/>
                </a:lnTo>
                <a:lnTo>
                  <a:pt x="3957" y="855"/>
                </a:lnTo>
                <a:lnTo>
                  <a:pt x="3935" y="785"/>
                </a:lnTo>
                <a:lnTo>
                  <a:pt x="3911" y="717"/>
                </a:lnTo>
                <a:lnTo>
                  <a:pt x="3888" y="648"/>
                </a:lnTo>
                <a:lnTo>
                  <a:pt x="3863" y="579"/>
                </a:lnTo>
                <a:lnTo>
                  <a:pt x="3839" y="512"/>
                </a:lnTo>
                <a:lnTo>
                  <a:pt x="3812" y="444"/>
                </a:lnTo>
                <a:lnTo>
                  <a:pt x="3786" y="377"/>
                </a:lnTo>
                <a:lnTo>
                  <a:pt x="3759" y="310"/>
                </a:lnTo>
                <a:lnTo>
                  <a:pt x="3732" y="244"/>
                </a:lnTo>
                <a:lnTo>
                  <a:pt x="3703" y="179"/>
                </a:lnTo>
                <a:lnTo>
                  <a:pt x="3675" y="113"/>
                </a:lnTo>
                <a:lnTo>
                  <a:pt x="3646" y="48"/>
                </a:lnTo>
                <a:close/>
                <a:moveTo>
                  <a:pt x="831" y="2804"/>
                </a:moveTo>
                <a:lnTo>
                  <a:pt x="2810" y="2804"/>
                </a:lnTo>
                <a:lnTo>
                  <a:pt x="2810" y="2949"/>
                </a:lnTo>
                <a:lnTo>
                  <a:pt x="831" y="2949"/>
                </a:lnTo>
                <a:lnTo>
                  <a:pt x="831" y="2804"/>
                </a:lnTo>
                <a:close/>
                <a:moveTo>
                  <a:pt x="3516" y="3370"/>
                </a:moveTo>
                <a:lnTo>
                  <a:pt x="3637" y="3750"/>
                </a:lnTo>
                <a:lnTo>
                  <a:pt x="190" y="3750"/>
                </a:lnTo>
                <a:lnTo>
                  <a:pt x="0" y="3750"/>
                </a:lnTo>
                <a:lnTo>
                  <a:pt x="0" y="3559"/>
                </a:lnTo>
                <a:lnTo>
                  <a:pt x="0" y="1320"/>
                </a:lnTo>
                <a:lnTo>
                  <a:pt x="0" y="1240"/>
                </a:lnTo>
                <a:lnTo>
                  <a:pt x="59" y="1183"/>
                </a:lnTo>
                <a:lnTo>
                  <a:pt x="764" y="503"/>
                </a:lnTo>
                <a:lnTo>
                  <a:pt x="819" y="449"/>
                </a:lnTo>
                <a:lnTo>
                  <a:pt x="895" y="449"/>
                </a:lnTo>
                <a:lnTo>
                  <a:pt x="2831" y="449"/>
                </a:lnTo>
                <a:lnTo>
                  <a:pt x="2840" y="545"/>
                </a:lnTo>
                <a:lnTo>
                  <a:pt x="2849" y="640"/>
                </a:lnTo>
                <a:lnTo>
                  <a:pt x="2859" y="735"/>
                </a:lnTo>
                <a:lnTo>
                  <a:pt x="2870" y="829"/>
                </a:lnTo>
                <a:lnTo>
                  <a:pt x="1084" y="829"/>
                </a:lnTo>
                <a:lnTo>
                  <a:pt x="1138" y="1419"/>
                </a:lnTo>
                <a:lnTo>
                  <a:pt x="1148" y="1526"/>
                </a:lnTo>
                <a:lnTo>
                  <a:pt x="1040" y="1522"/>
                </a:lnTo>
                <a:lnTo>
                  <a:pt x="380" y="1497"/>
                </a:lnTo>
                <a:lnTo>
                  <a:pt x="380" y="3370"/>
                </a:lnTo>
                <a:lnTo>
                  <a:pt x="3516" y="3370"/>
                </a:lnTo>
                <a:close/>
                <a:moveTo>
                  <a:pt x="472" y="1312"/>
                </a:moveTo>
                <a:lnTo>
                  <a:pt x="939" y="1329"/>
                </a:lnTo>
                <a:lnTo>
                  <a:pt x="900" y="898"/>
                </a:lnTo>
                <a:lnTo>
                  <a:pt x="472" y="1312"/>
                </a:lnTo>
                <a:close/>
                <a:moveTo>
                  <a:pt x="2810" y="2206"/>
                </a:moveTo>
                <a:lnTo>
                  <a:pt x="831" y="2206"/>
                </a:lnTo>
                <a:lnTo>
                  <a:pt x="831" y="2351"/>
                </a:lnTo>
                <a:lnTo>
                  <a:pt x="2810" y="2351"/>
                </a:lnTo>
                <a:lnTo>
                  <a:pt x="2810" y="2206"/>
                </a:lnTo>
                <a:close/>
                <a:moveTo>
                  <a:pt x="2810" y="1666"/>
                </a:moveTo>
                <a:lnTo>
                  <a:pt x="1621" y="1666"/>
                </a:lnTo>
                <a:lnTo>
                  <a:pt x="1621" y="1810"/>
                </a:lnTo>
                <a:lnTo>
                  <a:pt x="2810" y="1810"/>
                </a:lnTo>
                <a:lnTo>
                  <a:pt x="2810" y="1666"/>
                </a:lnTo>
                <a:close/>
                <a:moveTo>
                  <a:pt x="2810" y="1112"/>
                </a:moveTo>
                <a:lnTo>
                  <a:pt x="1621" y="1112"/>
                </a:lnTo>
                <a:lnTo>
                  <a:pt x="1621" y="1256"/>
                </a:lnTo>
                <a:lnTo>
                  <a:pt x="2810" y="1256"/>
                </a:lnTo>
                <a:lnTo>
                  <a:pt x="2810" y="1112"/>
                </a:lnTo>
                <a:close/>
                <a:moveTo>
                  <a:pt x="4318" y="3463"/>
                </a:moveTo>
                <a:lnTo>
                  <a:pt x="4002" y="3540"/>
                </a:lnTo>
                <a:lnTo>
                  <a:pt x="4007" y="3867"/>
                </a:lnTo>
                <a:lnTo>
                  <a:pt x="4237" y="4133"/>
                </a:lnTo>
                <a:lnTo>
                  <a:pt x="4387" y="4100"/>
                </a:lnTo>
                <a:lnTo>
                  <a:pt x="4477" y="3751"/>
                </a:lnTo>
                <a:lnTo>
                  <a:pt x="4318" y="3463"/>
                </a:lnTo>
                <a:close/>
                <a:moveTo>
                  <a:pt x="4272" y="2491"/>
                </a:moveTo>
                <a:lnTo>
                  <a:pt x="4272" y="2491"/>
                </a:lnTo>
                <a:lnTo>
                  <a:pt x="4388" y="3367"/>
                </a:lnTo>
                <a:lnTo>
                  <a:pt x="3870" y="3485"/>
                </a:lnTo>
                <a:lnTo>
                  <a:pt x="3583" y="2648"/>
                </a:lnTo>
                <a:lnTo>
                  <a:pt x="4272" y="2491"/>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8935" name="TextBox 15"/>
          <p:cNvSpPr>
            <a:spLocks noChangeArrowheads="1"/>
          </p:cNvSpPr>
          <p:nvPr/>
        </p:nvSpPr>
        <p:spPr bwMode="auto">
          <a:xfrm>
            <a:off x="1352550" y="1200150"/>
            <a:ext cx="5521325"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Font typeface="Arial" panose="020B0604020202020204" pitchFamily="34" charset="0"/>
              <a:buNone/>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a:t>
            </a:r>
          </a:p>
        </p:txBody>
      </p:sp>
      <p:sp>
        <p:nvSpPr>
          <p:cNvPr id="38936" name="TextBox 15"/>
          <p:cNvSpPr>
            <a:spLocks noChangeArrowheads="1"/>
          </p:cNvSpPr>
          <p:nvPr/>
        </p:nvSpPr>
        <p:spPr bwMode="auto">
          <a:xfrm>
            <a:off x="1352550" y="3009900"/>
            <a:ext cx="393065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Font typeface="Arial" panose="020B0604020202020204" pitchFamily="34" charset="0"/>
              <a:buNone/>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a:t>
            </a:r>
          </a:p>
        </p:txBody>
      </p:sp>
      <p:sp>
        <p:nvSpPr>
          <p:cNvPr id="38937" name="TextBox 15"/>
          <p:cNvSpPr>
            <a:spLocks noChangeArrowheads="1"/>
          </p:cNvSpPr>
          <p:nvPr/>
        </p:nvSpPr>
        <p:spPr bwMode="auto">
          <a:xfrm>
            <a:off x="1352550" y="4819650"/>
            <a:ext cx="291782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Font typeface="Arial" panose="020B0604020202020204" pitchFamily="34" charset="0"/>
              <a:buNone/>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a:t>
            </a:r>
          </a:p>
        </p:txBody>
      </p:sp>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矩形 7"/>
          <p:cNvSpPr>
            <a:spLocks noChangeArrowheads="1"/>
          </p:cNvSpPr>
          <p:nvPr/>
        </p:nvSpPr>
        <p:spPr bwMode="auto">
          <a:xfrm>
            <a:off x="0" y="0"/>
            <a:ext cx="12192000" cy="6858000"/>
          </a:xfrm>
          <a:prstGeom prst="rect">
            <a:avLst/>
          </a:pr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9939" name="矩形 1"/>
          <p:cNvSpPr>
            <a:spLocks noChangeArrowheads="1"/>
          </p:cNvSpPr>
          <p:nvPr/>
        </p:nvSpPr>
        <p:spPr bwMode="auto">
          <a:xfrm>
            <a:off x="996950" y="1233488"/>
            <a:ext cx="18383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p>
          <a:p>
            <a:pPr algn="ctr" eaLnBrk="1" hangingPunct="1">
              <a:lnSpc>
                <a:spcPct val="150000"/>
              </a:lnSpc>
              <a:spcBef>
                <a:spcPct val="0"/>
              </a:spcBef>
              <a:buFont typeface="Arial" panose="020B0604020202020204" pitchFamily="34" charset="0"/>
              <a:buNone/>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p>
          <a:p>
            <a:pPr algn="ctr" eaLnBrk="1" hangingPunct="1">
              <a:lnSpc>
                <a:spcPct val="150000"/>
              </a:lnSpc>
              <a:spcBef>
                <a:spcPct val="0"/>
              </a:spcBef>
              <a:buFont typeface="Arial" panose="020B0604020202020204" pitchFamily="34" charset="0"/>
              <a:buNone/>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ctr" eaLnBrk="1" hangingPunct="1">
              <a:lnSpc>
                <a:spcPct val="150000"/>
              </a:lnSpc>
              <a:spcBef>
                <a:spcPct val="0"/>
              </a:spcBef>
              <a:buFont typeface="Arial" panose="020B0604020202020204" pitchFamily="34" charset="0"/>
              <a:buNone/>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p>
        </p:txBody>
      </p:sp>
      <p:sp>
        <p:nvSpPr>
          <p:cNvPr id="39940" name="矩形 1"/>
          <p:cNvSpPr>
            <a:spLocks noChangeArrowheads="1"/>
          </p:cNvSpPr>
          <p:nvPr/>
        </p:nvSpPr>
        <p:spPr bwMode="auto">
          <a:xfrm>
            <a:off x="996950" y="4325938"/>
            <a:ext cx="18383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p>
          <a:p>
            <a:pPr algn="ctr" eaLnBrk="1" hangingPunct="1">
              <a:lnSpc>
                <a:spcPct val="150000"/>
              </a:lnSpc>
              <a:spcBef>
                <a:spcPct val="0"/>
              </a:spcBef>
              <a:buFont typeface="Arial" panose="020B0604020202020204" pitchFamily="34" charset="0"/>
              <a:buNone/>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p>
          <a:p>
            <a:pPr algn="ctr" eaLnBrk="1" hangingPunct="1">
              <a:lnSpc>
                <a:spcPct val="150000"/>
              </a:lnSpc>
              <a:spcBef>
                <a:spcPct val="0"/>
              </a:spcBef>
              <a:buFont typeface="Arial" panose="020B0604020202020204" pitchFamily="34" charset="0"/>
              <a:buNone/>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ctr" eaLnBrk="1" hangingPunct="1">
              <a:lnSpc>
                <a:spcPct val="150000"/>
              </a:lnSpc>
              <a:spcBef>
                <a:spcPct val="0"/>
              </a:spcBef>
              <a:buFont typeface="Arial" panose="020B0604020202020204" pitchFamily="34" charset="0"/>
              <a:buNone/>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p>
        </p:txBody>
      </p:sp>
      <p:sp>
        <p:nvSpPr>
          <p:cNvPr id="39941" name="矩形 1"/>
          <p:cNvSpPr>
            <a:spLocks noChangeArrowheads="1"/>
          </p:cNvSpPr>
          <p:nvPr/>
        </p:nvSpPr>
        <p:spPr bwMode="auto">
          <a:xfrm>
            <a:off x="9294813" y="1233488"/>
            <a:ext cx="1836737"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p>
          <a:p>
            <a:pPr algn="ctr" eaLnBrk="1" hangingPunct="1">
              <a:lnSpc>
                <a:spcPct val="150000"/>
              </a:lnSpc>
              <a:spcBef>
                <a:spcPct val="0"/>
              </a:spcBef>
              <a:buFont typeface="Arial" panose="020B0604020202020204" pitchFamily="34" charset="0"/>
              <a:buNone/>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p>
          <a:p>
            <a:pPr algn="ctr" eaLnBrk="1" hangingPunct="1">
              <a:lnSpc>
                <a:spcPct val="150000"/>
              </a:lnSpc>
              <a:spcBef>
                <a:spcPct val="0"/>
              </a:spcBef>
              <a:buFont typeface="Arial" panose="020B0604020202020204" pitchFamily="34" charset="0"/>
              <a:buNone/>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ctr" eaLnBrk="1" hangingPunct="1">
              <a:lnSpc>
                <a:spcPct val="150000"/>
              </a:lnSpc>
              <a:spcBef>
                <a:spcPct val="0"/>
              </a:spcBef>
              <a:buFont typeface="Arial" panose="020B0604020202020204" pitchFamily="34" charset="0"/>
              <a:buNone/>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p>
        </p:txBody>
      </p:sp>
      <p:sp>
        <p:nvSpPr>
          <p:cNvPr id="39942" name="矩形 1"/>
          <p:cNvSpPr>
            <a:spLocks noChangeArrowheads="1"/>
          </p:cNvSpPr>
          <p:nvPr/>
        </p:nvSpPr>
        <p:spPr bwMode="auto">
          <a:xfrm>
            <a:off x="9355138" y="4325938"/>
            <a:ext cx="1836737"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p>
          <a:p>
            <a:pPr algn="ctr" eaLnBrk="1" hangingPunct="1">
              <a:lnSpc>
                <a:spcPct val="150000"/>
              </a:lnSpc>
              <a:spcBef>
                <a:spcPct val="0"/>
              </a:spcBef>
              <a:buFont typeface="Arial" panose="020B0604020202020204" pitchFamily="34" charset="0"/>
              <a:buNone/>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p>
          <a:p>
            <a:pPr algn="ctr" eaLnBrk="1" hangingPunct="1">
              <a:lnSpc>
                <a:spcPct val="150000"/>
              </a:lnSpc>
              <a:spcBef>
                <a:spcPct val="0"/>
              </a:spcBef>
              <a:buFont typeface="Arial" panose="020B0604020202020204" pitchFamily="34" charset="0"/>
              <a:buNone/>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ctr" eaLnBrk="1" hangingPunct="1">
              <a:lnSpc>
                <a:spcPct val="150000"/>
              </a:lnSpc>
              <a:spcBef>
                <a:spcPct val="0"/>
              </a:spcBef>
              <a:buFont typeface="Arial" panose="020B0604020202020204" pitchFamily="34" charset="0"/>
              <a:buNone/>
            </a:pPr>
            <a:r>
              <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p>
        </p:txBody>
      </p:sp>
      <p:sp>
        <p:nvSpPr>
          <p:cNvPr id="39943" name="Freeform 5"/>
          <p:cNvSpPr>
            <a:spLocks noChangeArrowheads="1"/>
          </p:cNvSpPr>
          <p:nvPr/>
        </p:nvSpPr>
        <p:spPr bwMode="auto">
          <a:xfrm>
            <a:off x="6629400" y="1081088"/>
            <a:ext cx="2271713" cy="2279650"/>
          </a:xfrm>
          <a:custGeom>
            <a:avLst/>
            <a:gdLst>
              <a:gd name="T0" fmla="*/ 2147483646 w 34"/>
              <a:gd name="T1" fmla="*/ 2147483646 h 34"/>
              <a:gd name="T2" fmla="*/ 2147483646 w 34"/>
              <a:gd name="T3" fmla="*/ 2147483646 h 34"/>
              <a:gd name="T4" fmla="*/ 2147483646 w 34"/>
              <a:gd name="T5" fmla="*/ 2147483646 h 34"/>
              <a:gd name="T6" fmla="*/ 2147483646 w 34"/>
              <a:gd name="T7" fmla="*/ 2147483646 h 34"/>
              <a:gd name="T8" fmla="*/ 2147483646 w 34"/>
              <a:gd name="T9" fmla="*/ 2147483646 h 34"/>
              <a:gd name="T10" fmla="*/ 0 w 34"/>
              <a:gd name="T11" fmla="*/ 2147483646 h 34"/>
              <a:gd name="T12" fmla="*/ 2147483646 w 34"/>
              <a:gd name="T13" fmla="*/ 2147483646 h 34"/>
              <a:gd name="T14" fmla="*/ 0 60000 65536"/>
              <a:gd name="T15" fmla="*/ 0 60000 65536"/>
              <a:gd name="T16" fmla="*/ 0 60000 65536"/>
              <a:gd name="T17" fmla="*/ 0 60000 65536"/>
              <a:gd name="T18" fmla="*/ 0 60000 65536"/>
              <a:gd name="T19" fmla="*/ 0 60000 65536"/>
              <a:gd name="T20" fmla="*/ 0 60000 65536"/>
              <a:gd name="T21" fmla="*/ 0 w 34"/>
              <a:gd name="T22" fmla="*/ 0 h 34"/>
              <a:gd name="T23" fmla="*/ 34 w 34"/>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34">
                <a:moveTo>
                  <a:pt x="6" y="34"/>
                </a:moveTo>
                <a:cubicBezTo>
                  <a:pt x="31" y="34"/>
                  <a:pt x="31" y="34"/>
                  <a:pt x="31" y="34"/>
                </a:cubicBezTo>
                <a:cubicBezTo>
                  <a:pt x="33" y="34"/>
                  <a:pt x="34" y="32"/>
                  <a:pt x="33" y="30"/>
                </a:cubicBezTo>
                <a:cubicBezTo>
                  <a:pt x="16" y="2"/>
                  <a:pt x="16" y="2"/>
                  <a:pt x="16" y="2"/>
                </a:cubicBezTo>
                <a:cubicBezTo>
                  <a:pt x="15" y="0"/>
                  <a:pt x="14" y="0"/>
                  <a:pt x="13" y="2"/>
                </a:cubicBezTo>
                <a:cubicBezTo>
                  <a:pt x="0" y="24"/>
                  <a:pt x="0" y="24"/>
                  <a:pt x="0" y="24"/>
                </a:cubicBezTo>
                <a:cubicBezTo>
                  <a:pt x="3" y="26"/>
                  <a:pt x="5" y="30"/>
                  <a:pt x="6" y="34"/>
                </a:cubicBezTo>
                <a:close/>
              </a:path>
            </a:pathLst>
          </a:cu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44" name="Freeform 6"/>
          <p:cNvSpPr>
            <a:spLocks noChangeArrowheads="1"/>
          </p:cNvSpPr>
          <p:nvPr/>
        </p:nvSpPr>
        <p:spPr bwMode="auto">
          <a:xfrm>
            <a:off x="6629400" y="3495675"/>
            <a:ext cx="2271713" cy="2211388"/>
          </a:xfrm>
          <a:custGeom>
            <a:avLst/>
            <a:gdLst>
              <a:gd name="T0" fmla="*/ 2147483646 w 34"/>
              <a:gd name="T1" fmla="*/ 0 h 33"/>
              <a:gd name="T2" fmla="*/ 2147483646 w 34"/>
              <a:gd name="T3" fmla="*/ 0 h 33"/>
              <a:gd name="T4" fmla="*/ 0 w 34"/>
              <a:gd name="T5" fmla="*/ 2147483646 h 33"/>
              <a:gd name="T6" fmla="*/ 2147483646 w 34"/>
              <a:gd name="T7" fmla="*/ 2147483646 h 33"/>
              <a:gd name="T8" fmla="*/ 2147483646 w 34"/>
              <a:gd name="T9" fmla="*/ 2147483646 h 33"/>
              <a:gd name="T10" fmla="*/ 2147483646 w 34"/>
              <a:gd name="T11" fmla="*/ 2147483646 h 33"/>
              <a:gd name="T12" fmla="*/ 2147483646 w 34"/>
              <a:gd name="T13" fmla="*/ 0 h 33"/>
              <a:gd name="T14" fmla="*/ 0 60000 65536"/>
              <a:gd name="T15" fmla="*/ 0 60000 65536"/>
              <a:gd name="T16" fmla="*/ 0 60000 65536"/>
              <a:gd name="T17" fmla="*/ 0 60000 65536"/>
              <a:gd name="T18" fmla="*/ 0 60000 65536"/>
              <a:gd name="T19" fmla="*/ 0 60000 65536"/>
              <a:gd name="T20" fmla="*/ 0 60000 65536"/>
              <a:gd name="T21" fmla="*/ 0 w 34"/>
              <a:gd name="T22" fmla="*/ 0 h 33"/>
              <a:gd name="T23" fmla="*/ 34 w 34"/>
              <a:gd name="T24" fmla="*/ 33 h 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33">
                <a:moveTo>
                  <a:pt x="31" y="0"/>
                </a:moveTo>
                <a:cubicBezTo>
                  <a:pt x="6" y="0"/>
                  <a:pt x="6" y="0"/>
                  <a:pt x="6" y="0"/>
                </a:cubicBezTo>
                <a:cubicBezTo>
                  <a:pt x="5" y="4"/>
                  <a:pt x="3" y="8"/>
                  <a:pt x="0" y="10"/>
                </a:cubicBezTo>
                <a:cubicBezTo>
                  <a:pt x="13" y="31"/>
                  <a:pt x="13" y="31"/>
                  <a:pt x="13" y="31"/>
                </a:cubicBezTo>
                <a:cubicBezTo>
                  <a:pt x="14" y="33"/>
                  <a:pt x="15" y="33"/>
                  <a:pt x="16" y="31"/>
                </a:cubicBezTo>
                <a:cubicBezTo>
                  <a:pt x="33" y="3"/>
                  <a:pt x="33" y="3"/>
                  <a:pt x="33" y="3"/>
                </a:cubicBezTo>
                <a:cubicBezTo>
                  <a:pt x="34" y="1"/>
                  <a:pt x="33" y="0"/>
                  <a:pt x="31" y="0"/>
                </a:cubicBez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45" name="Freeform 7"/>
          <p:cNvSpPr>
            <a:spLocks noChangeArrowheads="1"/>
          </p:cNvSpPr>
          <p:nvPr/>
        </p:nvSpPr>
        <p:spPr bwMode="auto">
          <a:xfrm>
            <a:off x="3290888" y="1081088"/>
            <a:ext cx="2201862" cy="2279650"/>
          </a:xfrm>
          <a:custGeom>
            <a:avLst/>
            <a:gdLst>
              <a:gd name="T0" fmla="*/ 2147483646 w 33"/>
              <a:gd name="T1" fmla="*/ 2147483646 h 34"/>
              <a:gd name="T2" fmla="*/ 2147483646 w 33"/>
              <a:gd name="T3" fmla="*/ 2147483646 h 34"/>
              <a:gd name="T4" fmla="*/ 2147483646 w 33"/>
              <a:gd name="T5" fmla="*/ 2147483646 h 34"/>
              <a:gd name="T6" fmla="*/ 2147483646 w 33"/>
              <a:gd name="T7" fmla="*/ 2147483646 h 34"/>
              <a:gd name="T8" fmla="*/ 2147483646 w 33"/>
              <a:gd name="T9" fmla="*/ 2147483646 h 34"/>
              <a:gd name="T10" fmla="*/ 2147483646 w 33"/>
              <a:gd name="T11" fmla="*/ 2147483646 h 34"/>
              <a:gd name="T12" fmla="*/ 2147483646 w 33"/>
              <a:gd name="T13" fmla="*/ 2147483646 h 34"/>
              <a:gd name="T14" fmla="*/ 0 60000 65536"/>
              <a:gd name="T15" fmla="*/ 0 60000 65536"/>
              <a:gd name="T16" fmla="*/ 0 60000 65536"/>
              <a:gd name="T17" fmla="*/ 0 60000 65536"/>
              <a:gd name="T18" fmla="*/ 0 60000 65536"/>
              <a:gd name="T19" fmla="*/ 0 60000 65536"/>
              <a:gd name="T20" fmla="*/ 0 60000 65536"/>
              <a:gd name="T21" fmla="*/ 0 w 33"/>
              <a:gd name="T22" fmla="*/ 0 h 34"/>
              <a:gd name="T23" fmla="*/ 33 w 33"/>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 h="34">
                <a:moveTo>
                  <a:pt x="33" y="24"/>
                </a:moveTo>
                <a:cubicBezTo>
                  <a:pt x="21" y="2"/>
                  <a:pt x="21" y="2"/>
                  <a:pt x="21" y="2"/>
                </a:cubicBezTo>
                <a:cubicBezTo>
                  <a:pt x="20" y="0"/>
                  <a:pt x="18" y="0"/>
                  <a:pt x="17" y="2"/>
                </a:cubicBezTo>
                <a:cubicBezTo>
                  <a:pt x="1" y="30"/>
                  <a:pt x="1" y="30"/>
                  <a:pt x="1" y="30"/>
                </a:cubicBezTo>
                <a:cubicBezTo>
                  <a:pt x="0" y="32"/>
                  <a:pt x="1" y="34"/>
                  <a:pt x="3" y="34"/>
                </a:cubicBezTo>
                <a:cubicBezTo>
                  <a:pt x="28" y="34"/>
                  <a:pt x="28" y="34"/>
                  <a:pt x="28" y="34"/>
                </a:cubicBezTo>
                <a:cubicBezTo>
                  <a:pt x="28" y="30"/>
                  <a:pt x="30" y="26"/>
                  <a:pt x="33" y="24"/>
                </a:cubicBezTo>
                <a:close/>
              </a:path>
            </a:pathLst>
          </a:cu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46" name="Freeform 8"/>
          <p:cNvSpPr>
            <a:spLocks noChangeArrowheads="1"/>
          </p:cNvSpPr>
          <p:nvPr/>
        </p:nvSpPr>
        <p:spPr bwMode="auto">
          <a:xfrm>
            <a:off x="3314700" y="3508375"/>
            <a:ext cx="2201863" cy="2209800"/>
          </a:xfrm>
          <a:custGeom>
            <a:avLst/>
            <a:gdLst>
              <a:gd name="T0" fmla="*/ 2147483646 w 33"/>
              <a:gd name="T1" fmla="*/ 0 h 33"/>
              <a:gd name="T2" fmla="*/ 2147483646 w 33"/>
              <a:gd name="T3" fmla="*/ 0 h 33"/>
              <a:gd name="T4" fmla="*/ 2147483646 w 33"/>
              <a:gd name="T5" fmla="*/ 2147483646 h 33"/>
              <a:gd name="T6" fmla="*/ 2147483646 w 33"/>
              <a:gd name="T7" fmla="*/ 2147483646 h 33"/>
              <a:gd name="T8" fmla="*/ 2147483646 w 33"/>
              <a:gd name="T9" fmla="*/ 2147483646 h 33"/>
              <a:gd name="T10" fmla="*/ 2147483646 w 33"/>
              <a:gd name="T11" fmla="*/ 2147483646 h 33"/>
              <a:gd name="T12" fmla="*/ 2147483646 w 33"/>
              <a:gd name="T13" fmla="*/ 0 h 33"/>
              <a:gd name="T14" fmla="*/ 0 60000 65536"/>
              <a:gd name="T15" fmla="*/ 0 60000 65536"/>
              <a:gd name="T16" fmla="*/ 0 60000 65536"/>
              <a:gd name="T17" fmla="*/ 0 60000 65536"/>
              <a:gd name="T18" fmla="*/ 0 60000 65536"/>
              <a:gd name="T19" fmla="*/ 0 60000 65536"/>
              <a:gd name="T20" fmla="*/ 0 60000 65536"/>
              <a:gd name="T21" fmla="*/ 0 w 33"/>
              <a:gd name="T22" fmla="*/ 0 h 33"/>
              <a:gd name="T23" fmla="*/ 33 w 33"/>
              <a:gd name="T24" fmla="*/ 33 h 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 h="33">
                <a:moveTo>
                  <a:pt x="28" y="0"/>
                </a:moveTo>
                <a:cubicBezTo>
                  <a:pt x="3" y="0"/>
                  <a:pt x="3" y="0"/>
                  <a:pt x="3" y="0"/>
                </a:cubicBezTo>
                <a:cubicBezTo>
                  <a:pt x="1" y="0"/>
                  <a:pt x="0" y="1"/>
                  <a:pt x="1" y="3"/>
                </a:cubicBezTo>
                <a:cubicBezTo>
                  <a:pt x="17" y="31"/>
                  <a:pt x="17" y="31"/>
                  <a:pt x="17" y="31"/>
                </a:cubicBezTo>
                <a:cubicBezTo>
                  <a:pt x="18" y="33"/>
                  <a:pt x="20" y="33"/>
                  <a:pt x="21" y="31"/>
                </a:cubicBezTo>
                <a:cubicBezTo>
                  <a:pt x="33" y="10"/>
                  <a:pt x="33" y="10"/>
                  <a:pt x="33" y="10"/>
                </a:cubicBezTo>
                <a:cubicBezTo>
                  <a:pt x="30" y="8"/>
                  <a:pt x="28" y="4"/>
                  <a:pt x="28" y="0"/>
                </a:cubicBez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47" name="Freeform 9"/>
          <p:cNvSpPr>
            <a:spLocks noChangeArrowheads="1"/>
          </p:cNvSpPr>
          <p:nvPr/>
        </p:nvSpPr>
        <p:spPr bwMode="auto">
          <a:xfrm>
            <a:off x="4759325" y="950913"/>
            <a:ext cx="2603500" cy="1606550"/>
          </a:xfrm>
          <a:custGeom>
            <a:avLst/>
            <a:gdLst>
              <a:gd name="T0" fmla="*/ 2147483646 w 39"/>
              <a:gd name="T1" fmla="*/ 2147483646 h 24"/>
              <a:gd name="T2" fmla="*/ 2147483646 w 39"/>
              <a:gd name="T3" fmla="*/ 2147483646 h 24"/>
              <a:gd name="T4" fmla="*/ 2147483646 w 39"/>
              <a:gd name="T5" fmla="*/ 0 h 24"/>
              <a:gd name="T6" fmla="*/ 2147483646 w 39"/>
              <a:gd name="T7" fmla="*/ 0 h 24"/>
              <a:gd name="T8" fmla="*/ 2147483646 w 39"/>
              <a:gd name="T9" fmla="*/ 2147483646 h 24"/>
              <a:gd name="T10" fmla="*/ 2147483646 w 39"/>
              <a:gd name="T11" fmla="*/ 2147483646 h 24"/>
              <a:gd name="T12" fmla="*/ 2147483646 w 39"/>
              <a:gd name="T13" fmla="*/ 2147483646 h 24"/>
              <a:gd name="T14" fmla="*/ 2147483646 w 39"/>
              <a:gd name="T15" fmla="*/ 2147483646 h 24"/>
              <a:gd name="T16" fmla="*/ 0 60000 65536"/>
              <a:gd name="T17" fmla="*/ 0 60000 65536"/>
              <a:gd name="T18" fmla="*/ 0 60000 65536"/>
              <a:gd name="T19" fmla="*/ 0 60000 65536"/>
              <a:gd name="T20" fmla="*/ 0 60000 65536"/>
              <a:gd name="T21" fmla="*/ 0 60000 65536"/>
              <a:gd name="T22" fmla="*/ 0 60000 65536"/>
              <a:gd name="T23" fmla="*/ 0 60000 65536"/>
              <a:gd name="T24" fmla="*/ 0 w 39"/>
              <a:gd name="T25" fmla="*/ 0 h 24"/>
              <a:gd name="T26" fmla="*/ 39 w 39"/>
              <a:gd name="T27" fmla="*/ 24 h 2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9" h="24">
                <a:moveTo>
                  <a:pt x="26" y="24"/>
                </a:moveTo>
                <a:cubicBezTo>
                  <a:pt x="38" y="3"/>
                  <a:pt x="38" y="3"/>
                  <a:pt x="38" y="3"/>
                </a:cubicBezTo>
                <a:cubicBezTo>
                  <a:pt x="39" y="2"/>
                  <a:pt x="38" y="0"/>
                  <a:pt x="36" y="0"/>
                </a:cubicBezTo>
                <a:cubicBezTo>
                  <a:pt x="3" y="0"/>
                  <a:pt x="3" y="0"/>
                  <a:pt x="3" y="0"/>
                </a:cubicBezTo>
                <a:cubicBezTo>
                  <a:pt x="1" y="0"/>
                  <a:pt x="0" y="2"/>
                  <a:pt x="1" y="3"/>
                </a:cubicBezTo>
                <a:cubicBezTo>
                  <a:pt x="13" y="24"/>
                  <a:pt x="13" y="24"/>
                  <a:pt x="13" y="24"/>
                </a:cubicBezTo>
                <a:cubicBezTo>
                  <a:pt x="15" y="23"/>
                  <a:pt x="17" y="23"/>
                  <a:pt x="20" y="23"/>
                </a:cubicBezTo>
                <a:cubicBezTo>
                  <a:pt x="22" y="23"/>
                  <a:pt x="24" y="23"/>
                  <a:pt x="26" y="24"/>
                </a:cubicBez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48" name="Freeform 10"/>
          <p:cNvSpPr>
            <a:spLocks noChangeArrowheads="1"/>
          </p:cNvSpPr>
          <p:nvPr/>
        </p:nvSpPr>
        <p:spPr bwMode="auto">
          <a:xfrm>
            <a:off x="4794250" y="4230688"/>
            <a:ext cx="2603500" cy="1677987"/>
          </a:xfrm>
          <a:custGeom>
            <a:avLst/>
            <a:gdLst>
              <a:gd name="T0" fmla="*/ 2147483646 w 39"/>
              <a:gd name="T1" fmla="*/ 0 h 25"/>
              <a:gd name="T2" fmla="*/ 2147483646 w 39"/>
              <a:gd name="T3" fmla="*/ 2147483646 h 25"/>
              <a:gd name="T4" fmla="*/ 2147483646 w 39"/>
              <a:gd name="T5" fmla="*/ 2147483646 h 25"/>
              <a:gd name="T6" fmla="*/ 2147483646 w 39"/>
              <a:gd name="T7" fmla="*/ 2147483646 h 25"/>
              <a:gd name="T8" fmla="*/ 2147483646 w 39"/>
              <a:gd name="T9" fmla="*/ 2147483646 h 25"/>
              <a:gd name="T10" fmla="*/ 2147483646 w 39"/>
              <a:gd name="T11" fmla="*/ 0 h 25"/>
              <a:gd name="T12" fmla="*/ 2147483646 w 39"/>
              <a:gd name="T13" fmla="*/ 2147483646 h 25"/>
              <a:gd name="T14" fmla="*/ 2147483646 w 39"/>
              <a:gd name="T15" fmla="*/ 0 h 25"/>
              <a:gd name="T16" fmla="*/ 0 60000 65536"/>
              <a:gd name="T17" fmla="*/ 0 60000 65536"/>
              <a:gd name="T18" fmla="*/ 0 60000 65536"/>
              <a:gd name="T19" fmla="*/ 0 60000 65536"/>
              <a:gd name="T20" fmla="*/ 0 60000 65536"/>
              <a:gd name="T21" fmla="*/ 0 60000 65536"/>
              <a:gd name="T22" fmla="*/ 0 60000 65536"/>
              <a:gd name="T23" fmla="*/ 0 60000 65536"/>
              <a:gd name="T24" fmla="*/ 0 w 39"/>
              <a:gd name="T25" fmla="*/ 0 h 25"/>
              <a:gd name="T26" fmla="*/ 39 w 39"/>
              <a:gd name="T27" fmla="*/ 25 h 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9" h="25">
                <a:moveTo>
                  <a:pt x="13" y="0"/>
                </a:moveTo>
                <a:cubicBezTo>
                  <a:pt x="1" y="21"/>
                  <a:pt x="1" y="21"/>
                  <a:pt x="1" y="21"/>
                </a:cubicBezTo>
                <a:cubicBezTo>
                  <a:pt x="0" y="23"/>
                  <a:pt x="1" y="25"/>
                  <a:pt x="3" y="25"/>
                </a:cubicBezTo>
                <a:cubicBezTo>
                  <a:pt x="36" y="25"/>
                  <a:pt x="36" y="25"/>
                  <a:pt x="36" y="25"/>
                </a:cubicBezTo>
                <a:cubicBezTo>
                  <a:pt x="38" y="25"/>
                  <a:pt x="39" y="23"/>
                  <a:pt x="38" y="21"/>
                </a:cubicBezTo>
                <a:cubicBezTo>
                  <a:pt x="26" y="0"/>
                  <a:pt x="26" y="0"/>
                  <a:pt x="26" y="0"/>
                </a:cubicBezTo>
                <a:cubicBezTo>
                  <a:pt x="24" y="1"/>
                  <a:pt x="22" y="2"/>
                  <a:pt x="20" y="2"/>
                </a:cubicBezTo>
                <a:cubicBezTo>
                  <a:pt x="17" y="2"/>
                  <a:pt x="15" y="1"/>
                  <a:pt x="13" y="0"/>
                </a:cubicBezTo>
                <a:close/>
              </a:path>
            </a:pathLst>
          </a:cu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49" name="Freeform 11"/>
          <p:cNvSpPr>
            <a:spLocks noChangeArrowheads="1"/>
          </p:cNvSpPr>
          <p:nvPr/>
        </p:nvSpPr>
        <p:spPr bwMode="auto">
          <a:xfrm>
            <a:off x="5427663" y="3562350"/>
            <a:ext cx="0" cy="65088"/>
          </a:xfrm>
          <a:custGeom>
            <a:avLst/>
            <a:gdLst>
              <a:gd name="T0" fmla="*/ 0 w 635"/>
              <a:gd name="T1" fmla="*/ 0 h 17"/>
              <a:gd name="T2" fmla="*/ 0 w 635"/>
              <a:gd name="T3" fmla="*/ 0 h 17"/>
              <a:gd name="T4" fmla="*/ 0 w 635"/>
              <a:gd name="T5" fmla="*/ 0 h 17"/>
              <a:gd name="T6" fmla="*/ 0 w 635"/>
              <a:gd name="T7" fmla="*/ 0 h 17"/>
              <a:gd name="T8" fmla="*/ 0 w 635"/>
              <a:gd name="T9" fmla="*/ 0 h 17"/>
              <a:gd name="T10" fmla="*/ 0 w 635"/>
              <a:gd name="T11" fmla="*/ 0 h 17"/>
              <a:gd name="T12" fmla="*/ 0 w 635"/>
              <a:gd name="T13" fmla="*/ 0 h 17"/>
              <a:gd name="T14" fmla="*/ 0 w 635"/>
              <a:gd name="T15" fmla="*/ 0 h 17"/>
              <a:gd name="T16" fmla="*/ 0 w 635"/>
              <a:gd name="T17" fmla="*/ 0 h 17"/>
              <a:gd name="T18" fmla="*/ 0 w 635"/>
              <a:gd name="T19" fmla="*/ 0 h 17"/>
              <a:gd name="T20" fmla="*/ 0 w 635"/>
              <a:gd name="T21" fmla="*/ 0 h 17"/>
              <a:gd name="T22" fmla="*/ 0 w 635"/>
              <a:gd name="T23" fmla="*/ 0 h 17"/>
              <a:gd name="T24" fmla="*/ 0 w 635"/>
              <a:gd name="T25" fmla="*/ 0 h 17"/>
              <a:gd name="T26" fmla="*/ 0 w 635"/>
              <a:gd name="T27" fmla="*/ 2147483646 h 17"/>
              <a:gd name="T28" fmla="*/ 0 w 635"/>
              <a:gd name="T29" fmla="*/ 2147483646 h 17"/>
              <a:gd name="T30" fmla="*/ 0 w 635"/>
              <a:gd name="T31" fmla="*/ 2147483646 h 17"/>
              <a:gd name="T32" fmla="*/ 0 w 635"/>
              <a:gd name="T33" fmla="*/ 2147483646 h 17"/>
              <a:gd name="T34" fmla="*/ 0 w 635"/>
              <a:gd name="T35" fmla="*/ 0 h 17"/>
              <a:gd name="T36" fmla="*/ 0 w 635"/>
              <a:gd name="T37" fmla="*/ 0 h 17"/>
              <a:gd name="T38" fmla="*/ 0 w 635"/>
              <a:gd name="T39" fmla="*/ 0 h 17"/>
              <a:gd name="T40" fmla="*/ 0 w 635"/>
              <a:gd name="T41" fmla="*/ 0 h 1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35"/>
              <a:gd name="T64" fmla="*/ 0 h 17"/>
              <a:gd name="T65" fmla="*/ 0 w 635"/>
              <a:gd name="T66" fmla="*/ 17 h 1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35" h="17">
                <a:moveTo>
                  <a:pt x="0" y="0"/>
                </a:moveTo>
                <a:lnTo>
                  <a:pt x="0" y="0"/>
                </a:lnTo>
                <a:lnTo>
                  <a:pt x="0" y="17"/>
                </a:lnTo>
                <a:lnTo>
                  <a:pt x="0"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50" name="Freeform 12"/>
          <p:cNvSpPr>
            <a:spLocks noEditPoints="1" noChangeArrowheads="1"/>
          </p:cNvSpPr>
          <p:nvPr/>
        </p:nvSpPr>
        <p:spPr bwMode="auto">
          <a:xfrm>
            <a:off x="5427663" y="3562350"/>
            <a:ext cx="65087" cy="65088"/>
          </a:xfrm>
          <a:custGeom>
            <a:avLst/>
            <a:gdLst>
              <a:gd name="T0" fmla="*/ 2147483646 w 17"/>
              <a:gd name="T1" fmla="*/ 2147483646 h 17"/>
              <a:gd name="T2" fmla="*/ 2147483646 w 17"/>
              <a:gd name="T3" fmla="*/ 2147483646 h 17"/>
              <a:gd name="T4" fmla="*/ 0 w 17"/>
              <a:gd name="T5" fmla="*/ 2147483646 h 17"/>
              <a:gd name="T6" fmla="*/ 0 w 17"/>
              <a:gd name="T7" fmla="*/ 0 h 17"/>
              <a:gd name="T8" fmla="*/ 2147483646 w 17"/>
              <a:gd name="T9" fmla="*/ 0 h 17"/>
              <a:gd name="T10" fmla="*/ 2147483646 w 17"/>
              <a:gd name="T11" fmla="*/ 0 h 17"/>
              <a:gd name="T12" fmla="*/ 2147483646 w 17"/>
              <a:gd name="T13" fmla="*/ 2147483646 h 17"/>
              <a:gd name="T14" fmla="*/ 2147483646 w 17"/>
              <a:gd name="T15" fmla="*/ 0 h 17"/>
              <a:gd name="T16" fmla="*/ 2147483646 w 17"/>
              <a:gd name="T17" fmla="*/ 0 h 17"/>
              <a:gd name="T18" fmla="*/ 0 w 17"/>
              <a:gd name="T19" fmla="*/ 0 h 17"/>
              <a:gd name="T20" fmla="*/ 0 w 17"/>
              <a:gd name="T21" fmla="*/ 2147483646 h 17"/>
              <a:gd name="T22" fmla="*/ 2147483646 w 17"/>
              <a:gd name="T23" fmla="*/ 2147483646 h 17"/>
              <a:gd name="T24" fmla="*/ 2147483646 w 17"/>
              <a:gd name="T25" fmla="*/ 2147483646 h 17"/>
              <a:gd name="T26" fmla="*/ 2147483646 w 17"/>
              <a:gd name="T27" fmla="*/ 0 h 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
              <a:gd name="T43" fmla="*/ 0 h 17"/>
              <a:gd name="T44" fmla="*/ 17 w 17"/>
              <a:gd name="T45" fmla="*/ 17 h 1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 h="17">
                <a:moveTo>
                  <a:pt x="17" y="17"/>
                </a:moveTo>
                <a:lnTo>
                  <a:pt x="17" y="17"/>
                </a:lnTo>
                <a:lnTo>
                  <a:pt x="0" y="17"/>
                </a:lnTo>
                <a:lnTo>
                  <a:pt x="0" y="0"/>
                </a:lnTo>
                <a:lnTo>
                  <a:pt x="17" y="0"/>
                </a:lnTo>
                <a:lnTo>
                  <a:pt x="17" y="17"/>
                </a:lnTo>
                <a:close/>
                <a:moveTo>
                  <a:pt x="17" y="0"/>
                </a:moveTo>
                <a:lnTo>
                  <a:pt x="17" y="0"/>
                </a:lnTo>
                <a:lnTo>
                  <a:pt x="0" y="0"/>
                </a:lnTo>
                <a:lnTo>
                  <a:pt x="0" y="17"/>
                </a:lnTo>
                <a:lnTo>
                  <a:pt x="17" y="17"/>
                </a:lnTo>
                <a:lnTo>
                  <a:pt x="17"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51" name="Freeform 13"/>
          <p:cNvSpPr>
            <a:spLocks noEditPoints="1" noChangeArrowheads="1"/>
          </p:cNvSpPr>
          <p:nvPr/>
        </p:nvSpPr>
        <p:spPr bwMode="auto">
          <a:xfrm>
            <a:off x="5492750" y="3562350"/>
            <a:ext cx="1588" cy="65088"/>
          </a:xfrm>
          <a:custGeom>
            <a:avLst/>
            <a:gdLst>
              <a:gd name="T0" fmla="*/ 0 w 635"/>
              <a:gd name="T1" fmla="*/ 0 h 17"/>
              <a:gd name="T2" fmla="*/ 0 w 635"/>
              <a:gd name="T3" fmla="*/ 0 h 17"/>
              <a:gd name="T4" fmla="*/ 0 w 635"/>
              <a:gd name="T5" fmla="*/ 0 h 17"/>
              <a:gd name="T6" fmla="*/ 0 w 635"/>
              <a:gd name="T7" fmla="*/ 0 h 17"/>
              <a:gd name="T8" fmla="*/ 0 w 635"/>
              <a:gd name="T9" fmla="*/ 0 h 17"/>
              <a:gd name="T10" fmla="*/ 0 w 635"/>
              <a:gd name="T11" fmla="*/ 0 h 17"/>
              <a:gd name="T12" fmla="*/ 0 w 635"/>
              <a:gd name="T13" fmla="*/ 0 h 17"/>
              <a:gd name="T14" fmla="*/ 0 w 635"/>
              <a:gd name="T15" fmla="*/ 0 h 17"/>
              <a:gd name="T16" fmla="*/ 0 w 635"/>
              <a:gd name="T17" fmla="*/ 2147483646 h 17"/>
              <a:gd name="T18" fmla="*/ 0 w 635"/>
              <a:gd name="T19" fmla="*/ 2147483646 h 17"/>
              <a:gd name="T20" fmla="*/ 0 w 635"/>
              <a:gd name="T21" fmla="*/ 0 h 17"/>
              <a:gd name="T22" fmla="*/ 0 w 635"/>
              <a:gd name="T23" fmla="*/ 0 h 17"/>
              <a:gd name="T24" fmla="*/ 0 w 635"/>
              <a:gd name="T25" fmla="*/ 0 h 17"/>
              <a:gd name="T26" fmla="*/ 0 w 635"/>
              <a:gd name="T27" fmla="*/ 0 h 17"/>
              <a:gd name="T28" fmla="*/ 0 w 635"/>
              <a:gd name="T29" fmla="*/ 0 h 17"/>
              <a:gd name="T30" fmla="*/ 0 w 635"/>
              <a:gd name="T31" fmla="*/ 0 h 17"/>
              <a:gd name="T32" fmla="*/ 0 w 635"/>
              <a:gd name="T33" fmla="*/ 0 h 17"/>
              <a:gd name="T34" fmla="*/ 0 w 635"/>
              <a:gd name="T35" fmla="*/ 0 h 17"/>
              <a:gd name="T36" fmla="*/ 0 w 635"/>
              <a:gd name="T37" fmla="*/ 0 h 17"/>
              <a:gd name="T38" fmla="*/ 0 w 635"/>
              <a:gd name="T39" fmla="*/ 2147483646 h 17"/>
              <a:gd name="T40" fmla="*/ 0 w 635"/>
              <a:gd name="T41" fmla="*/ 2147483646 h 17"/>
              <a:gd name="T42" fmla="*/ 0 w 635"/>
              <a:gd name="T43" fmla="*/ 2147483646 h 17"/>
              <a:gd name="T44" fmla="*/ 0 w 635"/>
              <a:gd name="T45" fmla="*/ 0 h 17"/>
              <a:gd name="T46" fmla="*/ 0 w 635"/>
              <a:gd name="T47" fmla="*/ 0 h 17"/>
              <a:gd name="T48" fmla="*/ 0 w 635"/>
              <a:gd name="T49" fmla="*/ 0 h 17"/>
              <a:gd name="T50" fmla="*/ 0 w 635"/>
              <a:gd name="T51" fmla="*/ 2147483646 h 17"/>
              <a:gd name="T52" fmla="*/ 0 w 635"/>
              <a:gd name="T53" fmla="*/ 0 h 17"/>
              <a:gd name="T54" fmla="*/ 0 w 635"/>
              <a:gd name="T55" fmla="*/ 0 h 17"/>
              <a:gd name="T56" fmla="*/ 0 w 635"/>
              <a:gd name="T57" fmla="*/ 0 h 17"/>
              <a:gd name="T58" fmla="*/ 0 w 635"/>
              <a:gd name="T59" fmla="*/ 2147483646 h 17"/>
              <a:gd name="T60" fmla="*/ 0 w 635"/>
              <a:gd name="T61" fmla="*/ 2147483646 h 17"/>
              <a:gd name="T62" fmla="*/ 0 w 635"/>
              <a:gd name="T63" fmla="*/ 2147483646 h 17"/>
              <a:gd name="T64" fmla="*/ 0 w 635"/>
              <a:gd name="T65" fmla="*/ 0 h 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35"/>
              <a:gd name="T100" fmla="*/ 0 h 17"/>
              <a:gd name="T101" fmla="*/ 635 w 635"/>
              <a:gd name="T102" fmla="*/ 17 h 1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35" h="17">
                <a:moveTo>
                  <a:pt x="0" y="0"/>
                </a:moveTo>
                <a:lnTo>
                  <a:pt x="0" y="0"/>
                </a:lnTo>
                <a:close/>
                <a:moveTo>
                  <a:pt x="0" y="0"/>
                </a:moveTo>
                <a:lnTo>
                  <a:pt x="0" y="17"/>
                </a:lnTo>
                <a:lnTo>
                  <a:pt x="0" y="0"/>
                </a:lnTo>
                <a:close/>
                <a:moveTo>
                  <a:pt x="0" y="0"/>
                </a:moveTo>
                <a:lnTo>
                  <a:pt x="0" y="0"/>
                </a:lnTo>
                <a:close/>
                <a:moveTo>
                  <a:pt x="0" y="17"/>
                </a:moveTo>
                <a:lnTo>
                  <a:pt x="0" y="17"/>
                </a:lnTo>
                <a:lnTo>
                  <a:pt x="0" y="0"/>
                </a:lnTo>
                <a:lnTo>
                  <a:pt x="0" y="17"/>
                </a:lnTo>
                <a:close/>
                <a:moveTo>
                  <a:pt x="0" y="0"/>
                </a:moveTo>
                <a:lnTo>
                  <a:pt x="0" y="0"/>
                </a:lnTo>
                <a:lnTo>
                  <a:pt x="0" y="17"/>
                </a:lnTo>
                <a:lnTo>
                  <a:pt x="0"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52" name="Freeform 14"/>
          <p:cNvSpPr>
            <a:spLocks noEditPoints="1" noChangeArrowheads="1"/>
          </p:cNvSpPr>
          <p:nvPr/>
        </p:nvSpPr>
        <p:spPr bwMode="auto">
          <a:xfrm>
            <a:off x="5427663" y="3427413"/>
            <a:ext cx="0" cy="0"/>
          </a:xfrm>
          <a:custGeom>
            <a:avLst/>
            <a:gdLst>
              <a:gd name="T0" fmla="*/ 0 w 635"/>
              <a:gd name="T1" fmla="*/ 0 h 635"/>
              <a:gd name="T2" fmla="*/ 0 w 635"/>
              <a:gd name="T3" fmla="*/ 0 h 635"/>
              <a:gd name="T4" fmla="*/ 0 w 635"/>
              <a:gd name="T5" fmla="*/ 0 h 635"/>
              <a:gd name="T6" fmla="*/ 0 w 635"/>
              <a:gd name="T7" fmla="*/ 0 h 635"/>
              <a:gd name="T8" fmla="*/ 0 w 635"/>
              <a:gd name="T9" fmla="*/ 0 h 635"/>
              <a:gd name="T10" fmla="*/ 0 w 635"/>
              <a:gd name="T11" fmla="*/ 0 h 635"/>
              <a:gd name="T12" fmla="*/ 0 w 635"/>
              <a:gd name="T13" fmla="*/ 0 h 635"/>
              <a:gd name="T14" fmla="*/ 0 w 635"/>
              <a:gd name="T15" fmla="*/ 0 h 635"/>
              <a:gd name="T16" fmla="*/ 0 w 635"/>
              <a:gd name="T17" fmla="*/ 0 h 635"/>
              <a:gd name="T18" fmla="*/ 0 w 635"/>
              <a:gd name="T19" fmla="*/ 0 h 635"/>
              <a:gd name="T20" fmla="*/ 0 w 635"/>
              <a:gd name="T21" fmla="*/ 0 h 635"/>
              <a:gd name="T22" fmla="*/ 0 w 635"/>
              <a:gd name="T23" fmla="*/ 0 h 635"/>
              <a:gd name="T24" fmla="*/ 0 w 635"/>
              <a:gd name="T25" fmla="*/ 0 h 635"/>
              <a:gd name="T26" fmla="*/ 0 w 635"/>
              <a:gd name="T27" fmla="*/ 0 h 635"/>
              <a:gd name="T28" fmla="*/ 0 w 635"/>
              <a:gd name="T29" fmla="*/ 0 h 635"/>
              <a:gd name="T30" fmla="*/ 0 w 635"/>
              <a:gd name="T31" fmla="*/ 0 h 6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35"/>
              <a:gd name="T49" fmla="*/ 0 h 635"/>
              <a:gd name="T50" fmla="*/ 635 w 635"/>
              <a:gd name="T51" fmla="*/ 635 h 63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35" h="635">
                <a:moveTo>
                  <a:pt x="0" y="0"/>
                </a:moveTo>
                <a:lnTo>
                  <a:pt x="0" y="0"/>
                </a:lnTo>
                <a:close/>
                <a:moveTo>
                  <a:pt x="0" y="0"/>
                </a:moveTo>
                <a:lnTo>
                  <a:pt x="0"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53" name="Freeform 15"/>
          <p:cNvSpPr>
            <a:spLocks noEditPoints="1" noChangeArrowheads="1"/>
          </p:cNvSpPr>
          <p:nvPr/>
        </p:nvSpPr>
        <p:spPr bwMode="auto">
          <a:xfrm>
            <a:off x="5427663" y="3427413"/>
            <a:ext cx="65087" cy="0"/>
          </a:xfrm>
          <a:custGeom>
            <a:avLst/>
            <a:gdLst>
              <a:gd name="T0" fmla="*/ 2147483646 w 17"/>
              <a:gd name="T1" fmla="*/ 0 h 635"/>
              <a:gd name="T2" fmla="*/ 2147483646 w 17"/>
              <a:gd name="T3" fmla="*/ 0 h 635"/>
              <a:gd name="T4" fmla="*/ 0 w 17"/>
              <a:gd name="T5" fmla="*/ 0 h 635"/>
              <a:gd name="T6" fmla="*/ 0 w 17"/>
              <a:gd name="T7" fmla="*/ 0 h 635"/>
              <a:gd name="T8" fmla="*/ 2147483646 w 17"/>
              <a:gd name="T9" fmla="*/ 0 h 635"/>
              <a:gd name="T10" fmla="*/ 2147483646 w 17"/>
              <a:gd name="T11" fmla="*/ 0 h 635"/>
              <a:gd name="T12" fmla="*/ 2147483646 w 17"/>
              <a:gd name="T13" fmla="*/ 0 h 635"/>
              <a:gd name="T14" fmla="*/ 2147483646 w 17"/>
              <a:gd name="T15" fmla="*/ 0 h 635"/>
              <a:gd name="T16" fmla="*/ 2147483646 w 17"/>
              <a:gd name="T17" fmla="*/ 0 h 635"/>
              <a:gd name="T18" fmla="*/ 0 w 17"/>
              <a:gd name="T19" fmla="*/ 0 h 635"/>
              <a:gd name="T20" fmla="*/ 0 w 17"/>
              <a:gd name="T21" fmla="*/ 0 h 635"/>
              <a:gd name="T22" fmla="*/ 2147483646 w 17"/>
              <a:gd name="T23" fmla="*/ 0 h 635"/>
              <a:gd name="T24" fmla="*/ 2147483646 w 17"/>
              <a:gd name="T25" fmla="*/ 0 h 635"/>
              <a:gd name="T26" fmla="*/ 2147483646 w 17"/>
              <a:gd name="T27" fmla="*/ 0 h 63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
              <a:gd name="T43" fmla="*/ 0 h 635"/>
              <a:gd name="T44" fmla="*/ 17 w 17"/>
              <a:gd name="T45" fmla="*/ 0 h 63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 h="635">
                <a:moveTo>
                  <a:pt x="17" y="0"/>
                </a:moveTo>
                <a:lnTo>
                  <a:pt x="17" y="0"/>
                </a:lnTo>
                <a:lnTo>
                  <a:pt x="0" y="0"/>
                </a:lnTo>
                <a:lnTo>
                  <a:pt x="17" y="0"/>
                </a:lnTo>
                <a:close/>
                <a:moveTo>
                  <a:pt x="17" y="0"/>
                </a:moveTo>
                <a:lnTo>
                  <a:pt x="17" y="0"/>
                </a:lnTo>
                <a:lnTo>
                  <a:pt x="0" y="0"/>
                </a:lnTo>
                <a:lnTo>
                  <a:pt x="17"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54" name="Freeform 16"/>
          <p:cNvSpPr>
            <a:spLocks noEditPoints="1" noChangeArrowheads="1"/>
          </p:cNvSpPr>
          <p:nvPr/>
        </p:nvSpPr>
        <p:spPr bwMode="auto">
          <a:xfrm>
            <a:off x="5492750" y="3427413"/>
            <a:ext cx="1588" cy="0"/>
          </a:xfrm>
          <a:custGeom>
            <a:avLst/>
            <a:gdLst>
              <a:gd name="T0" fmla="*/ 0 w 635"/>
              <a:gd name="T1" fmla="*/ 0 h 635"/>
              <a:gd name="T2" fmla="*/ 0 w 635"/>
              <a:gd name="T3" fmla="*/ 0 h 635"/>
              <a:gd name="T4" fmla="*/ 0 w 635"/>
              <a:gd name="T5" fmla="*/ 0 h 635"/>
              <a:gd name="T6" fmla="*/ 0 w 635"/>
              <a:gd name="T7" fmla="*/ 0 h 635"/>
              <a:gd name="T8" fmla="*/ 0 w 635"/>
              <a:gd name="T9" fmla="*/ 0 h 635"/>
              <a:gd name="T10" fmla="*/ 0 w 635"/>
              <a:gd name="T11" fmla="*/ 0 h 635"/>
              <a:gd name="T12" fmla="*/ 0 w 635"/>
              <a:gd name="T13" fmla="*/ 0 h 635"/>
              <a:gd name="T14" fmla="*/ 0 w 635"/>
              <a:gd name="T15" fmla="*/ 0 h 635"/>
              <a:gd name="T16" fmla="*/ 0 w 635"/>
              <a:gd name="T17" fmla="*/ 0 h 635"/>
              <a:gd name="T18" fmla="*/ 0 w 635"/>
              <a:gd name="T19" fmla="*/ 0 h 635"/>
              <a:gd name="T20" fmla="*/ 0 w 635"/>
              <a:gd name="T21" fmla="*/ 0 h 635"/>
              <a:gd name="T22" fmla="*/ 0 w 635"/>
              <a:gd name="T23" fmla="*/ 0 h 635"/>
              <a:gd name="T24" fmla="*/ 0 w 635"/>
              <a:gd name="T25" fmla="*/ 0 h 635"/>
              <a:gd name="T26" fmla="*/ 0 w 635"/>
              <a:gd name="T27" fmla="*/ 0 h 635"/>
              <a:gd name="T28" fmla="*/ 0 w 635"/>
              <a:gd name="T29" fmla="*/ 0 h 635"/>
              <a:gd name="T30" fmla="*/ 0 w 635"/>
              <a:gd name="T31" fmla="*/ 0 h 635"/>
              <a:gd name="T32" fmla="*/ 0 w 635"/>
              <a:gd name="T33" fmla="*/ 0 h 635"/>
              <a:gd name="T34" fmla="*/ 0 w 635"/>
              <a:gd name="T35" fmla="*/ 0 h 635"/>
              <a:gd name="T36" fmla="*/ 0 w 635"/>
              <a:gd name="T37" fmla="*/ 0 h 635"/>
              <a:gd name="T38" fmla="*/ 0 w 635"/>
              <a:gd name="T39" fmla="*/ 0 h 635"/>
              <a:gd name="T40" fmla="*/ 0 w 635"/>
              <a:gd name="T41" fmla="*/ 0 h 635"/>
              <a:gd name="T42" fmla="*/ 0 w 635"/>
              <a:gd name="T43" fmla="*/ 0 h 635"/>
              <a:gd name="T44" fmla="*/ 0 w 635"/>
              <a:gd name="T45" fmla="*/ 0 h 635"/>
              <a:gd name="T46" fmla="*/ 0 w 635"/>
              <a:gd name="T47" fmla="*/ 0 h 635"/>
              <a:gd name="T48" fmla="*/ 0 w 635"/>
              <a:gd name="T49" fmla="*/ 0 h 635"/>
              <a:gd name="T50" fmla="*/ 0 w 635"/>
              <a:gd name="T51" fmla="*/ 0 h 635"/>
              <a:gd name="T52" fmla="*/ 0 w 635"/>
              <a:gd name="T53" fmla="*/ 0 h 635"/>
              <a:gd name="T54" fmla="*/ 0 w 635"/>
              <a:gd name="T55" fmla="*/ 0 h 635"/>
              <a:gd name="T56" fmla="*/ 0 w 635"/>
              <a:gd name="T57" fmla="*/ 0 h 635"/>
              <a:gd name="T58" fmla="*/ 0 w 635"/>
              <a:gd name="T59" fmla="*/ 0 h 635"/>
              <a:gd name="T60" fmla="*/ 0 w 635"/>
              <a:gd name="T61" fmla="*/ 0 h 635"/>
              <a:gd name="T62" fmla="*/ 0 w 635"/>
              <a:gd name="T63" fmla="*/ 0 h 635"/>
              <a:gd name="T64" fmla="*/ 0 w 635"/>
              <a:gd name="T65" fmla="*/ 0 h 6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35"/>
              <a:gd name="T100" fmla="*/ 0 h 635"/>
              <a:gd name="T101" fmla="*/ 635 w 635"/>
              <a:gd name="T102" fmla="*/ 0 h 6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35" h="635">
                <a:moveTo>
                  <a:pt x="0" y="0"/>
                </a:moveTo>
                <a:lnTo>
                  <a:pt x="0" y="0"/>
                </a:lnTo>
                <a:close/>
                <a:moveTo>
                  <a:pt x="0" y="0"/>
                </a:moveTo>
                <a:lnTo>
                  <a:pt x="0" y="0"/>
                </a:lnTo>
                <a:close/>
                <a:moveTo>
                  <a:pt x="0" y="0"/>
                </a:moveTo>
                <a:lnTo>
                  <a:pt x="0" y="0"/>
                </a:lnTo>
                <a:close/>
                <a:moveTo>
                  <a:pt x="0" y="0"/>
                </a:moveTo>
                <a:lnTo>
                  <a:pt x="0" y="0"/>
                </a:lnTo>
                <a:close/>
                <a:moveTo>
                  <a:pt x="0" y="0"/>
                </a:moveTo>
                <a:lnTo>
                  <a:pt x="0"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55" name="Freeform 17"/>
          <p:cNvSpPr>
            <a:spLocks noEditPoints="1" noChangeArrowheads="1"/>
          </p:cNvSpPr>
          <p:nvPr/>
        </p:nvSpPr>
        <p:spPr bwMode="auto">
          <a:xfrm>
            <a:off x="5427663" y="3225800"/>
            <a:ext cx="0" cy="69850"/>
          </a:xfrm>
          <a:custGeom>
            <a:avLst/>
            <a:gdLst>
              <a:gd name="T0" fmla="*/ 0 w 635"/>
              <a:gd name="T1" fmla="*/ 2147483646 h 18"/>
              <a:gd name="T2" fmla="*/ 0 w 635"/>
              <a:gd name="T3" fmla="*/ 0 h 18"/>
              <a:gd name="T4" fmla="*/ 0 w 635"/>
              <a:gd name="T5" fmla="*/ 0 h 18"/>
              <a:gd name="T6" fmla="*/ 0 w 635"/>
              <a:gd name="T7" fmla="*/ 0 h 18"/>
              <a:gd name="T8" fmla="*/ 0 w 635"/>
              <a:gd name="T9" fmla="*/ 0 h 18"/>
              <a:gd name="T10" fmla="*/ 0 w 635"/>
              <a:gd name="T11" fmla="*/ 0 h 18"/>
              <a:gd name="T12" fmla="*/ 0 w 635"/>
              <a:gd name="T13" fmla="*/ 0 h 18"/>
              <a:gd name="T14" fmla="*/ 0 w 635"/>
              <a:gd name="T15" fmla="*/ 0 h 18"/>
              <a:gd name="T16" fmla="*/ 0 w 635"/>
              <a:gd name="T17" fmla="*/ 0 h 18"/>
              <a:gd name="T18" fmla="*/ 0 w 635"/>
              <a:gd name="T19" fmla="*/ 2147483646 h 18"/>
              <a:gd name="T20" fmla="*/ 0 w 635"/>
              <a:gd name="T21" fmla="*/ 0 h 18"/>
              <a:gd name="T22" fmla="*/ 0 w 635"/>
              <a:gd name="T23" fmla="*/ 2147483646 h 18"/>
              <a:gd name="T24" fmla="*/ 0 w 635"/>
              <a:gd name="T25" fmla="*/ 2147483646 h 18"/>
              <a:gd name="T26" fmla="*/ 0 w 635"/>
              <a:gd name="T27" fmla="*/ 2147483646 h 18"/>
              <a:gd name="T28" fmla="*/ 0 w 635"/>
              <a:gd name="T29" fmla="*/ 2147483646 h 18"/>
              <a:gd name="T30" fmla="*/ 0 w 635"/>
              <a:gd name="T31" fmla="*/ 2147483646 h 18"/>
              <a:gd name="T32" fmla="*/ 0 w 635"/>
              <a:gd name="T33" fmla="*/ 2147483646 h 18"/>
              <a:gd name="T34" fmla="*/ 0 w 635"/>
              <a:gd name="T35" fmla="*/ 2147483646 h 18"/>
              <a:gd name="T36" fmla="*/ 0 w 635"/>
              <a:gd name="T37" fmla="*/ 2147483646 h 18"/>
              <a:gd name="T38" fmla="*/ 0 w 635"/>
              <a:gd name="T39" fmla="*/ 2147483646 h 18"/>
              <a:gd name="T40" fmla="*/ 0 w 635"/>
              <a:gd name="T41" fmla="*/ 2147483646 h 18"/>
              <a:gd name="T42" fmla="*/ 0 w 635"/>
              <a:gd name="T43" fmla="*/ 2147483646 h 1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35"/>
              <a:gd name="T67" fmla="*/ 0 h 18"/>
              <a:gd name="T68" fmla="*/ 0 w 635"/>
              <a:gd name="T69" fmla="*/ 18 h 1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35" h="18">
                <a:moveTo>
                  <a:pt x="0" y="18"/>
                </a:moveTo>
                <a:lnTo>
                  <a:pt x="0" y="0"/>
                </a:lnTo>
                <a:lnTo>
                  <a:pt x="0" y="18"/>
                </a:lnTo>
                <a:lnTo>
                  <a:pt x="0" y="0"/>
                </a:lnTo>
                <a:lnTo>
                  <a:pt x="0" y="18"/>
                </a:lnTo>
                <a:close/>
                <a:moveTo>
                  <a:pt x="0" y="18"/>
                </a:moveTo>
                <a:lnTo>
                  <a:pt x="0" y="18"/>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56" name="Freeform 18"/>
          <p:cNvSpPr>
            <a:spLocks noEditPoints="1" noChangeArrowheads="1"/>
          </p:cNvSpPr>
          <p:nvPr/>
        </p:nvSpPr>
        <p:spPr bwMode="auto">
          <a:xfrm>
            <a:off x="5427663" y="3225800"/>
            <a:ext cx="65087" cy="69850"/>
          </a:xfrm>
          <a:custGeom>
            <a:avLst/>
            <a:gdLst>
              <a:gd name="T0" fmla="*/ 2147483646 w 17"/>
              <a:gd name="T1" fmla="*/ 2147483646 h 18"/>
              <a:gd name="T2" fmla="*/ 2147483646 w 17"/>
              <a:gd name="T3" fmla="*/ 2147483646 h 18"/>
              <a:gd name="T4" fmla="*/ 0 w 17"/>
              <a:gd name="T5" fmla="*/ 2147483646 h 18"/>
              <a:gd name="T6" fmla="*/ 0 w 17"/>
              <a:gd name="T7" fmla="*/ 0 h 18"/>
              <a:gd name="T8" fmla="*/ 2147483646 w 17"/>
              <a:gd name="T9" fmla="*/ 0 h 18"/>
              <a:gd name="T10" fmla="*/ 2147483646 w 17"/>
              <a:gd name="T11" fmla="*/ 0 h 18"/>
              <a:gd name="T12" fmla="*/ 2147483646 w 17"/>
              <a:gd name="T13" fmla="*/ 2147483646 h 18"/>
              <a:gd name="T14" fmla="*/ 2147483646 w 17"/>
              <a:gd name="T15" fmla="*/ 0 h 18"/>
              <a:gd name="T16" fmla="*/ 2147483646 w 17"/>
              <a:gd name="T17" fmla="*/ 0 h 18"/>
              <a:gd name="T18" fmla="*/ 0 w 17"/>
              <a:gd name="T19" fmla="*/ 0 h 18"/>
              <a:gd name="T20" fmla="*/ 0 w 17"/>
              <a:gd name="T21" fmla="*/ 2147483646 h 18"/>
              <a:gd name="T22" fmla="*/ 2147483646 w 17"/>
              <a:gd name="T23" fmla="*/ 2147483646 h 18"/>
              <a:gd name="T24" fmla="*/ 2147483646 w 17"/>
              <a:gd name="T25" fmla="*/ 2147483646 h 18"/>
              <a:gd name="T26" fmla="*/ 2147483646 w 17"/>
              <a:gd name="T27" fmla="*/ 0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
              <a:gd name="T43" fmla="*/ 0 h 18"/>
              <a:gd name="T44" fmla="*/ 17 w 17"/>
              <a:gd name="T45" fmla="*/ 18 h 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 h="18">
                <a:moveTo>
                  <a:pt x="17" y="18"/>
                </a:moveTo>
                <a:lnTo>
                  <a:pt x="17" y="18"/>
                </a:lnTo>
                <a:lnTo>
                  <a:pt x="0" y="18"/>
                </a:lnTo>
                <a:lnTo>
                  <a:pt x="0" y="0"/>
                </a:lnTo>
                <a:lnTo>
                  <a:pt x="17" y="0"/>
                </a:lnTo>
                <a:lnTo>
                  <a:pt x="17" y="18"/>
                </a:lnTo>
                <a:close/>
                <a:moveTo>
                  <a:pt x="17" y="0"/>
                </a:moveTo>
                <a:lnTo>
                  <a:pt x="17" y="0"/>
                </a:lnTo>
                <a:lnTo>
                  <a:pt x="0" y="0"/>
                </a:lnTo>
                <a:lnTo>
                  <a:pt x="0" y="18"/>
                </a:lnTo>
                <a:lnTo>
                  <a:pt x="17" y="18"/>
                </a:lnTo>
                <a:lnTo>
                  <a:pt x="17"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57" name="Freeform 19"/>
          <p:cNvSpPr>
            <a:spLocks noEditPoints="1" noChangeArrowheads="1"/>
          </p:cNvSpPr>
          <p:nvPr/>
        </p:nvSpPr>
        <p:spPr bwMode="auto">
          <a:xfrm>
            <a:off x="5492750" y="3225800"/>
            <a:ext cx="1588" cy="69850"/>
          </a:xfrm>
          <a:custGeom>
            <a:avLst/>
            <a:gdLst>
              <a:gd name="T0" fmla="*/ 0 w 635"/>
              <a:gd name="T1" fmla="*/ 0 h 18"/>
              <a:gd name="T2" fmla="*/ 0 w 635"/>
              <a:gd name="T3" fmla="*/ 2147483646 h 18"/>
              <a:gd name="T4" fmla="*/ 0 w 635"/>
              <a:gd name="T5" fmla="*/ 0 h 18"/>
              <a:gd name="T6" fmla="*/ 0 w 635"/>
              <a:gd name="T7" fmla="*/ 0 h 18"/>
              <a:gd name="T8" fmla="*/ 0 w 635"/>
              <a:gd name="T9" fmla="*/ 0 h 18"/>
              <a:gd name="T10" fmla="*/ 0 w 635"/>
              <a:gd name="T11" fmla="*/ 0 h 18"/>
              <a:gd name="T12" fmla="*/ 0 w 635"/>
              <a:gd name="T13" fmla="*/ 0 h 18"/>
              <a:gd name="T14" fmla="*/ 0 w 635"/>
              <a:gd name="T15" fmla="*/ 0 h 18"/>
              <a:gd name="T16" fmla="*/ 0 w 635"/>
              <a:gd name="T17" fmla="*/ 2147483646 h 18"/>
              <a:gd name="T18" fmla="*/ 0 w 635"/>
              <a:gd name="T19" fmla="*/ 2147483646 h 18"/>
              <a:gd name="T20" fmla="*/ 0 w 635"/>
              <a:gd name="T21" fmla="*/ 0 h 18"/>
              <a:gd name="T22" fmla="*/ 0 w 635"/>
              <a:gd name="T23" fmla="*/ 0 h 18"/>
              <a:gd name="T24" fmla="*/ 0 w 635"/>
              <a:gd name="T25" fmla="*/ 0 h 18"/>
              <a:gd name="T26" fmla="*/ 0 w 635"/>
              <a:gd name="T27" fmla="*/ 0 h 18"/>
              <a:gd name="T28" fmla="*/ 0 w 635"/>
              <a:gd name="T29" fmla="*/ 0 h 18"/>
              <a:gd name="T30" fmla="*/ 0 w 635"/>
              <a:gd name="T31" fmla="*/ 0 h 18"/>
              <a:gd name="T32" fmla="*/ 0 w 635"/>
              <a:gd name="T33" fmla="*/ 0 h 18"/>
              <a:gd name="T34" fmla="*/ 0 w 635"/>
              <a:gd name="T35" fmla="*/ 0 h 18"/>
              <a:gd name="T36" fmla="*/ 0 w 635"/>
              <a:gd name="T37" fmla="*/ 0 h 18"/>
              <a:gd name="T38" fmla="*/ 0 w 635"/>
              <a:gd name="T39" fmla="*/ 2147483646 h 18"/>
              <a:gd name="T40" fmla="*/ 0 w 635"/>
              <a:gd name="T41" fmla="*/ 2147483646 h 18"/>
              <a:gd name="T42" fmla="*/ 0 w 635"/>
              <a:gd name="T43" fmla="*/ 2147483646 h 18"/>
              <a:gd name="T44" fmla="*/ 0 w 635"/>
              <a:gd name="T45" fmla="*/ 2147483646 h 18"/>
              <a:gd name="T46" fmla="*/ 0 w 635"/>
              <a:gd name="T47" fmla="*/ 2147483646 h 18"/>
              <a:gd name="T48" fmla="*/ 0 w 635"/>
              <a:gd name="T49" fmla="*/ 2147483646 h 18"/>
              <a:gd name="T50" fmla="*/ 0 w 635"/>
              <a:gd name="T51" fmla="*/ 2147483646 h 18"/>
              <a:gd name="T52" fmla="*/ 0 w 635"/>
              <a:gd name="T53" fmla="*/ 2147483646 h 18"/>
              <a:gd name="T54" fmla="*/ 0 w 635"/>
              <a:gd name="T55" fmla="*/ 2147483646 h 18"/>
              <a:gd name="T56" fmla="*/ 0 w 635"/>
              <a:gd name="T57" fmla="*/ 2147483646 h 18"/>
              <a:gd name="T58" fmla="*/ 0 w 635"/>
              <a:gd name="T59" fmla="*/ 2147483646 h 18"/>
              <a:gd name="T60" fmla="*/ 0 w 635"/>
              <a:gd name="T61" fmla="*/ 2147483646 h 18"/>
              <a:gd name="T62" fmla="*/ 0 w 635"/>
              <a:gd name="T63" fmla="*/ 2147483646 h 18"/>
              <a:gd name="T64" fmla="*/ 0 w 635"/>
              <a:gd name="T65" fmla="*/ 2147483646 h 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35"/>
              <a:gd name="T100" fmla="*/ 0 h 18"/>
              <a:gd name="T101" fmla="*/ 635 w 635"/>
              <a:gd name="T102" fmla="*/ 18 h 1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35" h="18">
                <a:moveTo>
                  <a:pt x="0" y="0"/>
                </a:moveTo>
                <a:lnTo>
                  <a:pt x="0" y="18"/>
                </a:lnTo>
                <a:lnTo>
                  <a:pt x="0" y="0"/>
                </a:lnTo>
                <a:close/>
                <a:moveTo>
                  <a:pt x="0" y="0"/>
                </a:moveTo>
                <a:lnTo>
                  <a:pt x="0" y="18"/>
                </a:lnTo>
                <a:lnTo>
                  <a:pt x="0" y="0"/>
                </a:lnTo>
                <a:close/>
                <a:moveTo>
                  <a:pt x="0" y="0"/>
                </a:moveTo>
                <a:lnTo>
                  <a:pt x="0" y="0"/>
                </a:lnTo>
                <a:close/>
                <a:moveTo>
                  <a:pt x="0" y="18"/>
                </a:moveTo>
                <a:lnTo>
                  <a:pt x="0" y="18"/>
                </a:lnTo>
                <a:close/>
                <a:moveTo>
                  <a:pt x="0" y="18"/>
                </a:moveTo>
                <a:lnTo>
                  <a:pt x="0" y="18"/>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58" name="Freeform 20"/>
          <p:cNvSpPr>
            <a:spLocks noEditPoints="1" noChangeArrowheads="1"/>
          </p:cNvSpPr>
          <p:nvPr/>
        </p:nvSpPr>
        <p:spPr bwMode="auto">
          <a:xfrm>
            <a:off x="5427663" y="3095625"/>
            <a:ext cx="0" cy="0"/>
          </a:xfrm>
          <a:custGeom>
            <a:avLst/>
            <a:gdLst>
              <a:gd name="T0" fmla="*/ 0 w 635"/>
              <a:gd name="T1" fmla="*/ 0 h 635"/>
              <a:gd name="T2" fmla="*/ 0 w 635"/>
              <a:gd name="T3" fmla="*/ 0 h 635"/>
              <a:gd name="T4" fmla="*/ 0 w 635"/>
              <a:gd name="T5" fmla="*/ 0 h 635"/>
              <a:gd name="T6" fmla="*/ 0 w 635"/>
              <a:gd name="T7" fmla="*/ 0 h 635"/>
              <a:gd name="T8" fmla="*/ 0 w 635"/>
              <a:gd name="T9" fmla="*/ 0 h 635"/>
              <a:gd name="T10" fmla="*/ 0 w 635"/>
              <a:gd name="T11" fmla="*/ 0 h 635"/>
              <a:gd name="T12" fmla="*/ 0 w 635"/>
              <a:gd name="T13" fmla="*/ 0 h 635"/>
              <a:gd name="T14" fmla="*/ 0 w 635"/>
              <a:gd name="T15" fmla="*/ 0 h 635"/>
              <a:gd name="T16" fmla="*/ 0 w 635"/>
              <a:gd name="T17" fmla="*/ 0 h 635"/>
              <a:gd name="T18" fmla="*/ 0 w 635"/>
              <a:gd name="T19" fmla="*/ 0 h 635"/>
              <a:gd name="T20" fmla="*/ 0 w 635"/>
              <a:gd name="T21" fmla="*/ 0 h 635"/>
              <a:gd name="T22" fmla="*/ 0 w 635"/>
              <a:gd name="T23" fmla="*/ 0 h 635"/>
              <a:gd name="T24" fmla="*/ 0 w 635"/>
              <a:gd name="T25" fmla="*/ 0 h 635"/>
              <a:gd name="T26" fmla="*/ 0 w 635"/>
              <a:gd name="T27" fmla="*/ 0 h 635"/>
              <a:gd name="T28" fmla="*/ 0 w 635"/>
              <a:gd name="T29" fmla="*/ 0 h 635"/>
              <a:gd name="T30" fmla="*/ 0 w 635"/>
              <a:gd name="T31" fmla="*/ 0 h 635"/>
              <a:gd name="T32" fmla="*/ 0 w 635"/>
              <a:gd name="T33" fmla="*/ 0 h 635"/>
              <a:gd name="T34" fmla="*/ 0 w 635"/>
              <a:gd name="T35" fmla="*/ 0 h 635"/>
              <a:gd name="T36" fmla="*/ 0 w 635"/>
              <a:gd name="T37" fmla="*/ 0 h 635"/>
              <a:gd name="T38" fmla="*/ 0 w 635"/>
              <a:gd name="T39" fmla="*/ 0 h 635"/>
              <a:gd name="T40" fmla="*/ 0 w 635"/>
              <a:gd name="T41" fmla="*/ 0 h 635"/>
              <a:gd name="T42" fmla="*/ 0 w 635"/>
              <a:gd name="T43" fmla="*/ 0 h 635"/>
              <a:gd name="T44" fmla="*/ 0 w 635"/>
              <a:gd name="T45" fmla="*/ 0 h 635"/>
              <a:gd name="T46" fmla="*/ 0 w 635"/>
              <a:gd name="T47" fmla="*/ 0 h 635"/>
              <a:gd name="T48" fmla="*/ 0 w 635"/>
              <a:gd name="T49" fmla="*/ 0 h 635"/>
              <a:gd name="T50" fmla="*/ 0 w 635"/>
              <a:gd name="T51" fmla="*/ 0 h 635"/>
              <a:gd name="T52" fmla="*/ 0 w 635"/>
              <a:gd name="T53" fmla="*/ 0 h 63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35"/>
              <a:gd name="T82" fmla="*/ 0 h 635"/>
              <a:gd name="T83" fmla="*/ 635 w 635"/>
              <a:gd name="T84" fmla="*/ 635 h 63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35" h="635">
                <a:moveTo>
                  <a:pt x="0" y="0"/>
                </a:moveTo>
                <a:lnTo>
                  <a:pt x="0" y="0"/>
                </a:lnTo>
                <a:close/>
                <a:moveTo>
                  <a:pt x="0" y="0"/>
                </a:moveTo>
                <a:lnTo>
                  <a:pt x="0" y="0"/>
                </a:lnTo>
                <a:close/>
                <a:moveTo>
                  <a:pt x="0" y="0"/>
                </a:moveTo>
                <a:lnTo>
                  <a:pt x="0"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59" name="Freeform 21"/>
          <p:cNvSpPr>
            <a:spLocks noEditPoints="1" noChangeArrowheads="1"/>
          </p:cNvSpPr>
          <p:nvPr/>
        </p:nvSpPr>
        <p:spPr bwMode="auto">
          <a:xfrm>
            <a:off x="5427663" y="3095625"/>
            <a:ext cx="65087" cy="0"/>
          </a:xfrm>
          <a:custGeom>
            <a:avLst/>
            <a:gdLst>
              <a:gd name="T0" fmla="*/ 2147483646 w 17"/>
              <a:gd name="T1" fmla="*/ 0 h 635"/>
              <a:gd name="T2" fmla="*/ 2147483646 w 17"/>
              <a:gd name="T3" fmla="*/ 0 h 635"/>
              <a:gd name="T4" fmla="*/ 0 w 17"/>
              <a:gd name="T5" fmla="*/ 0 h 635"/>
              <a:gd name="T6" fmla="*/ 0 w 17"/>
              <a:gd name="T7" fmla="*/ 0 h 635"/>
              <a:gd name="T8" fmla="*/ 2147483646 w 17"/>
              <a:gd name="T9" fmla="*/ 0 h 635"/>
              <a:gd name="T10" fmla="*/ 2147483646 w 17"/>
              <a:gd name="T11" fmla="*/ 0 h 635"/>
              <a:gd name="T12" fmla="*/ 2147483646 w 17"/>
              <a:gd name="T13" fmla="*/ 0 h 635"/>
              <a:gd name="T14" fmla="*/ 2147483646 w 17"/>
              <a:gd name="T15" fmla="*/ 0 h 635"/>
              <a:gd name="T16" fmla="*/ 2147483646 w 17"/>
              <a:gd name="T17" fmla="*/ 0 h 635"/>
              <a:gd name="T18" fmla="*/ 0 w 17"/>
              <a:gd name="T19" fmla="*/ 0 h 635"/>
              <a:gd name="T20" fmla="*/ 0 w 17"/>
              <a:gd name="T21" fmla="*/ 0 h 635"/>
              <a:gd name="T22" fmla="*/ 2147483646 w 17"/>
              <a:gd name="T23" fmla="*/ 0 h 635"/>
              <a:gd name="T24" fmla="*/ 2147483646 w 17"/>
              <a:gd name="T25" fmla="*/ 0 h 635"/>
              <a:gd name="T26" fmla="*/ 2147483646 w 17"/>
              <a:gd name="T27" fmla="*/ 0 h 63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
              <a:gd name="T43" fmla="*/ 0 h 635"/>
              <a:gd name="T44" fmla="*/ 17 w 17"/>
              <a:gd name="T45" fmla="*/ 0 h 63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 h="635">
                <a:moveTo>
                  <a:pt x="17" y="0"/>
                </a:moveTo>
                <a:lnTo>
                  <a:pt x="17" y="0"/>
                </a:lnTo>
                <a:lnTo>
                  <a:pt x="0" y="0"/>
                </a:lnTo>
                <a:lnTo>
                  <a:pt x="17" y="0"/>
                </a:lnTo>
                <a:close/>
                <a:moveTo>
                  <a:pt x="17" y="0"/>
                </a:moveTo>
                <a:lnTo>
                  <a:pt x="17" y="0"/>
                </a:lnTo>
                <a:lnTo>
                  <a:pt x="0" y="0"/>
                </a:lnTo>
                <a:lnTo>
                  <a:pt x="17"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60" name="Freeform 22"/>
          <p:cNvSpPr>
            <a:spLocks noEditPoints="1" noChangeArrowheads="1"/>
          </p:cNvSpPr>
          <p:nvPr/>
        </p:nvSpPr>
        <p:spPr bwMode="auto">
          <a:xfrm>
            <a:off x="5492750" y="3095625"/>
            <a:ext cx="1588" cy="0"/>
          </a:xfrm>
          <a:custGeom>
            <a:avLst/>
            <a:gdLst>
              <a:gd name="T0" fmla="*/ 0 w 635"/>
              <a:gd name="T1" fmla="*/ 0 h 635"/>
              <a:gd name="T2" fmla="*/ 0 w 635"/>
              <a:gd name="T3" fmla="*/ 0 h 635"/>
              <a:gd name="T4" fmla="*/ 0 w 635"/>
              <a:gd name="T5" fmla="*/ 0 h 635"/>
              <a:gd name="T6" fmla="*/ 0 w 635"/>
              <a:gd name="T7" fmla="*/ 0 h 635"/>
              <a:gd name="T8" fmla="*/ 0 w 635"/>
              <a:gd name="T9" fmla="*/ 0 h 635"/>
              <a:gd name="T10" fmla="*/ 0 w 635"/>
              <a:gd name="T11" fmla="*/ 0 h 635"/>
              <a:gd name="T12" fmla="*/ 0 w 635"/>
              <a:gd name="T13" fmla="*/ 0 h 635"/>
              <a:gd name="T14" fmla="*/ 0 w 635"/>
              <a:gd name="T15" fmla="*/ 0 h 635"/>
              <a:gd name="T16" fmla="*/ 0 w 635"/>
              <a:gd name="T17" fmla="*/ 0 h 635"/>
              <a:gd name="T18" fmla="*/ 0 w 635"/>
              <a:gd name="T19" fmla="*/ 0 h 635"/>
              <a:gd name="T20" fmla="*/ 0 w 635"/>
              <a:gd name="T21" fmla="*/ 0 h 635"/>
              <a:gd name="T22" fmla="*/ 0 w 635"/>
              <a:gd name="T23" fmla="*/ 0 h 635"/>
              <a:gd name="T24" fmla="*/ 0 w 635"/>
              <a:gd name="T25" fmla="*/ 0 h 635"/>
              <a:gd name="T26" fmla="*/ 0 w 635"/>
              <a:gd name="T27" fmla="*/ 0 h 635"/>
              <a:gd name="T28" fmla="*/ 0 w 635"/>
              <a:gd name="T29" fmla="*/ 0 h 635"/>
              <a:gd name="T30" fmla="*/ 0 w 635"/>
              <a:gd name="T31" fmla="*/ 0 h 635"/>
              <a:gd name="T32" fmla="*/ 0 w 635"/>
              <a:gd name="T33" fmla="*/ 0 h 635"/>
              <a:gd name="T34" fmla="*/ 0 w 635"/>
              <a:gd name="T35" fmla="*/ 0 h 635"/>
              <a:gd name="T36" fmla="*/ 0 w 635"/>
              <a:gd name="T37" fmla="*/ 0 h 635"/>
              <a:gd name="T38" fmla="*/ 0 w 635"/>
              <a:gd name="T39" fmla="*/ 0 h 635"/>
              <a:gd name="T40" fmla="*/ 0 w 635"/>
              <a:gd name="T41" fmla="*/ 0 h 635"/>
              <a:gd name="T42" fmla="*/ 0 w 635"/>
              <a:gd name="T43" fmla="*/ 0 h 635"/>
              <a:gd name="T44" fmla="*/ 0 w 635"/>
              <a:gd name="T45" fmla="*/ 0 h 635"/>
              <a:gd name="T46" fmla="*/ 0 w 635"/>
              <a:gd name="T47" fmla="*/ 0 h 635"/>
              <a:gd name="T48" fmla="*/ 0 w 635"/>
              <a:gd name="T49" fmla="*/ 0 h 635"/>
              <a:gd name="T50" fmla="*/ 0 w 635"/>
              <a:gd name="T51" fmla="*/ 0 h 635"/>
              <a:gd name="T52" fmla="*/ 0 w 635"/>
              <a:gd name="T53" fmla="*/ 0 h 635"/>
              <a:gd name="T54" fmla="*/ 0 w 635"/>
              <a:gd name="T55" fmla="*/ 0 h 635"/>
              <a:gd name="T56" fmla="*/ 0 w 635"/>
              <a:gd name="T57" fmla="*/ 0 h 635"/>
              <a:gd name="T58" fmla="*/ 0 w 635"/>
              <a:gd name="T59" fmla="*/ 0 h 635"/>
              <a:gd name="T60" fmla="*/ 0 w 635"/>
              <a:gd name="T61" fmla="*/ 0 h 635"/>
              <a:gd name="T62" fmla="*/ 0 w 635"/>
              <a:gd name="T63" fmla="*/ 0 h 635"/>
              <a:gd name="T64" fmla="*/ 0 w 635"/>
              <a:gd name="T65" fmla="*/ 0 h 6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35"/>
              <a:gd name="T100" fmla="*/ 0 h 635"/>
              <a:gd name="T101" fmla="*/ 635 w 635"/>
              <a:gd name="T102" fmla="*/ 0 h 6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35" h="635">
                <a:moveTo>
                  <a:pt x="0" y="0"/>
                </a:moveTo>
                <a:lnTo>
                  <a:pt x="0" y="0"/>
                </a:lnTo>
                <a:close/>
                <a:moveTo>
                  <a:pt x="0" y="0"/>
                </a:moveTo>
                <a:lnTo>
                  <a:pt x="0" y="0"/>
                </a:lnTo>
                <a:close/>
                <a:moveTo>
                  <a:pt x="0" y="0"/>
                </a:moveTo>
                <a:lnTo>
                  <a:pt x="0" y="0"/>
                </a:lnTo>
                <a:close/>
                <a:moveTo>
                  <a:pt x="0" y="0"/>
                </a:moveTo>
                <a:lnTo>
                  <a:pt x="0" y="0"/>
                </a:lnTo>
                <a:close/>
                <a:moveTo>
                  <a:pt x="0" y="0"/>
                </a:moveTo>
                <a:lnTo>
                  <a:pt x="0"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61" name="Freeform 23"/>
          <p:cNvSpPr>
            <a:spLocks noChangeArrowheads="1"/>
          </p:cNvSpPr>
          <p:nvPr/>
        </p:nvSpPr>
        <p:spPr bwMode="auto">
          <a:xfrm>
            <a:off x="5362575" y="2894013"/>
            <a:ext cx="65088" cy="65087"/>
          </a:xfrm>
          <a:custGeom>
            <a:avLst/>
            <a:gdLst>
              <a:gd name="T0" fmla="*/ 2147483646 w 17"/>
              <a:gd name="T1" fmla="*/ 0 h 17"/>
              <a:gd name="T2" fmla="*/ 2147483646 w 17"/>
              <a:gd name="T3" fmla="*/ 0 h 17"/>
              <a:gd name="T4" fmla="*/ 2147483646 w 17"/>
              <a:gd name="T5" fmla="*/ 2147483646 h 17"/>
              <a:gd name="T6" fmla="*/ 2147483646 w 17"/>
              <a:gd name="T7" fmla="*/ 2147483646 h 17"/>
              <a:gd name="T8" fmla="*/ 2147483646 w 17"/>
              <a:gd name="T9" fmla="*/ 0 h 17"/>
              <a:gd name="T10" fmla="*/ 0 w 17"/>
              <a:gd name="T11" fmla="*/ 0 h 17"/>
              <a:gd name="T12" fmla="*/ 0 w 17"/>
              <a:gd name="T13" fmla="*/ 0 h 17"/>
              <a:gd name="T14" fmla="*/ 2147483646 w 17"/>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7"/>
              <a:gd name="T26" fmla="*/ 17 w 17"/>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7">
                <a:moveTo>
                  <a:pt x="17" y="0"/>
                </a:moveTo>
                <a:lnTo>
                  <a:pt x="17" y="0"/>
                </a:lnTo>
                <a:lnTo>
                  <a:pt x="17" y="17"/>
                </a:lnTo>
                <a:lnTo>
                  <a:pt x="17" y="0"/>
                </a:lnTo>
                <a:lnTo>
                  <a:pt x="0" y="0"/>
                </a:lnTo>
                <a:lnTo>
                  <a:pt x="17"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62" name="Freeform 24"/>
          <p:cNvSpPr>
            <a:spLocks noEditPoints="1" noChangeArrowheads="1"/>
          </p:cNvSpPr>
          <p:nvPr/>
        </p:nvSpPr>
        <p:spPr bwMode="auto">
          <a:xfrm>
            <a:off x="5427663" y="2894013"/>
            <a:ext cx="0" cy="65087"/>
          </a:xfrm>
          <a:custGeom>
            <a:avLst/>
            <a:gdLst>
              <a:gd name="T0" fmla="*/ 0 w 635"/>
              <a:gd name="T1" fmla="*/ 2147483646 h 17"/>
              <a:gd name="T2" fmla="*/ 0 w 635"/>
              <a:gd name="T3" fmla="*/ 2147483646 h 17"/>
              <a:gd name="T4" fmla="*/ 0 w 635"/>
              <a:gd name="T5" fmla="*/ 2147483646 h 17"/>
              <a:gd name="T6" fmla="*/ 0 w 635"/>
              <a:gd name="T7" fmla="*/ 0 h 17"/>
              <a:gd name="T8" fmla="*/ 0 w 635"/>
              <a:gd name="T9" fmla="*/ 0 h 17"/>
              <a:gd name="T10" fmla="*/ 0 w 635"/>
              <a:gd name="T11" fmla="*/ 0 h 17"/>
              <a:gd name="T12" fmla="*/ 0 w 635"/>
              <a:gd name="T13" fmla="*/ 2147483646 h 17"/>
              <a:gd name="T14" fmla="*/ 0 w 635"/>
              <a:gd name="T15" fmla="*/ 0 h 17"/>
              <a:gd name="T16" fmla="*/ 0 w 635"/>
              <a:gd name="T17" fmla="*/ 0 h 17"/>
              <a:gd name="T18" fmla="*/ 0 w 635"/>
              <a:gd name="T19" fmla="*/ 0 h 17"/>
              <a:gd name="T20" fmla="*/ 0 w 635"/>
              <a:gd name="T21" fmla="*/ 2147483646 h 17"/>
              <a:gd name="T22" fmla="*/ 0 w 635"/>
              <a:gd name="T23" fmla="*/ 2147483646 h 17"/>
              <a:gd name="T24" fmla="*/ 0 w 635"/>
              <a:gd name="T25" fmla="*/ 2147483646 h 17"/>
              <a:gd name="T26" fmla="*/ 0 w 635"/>
              <a:gd name="T27" fmla="*/ 0 h 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35"/>
              <a:gd name="T43" fmla="*/ 0 h 17"/>
              <a:gd name="T44" fmla="*/ 0 w 635"/>
              <a:gd name="T45" fmla="*/ 17 h 1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35" h="17">
                <a:moveTo>
                  <a:pt x="0" y="17"/>
                </a:moveTo>
                <a:lnTo>
                  <a:pt x="0" y="17"/>
                </a:lnTo>
                <a:lnTo>
                  <a:pt x="0" y="0"/>
                </a:lnTo>
                <a:lnTo>
                  <a:pt x="0" y="17"/>
                </a:lnTo>
                <a:close/>
                <a:moveTo>
                  <a:pt x="0" y="0"/>
                </a:moveTo>
                <a:lnTo>
                  <a:pt x="0" y="0"/>
                </a:lnTo>
                <a:lnTo>
                  <a:pt x="0" y="17"/>
                </a:lnTo>
                <a:lnTo>
                  <a:pt x="0"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63" name="Freeform 25"/>
          <p:cNvSpPr>
            <a:spLocks noEditPoints="1" noChangeArrowheads="1"/>
          </p:cNvSpPr>
          <p:nvPr/>
        </p:nvSpPr>
        <p:spPr bwMode="auto">
          <a:xfrm>
            <a:off x="5427663" y="2894013"/>
            <a:ext cx="65087" cy="65087"/>
          </a:xfrm>
          <a:custGeom>
            <a:avLst/>
            <a:gdLst>
              <a:gd name="T0" fmla="*/ 2147483646 w 17"/>
              <a:gd name="T1" fmla="*/ 2147483646 h 17"/>
              <a:gd name="T2" fmla="*/ 2147483646 w 17"/>
              <a:gd name="T3" fmla="*/ 2147483646 h 17"/>
              <a:gd name="T4" fmla="*/ 0 w 17"/>
              <a:gd name="T5" fmla="*/ 2147483646 h 17"/>
              <a:gd name="T6" fmla="*/ 0 w 17"/>
              <a:gd name="T7" fmla="*/ 0 h 17"/>
              <a:gd name="T8" fmla="*/ 2147483646 w 17"/>
              <a:gd name="T9" fmla="*/ 0 h 17"/>
              <a:gd name="T10" fmla="*/ 2147483646 w 17"/>
              <a:gd name="T11" fmla="*/ 0 h 17"/>
              <a:gd name="T12" fmla="*/ 2147483646 w 17"/>
              <a:gd name="T13" fmla="*/ 2147483646 h 17"/>
              <a:gd name="T14" fmla="*/ 2147483646 w 17"/>
              <a:gd name="T15" fmla="*/ 0 h 17"/>
              <a:gd name="T16" fmla="*/ 2147483646 w 17"/>
              <a:gd name="T17" fmla="*/ 0 h 17"/>
              <a:gd name="T18" fmla="*/ 0 w 17"/>
              <a:gd name="T19" fmla="*/ 0 h 17"/>
              <a:gd name="T20" fmla="*/ 0 w 17"/>
              <a:gd name="T21" fmla="*/ 2147483646 h 17"/>
              <a:gd name="T22" fmla="*/ 2147483646 w 17"/>
              <a:gd name="T23" fmla="*/ 2147483646 h 17"/>
              <a:gd name="T24" fmla="*/ 2147483646 w 17"/>
              <a:gd name="T25" fmla="*/ 2147483646 h 17"/>
              <a:gd name="T26" fmla="*/ 2147483646 w 17"/>
              <a:gd name="T27" fmla="*/ 0 h 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
              <a:gd name="T43" fmla="*/ 0 h 17"/>
              <a:gd name="T44" fmla="*/ 17 w 17"/>
              <a:gd name="T45" fmla="*/ 17 h 1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 h="17">
                <a:moveTo>
                  <a:pt x="17" y="17"/>
                </a:moveTo>
                <a:lnTo>
                  <a:pt x="17" y="17"/>
                </a:lnTo>
                <a:lnTo>
                  <a:pt x="0" y="17"/>
                </a:lnTo>
                <a:lnTo>
                  <a:pt x="0" y="0"/>
                </a:lnTo>
                <a:lnTo>
                  <a:pt x="17" y="0"/>
                </a:lnTo>
                <a:lnTo>
                  <a:pt x="17" y="17"/>
                </a:lnTo>
                <a:close/>
                <a:moveTo>
                  <a:pt x="17" y="0"/>
                </a:moveTo>
                <a:lnTo>
                  <a:pt x="17" y="0"/>
                </a:lnTo>
                <a:lnTo>
                  <a:pt x="0" y="0"/>
                </a:lnTo>
                <a:lnTo>
                  <a:pt x="0" y="17"/>
                </a:lnTo>
                <a:lnTo>
                  <a:pt x="17" y="17"/>
                </a:lnTo>
                <a:lnTo>
                  <a:pt x="17"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64" name="Freeform 26"/>
          <p:cNvSpPr>
            <a:spLocks noEditPoints="1" noChangeArrowheads="1"/>
          </p:cNvSpPr>
          <p:nvPr/>
        </p:nvSpPr>
        <p:spPr bwMode="auto">
          <a:xfrm>
            <a:off x="5492750" y="2894013"/>
            <a:ext cx="1588" cy="65087"/>
          </a:xfrm>
          <a:custGeom>
            <a:avLst/>
            <a:gdLst>
              <a:gd name="T0" fmla="*/ 0 w 635"/>
              <a:gd name="T1" fmla="*/ 2147483646 h 17"/>
              <a:gd name="T2" fmla="*/ 0 w 635"/>
              <a:gd name="T3" fmla="*/ 2147483646 h 17"/>
              <a:gd name="T4" fmla="*/ 0 w 635"/>
              <a:gd name="T5" fmla="*/ 2147483646 h 17"/>
              <a:gd name="T6" fmla="*/ 0 w 635"/>
              <a:gd name="T7" fmla="*/ 0 h 17"/>
              <a:gd name="T8" fmla="*/ 0 w 635"/>
              <a:gd name="T9" fmla="*/ 0 h 17"/>
              <a:gd name="T10" fmla="*/ 0 w 635"/>
              <a:gd name="T11" fmla="*/ 0 h 17"/>
              <a:gd name="T12" fmla="*/ 0 w 635"/>
              <a:gd name="T13" fmla="*/ 2147483646 h 17"/>
              <a:gd name="T14" fmla="*/ 0 w 635"/>
              <a:gd name="T15" fmla="*/ 0 h 17"/>
              <a:gd name="T16" fmla="*/ 0 w 635"/>
              <a:gd name="T17" fmla="*/ 2147483646 h 17"/>
              <a:gd name="T18" fmla="*/ 0 w 635"/>
              <a:gd name="T19" fmla="*/ 2147483646 h 17"/>
              <a:gd name="T20" fmla="*/ 0 w 635"/>
              <a:gd name="T21" fmla="*/ 0 h 17"/>
              <a:gd name="T22" fmla="*/ 0 w 635"/>
              <a:gd name="T23" fmla="*/ 0 h 17"/>
              <a:gd name="T24" fmla="*/ 0 w 635"/>
              <a:gd name="T25" fmla="*/ 0 h 17"/>
              <a:gd name="T26" fmla="*/ 0 w 635"/>
              <a:gd name="T27" fmla="*/ 0 h 17"/>
              <a:gd name="T28" fmla="*/ 0 w 635"/>
              <a:gd name="T29" fmla="*/ 0 h 17"/>
              <a:gd name="T30" fmla="*/ 0 w 635"/>
              <a:gd name="T31" fmla="*/ 0 h 17"/>
              <a:gd name="T32" fmla="*/ 0 w 635"/>
              <a:gd name="T33" fmla="*/ 2147483646 h 17"/>
              <a:gd name="T34" fmla="*/ 0 w 635"/>
              <a:gd name="T35" fmla="*/ 0 h 17"/>
              <a:gd name="T36" fmla="*/ 0 w 635"/>
              <a:gd name="T37" fmla="*/ 0 h 17"/>
              <a:gd name="T38" fmla="*/ 0 w 635"/>
              <a:gd name="T39" fmla="*/ 2147483646 h 17"/>
              <a:gd name="T40" fmla="*/ 0 w 635"/>
              <a:gd name="T41" fmla="*/ 2147483646 h 17"/>
              <a:gd name="T42" fmla="*/ 0 w 635"/>
              <a:gd name="T43" fmla="*/ 2147483646 h 17"/>
              <a:gd name="T44" fmla="*/ 0 w 635"/>
              <a:gd name="T45" fmla="*/ 2147483646 h 17"/>
              <a:gd name="T46" fmla="*/ 0 w 635"/>
              <a:gd name="T47" fmla="*/ 2147483646 h 17"/>
              <a:gd name="T48" fmla="*/ 0 w 635"/>
              <a:gd name="T49" fmla="*/ 2147483646 h 17"/>
              <a:gd name="T50" fmla="*/ 0 w 635"/>
              <a:gd name="T51" fmla="*/ 2147483646 h 17"/>
              <a:gd name="T52" fmla="*/ 0 w 635"/>
              <a:gd name="T53" fmla="*/ 2147483646 h 17"/>
              <a:gd name="T54" fmla="*/ 0 w 635"/>
              <a:gd name="T55" fmla="*/ 2147483646 h 17"/>
              <a:gd name="T56" fmla="*/ 0 w 635"/>
              <a:gd name="T57" fmla="*/ 2147483646 h 17"/>
              <a:gd name="T58" fmla="*/ 0 w 635"/>
              <a:gd name="T59" fmla="*/ 2147483646 h 17"/>
              <a:gd name="T60" fmla="*/ 0 w 635"/>
              <a:gd name="T61" fmla="*/ 2147483646 h 17"/>
              <a:gd name="T62" fmla="*/ 0 w 635"/>
              <a:gd name="T63" fmla="*/ 2147483646 h 17"/>
              <a:gd name="T64" fmla="*/ 0 w 635"/>
              <a:gd name="T65" fmla="*/ 2147483646 h 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35"/>
              <a:gd name="T100" fmla="*/ 0 h 17"/>
              <a:gd name="T101" fmla="*/ 635 w 635"/>
              <a:gd name="T102" fmla="*/ 17 h 1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35" h="17">
                <a:moveTo>
                  <a:pt x="0" y="17"/>
                </a:moveTo>
                <a:lnTo>
                  <a:pt x="0" y="17"/>
                </a:lnTo>
                <a:lnTo>
                  <a:pt x="0" y="0"/>
                </a:lnTo>
                <a:lnTo>
                  <a:pt x="0" y="17"/>
                </a:lnTo>
                <a:close/>
                <a:moveTo>
                  <a:pt x="0" y="0"/>
                </a:moveTo>
                <a:lnTo>
                  <a:pt x="0" y="17"/>
                </a:lnTo>
                <a:lnTo>
                  <a:pt x="0" y="0"/>
                </a:lnTo>
                <a:close/>
                <a:moveTo>
                  <a:pt x="0" y="0"/>
                </a:moveTo>
                <a:lnTo>
                  <a:pt x="0" y="0"/>
                </a:lnTo>
                <a:lnTo>
                  <a:pt x="0" y="17"/>
                </a:lnTo>
                <a:lnTo>
                  <a:pt x="0" y="0"/>
                </a:lnTo>
                <a:close/>
                <a:moveTo>
                  <a:pt x="0" y="17"/>
                </a:moveTo>
                <a:lnTo>
                  <a:pt x="0" y="17"/>
                </a:lnTo>
                <a:close/>
                <a:moveTo>
                  <a:pt x="0" y="17"/>
                </a:moveTo>
                <a:lnTo>
                  <a:pt x="0" y="17"/>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65" name="Freeform 41"/>
          <p:cNvSpPr>
            <a:spLocks noEditPoints="1" noChangeArrowheads="1"/>
          </p:cNvSpPr>
          <p:nvPr/>
        </p:nvSpPr>
        <p:spPr bwMode="auto">
          <a:xfrm>
            <a:off x="5427663" y="3829050"/>
            <a:ext cx="0" cy="69850"/>
          </a:xfrm>
          <a:custGeom>
            <a:avLst/>
            <a:gdLst>
              <a:gd name="T0" fmla="*/ 0 w 635"/>
              <a:gd name="T1" fmla="*/ 0 h 18"/>
              <a:gd name="T2" fmla="*/ 0 w 635"/>
              <a:gd name="T3" fmla="*/ 2147483646 h 18"/>
              <a:gd name="T4" fmla="*/ 0 w 635"/>
              <a:gd name="T5" fmla="*/ 0 h 18"/>
              <a:gd name="T6" fmla="*/ 0 w 635"/>
              <a:gd name="T7" fmla="*/ 0 h 18"/>
              <a:gd name="T8" fmla="*/ 0 w 635"/>
              <a:gd name="T9" fmla="*/ 0 h 18"/>
              <a:gd name="T10" fmla="*/ 0 w 635"/>
              <a:gd name="T11" fmla="*/ 0 h 18"/>
              <a:gd name="T12" fmla="*/ 0 w 635"/>
              <a:gd name="T13" fmla="*/ 0 h 18"/>
              <a:gd name="T14" fmla="*/ 0 w 635"/>
              <a:gd name="T15" fmla="*/ 0 h 18"/>
              <a:gd name="T16" fmla="*/ 0 w 635"/>
              <a:gd name="T17" fmla="*/ 0 h 18"/>
              <a:gd name="T18" fmla="*/ 0 w 635"/>
              <a:gd name="T19" fmla="*/ 0 h 18"/>
              <a:gd name="T20" fmla="*/ 0 w 635"/>
              <a:gd name="T21" fmla="*/ 0 h 18"/>
              <a:gd name="T22" fmla="*/ 0 w 635"/>
              <a:gd name="T23" fmla="*/ 0 h 18"/>
              <a:gd name="T24" fmla="*/ 0 w 635"/>
              <a:gd name="T25" fmla="*/ 0 h 18"/>
              <a:gd name="T26" fmla="*/ 0 w 635"/>
              <a:gd name="T27" fmla="*/ 0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35"/>
              <a:gd name="T43" fmla="*/ 0 h 18"/>
              <a:gd name="T44" fmla="*/ 0 w 635"/>
              <a:gd name="T45" fmla="*/ 18 h 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35" h="18">
                <a:moveTo>
                  <a:pt x="0" y="0"/>
                </a:moveTo>
                <a:lnTo>
                  <a:pt x="0" y="18"/>
                </a:lnTo>
                <a:lnTo>
                  <a:pt x="0" y="0"/>
                </a:lnTo>
                <a:close/>
                <a:moveTo>
                  <a:pt x="0" y="0"/>
                </a:moveTo>
                <a:lnTo>
                  <a:pt x="0"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66" name="Freeform 44"/>
          <p:cNvSpPr>
            <a:spLocks noEditPoints="1" noChangeArrowheads="1"/>
          </p:cNvSpPr>
          <p:nvPr/>
        </p:nvSpPr>
        <p:spPr bwMode="auto">
          <a:xfrm>
            <a:off x="6562725" y="3829050"/>
            <a:ext cx="1588" cy="69850"/>
          </a:xfrm>
          <a:custGeom>
            <a:avLst/>
            <a:gdLst>
              <a:gd name="T0" fmla="*/ 0 w 635"/>
              <a:gd name="T1" fmla="*/ 0 h 18"/>
              <a:gd name="T2" fmla="*/ 0 w 635"/>
              <a:gd name="T3" fmla="*/ 2147483646 h 18"/>
              <a:gd name="T4" fmla="*/ 0 w 635"/>
              <a:gd name="T5" fmla="*/ 0 h 18"/>
              <a:gd name="T6" fmla="*/ 0 w 635"/>
              <a:gd name="T7" fmla="*/ 0 h 18"/>
              <a:gd name="T8" fmla="*/ 0 w 635"/>
              <a:gd name="T9" fmla="*/ 0 h 18"/>
              <a:gd name="T10" fmla="*/ 0 w 635"/>
              <a:gd name="T11" fmla="*/ 0 h 18"/>
              <a:gd name="T12" fmla="*/ 0 w 635"/>
              <a:gd name="T13" fmla="*/ 0 h 18"/>
              <a:gd name="T14" fmla="*/ 0 w 635"/>
              <a:gd name="T15" fmla="*/ 0 h 18"/>
              <a:gd name="T16" fmla="*/ 0 w 635"/>
              <a:gd name="T17" fmla="*/ 0 h 18"/>
              <a:gd name="T18" fmla="*/ 0 w 635"/>
              <a:gd name="T19" fmla="*/ 0 h 18"/>
              <a:gd name="T20" fmla="*/ 0 w 635"/>
              <a:gd name="T21" fmla="*/ 0 h 18"/>
              <a:gd name="T22" fmla="*/ 0 w 635"/>
              <a:gd name="T23" fmla="*/ 0 h 18"/>
              <a:gd name="T24" fmla="*/ 0 w 635"/>
              <a:gd name="T25" fmla="*/ 0 h 18"/>
              <a:gd name="T26" fmla="*/ 0 w 635"/>
              <a:gd name="T27" fmla="*/ 0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35"/>
              <a:gd name="T43" fmla="*/ 0 h 18"/>
              <a:gd name="T44" fmla="*/ 635 w 635"/>
              <a:gd name="T45" fmla="*/ 18 h 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35" h="18">
                <a:moveTo>
                  <a:pt x="0" y="0"/>
                </a:moveTo>
                <a:lnTo>
                  <a:pt x="0" y="18"/>
                </a:lnTo>
                <a:lnTo>
                  <a:pt x="0" y="0"/>
                </a:lnTo>
                <a:close/>
                <a:moveTo>
                  <a:pt x="0" y="0"/>
                </a:moveTo>
                <a:lnTo>
                  <a:pt x="0"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67" name="Freeform 46"/>
          <p:cNvSpPr>
            <a:spLocks noChangeArrowheads="1"/>
          </p:cNvSpPr>
          <p:nvPr/>
        </p:nvSpPr>
        <p:spPr bwMode="auto">
          <a:xfrm>
            <a:off x="6629400" y="3829050"/>
            <a:ext cx="0" cy="69850"/>
          </a:xfrm>
          <a:custGeom>
            <a:avLst/>
            <a:gdLst>
              <a:gd name="T0" fmla="*/ 0 w 635"/>
              <a:gd name="T1" fmla="*/ 0 h 18"/>
              <a:gd name="T2" fmla="*/ 0 w 635"/>
              <a:gd name="T3" fmla="*/ 0 h 18"/>
              <a:gd name="T4" fmla="*/ 0 w 635"/>
              <a:gd name="T5" fmla="*/ 0 h 18"/>
              <a:gd name="T6" fmla="*/ 0 w 635"/>
              <a:gd name="T7" fmla="*/ 0 h 18"/>
              <a:gd name="T8" fmla="*/ 0 w 635"/>
              <a:gd name="T9" fmla="*/ 0 h 18"/>
              <a:gd name="T10" fmla="*/ 0 w 635"/>
              <a:gd name="T11" fmla="*/ 0 h 18"/>
              <a:gd name="T12" fmla="*/ 0 w 635"/>
              <a:gd name="T13" fmla="*/ 0 h 18"/>
              <a:gd name="T14" fmla="*/ 0 w 635"/>
              <a:gd name="T15" fmla="*/ 0 h 18"/>
              <a:gd name="T16" fmla="*/ 0 w 635"/>
              <a:gd name="T17" fmla="*/ 0 h 18"/>
              <a:gd name="T18" fmla="*/ 0 w 635"/>
              <a:gd name="T19" fmla="*/ 0 h 18"/>
              <a:gd name="T20" fmla="*/ 0 w 635"/>
              <a:gd name="T21" fmla="*/ 2147483646 h 18"/>
              <a:gd name="T22" fmla="*/ 0 w 635"/>
              <a:gd name="T23" fmla="*/ 0 h 18"/>
              <a:gd name="T24" fmla="*/ 0 w 635"/>
              <a:gd name="T25" fmla="*/ 0 h 18"/>
              <a:gd name="T26" fmla="*/ 0 w 635"/>
              <a:gd name="T27" fmla="*/ 0 h 18"/>
              <a:gd name="T28" fmla="*/ 0 w 635"/>
              <a:gd name="T29" fmla="*/ 0 h 18"/>
              <a:gd name="T30" fmla="*/ 0 w 635"/>
              <a:gd name="T31" fmla="*/ 0 h 18"/>
              <a:gd name="T32" fmla="*/ 0 w 635"/>
              <a:gd name="T33" fmla="*/ 0 h 18"/>
              <a:gd name="T34" fmla="*/ 0 w 635"/>
              <a:gd name="T35" fmla="*/ 0 h 18"/>
              <a:gd name="T36" fmla="*/ 0 w 635"/>
              <a:gd name="T37" fmla="*/ 0 h 18"/>
              <a:gd name="T38" fmla="*/ 0 w 635"/>
              <a:gd name="T39" fmla="*/ 0 h 18"/>
              <a:gd name="T40" fmla="*/ 0 w 635"/>
              <a:gd name="T41" fmla="*/ 0 h 18"/>
              <a:gd name="T42" fmla="*/ 0 w 635"/>
              <a:gd name="T43" fmla="*/ 0 h 18"/>
              <a:gd name="T44" fmla="*/ 0 w 635"/>
              <a:gd name="T45" fmla="*/ 0 h 18"/>
              <a:gd name="T46" fmla="*/ 0 w 635"/>
              <a:gd name="T47" fmla="*/ 0 h 18"/>
              <a:gd name="T48" fmla="*/ 0 w 635"/>
              <a:gd name="T49" fmla="*/ 0 h 18"/>
              <a:gd name="T50" fmla="*/ 0 w 635"/>
              <a:gd name="T51" fmla="*/ 0 h 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35"/>
              <a:gd name="T79" fmla="*/ 0 h 18"/>
              <a:gd name="T80" fmla="*/ 0 w 635"/>
              <a:gd name="T81" fmla="*/ 18 h 1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35" h="18">
                <a:moveTo>
                  <a:pt x="0" y="0"/>
                </a:moveTo>
                <a:lnTo>
                  <a:pt x="0" y="0"/>
                </a:lnTo>
                <a:lnTo>
                  <a:pt x="0" y="18"/>
                </a:lnTo>
                <a:lnTo>
                  <a:pt x="0"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68" name="Freeform 47"/>
          <p:cNvSpPr>
            <a:spLocks noChangeArrowheads="1"/>
          </p:cNvSpPr>
          <p:nvPr/>
        </p:nvSpPr>
        <p:spPr bwMode="auto">
          <a:xfrm>
            <a:off x="6362700" y="3829050"/>
            <a:ext cx="0" cy="69850"/>
          </a:xfrm>
          <a:custGeom>
            <a:avLst/>
            <a:gdLst>
              <a:gd name="T0" fmla="*/ 0 w 635"/>
              <a:gd name="T1" fmla="*/ 0 h 18"/>
              <a:gd name="T2" fmla="*/ 0 w 635"/>
              <a:gd name="T3" fmla="*/ 0 h 18"/>
              <a:gd name="T4" fmla="*/ 0 w 635"/>
              <a:gd name="T5" fmla="*/ 0 h 18"/>
              <a:gd name="T6" fmla="*/ 0 w 635"/>
              <a:gd name="T7" fmla="*/ 0 h 18"/>
              <a:gd name="T8" fmla="*/ 0 w 635"/>
              <a:gd name="T9" fmla="*/ 0 h 18"/>
              <a:gd name="T10" fmla="*/ 0 w 635"/>
              <a:gd name="T11" fmla="*/ 0 h 18"/>
              <a:gd name="T12" fmla="*/ 0 w 635"/>
              <a:gd name="T13" fmla="*/ 0 h 18"/>
              <a:gd name="T14" fmla="*/ 0 w 635"/>
              <a:gd name="T15" fmla="*/ 0 h 18"/>
              <a:gd name="T16" fmla="*/ 0 w 635"/>
              <a:gd name="T17" fmla="*/ 0 h 18"/>
              <a:gd name="T18" fmla="*/ 0 w 635"/>
              <a:gd name="T19" fmla="*/ 0 h 18"/>
              <a:gd name="T20" fmla="*/ 0 w 635"/>
              <a:gd name="T21" fmla="*/ 0 h 18"/>
              <a:gd name="T22" fmla="*/ 0 w 635"/>
              <a:gd name="T23" fmla="*/ 0 h 18"/>
              <a:gd name="T24" fmla="*/ 0 w 635"/>
              <a:gd name="T25" fmla="*/ 0 h 18"/>
              <a:gd name="T26" fmla="*/ 0 w 635"/>
              <a:gd name="T27" fmla="*/ 0 h 18"/>
              <a:gd name="T28" fmla="*/ 0 w 635"/>
              <a:gd name="T29" fmla="*/ 0 h 18"/>
              <a:gd name="T30" fmla="*/ 0 w 635"/>
              <a:gd name="T31" fmla="*/ 2147483646 h 18"/>
              <a:gd name="T32" fmla="*/ 0 w 635"/>
              <a:gd name="T33" fmla="*/ 2147483646 h 18"/>
              <a:gd name="T34" fmla="*/ 0 w 635"/>
              <a:gd name="T35" fmla="*/ 0 h 18"/>
              <a:gd name="T36" fmla="*/ 0 w 635"/>
              <a:gd name="T37" fmla="*/ 0 h 18"/>
              <a:gd name="T38" fmla="*/ 0 w 635"/>
              <a:gd name="T39" fmla="*/ 0 h 18"/>
              <a:gd name="T40" fmla="*/ 0 w 635"/>
              <a:gd name="T41" fmla="*/ 0 h 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35"/>
              <a:gd name="T64" fmla="*/ 0 h 18"/>
              <a:gd name="T65" fmla="*/ 0 w 635"/>
              <a:gd name="T66" fmla="*/ 18 h 1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35" h="18">
                <a:moveTo>
                  <a:pt x="0" y="0"/>
                </a:moveTo>
                <a:lnTo>
                  <a:pt x="0" y="0"/>
                </a:lnTo>
                <a:lnTo>
                  <a:pt x="0" y="18"/>
                </a:lnTo>
                <a:lnTo>
                  <a:pt x="0"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69" name="Freeform 49"/>
          <p:cNvSpPr>
            <a:spLocks noChangeArrowheads="1"/>
          </p:cNvSpPr>
          <p:nvPr/>
        </p:nvSpPr>
        <p:spPr bwMode="auto">
          <a:xfrm>
            <a:off x="6427788" y="3829050"/>
            <a:ext cx="1587" cy="69850"/>
          </a:xfrm>
          <a:custGeom>
            <a:avLst/>
            <a:gdLst>
              <a:gd name="T0" fmla="*/ 0 w 635"/>
              <a:gd name="T1" fmla="*/ 0 h 18"/>
              <a:gd name="T2" fmla="*/ 0 w 635"/>
              <a:gd name="T3" fmla="*/ 0 h 18"/>
              <a:gd name="T4" fmla="*/ 0 w 635"/>
              <a:gd name="T5" fmla="*/ 2147483646 h 18"/>
              <a:gd name="T6" fmla="*/ 0 w 635"/>
              <a:gd name="T7" fmla="*/ 2147483646 h 18"/>
              <a:gd name="T8" fmla="*/ 0 w 635"/>
              <a:gd name="T9" fmla="*/ 0 h 18"/>
              <a:gd name="T10" fmla="*/ 0 w 635"/>
              <a:gd name="T11" fmla="*/ 0 h 18"/>
              <a:gd name="T12" fmla="*/ 0 w 635"/>
              <a:gd name="T13" fmla="*/ 0 h 18"/>
              <a:gd name="T14" fmla="*/ 0 w 635"/>
              <a:gd name="T15" fmla="*/ 0 h 18"/>
              <a:gd name="T16" fmla="*/ 0 60000 65536"/>
              <a:gd name="T17" fmla="*/ 0 60000 65536"/>
              <a:gd name="T18" fmla="*/ 0 60000 65536"/>
              <a:gd name="T19" fmla="*/ 0 60000 65536"/>
              <a:gd name="T20" fmla="*/ 0 60000 65536"/>
              <a:gd name="T21" fmla="*/ 0 60000 65536"/>
              <a:gd name="T22" fmla="*/ 0 60000 65536"/>
              <a:gd name="T23" fmla="*/ 0 60000 65536"/>
              <a:gd name="T24" fmla="*/ 0 w 635"/>
              <a:gd name="T25" fmla="*/ 0 h 18"/>
              <a:gd name="T26" fmla="*/ 635 w 635"/>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35" h="18">
                <a:moveTo>
                  <a:pt x="0" y="0"/>
                </a:moveTo>
                <a:lnTo>
                  <a:pt x="0" y="0"/>
                </a:lnTo>
                <a:lnTo>
                  <a:pt x="0" y="18"/>
                </a:lnTo>
                <a:lnTo>
                  <a:pt x="0"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70" name="Freeform 52"/>
          <p:cNvSpPr>
            <a:spLocks noEditPoints="1" noChangeArrowheads="1"/>
          </p:cNvSpPr>
          <p:nvPr/>
        </p:nvSpPr>
        <p:spPr bwMode="auto">
          <a:xfrm>
            <a:off x="6230938" y="3829050"/>
            <a:ext cx="1587" cy="69850"/>
          </a:xfrm>
          <a:custGeom>
            <a:avLst/>
            <a:gdLst>
              <a:gd name="T0" fmla="*/ 0 w 635"/>
              <a:gd name="T1" fmla="*/ 0 h 18"/>
              <a:gd name="T2" fmla="*/ 0 w 635"/>
              <a:gd name="T3" fmla="*/ 2147483646 h 18"/>
              <a:gd name="T4" fmla="*/ 0 w 635"/>
              <a:gd name="T5" fmla="*/ 0 h 18"/>
              <a:gd name="T6" fmla="*/ 0 w 635"/>
              <a:gd name="T7" fmla="*/ 0 h 18"/>
              <a:gd name="T8" fmla="*/ 0 w 635"/>
              <a:gd name="T9" fmla="*/ 0 h 18"/>
              <a:gd name="T10" fmla="*/ 0 w 635"/>
              <a:gd name="T11" fmla="*/ 0 h 18"/>
              <a:gd name="T12" fmla="*/ 0 w 635"/>
              <a:gd name="T13" fmla="*/ 0 h 18"/>
              <a:gd name="T14" fmla="*/ 0 w 635"/>
              <a:gd name="T15" fmla="*/ 0 h 18"/>
              <a:gd name="T16" fmla="*/ 0 w 635"/>
              <a:gd name="T17" fmla="*/ 0 h 18"/>
              <a:gd name="T18" fmla="*/ 0 w 635"/>
              <a:gd name="T19" fmla="*/ 0 h 18"/>
              <a:gd name="T20" fmla="*/ 0 w 635"/>
              <a:gd name="T21" fmla="*/ 0 h 18"/>
              <a:gd name="T22" fmla="*/ 0 w 635"/>
              <a:gd name="T23" fmla="*/ 0 h 18"/>
              <a:gd name="T24" fmla="*/ 0 w 635"/>
              <a:gd name="T25" fmla="*/ 0 h 18"/>
              <a:gd name="T26" fmla="*/ 0 w 635"/>
              <a:gd name="T27" fmla="*/ 0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35"/>
              <a:gd name="T43" fmla="*/ 0 h 18"/>
              <a:gd name="T44" fmla="*/ 635 w 635"/>
              <a:gd name="T45" fmla="*/ 18 h 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35" h="18">
                <a:moveTo>
                  <a:pt x="0" y="0"/>
                </a:moveTo>
                <a:lnTo>
                  <a:pt x="0" y="18"/>
                </a:lnTo>
                <a:lnTo>
                  <a:pt x="0" y="0"/>
                </a:lnTo>
                <a:close/>
                <a:moveTo>
                  <a:pt x="0" y="0"/>
                </a:moveTo>
                <a:lnTo>
                  <a:pt x="0"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71" name="Freeform 54"/>
          <p:cNvSpPr>
            <a:spLocks noChangeArrowheads="1"/>
          </p:cNvSpPr>
          <p:nvPr/>
        </p:nvSpPr>
        <p:spPr bwMode="auto">
          <a:xfrm>
            <a:off x="6296025" y="3829050"/>
            <a:ext cx="1588" cy="69850"/>
          </a:xfrm>
          <a:custGeom>
            <a:avLst/>
            <a:gdLst>
              <a:gd name="T0" fmla="*/ 0 w 635"/>
              <a:gd name="T1" fmla="*/ 0 h 18"/>
              <a:gd name="T2" fmla="*/ 0 w 635"/>
              <a:gd name="T3" fmla="*/ 0 h 18"/>
              <a:gd name="T4" fmla="*/ 0 w 635"/>
              <a:gd name="T5" fmla="*/ 2147483646 h 18"/>
              <a:gd name="T6" fmla="*/ 0 w 635"/>
              <a:gd name="T7" fmla="*/ 2147483646 h 18"/>
              <a:gd name="T8" fmla="*/ 0 w 635"/>
              <a:gd name="T9" fmla="*/ 0 h 18"/>
              <a:gd name="T10" fmla="*/ 0 w 635"/>
              <a:gd name="T11" fmla="*/ 0 h 18"/>
              <a:gd name="T12" fmla="*/ 0 w 635"/>
              <a:gd name="T13" fmla="*/ 0 h 18"/>
              <a:gd name="T14" fmla="*/ 0 w 635"/>
              <a:gd name="T15" fmla="*/ 0 h 18"/>
              <a:gd name="T16" fmla="*/ 0 60000 65536"/>
              <a:gd name="T17" fmla="*/ 0 60000 65536"/>
              <a:gd name="T18" fmla="*/ 0 60000 65536"/>
              <a:gd name="T19" fmla="*/ 0 60000 65536"/>
              <a:gd name="T20" fmla="*/ 0 60000 65536"/>
              <a:gd name="T21" fmla="*/ 0 60000 65536"/>
              <a:gd name="T22" fmla="*/ 0 60000 65536"/>
              <a:gd name="T23" fmla="*/ 0 60000 65536"/>
              <a:gd name="T24" fmla="*/ 0 w 635"/>
              <a:gd name="T25" fmla="*/ 0 h 18"/>
              <a:gd name="T26" fmla="*/ 635 w 635"/>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35" h="18">
                <a:moveTo>
                  <a:pt x="0" y="0"/>
                </a:moveTo>
                <a:lnTo>
                  <a:pt x="0" y="0"/>
                </a:lnTo>
                <a:lnTo>
                  <a:pt x="0" y="18"/>
                </a:lnTo>
                <a:lnTo>
                  <a:pt x="0"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72" name="Freeform 55"/>
          <p:cNvSpPr>
            <a:spLocks noChangeArrowheads="1"/>
          </p:cNvSpPr>
          <p:nvPr/>
        </p:nvSpPr>
        <p:spPr bwMode="auto">
          <a:xfrm>
            <a:off x="6030913" y="3829050"/>
            <a:ext cx="0" cy="69850"/>
          </a:xfrm>
          <a:custGeom>
            <a:avLst/>
            <a:gdLst>
              <a:gd name="T0" fmla="*/ 0 w 635"/>
              <a:gd name="T1" fmla="*/ 0 h 18"/>
              <a:gd name="T2" fmla="*/ 0 w 635"/>
              <a:gd name="T3" fmla="*/ 0 h 18"/>
              <a:gd name="T4" fmla="*/ 0 w 635"/>
              <a:gd name="T5" fmla="*/ 0 h 18"/>
              <a:gd name="T6" fmla="*/ 0 w 635"/>
              <a:gd name="T7" fmla="*/ 0 h 18"/>
              <a:gd name="T8" fmla="*/ 0 w 635"/>
              <a:gd name="T9" fmla="*/ 0 h 18"/>
              <a:gd name="T10" fmla="*/ 0 w 635"/>
              <a:gd name="T11" fmla="*/ 0 h 18"/>
              <a:gd name="T12" fmla="*/ 0 w 635"/>
              <a:gd name="T13" fmla="*/ 0 h 18"/>
              <a:gd name="T14" fmla="*/ 0 w 635"/>
              <a:gd name="T15" fmla="*/ 0 h 18"/>
              <a:gd name="T16" fmla="*/ 0 w 635"/>
              <a:gd name="T17" fmla="*/ 0 h 18"/>
              <a:gd name="T18" fmla="*/ 0 w 635"/>
              <a:gd name="T19" fmla="*/ 0 h 18"/>
              <a:gd name="T20" fmla="*/ 0 w 635"/>
              <a:gd name="T21" fmla="*/ 0 h 18"/>
              <a:gd name="T22" fmla="*/ 0 w 635"/>
              <a:gd name="T23" fmla="*/ 0 h 18"/>
              <a:gd name="T24" fmla="*/ 0 w 635"/>
              <a:gd name="T25" fmla="*/ 0 h 18"/>
              <a:gd name="T26" fmla="*/ 0 w 635"/>
              <a:gd name="T27" fmla="*/ 0 h 18"/>
              <a:gd name="T28" fmla="*/ 0 w 635"/>
              <a:gd name="T29" fmla="*/ 0 h 18"/>
              <a:gd name="T30" fmla="*/ 0 w 635"/>
              <a:gd name="T31" fmla="*/ 2147483646 h 18"/>
              <a:gd name="T32" fmla="*/ 0 w 635"/>
              <a:gd name="T33" fmla="*/ 2147483646 h 18"/>
              <a:gd name="T34" fmla="*/ 0 w 635"/>
              <a:gd name="T35" fmla="*/ 0 h 18"/>
              <a:gd name="T36" fmla="*/ 0 w 635"/>
              <a:gd name="T37" fmla="*/ 0 h 18"/>
              <a:gd name="T38" fmla="*/ 0 w 635"/>
              <a:gd name="T39" fmla="*/ 0 h 18"/>
              <a:gd name="T40" fmla="*/ 0 w 635"/>
              <a:gd name="T41" fmla="*/ 0 h 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35"/>
              <a:gd name="T64" fmla="*/ 0 h 18"/>
              <a:gd name="T65" fmla="*/ 0 w 635"/>
              <a:gd name="T66" fmla="*/ 18 h 1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35" h="18">
                <a:moveTo>
                  <a:pt x="0" y="0"/>
                </a:moveTo>
                <a:lnTo>
                  <a:pt x="0" y="0"/>
                </a:lnTo>
                <a:lnTo>
                  <a:pt x="0" y="18"/>
                </a:lnTo>
                <a:lnTo>
                  <a:pt x="0"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73" name="Freeform 57"/>
          <p:cNvSpPr>
            <a:spLocks noChangeArrowheads="1"/>
          </p:cNvSpPr>
          <p:nvPr/>
        </p:nvSpPr>
        <p:spPr bwMode="auto">
          <a:xfrm>
            <a:off x="6096000" y="3829050"/>
            <a:ext cx="0" cy="69850"/>
          </a:xfrm>
          <a:custGeom>
            <a:avLst/>
            <a:gdLst>
              <a:gd name="T0" fmla="*/ 0 w 635"/>
              <a:gd name="T1" fmla="*/ 0 h 18"/>
              <a:gd name="T2" fmla="*/ 0 w 635"/>
              <a:gd name="T3" fmla="*/ 0 h 18"/>
              <a:gd name="T4" fmla="*/ 0 w 635"/>
              <a:gd name="T5" fmla="*/ 2147483646 h 18"/>
              <a:gd name="T6" fmla="*/ 0 w 635"/>
              <a:gd name="T7" fmla="*/ 2147483646 h 18"/>
              <a:gd name="T8" fmla="*/ 0 w 635"/>
              <a:gd name="T9" fmla="*/ 0 h 18"/>
              <a:gd name="T10" fmla="*/ 0 w 635"/>
              <a:gd name="T11" fmla="*/ 0 h 18"/>
              <a:gd name="T12" fmla="*/ 0 w 635"/>
              <a:gd name="T13" fmla="*/ 0 h 18"/>
              <a:gd name="T14" fmla="*/ 0 w 635"/>
              <a:gd name="T15" fmla="*/ 0 h 18"/>
              <a:gd name="T16" fmla="*/ 0 60000 65536"/>
              <a:gd name="T17" fmla="*/ 0 60000 65536"/>
              <a:gd name="T18" fmla="*/ 0 60000 65536"/>
              <a:gd name="T19" fmla="*/ 0 60000 65536"/>
              <a:gd name="T20" fmla="*/ 0 60000 65536"/>
              <a:gd name="T21" fmla="*/ 0 60000 65536"/>
              <a:gd name="T22" fmla="*/ 0 60000 65536"/>
              <a:gd name="T23" fmla="*/ 0 60000 65536"/>
              <a:gd name="T24" fmla="*/ 0 w 635"/>
              <a:gd name="T25" fmla="*/ 0 h 18"/>
              <a:gd name="T26" fmla="*/ 0 w 635"/>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35" h="18">
                <a:moveTo>
                  <a:pt x="0" y="0"/>
                </a:moveTo>
                <a:lnTo>
                  <a:pt x="0" y="0"/>
                </a:lnTo>
                <a:lnTo>
                  <a:pt x="0" y="18"/>
                </a:lnTo>
                <a:lnTo>
                  <a:pt x="0"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74" name="Freeform 60"/>
          <p:cNvSpPr>
            <a:spLocks noEditPoints="1" noChangeArrowheads="1"/>
          </p:cNvSpPr>
          <p:nvPr/>
        </p:nvSpPr>
        <p:spPr bwMode="auto">
          <a:xfrm>
            <a:off x="5895975" y="3829050"/>
            <a:ext cx="0" cy="69850"/>
          </a:xfrm>
          <a:custGeom>
            <a:avLst/>
            <a:gdLst>
              <a:gd name="T0" fmla="*/ 0 w 635"/>
              <a:gd name="T1" fmla="*/ 0 h 18"/>
              <a:gd name="T2" fmla="*/ 0 w 635"/>
              <a:gd name="T3" fmla="*/ 2147483646 h 18"/>
              <a:gd name="T4" fmla="*/ 0 w 635"/>
              <a:gd name="T5" fmla="*/ 0 h 18"/>
              <a:gd name="T6" fmla="*/ 0 w 635"/>
              <a:gd name="T7" fmla="*/ 0 h 18"/>
              <a:gd name="T8" fmla="*/ 0 w 635"/>
              <a:gd name="T9" fmla="*/ 0 h 18"/>
              <a:gd name="T10" fmla="*/ 0 w 635"/>
              <a:gd name="T11" fmla="*/ 0 h 18"/>
              <a:gd name="T12" fmla="*/ 0 w 635"/>
              <a:gd name="T13" fmla="*/ 0 h 18"/>
              <a:gd name="T14" fmla="*/ 0 w 635"/>
              <a:gd name="T15" fmla="*/ 0 h 18"/>
              <a:gd name="T16" fmla="*/ 0 w 635"/>
              <a:gd name="T17" fmla="*/ 0 h 18"/>
              <a:gd name="T18" fmla="*/ 0 w 635"/>
              <a:gd name="T19" fmla="*/ 0 h 18"/>
              <a:gd name="T20" fmla="*/ 0 w 635"/>
              <a:gd name="T21" fmla="*/ 0 h 18"/>
              <a:gd name="T22" fmla="*/ 0 w 635"/>
              <a:gd name="T23" fmla="*/ 0 h 18"/>
              <a:gd name="T24" fmla="*/ 0 w 635"/>
              <a:gd name="T25" fmla="*/ 0 h 18"/>
              <a:gd name="T26" fmla="*/ 0 w 635"/>
              <a:gd name="T27" fmla="*/ 0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35"/>
              <a:gd name="T43" fmla="*/ 0 h 18"/>
              <a:gd name="T44" fmla="*/ 0 w 635"/>
              <a:gd name="T45" fmla="*/ 18 h 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35" h="18">
                <a:moveTo>
                  <a:pt x="0" y="0"/>
                </a:moveTo>
                <a:lnTo>
                  <a:pt x="0" y="18"/>
                </a:lnTo>
                <a:lnTo>
                  <a:pt x="0" y="0"/>
                </a:lnTo>
                <a:close/>
                <a:moveTo>
                  <a:pt x="0" y="0"/>
                </a:moveTo>
                <a:lnTo>
                  <a:pt x="0"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75" name="Freeform 62"/>
          <p:cNvSpPr>
            <a:spLocks noEditPoints="1" noChangeArrowheads="1"/>
          </p:cNvSpPr>
          <p:nvPr/>
        </p:nvSpPr>
        <p:spPr bwMode="auto">
          <a:xfrm>
            <a:off x="5961063" y="3829050"/>
            <a:ext cx="0" cy="69850"/>
          </a:xfrm>
          <a:custGeom>
            <a:avLst/>
            <a:gdLst>
              <a:gd name="T0" fmla="*/ 0 w 635"/>
              <a:gd name="T1" fmla="*/ 0 h 18"/>
              <a:gd name="T2" fmla="*/ 0 w 635"/>
              <a:gd name="T3" fmla="*/ 0 h 18"/>
              <a:gd name="T4" fmla="*/ 0 w 635"/>
              <a:gd name="T5" fmla="*/ 2147483646 h 18"/>
              <a:gd name="T6" fmla="*/ 0 w 635"/>
              <a:gd name="T7" fmla="*/ 0 h 18"/>
              <a:gd name="T8" fmla="*/ 0 w 635"/>
              <a:gd name="T9" fmla="*/ 0 h 18"/>
              <a:gd name="T10" fmla="*/ 0 w 635"/>
              <a:gd name="T11" fmla="*/ 0 h 18"/>
              <a:gd name="T12" fmla="*/ 0 w 635"/>
              <a:gd name="T13" fmla="*/ 0 h 18"/>
              <a:gd name="T14" fmla="*/ 0 w 635"/>
              <a:gd name="T15" fmla="*/ 0 h 18"/>
              <a:gd name="T16" fmla="*/ 0 w 635"/>
              <a:gd name="T17" fmla="*/ 0 h 18"/>
              <a:gd name="T18" fmla="*/ 0 w 635"/>
              <a:gd name="T19" fmla="*/ 0 h 18"/>
              <a:gd name="T20" fmla="*/ 0 w 635"/>
              <a:gd name="T21" fmla="*/ 0 h 18"/>
              <a:gd name="T22" fmla="*/ 0 w 635"/>
              <a:gd name="T23" fmla="*/ 0 h 18"/>
              <a:gd name="T24" fmla="*/ 0 w 635"/>
              <a:gd name="T25" fmla="*/ 0 h 18"/>
              <a:gd name="T26" fmla="*/ 0 w 635"/>
              <a:gd name="T27" fmla="*/ 0 h 18"/>
              <a:gd name="T28" fmla="*/ 0 w 635"/>
              <a:gd name="T29" fmla="*/ 0 h 18"/>
              <a:gd name="T30" fmla="*/ 0 w 635"/>
              <a:gd name="T31" fmla="*/ 0 h 18"/>
              <a:gd name="T32" fmla="*/ 0 w 635"/>
              <a:gd name="T33" fmla="*/ 0 h 18"/>
              <a:gd name="T34" fmla="*/ 0 w 635"/>
              <a:gd name="T35" fmla="*/ 0 h 18"/>
              <a:gd name="T36" fmla="*/ 0 w 635"/>
              <a:gd name="T37" fmla="*/ 0 h 18"/>
              <a:gd name="T38" fmla="*/ 0 w 635"/>
              <a:gd name="T39" fmla="*/ 0 h 18"/>
              <a:gd name="T40" fmla="*/ 0 w 635"/>
              <a:gd name="T41" fmla="*/ 0 h 18"/>
              <a:gd name="T42" fmla="*/ 0 w 635"/>
              <a:gd name="T43" fmla="*/ 0 h 1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35"/>
              <a:gd name="T67" fmla="*/ 0 h 18"/>
              <a:gd name="T68" fmla="*/ 0 w 635"/>
              <a:gd name="T69" fmla="*/ 18 h 1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35" h="18">
                <a:moveTo>
                  <a:pt x="0" y="0"/>
                </a:moveTo>
                <a:lnTo>
                  <a:pt x="0" y="0"/>
                </a:lnTo>
                <a:lnTo>
                  <a:pt x="0" y="18"/>
                </a:lnTo>
                <a:lnTo>
                  <a:pt x="0" y="0"/>
                </a:lnTo>
                <a:close/>
                <a:moveTo>
                  <a:pt x="0" y="0"/>
                </a:moveTo>
                <a:lnTo>
                  <a:pt x="0"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76" name="Freeform 63"/>
          <p:cNvSpPr>
            <a:spLocks noChangeArrowheads="1"/>
          </p:cNvSpPr>
          <p:nvPr/>
        </p:nvSpPr>
        <p:spPr bwMode="auto">
          <a:xfrm>
            <a:off x="5694363" y="3829050"/>
            <a:ext cx="0" cy="69850"/>
          </a:xfrm>
          <a:custGeom>
            <a:avLst/>
            <a:gdLst>
              <a:gd name="T0" fmla="*/ 0 w 635"/>
              <a:gd name="T1" fmla="*/ 0 h 18"/>
              <a:gd name="T2" fmla="*/ 0 w 635"/>
              <a:gd name="T3" fmla="*/ 0 h 18"/>
              <a:gd name="T4" fmla="*/ 0 w 635"/>
              <a:gd name="T5" fmla="*/ 0 h 18"/>
              <a:gd name="T6" fmla="*/ 0 w 635"/>
              <a:gd name="T7" fmla="*/ 0 h 18"/>
              <a:gd name="T8" fmla="*/ 0 w 635"/>
              <a:gd name="T9" fmla="*/ 0 h 18"/>
              <a:gd name="T10" fmla="*/ 0 w 635"/>
              <a:gd name="T11" fmla="*/ 0 h 18"/>
              <a:gd name="T12" fmla="*/ 0 w 635"/>
              <a:gd name="T13" fmla="*/ 0 h 18"/>
              <a:gd name="T14" fmla="*/ 0 w 635"/>
              <a:gd name="T15" fmla="*/ 0 h 18"/>
              <a:gd name="T16" fmla="*/ 0 w 635"/>
              <a:gd name="T17" fmla="*/ 0 h 18"/>
              <a:gd name="T18" fmla="*/ 0 w 635"/>
              <a:gd name="T19" fmla="*/ 0 h 18"/>
              <a:gd name="T20" fmla="*/ 0 w 635"/>
              <a:gd name="T21" fmla="*/ 0 h 18"/>
              <a:gd name="T22" fmla="*/ 0 w 635"/>
              <a:gd name="T23" fmla="*/ 0 h 18"/>
              <a:gd name="T24" fmla="*/ 0 w 635"/>
              <a:gd name="T25" fmla="*/ 0 h 18"/>
              <a:gd name="T26" fmla="*/ 0 w 635"/>
              <a:gd name="T27" fmla="*/ 0 h 18"/>
              <a:gd name="T28" fmla="*/ 0 w 635"/>
              <a:gd name="T29" fmla="*/ 0 h 18"/>
              <a:gd name="T30" fmla="*/ 0 w 635"/>
              <a:gd name="T31" fmla="*/ 2147483646 h 18"/>
              <a:gd name="T32" fmla="*/ 0 w 635"/>
              <a:gd name="T33" fmla="*/ 2147483646 h 18"/>
              <a:gd name="T34" fmla="*/ 0 w 635"/>
              <a:gd name="T35" fmla="*/ 0 h 18"/>
              <a:gd name="T36" fmla="*/ 0 w 635"/>
              <a:gd name="T37" fmla="*/ 0 h 18"/>
              <a:gd name="T38" fmla="*/ 0 w 635"/>
              <a:gd name="T39" fmla="*/ 0 h 18"/>
              <a:gd name="T40" fmla="*/ 0 w 635"/>
              <a:gd name="T41" fmla="*/ 0 h 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35"/>
              <a:gd name="T64" fmla="*/ 0 h 18"/>
              <a:gd name="T65" fmla="*/ 0 w 635"/>
              <a:gd name="T66" fmla="*/ 18 h 1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35" h="18">
                <a:moveTo>
                  <a:pt x="0" y="0"/>
                </a:moveTo>
                <a:lnTo>
                  <a:pt x="0" y="0"/>
                </a:lnTo>
                <a:lnTo>
                  <a:pt x="0" y="18"/>
                </a:lnTo>
                <a:lnTo>
                  <a:pt x="0"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77" name="Freeform 65"/>
          <p:cNvSpPr>
            <a:spLocks noEditPoints="1" noChangeArrowheads="1"/>
          </p:cNvSpPr>
          <p:nvPr/>
        </p:nvSpPr>
        <p:spPr bwMode="auto">
          <a:xfrm>
            <a:off x="5764213" y="3829050"/>
            <a:ext cx="0" cy="69850"/>
          </a:xfrm>
          <a:custGeom>
            <a:avLst/>
            <a:gdLst>
              <a:gd name="T0" fmla="*/ 0 w 635"/>
              <a:gd name="T1" fmla="*/ 0 h 18"/>
              <a:gd name="T2" fmla="*/ 0 w 635"/>
              <a:gd name="T3" fmla="*/ 2147483646 h 18"/>
              <a:gd name="T4" fmla="*/ 0 w 635"/>
              <a:gd name="T5" fmla="*/ 0 h 18"/>
              <a:gd name="T6" fmla="*/ 0 w 635"/>
              <a:gd name="T7" fmla="*/ 0 h 18"/>
              <a:gd name="T8" fmla="*/ 0 w 635"/>
              <a:gd name="T9" fmla="*/ 0 h 18"/>
              <a:gd name="T10" fmla="*/ 0 w 635"/>
              <a:gd name="T11" fmla="*/ 0 h 18"/>
              <a:gd name="T12" fmla="*/ 0 w 635"/>
              <a:gd name="T13" fmla="*/ 0 h 18"/>
              <a:gd name="T14" fmla="*/ 0 w 635"/>
              <a:gd name="T15" fmla="*/ 0 h 18"/>
              <a:gd name="T16" fmla="*/ 0 w 635"/>
              <a:gd name="T17" fmla="*/ 0 h 18"/>
              <a:gd name="T18" fmla="*/ 0 w 635"/>
              <a:gd name="T19" fmla="*/ 0 h 18"/>
              <a:gd name="T20" fmla="*/ 0 w 635"/>
              <a:gd name="T21" fmla="*/ 0 h 18"/>
              <a:gd name="T22" fmla="*/ 0 w 635"/>
              <a:gd name="T23" fmla="*/ 0 h 18"/>
              <a:gd name="T24" fmla="*/ 0 w 635"/>
              <a:gd name="T25" fmla="*/ 0 h 18"/>
              <a:gd name="T26" fmla="*/ 0 w 635"/>
              <a:gd name="T27" fmla="*/ 0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35"/>
              <a:gd name="T43" fmla="*/ 0 h 18"/>
              <a:gd name="T44" fmla="*/ 0 w 635"/>
              <a:gd name="T45" fmla="*/ 18 h 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35" h="18">
                <a:moveTo>
                  <a:pt x="0" y="0"/>
                </a:moveTo>
                <a:lnTo>
                  <a:pt x="0" y="18"/>
                </a:lnTo>
                <a:lnTo>
                  <a:pt x="0" y="0"/>
                </a:lnTo>
                <a:close/>
                <a:moveTo>
                  <a:pt x="0" y="0"/>
                </a:moveTo>
                <a:lnTo>
                  <a:pt x="0" y="0"/>
                </a:lnTo>
                <a:close/>
              </a:path>
            </a:pathLst>
          </a:custGeom>
          <a:solidFill>
            <a:srgbClr val="5347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9978" name="流程图: 联系 39"/>
          <p:cNvSpPr>
            <a:spLocks noChangeArrowheads="1"/>
          </p:cNvSpPr>
          <p:nvPr/>
        </p:nvSpPr>
        <p:spPr bwMode="auto">
          <a:xfrm>
            <a:off x="5222875" y="2555875"/>
            <a:ext cx="1746250" cy="1746250"/>
          </a:xfrm>
          <a:prstGeom prst="flowChartConnector">
            <a:avLst/>
          </a:prstGeom>
          <a:solidFill>
            <a:srgbClr val="595959"/>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39979" name="文本框 40"/>
          <p:cNvSpPr>
            <a:spLocks noChangeArrowheads="1"/>
          </p:cNvSpPr>
          <p:nvPr/>
        </p:nvSpPr>
        <p:spPr bwMode="auto">
          <a:xfrm>
            <a:off x="5737225" y="1044575"/>
            <a:ext cx="6889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36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标题</a:t>
            </a:r>
            <a:endParaRPr lang="zh-CN" altLang="en-US" sz="1800">
              <a:latin typeface="Arial" panose="020B0604020202020204" pitchFamily="34" charset="0"/>
            </a:endParaRPr>
          </a:p>
        </p:txBody>
      </p:sp>
      <p:sp>
        <p:nvSpPr>
          <p:cNvPr id="39980" name="文本框 41"/>
          <p:cNvSpPr>
            <a:spLocks noChangeArrowheads="1"/>
          </p:cNvSpPr>
          <p:nvPr/>
        </p:nvSpPr>
        <p:spPr bwMode="auto">
          <a:xfrm>
            <a:off x="5727700" y="4613275"/>
            <a:ext cx="71437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32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标题</a:t>
            </a:r>
            <a:endParaRPr lang="zh-CN" altLang="en-US" sz="1800">
              <a:latin typeface="Arial" panose="020B0604020202020204" pitchFamily="34" charset="0"/>
            </a:endParaRPr>
          </a:p>
        </p:txBody>
      </p:sp>
      <p:sp>
        <p:nvSpPr>
          <p:cNvPr id="39981" name="文本框 49"/>
          <p:cNvSpPr>
            <a:spLocks noChangeArrowheads="1"/>
          </p:cNvSpPr>
          <p:nvPr/>
        </p:nvSpPr>
        <p:spPr bwMode="auto">
          <a:xfrm>
            <a:off x="7135813" y="2122488"/>
            <a:ext cx="10366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54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sz="44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982" name="文本框 50"/>
          <p:cNvSpPr>
            <a:spLocks noChangeArrowheads="1"/>
          </p:cNvSpPr>
          <p:nvPr/>
        </p:nvSpPr>
        <p:spPr bwMode="auto">
          <a:xfrm>
            <a:off x="7143750" y="3765550"/>
            <a:ext cx="10350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54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04</a:t>
            </a:r>
            <a:endParaRPr lang="zh-CN" altLang="en-US" sz="44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983" name="文本框 51"/>
          <p:cNvSpPr>
            <a:spLocks noChangeArrowheads="1"/>
          </p:cNvSpPr>
          <p:nvPr/>
        </p:nvSpPr>
        <p:spPr bwMode="auto">
          <a:xfrm>
            <a:off x="4067175" y="3768725"/>
            <a:ext cx="10366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54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03</a:t>
            </a:r>
            <a:endParaRPr lang="zh-CN" altLang="en-US" sz="44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984" name="文本框 52"/>
          <p:cNvSpPr>
            <a:spLocks noChangeArrowheads="1"/>
          </p:cNvSpPr>
          <p:nvPr/>
        </p:nvSpPr>
        <p:spPr bwMode="auto">
          <a:xfrm>
            <a:off x="3962400" y="2122488"/>
            <a:ext cx="10350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54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44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985" name="文本框 53"/>
          <p:cNvSpPr>
            <a:spLocks noChangeArrowheads="1"/>
          </p:cNvSpPr>
          <p:nvPr/>
        </p:nvSpPr>
        <p:spPr bwMode="auto">
          <a:xfrm>
            <a:off x="5741988" y="2828925"/>
            <a:ext cx="6461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3600">
                <a:solidFill>
                  <a:srgbClr val="F9ECDC"/>
                </a:solidFill>
                <a:latin typeface="微软雅黑" panose="020B0503020204020204" pitchFamily="34" charset="-122"/>
                <a:ea typeface="微软雅黑" panose="020B0503020204020204" pitchFamily="34" charset="-122"/>
                <a:sym typeface="微软雅黑" panose="020B0503020204020204" pitchFamily="34" charset="-122"/>
              </a:rPr>
              <a:t>标题</a:t>
            </a:r>
            <a:endParaRPr lang="zh-CN" altLang="en-US" sz="1800">
              <a:latin typeface="Arial" panose="020B0604020202020204" pitchFamily="34" charset="0"/>
            </a:endParaRPr>
          </a:p>
        </p:txBody>
      </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矩形 7"/>
          <p:cNvSpPr>
            <a:spLocks noChangeArrowheads="1"/>
          </p:cNvSpPr>
          <p:nvPr/>
        </p:nvSpPr>
        <p:spPr bwMode="auto">
          <a:xfrm>
            <a:off x="0" y="0"/>
            <a:ext cx="12192000" cy="6858000"/>
          </a:xfrm>
          <a:prstGeom prst="rect">
            <a:avLst/>
          </a:pr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nvGrpSpPr>
          <p:cNvPr id="40963" name="KSO_Shape"/>
          <p:cNvGrpSpPr/>
          <p:nvPr/>
        </p:nvGrpSpPr>
        <p:grpSpPr bwMode="auto">
          <a:xfrm>
            <a:off x="627063" y="642938"/>
            <a:ext cx="6789737" cy="5602287"/>
            <a:chOff x="0" y="0"/>
            <a:chExt cx="5832647" cy="4819363"/>
          </a:xfrm>
        </p:grpSpPr>
        <p:sp>
          <p:nvSpPr>
            <p:cNvPr id="40970" name="内蒙古"/>
            <p:cNvSpPr>
              <a:spLocks noChangeArrowheads="1"/>
            </p:cNvSpPr>
            <p:nvPr/>
          </p:nvSpPr>
          <p:spPr bwMode="auto">
            <a:xfrm>
              <a:off x="2449067" y="53708"/>
              <a:ext cx="2556482" cy="2180529"/>
            </a:xfrm>
            <a:custGeom>
              <a:avLst/>
              <a:gdLst>
                <a:gd name="T0" fmla="*/ 2147483646 w 1428"/>
                <a:gd name="T1" fmla="*/ 2147483646 h 1218"/>
                <a:gd name="T2" fmla="*/ 2147483646 w 1428"/>
                <a:gd name="T3" fmla="*/ 2147483646 h 1218"/>
                <a:gd name="T4" fmla="*/ 2147483646 w 1428"/>
                <a:gd name="T5" fmla="*/ 2147483646 h 1218"/>
                <a:gd name="T6" fmla="*/ 2147483646 w 1428"/>
                <a:gd name="T7" fmla="*/ 2147483646 h 1218"/>
                <a:gd name="T8" fmla="*/ 2147483646 w 1428"/>
                <a:gd name="T9" fmla="*/ 2147483646 h 1218"/>
                <a:gd name="T10" fmla="*/ 2147483646 w 1428"/>
                <a:gd name="T11" fmla="*/ 2147483646 h 1218"/>
                <a:gd name="T12" fmla="*/ 2147483646 w 1428"/>
                <a:gd name="T13" fmla="*/ 2147483646 h 1218"/>
                <a:gd name="T14" fmla="*/ 2147483646 w 1428"/>
                <a:gd name="T15" fmla="*/ 2147483646 h 1218"/>
                <a:gd name="T16" fmla="*/ 2147483646 w 1428"/>
                <a:gd name="T17" fmla="*/ 2147483646 h 1218"/>
                <a:gd name="T18" fmla="*/ 2147483646 w 1428"/>
                <a:gd name="T19" fmla="*/ 2147483646 h 1218"/>
                <a:gd name="T20" fmla="*/ 2147483646 w 1428"/>
                <a:gd name="T21" fmla="*/ 2147483646 h 1218"/>
                <a:gd name="T22" fmla="*/ 2147483646 w 1428"/>
                <a:gd name="T23" fmla="*/ 2147483646 h 1218"/>
                <a:gd name="T24" fmla="*/ 2147483646 w 1428"/>
                <a:gd name="T25" fmla="*/ 2147483646 h 1218"/>
                <a:gd name="T26" fmla="*/ 2147483646 w 1428"/>
                <a:gd name="T27" fmla="*/ 2147483646 h 1218"/>
                <a:gd name="T28" fmla="*/ 2147483646 w 1428"/>
                <a:gd name="T29" fmla="*/ 2147483646 h 1218"/>
                <a:gd name="T30" fmla="*/ 2147483646 w 1428"/>
                <a:gd name="T31" fmla="*/ 2147483646 h 1218"/>
                <a:gd name="T32" fmla="*/ 2147483646 w 1428"/>
                <a:gd name="T33" fmla="*/ 2147483646 h 1218"/>
                <a:gd name="T34" fmla="*/ 2147483646 w 1428"/>
                <a:gd name="T35" fmla="*/ 2147483646 h 1218"/>
                <a:gd name="T36" fmla="*/ 2147483646 w 1428"/>
                <a:gd name="T37" fmla="*/ 2147483646 h 1218"/>
                <a:gd name="T38" fmla="*/ 2147483646 w 1428"/>
                <a:gd name="T39" fmla="*/ 2147483646 h 1218"/>
                <a:gd name="T40" fmla="*/ 2147483646 w 1428"/>
                <a:gd name="T41" fmla="*/ 2147483646 h 1218"/>
                <a:gd name="T42" fmla="*/ 2147483646 w 1428"/>
                <a:gd name="T43" fmla="*/ 2147483646 h 1218"/>
                <a:gd name="T44" fmla="*/ 0 w 1428"/>
                <a:gd name="T45" fmla="*/ 2147483646 h 1218"/>
                <a:gd name="T46" fmla="*/ 2147483646 w 1428"/>
                <a:gd name="T47" fmla="*/ 2147483646 h 1218"/>
                <a:gd name="T48" fmla="*/ 2147483646 w 1428"/>
                <a:gd name="T49" fmla="*/ 2147483646 h 1218"/>
                <a:gd name="T50" fmla="*/ 2147483646 w 1428"/>
                <a:gd name="T51" fmla="*/ 2147483646 h 1218"/>
                <a:gd name="T52" fmla="*/ 2147483646 w 1428"/>
                <a:gd name="T53" fmla="*/ 2147483646 h 1218"/>
                <a:gd name="T54" fmla="*/ 2147483646 w 1428"/>
                <a:gd name="T55" fmla="*/ 2147483646 h 1218"/>
                <a:gd name="T56" fmla="*/ 2147483646 w 1428"/>
                <a:gd name="T57" fmla="*/ 2147483646 h 1218"/>
                <a:gd name="T58" fmla="*/ 2147483646 w 1428"/>
                <a:gd name="T59" fmla="*/ 2147483646 h 1218"/>
                <a:gd name="T60" fmla="*/ 2147483646 w 1428"/>
                <a:gd name="T61" fmla="*/ 2147483646 h 1218"/>
                <a:gd name="T62" fmla="*/ 2147483646 w 1428"/>
                <a:gd name="T63" fmla="*/ 2147483646 h 1218"/>
                <a:gd name="T64" fmla="*/ 2147483646 w 1428"/>
                <a:gd name="T65" fmla="*/ 2147483646 h 1218"/>
                <a:gd name="T66" fmla="*/ 2147483646 w 1428"/>
                <a:gd name="T67" fmla="*/ 2147483646 h 1218"/>
                <a:gd name="T68" fmla="*/ 2147483646 w 1428"/>
                <a:gd name="T69" fmla="*/ 2147483646 h 1218"/>
                <a:gd name="T70" fmla="*/ 2147483646 w 1428"/>
                <a:gd name="T71" fmla="*/ 2147483646 h 1218"/>
                <a:gd name="T72" fmla="*/ 2147483646 w 1428"/>
                <a:gd name="T73" fmla="*/ 2147483646 h 1218"/>
                <a:gd name="T74" fmla="*/ 2147483646 w 1428"/>
                <a:gd name="T75" fmla="*/ 2147483646 h 1218"/>
                <a:gd name="T76" fmla="*/ 2147483646 w 1428"/>
                <a:gd name="T77" fmla="*/ 2147483646 h 1218"/>
                <a:gd name="T78" fmla="*/ 2147483646 w 1428"/>
                <a:gd name="T79" fmla="*/ 2147483646 h 1218"/>
                <a:gd name="T80" fmla="*/ 2147483646 w 1428"/>
                <a:gd name="T81" fmla="*/ 2147483646 h 1218"/>
                <a:gd name="T82" fmla="*/ 2147483646 w 1428"/>
                <a:gd name="T83" fmla="*/ 2147483646 h 1218"/>
                <a:gd name="T84" fmla="*/ 2147483646 w 1428"/>
                <a:gd name="T85" fmla="*/ 2147483646 h 1218"/>
                <a:gd name="T86" fmla="*/ 2147483646 w 1428"/>
                <a:gd name="T87" fmla="*/ 2147483646 h 1218"/>
                <a:gd name="T88" fmla="*/ 2147483646 w 1428"/>
                <a:gd name="T89" fmla="*/ 2147483646 h 1218"/>
                <a:gd name="T90" fmla="*/ 2147483646 w 1428"/>
                <a:gd name="T91" fmla="*/ 2147483646 h 1218"/>
                <a:gd name="T92" fmla="*/ 2147483646 w 1428"/>
                <a:gd name="T93" fmla="*/ 2147483646 h 1218"/>
                <a:gd name="T94" fmla="*/ 2147483646 w 1428"/>
                <a:gd name="T95" fmla="*/ 2147483646 h 1218"/>
                <a:gd name="T96" fmla="*/ 2147483646 w 1428"/>
                <a:gd name="T97" fmla="*/ 2147483646 h 1218"/>
                <a:gd name="T98" fmla="*/ 2147483646 w 1428"/>
                <a:gd name="T99" fmla="*/ 2147483646 h 1218"/>
                <a:gd name="T100" fmla="*/ 2147483646 w 1428"/>
                <a:gd name="T101" fmla="*/ 2147483646 h 1218"/>
                <a:gd name="T102" fmla="*/ 2147483646 w 1428"/>
                <a:gd name="T103" fmla="*/ 2147483646 h 1218"/>
                <a:gd name="T104" fmla="*/ 2147483646 w 1428"/>
                <a:gd name="T105" fmla="*/ 2147483646 h 1218"/>
                <a:gd name="T106" fmla="*/ 2147483646 w 1428"/>
                <a:gd name="T107" fmla="*/ 2147483646 h 1218"/>
                <a:gd name="T108" fmla="*/ 2147483646 w 1428"/>
                <a:gd name="T109" fmla="*/ 2147483646 h 1218"/>
                <a:gd name="T110" fmla="*/ 2147483646 w 1428"/>
                <a:gd name="T111" fmla="*/ 2147483646 h 1218"/>
                <a:gd name="T112" fmla="*/ 2147483646 w 1428"/>
                <a:gd name="T113" fmla="*/ 2147483646 h 1218"/>
                <a:gd name="T114" fmla="*/ 2147483646 w 1428"/>
                <a:gd name="T115" fmla="*/ 2147483646 h 1218"/>
                <a:gd name="T116" fmla="*/ 2147483646 w 1428"/>
                <a:gd name="T117" fmla="*/ 2147483646 h 12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428"/>
                <a:gd name="T178" fmla="*/ 0 h 1218"/>
                <a:gd name="T179" fmla="*/ 1428 w 1428"/>
                <a:gd name="T180" fmla="*/ 1218 h 121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428" h="1218">
                  <a:moveTo>
                    <a:pt x="1398" y="128"/>
                  </a:moveTo>
                  <a:lnTo>
                    <a:pt x="1394" y="112"/>
                  </a:lnTo>
                  <a:lnTo>
                    <a:pt x="1378" y="86"/>
                  </a:lnTo>
                  <a:lnTo>
                    <a:pt x="1366" y="80"/>
                  </a:lnTo>
                  <a:lnTo>
                    <a:pt x="1354" y="86"/>
                  </a:lnTo>
                  <a:lnTo>
                    <a:pt x="1348" y="100"/>
                  </a:lnTo>
                  <a:lnTo>
                    <a:pt x="1346" y="102"/>
                  </a:lnTo>
                  <a:lnTo>
                    <a:pt x="1344" y="102"/>
                  </a:lnTo>
                  <a:lnTo>
                    <a:pt x="1322" y="106"/>
                  </a:lnTo>
                  <a:lnTo>
                    <a:pt x="1318" y="108"/>
                  </a:lnTo>
                  <a:lnTo>
                    <a:pt x="1316" y="112"/>
                  </a:lnTo>
                  <a:lnTo>
                    <a:pt x="1310" y="116"/>
                  </a:lnTo>
                  <a:lnTo>
                    <a:pt x="1298" y="126"/>
                  </a:lnTo>
                  <a:lnTo>
                    <a:pt x="1296" y="128"/>
                  </a:lnTo>
                  <a:lnTo>
                    <a:pt x="1286" y="130"/>
                  </a:lnTo>
                  <a:lnTo>
                    <a:pt x="1276" y="126"/>
                  </a:lnTo>
                  <a:lnTo>
                    <a:pt x="1264" y="118"/>
                  </a:lnTo>
                  <a:lnTo>
                    <a:pt x="1262" y="116"/>
                  </a:lnTo>
                  <a:lnTo>
                    <a:pt x="1244" y="96"/>
                  </a:lnTo>
                  <a:lnTo>
                    <a:pt x="1240" y="90"/>
                  </a:lnTo>
                  <a:lnTo>
                    <a:pt x="1238" y="84"/>
                  </a:lnTo>
                  <a:lnTo>
                    <a:pt x="1238" y="62"/>
                  </a:lnTo>
                  <a:lnTo>
                    <a:pt x="1238" y="60"/>
                  </a:lnTo>
                  <a:lnTo>
                    <a:pt x="1242" y="56"/>
                  </a:lnTo>
                  <a:lnTo>
                    <a:pt x="1218" y="48"/>
                  </a:lnTo>
                  <a:lnTo>
                    <a:pt x="1218" y="56"/>
                  </a:lnTo>
                  <a:lnTo>
                    <a:pt x="1216" y="60"/>
                  </a:lnTo>
                  <a:lnTo>
                    <a:pt x="1210" y="64"/>
                  </a:lnTo>
                  <a:lnTo>
                    <a:pt x="1202" y="68"/>
                  </a:lnTo>
                  <a:lnTo>
                    <a:pt x="1200" y="68"/>
                  </a:lnTo>
                  <a:lnTo>
                    <a:pt x="1200" y="66"/>
                  </a:lnTo>
                  <a:lnTo>
                    <a:pt x="1188" y="64"/>
                  </a:lnTo>
                  <a:lnTo>
                    <a:pt x="1190" y="72"/>
                  </a:lnTo>
                  <a:lnTo>
                    <a:pt x="1170" y="60"/>
                  </a:lnTo>
                  <a:lnTo>
                    <a:pt x="1168" y="60"/>
                  </a:lnTo>
                  <a:lnTo>
                    <a:pt x="1168" y="58"/>
                  </a:lnTo>
                  <a:lnTo>
                    <a:pt x="1164" y="46"/>
                  </a:lnTo>
                  <a:lnTo>
                    <a:pt x="1162" y="32"/>
                  </a:lnTo>
                  <a:lnTo>
                    <a:pt x="1164" y="22"/>
                  </a:lnTo>
                  <a:lnTo>
                    <a:pt x="1166" y="16"/>
                  </a:lnTo>
                  <a:lnTo>
                    <a:pt x="1172" y="6"/>
                  </a:lnTo>
                  <a:lnTo>
                    <a:pt x="1170" y="0"/>
                  </a:lnTo>
                  <a:lnTo>
                    <a:pt x="1150" y="2"/>
                  </a:lnTo>
                  <a:lnTo>
                    <a:pt x="1142" y="4"/>
                  </a:lnTo>
                  <a:lnTo>
                    <a:pt x="1136" y="8"/>
                  </a:lnTo>
                  <a:lnTo>
                    <a:pt x="1132" y="14"/>
                  </a:lnTo>
                  <a:lnTo>
                    <a:pt x="1128" y="22"/>
                  </a:lnTo>
                  <a:lnTo>
                    <a:pt x="1116" y="40"/>
                  </a:lnTo>
                  <a:lnTo>
                    <a:pt x="1128" y="40"/>
                  </a:lnTo>
                  <a:lnTo>
                    <a:pt x="1130" y="40"/>
                  </a:lnTo>
                  <a:lnTo>
                    <a:pt x="1140" y="44"/>
                  </a:lnTo>
                  <a:lnTo>
                    <a:pt x="1142" y="44"/>
                  </a:lnTo>
                  <a:lnTo>
                    <a:pt x="1142" y="46"/>
                  </a:lnTo>
                  <a:lnTo>
                    <a:pt x="1142" y="48"/>
                  </a:lnTo>
                  <a:lnTo>
                    <a:pt x="1144" y="64"/>
                  </a:lnTo>
                  <a:lnTo>
                    <a:pt x="1150" y="80"/>
                  </a:lnTo>
                  <a:lnTo>
                    <a:pt x="1150" y="82"/>
                  </a:lnTo>
                  <a:lnTo>
                    <a:pt x="1150" y="84"/>
                  </a:lnTo>
                  <a:lnTo>
                    <a:pt x="1122" y="136"/>
                  </a:lnTo>
                  <a:lnTo>
                    <a:pt x="1120" y="142"/>
                  </a:lnTo>
                  <a:lnTo>
                    <a:pt x="1118" y="154"/>
                  </a:lnTo>
                  <a:lnTo>
                    <a:pt x="1114" y="190"/>
                  </a:lnTo>
                  <a:lnTo>
                    <a:pt x="1114" y="192"/>
                  </a:lnTo>
                  <a:lnTo>
                    <a:pt x="1104" y="212"/>
                  </a:lnTo>
                  <a:lnTo>
                    <a:pt x="1110" y="220"/>
                  </a:lnTo>
                  <a:lnTo>
                    <a:pt x="1110" y="222"/>
                  </a:lnTo>
                  <a:lnTo>
                    <a:pt x="1110" y="236"/>
                  </a:lnTo>
                  <a:lnTo>
                    <a:pt x="1110" y="242"/>
                  </a:lnTo>
                  <a:lnTo>
                    <a:pt x="1108" y="244"/>
                  </a:lnTo>
                  <a:lnTo>
                    <a:pt x="1106" y="244"/>
                  </a:lnTo>
                  <a:lnTo>
                    <a:pt x="1098" y="250"/>
                  </a:lnTo>
                  <a:lnTo>
                    <a:pt x="1088" y="262"/>
                  </a:lnTo>
                  <a:lnTo>
                    <a:pt x="1052" y="302"/>
                  </a:lnTo>
                  <a:lnTo>
                    <a:pt x="1050" y="304"/>
                  </a:lnTo>
                  <a:lnTo>
                    <a:pt x="1048" y="304"/>
                  </a:lnTo>
                  <a:lnTo>
                    <a:pt x="1046" y="302"/>
                  </a:lnTo>
                  <a:lnTo>
                    <a:pt x="1030" y="292"/>
                  </a:lnTo>
                  <a:lnTo>
                    <a:pt x="1020" y="282"/>
                  </a:lnTo>
                  <a:lnTo>
                    <a:pt x="1014" y="280"/>
                  </a:lnTo>
                  <a:lnTo>
                    <a:pt x="1008" y="278"/>
                  </a:lnTo>
                  <a:lnTo>
                    <a:pt x="982" y="276"/>
                  </a:lnTo>
                  <a:lnTo>
                    <a:pt x="982" y="314"/>
                  </a:lnTo>
                  <a:lnTo>
                    <a:pt x="966" y="384"/>
                  </a:lnTo>
                  <a:lnTo>
                    <a:pt x="964" y="392"/>
                  </a:lnTo>
                  <a:lnTo>
                    <a:pt x="964" y="402"/>
                  </a:lnTo>
                  <a:lnTo>
                    <a:pt x="962" y="432"/>
                  </a:lnTo>
                  <a:lnTo>
                    <a:pt x="968" y="440"/>
                  </a:lnTo>
                  <a:lnTo>
                    <a:pt x="974" y="430"/>
                  </a:lnTo>
                  <a:lnTo>
                    <a:pt x="974" y="428"/>
                  </a:lnTo>
                  <a:lnTo>
                    <a:pt x="994" y="420"/>
                  </a:lnTo>
                  <a:lnTo>
                    <a:pt x="1044" y="428"/>
                  </a:lnTo>
                  <a:lnTo>
                    <a:pt x="1050" y="420"/>
                  </a:lnTo>
                  <a:lnTo>
                    <a:pt x="1058" y="408"/>
                  </a:lnTo>
                  <a:lnTo>
                    <a:pt x="1060" y="406"/>
                  </a:lnTo>
                  <a:lnTo>
                    <a:pt x="1080" y="402"/>
                  </a:lnTo>
                  <a:lnTo>
                    <a:pt x="1106" y="400"/>
                  </a:lnTo>
                  <a:lnTo>
                    <a:pt x="1112" y="404"/>
                  </a:lnTo>
                  <a:lnTo>
                    <a:pt x="1120" y="410"/>
                  </a:lnTo>
                  <a:lnTo>
                    <a:pt x="1136" y="428"/>
                  </a:lnTo>
                  <a:lnTo>
                    <a:pt x="1158" y="440"/>
                  </a:lnTo>
                  <a:lnTo>
                    <a:pt x="1174" y="452"/>
                  </a:lnTo>
                  <a:lnTo>
                    <a:pt x="1184" y="462"/>
                  </a:lnTo>
                  <a:lnTo>
                    <a:pt x="1190" y="472"/>
                  </a:lnTo>
                  <a:lnTo>
                    <a:pt x="1192" y="480"/>
                  </a:lnTo>
                  <a:lnTo>
                    <a:pt x="1190" y="488"/>
                  </a:lnTo>
                  <a:lnTo>
                    <a:pt x="1186" y="492"/>
                  </a:lnTo>
                  <a:lnTo>
                    <a:pt x="1184" y="496"/>
                  </a:lnTo>
                  <a:lnTo>
                    <a:pt x="1174" y="498"/>
                  </a:lnTo>
                  <a:lnTo>
                    <a:pt x="1172" y="498"/>
                  </a:lnTo>
                  <a:lnTo>
                    <a:pt x="1126" y="498"/>
                  </a:lnTo>
                  <a:lnTo>
                    <a:pt x="1112" y="498"/>
                  </a:lnTo>
                  <a:lnTo>
                    <a:pt x="1102" y="500"/>
                  </a:lnTo>
                  <a:lnTo>
                    <a:pt x="1084" y="512"/>
                  </a:lnTo>
                  <a:lnTo>
                    <a:pt x="1054" y="532"/>
                  </a:lnTo>
                  <a:lnTo>
                    <a:pt x="1042" y="536"/>
                  </a:lnTo>
                  <a:lnTo>
                    <a:pt x="1034" y="538"/>
                  </a:lnTo>
                  <a:lnTo>
                    <a:pt x="1018" y="540"/>
                  </a:lnTo>
                  <a:lnTo>
                    <a:pt x="1010" y="580"/>
                  </a:lnTo>
                  <a:lnTo>
                    <a:pt x="1004" y="596"/>
                  </a:lnTo>
                  <a:lnTo>
                    <a:pt x="1000" y="602"/>
                  </a:lnTo>
                  <a:lnTo>
                    <a:pt x="996" y="606"/>
                  </a:lnTo>
                  <a:lnTo>
                    <a:pt x="990" y="610"/>
                  </a:lnTo>
                  <a:lnTo>
                    <a:pt x="984" y="614"/>
                  </a:lnTo>
                  <a:lnTo>
                    <a:pt x="966" y="620"/>
                  </a:lnTo>
                  <a:lnTo>
                    <a:pt x="956" y="622"/>
                  </a:lnTo>
                  <a:lnTo>
                    <a:pt x="946" y="626"/>
                  </a:lnTo>
                  <a:lnTo>
                    <a:pt x="926" y="634"/>
                  </a:lnTo>
                  <a:lnTo>
                    <a:pt x="914" y="664"/>
                  </a:lnTo>
                  <a:lnTo>
                    <a:pt x="912" y="664"/>
                  </a:lnTo>
                  <a:lnTo>
                    <a:pt x="910" y="664"/>
                  </a:lnTo>
                  <a:lnTo>
                    <a:pt x="874" y="680"/>
                  </a:lnTo>
                  <a:lnTo>
                    <a:pt x="872" y="680"/>
                  </a:lnTo>
                  <a:lnTo>
                    <a:pt x="854" y="676"/>
                  </a:lnTo>
                  <a:lnTo>
                    <a:pt x="834" y="670"/>
                  </a:lnTo>
                  <a:lnTo>
                    <a:pt x="820" y="664"/>
                  </a:lnTo>
                  <a:lnTo>
                    <a:pt x="814" y="662"/>
                  </a:lnTo>
                  <a:lnTo>
                    <a:pt x="806" y="660"/>
                  </a:lnTo>
                  <a:lnTo>
                    <a:pt x="798" y="660"/>
                  </a:lnTo>
                  <a:lnTo>
                    <a:pt x="790" y="662"/>
                  </a:lnTo>
                  <a:lnTo>
                    <a:pt x="784" y="672"/>
                  </a:lnTo>
                  <a:lnTo>
                    <a:pt x="778" y="684"/>
                  </a:lnTo>
                  <a:lnTo>
                    <a:pt x="776" y="698"/>
                  </a:lnTo>
                  <a:lnTo>
                    <a:pt x="776" y="710"/>
                  </a:lnTo>
                  <a:lnTo>
                    <a:pt x="778" y="722"/>
                  </a:lnTo>
                  <a:lnTo>
                    <a:pt x="782" y="728"/>
                  </a:lnTo>
                  <a:lnTo>
                    <a:pt x="786" y="728"/>
                  </a:lnTo>
                  <a:lnTo>
                    <a:pt x="794" y="724"/>
                  </a:lnTo>
                  <a:lnTo>
                    <a:pt x="794" y="748"/>
                  </a:lnTo>
                  <a:lnTo>
                    <a:pt x="794" y="756"/>
                  </a:lnTo>
                  <a:lnTo>
                    <a:pt x="792" y="760"/>
                  </a:lnTo>
                  <a:lnTo>
                    <a:pt x="790" y="764"/>
                  </a:lnTo>
                  <a:lnTo>
                    <a:pt x="786" y="768"/>
                  </a:lnTo>
                  <a:lnTo>
                    <a:pt x="776" y="774"/>
                  </a:lnTo>
                  <a:lnTo>
                    <a:pt x="764" y="778"/>
                  </a:lnTo>
                  <a:lnTo>
                    <a:pt x="758" y="780"/>
                  </a:lnTo>
                  <a:lnTo>
                    <a:pt x="750" y="786"/>
                  </a:lnTo>
                  <a:lnTo>
                    <a:pt x="738" y="798"/>
                  </a:lnTo>
                  <a:lnTo>
                    <a:pt x="724" y="818"/>
                  </a:lnTo>
                  <a:lnTo>
                    <a:pt x="708" y="844"/>
                  </a:lnTo>
                  <a:lnTo>
                    <a:pt x="706" y="844"/>
                  </a:lnTo>
                  <a:lnTo>
                    <a:pt x="682" y="860"/>
                  </a:lnTo>
                  <a:lnTo>
                    <a:pt x="688" y="860"/>
                  </a:lnTo>
                  <a:lnTo>
                    <a:pt x="688" y="862"/>
                  </a:lnTo>
                  <a:lnTo>
                    <a:pt x="688" y="864"/>
                  </a:lnTo>
                  <a:lnTo>
                    <a:pt x="686" y="868"/>
                  </a:lnTo>
                  <a:lnTo>
                    <a:pt x="678" y="868"/>
                  </a:lnTo>
                  <a:lnTo>
                    <a:pt x="610" y="868"/>
                  </a:lnTo>
                  <a:lnTo>
                    <a:pt x="584" y="868"/>
                  </a:lnTo>
                  <a:lnTo>
                    <a:pt x="558" y="870"/>
                  </a:lnTo>
                  <a:lnTo>
                    <a:pt x="532" y="874"/>
                  </a:lnTo>
                  <a:lnTo>
                    <a:pt x="510" y="882"/>
                  </a:lnTo>
                  <a:lnTo>
                    <a:pt x="488" y="890"/>
                  </a:lnTo>
                  <a:lnTo>
                    <a:pt x="468" y="900"/>
                  </a:lnTo>
                  <a:lnTo>
                    <a:pt x="450" y="914"/>
                  </a:lnTo>
                  <a:lnTo>
                    <a:pt x="434" y="928"/>
                  </a:lnTo>
                  <a:lnTo>
                    <a:pt x="432" y="930"/>
                  </a:lnTo>
                  <a:lnTo>
                    <a:pt x="430" y="930"/>
                  </a:lnTo>
                  <a:lnTo>
                    <a:pt x="402" y="934"/>
                  </a:lnTo>
                  <a:lnTo>
                    <a:pt x="400" y="934"/>
                  </a:lnTo>
                  <a:lnTo>
                    <a:pt x="398" y="934"/>
                  </a:lnTo>
                  <a:lnTo>
                    <a:pt x="390" y="916"/>
                  </a:lnTo>
                  <a:lnTo>
                    <a:pt x="362" y="922"/>
                  </a:lnTo>
                  <a:lnTo>
                    <a:pt x="350" y="922"/>
                  </a:lnTo>
                  <a:lnTo>
                    <a:pt x="336" y="920"/>
                  </a:lnTo>
                  <a:lnTo>
                    <a:pt x="320" y="916"/>
                  </a:lnTo>
                  <a:lnTo>
                    <a:pt x="304" y="908"/>
                  </a:lnTo>
                  <a:lnTo>
                    <a:pt x="290" y="900"/>
                  </a:lnTo>
                  <a:lnTo>
                    <a:pt x="274" y="892"/>
                  </a:lnTo>
                  <a:lnTo>
                    <a:pt x="246" y="872"/>
                  </a:lnTo>
                  <a:lnTo>
                    <a:pt x="238" y="866"/>
                  </a:lnTo>
                  <a:lnTo>
                    <a:pt x="226" y="860"/>
                  </a:lnTo>
                  <a:lnTo>
                    <a:pt x="214" y="856"/>
                  </a:lnTo>
                  <a:lnTo>
                    <a:pt x="202" y="854"/>
                  </a:lnTo>
                  <a:lnTo>
                    <a:pt x="176" y="852"/>
                  </a:lnTo>
                  <a:lnTo>
                    <a:pt x="148" y="856"/>
                  </a:lnTo>
                  <a:lnTo>
                    <a:pt x="116" y="858"/>
                  </a:lnTo>
                  <a:lnTo>
                    <a:pt x="86" y="856"/>
                  </a:lnTo>
                  <a:lnTo>
                    <a:pt x="68" y="854"/>
                  </a:lnTo>
                  <a:lnTo>
                    <a:pt x="48" y="852"/>
                  </a:lnTo>
                  <a:lnTo>
                    <a:pt x="2" y="838"/>
                  </a:lnTo>
                  <a:lnTo>
                    <a:pt x="0" y="844"/>
                  </a:lnTo>
                  <a:lnTo>
                    <a:pt x="2" y="844"/>
                  </a:lnTo>
                  <a:lnTo>
                    <a:pt x="2" y="852"/>
                  </a:lnTo>
                  <a:lnTo>
                    <a:pt x="10" y="868"/>
                  </a:lnTo>
                  <a:lnTo>
                    <a:pt x="26" y="888"/>
                  </a:lnTo>
                  <a:lnTo>
                    <a:pt x="28" y="892"/>
                  </a:lnTo>
                  <a:lnTo>
                    <a:pt x="24" y="906"/>
                  </a:lnTo>
                  <a:lnTo>
                    <a:pt x="24" y="908"/>
                  </a:lnTo>
                  <a:lnTo>
                    <a:pt x="14" y="920"/>
                  </a:lnTo>
                  <a:lnTo>
                    <a:pt x="24" y="930"/>
                  </a:lnTo>
                  <a:lnTo>
                    <a:pt x="30" y="936"/>
                  </a:lnTo>
                  <a:lnTo>
                    <a:pt x="30" y="940"/>
                  </a:lnTo>
                  <a:lnTo>
                    <a:pt x="34" y="956"/>
                  </a:lnTo>
                  <a:lnTo>
                    <a:pt x="46" y="968"/>
                  </a:lnTo>
                  <a:lnTo>
                    <a:pt x="46" y="970"/>
                  </a:lnTo>
                  <a:lnTo>
                    <a:pt x="46" y="980"/>
                  </a:lnTo>
                  <a:lnTo>
                    <a:pt x="46" y="988"/>
                  </a:lnTo>
                  <a:lnTo>
                    <a:pt x="54" y="994"/>
                  </a:lnTo>
                  <a:lnTo>
                    <a:pt x="58" y="992"/>
                  </a:lnTo>
                  <a:lnTo>
                    <a:pt x="60" y="990"/>
                  </a:lnTo>
                  <a:lnTo>
                    <a:pt x="64" y="982"/>
                  </a:lnTo>
                  <a:lnTo>
                    <a:pt x="72" y="980"/>
                  </a:lnTo>
                  <a:lnTo>
                    <a:pt x="78" y="976"/>
                  </a:lnTo>
                  <a:lnTo>
                    <a:pt x="120" y="972"/>
                  </a:lnTo>
                  <a:lnTo>
                    <a:pt x="138" y="966"/>
                  </a:lnTo>
                  <a:lnTo>
                    <a:pt x="142" y="964"/>
                  </a:lnTo>
                  <a:lnTo>
                    <a:pt x="150" y="984"/>
                  </a:lnTo>
                  <a:lnTo>
                    <a:pt x="150" y="990"/>
                  </a:lnTo>
                  <a:lnTo>
                    <a:pt x="148" y="996"/>
                  </a:lnTo>
                  <a:lnTo>
                    <a:pt x="126" y="1028"/>
                  </a:lnTo>
                  <a:lnTo>
                    <a:pt x="126" y="1034"/>
                  </a:lnTo>
                  <a:lnTo>
                    <a:pt x="138" y="1044"/>
                  </a:lnTo>
                  <a:lnTo>
                    <a:pt x="148" y="1052"/>
                  </a:lnTo>
                  <a:lnTo>
                    <a:pt x="156" y="1060"/>
                  </a:lnTo>
                  <a:lnTo>
                    <a:pt x="162" y="1064"/>
                  </a:lnTo>
                  <a:lnTo>
                    <a:pt x="170" y="1068"/>
                  </a:lnTo>
                  <a:lnTo>
                    <a:pt x="178" y="1076"/>
                  </a:lnTo>
                  <a:lnTo>
                    <a:pt x="178" y="1078"/>
                  </a:lnTo>
                  <a:lnTo>
                    <a:pt x="186" y="1082"/>
                  </a:lnTo>
                  <a:lnTo>
                    <a:pt x="190" y="1082"/>
                  </a:lnTo>
                  <a:lnTo>
                    <a:pt x="192" y="1092"/>
                  </a:lnTo>
                  <a:lnTo>
                    <a:pt x="194" y="1100"/>
                  </a:lnTo>
                  <a:lnTo>
                    <a:pt x="196" y="1112"/>
                  </a:lnTo>
                  <a:lnTo>
                    <a:pt x="216" y="1116"/>
                  </a:lnTo>
                  <a:lnTo>
                    <a:pt x="218" y="1116"/>
                  </a:lnTo>
                  <a:lnTo>
                    <a:pt x="218" y="1118"/>
                  </a:lnTo>
                  <a:lnTo>
                    <a:pt x="220" y="1120"/>
                  </a:lnTo>
                  <a:lnTo>
                    <a:pt x="226" y="1130"/>
                  </a:lnTo>
                  <a:lnTo>
                    <a:pt x="242" y="1136"/>
                  </a:lnTo>
                  <a:lnTo>
                    <a:pt x="252" y="1130"/>
                  </a:lnTo>
                  <a:lnTo>
                    <a:pt x="250" y="1124"/>
                  </a:lnTo>
                  <a:lnTo>
                    <a:pt x="240" y="1114"/>
                  </a:lnTo>
                  <a:lnTo>
                    <a:pt x="242" y="1112"/>
                  </a:lnTo>
                  <a:lnTo>
                    <a:pt x="250" y="1094"/>
                  </a:lnTo>
                  <a:lnTo>
                    <a:pt x="270" y="1094"/>
                  </a:lnTo>
                  <a:lnTo>
                    <a:pt x="270" y="1096"/>
                  </a:lnTo>
                  <a:lnTo>
                    <a:pt x="298" y="1104"/>
                  </a:lnTo>
                  <a:lnTo>
                    <a:pt x="314" y="1102"/>
                  </a:lnTo>
                  <a:lnTo>
                    <a:pt x="326" y="1092"/>
                  </a:lnTo>
                  <a:lnTo>
                    <a:pt x="334" y="1080"/>
                  </a:lnTo>
                  <a:lnTo>
                    <a:pt x="342" y="1074"/>
                  </a:lnTo>
                  <a:lnTo>
                    <a:pt x="348" y="1070"/>
                  </a:lnTo>
                  <a:lnTo>
                    <a:pt x="354" y="1072"/>
                  </a:lnTo>
                  <a:lnTo>
                    <a:pt x="360" y="1070"/>
                  </a:lnTo>
                  <a:lnTo>
                    <a:pt x="368" y="1072"/>
                  </a:lnTo>
                  <a:lnTo>
                    <a:pt x="374" y="1072"/>
                  </a:lnTo>
                  <a:lnTo>
                    <a:pt x="374" y="1076"/>
                  </a:lnTo>
                  <a:lnTo>
                    <a:pt x="378" y="1084"/>
                  </a:lnTo>
                  <a:lnTo>
                    <a:pt x="382" y="1096"/>
                  </a:lnTo>
                  <a:lnTo>
                    <a:pt x="386" y="1108"/>
                  </a:lnTo>
                  <a:lnTo>
                    <a:pt x="386" y="1110"/>
                  </a:lnTo>
                  <a:lnTo>
                    <a:pt x="382" y="1124"/>
                  </a:lnTo>
                  <a:lnTo>
                    <a:pt x="368" y="1140"/>
                  </a:lnTo>
                  <a:lnTo>
                    <a:pt x="366" y="1142"/>
                  </a:lnTo>
                  <a:lnTo>
                    <a:pt x="338" y="1154"/>
                  </a:lnTo>
                  <a:lnTo>
                    <a:pt x="334" y="1162"/>
                  </a:lnTo>
                  <a:lnTo>
                    <a:pt x="330" y="1186"/>
                  </a:lnTo>
                  <a:lnTo>
                    <a:pt x="332" y="1196"/>
                  </a:lnTo>
                  <a:lnTo>
                    <a:pt x="340" y="1208"/>
                  </a:lnTo>
                  <a:lnTo>
                    <a:pt x="342" y="1212"/>
                  </a:lnTo>
                  <a:lnTo>
                    <a:pt x="352" y="1218"/>
                  </a:lnTo>
                  <a:lnTo>
                    <a:pt x="386" y="1218"/>
                  </a:lnTo>
                  <a:lnTo>
                    <a:pt x="414" y="1214"/>
                  </a:lnTo>
                  <a:lnTo>
                    <a:pt x="418" y="1210"/>
                  </a:lnTo>
                  <a:lnTo>
                    <a:pt x="424" y="1204"/>
                  </a:lnTo>
                  <a:lnTo>
                    <a:pt x="428" y="1204"/>
                  </a:lnTo>
                  <a:lnTo>
                    <a:pt x="448" y="1206"/>
                  </a:lnTo>
                  <a:lnTo>
                    <a:pt x="450" y="1204"/>
                  </a:lnTo>
                  <a:lnTo>
                    <a:pt x="448" y="1196"/>
                  </a:lnTo>
                  <a:lnTo>
                    <a:pt x="450" y="1188"/>
                  </a:lnTo>
                  <a:lnTo>
                    <a:pt x="458" y="1174"/>
                  </a:lnTo>
                  <a:lnTo>
                    <a:pt x="458" y="1148"/>
                  </a:lnTo>
                  <a:lnTo>
                    <a:pt x="474" y="1106"/>
                  </a:lnTo>
                  <a:lnTo>
                    <a:pt x="474" y="1104"/>
                  </a:lnTo>
                  <a:lnTo>
                    <a:pt x="500" y="1084"/>
                  </a:lnTo>
                  <a:lnTo>
                    <a:pt x="502" y="1082"/>
                  </a:lnTo>
                  <a:lnTo>
                    <a:pt x="522" y="1092"/>
                  </a:lnTo>
                  <a:lnTo>
                    <a:pt x="536" y="1102"/>
                  </a:lnTo>
                  <a:lnTo>
                    <a:pt x="538" y="1108"/>
                  </a:lnTo>
                  <a:lnTo>
                    <a:pt x="540" y="1110"/>
                  </a:lnTo>
                  <a:lnTo>
                    <a:pt x="538" y="1128"/>
                  </a:lnTo>
                  <a:lnTo>
                    <a:pt x="530" y="1140"/>
                  </a:lnTo>
                  <a:lnTo>
                    <a:pt x="526" y="1156"/>
                  </a:lnTo>
                  <a:lnTo>
                    <a:pt x="526" y="1172"/>
                  </a:lnTo>
                  <a:lnTo>
                    <a:pt x="530" y="1180"/>
                  </a:lnTo>
                  <a:lnTo>
                    <a:pt x="538" y="1180"/>
                  </a:lnTo>
                  <a:lnTo>
                    <a:pt x="540" y="1180"/>
                  </a:lnTo>
                  <a:lnTo>
                    <a:pt x="552" y="1180"/>
                  </a:lnTo>
                  <a:lnTo>
                    <a:pt x="556" y="1182"/>
                  </a:lnTo>
                  <a:lnTo>
                    <a:pt x="560" y="1186"/>
                  </a:lnTo>
                  <a:lnTo>
                    <a:pt x="566" y="1196"/>
                  </a:lnTo>
                  <a:lnTo>
                    <a:pt x="572" y="1200"/>
                  </a:lnTo>
                  <a:lnTo>
                    <a:pt x="574" y="1200"/>
                  </a:lnTo>
                  <a:lnTo>
                    <a:pt x="602" y="1212"/>
                  </a:lnTo>
                  <a:lnTo>
                    <a:pt x="614" y="1216"/>
                  </a:lnTo>
                  <a:lnTo>
                    <a:pt x="630" y="1214"/>
                  </a:lnTo>
                  <a:lnTo>
                    <a:pt x="638" y="1204"/>
                  </a:lnTo>
                  <a:lnTo>
                    <a:pt x="646" y="1164"/>
                  </a:lnTo>
                  <a:lnTo>
                    <a:pt x="648" y="1144"/>
                  </a:lnTo>
                  <a:lnTo>
                    <a:pt x="648" y="1142"/>
                  </a:lnTo>
                  <a:lnTo>
                    <a:pt x="650" y="1140"/>
                  </a:lnTo>
                  <a:lnTo>
                    <a:pt x="666" y="1128"/>
                  </a:lnTo>
                  <a:lnTo>
                    <a:pt x="674" y="1116"/>
                  </a:lnTo>
                  <a:lnTo>
                    <a:pt x="690" y="1108"/>
                  </a:lnTo>
                  <a:lnTo>
                    <a:pt x="700" y="1102"/>
                  </a:lnTo>
                  <a:lnTo>
                    <a:pt x="712" y="1098"/>
                  </a:lnTo>
                  <a:lnTo>
                    <a:pt x="706" y="1074"/>
                  </a:lnTo>
                  <a:lnTo>
                    <a:pt x="734" y="1076"/>
                  </a:lnTo>
                  <a:lnTo>
                    <a:pt x="734" y="1078"/>
                  </a:lnTo>
                  <a:lnTo>
                    <a:pt x="748" y="1084"/>
                  </a:lnTo>
                  <a:lnTo>
                    <a:pt x="748" y="1082"/>
                  </a:lnTo>
                  <a:lnTo>
                    <a:pt x="752" y="1068"/>
                  </a:lnTo>
                  <a:lnTo>
                    <a:pt x="752" y="1064"/>
                  </a:lnTo>
                  <a:lnTo>
                    <a:pt x="754" y="1066"/>
                  </a:lnTo>
                  <a:lnTo>
                    <a:pt x="756" y="1066"/>
                  </a:lnTo>
                  <a:lnTo>
                    <a:pt x="768" y="1068"/>
                  </a:lnTo>
                  <a:lnTo>
                    <a:pt x="774" y="1068"/>
                  </a:lnTo>
                  <a:lnTo>
                    <a:pt x="786" y="1056"/>
                  </a:lnTo>
                  <a:lnTo>
                    <a:pt x="788" y="1056"/>
                  </a:lnTo>
                  <a:lnTo>
                    <a:pt x="788" y="1054"/>
                  </a:lnTo>
                  <a:lnTo>
                    <a:pt x="790" y="1054"/>
                  </a:lnTo>
                  <a:lnTo>
                    <a:pt x="806" y="1052"/>
                  </a:lnTo>
                  <a:lnTo>
                    <a:pt x="818" y="1038"/>
                  </a:lnTo>
                  <a:lnTo>
                    <a:pt x="826" y="1028"/>
                  </a:lnTo>
                  <a:lnTo>
                    <a:pt x="826" y="1016"/>
                  </a:lnTo>
                  <a:lnTo>
                    <a:pt x="828" y="1010"/>
                  </a:lnTo>
                  <a:lnTo>
                    <a:pt x="834" y="1004"/>
                  </a:lnTo>
                  <a:lnTo>
                    <a:pt x="836" y="1004"/>
                  </a:lnTo>
                  <a:lnTo>
                    <a:pt x="850" y="1006"/>
                  </a:lnTo>
                  <a:lnTo>
                    <a:pt x="858" y="1002"/>
                  </a:lnTo>
                  <a:lnTo>
                    <a:pt x="860" y="992"/>
                  </a:lnTo>
                  <a:lnTo>
                    <a:pt x="876" y="986"/>
                  </a:lnTo>
                  <a:lnTo>
                    <a:pt x="878" y="986"/>
                  </a:lnTo>
                  <a:lnTo>
                    <a:pt x="898" y="988"/>
                  </a:lnTo>
                  <a:lnTo>
                    <a:pt x="914" y="984"/>
                  </a:lnTo>
                  <a:lnTo>
                    <a:pt x="922" y="976"/>
                  </a:lnTo>
                  <a:lnTo>
                    <a:pt x="930" y="962"/>
                  </a:lnTo>
                  <a:lnTo>
                    <a:pt x="918" y="950"/>
                  </a:lnTo>
                  <a:lnTo>
                    <a:pt x="918" y="948"/>
                  </a:lnTo>
                  <a:lnTo>
                    <a:pt x="914" y="940"/>
                  </a:lnTo>
                  <a:lnTo>
                    <a:pt x="912" y="924"/>
                  </a:lnTo>
                  <a:lnTo>
                    <a:pt x="918" y="912"/>
                  </a:lnTo>
                  <a:lnTo>
                    <a:pt x="920" y="904"/>
                  </a:lnTo>
                  <a:lnTo>
                    <a:pt x="928" y="896"/>
                  </a:lnTo>
                  <a:lnTo>
                    <a:pt x="936" y="878"/>
                  </a:lnTo>
                  <a:lnTo>
                    <a:pt x="936" y="876"/>
                  </a:lnTo>
                  <a:lnTo>
                    <a:pt x="938" y="876"/>
                  </a:lnTo>
                  <a:lnTo>
                    <a:pt x="946" y="864"/>
                  </a:lnTo>
                  <a:lnTo>
                    <a:pt x="958" y="840"/>
                  </a:lnTo>
                  <a:lnTo>
                    <a:pt x="968" y="856"/>
                  </a:lnTo>
                  <a:lnTo>
                    <a:pt x="970" y="856"/>
                  </a:lnTo>
                  <a:lnTo>
                    <a:pt x="970" y="858"/>
                  </a:lnTo>
                  <a:lnTo>
                    <a:pt x="974" y="874"/>
                  </a:lnTo>
                  <a:lnTo>
                    <a:pt x="976" y="890"/>
                  </a:lnTo>
                  <a:lnTo>
                    <a:pt x="986" y="896"/>
                  </a:lnTo>
                  <a:lnTo>
                    <a:pt x="988" y="896"/>
                  </a:lnTo>
                  <a:lnTo>
                    <a:pt x="990" y="896"/>
                  </a:lnTo>
                  <a:lnTo>
                    <a:pt x="992" y="896"/>
                  </a:lnTo>
                  <a:lnTo>
                    <a:pt x="1002" y="880"/>
                  </a:lnTo>
                  <a:lnTo>
                    <a:pt x="1006" y="864"/>
                  </a:lnTo>
                  <a:lnTo>
                    <a:pt x="1010" y="864"/>
                  </a:lnTo>
                  <a:lnTo>
                    <a:pt x="1012" y="864"/>
                  </a:lnTo>
                  <a:lnTo>
                    <a:pt x="1034" y="872"/>
                  </a:lnTo>
                  <a:lnTo>
                    <a:pt x="1046" y="864"/>
                  </a:lnTo>
                  <a:lnTo>
                    <a:pt x="1048" y="864"/>
                  </a:lnTo>
                  <a:lnTo>
                    <a:pt x="1060" y="862"/>
                  </a:lnTo>
                  <a:lnTo>
                    <a:pt x="1068" y="848"/>
                  </a:lnTo>
                  <a:lnTo>
                    <a:pt x="1068" y="832"/>
                  </a:lnTo>
                  <a:lnTo>
                    <a:pt x="1074" y="806"/>
                  </a:lnTo>
                  <a:lnTo>
                    <a:pt x="1074" y="808"/>
                  </a:lnTo>
                  <a:lnTo>
                    <a:pt x="1078" y="808"/>
                  </a:lnTo>
                  <a:lnTo>
                    <a:pt x="1094" y="812"/>
                  </a:lnTo>
                  <a:lnTo>
                    <a:pt x="1102" y="796"/>
                  </a:lnTo>
                  <a:lnTo>
                    <a:pt x="1104" y="796"/>
                  </a:lnTo>
                  <a:lnTo>
                    <a:pt x="1106" y="796"/>
                  </a:lnTo>
                  <a:lnTo>
                    <a:pt x="1122" y="796"/>
                  </a:lnTo>
                  <a:lnTo>
                    <a:pt x="1124" y="796"/>
                  </a:lnTo>
                  <a:lnTo>
                    <a:pt x="1126" y="796"/>
                  </a:lnTo>
                  <a:lnTo>
                    <a:pt x="1134" y="808"/>
                  </a:lnTo>
                  <a:lnTo>
                    <a:pt x="1134" y="810"/>
                  </a:lnTo>
                  <a:lnTo>
                    <a:pt x="1134" y="812"/>
                  </a:lnTo>
                  <a:lnTo>
                    <a:pt x="1136" y="828"/>
                  </a:lnTo>
                  <a:lnTo>
                    <a:pt x="1144" y="834"/>
                  </a:lnTo>
                  <a:lnTo>
                    <a:pt x="1154" y="824"/>
                  </a:lnTo>
                  <a:lnTo>
                    <a:pt x="1158" y="828"/>
                  </a:lnTo>
                  <a:lnTo>
                    <a:pt x="1162" y="834"/>
                  </a:lnTo>
                  <a:lnTo>
                    <a:pt x="1162" y="840"/>
                  </a:lnTo>
                  <a:lnTo>
                    <a:pt x="1162" y="854"/>
                  </a:lnTo>
                  <a:lnTo>
                    <a:pt x="1158" y="868"/>
                  </a:lnTo>
                  <a:lnTo>
                    <a:pt x="1162" y="876"/>
                  </a:lnTo>
                  <a:lnTo>
                    <a:pt x="1170" y="884"/>
                  </a:lnTo>
                  <a:lnTo>
                    <a:pt x="1202" y="888"/>
                  </a:lnTo>
                  <a:lnTo>
                    <a:pt x="1204" y="890"/>
                  </a:lnTo>
                  <a:lnTo>
                    <a:pt x="1206" y="890"/>
                  </a:lnTo>
                  <a:lnTo>
                    <a:pt x="1208" y="892"/>
                  </a:lnTo>
                  <a:lnTo>
                    <a:pt x="1218" y="880"/>
                  </a:lnTo>
                  <a:lnTo>
                    <a:pt x="1226" y="872"/>
                  </a:lnTo>
                  <a:lnTo>
                    <a:pt x="1222" y="860"/>
                  </a:lnTo>
                  <a:lnTo>
                    <a:pt x="1214" y="808"/>
                  </a:lnTo>
                  <a:lnTo>
                    <a:pt x="1238" y="820"/>
                  </a:lnTo>
                  <a:lnTo>
                    <a:pt x="1250" y="832"/>
                  </a:lnTo>
                  <a:lnTo>
                    <a:pt x="1256" y="838"/>
                  </a:lnTo>
                  <a:lnTo>
                    <a:pt x="1266" y="832"/>
                  </a:lnTo>
                  <a:lnTo>
                    <a:pt x="1298" y="796"/>
                  </a:lnTo>
                  <a:lnTo>
                    <a:pt x="1300" y="796"/>
                  </a:lnTo>
                  <a:lnTo>
                    <a:pt x="1312" y="786"/>
                  </a:lnTo>
                  <a:lnTo>
                    <a:pt x="1326" y="768"/>
                  </a:lnTo>
                  <a:lnTo>
                    <a:pt x="1326" y="766"/>
                  </a:lnTo>
                  <a:lnTo>
                    <a:pt x="1344" y="770"/>
                  </a:lnTo>
                  <a:lnTo>
                    <a:pt x="1354" y="770"/>
                  </a:lnTo>
                  <a:lnTo>
                    <a:pt x="1354" y="762"/>
                  </a:lnTo>
                  <a:lnTo>
                    <a:pt x="1356" y="756"/>
                  </a:lnTo>
                  <a:lnTo>
                    <a:pt x="1370" y="740"/>
                  </a:lnTo>
                  <a:lnTo>
                    <a:pt x="1374" y="736"/>
                  </a:lnTo>
                  <a:lnTo>
                    <a:pt x="1390" y="742"/>
                  </a:lnTo>
                  <a:lnTo>
                    <a:pt x="1408" y="740"/>
                  </a:lnTo>
                  <a:lnTo>
                    <a:pt x="1422" y="726"/>
                  </a:lnTo>
                  <a:lnTo>
                    <a:pt x="1428" y="714"/>
                  </a:lnTo>
                  <a:lnTo>
                    <a:pt x="1424" y="708"/>
                  </a:lnTo>
                  <a:lnTo>
                    <a:pt x="1412" y="714"/>
                  </a:lnTo>
                  <a:lnTo>
                    <a:pt x="1412" y="712"/>
                  </a:lnTo>
                  <a:lnTo>
                    <a:pt x="1410" y="712"/>
                  </a:lnTo>
                  <a:lnTo>
                    <a:pt x="1396" y="700"/>
                  </a:lnTo>
                  <a:lnTo>
                    <a:pt x="1396" y="698"/>
                  </a:lnTo>
                  <a:lnTo>
                    <a:pt x="1402" y="676"/>
                  </a:lnTo>
                  <a:lnTo>
                    <a:pt x="1402" y="660"/>
                  </a:lnTo>
                  <a:lnTo>
                    <a:pt x="1398" y="648"/>
                  </a:lnTo>
                  <a:lnTo>
                    <a:pt x="1388" y="644"/>
                  </a:lnTo>
                  <a:lnTo>
                    <a:pt x="1388" y="642"/>
                  </a:lnTo>
                  <a:lnTo>
                    <a:pt x="1386" y="642"/>
                  </a:lnTo>
                  <a:lnTo>
                    <a:pt x="1386" y="640"/>
                  </a:lnTo>
                  <a:lnTo>
                    <a:pt x="1376" y="622"/>
                  </a:lnTo>
                  <a:lnTo>
                    <a:pt x="1374" y="620"/>
                  </a:lnTo>
                  <a:lnTo>
                    <a:pt x="1362" y="636"/>
                  </a:lnTo>
                  <a:lnTo>
                    <a:pt x="1348" y="644"/>
                  </a:lnTo>
                  <a:lnTo>
                    <a:pt x="1344" y="646"/>
                  </a:lnTo>
                  <a:lnTo>
                    <a:pt x="1344" y="644"/>
                  </a:lnTo>
                  <a:lnTo>
                    <a:pt x="1342" y="644"/>
                  </a:lnTo>
                  <a:lnTo>
                    <a:pt x="1328" y="630"/>
                  </a:lnTo>
                  <a:lnTo>
                    <a:pt x="1328" y="628"/>
                  </a:lnTo>
                  <a:lnTo>
                    <a:pt x="1318" y="606"/>
                  </a:lnTo>
                  <a:lnTo>
                    <a:pt x="1314" y="590"/>
                  </a:lnTo>
                  <a:lnTo>
                    <a:pt x="1314" y="588"/>
                  </a:lnTo>
                  <a:lnTo>
                    <a:pt x="1314" y="564"/>
                  </a:lnTo>
                  <a:lnTo>
                    <a:pt x="1312" y="550"/>
                  </a:lnTo>
                  <a:lnTo>
                    <a:pt x="1300" y="546"/>
                  </a:lnTo>
                  <a:lnTo>
                    <a:pt x="1274" y="526"/>
                  </a:lnTo>
                  <a:lnTo>
                    <a:pt x="1276" y="524"/>
                  </a:lnTo>
                  <a:lnTo>
                    <a:pt x="1288" y="510"/>
                  </a:lnTo>
                  <a:lnTo>
                    <a:pt x="1288" y="508"/>
                  </a:lnTo>
                  <a:lnTo>
                    <a:pt x="1290" y="508"/>
                  </a:lnTo>
                  <a:lnTo>
                    <a:pt x="1302" y="508"/>
                  </a:lnTo>
                  <a:lnTo>
                    <a:pt x="1304" y="508"/>
                  </a:lnTo>
                  <a:lnTo>
                    <a:pt x="1310" y="510"/>
                  </a:lnTo>
                  <a:lnTo>
                    <a:pt x="1314" y="514"/>
                  </a:lnTo>
                  <a:lnTo>
                    <a:pt x="1326" y="522"/>
                  </a:lnTo>
                  <a:lnTo>
                    <a:pt x="1338" y="512"/>
                  </a:lnTo>
                  <a:lnTo>
                    <a:pt x="1346" y="500"/>
                  </a:lnTo>
                  <a:lnTo>
                    <a:pt x="1346" y="490"/>
                  </a:lnTo>
                  <a:lnTo>
                    <a:pt x="1344" y="464"/>
                  </a:lnTo>
                  <a:lnTo>
                    <a:pt x="1342" y="454"/>
                  </a:lnTo>
                  <a:lnTo>
                    <a:pt x="1324" y="452"/>
                  </a:lnTo>
                  <a:lnTo>
                    <a:pt x="1324" y="440"/>
                  </a:lnTo>
                  <a:lnTo>
                    <a:pt x="1308" y="420"/>
                  </a:lnTo>
                  <a:lnTo>
                    <a:pt x="1306" y="420"/>
                  </a:lnTo>
                  <a:lnTo>
                    <a:pt x="1298" y="406"/>
                  </a:lnTo>
                  <a:lnTo>
                    <a:pt x="1298" y="404"/>
                  </a:lnTo>
                  <a:lnTo>
                    <a:pt x="1298" y="402"/>
                  </a:lnTo>
                  <a:lnTo>
                    <a:pt x="1314" y="380"/>
                  </a:lnTo>
                  <a:lnTo>
                    <a:pt x="1314" y="378"/>
                  </a:lnTo>
                  <a:lnTo>
                    <a:pt x="1316" y="378"/>
                  </a:lnTo>
                  <a:lnTo>
                    <a:pt x="1316" y="376"/>
                  </a:lnTo>
                  <a:lnTo>
                    <a:pt x="1318" y="376"/>
                  </a:lnTo>
                  <a:lnTo>
                    <a:pt x="1324" y="376"/>
                  </a:lnTo>
                  <a:lnTo>
                    <a:pt x="1334" y="368"/>
                  </a:lnTo>
                  <a:lnTo>
                    <a:pt x="1344" y="336"/>
                  </a:lnTo>
                  <a:lnTo>
                    <a:pt x="1358" y="322"/>
                  </a:lnTo>
                  <a:lnTo>
                    <a:pt x="1358" y="320"/>
                  </a:lnTo>
                  <a:lnTo>
                    <a:pt x="1374" y="316"/>
                  </a:lnTo>
                  <a:lnTo>
                    <a:pt x="1374" y="318"/>
                  </a:lnTo>
                  <a:lnTo>
                    <a:pt x="1382" y="326"/>
                  </a:lnTo>
                  <a:lnTo>
                    <a:pt x="1386" y="328"/>
                  </a:lnTo>
                  <a:lnTo>
                    <a:pt x="1392" y="302"/>
                  </a:lnTo>
                  <a:lnTo>
                    <a:pt x="1386" y="284"/>
                  </a:lnTo>
                  <a:lnTo>
                    <a:pt x="1386" y="282"/>
                  </a:lnTo>
                  <a:lnTo>
                    <a:pt x="1388" y="262"/>
                  </a:lnTo>
                  <a:lnTo>
                    <a:pt x="1388" y="260"/>
                  </a:lnTo>
                  <a:lnTo>
                    <a:pt x="1398" y="250"/>
                  </a:lnTo>
                  <a:lnTo>
                    <a:pt x="1404" y="240"/>
                  </a:lnTo>
                  <a:lnTo>
                    <a:pt x="1404" y="230"/>
                  </a:lnTo>
                  <a:lnTo>
                    <a:pt x="1402" y="220"/>
                  </a:lnTo>
                  <a:lnTo>
                    <a:pt x="1398" y="204"/>
                  </a:lnTo>
                  <a:lnTo>
                    <a:pt x="1398" y="186"/>
                  </a:lnTo>
                  <a:lnTo>
                    <a:pt x="1398" y="184"/>
                  </a:lnTo>
                  <a:lnTo>
                    <a:pt x="1402" y="168"/>
                  </a:lnTo>
                  <a:lnTo>
                    <a:pt x="1398" y="158"/>
                  </a:lnTo>
                  <a:lnTo>
                    <a:pt x="1396" y="152"/>
                  </a:lnTo>
                  <a:lnTo>
                    <a:pt x="1398" y="128"/>
                  </a:lnTo>
                  <a:close/>
                </a:path>
              </a:pathLst>
            </a:custGeom>
            <a:solidFill>
              <a:srgbClr val="7F7F7F"/>
            </a:solidFill>
            <a:ln w="3175" cmpd="sng">
              <a:solidFill>
                <a:schemeClr val="bg1"/>
              </a:solidFill>
              <a:miter lim="800000"/>
            </a:ln>
          </p:spPr>
          <p:txBody>
            <a:bodyPr/>
            <a:lstStyle/>
            <a:p>
              <a:endParaRPr lang="zh-CN" altLang="en-US"/>
            </a:p>
          </p:txBody>
        </p:sp>
        <p:sp>
          <p:nvSpPr>
            <p:cNvPr id="40971" name="甘肃"/>
            <p:cNvSpPr>
              <a:spLocks noChangeArrowheads="1"/>
            </p:cNvSpPr>
            <p:nvPr/>
          </p:nvSpPr>
          <p:spPr bwMode="auto">
            <a:xfrm>
              <a:off x="1958538" y="1528877"/>
              <a:ext cx="1632711" cy="1382076"/>
            </a:xfrm>
            <a:custGeom>
              <a:avLst/>
              <a:gdLst>
                <a:gd name="T0" fmla="*/ 2147483646 w 912"/>
                <a:gd name="T1" fmla="*/ 2147483646 h 772"/>
                <a:gd name="T2" fmla="*/ 2147483646 w 912"/>
                <a:gd name="T3" fmla="*/ 2147483646 h 772"/>
                <a:gd name="T4" fmla="*/ 2147483646 w 912"/>
                <a:gd name="T5" fmla="*/ 2147483646 h 772"/>
                <a:gd name="T6" fmla="*/ 2147483646 w 912"/>
                <a:gd name="T7" fmla="*/ 2147483646 h 772"/>
                <a:gd name="T8" fmla="*/ 2147483646 w 912"/>
                <a:gd name="T9" fmla="*/ 2147483646 h 772"/>
                <a:gd name="T10" fmla="*/ 2147483646 w 912"/>
                <a:gd name="T11" fmla="*/ 2147483646 h 772"/>
                <a:gd name="T12" fmla="*/ 2147483646 w 912"/>
                <a:gd name="T13" fmla="*/ 2147483646 h 772"/>
                <a:gd name="T14" fmla="*/ 2147483646 w 912"/>
                <a:gd name="T15" fmla="*/ 2147483646 h 772"/>
                <a:gd name="T16" fmla="*/ 2147483646 w 912"/>
                <a:gd name="T17" fmla="*/ 2147483646 h 772"/>
                <a:gd name="T18" fmla="*/ 2147483646 w 912"/>
                <a:gd name="T19" fmla="*/ 2147483646 h 772"/>
                <a:gd name="T20" fmla="*/ 2147483646 w 912"/>
                <a:gd name="T21" fmla="*/ 2147483646 h 772"/>
                <a:gd name="T22" fmla="*/ 2147483646 w 912"/>
                <a:gd name="T23" fmla="*/ 2147483646 h 772"/>
                <a:gd name="T24" fmla="*/ 2147483646 w 912"/>
                <a:gd name="T25" fmla="*/ 2147483646 h 772"/>
                <a:gd name="T26" fmla="*/ 2147483646 w 912"/>
                <a:gd name="T27" fmla="*/ 2147483646 h 772"/>
                <a:gd name="T28" fmla="*/ 2147483646 w 912"/>
                <a:gd name="T29" fmla="*/ 2147483646 h 772"/>
                <a:gd name="T30" fmla="*/ 2147483646 w 912"/>
                <a:gd name="T31" fmla="*/ 2147483646 h 772"/>
                <a:gd name="T32" fmla="*/ 2147483646 w 912"/>
                <a:gd name="T33" fmla="*/ 2147483646 h 772"/>
                <a:gd name="T34" fmla="*/ 2147483646 w 912"/>
                <a:gd name="T35" fmla="*/ 2147483646 h 772"/>
                <a:gd name="T36" fmla="*/ 2147483646 w 912"/>
                <a:gd name="T37" fmla="*/ 2147483646 h 772"/>
                <a:gd name="T38" fmla="*/ 2147483646 w 912"/>
                <a:gd name="T39" fmla="*/ 2147483646 h 772"/>
                <a:gd name="T40" fmla="*/ 2147483646 w 912"/>
                <a:gd name="T41" fmla="*/ 2147483646 h 772"/>
                <a:gd name="T42" fmla="*/ 2147483646 w 912"/>
                <a:gd name="T43" fmla="*/ 2147483646 h 772"/>
                <a:gd name="T44" fmla="*/ 2147483646 w 912"/>
                <a:gd name="T45" fmla="*/ 2147483646 h 772"/>
                <a:gd name="T46" fmla="*/ 2147483646 w 912"/>
                <a:gd name="T47" fmla="*/ 2147483646 h 772"/>
                <a:gd name="T48" fmla="*/ 2147483646 w 912"/>
                <a:gd name="T49" fmla="*/ 2147483646 h 772"/>
                <a:gd name="T50" fmla="*/ 2147483646 w 912"/>
                <a:gd name="T51" fmla="*/ 2147483646 h 772"/>
                <a:gd name="T52" fmla="*/ 2147483646 w 912"/>
                <a:gd name="T53" fmla="*/ 2147483646 h 772"/>
                <a:gd name="T54" fmla="*/ 2147483646 w 912"/>
                <a:gd name="T55" fmla="*/ 2147483646 h 772"/>
                <a:gd name="T56" fmla="*/ 2147483646 w 912"/>
                <a:gd name="T57" fmla="*/ 2147483646 h 772"/>
                <a:gd name="T58" fmla="*/ 2147483646 w 912"/>
                <a:gd name="T59" fmla="*/ 2147483646 h 772"/>
                <a:gd name="T60" fmla="*/ 2147483646 w 912"/>
                <a:gd name="T61" fmla="*/ 2147483646 h 772"/>
                <a:gd name="T62" fmla="*/ 2147483646 w 912"/>
                <a:gd name="T63" fmla="*/ 2147483646 h 772"/>
                <a:gd name="T64" fmla="*/ 2147483646 w 912"/>
                <a:gd name="T65" fmla="*/ 2147483646 h 772"/>
                <a:gd name="T66" fmla="*/ 2147483646 w 912"/>
                <a:gd name="T67" fmla="*/ 2147483646 h 772"/>
                <a:gd name="T68" fmla="*/ 2147483646 w 912"/>
                <a:gd name="T69" fmla="*/ 2147483646 h 772"/>
                <a:gd name="T70" fmla="*/ 2147483646 w 912"/>
                <a:gd name="T71" fmla="*/ 2147483646 h 772"/>
                <a:gd name="T72" fmla="*/ 2147483646 w 912"/>
                <a:gd name="T73" fmla="*/ 2147483646 h 772"/>
                <a:gd name="T74" fmla="*/ 2147483646 w 912"/>
                <a:gd name="T75" fmla="*/ 2147483646 h 772"/>
                <a:gd name="T76" fmla="*/ 2147483646 w 912"/>
                <a:gd name="T77" fmla="*/ 2147483646 h 772"/>
                <a:gd name="T78" fmla="*/ 2147483646 w 912"/>
                <a:gd name="T79" fmla="*/ 2147483646 h 772"/>
                <a:gd name="T80" fmla="*/ 2147483646 w 912"/>
                <a:gd name="T81" fmla="*/ 2147483646 h 772"/>
                <a:gd name="T82" fmla="*/ 2147483646 w 912"/>
                <a:gd name="T83" fmla="*/ 2147483646 h 772"/>
                <a:gd name="T84" fmla="*/ 2147483646 w 912"/>
                <a:gd name="T85" fmla="*/ 2147483646 h 772"/>
                <a:gd name="T86" fmla="*/ 2147483646 w 912"/>
                <a:gd name="T87" fmla="*/ 2147483646 h 772"/>
                <a:gd name="T88" fmla="*/ 2147483646 w 912"/>
                <a:gd name="T89" fmla="*/ 2147483646 h 772"/>
                <a:gd name="T90" fmla="*/ 2147483646 w 912"/>
                <a:gd name="T91" fmla="*/ 2147483646 h 772"/>
                <a:gd name="T92" fmla="*/ 2147483646 w 912"/>
                <a:gd name="T93" fmla="*/ 2147483646 h 772"/>
                <a:gd name="T94" fmla="*/ 2147483646 w 912"/>
                <a:gd name="T95" fmla="*/ 2147483646 h 772"/>
                <a:gd name="T96" fmla="*/ 2147483646 w 912"/>
                <a:gd name="T97" fmla="*/ 2147483646 h 772"/>
                <a:gd name="T98" fmla="*/ 2147483646 w 912"/>
                <a:gd name="T99" fmla="*/ 2147483646 h 772"/>
                <a:gd name="T100" fmla="*/ 2147483646 w 912"/>
                <a:gd name="T101" fmla="*/ 2147483646 h 772"/>
                <a:gd name="T102" fmla="*/ 2147483646 w 912"/>
                <a:gd name="T103" fmla="*/ 2147483646 h 772"/>
                <a:gd name="T104" fmla="*/ 2147483646 w 912"/>
                <a:gd name="T105" fmla="*/ 2147483646 h 772"/>
                <a:gd name="T106" fmla="*/ 2147483646 w 912"/>
                <a:gd name="T107" fmla="*/ 2147483646 h 772"/>
                <a:gd name="T108" fmla="*/ 2147483646 w 912"/>
                <a:gd name="T109" fmla="*/ 2147483646 h 772"/>
                <a:gd name="T110" fmla="*/ 2147483646 w 912"/>
                <a:gd name="T111" fmla="*/ 2147483646 h 77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912"/>
                <a:gd name="T169" fmla="*/ 0 h 772"/>
                <a:gd name="T170" fmla="*/ 912 w 912"/>
                <a:gd name="T171" fmla="*/ 772 h 77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912" h="772">
                  <a:moveTo>
                    <a:pt x="542" y="280"/>
                  </a:moveTo>
                  <a:lnTo>
                    <a:pt x="530" y="280"/>
                  </a:lnTo>
                  <a:lnTo>
                    <a:pt x="526" y="288"/>
                  </a:lnTo>
                  <a:lnTo>
                    <a:pt x="532" y="296"/>
                  </a:lnTo>
                  <a:lnTo>
                    <a:pt x="536" y="308"/>
                  </a:lnTo>
                  <a:lnTo>
                    <a:pt x="536" y="310"/>
                  </a:lnTo>
                  <a:lnTo>
                    <a:pt x="536" y="312"/>
                  </a:lnTo>
                  <a:lnTo>
                    <a:pt x="518" y="320"/>
                  </a:lnTo>
                  <a:lnTo>
                    <a:pt x="516" y="320"/>
                  </a:lnTo>
                  <a:lnTo>
                    <a:pt x="506" y="320"/>
                  </a:lnTo>
                  <a:lnTo>
                    <a:pt x="500" y="316"/>
                  </a:lnTo>
                  <a:lnTo>
                    <a:pt x="494" y="314"/>
                  </a:lnTo>
                  <a:lnTo>
                    <a:pt x="492" y="310"/>
                  </a:lnTo>
                  <a:lnTo>
                    <a:pt x="488" y="300"/>
                  </a:lnTo>
                  <a:lnTo>
                    <a:pt x="464" y="296"/>
                  </a:lnTo>
                  <a:lnTo>
                    <a:pt x="456" y="264"/>
                  </a:lnTo>
                  <a:lnTo>
                    <a:pt x="450" y="262"/>
                  </a:lnTo>
                  <a:lnTo>
                    <a:pt x="446" y="258"/>
                  </a:lnTo>
                  <a:lnTo>
                    <a:pt x="444" y="256"/>
                  </a:lnTo>
                  <a:lnTo>
                    <a:pt x="440" y="250"/>
                  </a:lnTo>
                  <a:lnTo>
                    <a:pt x="432" y="248"/>
                  </a:lnTo>
                  <a:lnTo>
                    <a:pt x="424" y="242"/>
                  </a:lnTo>
                  <a:lnTo>
                    <a:pt x="416" y="232"/>
                  </a:lnTo>
                  <a:lnTo>
                    <a:pt x="406" y="228"/>
                  </a:lnTo>
                  <a:lnTo>
                    <a:pt x="392" y="214"/>
                  </a:lnTo>
                  <a:lnTo>
                    <a:pt x="390" y="204"/>
                  </a:lnTo>
                  <a:lnTo>
                    <a:pt x="390" y="202"/>
                  </a:lnTo>
                  <a:lnTo>
                    <a:pt x="416" y="168"/>
                  </a:lnTo>
                  <a:lnTo>
                    <a:pt x="416" y="164"/>
                  </a:lnTo>
                  <a:lnTo>
                    <a:pt x="416" y="162"/>
                  </a:lnTo>
                  <a:lnTo>
                    <a:pt x="412" y="152"/>
                  </a:lnTo>
                  <a:lnTo>
                    <a:pt x="398" y="156"/>
                  </a:lnTo>
                  <a:lnTo>
                    <a:pt x="396" y="156"/>
                  </a:lnTo>
                  <a:lnTo>
                    <a:pt x="396" y="158"/>
                  </a:lnTo>
                  <a:lnTo>
                    <a:pt x="360" y="160"/>
                  </a:lnTo>
                  <a:lnTo>
                    <a:pt x="348" y="164"/>
                  </a:lnTo>
                  <a:lnTo>
                    <a:pt x="342" y="168"/>
                  </a:lnTo>
                  <a:lnTo>
                    <a:pt x="340" y="172"/>
                  </a:lnTo>
                  <a:lnTo>
                    <a:pt x="334" y="178"/>
                  </a:lnTo>
                  <a:lnTo>
                    <a:pt x="330" y="178"/>
                  </a:lnTo>
                  <a:lnTo>
                    <a:pt x="324" y="178"/>
                  </a:lnTo>
                  <a:lnTo>
                    <a:pt x="324" y="176"/>
                  </a:lnTo>
                  <a:lnTo>
                    <a:pt x="312" y="168"/>
                  </a:lnTo>
                  <a:lnTo>
                    <a:pt x="312" y="148"/>
                  </a:lnTo>
                  <a:lnTo>
                    <a:pt x="304" y="142"/>
                  </a:lnTo>
                  <a:lnTo>
                    <a:pt x="300" y="134"/>
                  </a:lnTo>
                  <a:lnTo>
                    <a:pt x="296" y="116"/>
                  </a:lnTo>
                  <a:lnTo>
                    <a:pt x="288" y="108"/>
                  </a:lnTo>
                  <a:lnTo>
                    <a:pt x="280" y="100"/>
                  </a:lnTo>
                  <a:lnTo>
                    <a:pt x="276" y="98"/>
                  </a:lnTo>
                  <a:lnTo>
                    <a:pt x="290" y="80"/>
                  </a:lnTo>
                  <a:lnTo>
                    <a:pt x="292" y="68"/>
                  </a:lnTo>
                  <a:lnTo>
                    <a:pt x="276" y="48"/>
                  </a:lnTo>
                  <a:lnTo>
                    <a:pt x="268" y="32"/>
                  </a:lnTo>
                  <a:lnTo>
                    <a:pt x="268" y="24"/>
                  </a:lnTo>
                  <a:lnTo>
                    <a:pt x="256" y="16"/>
                  </a:lnTo>
                  <a:lnTo>
                    <a:pt x="256" y="14"/>
                  </a:lnTo>
                  <a:lnTo>
                    <a:pt x="246" y="2"/>
                  </a:lnTo>
                  <a:lnTo>
                    <a:pt x="232" y="0"/>
                  </a:lnTo>
                  <a:lnTo>
                    <a:pt x="216" y="4"/>
                  </a:lnTo>
                  <a:lnTo>
                    <a:pt x="212" y="8"/>
                  </a:lnTo>
                  <a:lnTo>
                    <a:pt x="210" y="30"/>
                  </a:lnTo>
                  <a:lnTo>
                    <a:pt x="210" y="56"/>
                  </a:lnTo>
                  <a:lnTo>
                    <a:pt x="208" y="56"/>
                  </a:lnTo>
                  <a:lnTo>
                    <a:pt x="192" y="62"/>
                  </a:lnTo>
                  <a:lnTo>
                    <a:pt x="178" y="64"/>
                  </a:lnTo>
                  <a:lnTo>
                    <a:pt x="168" y="70"/>
                  </a:lnTo>
                  <a:lnTo>
                    <a:pt x="154" y="74"/>
                  </a:lnTo>
                  <a:lnTo>
                    <a:pt x="152" y="76"/>
                  </a:lnTo>
                  <a:lnTo>
                    <a:pt x="124" y="68"/>
                  </a:lnTo>
                  <a:lnTo>
                    <a:pt x="114" y="80"/>
                  </a:lnTo>
                  <a:lnTo>
                    <a:pt x="108" y="86"/>
                  </a:lnTo>
                  <a:lnTo>
                    <a:pt x="98" y="88"/>
                  </a:lnTo>
                  <a:lnTo>
                    <a:pt x="82" y="102"/>
                  </a:lnTo>
                  <a:lnTo>
                    <a:pt x="72" y="116"/>
                  </a:lnTo>
                  <a:lnTo>
                    <a:pt x="72" y="118"/>
                  </a:lnTo>
                  <a:lnTo>
                    <a:pt x="66" y="128"/>
                  </a:lnTo>
                  <a:lnTo>
                    <a:pt x="60" y="132"/>
                  </a:lnTo>
                  <a:lnTo>
                    <a:pt x="50" y="144"/>
                  </a:lnTo>
                  <a:lnTo>
                    <a:pt x="50" y="146"/>
                  </a:lnTo>
                  <a:lnTo>
                    <a:pt x="44" y="150"/>
                  </a:lnTo>
                  <a:lnTo>
                    <a:pt x="32" y="152"/>
                  </a:lnTo>
                  <a:lnTo>
                    <a:pt x="12" y="152"/>
                  </a:lnTo>
                  <a:lnTo>
                    <a:pt x="8" y="158"/>
                  </a:lnTo>
                  <a:lnTo>
                    <a:pt x="0" y="172"/>
                  </a:lnTo>
                  <a:lnTo>
                    <a:pt x="4" y="184"/>
                  </a:lnTo>
                  <a:lnTo>
                    <a:pt x="2" y="216"/>
                  </a:lnTo>
                  <a:lnTo>
                    <a:pt x="8" y="224"/>
                  </a:lnTo>
                  <a:lnTo>
                    <a:pt x="8" y="226"/>
                  </a:lnTo>
                  <a:lnTo>
                    <a:pt x="10" y="232"/>
                  </a:lnTo>
                  <a:lnTo>
                    <a:pt x="22" y="232"/>
                  </a:lnTo>
                  <a:lnTo>
                    <a:pt x="40" y="236"/>
                  </a:lnTo>
                  <a:lnTo>
                    <a:pt x="66" y="238"/>
                  </a:lnTo>
                  <a:lnTo>
                    <a:pt x="76" y="236"/>
                  </a:lnTo>
                  <a:lnTo>
                    <a:pt x="78" y="236"/>
                  </a:lnTo>
                  <a:lnTo>
                    <a:pt x="80" y="236"/>
                  </a:lnTo>
                  <a:lnTo>
                    <a:pt x="100" y="244"/>
                  </a:lnTo>
                  <a:lnTo>
                    <a:pt x="102" y="244"/>
                  </a:lnTo>
                  <a:lnTo>
                    <a:pt x="112" y="254"/>
                  </a:lnTo>
                  <a:lnTo>
                    <a:pt x="136" y="262"/>
                  </a:lnTo>
                  <a:lnTo>
                    <a:pt x="138" y="262"/>
                  </a:lnTo>
                  <a:lnTo>
                    <a:pt x="154" y="272"/>
                  </a:lnTo>
                  <a:lnTo>
                    <a:pt x="192" y="308"/>
                  </a:lnTo>
                  <a:lnTo>
                    <a:pt x="210" y="316"/>
                  </a:lnTo>
                  <a:lnTo>
                    <a:pt x="218" y="312"/>
                  </a:lnTo>
                  <a:lnTo>
                    <a:pt x="224" y="300"/>
                  </a:lnTo>
                  <a:lnTo>
                    <a:pt x="220" y="278"/>
                  </a:lnTo>
                  <a:lnTo>
                    <a:pt x="222" y="274"/>
                  </a:lnTo>
                  <a:lnTo>
                    <a:pt x="224" y="270"/>
                  </a:lnTo>
                  <a:lnTo>
                    <a:pt x="236" y="264"/>
                  </a:lnTo>
                  <a:lnTo>
                    <a:pt x="236" y="262"/>
                  </a:lnTo>
                  <a:lnTo>
                    <a:pt x="286" y="292"/>
                  </a:lnTo>
                  <a:lnTo>
                    <a:pt x="292" y="290"/>
                  </a:lnTo>
                  <a:lnTo>
                    <a:pt x="302" y="284"/>
                  </a:lnTo>
                  <a:lnTo>
                    <a:pt x="304" y="284"/>
                  </a:lnTo>
                  <a:lnTo>
                    <a:pt x="310" y="284"/>
                  </a:lnTo>
                  <a:lnTo>
                    <a:pt x="320" y="276"/>
                  </a:lnTo>
                  <a:lnTo>
                    <a:pt x="322" y="276"/>
                  </a:lnTo>
                  <a:lnTo>
                    <a:pt x="324" y="276"/>
                  </a:lnTo>
                  <a:lnTo>
                    <a:pt x="352" y="296"/>
                  </a:lnTo>
                  <a:lnTo>
                    <a:pt x="354" y="298"/>
                  </a:lnTo>
                  <a:lnTo>
                    <a:pt x="372" y="312"/>
                  </a:lnTo>
                  <a:lnTo>
                    <a:pt x="380" y="320"/>
                  </a:lnTo>
                  <a:lnTo>
                    <a:pt x="388" y="330"/>
                  </a:lnTo>
                  <a:lnTo>
                    <a:pt x="398" y="340"/>
                  </a:lnTo>
                  <a:lnTo>
                    <a:pt x="404" y="338"/>
                  </a:lnTo>
                  <a:lnTo>
                    <a:pt x="412" y="324"/>
                  </a:lnTo>
                  <a:lnTo>
                    <a:pt x="430" y="336"/>
                  </a:lnTo>
                  <a:lnTo>
                    <a:pt x="432" y="336"/>
                  </a:lnTo>
                  <a:lnTo>
                    <a:pt x="444" y="352"/>
                  </a:lnTo>
                  <a:lnTo>
                    <a:pt x="480" y="380"/>
                  </a:lnTo>
                  <a:lnTo>
                    <a:pt x="492" y="392"/>
                  </a:lnTo>
                  <a:lnTo>
                    <a:pt x="522" y="382"/>
                  </a:lnTo>
                  <a:lnTo>
                    <a:pt x="524" y="406"/>
                  </a:lnTo>
                  <a:lnTo>
                    <a:pt x="538" y="420"/>
                  </a:lnTo>
                  <a:lnTo>
                    <a:pt x="548" y="436"/>
                  </a:lnTo>
                  <a:lnTo>
                    <a:pt x="548" y="438"/>
                  </a:lnTo>
                  <a:lnTo>
                    <a:pt x="548" y="440"/>
                  </a:lnTo>
                  <a:lnTo>
                    <a:pt x="560" y="494"/>
                  </a:lnTo>
                  <a:lnTo>
                    <a:pt x="572" y="516"/>
                  </a:lnTo>
                  <a:lnTo>
                    <a:pt x="556" y="558"/>
                  </a:lnTo>
                  <a:lnTo>
                    <a:pt x="556" y="560"/>
                  </a:lnTo>
                  <a:lnTo>
                    <a:pt x="544" y="564"/>
                  </a:lnTo>
                  <a:lnTo>
                    <a:pt x="544" y="576"/>
                  </a:lnTo>
                  <a:lnTo>
                    <a:pt x="542" y="576"/>
                  </a:lnTo>
                  <a:lnTo>
                    <a:pt x="528" y="598"/>
                  </a:lnTo>
                  <a:lnTo>
                    <a:pt x="508" y="600"/>
                  </a:lnTo>
                  <a:lnTo>
                    <a:pt x="488" y="616"/>
                  </a:lnTo>
                  <a:lnTo>
                    <a:pt x="494" y="620"/>
                  </a:lnTo>
                  <a:lnTo>
                    <a:pt x="500" y="622"/>
                  </a:lnTo>
                  <a:lnTo>
                    <a:pt x="504" y="626"/>
                  </a:lnTo>
                  <a:lnTo>
                    <a:pt x="508" y="630"/>
                  </a:lnTo>
                  <a:lnTo>
                    <a:pt x="508" y="634"/>
                  </a:lnTo>
                  <a:lnTo>
                    <a:pt x="504" y="642"/>
                  </a:lnTo>
                  <a:lnTo>
                    <a:pt x="504" y="644"/>
                  </a:lnTo>
                  <a:lnTo>
                    <a:pt x="492" y="656"/>
                  </a:lnTo>
                  <a:lnTo>
                    <a:pt x="490" y="656"/>
                  </a:lnTo>
                  <a:lnTo>
                    <a:pt x="490" y="658"/>
                  </a:lnTo>
                  <a:lnTo>
                    <a:pt x="488" y="658"/>
                  </a:lnTo>
                  <a:lnTo>
                    <a:pt x="450" y="652"/>
                  </a:lnTo>
                  <a:lnTo>
                    <a:pt x="448" y="666"/>
                  </a:lnTo>
                  <a:lnTo>
                    <a:pt x="452" y="696"/>
                  </a:lnTo>
                  <a:lnTo>
                    <a:pt x="484" y="708"/>
                  </a:lnTo>
                  <a:lnTo>
                    <a:pt x="484" y="710"/>
                  </a:lnTo>
                  <a:lnTo>
                    <a:pt x="496" y="706"/>
                  </a:lnTo>
                  <a:lnTo>
                    <a:pt x="498" y="706"/>
                  </a:lnTo>
                  <a:lnTo>
                    <a:pt x="500" y="704"/>
                  </a:lnTo>
                  <a:lnTo>
                    <a:pt x="500" y="706"/>
                  </a:lnTo>
                  <a:lnTo>
                    <a:pt x="510" y="712"/>
                  </a:lnTo>
                  <a:lnTo>
                    <a:pt x="524" y="712"/>
                  </a:lnTo>
                  <a:lnTo>
                    <a:pt x="528" y="710"/>
                  </a:lnTo>
                  <a:lnTo>
                    <a:pt x="524" y="696"/>
                  </a:lnTo>
                  <a:lnTo>
                    <a:pt x="520" y="680"/>
                  </a:lnTo>
                  <a:lnTo>
                    <a:pt x="520" y="678"/>
                  </a:lnTo>
                  <a:lnTo>
                    <a:pt x="520" y="676"/>
                  </a:lnTo>
                  <a:lnTo>
                    <a:pt x="526" y="670"/>
                  </a:lnTo>
                  <a:lnTo>
                    <a:pt x="528" y="668"/>
                  </a:lnTo>
                  <a:lnTo>
                    <a:pt x="536" y="656"/>
                  </a:lnTo>
                  <a:lnTo>
                    <a:pt x="538" y="654"/>
                  </a:lnTo>
                  <a:lnTo>
                    <a:pt x="552" y="644"/>
                  </a:lnTo>
                  <a:lnTo>
                    <a:pt x="552" y="642"/>
                  </a:lnTo>
                  <a:lnTo>
                    <a:pt x="554" y="642"/>
                  </a:lnTo>
                  <a:lnTo>
                    <a:pt x="572" y="640"/>
                  </a:lnTo>
                  <a:lnTo>
                    <a:pt x="572" y="644"/>
                  </a:lnTo>
                  <a:lnTo>
                    <a:pt x="572" y="656"/>
                  </a:lnTo>
                  <a:lnTo>
                    <a:pt x="576" y="664"/>
                  </a:lnTo>
                  <a:lnTo>
                    <a:pt x="580" y="674"/>
                  </a:lnTo>
                  <a:lnTo>
                    <a:pt x="596" y="684"/>
                  </a:lnTo>
                  <a:lnTo>
                    <a:pt x="640" y="688"/>
                  </a:lnTo>
                  <a:lnTo>
                    <a:pt x="642" y="688"/>
                  </a:lnTo>
                  <a:lnTo>
                    <a:pt x="644" y="688"/>
                  </a:lnTo>
                  <a:lnTo>
                    <a:pt x="644" y="690"/>
                  </a:lnTo>
                  <a:lnTo>
                    <a:pt x="644" y="692"/>
                  </a:lnTo>
                  <a:lnTo>
                    <a:pt x="644" y="706"/>
                  </a:lnTo>
                  <a:lnTo>
                    <a:pt x="656" y="720"/>
                  </a:lnTo>
                  <a:lnTo>
                    <a:pt x="666" y="724"/>
                  </a:lnTo>
                  <a:lnTo>
                    <a:pt x="668" y="724"/>
                  </a:lnTo>
                  <a:lnTo>
                    <a:pt x="668" y="726"/>
                  </a:lnTo>
                  <a:lnTo>
                    <a:pt x="668" y="732"/>
                  </a:lnTo>
                  <a:lnTo>
                    <a:pt x="668" y="740"/>
                  </a:lnTo>
                  <a:lnTo>
                    <a:pt x="664" y="756"/>
                  </a:lnTo>
                  <a:lnTo>
                    <a:pt x="670" y="760"/>
                  </a:lnTo>
                  <a:lnTo>
                    <a:pt x="678" y="760"/>
                  </a:lnTo>
                  <a:lnTo>
                    <a:pt x="684" y="762"/>
                  </a:lnTo>
                  <a:lnTo>
                    <a:pt x="688" y="764"/>
                  </a:lnTo>
                  <a:lnTo>
                    <a:pt x="706" y="772"/>
                  </a:lnTo>
                  <a:lnTo>
                    <a:pt x="716" y="764"/>
                  </a:lnTo>
                  <a:lnTo>
                    <a:pt x="728" y="750"/>
                  </a:lnTo>
                  <a:lnTo>
                    <a:pt x="730" y="744"/>
                  </a:lnTo>
                  <a:lnTo>
                    <a:pt x="732" y="742"/>
                  </a:lnTo>
                  <a:lnTo>
                    <a:pt x="734" y="740"/>
                  </a:lnTo>
                  <a:lnTo>
                    <a:pt x="730" y="722"/>
                  </a:lnTo>
                  <a:lnTo>
                    <a:pt x="728" y="714"/>
                  </a:lnTo>
                  <a:lnTo>
                    <a:pt x="728" y="712"/>
                  </a:lnTo>
                  <a:lnTo>
                    <a:pt x="728" y="710"/>
                  </a:lnTo>
                  <a:lnTo>
                    <a:pt x="736" y="700"/>
                  </a:lnTo>
                  <a:lnTo>
                    <a:pt x="748" y="690"/>
                  </a:lnTo>
                  <a:lnTo>
                    <a:pt x="750" y="690"/>
                  </a:lnTo>
                  <a:lnTo>
                    <a:pt x="776" y="690"/>
                  </a:lnTo>
                  <a:lnTo>
                    <a:pt x="780" y="688"/>
                  </a:lnTo>
                  <a:lnTo>
                    <a:pt x="780" y="676"/>
                  </a:lnTo>
                  <a:lnTo>
                    <a:pt x="776" y="664"/>
                  </a:lnTo>
                  <a:lnTo>
                    <a:pt x="766" y="648"/>
                  </a:lnTo>
                  <a:lnTo>
                    <a:pt x="766" y="628"/>
                  </a:lnTo>
                  <a:lnTo>
                    <a:pt x="766" y="626"/>
                  </a:lnTo>
                  <a:lnTo>
                    <a:pt x="770" y="614"/>
                  </a:lnTo>
                  <a:lnTo>
                    <a:pt x="772" y="614"/>
                  </a:lnTo>
                  <a:lnTo>
                    <a:pt x="792" y="582"/>
                  </a:lnTo>
                  <a:lnTo>
                    <a:pt x="794" y="582"/>
                  </a:lnTo>
                  <a:lnTo>
                    <a:pt x="796" y="580"/>
                  </a:lnTo>
                  <a:lnTo>
                    <a:pt x="800" y="580"/>
                  </a:lnTo>
                  <a:lnTo>
                    <a:pt x="808" y="582"/>
                  </a:lnTo>
                  <a:lnTo>
                    <a:pt x="828" y="592"/>
                  </a:lnTo>
                  <a:lnTo>
                    <a:pt x="840" y="596"/>
                  </a:lnTo>
                  <a:lnTo>
                    <a:pt x="840" y="590"/>
                  </a:lnTo>
                  <a:lnTo>
                    <a:pt x="838" y="588"/>
                  </a:lnTo>
                  <a:lnTo>
                    <a:pt x="838" y="586"/>
                  </a:lnTo>
                  <a:lnTo>
                    <a:pt x="840" y="580"/>
                  </a:lnTo>
                  <a:lnTo>
                    <a:pt x="846" y="572"/>
                  </a:lnTo>
                  <a:lnTo>
                    <a:pt x="860" y="562"/>
                  </a:lnTo>
                  <a:lnTo>
                    <a:pt x="860" y="560"/>
                  </a:lnTo>
                  <a:lnTo>
                    <a:pt x="876" y="556"/>
                  </a:lnTo>
                  <a:lnTo>
                    <a:pt x="890" y="556"/>
                  </a:lnTo>
                  <a:lnTo>
                    <a:pt x="892" y="556"/>
                  </a:lnTo>
                  <a:lnTo>
                    <a:pt x="900" y="556"/>
                  </a:lnTo>
                  <a:lnTo>
                    <a:pt x="904" y="536"/>
                  </a:lnTo>
                  <a:lnTo>
                    <a:pt x="904" y="524"/>
                  </a:lnTo>
                  <a:lnTo>
                    <a:pt x="906" y="512"/>
                  </a:lnTo>
                  <a:lnTo>
                    <a:pt x="906" y="510"/>
                  </a:lnTo>
                  <a:lnTo>
                    <a:pt x="908" y="508"/>
                  </a:lnTo>
                  <a:lnTo>
                    <a:pt x="912" y="496"/>
                  </a:lnTo>
                  <a:lnTo>
                    <a:pt x="906" y="488"/>
                  </a:lnTo>
                  <a:lnTo>
                    <a:pt x="896" y="480"/>
                  </a:lnTo>
                  <a:lnTo>
                    <a:pt x="876" y="476"/>
                  </a:lnTo>
                  <a:lnTo>
                    <a:pt x="868" y="472"/>
                  </a:lnTo>
                  <a:lnTo>
                    <a:pt x="852" y="460"/>
                  </a:lnTo>
                  <a:lnTo>
                    <a:pt x="840" y="456"/>
                  </a:lnTo>
                  <a:lnTo>
                    <a:pt x="840" y="454"/>
                  </a:lnTo>
                  <a:lnTo>
                    <a:pt x="824" y="436"/>
                  </a:lnTo>
                  <a:lnTo>
                    <a:pt x="812" y="436"/>
                  </a:lnTo>
                  <a:lnTo>
                    <a:pt x="810" y="436"/>
                  </a:lnTo>
                  <a:lnTo>
                    <a:pt x="798" y="430"/>
                  </a:lnTo>
                  <a:lnTo>
                    <a:pt x="790" y="440"/>
                  </a:lnTo>
                  <a:lnTo>
                    <a:pt x="788" y="476"/>
                  </a:lnTo>
                  <a:lnTo>
                    <a:pt x="792" y="492"/>
                  </a:lnTo>
                  <a:lnTo>
                    <a:pt x="796" y="492"/>
                  </a:lnTo>
                  <a:lnTo>
                    <a:pt x="798" y="492"/>
                  </a:lnTo>
                  <a:lnTo>
                    <a:pt x="808" y="496"/>
                  </a:lnTo>
                  <a:lnTo>
                    <a:pt x="814" y="510"/>
                  </a:lnTo>
                  <a:lnTo>
                    <a:pt x="816" y="510"/>
                  </a:lnTo>
                  <a:lnTo>
                    <a:pt x="816" y="512"/>
                  </a:lnTo>
                  <a:lnTo>
                    <a:pt x="812" y="536"/>
                  </a:lnTo>
                  <a:lnTo>
                    <a:pt x="812" y="538"/>
                  </a:lnTo>
                  <a:lnTo>
                    <a:pt x="812" y="540"/>
                  </a:lnTo>
                  <a:lnTo>
                    <a:pt x="800" y="546"/>
                  </a:lnTo>
                  <a:lnTo>
                    <a:pt x="798" y="548"/>
                  </a:lnTo>
                  <a:lnTo>
                    <a:pt x="798" y="546"/>
                  </a:lnTo>
                  <a:lnTo>
                    <a:pt x="796" y="546"/>
                  </a:lnTo>
                  <a:lnTo>
                    <a:pt x="792" y="544"/>
                  </a:lnTo>
                  <a:lnTo>
                    <a:pt x="778" y="550"/>
                  </a:lnTo>
                  <a:lnTo>
                    <a:pt x="778" y="552"/>
                  </a:lnTo>
                  <a:lnTo>
                    <a:pt x="780" y="552"/>
                  </a:lnTo>
                  <a:lnTo>
                    <a:pt x="782" y="574"/>
                  </a:lnTo>
                  <a:lnTo>
                    <a:pt x="780" y="578"/>
                  </a:lnTo>
                  <a:lnTo>
                    <a:pt x="776" y="580"/>
                  </a:lnTo>
                  <a:lnTo>
                    <a:pt x="768" y="580"/>
                  </a:lnTo>
                  <a:lnTo>
                    <a:pt x="762" y="578"/>
                  </a:lnTo>
                  <a:lnTo>
                    <a:pt x="758" y="576"/>
                  </a:lnTo>
                  <a:lnTo>
                    <a:pt x="748" y="568"/>
                  </a:lnTo>
                  <a:lnTo>
                    <a:pt x="746" y="568"/>
                  </a:lnTo>
                  <a:lnTo>
                    <a:pt x="746" y="566"/>
                  </a:lnTo>
                  <a:lnTo>
                    <a:pt x="740" y="552"/>
                  </a:lnTo>
                  <a:lnTo>
                    <a:pt x="736" y="550"/>
                  </a:lnTo>
                  <a:lnTo>
                    <a:pt x="728" y="546"/>
                  </a:lnTo>
                  <a:lnTo>
                    <a:pt x="726" y="546"/>
                  </a:lnTo>
                  <a:lnTo>
                    <a:pt x="714" y="538"/>
                  </a:lnTo>
                  <a:lnTo>
                    <a:pt x="712" y="538"/>
                  </a:lnTo>
                  <a:lnTo>
                    <a:pt x="712" y="536"/>
                  </a:lnTo>
                  <a:lnTo>
                    <a:pt x="710" y="524"/>
                  </a:lnTo>
                  <a:lnTo>
                    <a:pt x="712" y="512"/>
                  </a:lnTo>
                  <a:lnTo>
                    <a:pt x="716" y="506"/>
                  </a:lnTo>
                  <a:lnTo>
                    <a:pt x="716" y="502"/>
                  </a:lnTo>
                  <a:lnTo>
                    <a:pt x="712" y="488"/>
                  </a:lnTo>
                  <a:lnTo>
                    <a:pt x="700" y="478"/>
                  </a:lnTo>
                  <a:lnTo>
                    <a:pt x="700" y="476"/>
                  </a:lnTo>
                  <a:lnTo>
                    <a:pt x="698" y="444"/>
                  </a:lnTo>
                  <a:lnTo>
                    <a:pt x="690" y="436"/>
                  </a:lnTo>
                  <a:lnTo>
                    <a:pt x="688" y="436"/>
                  </a:lnTo>
                  <a:lnTo>
                    <a:pt x="688" y="434"/>
                  </a:lnTo>
                  <a:lnTo>
                    <a:pt x="682" y="420"/>
                  </a:lnTo>
                  <a:lnTo>
                    <a:pt x="652" y="416"/>
                  </a:lnTo>
                  <a:lnTo>
                    <a:pt x="644" y="410"/>
                  </a:lnTo>
                  <a:lnTo>
                    <a:pt x="638" y="402"/>
                  </a:lnTo>
                  <a:lnTo>
                    <a:pt x="624" y="402"/>
                  </a:lnTo>
                  <a:lnTo>
                    <a:pt x="618" y="398"/>
                  </a:lnTo>
                  <a:lnTo>
                    <a:pt x="610" y="392"/>
                  </a:lnTo>
                  <a:lnTo>
                    <a:pt x="608" y="390"/>
                  </a:lnTo>
                  <a:lnTo>
                    <a:pt x="604" y="384"/>
                  </a:lnTo>
                  <a:lnTo>
                    <a:pt x="598" y="376"/>
                  </a:lnTo>
                  <a:lnTo>
                    <a:pt x="596" y="362"/>
                  </a:lnTo>
                  <a:lnTo>
                    <a:pt x="596" y="360"/>
                  </a:lnTo>
                  <a:lnTo>
                    <a:pt x="600" y="336"/>
                  </a:lnTo>
                  <a:lnTo>
                    <a:pt x="604" y="324"/>
                  </a:lnTo>
                  <a:lnTo>
                    <a:pt x="606" y="324"/>
                  </a:lnTo>
                  <a:lnTo>
                    <a:pt x="636" y="310"/>
                  </a:lnTo>
                  <a:lnTo>
                    <a:pt x="648" y="296"/>
                  </a:lnTo>
                  <a:lnTo>
                    <a:pt x="650" y="284"/>
                  </a:lnTo>
                  <a:lnTo>
                    <a:pt x="648" y="276"/>
                  </a:lnTo>
                  <a:lnTo>
                    <a:pt x="644" y="262"/>
                  </a:lnTo>
                  <a:lnTo>
                    <a:pt x="640" y="254"/>
                  </a:lnTo>
                  <a:lnTo>
                    <a:pt x="634" y="256"/>
                  </a:lnTo>
                  <a:lnTo>
                    <a:pt x="624" y="254"/>
                  </a:lnTo>
                  <a:lnTo>
                    <a:pt x="616" y="260"/>
                  </a:lnTo>
                  <a:lnTo>
                    <a:pt x="606" y="272"/>
                  </a:lnTo>
                  <a:lnTo>
                    <a:pt x="592" y="286"/>
                  </a:lnTo>
                  <a:lnTo>
                    <a:pt x="590" y="286"/>
                  </a:lnTo>
                  <a:lnTo>
                    <a:pt x="578" y="290"/>
                  </a:lnTo>
                  <a:lnTo>
                    <a:pt x="568" y="288"/>
                  </a:lnTo>
                  <a:lnTo>
                    <a:pt x="542" y="280"/>
                  </a:lnTo>
                  <a:close/>
                </a:path>
              </a:pathLst>
            </a:custGeom>
            <a:solidFill>
              <a:srgbClr val="7F7F7F"/>
            </a:solidFill>
            <a:ln w="3175" cmpd="sng">
              <a:solidFill>
                <a:schemeClr val="bg1"/>
              </a:solidFill>
              <a:miter lim="800000"/>
            </a:ln>
          </p:spPr>
          <p:txBody>
            <a:bodyPr/>
            <a:lstStyle/>
            <a:p>
              <a:endParaRPr lang="zh-CN" altLang="en-US"/>
            </a:p>
          </p:txBody>
        </p:sp>
        <p:sp>
          <p:nvSpPr>
            <p:cNvPr id="40972" name="宁夏"/>
            <p:cNvSpPr>
              <a:spLocks noChangeArrowheads="1"/>
            </p:cNvSpPr>
            <p:nvPr/>
          </p:nvSpPr>
          <p:spPr bwMode="auto">
            <a:xfrm>
              <a:off x="3118622" y="2008665"/>
              <a:ext cx="329407" cy="544237"/>
            </a:xfrm>
            <a:custGeom>
              <a:avLst/>
              <a:gdLst>
                <a:gd name="T0" fmla="*/ 2147483646 w 184"/>
                <a:gd name="T1" fmla="*/ 2147483646 h 304"/>
                <a:gd name="T2" fmla="*/ 2147483646 w 184"/>
                <a:gd name="T3" fmla="*/ 2147483646 h 304"/>
                <a:gd name="T4" fmla="*/ 2147483646 w 184"/>
                <a:gd name="T5" fmla="*/ 2147483646 h 304"/>
                <a:gd name="T6" fmla="*/ 2147483646 w 184"/>
                <a:gd name="T7" fmla="*/ 2147483646 h 304"/>
                <a:gd name="T8" fmla="*/ 2147483646 w 184"/>
                <a:gd name="T9" fmla="*/ 2147483646 h 304"/>
                <a:gd name="T10" fmla="*/ 2147483646 w 184"/>
                <a:gd name="T11" fmla="*/ 2147483646 h 304"/>
                <a:gd name="T12" fmla="*/ 2147483646 w 184"/>
                <a:gd name="T13" fmla="*/ 2147483646 h 304"/>
                <a:gd name="T14" fmla="*/ 2147483646 w 184"/>
                <a:gd name="T15" fmla="*/ 2147483646 h 304"/>
                <a:gd name="T16" fmla="*/ 2147483646 w 184"/>
                <a:gd name="T17" fmla="*/ 2147483646 h 304"/>
                <a:gd name="T18" fmla="*/ 2147483646 w 184"/>
                <a:gd name="T19" fmla="*/ 2147483646 h 304"/>
                <a:gd name="T20" fmla="*/ 2147483646 w 184"/>
                <a:gd name="T21" fmla="*/ 2147483646 h 304"/>
                <a:gd name="T22" fmla="*/ 2147483646 w 184"/>
                <a:gd name="T23" fmla="*/ 2147483646 h 304"/>
                <a:gd name="T24" fmla="*/ 2147483646 w 184"/>
                <a:gd name="T25" fmla="*/ 2147483646 h 304"/>
                <a:gd name="T26" fmla="*/ 2147483646 w 184"/>
                <a:gd name="T27" fmla="*/ 2147483646 h 304"/>
                <a:gd name="T28" fmla="*/ 2147483646 w 184"/>
                <a:gd name="T29" fmla="*/ 2147483646 h 304"/>
                <a:gd name="T30" fmla="*/ 2147483646 w 184"/>
                <a:gd name="T31" fmla="*/ 2147483646 h 304"/>
                <a:gd name="T32" fmla="*/ 2147483646 w 184"/>
                <a:gd name="T33" fmla="*/ 2147483646 h 304"/>
                <a:gd name="T34" fmla="*/ 2147483646 w 184"/>
                <a:gd name="T35" fmla="*/ 2147483646 h 304"/>
                <a:gd name="T36" fmla="*/ 2147483646 w 184"/>
                <a:gd name="T37" fmla="*/ 2147483646 h 304"/>
                <a:gd name="T38" fmla="*/ 2147483646 w 184"/>
                <a:gd name="T39" fmla="*/ 2147483646 h 304"/>
                <a:gd name="T40" fmla="*/ 2147483646 w 184"/>
                <a:gd name="T41" fmla="*/ 2147483646 h 304"/>
                <a:gd name="T42" fmla="*/ 2147483646 w 184"/>
                <a:gd name="T43" fmla="*/ 2147483646 h 304"/>
                <a:gd name="T44" fmla="*/ 2147483646 w 184"/>
                <a:gd name="T45" fmla="*/ 2147483646 h 304"/>
                <a:gd name="T46" fmla="*/ 2147483646 w 184"/>
                <a:gd name="T47" fmla="*/ 2147483646 h 304"/>
                <a:gd name="T48" fmla="*/ 2147483646 w 184"/>
                <a:gd name="T49" fmla="*/ 2147483646 h 304"/>
                <a:gd name="T50" fmla="*/ 2147483646 w 184"/>
                <a:gd name="T51" fmla="*/ 2147483646 h 304"/>
                <a:gd name="T52" fmla="*/ 2147483646 w 184"/>
                <a:gd name="T53" fmla="*/ 2147483646 h 304"/>
                <a:gd name="T54" fmla="*/ 2147483646 w 184"/>
                <a:gd name="T55" fmla="*/ 2147483646 h 304"/>
                <a:gd name="T56" fmla="*/ 2147483646 w 184"/>
                <a:gd name="T57" fmla="*/ 2147483646 h 304"/>
                <a:gd name="T58" fmla="*/ 2147483646 w 184"/>
                <a:gd name="T59" fmla="*/ 2147483646 h 304"/>
                <a:gd name="T60" fmla="*/ 2147483646 w 184"/>
                <a:gd name="T61" fmla="*/ 2147483646 h 304"/>
                <a:gd name="T62" fmla="*/ 2147483646 w 184"/>
                <a:gd name="T63" fmla="*/ 2147483646 h 304"/>
                <a:gd name="T64" fmla="*/ 2147483646 w 184"/>
                <a:gd name="T65" fmla="*/ 2147483646 h 304"/>
                <a:gd name="T66" fmla="*/ 2147483646 w 184"/>
                <a:gd name="T67" fmla="*/ 2147483646 h 304"/>
                <a:gd name="T68" fmla="*/ 2147483646 w 184"/>
                <a:gd name="T69" fmla="*/ 2147483646 h 304"/>
                <a:gd name="T70" fmla="*/ 2147483646 w 184"/>
                <a:gd name="T71" fmla="*/ 2147483646 h 304"/>
                <a:gd name="T72" fmla="*/ 2147483646 w 184"/>
                <a:gd name="T73" fmla="*/ 2147483646 h 304"/>
                <a:gd name="T74" fmla="*/ 2147483646 w 184"/>
                <a:gd name="T75" fmla="*/ 2147483646 h 304"/>
                <a:gd name="T76" fmla="*/ 2147483646 w 184"/>
                <a:gd name="T77" fmla="*/ 2147483646 h 304"/>
                <a:gd name="T78" fmla="*/ 2147483646 w 184"/>
                <a:gd name="T79" fmla="*/ 2147483646 h 304"/>
                <a:gd name="T80" fmla="*/ 2147483646 w 184"/>
                <a:gd name="T81" fmla="*/ 2147483646 h 304"/>
                <a:gd name="T82" fmla="*/ 2147483646 w 184"/>
                <a:gd name="T83" fmla="*/ 2147483646 h 304"/>
                <a:gd name="T84" fmla="*/ 2147483646 w 184"/>
                <a:gd name="T85" fmla="*/ 2147483646 h 304"/>
                <a:gd name="T86" fmla="*/ 2147483646 w 184"/>
                <a:gd name="T87" fmla="*/ 2147483646 h 304"/>
                <a:gd name="T88" fmla="*/ 2147483646 w 184"/>
                <a:gd name="T89" fmla="*/ 2147483646 h 304"/>
                <a:gd name="T90" fmla="*/ 2147483646 w 184"/>
                <a:gd name="T91" fmla="*/ 2147483646 h 304"/>
                <a:gd name="T92" fmla="*/ 2147483646 w 184"/>
                <a:gd name="T93" fmla="*/ 2147483646 h 304"/>
                <a:gd name="T94" fmla="*/ 2147483646 w 184"/>
                <a:gd name="T95" fmla="*/ 2147483646 h 304"/>
                <a:gd name="T96" fmla="*/ 2147483646 w 184"/>
                <a:gd name="T97" fmla="*/ 2147483646 h 304"/>
                <a:gd name="T98" fmla="*/ 2147483646 w 184"/>
                <a:gd name="T99" fmla="*/ 0 h 30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84"/>
                <a:gd name="T151" fmla="*/ 0 h 304"/>
                <a:gd name="T152" fmla="*/ 184 w 184"/>
                <a:gd name="T153" fmla="*/ 304 h 30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84" h="304">
                  <a:moveTo>
                    <a:pt x="108" y="18"/>
                  </a:moveTo>
                  <a:lnTo>
                    <a:pt x="92" y="58"/>
                  </a:lnTo>
                  <a:lnTo>
                    <a:pt x="92" y="84"/>
                  </a:lnTo>
                  <a:lnTo>
                    <a:pt x="92" y="86"/>
                  </a:lnTo>
                  <a:lnTo>
                    <a:pt x="84" y="100"/>
                  </a:lnTo>
                  <a:lnTo>
                    <a:pt x="84" y="108"/>
                  </a:lnTo>
                  <a:lnTo>
                    <a:pt x="84" y="112"/>
                  </a:lnTo>
                  <a:lnTo>
                    <a:pt x="82" y="116"/>
                  </a:lnTo>
                  <a:lnTo>
                    <a:pt x="80" y="120"/>
                  </a:lnTo>
                  <a:lnTo>
                    <a:pt x="76" y="122"/>
                  </a:lnTo>
                  <a:lnTo>
                    <a:pt x="76" y="124"/>
                  </a:lnTo>
                  <a:lnTo>
                    <a:pt x="74" y="124"/>
                  </a:lnTo>
                  <a:lnTo>
                    <a:pt x="74" y="122"/>
                  </a:lnTo>
                  <a:lnTo>
                    <a:pt x="54" y="120"/>
                  </a:lnTo>
                  <a:lnTo>
                    <a:pt x="44" y="130"/>
                  </a:lnTo>
                  <a:lnTo>
                    <a:pt x="12" y="134"/>
                  </a:lnTo>
                  <a:lnTo>
                    <a:pt x="0" y="134"/>
                  </a:lnTo>
                  <a:lnTo>
                    <a:pt x="8" y="140"/>
                  </a:lnTo>
                  <a:lnTo>
                    <a:pt x="36" y="144"/>
                  </a:lnTo>
                  <a:lnTo>
                    <a:pt x="38" y="144"/>
                  </a:lnTo>
                  <a:lnTo>
                    <a:pt x="40" y="144"/>
                  </a:lnTo>
                  <a:lnTo>
                    <a:pt x="48" y="162"/>
                  </a:lnTo>
                  <a:lnTo>
                    <a:pt x="56" y="168"/>
                  </a:lnTo>
                  <a:lnTo>
                    <a:pt x="60" y="174"/>
                  </a:lnTo>
                  <a:lnTo>
                    <a:pt x="60" y="184"/>
                  </a:lnTo>
                  <a:lnTo>
                    <a:pt x="60" y="206"/>
                  </a:lnTo>
                  <a:lnTo>
                    <a:pt x="70" y="216"/>
                  </a:lnTo>
                  <a:lnTo>
                    <a:pt x="72" y="216"/>
                  </a:lnTo>
                  <a:lnTo>
                    <a:pt x="76" y="232"/>
                  </a:lnTo>
                  <a:lnTo>
                    <a:pt x="76" y="240"/>
                  </a:lnTo>
                  <a:lnTo>
                    <a:pt x="72" y="248"/>
                  </a:lnTo>
                  <a:lnTo>
                    <a:pt x="70" y="256"/>
                  </a:lnTo>
                  <a:lnTo>
                    <a:pt x="72" y="264"/>
                  </a:lnTo>
                  <a:lnTo>
                    <a:pt x="82" y="270"/>
                  </a:lnTo>
                  <a:lnTo>
                    <a:pt x="94" y="276"/>
                  </a:lnTo>
                  <a:lnTo>
                    <a:pt x="100" y="280"/>
                  </a:lnTo>
                  <a:lnTo>
                    <a:pt x="106" y="292"/>
                  </a:lnTo>
                  <a:lnTo>
                    <a:pt x="114" y="298"/>
                  </a:lnTo>
                  <a:lnTo>
                    <a:pt x="116" y="302"/>
                  </a:lnTo>
                  <a:lnTo>
                    <a:pt x="124" y="304"/>
                  </a:lnTo>
                  <a:lnTo>
                    <a:pt x="122" y="288"/>
                  </a:lnTo>
                  <a:lnTo>
                    <a:pt x="122" y="282"/>
                  </a:lnTo>
                  <a:lnTo>
                    <a:pt x="122" y="278"/>
                  </a:lnTo>
                  <a:lnTo>
                    <a:pt x="126" y="274"/>
                  </a:lnTo>
                  <a:lnTo>
                    <a:pt x="128" y="272"/>
                  </a:lnTo>
                  <a:lnTo>
                    <a:pt x="140" y="268"/>
                  </a:lnTo>
                  <a:lnTo>
                    <a:pt x="142" y="268"/>
                  </a:lnTo>
                  <a:lnTo>
                    <a:pt x="144" y="268"/>
                  </a:lnTo>
                  <a:lnTo>
                    <a:pt x="148" y="270"/>
                  </a:lnTo>
                  <a:lnTo>
                    <a:pt x="156" y="266"/>
                  </a:lnTo>
                  <a:lnTo>
                    <a:pt x="156" y="264"/>
                  </a:lnTo>
                  <a:lnTo>
                    <a:pt x="158" y="244"/>
                  </a:lnTo>
                  <a:lnTo>
                    <a:pt x="154" y="236"/>
                  </a:lnTo>
                  <a:lnTo>
                    <a:pt x="148" y="232"/>
                  </a:lnTo>
                  <a:lnTo>
                    <a:pt x="140" y="232"/>
                  </a:lnTo>
                  <a:lnTo>
                    <a:pt x="138" y="232"/>
                  </a:lnTo>
                  <a:lnTo>
                    <a:pt x="136" y="230"/>
                  </a:lnTo>
                  <a:lnTo>
                    <a:pt x="132" y="210"/>
                  </a:lnTo>
                  <a:lnTo>
                    <a:pt x="134" y="168"/>
                  </a:lnTo>
                  <a:lnTo>
                    <a:pt x="136" y="168"/>
                  </a:lnTo>
                  <a:lnTo>
                    <a:pt x="148" y="150"/>
                  </a:lnTo>
                  <a:lnTo>
                    <a:pt x="164" y="160"/>
                  </a:lnTo>
                  <a:lnTo>
                    <a:pt x="176" y="160"/>
                  </a:lnTo>
                  <a:lnTo>
                    <a:pt x="184" y="108"/>
                  </a:lnTo>
                  <a:lnTo>
                    <a:pt x="180" y="100"/>
                  </a:lnTo>
                  <a:lnTo>
                    <a:pt x="174" y="96"/>
                  </a:lnTo>
                  <a:lnTo>
                    <a:pt x="168" y="96"/>
                  </a:lnTo>
                  <a:lnTo>
                    <a:pt x="166" y="96"/>
                  </a:lnTo>
                  <a:lnTo>
                    <a:pt x="154" y="98"/>
                  </a:lnTo>
                  <a:lnTo>
                    <a:pt x="152" y="96"/>
                  </a:lnTo>
                  <a:lnTo>
                    <a:pt x="144" y="84"/>
                  </a:lnTo>
                  <a:lnTo>
                    <a:pt x="142" y="84"/>
                  </a:lnTo>
                  <a:lnTo>
                    <a:pt x="142" y="64"/>
                  </a:lnTo>
                  <a:lnTo>
                    <a:pt x="146" y="52"/>
                  </a:lnTo>
                  <a:lnTo>
                    <a:pt x="148" y="48"/>
                  </a:lnTo>
                  <a:lnTo>
                    <a:pt x="150" y="42"/>
                  </a:lnTo>
                  <a:lnTo>
                    <a:pt x="152" y="36"/>
                  </a:lnTo>
                  <a:lnTo>
                    <a:pt x="156" y="32"/>
                  </a:lnTo>
                  <a:lnTo>
                    <a:pt x="156" y="20"/>
                  </a:lnTo>
                  <a:lnTo>
                    <a:pt x="144" y="8"/>
                  </a:lnTo>
                  <a:lnTo>
                    <a:pt x="128" y="0"/>
                  </a:lnTo>
                  <a:lnTo>
                    <a:pt x="108" y="18"/>
                  </a:lnTo>
                  <a:close/>
                </a:path>
              </a:pathLst>
            </a:custGeom>
            <a:solidFill>
              <a:srgbClr val="7F7F7F"/>
            </a:solidFill>
            <a:ln w="3175" cmpd="sng">
              <a:solidFill>
                <a:schemeClr val="bg1"/>
              </a:solidFill>
              <a:miter lim="800000"/>
            </a:ln>
          </p:spPr>
          <p:txBody>
            <a:bodyPr/>
            <a:lstStyle/>
            <a:p>
              <a:endParaRPr lang="zh-CN" altLang="en-US"/>
            </a:p>
          </p:txBody>
        </p:sp>
        <p:sp>
          <p:nvSpPr>
            <p:cNvPr id="40973" name="新疆"/>
            <p:cNvSpPr>
              <a:spLocks noChangeArrowheads="1"/>
            </p:cNvSpPr>
            <p:nvPr/>
          </p:nvSpPr>
          <p:spPr bwMode="auto">
            <a:xfrm>
              <a:off x="0" y="576462"/>
              <a:ext cx="2334491" cy="1765190"/>
            </a:xfrm>
            <a:custGeom>
              <a:avLst/>
              <a:gdLst>
                <a:gd name="T0" fmla="*/ 2147483646 w 1304"/>
                <a:gd name="T1" fmla="*/ 2147483646 h 986"/>
                <a:gd name="T2" fmla="*/ 2147483646 w 1304"/>
                <a:gd name="T3" fmla="*/ 2147483646 h 986"/>
                <a:gd name="T4" fmla="*/ 2147483646 w 1304"/>
                <a:gd name="T5" fmla="*/ 2147483646 h 986"/>
                <a:gd name="T6" fmla="*/ 2147483646 w 1304"/>
                <a:gd name="T7" fmla="*/ 2147483646 h 986"/>
                <a:gd name="T8" fmla="*/ 2147483646 w 1304"/>
                <a:gd name="T9" fmla="*/ 2147483646 h 986"/>
                <a:gd name="T10" fmla="*/ 2147483646 w 1304"/>
                <a:gd name="T11" fmla="*/ 2147483646 h 986"/>
                <a:gd name="T12" fmla="*/ 2147483646 w 1304"/>
                <a:gd name="T13" fmla="*/ 2147483646 h 986"/>
                <a:gd name="T14" fmla="*/ 2147483646 w 1304"/>
                <a:gd name="T15" fmla="*/ 2147483646 h 986"/>
                <a:gd name="T16" fmla="*/ 2147483646 w 1304"/>
                <a:gd name="T17" fmla="*/ 2147483646 h 986"/>
                <a:gd name="T18" fmla="*/ 2147483646 w 1304"/>
                <a:gd name="T19" fmla="*/ 2147483646 h 986"/>
                <a:gd name="T20" fmla="*/ 2147483646 w 1304"/>
                <a:gd name="T21" fmla="*/ 2147483646 h 986"/>
                <a:gd name="T22" fmla="*/ 2147483646 w 1304"/>
                <a:gd name="T23" fmla="*/ 2147483646 h 986"/>
                <a:gd name="T24" fmla="*/ 2147483646 w 1304"/>
                <a:gd name="T25" fmla="*/ 2147483646 h 986"/>
                <a:gd name="T26" fmla="*/ 2147483646 w 1304"/>
                <a:gd name="T27" fmla="*/ 2147483646 h 986"/>
                <a:gd name="T28" fmla="*/ 2147483646 w 1304"/>
                <a:gd name="T29" fmla="*/ 2147483646 h 986"/>
                <a:gd name="T30" fmla="*/ 2147483646 w 1304"/>
                <a:gd name="T31" fmla="*/ 2147483646 h 986"/>
                <a:gd name="T32" fmla="*/ 2147483646 w 1304"/>
                <a:gd name="T33" fmla="*/ 2147483646 h 986"/>
                <a:gd name="T34" fmla="*/ 2147483646 w 1304"/>
                <a:gd name="T35" fmla="*/ 2147483646 h 986"/>
                <a:gd name="T36" fmla="*/ 2147483646 w 1304"/>
                <a:gd name="T37" fmla="*/ 2147483646 h 986"/>
                <a:gd name="T38" fmla="*/ 2147483646 w 1304"/>
                <a:gd name="T39" fmla="*/ 2147483646 h 986"/>
                <a:gd name="T40" fmla="*/ 2147483646 w 1304"/>
                <a:gd name="T41" fmla="*/ 2147483646 h 986"/>
                <a:gd name="T42" fmla="*/ 2147483646 w 1304"/>
                <a:gd name="T43" fmla="*/ 2147483646 h 986"/>
                <a:gd name="T44" fmla="*/ 2147483646 w 1304"/>
                <a:gd name="T45" fmla="*/ 2147483646 h 986"/>
                <a:gd name="T46" fmla="*/ 2147483646 w 1304"/>
                <a:gd name="T47" fmla="*/ 2147483646 h 986"/>
                <a:gd name="T48" fmla="*/ 2147483646 w 1304"/>
                <a:gd name="T49" fmla="*/ 2147483646 h 986"/>
                <a:gd name="T50" fmla="*/ 2147483646 w 1304"/>
                <a:gd name="T51" fmla="*/ 2147483646 h 986"/>
                <a:gd name="T52" fmla="*/ 2147483646 w 1304"/>
                <a:gd name="T53" fmla="*/ 2147483646 h 986"/>
                <a:gd name="T54" fmla="*/ 2147483646 w 1304"/>
                <a:gd name="T55" fmla="*/ 2147483646 h 986"/>
                <a:gd name="T56" fmla="*/ 2147483646 w 1304"/>
                <a:gd name="T57" fmla="*/ 2147483646 h 986"/>
                <a:gd name="T58" fmla="*/ 2147483646 w 1304"/>
                <a:gd name="T59" fmla="*/ 2147483646 h 986"/>
                <a:gd name="T60" fmla="*/ 2147483646 w 1304"/>
                <a:gd name="T61" fmla="*/ 2147483646 h 986"/>
                <a:gd name="T62" fmla="*/ 2147483646 w 1304"/>
                <a:gd name="T63" fmla="*/ 2147483646 h 986"/>
                <a:gd name="T64" fmla="*/ 2147483646 w 1304"/>
                <a:gd name="T65" fmla="*/ 2147483646 h 986"/>
                <a:gd name="T66" fmla="*/ 2147483646 w 1304"/>
                <a:gd name="T67" fmla="*/ 2147483646 h 986"/>
                <a:gd name="T68" fmla="*/ 2147483646 w 1304"/>
                <a:gd name="T69" fmla="*/ 2147483646 h 986"/>
                <a:gd name="T70" fmla="*/ 2147483646 w 1304"/>
                <a:gd name="T71" fmla="*/ 2147483646 h 986"/>
                <a:gd name="T72" fmla="*/ 2147483646 w 1304"/>
                <a:gd name="T73" fmla="*/ 2147483646 h 986"/>
                <a:gd name="T74" fmla="*/ 2147483646 w 1304"/>
                <a:gd name="T75" fmla="*/ 2147483646 h 986"/>
                <a:gd name="T76" fmla="*/ 2147483646 w 1304"/>
                <a:gd name="T77" fmla="*/ 2147483646 h 986"/>
                <a:gd name="T78" fmla="*/ 2147483646 w 1304"/>
                <a:gd name="T79" fmla="*/ 2147483646 h 986"/>
                <a:gd name="T80" fmla="*/ 2147483646 w 1304"/>
                <a:gd name="T81" fmla="*/ 2147483646 h 986"/>
                <a:gd name="T82" fmla="*/ 2147483646 w 1304"/>
                <a:gd name="T83" fmla="*/ 2147483646 h 986"/>
                <a:gd name="T84" fmla="*/ 2147483646 w 1304"/>
                <a:gd name="T85" fmla="*/ 2147483646 h 986"/>
                <a:gd name="T86" fmla="*/ 2147483646 w 1304"/>
                <a:gd name="T87" fmla="*/ 2147483646 h 986"/>
                <a:gd name="T88" fmla="*/ 2147483646 w 1304"/>
                <a:gd name="T89" fmla="*/ 2147483646 h 986"/>
                <a:gd name="T90" fmla="*/ 2147483646 w 1304"/>
                <a:gd name="T91" fmla="*/ 2147483646 h 986"/>
                <a:gd name="T92" fmla="*/ 2147483646 w 1304"/>
                <a:gd name="T93" fmla="*/ 2147483646 h 986"/>
                <a:gd name="T94" fmla="*/ 2147483646 w 1304"/>
                <a:gd name="T95" fmla="*/ 2147483646 h 986"/>
                <a:gd name="T96" fmla="*/ 2147483646 w 1304"/>
                <a:gd name="T97" fmla="*/ 2147483646 h 986"/>
                <a:gd name="T98" fmla="*/ 2147483646 w 1304"/>
                <a:gd name="T99" fmla="*/ 2147483646 h 986"/>
                <a:gd name="T100" fmla="*/ 2147483646 w 1304"/>
                <a:gd name="T101" fmla="*/ 2147483646 h 986"/>
                <a:gd name="T102" fmla="*/ 2147483646 w 1304"/>
                <a:gd name="T103" fmla="*/ 2147483646 h 986"/>
                <a:gd name="T104" fmla="*/ 2147483646 w 1304"/>
                <a:gd name="T105" fmla="*/ 2147483646 h 986"/>
                <a:gd name="T106" fmla="*/ 2147483646 w 1304"/>
                <a:gd name="T107" fmla="*/ 2147483646 h 986"/>
                <a:gd name="T108" fmla="*/ 2147483646 w 1304"/>
                <a:gd name="T109" fmla="*/ 2147483646 h 986"/>
                <a:gd name="T110" fmla="*/ 2147483646 w 1304"/>
                <a:gd name="T111" fmla="*/ 2147483646 h 986"/>
                <a:gd name="T112" fmla="*/ 2147483646 w 1304"/>
                <a:gd name="T113" fmla="*/ 2147483646 h 986"/>
                <a:gd name="T114" fmla="*/ 2147483646 w 1304"/>
                <a:gd name="T115" fmla="*/ 2147483646 h 98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04"/>
                <a:gd name="T175" fmla="*/ 0 h 986"/>
                <a:gd name="T176" fmla="*/ 1304 w 1304"/>
                <a:gd name="T177" fmla="*/ 986 h 98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04" h="986">
                  <a:moveTo>
                    <a:pt x="1302" y="530"/>
                  </a:moveTo>
                  <a:lnTo>
                    <a:pt x="1304" y="530"/>
                  </a:lnTo>
                  <a:lnTo>
                    <a:pt x="1304" y="528"/>
                  </a:lnTo>
                  <a:lnTo>
                    <a:pt x="1278" y="456"/>
                  </a:lnTo>
                  <a:lnTo>
                    <a:pt x="1262" y="444"/>
                  </a:lnTo>
                  <a:lnTo>
                    <a:pt x="1262" y="442"/>
                  </a:lnTo>
                  <a:lnTo>
                    <a:pt x="1258" y="412"/>
                  </a:lnTo>
                  <a:lnTo>
                    <a:pt x="1226" y="408"/>
                  </a:lnTo>
                  <a:lnTo>
                    <a:pt x="1224" y="408"/>
                  </a:lnTo>
                  <a:lnTo>
                    <a:pt x="1222" y="408"/>
                  </a:lnTo>
                  <a:lnTo>
                    <a:pt x="1222" y="406"/>
                  </a:lnTo>
                  <a:lnTo>
                    <a:pt x="1222" y="404"/>
                  </a:lnTo>
                  <a:lnTo>
                    <a:pt x="1218" y="396"/>
                  </a:lnTo>
                  <a:lnTo>
                    <a:pt x="1212" y="386"/>
                  </a:lnTo>
                  <a:lnTo>
                    <a:pt x="1202" y="378"/>
                  </a:lnTo>
                  <a:lnTo>
                    <a:pt x="1192" y="368"/>
                  </a:lnTo>
                  <a:lnTo>
                    <a:pt x="1178" y="360"/>
                  </a:lnTo>
                  <a:lnTo>
                    <a:pt x="1166" y="354"/>
                  </a:lnTo>
                  <a:lnTo>
                    <a:pt x="1152" y="346"/>
                  </a:lnTo>
                  <a:lnTo>
                    <a:pt x="1140" y="340"/>
                  </a:lnTo>
                  <a:lnTo>
                    <a:pt x="1116" y="336"/>
                  </a:lnTo>
                  <a:lnTo>
                    <a:pt x="1084" y="334"/>
                  </a:lnTo>
                  <a:lnTo>
                    <a:pt x="1042" y="332"/>
                  </a:lnTo>
                  <a:lnTo>
                    <a:pt x="1040" y="332"/>
                  </a:lnTo>
                  <a:lnTo>
                    <a:pt x="1032" y="320"/>
                  </a:lnTo>
                  <a:lnTo>
                    <a:pt x="1028" y="310"/>
                  </a:lnTo>
                  <a:lnTo>
                    <a:pt x="1026" y="300"/>
                  </a:lnTo>
                  <a:lnTo>
                    <a:pt x="1028" y="288"/>
                  </a:lnTo>
                  <a:lnTo>
                    <a:pt x="1034" y="272"/>
                  </a:lnTo>
                  <a:lnTo>
                    <a:pt x="1044" y="246"/>
                  </a:lnTo>
                  <a:lnTo>
                    <a:pt x="1058" y="214"/>
                  </a:lnTo>
                  <a:lnTo>
                    <a:pt x="1048" y="180"/>
                  </a:lnTo>
                  <a:lnTo>
                    <a:pt x="1036" y="124"/>
                  </a:lnTo>
                  <a:lnTo>
                    <a:pt x="1032" y="118"/>
                  </a:lnTo>
                  <a:lnTo>
                    <a:pt x="1024" y="112"/>
                  </a:lnTo>
                  <a:lnTo>
                    <a:pt x="1012" y="106"/>
                  </a:lnTo>
                  <a:lnTo>
                    <a:pt x="996" y="100"/>
                  </a:lnTo>
                  <a:lnTo>
                    <a:pt x="990" y="98"/>
                  </a:lnTo>
                  <a:lnTo>
                    <a:pt x="982" y="94"/>
                  </a:lnTo>
                  <a:lnTo>
                    <a:pt x="976" y="90"/>
                  </a:lnTo>
                  <a:lnTo>
                    <a:pt x="970" y="86"/>
                  </a:lnTo>
                  <a:lnTo>
                    <a:pt x="966" y="80"/>
                  </a:lnTo>
                  <a:lnTo>
                    <a:pt x="964" y="74"/>
                  </a:lnTo>
                  <a:lnTo>
                    <a:pt x="960" y="68"/>
                  </a:lnTo>
                  <a:lnTo>
                    <a:pt x="954" y="60"/>
                  </a:lnTo>
                  <a:lnTo>
                    <a:pt x="948" y="54"/>
                  </a:lnTo>
                  <a:lnTo>
                    <a:pt x="940" y="50"/>
                  </a:lnTo>
                  <a:lnTo>
                    <a:pt x="938" y="50"/>
                  </a:lnTo>
                  <a:lnTo>
                    <a:pt x="938" y="48"/>
                  </a:lnTo>
                  <a:lnTo>
                    <a:pt x="928" y="0"/>
                  </a:lnTo>
                  <a:lnTo>
                    <a:pt x="890" y="4"/>
                  </a:lnTo>
                  <a:lnTo>
                    <a:pt x="886" y="14"/>
                  </a:lnTo>
                  <a:lnTo>
                    <a:pt x="882" y="24"/>
                  </a:lnTo>
                  <a:lnTo>
                    <a:pt x="878" y="32"/>
                  </a:lnTo>
                  <a:lnTo>
                    <a:pt x="876" y="36"/>
                  </a:lnTo>
                  <a:lnTo>
                    <a:pt x="870" y="38"/>
                  </a:lnTo>
                  <a:lnTo>
                    <a:pt x="846" y="46"/>
                  </a:lnTo>
                  <a:lnTo>
                    <a:pt x="828" y="56"/>
                  </a:lnTo>
                  <a:lnTo>
                    <a:pt x="822" y="60"/>
                  </a:lnTo>
                  <a:lnTo>
                    <a:pt x="816" y="66"/>
                  </a:lnTo>
                  <a:lnTo>
                    <a:pt x="814" y="74"/>
                  </a:lnTo>
                  <a:lnTo>
                    <a:pt x="810" y="92"/>
                  </a:lnTo>
                  <a:lnTo>
                    <a:pt x="806" y="110"/>
                  </a:lnTo>
                  <a:lnTo>
                    <a:pt x="802" y="122"/>
                  </a:lnTo>
                  <a:lnTo>
                    <a:pt x="798" y="130"/>
                  </a:lnTo>
                  <a:lnTo>
                    <a:pt x="792" y="136"/>
                  </a:lnTo>
                  <a:lnTo>
                    <a:pt x="786" y="142"/>
                  </a:lnTo>
                  <a:lnTo>
                    <a:pt x="778" y="144"/>
                  </a:lnTo>
                  <a:lnTo>
                    <a:pt x="770" y="146"/>
                  </a:lnTo>
                  <a:lnTo>
                    <a:pt x="760" y="146"/>
                  </a:lnTo>
                  <a:lnTo>
                    <a:pt x="750" y="144"/>
                  </a:lnTo>
                  <a:lnTo>
                    <a:pt x="738" y="140"/>
                  </a:lnTo>
                  <a:lnTo>
                    <a:pt x="724" y="134"/>
                  </a:lnTo>
                  <a:lnTo>
                    <a:pt x="708" y="126"/>
                  </a:lnTo>
                  <a:lnTo>
                    <a:pt x="674" y="104"/>
                  </a:lnTo>
                  <a:lnTo>
                    <a:pt x="608" y="188"/>
                  </a:lnTo>
                  <a:lnTo>
                    <a:pt x="616" y="224"/>
                  </a:lnTo>
                  <a:lnTo>
                    <a:pt x="618" y="224"/>
                  </a:lnTo>
                  <a:lnTo>
                    <a:pt x="616" y="226"/>
                  </a:lnTo>
                  <a:lnTo>
                    <a:pt x="610" y="232"/>
                  </a:lnTo>
                  <a:lnTo>
                    <a:pt x="602" y="236"/>
                  </a:lnTo>
                  <a:lnTo>
                    <a:pt x="598" y="236"/>
                  </a:lnTo>
                  <a:lnTo>
                    <a:pt x="594" y="234"/>
                  </a:lnTo>
                  <a:lnTo>
                    <a:pt x="582" y="230"/>
                  </a:lnTo>
                  <a:lnTo>
                    <a:pt x="576" y="226"/>
                  </a:lnTo>
                  <a:lnTo>
                    <a:pt x="564" y="224"/>
                  </a:lnTo>
                  <a:lnTo>
                    <a:pt x="548" y="220"/>
                  </a:lnTo>
                  <a:lnTo>
                    <a:pt x="528" y="220"/>
                  </a:lnTo>
                  <a:lnTo>
                    <a:pt x="514" y="218"/>
                  </a:lnTo>
                  <a:lnTo>
                    <a:pt x="494" y="216"/>
                  </a:lnTo>
                  <a:lnTo>
                    <a:pt x="474" y="220"/>
                  </a:lnTo>
                  <a:lnTo>
                    <a:pt x="482" y="234"/>
                  </a:lnTo>
                  <a:lnTo>
                    <a:pt x="492" y="248"/>
                  </a:lnTo>
                  <a:lnTo>
                    <a:pt x="494" y="252"/>
                  </a:lnTo>
                  <a:lnTo>
                    <a:pt x="494" y="256"/>
                  </a:lnTo>
                  <a:lnTo>
                    <a:pt x="484" y="308"/>
                  </a:lnTo>
                  <a:lnTo>
                    <a:pt x="488" y="336"/>
                  </a:lnTo>
                  <a:lnTo>
                    <a:pt x="490" y="336"/>
                  </a:lnTo>
                  <a:lnTo>
                    <a:pt x="488" y="336"/>
                  </a:lnTo>
                  <a:lnTo>
                    <a:pt x="472" y="388"/>
                  </a:lnTo>
                  <a:lnTo>
                    <a:pt x="470" y="394"/>
                  </a:lnTo>
                  <a:lnTo>
                    <a:pt x="468" y="396"/>
                  </a:lnTo>
                  <a:lnTo>
                    <a:pt x="466" y="396"/>
                  </a:lnTo>
                  <a:lnTo>
                    <a:pt x="466" y="394"/>
                  </a:lnTo>
                  <a:lnTo>
                    <a:pt x="464" y="390"/>
                  </a:lnTo>
                  <a:lnTo>
                    <a:pt x="460" y="384"/>
                  </a:lnTo>
                  <a:lnTo>
                    <a:pt x="460" y="382"/>
                  </a:lnTo>
                  <a:lnTo>
                    <a:pt x="458" y="382"/>
                  </a:lnTo>
                  <a:lnTo>
                    <a:pt x="454" y="384"/>
                  </a:lnTo>
                  <a:lnTo>
                    <a:pt x="452" y="392"/>
                  </a:lnTo>
                  <a:lnTo>
                    <a:pt x="450" y="404"/>
                  </a:lnTo>
                  <a:lnTo>
                    <a:pt x="444" y="414"/>
                  </a:lnTo>
                  <a:lnTo>
                    <a:pt x="436" y="422"/>
                  </a:lnTo>
                  <a:lnTo>
                    <a:pt x="426" y="432"/>
                  </a:lnTo>
                  <a:lnTo>
                    <a:pt x="412" y="444"/>
                  </a:lnTo>
                  <a:lnTo>
                    <a:pt x="406" y="448"/>
                  </a:lnTo>
                  <a:lnTo>
                    <a:pt x="404" y="448"/>
                  </a:lnTo>
                  <a:lnTo>
                    <a:pt x="352" y="448"/>
                  </a:lnTo>
                  <a:lnTo>
                    <a:pt x="332" y="468"/>
                  </a:lnTo>
                  <a:lnTo>
                    <a:pt x="330" y="468"/>
                  </a:lnTo>
                  <a:lnTo>
                    <a:pt x="274" y="460"/>
                  </a:lnTo>
                  <a:lnTo>
                    <a:pt x="268" y="466"/>
                  </a:lnTo>
                  <a:lnTo>
                    <a:pt x="260" y="470"/>
                  </a:lnTo>
                  <a:lnTo>
                    <a:pt x="254" y="470"/>
                  </a:lnTo>
                  <a:lnTo>
                    <a:pt x="248" y="470"/>
                  </a:lnTo>
                  <a:lnTo>
                    <a:pt x="240" y="470"/>
                  </a:lnTo>
                  <a:lnTo>
                    <a:pt x="232" y="470"/>
                  </a:lnTo>
                  <a:lnTo>
                    <a:pt x="206" y="478"/>
                  </a:lnTo>
                  <a:lnTo>
                    <a:pt x="184" y="504"/>
                  </a:lnTo>
                  <a:lnTo>
                    <a:pt x="184" y="506"/>
                  </a:lnTo>
                  <a:lnTo>
                    <a:pt x="148" y="508"/>
                  </a:lnTo>
                  <a:lnTo>
                    <a:pt x="148" y="478"/>
                  </a:lnTo>
                  <a:lnTo>
                    <a:pt x="126" y="478"/>
                  </a:lnTo>
                  <a:lnTo>
                    <a:pt x="122" y="490"/>
                  </a:lnTo>
                  <a:lnTo>
                    <a:pt x="106" y="494"/>
                  </a:lnTo>
                  <a:lnTo>
                    <a:pt x="104" y="494"/>
                  </a:lnTo>
                  <a:lnTo>
                    <a:pt x="102" y="494"/>
                  </a:lnTo>
                  <a:lnTo>
                    <a:pt x="86" y="486"/>
                  </a:lnTo>
                  <a:lnTo>
                    <a:pt x="66" y="480"/>
                  </a:lnTo>
                  <a:lnTo>
                    <a:pt x="60" y="482"/>
                  </a:lnTo>
                  <a:lnTo>
                    <a:pt x="54" y="484"/>
                  </a:lnTo>
                  <a:lnTo>
                    <a:pt x="38" y="496"/>
                  </a:lnTo>
                  <a:lnTo>
                    <a:pt x="20" y="512"/>
                  </a:lnTo>
                  <a:lnTo>
                    <a:pt x="14" y="520"/>
                  </a:lnTo>
                  <a:lnTo>
                    <a:pt x="10" y="528"/>
                  </a:lnTo>
                  <a:lnTo>
                    <a:pt x="12" y="530"/>
                  </a:lnTo>
                  <a:lnTo>
                    <a:pt x="14" y="536"/>
                  </a:lnTo>
                  <a:lnTo>
                    <a:pt x="16" y="546"/>
                  </a:lnTo>
                  <a:lnTo>
                    <a:pt x="16" y="554"/>
                  </a:lnTo>
                  <a:lnTo>
                    <a:pt x="14" y="562"/>
                  </a:lnTo>
                  <a:lnTo>
                    <a:pt x="10" y="568"/>
                  </a:lnTo>
                  <a:lnTo>
                    <a:pt x="6" y="570"/>
                  </a:lnTo>
                  <a:lnTo>
                    <a:pt x="4" y="574"/>
                  </a:lnTo>
                  <a:lnTo>
                    <a:pt x="0" y="590"/>
                  </a:lnTo>
                  <a:lnTo>
                    <a:pt x="14" y="598"/>
                  </a:lnTo>
                  <a:lnTo>
                    <a:pt x="30" y="580"/>
                  </a:lnTo>
                  <a:lnTo>
                    <a:pt x="54" y="604"/>
                  </a:lnTo>
                  <a:lnTo>
                    <a:pt x="54" y="606"/>
                  </a:lnTo>
                  <a:lnTo>
                    <a:pt x="58" y="650"/>
                  </a:lnTo>
                  <a:lnTo>
                    <a:pt x="58" y="652"/>
                  </a:lnTo>
                  <a:lnTo>
                    <a:pt x="44" y="712"/>
                  </a:lnTo>
                  <a:lnTo>
                    <a:pt x="42" y="712"/>
                  </a:lnTo>
                  <a:lnTo>
                    <a:pt x="18" y="712"/>
                  </a:lnTo>
                  <a:lnTo>
                    <a:pt x="12" y="714"/>
                  </a:lnTo>
                  <a:lnTo>
                    <a:pt x="6" y="716"/>
                  </a:lnTo>
                  <a:lnTo>
                    <a:pt x="8" y="720"/>
                  </a:lnTo>
                  <a:lnTo>
                    <a:pt x="12" y="724"/>
                  </a:lnTo>
                  <a:lnTo>
                    <a:pt x="28" y="736"/>
                  </a:lnTo>
                  <a:lnTo>
                    <a:pt x="40" y="734"/>
                  </a:lnTo>
                  <a:lnTo>
                    <a:pt x="42" y="734"/>
                  </a:lnTo>
                  <a:lnTo>
                    <a:pt x="70" y="760"/>
                  </a:lnTo>
                  <a:lnTo>
                    <a:pt x="72" y="764"/>
                  </a:lnTo>
                  <a:lnTo>
                    <a:pt x="76" y="768"/>
                  </a:lnTo>
                  <a:lnTo>
                    <a:pt x="76" y="778"/>
                  </a:lnTo>
                  <a:lnTo>
                    <a:pt x="74" y="792"/>
                  </a:lnTo>
                  <a:lnTo>
                    <a:pt x="66" y="806"/>
                  </a:lnTo>
                  <a:lnTo>
                    <a:pt x="70" y="832"/>
                  </a:lnTo>
                  <a:lnTo>
                    <a:pt x="80" y="834"/>
                  </a:lnTo>
                  <a:lnTo>
                    <a:pt x="120" y="834"/>
                  </a:lnTo>
                  <a:lnTo>
                    <a:pt x="100" y="852"/>
                  </a:lnTo>
                  <a:lnTo>
                    <a:pt x="112" y="860"/>
                  </a:lnTo>
                  <a:lnTo>
                    <a:pt x="128" y="868"/>
                  </a:lnTo>
                  <a:lnTo>
                    <a:pt x="170" y="886"/>
                  </a:lnTo>
                  <a:lnTo>
                    <a:pt x="172" y="888"/>
                  </a:lnTo>
                  <a:lnTo>
                    <a:pt x="174" y="888"/>
                  </a:lnTo>
                  <a:lnTo>
                    <a:pt x="178" y="952"/>
                  </a:lnTo>
                  <a:lnTo>
                    <a:pt x="180" y="962"/>
                  </a:lnTo>
                  <a:lnTo>
                    <a:pt x="186" y="970"/>
                  </a:lnTo>
                  <a:lnTo>
                    <a:pt x="194" y="976"/>
                  </a:lnTo>
                  <a:lnTo>
                    <a:pt x="206" y="982"/>
                  </a:lnTo>
                  <a:lnTo>
                    <a:pt x="210" y="980"/>
                  </a:lnTo>
                  <a:lnTo>
                    <a:pt x="212" y="980"/>
                  </a:lnTo>
                  <a:lnTo>
                    <a:pt x="256" y="986"/>
                  </a:lnTo>
                  <a:lnTo>
                    <a:pt x="260" y="986"/>
                  </a:lnTo>
                  <a:lnTo>
                    <a:pt x="260" y="984"/>
                  </a:lnTo>
                  <a:lnTo>
                    <a:pt x="268" y="968"/>
                  </a:lnTo>
                  <a:lnTo>
                    <a:pt x="268" y="966"/>
                  </a:lnTo>
                  <a:lnTo>
                    <a:pt x="268" y="960"/>
                  </a:lnTo>
                  <a:lnTo>
                    <a:pt x="270" y="956"/>
                  </a:lnTo>
                  <a:lnTo>
                    <a:pt x="274" y="952"/>
                  </a:lnTo>
                  <a:lnTo>
                    <a:pt x="278" y="948"/>
                  </a:lnTo>
                  <a:lnTo>
                    <a:pt x="286" y="940"/>
                  </a:lnTo>
                  <a:lnTo>
                    <a:pt x="290" y="932"/>
                  </a:lnTo>
                  <a:lnTo>
                    <a:pt x="294" y="928"/>
                  </a:lnTo>
                  <a:lnTo>
                    <a:pt x="298" y="926"/>
                  </a:lnTo>
                  <a:lnTo>
                    <a:pt x="306" y="926"/>
                  </a:lnTo>
                  <a:lnTo>
                    <a:pt x="314" y="928"/>
                  </a:lnTo>
                  <a:lnTo>
                    <a:pt x="316" y="928"/>
                  </a:lnTo>
                  <a:lnTo>
                    <a:pt x="330" y="936"/>
                  </a:lnTo>
                  <a:lnTo>
                    <a:pt x="382" y="946"/>
                  </a:lnTo>
                  <a:lnTo>
                    <a:pt x="412" y="944"/>
                  </a:lnTo>
                  <a:lnTo>
                    <a:pt x="434" y="934"/>
                  </a:lnTo>
                  <a:lnTo>
                    <a:pt x="440" y="928"/>
                  </a:lnTo>
                  <a:lnTo>
                    <a:pt x="444" y="924"/>
                  </a:lnTo>
                  <a:lnTo>
                    <a:pt x="452" y="924"/>
                  </a:lnTo>
                  <a:lnTo>
                    <a:pt x="460" y="930"/>
                  </a:lnTo>
                  <a:lnTo>
                    <a:pt x="464" y="932"/>
                  </a:lnTo>
                  <a:lnTo>
                    <a:pt x="468" y="938"/>
                  </a:lnTo>
                  <a:lnTo>
                    <a:pt x="472" y="948"/>
                  </a:lnTo>
                  <a:lnTo>
                    <a:pt x="488" y="960"/>
                  </a:lnTo>
                  <a:lnTo>
                    <a:pt x="500" y="960"/>
                  </a:lnTo>
                  <a:lnTo>
                    <a:pt x="502" y="960"/>
                  </a:lnTo>
                  <a:lnTo>
                    <a:pt x="504" y="960"/>
                  </a:lnTo>
                  <a:lnTo>
                    <a:pt x="520" y="968"/>
                  </a:lnTo>
                  <a:lnTo>
                    <a:pt x="552" y="964"/>
                  </a:lnTo>
                  <a:lnTo>
                    <a:pt x="570" y="960"/>
                  </a:lnTo>
                  <a:lnTo>
                    <a:pt x="614" y="964"/>
                  </a:lnTo>
                  <a:lnTo>
                    <a:pt x="634" y="958"/>
                  </a:lnTo>
                  <a:lnTo>
                    <a:pt x="658" y="948"/>
                  </a:lnTo>
                  <a:lnTo>
                    <a:pt x="666" y="944"/>
                  </a:lnTo>
                  <a:lnTo>
                    <a:pt x="676" y="940"/>
                  </a:lnTo>
                  <a:lnTo>
                    <a:pt x="720" y="940"/>
                  </a:lnTo>
                  <a:lnTo>
                    <a:pt x="736" y="934"/>
                  </a:lnTo>
                  <a:lnTo>
                    <a:pt x="746" y="930"/>
                  </a:lnTo>
                  <a:lnTo>
                    <a:pt x="754" y="928"/>
                  </a:lnTo>
                  <a:lnTo>
                    <a:pt x="778" y="928"/>
                  </a:lnTo>
                  <a:lnTo>
                    <a:pt x="790" y="936"/>
                  </a:lnTo>
                  <a:lnTo>
                    <a:pt x="826" y="944"/>
                  </a:lnTo>
                  <a:lnTo>
                    <a:pt x="830" y="944"/>
                  </a:lnTo>
                  <a:lnTo>
                    <a:pt x="832" y="948"/>
                  </a:lnTo>
                  <a:lnTo>
                    <a:pt x="842" y="956"/>
                  </a:lnTo>
                  <a:lnTo>
                    <a:pt x="858" y="964"/>
                  </a:lnTo>
                  <a:lnTo>
                    <a:pt x="858" y="966"/>
                  </a:lnTo>
                  <a:lnTo>
                    <a:pt x="892" y="968"/>
                  </a:lnTo>
                  <a:lnTo>
                    <a:pt x="908" y="976"/>
                  </a:lnTo>
                  <a:lnTo>
                    <a:pt x="928" y="980"/>
                  </a:lnTo>
                  <a:lnTo>
                    <a:pt x="946" y="982"/>
                  </a:lnTo>
                  <a:lnTo>
                    <a:pt x="950" y="972"/>
                  </a:lnTo>
                  <a:lnTo>
                    <a:pt x="942" y="956"/>
                  </a:lnTo>
                  <a:lnTo>
                    <a:pt x="940" y="940"/>
                  </a:lnTo>
                  <a:lnTo>
                    <a:pt x="938" y="940"/>
                  </a:lnTo>
                  <a:lnTo>
                    <a:pt x="942" y="936"/>
                  </a:lnTo>
                  <a:lnTo>
                    <a:pt x="952" y="922"/>
                  </a:lnTo>
                  <a:lnTo>
                    <a:pt x="952" y="920"/>
                  </a:lnTo>
                  <a:lnTo>
                    <a:pt x="954" y="920"/>
                  </a:lnTo>
                  <a:lnTo>
                    <a:pt x="964" y="912"/>
                  </a:lnTo>
                  <a:lnTo>
                    <a:pt x="962" y="908"/>
                  </a:lnTo>
                  <a:lnTo>
                    <a:pt x="958" y="892"/>
                  </a:lnTo>
                  <a:lnTo>
                    <a:pt x="956" y="888"/>
                  </a:lnTo>
                  <a:lnTo>
                    <a:pt x="950" y="884"/>
                  </a:lnTo>
                  <a:lnTo>
                    <a:pt x="938" y="872"/>
                  </a:lnTo>
                  <a:lnTo>
                    <a:pt x="922" y="858"/>
                  </a:lnTo>
                  <a:lnTo>
                    <a:pt x="922" y="856"/>
                  </a:lnTo>
                  <a:lnTo>
                    <a:pt x="920" y="856"/>
                  </a:lnTo>
                  <a:lnTo>
                    <a:pt x="922" y="856"/>
                  </a:lnTo>
                  <a:lnTo>
                    <a:pt x="922" y="854"/>
                  </a:lnTo>
                  <a:lnTo>
                    <a:pt x="924" y="838"/>
                  </a:lnTo>
                  <a:lnTo>
                    <a:pt x="924" y="828"/>
                  </a:lnTo>
                  <a:lnTo>
                    <a:pt x="916" y="808"/>
                  </a:lnTo>
                  <a:lnTo>
                    <a:pt x="934" y="804"/>
                  </a:lnTo>
                  <a:lnTo>
                    <a:pt x="944" y="796"/>
                  </a:lnTo>
                  <a:lnTo>
                    <a:pt x="966" y="796"/>
                  </a:lnTo>
                  <a:lnTo>
                    <a:pt x="988" y="792"/>
                  </a:lnTo>
                  <a:lnTo>
                    <a:pt x="990" y="792"/>
                  </a:lnTo>
                  <a:lnTo>
                    <a:pt x="1004" y="794"/>
                  </a:lnTo>
                  <a:lnTo>
                    <a:pt x="1022" y="788"/>
                  </a:lnTo>
                  <a:lnTo>
                    <a:pt x="1042" y="784"/>
                  </a:lnTo>
                  <a:lnTo>
                    <a:pt x="1054" y="780"/>
                  </a:lnTo>
                  <a:lnTo>
                    <a:pt x="1056" y="780"/>
                  </a:lnTo>
                  <a:lnTo>
                    <a:pt x="1090" y="772"/>
                  </a:lnTo>
                  <a:lnTo>
                    <a:pt x="1096" y="768"/>
                  </a:lnTo>
                  <a:lnTo>
                    <a:pt x="1094" y="760"/>
                  </a:lnTo>
                  <a:lnTo>
                    <a:pt x="1088" y="750"/>
                  </a:lnTo>
                  <a:lnTo>
                    <a:pt x="1088" y="748"/>
                  </a:lnTo>
                  <a:lnTo>
                    <a:pt x="1086" y="748"/>
                  </a:lnTo>
                  <a:lnTo>
                    <a:pt x="1088" y="736"/>
                  </a:lnTo>
                  <a:lnTo>
                    <a:pt x="1090" y="734"/>
                  </a:lnTo>
                  <a:lnTo>
                    <a:pt x="1090" y="718"/>
                  </a:lnTo>
                  <a:lnTo>
                    <a:pt x="1086" y="704"/>
                  </a:lnTo>
                  <a:lnTo>
                    <a:pt x="1086" y="702"/>
                  </a:lnTo>
                  <a:lnTo>
                    <a:pt x="1094" y="686"/>
                  </a:lnTo>
                  <a:lnTo>
                    <a:pt x="1100" y="678"/>
                  </a:lnTo>
                  <a:lnTo>
                    <a:pt x="1102" y="676"/>
                  </a:lnTo>
                  <a:lnTo>
                    <a:pt x="1106" y="676"/>
                  </a:lnTo>
                  <a:lnTo>
                    <a:pt x="1126" y="676"/>
                  </a:lnTo>
                  <a:lnTo>
                    <a:pt x="1132" y="676"/>
                  </a:lnTo>
                  <a:lnTo>
                    <a:pt x="1138" y="672"/>
                  </a:lnTo>
                  <a:lnTo>
                    <a:pt x="1170" y="630"/>
                  </a:lnTo>
                  <a:lnTo>
                    <a:pt x="1170" y="628"/>
                  </a:lnTo>
                  <a:lnTo>
                    <a:pt x="1186" y="614"/>
                  </a:lnTo>
                  <a:lnTo>
                    <a:pt x="1188" y="612"/>
                  </a:lnTo>
                  <a:lnTo>
                    <a:pt x="1196" y="610"/>
                  </a:lnTo>
                  <a:lnTo>
                    <a:pt x="1202" y="608"/>
                  </a:lnTo>
                  <a:lnTo>
                    <a:pt x="1206" y="604"/>
                  </a:lnTo>
                  <a:lnTo>
                    <a:pt x="1214" y="596"/>
                  </a:lnTo>
                  <a:lnTo>
                    <a:pt x="1218" y="592"/>
                  </a:lnTo>
                  <a:lnTo>
                    <a:pt x="1246" y="598"/>
                  </a:lnTo>
                  <a:lnTo>
                    <a:pt x="1270" y="588"/>
                  </a:lnTo>
                  <a:lnTo>
                    <a:pt x="1284" y="586"/>
                  </a:lnTo>
                  <a:lnTo>
                    <a:pt x="1296" y="580"/>
                  </a:lnTo>
                  <a:lnTo>
                    <a:pt x="1296" y="562"/>
                  </a:lnTo>
                  <a:lnTo>
                    <a:pt x="1298" y="540"/>
                  </a:lnTo>
                  <a:lnTo>
                    <a:pt x="1298" y="538"/>
                  </a:lnTo>
                  <a:lnTo>
                    <a:pt x="1302" y="532"/>
                  </a:lnTo>
                  <a:lnTo>
                    <a:pt x="1302" y="530"/>
                  </a:lnTo>
                  <a:close/>
                </a:path>
              </a:pathLst>
            </a:custGeom>
            <a:solidFill>
              <a:srgbClr val="7F7F7F"/>
            </a:solidFill>
            <a:ln w="3175" cmpd="sng">
              <a:solidFill>
                <a:schemeClr val="bg1"/>
              </a:solidFill>
              <a:miter lim="800000"/>
            </a:ln>
          </p:spPr>
          <p:txBody>
            <a:bodyPr/>
            <a:lstStyle/>
            <a:p>
              <a:endParaRPr lang="zh-CN" altLang="en-US"/>
            </a:p>
          </p:txBody>
        </p:sp>
        <p:sp>
          <p:nvSpPr>
            <p:cNvPr id="40974" name="青海"/>
            <p:cNvSpPr>
              <a:spLocks noChangeArrowheads="1"/>
            </p:cNvSpPr>
            <p:nvPr/>
          </p:nvSpPr>
          <p:spPr bwMode="auto">
            <a:xfrm>
              <a:off x="1514555" y="1962118"/>
              <a:ext cx="1453686" cy="1041928"/>
            </a:xfrm>
            <a:custGeom>
              <a:avLst/>
              <a:gdLst>
                <a:gd name="T0" fmla="*/ 2147483646 w 812"/>
                <a:gd name="T1" fmla="*/ 2147483646 h 582"/>
                <a:gd name="T2" fmla="*/ 2147483646 w 812"/>
                <a:gd name="T3" fmla="*/ 2147483646 h 582"/>
                <a:gd name="T4" fmla="*/ 2147483646 w 812"/>
                <a:gd name="T5" fmla="*/ 2147483646 h 582"/>
                <a:gd name="T6" fmla="*/ 2147483646 w 812"/>
                <a:gd name="T7" fmla="*/ 2147483646 h 582"/>
                <a:gd name="T8" fmla="*/ 2147483646 w 812"/>
                <a:gd name="T9" fmla="*/ 2147483646 h 582"/>
                <a:gd name="T10" fmla="*/ 2147483646 w 812"/>
                <a:gd name="T11" fmla="*/ 2147483646 h 582"/>
                <a:gd name="T12" fmla="*/ 2147483646 w 812"/>
                <a:gd name="T13" fmla="*/ 2147483646 h 582"/>
                <a:gd name="T14" fmla="*/ 2147483646 w 812"/>
                <a:gd name="T15" fmla="*/ 2147483646 h 582"/>
                <a:gd name="T16" fmla="*/ 2147483646 w 812"/>
                <a:gd name="T17" fmla="*/ 2147483646 h 582"/>
                <a:gd name="T18" fmla="*/ 2147483646 w 812"/>
                <a:gd name="T19" fmla="*/ 2147483646 h 582"/>
                <a:gd name="T20" fmla="*/ 2147483646 w 812"/>
                <a:gd name="T21" fmla="*/ 2147483646 h 582"/>
                <a:gd name="T22" fmla="*/ 2147483646 w 812"/>
                <a:gd name="T23" fmla="*/ 2147483646 h 582"/>
                <a:gd name="T24" fmla="*/ 2147483646 w 812"/>
                <a:gd name="T25" fmla="*/ 2147483646 h 582"/>
                <a:gd name="T26" fmla="*/ 2147483646 w 812"/>
                <a:gd name="T27" fmla="*/ 2147483646 h 582"/>
                <a:gd name="T28" fmla="*/ 2147483646 w 812"/>
                <a:gd name="T29" fmla="*/ 2147483646 h 582"/>
                <a:gd name="T30" fmla="*/ 2147483646 w 812"/>
                <a:gd name="T31" fmla="*/ 2147483646 h 582"/>
                <a:gd name="T32" fmla="*/ 2147483646 w 812"/>
                <a:gd name="T33" fmla="*/ 2147483646 h 582"/>
                <a:gd name="T34" fmla="*/ 0 w 812"/>
                <a:gd name="T35" fmla="*/ 2147483646 h 582"/>
                <a:gd name="T36" fmla="*/ 2147483646 w 812"/>
                <a:gd name="T37" fmla="*/ 2147483646 h 582"/>
                <a:gd name="T38" fmla="*/ 2147483646 w 812"/>
                <a:gd name="T39" fmla="*/ 2147483646 h 582"/>
                <a:gd name="T40" fmla="*/ 2147483646 w 812"/>
                <a:gd name="T41" fmla="*/ 2147483646 h 582"/>
                <a:gd name="T42" fmla="*/ 2147483646 w 812"/>
                <a:gd name="T43" fmla="*/ 2147483646 h 582"/>
                <a:gd name="T44" fmla="*/ 2147483646 w 812"/>
                <a:gd name="T45" fmla="*/ 2147483646 h 582"/>
                <a:gd name="T46" fmla="*/ 2147483646 w 812"/>
                <a:gd name="T47" fmla="*/ 2147483646 h 582"/>
                <a:gd name="T48" fmla="*/ 2147483646 w 812"/>
                <a:gd name="T49" fmla="*/ 2147483646 h 582"/>
                <a:gd name="T50" fmla="*/ 2147483646 w 812"/>
                <a:gd name="T51" fmla="*/ 2147483646 h 582"/>
                <a:gd name="T52" fmla="*/ 2147483646 w 812"/>
                <a:gd name="T53" fmla="*/ 2147483646 h 582"/>
                <a:gd name="T54" fmla="*/ 2147483646 w 812"/>
                <a:gd name="T55" fmla="*/ 2147483646 h 582"/>
                <a:gd name="T56" fmla="*/ 2147483646 w 812"/>
                <a:gd name="T57" fmla="*/ 2147483646 h 582"/>
                <a:gd name="T58" fmla="*/ 2147483646 w 812"/>
                <a:gd name="T59" fmla="*/ 2147483646 h 582"/>
                <a:gd name="T60" fmla="*/ 2147483646 w 812"/>
                <a:gd name="T61" fmla="*/ 2147483646 h 582"/>
                <a:gd name="T62" fmla="*/ 2147483646 w 812"/>
                <a:gd name="T63" fmla="*/ 2147483646 h 582"/>
                <a:gd name="T64" fmla="*/ 2147483646 w 812"/>
                <a:gd name="T65" fmla="*/ 2147483646 h 582"/>
                <a:gd name="T66" fmla="*/ 2147483646 w 812"/>
                <a:gd name="T67" fmla="*/ 2147483646 h 582"/>
                <a:gd name="T68" fmla="*/ 2147483646 w 812"/>
                <a:gd name="T69" fmla="*/ 2147483646 h 582"/>
                <a:gd name="T70" fmla="*/ 2147483646 w 812"/>
                <a:gd name="T71" fmla="*/ 2147483646 h 582"/>
                <a:gd name="T72" fmla="*/ 2147483646 w 812"/>
                <a:gd name="T73" fmla="*/ 2147483646 h 582"/>
                <a:gd name="T74" fmla="*/ 2147483646 w 812"/>
                <a:gd name="T75" fmla="*/ 2147483646 h 582"/>
                <a:gd name="T76" fmla="*/ 2147483646 w 812"/>
                <a:gd name="T77" fmla="*/ 2147483646 h 582"/>
                <a:gd name="T78" fmla="*/ 2147483646 w 812"/>
                <a:gd name="T79" fmla="*/ 2147483646 h 582"/>
                <a:gd name="T80" fmla="*/ 2147483646 w 812"/>
                <a:gd name="T81" fmla="*/ 2147483646 h 582"/>
                <a:gd name="T82" fmla="*/ 2147483646 w 812"/>
                <a:gd name="T83" fmla="*/ 2147483646 h 582"/>
                <a:gd name="T84" fmla="*/ 2147483646 w 812"/>
                <a:gd name="T85" fmla="*/ 2147483646 h 582"/>
                <a:gd name="T86" fmla="*/ 2147483646 w 812"/>
                <a:gd name="T87" fmla="*/ 2147483646 h 582"/>
                <a:gd name="T88" fmla="*/ 2147483646 w 812"/>
                <a:gd name="T89" fmla="*/ 2147483646 h 582"/>
                <a:gd name="T90" fmla="*/ 2147483646 w 812"/>
                <a:gd name="T91" fmla="*/ 2147483646 h 582"/>
                <a:gd name="T92" fmla="*/ 2147483646 w 812"/>
                <a:gd name="T93" fmla="*/ 2147483646 h 582"/>
                <a:gd name="T94" fmla="*/ 2147483646 w 812"/>
                <a:gd name="T95" fmla="*/ 2147483646 h 582"/>
                <a:gd name="T96" fmla="*/ 2147483646 w 812"/>
                <a:gd name="T97" fmla="*/ 2147483646 h 582"/>
                <a:gd name="T98" fmla="*/ 2147483646 w 812"/>
                <a:gd name="T99" fmla="*/ 2147483646 h 582"/>
                <a:gd name="T100" fmla="*/ 2147483646 w 812"/>
                <a:gd name="T101" fmla="*/ 2147483646 h 582"/>
                <a:gd name="T102" fmla="*/ 2147483646 w 812"/>
                <a:gd name="T103" fmla="*/ 2147483646 h 582"/>
                <a:gd name="T104" fmla="*/ 2147483646 w 812"/>
                <a:gd name="T105" fmla="*/ 2147483646 h 582"/>
                <a:gd name="T106" fmla="*/ 2147483646 w 812"/>
                <a:gd name="T107" fmla="*/ 2147483646 h 58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812"/>
                <a:gd name="T163" fmla="*/ 0 h 582"/>
                <a:gd name="T164" fmla="*/ 812 w 812"/>
                <a:gd name="T165" fmla="*/ 582 h 58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812" h="582">
                  <a:moveTo>
                    <a:pt x="484" y="30"/>
                  </a:moveTo>
                  <a:lnTo>
                    <a:pt x="476" y="36"/>
                  </a:lnTo>
                  <a:lnTo>
                    <a:pt x="480" y="56"/>
                  </a:lnTo>
                  <a:lnTo>
                    <a:pt x="480" y="58"/>
                  </a:lnTo>
                  <a:lnTo>
                    <a:pt x="482" y="58"/>
                  </a:lnTo>
                  <a:lnTo>
                    <a:pt x="480" y="58"/>
                  </a:lnTo>
                  <a:lnTo>
                    <a:pt x="472" y="78"/>
                  </a:lnTo>
                  <a:lnTo>
                    <a:pt x="460" y="82"/>
                  </a:lnTo>
                  <a:lnTo>
                    <a:pt x="458" y="84"/>
                  </a:lnTo>
                  <a:lnTo>
                    <a:pt x="456" y="84"/>
                  </a:lnTo>
                  <a:lnTo>
                    <a:pt x="436" y="74"/>
                  </a:lnTo>
                  <a:lnTo>
                    <a:pt x="396" y="38"/>
                  </a:lnTo>
                  <a:lnTo>
                    <a:pt x="380" y="28"/>
                  </a:lnTo>
                  <a:lnTo>
                    <a:pt x="356" y="20"/>
                  </a:lnTo>
                  <a:lnTo>
                    <a:pt x="356" y="18"/>
                  </a:lnTo>
                  <a:lnTo>
                    <a:pt x="344" y="10"/>
                  </a:lnTo>
                  <a:lnTo>
                    <a:pt x="324" y="4"/>
                  </a:lnTo>
                  <a:lnTo>
                    <a:pt x="314" y="6"/>
                  </a:lnTo>
                  <a:lnTo>
                    <a:pt x="312" y="6"/>
                  </a:lnTo>
                  <a:lnTo>
                    <a:pt x="288" y="4"/>
                  </a:lnTo>
                  <a:lnTo>
                    <a:pt x="286" y="4"/>
                  </a:lnTo>
                  <a:lnTo>
                    <a:pt x="268" y="0"/>
                  </a:lnTo>
                  <a:lnTo>
                    <a:pt x="256" y="0"/>
                  </a:lnTo>
                  <a:lnTo>
                    <a:pt x="248" y="6"/>
                  </a:lnTo>
                  <a:lnTo>
                    <a:pt x="240" y="8"/>
                  </a:lnTo>
                  <a:lnTo>
                    <a:pt x="228" y="10"/>
                  </a:lnTo>
                  <a:lnTo>
                    <a:pt x="212" y="14"/>
                  </a:lnTo>
                  <a:lnTo>
                    <a:pt x="198" y="18"/>
                  </a:lnTo>
                  <a:lnTo>
                    <a:pt x="196" y="20"/>
                  </a:lnTo>
                  <a:lnTo>
                    <a:pt x="180" y="22"/>
                  </a:lnTo>
                  <a:lnTo>
                    <a:pt x="160" y="28"/>
                  </a:lnTo>
                  <a:lnTo>
                    <a:pt x="158" y="28"/>
                  </a:lnTo>
                  <a:lnTo>
                    <a:pt x="144" y="26"/>
                  </a:lnTo>
                  <a:lnTo>
                    <a:pt x="120" y="30"/>
                  </a:lnTo>
                  <a:lnTo>
                    <a:pt x="100" y="30"/>
                  </a:lnTo>
                  <a:lnTo>
                    <a:pt x="92" y="38"/>
                  </a:lnTo>
                  <a:lnTo>
                    <a:pt x="82" y="40"/>
                  </a:lnTo>
                  <a:lnTo>
                    <a:pt x="86" y="50"/>
                  </a:lnTo>
                  <a:lnTo>
                    <a:pt x="86" y="66"/>
                  </a:lnTo>
                  <a:lnTo>
                    <a:pt x="84" y="78"/>
                  </a:lnTo>
                  <a:lnTo>
                    <a:pt x="98" y="90"/>
                  </a:lnTo>
                  <a:lnTo>
                    <a:pt x="110" y="102"/>
                  </a:lnTo>
                  <a:lnTo>
                    <a:pt x="118" y="110"/>
                  </a:lnTo>
                  <a:lnTo>
                    <a:pt x="120" y="114"/>
                  </a:lnTo>
                  <a:lnTo>
                    <a:pt x="120" y="118"/>
                  </a:lnTo>
                  <a:lnTo>
                    <a:pt x="124" y="130"/>
                  </a:lnTo>
                  <a:lnTo>
                    <a:pt x="130" y="142"/>
                  </a:lnTo>
                  <a:lnTo>
                    <a:pt x="128" y="142"/>
                  </a:lnTo>
                  <a:lnTo>
                    <a:pt x="112" y="154"/>
                  </a:lnTo>
                  <a:lnTo>
                    <a:pt x="102" y="166"/>
                  </a:lnTo>
                  <a:lnTo>
                    <a:pt x="104" y="178"/>
                  </a:lnTo>
                  <a:lnTo>
                    <a:pt x="112" y="196"/>
                  </a:lnTo>
                  <a:lnTo>
                    <a:pt x="112" y="198"/>
                  </a:lnTo>
                  <a:lnTo>
                    <a:pt x="112" y="204"/>
                  </a:lnTo>
                  <a:lnTo>
                    <a:pt x="108" y="210"/>
                  </a:lnTo>
                  <a:lnTo>
                    <a:pt x="106" y="214"/>
                  </a:lnTo>
                  <a:lnTo>
                    <a:pt x="102" y="216"/>
                  </a:lnTo>
                  <a:lnTo>
                    <a:pt x="96" y="216"/>
                  </a:lnTo>
                  <a:lnTo>
                    <a:pt x="80" y="214"/>
                  </a:lnTo>
                  <a:lnTo>
                    <a:pt x="60" y="210"/>
                  </a:lnTo>
                  <a:lnTo>
                    <a:pt x="58" y="210"/>
                  </a:lnTo>
                  <a:lnTo>
                    <a:pt x="44" y="202"/>
                  </a:lnTo>
                  <a:lnTo>
                    <a:pt x="20" y="202"/>
                  </a:lnTo>
                  <a:lnTo>
                    <a:pt x="22" y="202"/>
                  </a:lnTo>
                  <a:lnTo>
                    <a:pt x="20" y="242"/>
                  </a:lnTo>
                  <a:lnTo>
                    <a:pt x="18" y="246"/>
                  </a:lnTo>
                  <a:lnTo>
                    <a:pt x="16" y="248"/>
                  </a:lnTo>
                  <a:lnTo>
                    <a:pt x="8" y="250"/>
                  </a:lnTo>
                  <a:lnTo>
                    <a:pt x="6" y="254"/>
                  </a:lnTo>
                  <a:lnTo>
                    <a:pt x="6" y="262"/>
                  </a:lnTo>
                  <a:lnTo>
                    <a:pt x="4" y="262"/>
                  </a:lnTo>
                  <a:lnTo>
                    <a:pt x="4" y="272"/>
                  </a:lnTo>
                  <a:lnTo>
                    <a:pt x="10" y="280"/>
                  </a:lnTo>
                  <a:lnTo>
                    <a:pt x="14" y="284"/>
                  </a:lnTo>
                  <a:lnTo>
                    <a:pt x="18" y="304"/>
                  </a:lnTo>
                  <a:lnTo>
                    <a:pt x="18" y="310"/>
                  </a:lnTo>
                  <a:lnTo>
                    <a:pt x="16" y="322"/>
                  </a:lnTo>
                  <a:lnTo>
                    <a:pt x="10" y="338"/>
                  </a:lnTo>
                  <a:lnTo>
                    <a:pt x="0" y="358"/>
                  </a:lnTo>
                  <a:lnTo>
                    <a:pt x="0" y="362"/>
                  </a:lnTo>
                  <a:lnTo>
                    <a:pt x="0" y="370"/>
                  </a:lnTo>
                  <a:lnTo>
                    <a:pt x="12" y="384"/>
                  </a:lnTo>
                  <a:lnTo>
                    <a:pt x="16" y="394"/>
                  </a:lnTo>
                  <a:lnTo>
                    <a:pt x="26" y="406"/>
                  </a:lnTo>
                  <a:lnTo>
                    <a:pt x="40" y="422"/>
                  </a:lnTo>
                  <a:lnTo>
                    <a:pt x="48" y="430"/>
                  </a:lnTo>
                  <a:lnTo>
                    <a:pt x="52" y="430"/>
                  </a:lnTo>
                  <a:lnTo>
                    <a:pt x="68" y="422"/>
                  </a:lnTo>
                  <a:lnTo>
                    <a:pt x="72" y="418"/>
                  </a:lnTo>
                  <a:lnTo>
                    <a:pt x="76" y="418"/>
                  </a:lnTo>
                  <a:lnTo>
                    <a:pt x="84" y="420"/>
                  </a:lnTo>
                  <a:lnTo>
                    <a:pt x="92" y="424"/>
                  </a:lnTo>
                  <a:lnTo>
                    <a:pt x="92" y="426"/>
                  </a:lnTo>
                  <a:lnTo>
                    <a:pt x="100" y="434"/>
                  </a:lnTo>
                  <a:lnTo>
                    <a:pt x="104" y="444"/>
                  </a:lnTo>
                  <a:lnTo>
                    <a:pt x="108" y="448"/>
                  </a:lnTo>
                  <a:lnTo>
                    <a:pt x="110" y="450"/>
                  </a:lnTo>
                  <a:lnTo>
                    <a:pt x="120" y="458"/>
                  </a:lnTo>
                  <a:lnTo>
                    <a:pt x="126" y="458"/>
                  </a:lnTo>
                  <a:lnTo>
                    <a:pt x="132" y="460"/>
                  </a:lnTo>
                  <a:lnTo>
                    <a:pt x="136" y="464"/>
                  </a:lnTo>
                  <a:lnTo>
                    <a:pt x="144" y="468"/>
                  </a:lnTo>
                  <a:lnTo>
                    <a:pt x="160" y="474"/>
                  </a:lnTo>
                  <a:lnTo>
                    <a:pt x="162" y="474"/>
                  </a:lnTo>
                  <a:lnTo>
                    <a:pt x="186" y="482"/>
                  </a:lnTo>
                  <a:lnTo>
                    <a:pt x="188" y="482"/>
                  </a:lnTo>
                  <a:lnTo>
                    <a:pt x="204" y="490"/>
                  </a:lnTo>
                  <a:lnTo>
                    <a:pt x="232" y="498"/>
                  </a:lnTo>
                  <a:lnTo>
                    <a:pt x="234" y="498"/>
                  </a:lnTo>
                  <a:lnTo>
                    <a:pt x="272" y="500"/>
                  </a:lnTo>
                  <a:lnTo>
                    <a:pt x="288" y="494"/>
                  </a:lnTo>
                  <a:lnTo>
                    <a:pt x="304" y="494"/>
                  </a:lnTo>
                  <a:lnTo>
                    <a:pt x="304" y="496"/>
                  </a:lnTo>
                  <a:lnTo>
                    <a:pt x="316" y="512"/>
                  </a:lnTo>
                  <a:lnTo>
                    <a:pt x="324" y="526"/>
                  </a:lnTo>
                  <a:lnTo>
                    <a:pt x="332" y="532"/>
                  </a:lnTo>
                  <a:lnTo>
                    <a:pt x="340" y="536"/>
                  </a:lnTo>
                  <a:lnTo>
                    <a:pt x="340" y="538"/>
                  </a:lnTo>
                  <a:lnTo>
                    <a:pt x="342" y="538"/>
                  </a:lnTo>
                  <a:lnTo>
                    <a:pt x="348" y="554"/>
                  </a:lnTo>
                  <a:lnTo>
                    <a:pt x="350" y="554"/>
                  </a:lnTo>
                  <a:lnTo>
                    <a:pt x="350" y="556"/>
                  </a:lnTo>
                  <a:lnTo>
                    <a:pt x="354" y="574"/>
                  </a:lnTo>
                  <a:lnTo>
                    <a:pt x="364" y="578"/>
                  </a:lnTo>
                  <a:lnTo>
                    <a:pt x="366" y="578"/>
                  </a:lnTo>
                  <a:lnTo>
                    <a:pt x="376" y="582"/>
                  </a:lnTo>
                  <a:lnTo>
                    <a:pt x="388" y="580"/>
                  </a:lnTo>
                  <a:lnTo>
                    <a:pt x="390" y="568"/>
                  </a:lnTo>
                  <a:lnTo>
                    <a:pt x="392" y="566"/>
                  </a:lnTo>
                  <a:lnTo>
                    <a:pt x="404" y="554"/>
                  </a:lnTo>
                  <a:lnTo>
                    <a:pt x="420" y="558"/>
                  </a:lnTo>
                  <a:lnTo>
                    <a:pt x="428" y="574"/>
                  </a:lnTo>
                  <a:lnTo>
                    <a:pt x="442" y="570"/>
                  </a:lnTo>
                  <a:lnTo>
                    <a:pt x="444" y="554"/>
                  </a:lnTo>
                  <a:lnTo>
                    <a:pt x="444" y="552"/>
                  </a:lnTo>
                  <a:lnTo>
                    <a:pt x="456" y="546"/>
                  </a:lnTo>
                  <a:lnTo>
                    <a:pt x="452" y="524"/>
                  </a:lnTo>
                  <a:lnTo>
                    <a:pt x="452" y="522"/>
                  </a:lnTo>
                  <a:lnTo>
                    <a:pt x="464" y="496"/>
                  </a:lnTo>
                  <a:lnTo>
                    <a:pt x="476" y="492"/>
                  </a:lnTo>
                  <a:lnTo>
                    <a:pt x="472" y="470"/>
                  </a:lnTo>
                  <a:lnTo>
                    <a:pt x="484" y="470"/>
                  </a:lnTo>
                  <a:lnTo>
                    <a:pt x="484" y="458"/>
                  </a:lnTo>
                  <a:lnTo>
                    <a:pt x="476" y="438"/>
                  </a:lnTo>
                  <a:lnTo>
                    <a:pt x="476" y="436"/>
                  </a:lnTo>
                  <a:lnTo>
                    <a:pt x="478" y="420"/>
                  </a:lnTo>
                  <a:lnTo>
                    <a:pt x="478" y="418"/>
                  </a:lnTo>
                  <a:lnTo>
                    <a:pt x="480" y="418"/>
                  </a:lnTo>
                  <a:lnTo>
                    <a:pt x="488" y="406"/>
                  </a:lnTo>
                  <a:lnTo>
                    <a:pt x="490" y="406"/>
                  </a:lnTo>
                  <a:lnTo>
                    <a:pt x="492" y="406"/>
                  </a:lnTo>
                  <a:lnTo>
                    <a:pt x="514" y="410"/>
                  </a:lnTo>
                  <a:lnTo>
                    <a:pt x="532" y="414"/>
                  </a:lnTo>
                  <a:lnTo>
                    <a:pt x="548" y="410"/>
                  </a:lnTo>
                  <a:lnTo>
                    <a:pt x="556" y="426"/>
                  </a:lnTo>
                  <a:lnTo>
                    <a:pt x="556" y="428"/>
                  </a:lnTo>
                  <a:lnTo>
                    <a:pt x="556" y="440"/>
                  </a:lnTo>
                  <a:lnTo>
                    <a:pt x="560" y="452"/>
                  </a:lnTo>
                  <a:lnTo>
                    <a:pt x="562" y="458"/>
                  </a:lnTo>
                  <a:lnTo>
                    <a:pt x="568" y="462"/>
                  </a:lnTo>
                  <a:lnTo>
                    <a:pt x="578" y="464"/>
                  </a:lnTo>
                  <a:lnTo>
                    <a:pt x="580" y="468"/>
                  </a:lnTo>
                  <a:lnTo>
                    <a:pt x="580" y="470"/>
                  </a:lnTo>
                  <a:lnTo>
                    <a:pt x="584" y="478"/>
                  </a:lnTo>
                  <a:lnTo>
                    <a:pt x="590" y="486"/>
                  </a:lnTo>
                  <a:lnTo>
                    <a:pt x="598" y="498"/>
                  </a:lnTo>
                  <a:lnTo>
                    <a:pt x="602" y="506"/>
                  </a:lnTo>
                  <a:lnTo>
                    <a:pt x="610" y="506"/>
                  </a:lnTo>
                  <a:lnTo>
                    <a:pt x="624" y="494"/>
                  </a:lnTo>
                  <a:lnTo>
                    <a:pt x="632" y="512"/>
                  </a:lnTo>
                  <a:lnTo>
                    <a:pt x="650" y="518"/>
                  </a:lnTo>
                  <a:lnTo>
                    <a:pt x="652" y="518"/>
                  </a:lnTo>
                  <a:lnTo>
                    <a:pt x="660" y="534"/>
                  </a:lnTo>
                  <a:lnTo>
                    <a:pt x="664" y="538"/>
                  </a:lnTo>
                  <a:lnTo>
                    <a:pt x="664" y="522"/>
                  </a:lnTo>
                  <a:lnTo>
                    <a:pt x="664" y="518"/>
                  </a:lnTo>
                  <a:lnTo>
                    <a:pt x="700" y="518"/>
                  </a:lnTo>
                  <a:lnTo>
                    <a:pt x="700" y="514"/>
                  </a:lnTo>
                  <a:lnTo>
                    <a:pt x="702" y="512"/>
                  </a:lnTo>
                  <a:lnTo>
                    <a:pt x="700" y="508"/>
                  </a:lnTo>
                  <a:lnTo>
                    <a:pt x="698" y="500"/>
                  </a:lnTo>
                  <a:lnTo>
                    <a:pt x="696" y="494"/>
                  </a:lnTo>
                  <a:lnTo>
                    <a:pt x="696" y="486"/>
                  </a:lnTo>
                  <a:lnTo>
                    <a:pt x="698" y="480"/>
                  </a:lnTo>
                  <a:lnTo>
                    <a:pt x="702" y="478"/>
                  </a:lnTo>
                  <a:lnTo>
                    <a:pt x="706" y="478"/>
                  </a:lnTo>
                  <a:lnTo>
                    <a:pt x="720" y="482"/>
                  </a:lnTo>
                  <a:lnTo>
                    <a:pt x="722" y="472"/>
                  </a:lnTo>
                  <a:lnTo>
                    <a:pt x="696" y="460"/>
                  </a:lnTo>
                  <a:lnTo>
                    <a:pt x="694" y="460"/>
                  </a:lnTo>
                  <a:lnTo>
                    <a:pt x="692" y="458"/>
                  </a:lnTo>
                  <a:lnTo>
                    <a:pt x="688" y="426"/>
                  </a:lnTo>
                  <a:lnTo>
                    <a:pt x="690" y="406"/>
                  </a:lnTo>
                  <a:lnTo>
                    <a:pt x="690" y="402"/>
                  </a:lnTo>
                  <a:lnTo>
                    <a:pt x="734" y="406"/>
                  </a:lnTo>
                  <a:lnTo>
                    <a:pt x="744" y="396"/>
                  </a:lnTo>
                  <a:lnTo>
                    <a:pt x="746" y="392"/>
                  </a:lnTo>
                  <a:lnTo>
                    <a:pt x="744" y="388"/>
                  </a:lnTo>
                  <a:lnTo>
                    <a:pt x="732" y="382"/>
                  </a:lnTo>
                  <a:lnTo>
                    <a:pt x="730" y="378"/>
                  </a:lnTo>
                  <a:lnTo>
                    <a:pt x="728" y="374"/>
                  </a:lnTo>
                  <a:lnTo>
                    <a:pt x="730" y="372"/>
                  </a:lnTo>
                  <a:lnTo>
                    <a:pt x="732" y="368"/>
                  </a:lnTo>
                  <a:lnTo>
                    <a:pt x="752" y="350"/>
                  </a:lnTo>
                  <a:lnTo>
                    <a:pt x="772" y="348"/>
                  </a:lnTo>
                  <a:lnTo>
                    <a:pt x="782" y="330"/>
                  </a:lnTo>
                  <a:lnTo>
                    <a:pt x="782" y="314"/>
                  </a:lnTo>
                  <a:lnTo>
                    <a:pt x="796" y="310"/>
                  </a:lnTo>
                  <a:lnTo>
                    <a:pt x="804" y="290"/>
                  </a:lnTo>
                  <a:lnTo>
                    <a:pt x="812" y="276"/>
                  </a:lnTo>
                  <a:lnTo>
                    <a:pt x="800" y="256"/>
                  </a:lnTo>
                  <a:lnTo>
                    <a:pt x="800" y="254"/>
                  </a:lnTo>
                  <a:lnTo>
                    <a:pt x="792" y="228"/>
                  </a:lnTo>
                  <a:lnTo>
                    <a:pt x="792" y="226"/>
                  </a:lnTo>
                  <a:lnTo>
                    <a:pt x="788" y="198"/>
                  </a:lnTo>
                  <a:lnTo>
                    <a:pt x="778" y="182"/>
                  </a:lnTo>
                  <a:lnTo>
                    <a:pt x="764" y="168"/>
                  </a:lnTo>
                  <a:lnTo>
                    <a:pt x="764" y="166"/>
                  </a:lnTo>
                  <a:lnTo>
                    <a:pt x="762" y="150"/>
                  </a:lnTo>
                  <a:lnTo>
                    <a:pt x="736" y="158"/>
                  </a:lnTo>
                  <a:lnTo>
                    <a:pt x="724" y="144"/>
                  </a:lnTo>
                  <a:lnTo>
                    <a:pt x="688" y="118"/>
                  </a:lnTo>
                  <a:lnTo>
                    <a:pt x="686" y="118"/>
                  </a:lnTo>
                  <a:lnTo>
                    <a:pt x="672" y="100"/>
                  </a:lnTo>
                  <a:lnTo>
                    <a:pt x="664" y="94"/>
                  </a:lnTo>
                  <a:lnTo>
                    <a:pt x="658" y="102"/>
                  </a:lnTo>
                  <a:lnTo>
                    <a:pt x="658" y="104"/>
                  </a:lnTo>
                  <a:lnTo>
                    <a:pt x="658" y="106"/>
                  </a:lnTo>
                  <a:lnTo>
                    <a:pt x="656" y="106"/>
                  </a:lnTo>
                  <a:lnTo>
                    <a:pt x="644" y="106"/>
                  </a:lnTo>
                  <a:lnTo>
                    <a:pt x="642" y="106"/>
                  </a:lnTo>
                  <a:lnTo>
                    <a:pt x="616" y="78"/>
                  </a:lnTo>
                  <a:lnTo>
                    <a:pt x="606" y="72"/>
                  </a:lnTo>
                  <a:lnTo>
                    <a:pt x="596" y="62"/>
                  </a:lnTo>
                  <a:lnTo>
                    <a:pt x="584" y="54"/>
                  </a:lnTo>
                  <a:lnTo>
                    <a:pt x="584" y="52"/>
                  </a:lnTo>
                  <a:lnTo>
                    <a:pt x="570" y="44"/>
                  </a:lnTo>
                  <a:lnTo>
                    <a:pt x="562" y="50"/>
                  </a:lnTo>
                  <a:lnTo>
                    <a:pt x="560" y="52"/>
                  </a:lnTo>
                  <a:lnTo>
                    <a:pt x="552" y="50"/>
                  </a:lnTo>
                  <a:lnTo>
                    <a:pt x="544" y="54"/>
                  </a:lnTo>
                  <a:lnTo>
                    <a:pt x="542" y="56"/>
                  </a:lnTo>
                  <a:lnTo>
                    <a:pt x="530" y="58"/>
                  </a:lnTo>
                  <a:lnTo>
                    <a:pt x="484" y="30"/>
                  </a:lnTo>
                  <a:close/>
                </a:path>
              </a:pathLst>
            </a:custGeom>
            <a:solidFill>
              <a:srgbClr val="7F7F7F"/>
            </a:solidFill>
            <a:ln w="3175" cmpd="sng">
              <a:solidFill>
                <a:schemeClr val="bg1"/>
              </a:solidFill>
              <a:miter lim="800000"/>
            </a:ln>
          </p:spPr>
          <p:txBody>
            <a:bodyPr/>
            <a:lstStyle/>
            <a:p>
              <a:endParaRPr lang="zh-CN" altLang="en-US"/>
            </a:p>
          </p:txBody>
        </p:sp>
        <p:sp>
          <p:nvSpPr>
            <p:cNvPr id="40975" name="四川"/>
            <p:cNvSpPr>
              <a:spLocks noChangeArrowheads="1"/>
            </p:cNvSpPr>
            <p:nvPr/>
          </p:nvSpPr>
          <p:spPr bwMode="auto">
            <a:xfrm>
              <a:off x="2348813" y="2692542"/>
              <a:ext cx="1256758" cy="1102796"/>
            </a:xfrm>
            <a:custGeom>
              <a:avLst/>
              <a:gdLst>
                <a:gd name="T0" fmla="*/ 2147483646 w 702"/>
                <a:gd name="T1" fmla="*/ 2147483646 h 616"/>
                <a:gd name="T2" fmla="*/ 2147483646 w 702"/>
                <a:gd name="T3" fmla="*/ 2147483646 h 616"/>
                <a:gd name="T4" fmla="*/ 2147483646 w 702"/>
                <a:gd name="T5" fmla="*/ 2147483646 h 616"/>
                <a:gd name="T6" fmla="*/ 2147483646 w 702"/>
                <a:gd name="T7" fmla="*/ 2147483646 h 616"/>
                <a:gd name="T8" fmla="*/ 2147483646 w 702"/>
                <a:gd name="T9" fmla="*/ 2147483646 h 616"/>
                <a:gd name="T10" fmla="*/ 2147483646 w 702"/>
                <a:gd name="T11" fmla="*/ 2147483646 h 616"/>
                <a:gd name="T12" fmla="*/ 2147483646 w 702"/>
                <a:gd name="T13" fmla="*/ 2147483646 h 616"/>
                <a:gd name="T14" fmla="*/ 2147483646 w 702"/>
                <a:gd name="T15" fmla="*/ 2147483646 h 616"/>
                <a:gd name="T16" fmla="*/ 2147483646 w 702"/>
                <a:gd name="T17" fmla="*/ 2147483646 h 616"/>
                <a:gd name="T18" fmla="*/ 2147483646 w 702"/>
                <a:gd name="T19" fmla="*/ 2147483646 h 616"/>
                <a:gd name="T20" fmla="*/ 2147483646 w 702"/>
                <a:gd name="T21" fmla="*/ 2147483646 h 616"/>
                <a:gd name="T22" fmla="*/ 2147483646 w 702"/>
                <a:gd name="T23" fmla="*/ 2147483646 h 616"/>
                <a:gd name="T24" fmla="*/ 2147483646 w 702"/>
                <a:gd name="T25" fmla="*/ 2147483646 h 616"/>
                <a:gd name="T26" fmla="*/ 2147483646 w 702"/>
                <a:gd name="T27" fmla="*/ 2147483646 h 616"/>
                <a:gd name="T28" fmla="*/ 2147483646 w 702"/>
                <a:gd name="T29" fmla="*/ 2147483646 h 616"/>
                <a:gd name="T30" fmla="*/ 2147483646 w 702"/>
                <a:gd name="T31" fmla="*/ 2147483646 h 616"/>
                <a:gd name="T32" fmla="*/ 2147483646 w 702"/>
                <a:gd name="T33" fmla="*/ 2147483646 h 616"/>
                <a:gd name="T34" fmla="*/ 2147483646 w 702"/>
                <a:gd name="T35" fmla="*/ 2147483646 h 616"/>
                <a:gd name="T36" fmla="*/ 2147483646 w 702"/>
                <a:gd name="T37" fmla="*/ 2147483646 h 616"/>
                <a:gd name="T38" fmla="*/ 2147483646 w 702"/>
                <a:gd name="T39" fmla="*/ 2147483646 h 616"/>
                <a:gd name="T40" fmla="*/ 2147483646 w 702"/>
                <a:gd name="T41" fmla="*/ 2147483646 h 616"/>
                <a:gd name="T42" fmla="*/ 2147483646 w 702"/>
                <a:gd name="T43" fmla="*/ 2147483646 h 616"/>
                <a:gd name="T44" fmla="*/ 2147483646 w 702"/>
                <a:gd name="T45" fmla="*/ 2147483646 h 616"/>
                <a:gd name="T46" fmla="*/ 2147483646 w 702"/>
                <a:gd name="T47" fmla="*/ 2147483646 h 616"/>
                <a:gd name="T48" fmla="*/ 2147483646 w 702"/>
                <a:gd name="T49" fmla="*/ 2147483646 h 616"/>
                <a:gd name="T50" fmla="*/ 2147483646 w 702"/>
                <a:gd name="T51" fmla="*/ 2147483646 h 616"/>
                <a:gd name="T52" fmla="*/ 2147483646 w 702"/>
                <a:gd name="T53" fmla="*/ 2147483646 h 616"/>
                <a:gd name="T54" fmla="*/ 2147483646 w 702"/>
                <a:gd name="T55" fmla="*/ 2147483646 h 616"/>
                <a:gd name="T56" fmla="*/ 2147483646 w 702"/>
                <a:gd name="T57" fmla="*/ 2147483646 h 616"/>
                <a:gd name="T58" fmla="*/ 2147483646 w 702"/>
                <a:gd name="T59" fmla="*/ 2147483646 h 616"/>
                <a:gd name="T60" fmla="*/ 2147483646 w 702"/>
                <a:gd name="T61" fmla="*/ 2147483646 h 616"/>
                <a:gd name="T62" fmla="*/ 2147483646 w 702"/>
                <a:gd name="T63" fmla="*/ 2147483646 h 616"/>
                <a:gd name="T64" fmla="*/ 2147483646 w 702"/>
                <a:gd name="T65" fmla="*/ 2147483646 h 616"/>
                <a:gd name="T66" fmla="*/ 2147483646 w 702"/>
                <a:gd name="T67" fmla="*/ 2147483646 h 616"/>
                <a:gd name="T68" fmla="*/ 2147483646 w 702"/>
                <a:gd name="T69" fmla="*/ 2147483646 h 616"/>
                <a:gd name="T70" fmla="*/ 2147483646 w 702"/>
                <a:gd name="T71" fmla="*/ 2147483646 h 616"/>
                <a:gd name="T72" fmla="*/ 2147483646 w 702"/>
                <a:gd name="T73" fmla="*/ 2147483646 h 616"/>
                <a:gd name="T74" fmla="*/ 2147483646 w 702"/>
                <a:gd name="T75" fmla="*/ 2147483646 h 616"/>
                <a:gd name="T76" fmla="*/ 2147483646 w 702"/>
                <a:gd name="T77" fmla="*/ 2147483646 h 616"/>
                <a:gd name="T78" fmla="*/ 2147483646 w 702"/>
                <a:gd name="T79" fmla="*/ 2147483646 h 616"/>
                <a:gd name="T80" fmla="*/ 2147483646 w 702"/>
                <a:gd name="T81" fmla="*/ 2147483646 h 616"/>
                <a:gd name="T82" fmla="*/ 2147483646 w 702"/>
                <a:gd name="T83" fmla="*/ 2147483646 h 616"/>
                <a:gd name="T84" fmla="*/ 2147483646 w 702"/>
                <a:gd name="T85" fmla="*/ 2147483646 h 616"/>
                <a:gd name="T86" fmla="*/ 2147483646 w 702"/>
                <a:gd name="T87" fmla="*/ 2147483646 h 616"/>
                <a:gd name="T88" fmla="*/ 2147483646 w 702"/>
                <a:gd name="T89" fmla="*/ 2147483646 h 616"/>
                <a:gd name="T90" fmla="*/ 2147483646 w 702"/>
                <a:gd name="T91" fmla="*/ 2147483646 h 616"/>
                <a:gd name="T92" fmla="*/ 2147483646 w 702"/>
                <a:gd name="T93" fmla="*/ 2147483646 h 616"/>
                <a:gd name="T94" fmla="*/ 2147483646 w 702"/>
                <a:gd name="T95" fmla="*/ 2147483646 h 616"/>
                <a:gd name="T96" fmla="*/ 2147483646 w 702"/>
                <a:gd name="T97" fmla="*/ 2147483646 h 616"/>
                <a:gd name="T98" fmla="*/ 2147483646 w 702"/>
                <a:gd name="T99" fmla="*/ 0 h 616"/>
                <a:gd name="T100" fmla="*/ 2147483646 w 702"/>
                <a:gd name="T101" fmla="*/ 2147483646 h 616"/>
                <a:gd name="T102" fmla="*/ 2147483646 w 702"/>
                <a:gd name="T103" fmla="*/ 2147483646 h 616"/>
                <a:gd name="T104" fmla="*/ 2147483646 w 702"/>
                <a:gd name="T105" fmla="*/ 2147483646 h 616"/>
                <a:gd name="T106" fmla="*/ 2147483646 w 702"/>
                <a:gd name="T107" fmla="*/ 2147483646 h 616"/>
                <a:gd name="T108" fmla="*/ 2147483646 w 702"/>
                <a:gd name="T109" fmla="*/ 2147483646 h 616"/>
                <a:gd name="T110" fmla="*/ 2147483646 w 702"/>
                <a:gd name="T111" fmla="*/ 2147483646 h 616"/>
                <a:gd name="T112" fmla="*/ 2147483646 w 702"/>
                <a:gd name="T113" fmla="*/ 2147483646 h 616"/>
                <a:gd name="T114" fmla="*/ 2147483646 w 702"/>
                <a:gd name="T115" fmla="*/ 2147483646 h 616"/>
                <a:gd name="T116" fmla="*/ 2147483646 w 702"/>
                <a:gd name="T117" fmla="*/ 2147483646 h 616"/>
                <a:gd name="T118" fmla="*/ 2147483646 w 702"/>
                <a:gd name="T119" fmla="*/ 2147483646 h 6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02"/>
                <a:gd name="T181" fmla="*/ 0 h 616"/>
                <a:gd name="T182" fmla="*/ 702 w 702"/>
                <a:gd name="T183" fmla="*/ 616 h 61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02" h="616">
                  <a:moveTo>
                    <a:pt x="66" y="14"/>
                  </a:moveTo>
                  <a:lnTo>
                    <a:pt x="46" y="10"/>
                  </a:lnTo>
                  <a:lnTo>
                    <a:pt x="28" y="6"/>
                  </a:lnTo>
                  <a:lnTo>
                    <a:pt x="22" y="14"/>
                  </a:lnTo>
                  <a:lnTo>
                    <a:pt x="20" y="28"/>
                  </a:lnTo>
                  <a:lnTo>
                    <a:pt x="26" y="50"/>
                  </a:lnTo>
                  <a:lnTo>
                    <a:pt x="26" y="66"/>
                  </a:lnTo>
                  <a:lnTo>
                    <a:pt x="26" y="70"/>
                  </a:lnTo>
                  <a:lnTo>
                    <a:pt x="18" y="70"/>
                  </a:lnTo>
                  <a:lnTo>
                    <a:pt x="22" y="90"/>
                  </a:lnTo>
                  <a:lnTo>
                    <a:pt x="6" y="94"/>
                  </a:lnTo>
                  <a:lnTo>
                    <a:pt x="0" y="106"/>
                  </a:lnTo>
                  <a:lnTo>
                    <a:pt x="8" y="114"/>
                  </a:lnTo>
                  <a:lnTo>
                    <a:pt x="10" y="114"/>
                  </a:lnTo>
                  <a:lnTo>
                    <a:pt x="38" y="136"/>
                  </a:lnTo>
                  <a:lnTo>
                    <a:pt x="38" y="138"/>
                  </a:lnTo>
                  <a:lnTo>
                    <a:pt x="42" y="158"/>
                  </a:lnTo>
                  <a:lnTo>
                    <a:pt x="56" y="178"/>
                  </a:lnTo>
                  <a:lnTo>
                    <a:pt x="62" y="184"/>
                  </a:lnTo>
                  <a:lnTo>
                    <a:pt x="70" y="194"/>
                  </a:lnTo>
                  <a:lnTo>
                    <a:pt x="72" y="194"/>
                  </a:lnTo>
                  <a:lnTo>
                    <a:pt x="70" y="196"/>
                  </a:lnTo>
                  <a:lnTo>
                    <a:pt x="70" y="214"/>
                  </a:lnTo>
                  <a:lnTo>
                    <a:pt x="74" y="226"/>
                  </a:lnTo>
                  <a:lnTo>
                    <a:pt x="74" y="244"/>
                  </a:lnTo>
                  <a:lnTo>
                    <a:pt x="82" y="258"/>
                  </a:lnTo>
                  <a:lnTo>
                    <a:pt x="84" y="266"/>
                  </a:lnTo>
                  <a:lnTo>
                    <a:pt x="86" y="274"/>
                  </a:lnTo>
                  <a:lnTo>
                    <a:pt x="90" y="286"/>
                  </a:lnTo>
                  <a:lnTo>
                    <a:pt x="92" y="302"/>
                  </a:lnTo>
                  <a:lnTo>
                    <a:pt x="90" y="314"/>
                  </a:lnTo>
                  <a:lnTo>
                    <a:pt x="88" y="320"/>
                  </a:lnTo>
                  <a:lnTo>
                    <a:pt x="90" y="326"/>
                  </a:lnTo>
                  <a:lnTo>
                    <a:pt x="94" y="336"/>
                  </a:lnTo>
                  <a:lnTo>
                    <a:pt x="98" y="346"/>
                  </a:lnTo>
                  <a:lnTo>
                    <a:pt x="100" y="346"/>
                  </a:lnTo>
                  <a:lnTo>
                    <a:pt x="100" y="348"/>
                  </a:lnTo>
                  <a:lnTo>
                    <a:pt x="100" y="350"/>
                  </a:lnTo>
                  <a:lnTo>
                    <a:pt x="86" y="378"/>
                  </a:lnTo>
                  <a:lnTo>
                    <a:pt x="90" y="386"/>
                  </a:lnTo>
                  <a:lnTo>
                    <a:pt x="90" y="392"/>
                  </a:lnTo>
                  <a:lnTo>
                    <a:pt x="86" y="418"/>
                  </a:lnTo>
                  <a:lnTo>
                    <a:pt x="86" y="428"/>
                  </a:lnTo>
                  <a:lnTo>
                    <a:pt x="88" y="432"/>
                  </a:lnTo>
                  <a:lnTo>
                    <a:pt x="90" y="434"/>
                  </a:lnTo>
                  <a:lnTo>
                    <a:pt x="94" y="436"/>
                  </a:lnTo>
                  <a:lnTo>
                    <a:pt x="102" y="442"/>
                  </a:lnTo>
                  <a:lnTo>
                    <a:pt x="104" y="448"/>
                  </a:lnTo>
                  <a:lnTo>
                    <a:pt x="102" y="462"/>
                  </a:lnTo>
                  <a:lnTo>
                    <a:pt x="106" y="462"/>
                  </a:lnTo>
                  <a:lnTo>
                    <a:pt x="108" y="464"/>
                  </a:lnTo>
                  <a:lnTo>
                    <a:pt x="110" y="462"/>
                  </a:lnTo>
                  <a:lnTo>
                    <a:pt x="114" y="458"/>
                  </a:lnTo>
                  <a:lnTo>
                    <a:pt x="116" y="452"/>
                  </a:lnTo>
                  <a:lnTo>
                    <a:pt x="118" y="450"/>
                  </a:lnTo>
                  <a:lnTo>
                    <a:pt x="118" y="448"/>
                  </a:lnTo>
                  <a:lnTo>
                    <a:pt x="122" y="444"/>
                  </a:lnTo>
                  <a:lnTo>
                    <a:pt x="126" y="440"/>
                  </a:lnTo>
                  <a:lnTo>
                    <a:pt x="126" y="434"/>
                  </a:lnTo>
                  <a:lnTo>
                    <a:pt x="124" y="426"/>
                  </a:lnTo>
                  <a:lnTo>
                    <a:pt x="122" y="422"/>
                  </a:lnTo>
                  <a:lnTo>
                    <a:pt x="126" y="420"/>
                  </a:lnTo>
                  <a:lnTo>
                    <a:pt x="136" y="418"/>
                  </a:lnTo>
                  <a:lnTo>
                    <a:pt x="142" y="418"/>
                  </a:lnTo>
                  <a:lnTo>
                    <a:pt x="146" y="420"/>
                  </a:lnTo>
                  <a:lnTo>
                    <a:pt x="150" y="424"/>
                  </a:lnTo>
                  <a:lnTo>
                    <a:pt x="156" y="440"/>
                  </a:lnTo>
                  <a:lnTo>
                    <a:pt x="156" y="442"/>
                  </a:lnTo>
                  <a:lnTo>
                    <a:pt x="158" y="468"/>
                  </a:lnTo>
                  <a:lnTo>
                    <a:pt x="170" y="474"/>
                  </a:lnTo>
                  <a:lnTo>
                    <a:pt x="178" y="478"/>
                  </a:lnTo>
                  <a:lnTo>
                    <a:pt x="184" y="472"/>
                  </a:lnTo>
                  <a:lnTo>
                    <a:pt x="190" y="466"/>
                  </a:lnTo>
                  <a:lnTo>
                    <a:pt x="194" y="466"/>
                  </a:lnTo>
                  <a:lnTo>
                    <a:pt x="200" y="470"/>
                  </a:lnTo>
                  <a:lnTo>
                    <a:pt x="204" y="478"/>
                  </a:lnTo>
                  <a:lnTo>
                    <a:pt x="206" y="498"/>
                  </a:lnTo>
                  <a:lnTo>
                    <a:pt x="208" y="502"/>
                  </a:lnTo>
                  <a:lnTo>
                    <a:pt x="230" y="548"/>
                  </a:lnTo>
                  <a:lnTo>
                    <a:pt x="238" y="556"/>
                  </a:lnTo>
                  <a:lnTo>
                    <a:pt x="238" y="558"/>
                  </a:lnTo>
                  <a:lnTo>
                    <a:pt x="242" y="578"/>
                  </a:lnTo>
                  <a:lnTo>
                    <a:pt x="244" y="596"/>
                  </a:lnTo>
                  <a:lnTo>
                    <a:pt x="246" y="598"/>
                  </a:lnTo>
                  <a:lnTo>
                    <a:pt x="254" y="588"/>
                  </a:lnTo>
                  <a:lnTo>
                    <a:pt x="256" y="586"/>
                  </a:lnTo>
                  <a:lnTo>
                    <a:pt x="258" y="586"/>
                  </a:lnTo>
                  <a:lnTo>
                    <a:pt x="262" y="588"/>
                  </a:lnTo>
                  <a:lnTo>
                    <a:pt x="262" y="592"/>
                  </a:lnTo>
                  <a:lnTo>
                    <a:pt x="262" y="598"/>
                  </a:lnTo>
                  <a:lnTo>
                    <a:pt x="262" y="612"/>
                  </a:lnTo>
                  <a:lnTo>
                    <a:pt x="262" y="616"/>
                  </a:lnTo>
                  <a:lnTo>
                    <a:pt x="268" y="616"/>
                  </a:lnTo>
                  <a:lnTo>
                    <a:pt x="270" y="614"/>
                  </a:lnTo>
                  <a:lnTo>
                    <a:pt x="278" y="602"/>
                  </a:lnTo>
                  <a:lnTo>
                    <a:pt x="288" y="594"/>
                  </a:lnTo>
                  <a:lnTo>
                    <a:pt x="296" y="588"/>
                  </a:lnTo>
                  <a:lnTo>
                    <a:pt x="306" y="586"/>
                  </a:lnTo>
                  <a:lnTo>
                    <a:pt x="322" y="590"/>
                  </a:lnTo>
                  <a:lnTo>
                    <a:pt x="328" y="588"/>
                  </a:lnTo>
                  <a:lnTo>
                    <a:pt x="336" y="576"/>
                  </a:lnTo>
                  <a:lnTo>
                    <a:pt x="334" y="558"/>
                  </a:lnTo>
                  <a:lnTo>
                    <a:pt x="330" y="546"/>
                  </a:lnTo>
                  <a:lnTo>
                    <a:pt x="328" y="540"/>
                  </a:lnTo>
                  <a:lnTo>
                    <a:pt x="328" y="536"/>
                  </a:lnTo>
                  <a:lnTo>
                    <a:pt x="330" y="522"/>
                  </a:lnTo>
                  <a:lnTo>
                    <a:pt x="330" y="520"/>
                  </a:lnTo>
                  <a:lnTo>
                    <a:pt x="332" y="518"/>
                  </a:lnTo>
                  <a:lnTo>
                    <a:pt x="346" y="510"/>
                  </a:lnTo>
                  <a:lnTo>
                    <a:pt x="348" y="510"/>
                  </a:lnTo>
                  <a:lnTo>
                    <a:pt x="358" y="502"/>
                  </a:lnTo>
                  <a:lnTo>
                    <a:pt x="372" y="484"/>
                  </a:lnTo>
                  <a:lnTo>
                    <a:pt x="374" y="470"/>
                  </a:lnTo>
                  <a:lnTo>
                    <a:pt x="358" y="436"/>
                  </a:lnTo>
                  <a:lnTo>
                    <a:pt x="390" y="450"/>
                  </a:lnTo>
                  <a:lnTo>
                    <a:pt x="390" y="438"/>
                  </a:lnTo>
                  <a:lnTo>
                    <a:pt x="390" y="436"/>
                  </a:lnTo>
                  <a:lnTo>
                    <a:pt x="402" y="426"/>
                  </a:lnTo>
                  <a:lnTo>
                    <a:pt x="426" y="420"/>
                  </a:lnTo>
                  <a:lnTo>
                    <a:pt x="428" y="420"/>
                  </a:lnTo>
                  <a:lnTo>
                    <a:pt x="442" y="450"/>
                  </a:lnTo>
                  <a:lnTo>
                    <a:pt x="440" y="462"/>
                  </a:lnTo>
                  <a:lnTo>
                    <a:pt x="442" y="472"/>
                  </a:lnTo>
                  <a:lnTo>
                    <a:pt x="444" y="478"/>
                  </a:lnTo>
                  <a:lnTo>
                    <a:pt x="448" y="480"/>
                  </a:lnTo>
                  <a:lnTo>
                    <a:pt x="454" y="478"/>
                  </a:lnTo>
                  <a:lnTo>
                    <a:pt x="458" y="474"/>
                  </a:lnTo>
                  <a:lnTo>
                    <a:pt x="458" y="472"/>
                  </a:lnTo>
                  <a:lnTo>
                    <a:pt x="460" y="472"/>
                  </a:lnTo>
                  <a:lnTo>
                    <a:pt x="478" y="466"/>
                  </a:lnTo>
                  <a:lnTo>
                    <a:pt x="480" y="466"/>
                  </a:lnTo>
                  <a:lnTo>
                    <a:pt x="492" y="468"/>
                  </a:lnTo>
                  <a:lnTo>
                    <a:pt x="496" y="470"/>
                  </a:lnTo>
                  <a:lnTo>
                    <a:pt x="498" y="472"/>
                  </a:lnTo>
                  <a:lnTo>
                    <a:pt x="498" y="494"/>
                  </a:lnTo>
                  <a:lnTo>
                    <a:pt x="502" y="496"/>
                  </a:lnTo>
                  <a:lnTo>
                    <a:pt x="510" y="498"/>
                  </a:lnTo>
                  <a:lnTo>
                    <a:pt x="522" y="498"/>
                  </a:lnTo>
                  <a:lnTo>
                    <a:pt x="542" y="492"/>
                  </a:lnTo>
                  <a:lnTo>
                    <a:pt x="554" y="482"/>
                  </a:lnTo>
                  <a:lnTo>
                    <a:pt x="556" y="472"/>
                  </a:lnTo>
                  <a:lnTo>
                    <a:pt x="550" y="466"/>
                  </a:lnTo>
                  <a:lnTo>
                    <a:pt x="530" y="458"/>
                  </a:lnTo>
                  <a:lnTo>
                    <a:pt x="528" y="458"/>
                  </a:lnTo>
                  <a:lnTo>
                    <a:pt x="504" y="434"/>
                  </a:lnTo>
                  <a:lnTo>
                    <a:pt x="506" y="432"/>
                  </a:lnTo>
                  <a:lnTo>
                    <a:pt x="518" y="422"/>
                  </a:lnTo>
                  <a:lnTo>
                    <a:pt x="518" y="420"/>
                  </a:lnTo>
                  <a:lnTo>
                    <a:pt x="530" y="416"/>
                  </a:lnTo>
                  <a:lnTo>
                    <a:pt x="534" y="416"/>
                  </a:lnTo>
                  <a:lnTo>
                    <a:pt x="550" y="418"/>
                  </a:lnTo>
                  <a:lnTo>
                    <a:pt x="550" y="420"/>
                  </a:lnTo>
                  <a:lnTo>
                    <a:pt x="550" y="414"/>
                  </a:lnTo>
                  <a:lnTo>
                    <a:pt x="544" y="402"/>
                  </a:lnTo>
                  <a:lnTo>
                    <a:pt x="532" y="396"/>
                  </a:lnTo>
                  <a:lnTo>
                    <a:pt x="518" y="374"/>
                  </a:lnTo>
                  <a:lnTo>
                    <a:pt x="516" y="372"/>
                  </a:lnTo>
                  <a:lnTo>
                    <a:pt x="510" y="346"/>
                  </a:lnTo>
                  <a:lnTo>
                    <a:pt x="510" y="326"/>
                  </a:lnTo>
                  <a:lnTo>
                    <a:pt x="522" y="314"/>
                  </a:lnTo>
                  <a:lnTo>
                    <a:pt x="542" y="314"/>
                  </a:lnTo>
                  <a:lnTo>
                    <a:pt x="586" y="318"/>
                  </a:lnTo>
                  <a:lnTo>
                    <a:pt x="606" y="288"/>
                  </a:lnTo>
                  <a:lnTo>
                    <a:pt x="606" y="286"/>
                  </a:lnTo>
                  <a:lnTo>
                    <a:pt x="608" y="286"/>
                  </a:lnTo>
                  <a:lnTo>
                    <a:pt x="626" y="278"/>
                  </a:lnTo>
                  <a:lnTo>
                    <a:pt x="634" y="260"/>
                  </a:lnTo>
                  <a:lnTo>
                    <a:pt x="634" y="258"/>
                  </a:lnTo>
                  <a:lnTo>
                    <a:pt x="654" y="242"/>
                  </a:lnTo>
                  <a:lnTo>
                    <a:pt x="664" y="224"/>
                  </a:lnTo>
                  <a:lnTo>
                    <a:pt x="666" y="224"/>
                  </a:lnTo>
                  <a:lnTo>
                    <a:pt x="666" y="222"/>
                  </a:lnTo>
                  <a:lnTo>
                    <a:pt x="674" y="214"/>
                  </a:lnTo>
                  <a:lnTo>
                    <a:pt x="682" y="198"/>
                  </a:lnTo>
                  <a:lnTo>
                    <a:pt x="686" y="174"/>
                  </a:lnTo>
                  <a:lnTo>
                    <a:pt x="686" y="172"/>
                  </a:lnTo>
                  <a:lnTo>
                    <a:pt x="686" y="170"/>
                  </a:lnTo>
                  <a:lnTo>
                    <a:pt x="700" y="162"/>
                  </a:lnTo>
                  <a:lnTo>
                    <a:pt x="702" y="158"/>
                  </a:lnTo>
                  <a:lnTo>
                    <a:pt x="684" y="156"/>
                  </a:lnTo>
                  <a:lnTo>
                    <a:pt x="652" y="158"/>
                  </a:lnTo>
                  <a:lnTo>
                    <a:pt x="650" y="156"/>
                  </a:lnTo>
                  <a:lnTo>
                    <a:pt x="638" y="146"/>
                  </a:lnTo>
                  <a:lnTo>
                    <a:pt x="630" y="136"/>
                  </a:lnTo>
                  <a:lnTo>
                    <a:pt x="630" y="138"/>
                  </a:lnTo>
                  <a:lnTo>
                    <a:pt x="628" y="138"/>
                  </a:lnTo>
                  <a:lnTo>
                    <a:pt x="624" y="142"/>
                  </a:lnTo>
                  <a:lnTo>
                    <a:pt x="618" y="142"/>
                  </a:lnTo>
                  <a:lnTo>
                    <a:pt x="614" y="144"/>
                  </a:lnTo>
                  <a:lnTo>
                    <a:pt x="612" y="146"/>
                  </a:lnTo>
                  <a:lnTo>
                    <a:pt x="608" y="146"/>
                  </a:lnTo>
                  <a:lnTo>
                    <a:pt x="606" y="144"/>
                  </a:lnTo>
                  <a:lnTo>
                    <a:pt x="604" y="138"/>
                  </a:lnTo>
                  <a:lnTo>
                    <a:pt x="602" y="132"/>
                  </a:lnTo>
                  <a:lnTo>
                    <a:pt x="598" y="126"/>
                  </a:lnTo>
                  <a:lnTo>
                    <a:pt x="596" y="126"/>
                  </a:lnTo>
                  <a:lnTo>
                    <a:pt x="592" y="114"/>
                  </a:lnTo>
                  <a:lnTo>
                    <a:pt x="588" y="114"/>
                  </a:lnTo>
                  <a:lnTo>
                    <a:pt x="576" y="122"/>
                  </a:lnTo>
                  <a:lnTo>
                    <a:pt x="576" y="124"/>
                  </a:lnTo>
                  <a:lnTo>
                    <a:pt x="574" y="124"/>
                  </a:lnTo>
                  <a:lnTo>
                    <a:pt x="546" y="130"/>
                  </a:lnTo>
                  <a:lnTo>
                    <a:pt x="544" y="128"/>
                  </a:lnTo>
                  <a:lnTo>
                    <a:pt x="526" y="116"/>
                  </a:lnTo>
                  <a:lnTo>
                    <a:pt x="524" y="114"/>
                  </a:lnTo>
                  <a:lnTo>
                    <a:pt x="518" y="104"/>
                  </a:lnTo>
                  <a:lnTo>
                    <a:pt x="506" y="118"/>
                  </a:lnTo>
                  <a:lnTo>
                    <a:pt x="498" y="126"/>
                  </a:lnTo>
                  <a:lnTo>
                    <a:pt x="492" y="130"/>
                  </a:lnTo>
                  <a:lnTo>
                    <a:pt x="488" y="132"/>
                  </a:lnTo>
                  <a:lnTo>
                    <a:pt x="484" y="130"/>
                  </a:lnTo>
                  <a:lnTo>
                    <a:pt x="466" y="120"/>
                  </a:lnTo>
                  <a:lnTo>
                    <a:pt x="452" y="118"/>
                  </a:lnTo>
                  <a:lnTo>
                    <a:pt x="450" y="120"/>
                  </a:lnTo>
                  <a:lnTo>
                    <a:pt x="438" y="110"/>
                  </a:lnTo>
                  <a:lnTo>
                    <a:pt x="436" y="110"/>
                  </a:lnTo>
                  <a:lnTo>
                    <a:pt x="442" y="88"/>
                  </a:lnTo>
                  <a:lnTo>
                    <a:pt x="442" y="80"/>
                  </a:lnTo>
                  <a:lnTo>
                    <a:pt x="434" y="78"/>
                  </a:lnTo>
                  <a:lnTo>
                    <a:pt x="416" y="58"/>
                  </a:lnTo>
                  <a:lnTo>
                    <a:pt x="418" y="46"/>
                  </a:lnTo>
                  <a:lnTo>
                    <a:pt x="376" y="42"/>
                  </a:lnTo>
                  <a:lnTo>
                    <a:pt x="360" y="32"/>
                  </a:lnTo>
                  <a:lnTo>
                    <a:pt x="354" y="28"/>
                  </a:lnTo>
                  <a:lnTo>
                    <a:pt x="350" y="18"/>
                  </a:lnTo>
                  <a:lnTo>
                    <a:pt x="348" y="12"/>
                  </a:lnTo>
                  <a:lnTo>
                    <a:pt x="344" y="0"/>
                  </a:lnTo>
                  <a:lnTo>
                    <a:pt x="338" y="0"/>
                  </a:lnTo>
                  <a:lnTo>
                    <a:pt x="326" y="10"/>
                  </a:lnTo>
                  <a:lnTo>
                    <a:pt x="310" y="30"/>
                  </a:lnTo>
                  <a:lnTo>
                    <a:pt x="314" y="42"/>
                  </a:lnTo>
                  <a:lnTo>
                    <a:pt x="318" y="60"/>
                  </a:lnTo>
                  <a:lnTo>
                    <a:pt x="318" y="62"/>
                  </a:lnTo>
                  <a:lnTo>
                    <a:pt x="320" y="62"/>
                  </a:lnTo>
                  <a:lnTo>
                    <a:pt x="318" y="62"/>
                  </a:lnTo>
                  <a:lnTo>
                    <a:pt x="318" y="66"/>
                  </a:lnTo>
                  <a:lnTo>
                    <a:pt x="314" y="68"/>
                  </a:lnTo>
                  <a:lnTo>
                    <a:pt x="306" y="70"/>
                  </a:lnTo>
                  <a:lnTo>
                    <a:pt x="290" y="70"/>
                  </a:lnTo>
                  <a:lnTo>
                    <a:pt x="280" y="66"/>
                  </a:lnTo>
                  <a:lnTo>
                    <a:pt x="268" y="70"/>
                  </a:lnTo>
                  <a:lnTo>
                    <a:pt x="266" y="70"/>
                  </a:lnTo>
                  <a:lnTo>
                    <a:pt x="264" y="70"/>
                  </a:lnTo>
                  <a:lnTo>
                    <a:pt x="262" y="82"/>
                  </a:lnTo>
                  <a:lnTo>
                    <a:pt x="262" y="86"/>
                  </a:lnTo>
                  <a:lnTo>
                    <a:pt x="258" y="86"/>
                  </a:lnTo>
                  <a:lnTo>
                    <a:pt x="238" y="78"/>
                  </a:lnTo>
                  <a:lnTo>
                    <a:pt x="240" y="88"/>
                  </a:lnTo>
                  <a:lnTo>
                    <a:pt x="242" y="96"/>
                  </a:lnTo>
                  <a:lnTo>
                    <a:pt x="246" y="104"/>
                  </a:lnTo>
                  <a:lnTo>
                    <a:pt x="244" y="110"/>
                  </a:lnTo>
                  <a:lnTo>
                    <a:pt x="242" y="116"/>
                  </a:lnTo>
                  <a:lnTo>
                    <a:pt x="234" y="118"/>
                  </a:lnTo>
                  <a:lnTo>
                    <a:pt x="222" y="118"/>
                  </a:lnTo>
                  <a:lnTo>
                    <a:pt x="208" y="118"/>
                  </a:lnTo>
                  <a:lnTo>
                    <a:pt x="206" y="142"/>
                  </a:lnTo>
                  <a:lnTo>
                    <a:pt x="190" y="134"/>
                  </a:lnTo>
                  <a:lnTo>
                    <a:pt x="188" y="134"/>
                  </a:lnTo>
                  <a:lnTo>
                    <a:pt x="178" y="118"/>
                  </a:lnTo>
                  <a:lnTo>
                    <a:pt x="160" y="110"/>
                  </a:lnTo>
                  <a:lnTo>
                    <a:pt x="154" y="100"/>
                  </a:lnTo>
                  <a:lnTo>
                    <a:pt x="148" y="106"/>
                  </a:lnTo>
                  <a:lnTo>
                    <a:pt x="146" y="106"/>
                  </a:lnTo>
                  <a:lnTo>
                    <a:pt x="134" y="108"/>
                  </a:lnTo>
                  <a:lnTo>
                    <a:pt x="132" y="108"/>
                  </a:lnTo>
                  <a:lnTo>
                    <a:pt x="126" y="94"/>
                  </a:lnTo>
                  <a:lnTo>
                    <a:pt x="118" y="86"/>
                  </a:lnTo>
                  <a:lnTo>
                    <a:pt x="118" y="84"/>
                  </a:lnTo>
                  <a:lnTo>
                    <a:pt x="110" y="74"/>
                  </a:lnTo>
                  <a:lnTo>
                    <a:pt x="106" y="66"/>
                  </a:lnTo>
                  <a:lnTo>
                    <a:pt x="106" y="64"/>
                  </a:lnTo>
                  <a:lnTo>
                    <a:pt x="102" y="62"/>
                  </a:lnTo>
                  <a:lnTo>
                    <a:pt x="98" y="62"/>
                  </a:lnTo>
                  <a:lnTo>
                    <a:pt x="90" y="56"/>
                  </a:lnTo>
                  <a:lnTo>
                    <a:pt x="86" y="46"/>
                  </a:lnTo>
                  <a:lnTo>
                    <a:pt x="82" y="34"/>
                  </a:lnTo>
                  <a:lnTo>
                    <a:pt x="82" y="22"/>
                  </a:lnTo>
                  <a:lnTo>
                    <a:pt x="78" y="12"/>
                  </a:lnTo>
                  <a:lnTo>
                    <a:pt x="68" y="14"/>
                  </a:lnTo>
                  <a:lnTo>
                    <a:pt x="66" y="14"/>
                  </a:lnTo>
                  <a:close/>
                </a:path>
              </a:pathLst>
            </a:custGeom>
            <a:solidFill>
              <a:srgbClr val="DB6344"/>
            </a:solidFill>
            <a:ln w="3175" cmpd="sng">
              <a:solidFill>
                <a:schemeClr val="bg1"/>
              </a:solidFill>
              <a:miter lim="800000"/>
            </a:ln>
          </p:spPr>
          <p:txBody>
            <a:bodyPr/>
            <a:lstStyle/>
            <a:p>
              <a:endParaRPr lang="zh-CN" altLang="en-US"/>
            </a:p>
          </p:txBody>
        </p:sp>
        <p:sp>
          <p:nvSpPr>
            <p:cNvPr id="40976" name="西藏"/>
            <p:cNvSpPr>
              <a:spLocks noChangeArrowheads="1"/>
            </p:cNvSpPr>
            <p:nvPr/>
          </p:nvSpPr>
          <p:spPr bwMode="auto">
            <a:xfrm>
              <a:off x="261377" y="2244978"/>
              <a:ext cx="2248559" cy="1367754"/>
            </a:xfrm>
            <a:custGeom>
              <a:avLst/>
              <a:gdLst>
                <a:gd name="T0" fmla="*/ 2147483646 w 1256"/>
                <a:gd name="T1" fmla="*/ 2147483646 h 764"/>
                <a:gd name="T2" fmla="*/ 2147483646 w 1256"/>
                <a:gd name="T3" fmla="*/ 2147483646 h 764"/>
                <a:gd name="T4" fmla="*/ 2147483646 w 1256"/>
                <a:gd name="T5" fmla="*/ 2147483646 h 764"/>
                <a:gd name="T6" fmla="*/ 2147483646 w 1256"/>
                <a:gd name="T7" fmla="*/ 2147483646 h 764"/>
                <a:gd name="T8" fmla="*/ 2147483646 w 1256"/>
                <a:gd name="T9" fmla="*/ 2147483646 h 764"/>
                <a:gd name="T10" fmla="*/ 2147483646 w 1256"/>
                <a:gd name="T11" fmla="*/ 2147483646 h 764"/>
                <a:gd name="T12" fmla="*/ 2147483646 w 1256"/>
                <a:gd name="T13" fmla="*/ 2147483646 h 764"/>
                <a:gd name="T14" fmla="*/ 2147483646 w 1256"/>
                <a:gd name="T15" fmla="*/ 2147483646 h 764"/>
                <a:gd name="T16" fmla="*/ 2147483646 w 1256"/>
                <a:gd name="T17" fmla="*/ 2147483646 h 764"/>
                <a:gd name="T18" fmla="*/ 2147483646 w 1256"/>
                <a:gd name="T19" fmla="*/ 2147483646 h 764"/>
                <a:gd name="T20" fmla="*/ 2147483646 w 1256"/>
                <a:gd name="T21" fmla="*/ 2147483646 h 764"/>
                <a:gd name="T22" fmla="*/ 2147483646 w 1256"/>
                <a:gd name="T23" fmla="*/ 2147483646 h 764"/>
                <a:gd name="T24" fmla="*/ 2147483646 w 1256"/>
                <a:gd name="T25" fmla="*/ 2147483646 h 764"/>
                <a:gd name="T26" fmla="*/ 2147483646 w 1256"/>
                <a:gd name="T27" fmla="*/ 2147483646 h 764"/>
                <a:gd name="T28" fmla="*/ 2147483646 w 1256"/>
                <a:gd name="T29" fmla="*/ 2147483646 h 764"/>
                <a:gd name="T30" fmla="*/ 2147483646 w 1256"/>
                <a:gd name="T31" fmla="*/ 2147483646 h 764"/>
                <a:gd name="T32" fmla="*/ 2147483646 w 1256"/>
                <a:gd name="T33" fmla="*/ 2147483646 h 764"/>
                <a:gd name="T34" fmla="*/ 2147483646 w 1256"/>
                <a:gd name="T35" fmla="*/ 2147483646 h 764"/>
                <a:gd name="T36" fmla="*/ 2147483646 w 1256"/>
                <a:gd name="T37" fmla="*/ 2147483646 h 764"/>
                <a:gd name="T38" fmla="*/ 2147483646 w 1256"/>
                <a:gd name="T39" fmla="*/ 2147483646 h 764"/>
                <a:gd name="T40" fmla="*/ 2147483646 w 1256"/>
                <a:gd name="T41" fmla="*/ 2147483646 h 764"/>
                <a:gd name="T42" fmla="*/ 2147483646 w 1256"/>
                <a:gd name="T43" fmla="*/ 2147483646 h 764"/>
                <a:gd name="T44" fmla="*/ 2147483646 w 1256"/>
                <a:gd name="T45" fmla="*/ 2147483646 h 764"/>
                <a:gd name="T46" fmla="*/ 2147483646 w 1256"/>
                <a:gd name="T47" fmla="*/ 2147483646 h 764"/>
                <a:gd name="T48" fmla="*/ 2147483646 w 1256"/>
                <a:gd name="T49" fmla="*/ 2147483646 h 764"/>
                <a:gd name="T50" fmla="*/ 2147483646 w 1256"/>
                <a:gd name="T51" fmla="*/ 2147483646 h 764"/>
                <a:gd name="T52" fmla="*/ 2147483646 w 1256"/>
                <a:gd name="T53" fmla="*/ 2147483646 h 764"/>
                <a:gd name="T54" fmla="*/ 2147483646 w 1256"/>
                <a:gd name="T55" fmla="*/ 2147483646 h 764"/>
                <a:gd name="T56" fmla="*/ 2147483646 w 1256"/>
                <a:gd name="T57" fmla="*/ 2147483646 h 764"/>
                <a:gd name="T58" fmla="*/ 2147483646 w 1256"/>
                <a:gd name="T59" fmla="*/ 2147483646 h 764"/>
                <a:gd name="T60" fmla="*/ 2147483646 w 1256"/>
                <a:gd name="T61" fmla="*/ 2147483646 h 764"/>
                <a:gd name="T62" fmla="*/ 2147483646 w 1256"/>
                <a:gd name="T63" fmla="*/ 2147483646 h 764"/>
                <a:gd name="T64" fmla="*/ 2147483646 w 1256"/>
                <a:gd name="T65" fmla="*/ 2147483646 h 764"/>
                <a:gd name="T66" fmla="*/ 2147483646 w 1256"/>
                <a:gd name="T67" fmla="*/ 2147483646 h 764"/>
                <a:gd name="T68" fmla="*/ 2147483646 w 1256"/>
                <a:gd name="T69" fmla="*/ 2147483646 h 764"/>
                <a:gd name="T70" fmla="*/ 2147483646 w 1256"/>
                <a:gd name="T71" fmla="*/ 2147483646 h 764"/>
                <a:gd name="T72" fmla="*/ 2147483646 w 1256"/>
                <a:gd name="T73" fmla="*/ 2147483646 h 764"/>
                <a:gd name="T74" fmla="*/ 2147483646 w 1256"/>
                <a:gd name="T75" fmla="*/ 2147483646 h 764"/>
                <a:gd name="T76" fmla="*/ 2147483646 w 1256"/>
                <a:gd name="T77" fmla="*/ 2147483646 h 764"/>
                <a:gd name="T78" fmla="*/ 2147483646 w 1256"/>
                <a:gd name="T79" fmla="*/ 2147483646 h 764"/>
                <a:gd name="T80" fmla="*/ 2147483646 w 1256"/>
                <a:gd name="T81" fmla="*/ 2147483646 h 764"/>
                <a:gd name="T82" fmla="*/ 2147483646 w 1256"/>
                <a:gd name="T83" fmla="*/ 2147483646 h 764"/>
                <a:gd name="T84" fmla="*/ 2147483646 w 1256"/>
                <a:gd name="T85" fmla="*/ 2147483646 h 764"/>
                <a:gd name="T86" fmla="*/ 2147483646 w 1256"/>
                <a:gd name="T87" fmla="*/ 2147483646 h 764"/>
                <a:gd name="T88" fmla="*/ 2147483646 w 1256"/>
                <a:gd name="T89" fmla="*/ 2147483646 h 764"/>
                <a:gd name="T90" fmla="*/ 2147483646 w 1256"/>
                <a:gd name="T91" fmla="*/ 2147483646 h 764"/>
                <a:gd name="T92" fmla="*/ 2147483646 w 1256"/>
                <a:gd name="T93" fmla="*/ 2147483646 h 764"/>
                <a:gd name="T94" fmla="*/ 2147483646 w 1256"/>
                <a:gd name="T95" fmla="*/ 2147483646 h 764"/>
                <a:gd name="T96" fmla="*/ 2147483646 w 1256"/>
                <a:gd name="T97" fmla="*/ 2147483646 h 764"/>
                <a:gd name="T98" fmla="*/ 2147483646 w 1256"/>
                <a:gd name="T99" fmla="*/ 2147483646 h 764"/>
                <a:gd name="T100" fmla="*/ 2147483646 w 1256"/>
                <a:gd name="T101" fmla="*/ 2147483646 h 764"/>
                <a:gd name="T102" fmla="*/ 2147483646 w 1256"/>
                <a:gd name="T103" fmla="*/ 2147483646 h 764"/>
                <a:gd name="T104" fmla="*/ 2147483646 w 1256"/>
                <a:gd name="T105" fmla="*/ 2147483646 h 764"/>
                <a:gd name="T106" fmla="*/ 2147483646 w 1256"/>
                <a:gd name="T107" fmla="*/ 2147483646 h 764"/>
                <a:gd name="T108" fmla="*/ 2147483646 w 1256"/>
                <a:gd name="T109" fmla="*/ 2147483646 h 764"/>
                <a:gd name="T110" fmla="*/ 2147483646 w 1256"/>
                <a:gd name="T111" fmla="*/ 2147483646 h 764"/>
                <a:gd name="T112" fmla="*/ 2147483646 w 1256"/>
                <a:gd name="T113" fmla="*/ 2147483646 h 764"/>
                <a:gd name="T114" fmla="*/ 2147483646 w 1256"/>
                <a:gd name="T115" fmla="*/ 2147483646 h 764"/>
                <a:gd name="T116" fmla="*/ 2147483646 w 1256"/>
                <a:gd name="T117" fmla="*/ 2147483646 h 764"/>
                <a:gd name="T118" fmla="*/ 2147483646 w 1256"/>
                <a:gd name="T119" fmla="*/ 2147483646 h 764"/>
                <a:gd name="T120" fmla="*/ 2147483646 w 1256"/>
                <a:gd name="T121" fmla="*/ 2147483646 h 764"/>
                <a:gd name="T122" fmla="*/ 2147483646 w 1256"/>
                <a:gd name="T123" fmla="*/ 2147483646 h 764"/>
                <a:gd name="T124" fmla="*/ 2147483646 w 1256"/>
                <a:gd name="T125" fmla="*/ 2147483646 h 76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56"/>
                <a:gd name="T190" fmla="*/ 0 h 764"/>
                <a:gd name="T191" fmla="*/ 1256 w 1256"/>
                <a:gd name="T192" fmla="*/ 764 h 76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56" h="764">
                  <a:moveTo>
                    <a:pt x="152" y="4"/>
                  </a:moveTo>
                  <a:lnTo>
                    <a:pt x="152" y="4"/>
                  </a:lnTo>
                  <a:lnTo>
                    <a:pt x="146" y="14"/>
                  </a:lnTo>
                  <a:lnTo>
                    <a:pt x="138" y="22"/>
                  </a:lnTo>
                  <a:lnTo>
                    <a:pt x="132" y="26"/>
                  </a:lnTo>
                  <a:lnTo>
                    <a:pt x="132" y="32"/>
                  </a:lnTo>
                  <a:lnTo>
                    <a:pt x="132" y="36"/>
                  </a:lnTo>
                  <a:lnTo>
                    <a:pt x="130" y="44"/>
                  </a:lnTo>
                  <a:lnTo>
                    <a:pt x="122" y="56"/>
                  </a:lnTo>
                  <a:lnTo>
                    <a:pt x="122" y="60"/>
                  </a:lnTo>
                  <a:lnTo>
                    <a:pt x="118" y="62"/>
                  </a:lnTo>
                  <a:lnTo>
                    <a:pt x="112" y="64"/>
                  </a:lnTo>
                  <a:lnTo>
                    <a:pt x="66" y="58"/>
                  </a:lnTo>
                  <a:lnTo>
                    <a:pt x="62" y="68"/>
                  </a:lnTo>
                  <a:lnTo>
                    <a:pt x="62" y="70"/>
                  </a:lnTo>
                  <a:lnTo>
                    <a:pt x="48" y="92"/>
                  </a:lnTo>
                  <a:lnTo>
                    <a:pt x="42" y="100"/>
                  </a:lnTo>
                  <a:lnTo>
                    <a:pt x="40" y="108"/>
                  </a:lnTo>
                  <a:lnTo>
                    <a:pt x="42" y="112"/>
                  </a:lnTo>
                  <a:lnTo>
                    <a:pt x="44" y="122"/>
                  </a:lnTo>
                  <a:lnTo>
                    <a:pt x="56" y="150"/>
                  </a:lnTo>
                  <a:lnTo>
                    <a:pt x="62" y="168"/>
                  </a:lnTo>
                  <a:lnTo>
                    <a:pt x="64" y="174"/>
                  </a:lnTo>
                  <a:lnTo>
                    <a:pt x="64" y="180"/>
                  </a:lnTo>
                  <a:lnTo>
                    <a:pt x="60" y="188"/>
                  </a:lnTo>
                  <a:lnTo>
                    <a:pt x="56" y="196"/>
                  </a:lnTo>
                  <a:lnTo>
                    <a:pt x="42" y="210"/>
                  </a:lnTo>
                  <a:lnTo>
                    <a:pt x="18" y="210"/>
                  </a:lnTo>
                  <a:lnTo>
                    <a:pt x="12" y="184"/>
                  </a:lnTo>
                  <a:lnTo>
                    <a:pt x="6" y="216"/>
                  </a:lnTo>
                  <a:lnTo>
                    <a:pt x="16" y="232"/>
                  </a:lnTo>
                  <a:lnTo>
                    <a:pt x="16" y="236"/>
                  </a:lnTo>
                  <a:lnTo>
                    <a:pt x="16" y="238"/>
                  </a:lnTo>
                  <a:lnTo>
                    <a:pt x="10" y="246"/>
                  </a:lnTo>
                  <a:lnTo>
                    <a:pt x="2" y="262"/>
                  </a:lnTo>
                  <a:lnTo>
                    <a:pt x="0" y="272"/>
                  </a:lnTo>
                  <a:lnTo>
                    <a:pt x="0" y="280"/>
                  </a:lnTo>
                  <a:lnTo>
                    <a:pt x="4" y="290"/>
                  </a:lnTo>
                  <a:lnTo>
                    <a:pt x="10" y="300"/>
                  </a:lnTo>
                  <a:lnTo>
                    <a:pt x="28" y="300"/>
                  </a:lnTo>
                  <a:lnTo>
                    <a:pt x="34" y="302"/>
                  </a:lnTo>
                  <a:lnTo>
                    <a:pt x="42" y="308"/>
                  </a:lnTo>
                  <a:lnTo>
                    <a:pt x="58" y="330"/>
                  </a:lnTo>
                  <a:lnTo>
                    <a:pt x="60" y="332"/>
                  </a:lnTo>
                  <a:lnTo>
                    <a:pt x="62" y="338"/>
                  </a:lnTo>
                  <a:lnTo>
                    <a:pt x="66" y="344"/>
                  </a:lnTo>
                  <a:lnTo>
                    <a:pt x="108" y="384"/>
                  </a:lnTo>
                  <a:lnTo>
                    <a:pt x="128" y="408"/>
                  </a:lnTo>
                  <a:lnTo>
                    <a:pt x="138" y="408"/>
                  </a:lnTo>
                  <a:lnTo>
                    <a:pt x="150" y="386"/>
                  </a:lnTo>
                  <a:lnTo>
                    <a:pt x="152" y="384"/>
                  </a:lnTo>
                  <a:lnTo>
                    <a:pt x="182" y="392"/>
                  </a:lnTo>
                  <a:lnTo>
                    <a:pt x="182" y="394"/>
                  </a:lnTo>
                  <a:lnTo>
                    <a:pt x="186" y="414"/>
                  </a:lnTo>
                  <a:lnTo>
                    <a:pt x="222" y="454"/>
                  </a:lnTo>
                  <a:lnTo>
                    <a:pt x="234" y="460"/>
                  </a:lnTo>
                  <a:lnTo>
                    <a:pt x="240" y="464"/>
                  </a:lnTo>
                  <a:lnTo>
                    <a:pt x="268" y="504"/>
                  </a:lnTo>
                  <a:lnTo>
                    <a:pt x="288" y="500"/>
                  </a:lnTo>
                  <a:lnTo>
                    <a:pt x="290" y="500"/>
                  </a:lnTo>
                  <a:lnTo>
                    <a:pt x="292" y="500"/>
                  </a:lnTo>
                  <a:lnTo>
                    <a:pt x="292" y="502"/>
                  </a:lnTo>
                  <a:lnTo>
                    <a:pt x="294" y="504"/>
                  </a:lnTo>
                  <a:lnTo>
                    <a:pt x="312" y="542"/>
                  </a:lnTo>
                  <a:lnTo>
                    <a:pt x="334" y="556"/>
                  </a:lnTo>
                  <a:lnTo>
                    <a:pt x="352" y="560"/>
                  </a:lnTo>
                  <a:lnTo>
                    <a:pt x="362" y="584"/>
                  </a:lnTo>
                  <a:lnTo>
                    <a:pt x="376" y="584"/>
                  </a:lnTo>
                  <a:lnTo>
                    <a:pt x="376" y="586"/>
                  </a:lnTo>
                  <a:lnTo>
                    <a:pt x="404" y="602"/>
                  </a:lnTo>
                  <a:lnTo>
                    <a:pt x="406" y="604"/>
                  </a:lnTo>
                  <a:lnTo>
                    <a:pt x="426" y="628"/>
                  </a:lnTo>
                  <a:lnTo>
                    <a:pt x="456" y="624"/>
                  </a:lnTo>
                  <a:lnTo>
                    <a:pt x="458" y="624"/>
                  </a:lnTo>
                  <a:lnTo>
                    <a:pt x="470" y="628"/>
                  </a:lnTo>
                  <a:lnTo>
                    <a:pt x="490" y="644"/>
                  </a:lnTo>
                  <a:lnTo>
                    <a:pt x="524" y="648"/>
                  </a:lnTo>
                  <a:lnTo>
                    <a:pt x="544" y="644"/>
                  </a:lnTo>
                  <a:lnTo>
                    <a:pt x="564" y="642"/>
                  </a:lnTo>
                  <a:lnTo>
                    <a:pt x="580" y="642"/>
                  </a:lnTo>
                  <a:lnTo>
                    <a:pt x="590" y="644"/>
                  </a:lnTo>
                  <a:lnTo>
                    <a:pt x="596" y="648"/>
                  </a:lnTo>
                  <a:lnTo>
                    <a:pt x="598" y="654"/>
                  </a:lnTo>
                  <a:lnTo>
                    <a:pt x="598" y="658"/>
                  </a:lnTo>
                  <a:lnTo>
                    <a:pt x="594" y="664"/>
                  </a:lnTo>
                  <a:lnTo>
                    <a:pt x="588" y="670"/>
                  </a:lnTo>
                  <a:lnTo>
                    <a:pt x="580" y="678"/>
                  </a:lnTo>
                  <a:lnTo>
                    <a:pt x="580" y="682"/>
                  </a:lnTo>
                  <a:lnTo>
                    <a:pt x="582" y="686"/>
                  </a:lnTo>
                  <a:lnTo>
                    <a:pt x="586" y="692"/>
                  </a:lnTo>
                  <a:lnTo>
                    <a:pt x="592" y="698"/>
                  </a:lnTo>
                  <a:lnTo>
                    <a:pt x="592" y="700"/>
                  </a:lnTo>
                  <a:lnTo>
                    <a:pt x="598" y="704"/>
                  </a:lnTo>
                  <a:lnTo>
                    <a:pt x="600" y="702"/>
                  </a:lnTo>
                  <a:lnTo>
                    <a:pt x="616" y="676"/>
                  </a:lnTo>
                  <a:lnTo>
                    <a:pt x="628" y="658"/>
                  </a:lnTo>
                  <a:lnTo>
                    <a:pt x="638" y="646"/>
                  </a:lnTo>
                  <a:lnTo>
                    <a:pt x="648" y="640"/>
                  </a:lnTo>
                  <a:lnTo>
                    <a:pt x="654" y="638"/>
                  </a:lnTo>
                  <a:lnTo>
                    <a:pt x="660" y="638"/>
                  </a:lnTo>
                  <a:lnTo>
                    <a:pt x="676" y="644"/>
                  </a:lnTo>
                  <a:lnTo>
                    <a:pt x="698" y="654"/>
                  </a:lnTo>
                  <a:lnTo>
                    <a:pt x="724" y="670"/>
                  </a:lnTo>
                  <a:lnTo>
                    <a:pt x="772" y="678"/>
                  </a:lnTo>
                  <a:lnTo>
                    <a:pt x="772" y="680"/>
                  </a:lnTo>
                  <a:lnTo>
                    <a:pt x="772" y="682"/>
                  </a:lnTo>
                  <a:lnTo>
                    <a:pt x="768" y="704"/>
                  </a:lnTo>
                  <a:lnTo>
                    <a:pt x="792" y="708"/>
                  </a:lnTo>
                  <a:lnTo>
                    <a:pt x="792" y="738"/>
                  </a:lnTo>
                  <a:lnTo>
                    <a:pt x="802" y="754"/>
                  </a:lnTo>
                  <a:lnTo>
                    <a:pt x="808" y="762"/>
                  </a:lnTo>
                  <a:lnTo>
                    <a:pt x="816" y="764"/>
                  </a:lnTo>
                  <a:lnTo>
                    <a:pt x="830" y="764"/>
                  </a:lnTo>
                  <a:lnTo>
                    <a:pt x="880" y="762"/>
                  </a:lnTo>
                  <a:lnTo>
                    <a:pt x="904" y="748"/>
                  </a:lnTo>
                  <a:lnTo>
                    <a:pt x="928" y="716"/>
                  </a:lnTo>
                  <a:lnTo>
                    <a:pt x="956" y="714"/>
                  </a:lnTo>
                  <a:lnTo>
                    <a:pt x="970" y="710"/>
                  </a:lnTo>
                  <a:lnTo>
                    <a:pt x="1022" y="680"/>
                  </a:lnTo>
                  <a:lnTo>
                    <a:pt x="1024" y="680"/>
                  </a:lnTo>
                  <a:lnTo>
                    <a:pt x="1060" y="676"/>
                  </a:lnTo>
                  <a:lnTo>
                    <a:pt x="1070" y="678"/>
                  </a:lnTo>
                  <a:lnTo>
                    <a:pt x="1076" y="680"/>
                  </a:lnTo>
                  <a:lnTo>
                    <a:pt x="1112" y="708"/>
                  </a:lnTo>
                  <a:lnTo>
                    <a:pt x="1122" y="712"/>
                  </a:lnTo>
                  <a:lnTo>
                    <a:pt x="1124" y="714"/>
                  </a:lnTo>
                  <a:lnTo>
                    <a:pt x="1136" y="720"/>
                  </a:lnTo>
                  <a:lnTo>
                    <a:pt x="1138" y="720"/>
                  </a:lnTo>
                  <a:lnTo>
                    <a:pt x="1138" y="718"/>
                  </a:lnTo>
                  <a:lnTo>
                    <a:pt x="1138" y="716"/>
                  </a:lnTo>
                  <a:lnTo>
                    <a:pt x="1144" y="692"/>
                  </a:lnTo>
                  <a:lnTo>
                    <a:pt x="1142" y="682"/>
                  </a:lnTo>
                  <a:lnTo>
                    <a:pt x="1144" y="674"/>
                  </a:lnTo>
                  <a:lnTo>
                    <a:pt x="1148" y="668"/>
                  </a:lnTo>
                  <a:lnTo>
                    <a:pt x="1156" y="666"/>
                  </a:lnTo>
                  <a:lnTo>
                    <a:pt x="1164" y="666"/>
                  </a:lnTo>
                  <a:lnTo>
                    <a:pt x="1172" y="672"/>
                  </a:lnTo>
                  <a:lnTo>
                    <a:pt x="1182" y="682"/>
                  </a:lnTo>
                  <a:lnTo>
                    <a:pt x="1190" y="696"/>
                  </a:lnTo>
                  <a:lnTo>
                    <a:pt x="1192" y="696"/>
                  </a:lnTo>
                  <a:lnTo>
                    <a:pt x="1212" y="688"/>
                  </a:lnTo>
                  <a:lnTo>
                    <a:pt x="1214" y="686"/>
                  </a:lnTo>
                  <a:lnTo>
                    <a:pt x="1216" y="684"/>
                  </a:lnTo>
                  <a:lnTo>
                    <a:pt x="1218" y="680"/>
                  </a:lnTo>
                  <a:lnTo>
                    <a:pt x="1214" y="664"/>
                  </a:lnTo>
                  <a:lnTo>
                    <a:pt x="1214" y="660"/>
                  </a:lnTo>
                  <a:lnTo>
                    <a:pt x="1214" y="656"/>
                  </a:lnTo>
                  <a:lnTo>
                    <a:pt x="1216" y="652"/>
                  </a:lnTo>
                  <a:lnTo>
                    <a:pt x="1220" y="650"/>
                  </a:lnTo>
                  <a:lnTo>
                    <a:pt x="1228" y="644"/>
                  </a:lnTo>
                  <a:lnTo>
                    <a:pt x="1244" y="624"/>
                  </a:lnTo>
                  <a:lnTo>
                    <a:pt x="1256" y="598"/>
                  </a:lnTo>
                  <a:lnTo>
                    <a:pt x="1250" y="586"/>
                  </a:lnTo>
                  <a:lnTo>
                    <a:pt x="1246" y="576"/>
                  </a:lnTo>
                  <a:lnTo>
                    <a:pt x="1246" y="568"/>
                  </a:lnTo>
                  <a:lnTo>
                    <a:pt x="1246" y="562"/>
                  </a:lnTo>
                  <a:lnTo>
                    <a:pt x="1248" y="540"/>
                  </a:lnTo>
                  <a:lnTo>
                    <a:pt x="1244" y="528"/>
                  </a:lnTo>
                  <a:lnTo>
                    <a:pt x="1242" y="518"/>
                  </a:lnTo>
                  <a:lnTo>
                    <a:pt x="1240" y="510"/>
                  </a:lnTo>
                  <a:lnTo>
                    <a:pt x="1232" y="498"/>
                  </a:lnTo>
                  <a:lnTo>
                    <a:pt x="1232" y="496"/>
                  </a:lnTo>
                  <a:lnTo>
                    <a:pt x="1228" y="468"/>
                  </a:lnTo>
                  <a:lnTo>
                    <a:pt x="1228" y="458"/>
                  </a:lnTo>
                  <a:lnTo>
                    <a:pt x="1228" y="448"/>
                  </a:lnTo>
                  <a:lnTo>
                    <a:pt x="1220" y="440"/>
                  </a:lnTo>
                  <a:lnTo>
                    <a:pt x="1214" y="432"/>
                  </a:lnTo>
                  <a:lnTo>
                    <a:pt x="1202" y="416"/>
                  </a:lnTo>
                  <a:lnTo>
                    <a:pt x="1200" y="414"/>
                  </a:lnTo>
                  <a:lnTo>
                    <a:pt x="1200" y="412"/>
                  </a:lnTo>
                  <a:lnTo>
                    <a:pt x="1196" y="392"/>
                  </a:lnTo>
                  <a:lnTo>
                    <a:pt x="1184" y="382"/>
                  </a:lnTo>
                  <a:lnTo>
                    <a:pt x="1184" y="384"/>
                  </a:lnTo>
                  <a:lnTo>
                    <a:pt x="1162" y="364"/>
                  </a:lnTo>
                  <a:lnTo>
                    <a:pt x="1162" y="366"/>
                  </a:lnTo>
                  <a:lnTo>
                    <a:pt x="1164" y="392"/>
                  </a:lnTo>
                  <a:lnTo>
                    <a:pt x="1164" y="394"/>
                  </a:lnTo>
                  <a:lnTo>
                    <a:pt x="1152" y="400"/>
                  </a:lnTo>
                  <a:lnTo>
                    <a:pt x="1152" y="416"/>
                  </a:lnTo>
                  <a:lnTo>
                    <a:pt x="1152" y="418"/>
                  </a:lnTo>
                  <a:lnTo>
                    <a:pt x="1124" y="428"/>
                  </a:lnTo>
                  <a:lnTo>
                    <a:pt x="1114" y="406"/>
                  </a:lnTo>
                  <a:lnTo>
                    <a:pt x="1108" y="404"/>
                  </a:lnTo>
                  <a:lnTo>
                    <a:pt x="1100" y="414"/>
                  </a:lnTo>
                  <a:lnTo>
                    <a:pt x="1094" y="430"/>
                  </a:lnTo>
                  <a:lnTo>
                    <a:pt x="1074" y="436"/>
                  </a:lnTo>
                  <a:lnTo>
                    <a:pt x="1062" y="428"/>
                  </a:lnTo>
                  <a:lnTo>
                    <a:pt x="1046" y="422"/>
                  </a:lnTo>
                  <a:lnTo>
                    <a:pt x="1042" y="400"/>
                  </a:lnTo>
                  <a:lnTo>
                    <a:pt x="1036" y="386"/>
                  </a:lnTo>
                  <a:lnTo>
                    <a:pt x="1026" y="382"/>
                  </a:lnTo>
                  <a:lnTo>
                    <a:pt x="1024" y="380"/>
                  </a:lnTo>
                  <a:lnTo>
                    <a:pt x="1018" y="372"/>
                  </a:lnTo>
                  <a:lnTo>
                    <a:pt x="1010" y="360"/>
                  </a:lnTo>
                  <a:lnTo>
                    <a:pt x="1000" y="344"/>
                  </a:lnTo>
                  <a:lnTo>
                    <a:pt x="990" y="344"/>
                  </a:lnTo>
                  <a:lnTo>
                    <a:pt x="974" y="350"/>
                  </a:lnTo>
                  <a:lnTo>
                    <a:pt x="972" y="352"/>
                  </a:lnTo>
                  <a:lnTo>
                    <a:pt x="932" y="348"/>
                  </a:lnTo>
                  <a:lnTo>
                    <a:pt x="900" y="342"/>
                  </a:lnTo>
                  <a:lnTo>
                    <a:pt x="884" y="332"/>
                  </a:lnTo>
                  <a:lnTo>
                    <a:pt x="860" y="324"/>
                  </a:lnTo>
                  <a:lnTo>
                    <a:pt x="838" y="318"/>
                  </a:lnTo>
                  <a:lnTo>
                    <a:pt x="832" y="314"/>
                  </a:lnTo>
                  <a:lnTo>
                    <a:pt x="828" y="312"/>
                  </a:lnTo>
                  <a:lnTo>
                    <a:pt x="824" y="308"/>
                  </a:lnTo>
                  <a:lnTo>
                    <a:pt x="820" y="308"/>
                  </a:lnTo>
                  <a:lnTo>
                    <a:pt x="804" y="300"/>
                  </a:lnTo>
                  <a:lnTo>
                    <a:pt x="804" y="298"/>
                  </a:lnTo>
                  <a:lnTo>
                    <a:pt x="796" y="290"/>
                  </a:lnTo>
                  <a:lnTo>
                    <a:pt x="794" y="282"/>
                  </a:lnTo>
                  <a:lnTo>
                    <a:pt x="788" y="272"/>
                  </a:lnTo>
                  <a:lnTo>
                    <a:pt x="776" y="268"/>
                  </a:lnTo>
                  <a:lnTo>
                    <a:pt x="772" y="270"/>
                  </a:lnTo>
                  <a:lnTo>
                    <a:pt x="768" y="274"/>
                  </a:lnTo>
                  <a:lnTo>
                    <a:pt x="766" y="276"/>
                  </a:lnTo>
                  <a:lnTo>
                    <a:pt x="760" y="280"/>
                  </a:lnTo>
                  <a:lnTo>
                    <a:pt x="756" y="280"/>
                  </a:lnTo>
                  <a:lnTo>
                    <a:pt x="750" y="282"/>
                  </a:lnTo>
                  <a:lnTo>
                    <a:pt x="746" y="280"/>
                  </a:lnTo>
                  <a:lnTo>
                    <a:pt x="740" y="276"/>
                  </a:lnTo>
                  <a:lnTo>
                    <a:pt x="736" y="272"/>
                  </a:lnTo>
                  <a:lnTo>
                    <a:pt x="720" y="256"/>
                  </a:lnTo>
                  <a:lnTo>
                    <a:pt x="714" y="246"/>
                  </a:lnTo>
                  <a:lnTo>
                    <a:pt x="708" y="238"/>
                  </a:lnTo>
                  <a:lnTo>
                    <a:pt x="704" y="232"/>
                  </a:lnTo>
                  <a:lnTo>
                    <a:pt x="698" y="224"/>
                  </a:lnTo>
                  <a:lnTo>
                    <a:pt x="692" y="216"/>
                  </a:lnTo>
                  <a:lnTo>
                    <a:pt x="690" y="206"/>
                  </a:lnTo>
                  <a:lnTo>
                    <a:pt x="692" y="196"/>
                  </a:lnTo>
                  <a:lnTo>
                    <a:pt x="702" y="178"/>
                  </a:lnTo>
                  <a:lnTo>
                    <a:pt x="708" y="160"/>
                  </a:lnTo>
                  <a:lnTo>
                    <a:pt x="710" y="148"/>
                  </a:lnTo>
                  <a:lnTo>
                    <a:pt x="706" y="128"/>
                  </a:lnTo>
                  <a:lnTo>
                    <a:pt x="694" y="118"/>
                  </a:lnTo>
                  <a:lnTo>
                    <a:pt x="696" y="104"/>
                  </a:lnTo>
                  <a:lnTo>
                    <a:pt x="698" y="96"/>
                  </a:lnTo>
                  <a:lnTo>
                    <a:pt x="700" y="90"/>
                  </a:lnTo>
                  <a:lnTo>
                    <a:pt x="704" y="86"/>
                  </a:lnTo>
                  <a:lnTo>
                    <a:pt x="708" y="84"/>
                  </a:lnTo>
                  <a:lnTo>
                    <a:pt x="712" y="84"/>
                  </a:lnTo>
                  <a:lnTo>
                    <a:pt x="712" y="80"/>
                  </a:lnTo>
                  <a:lnTo>
                    <a:pt x="712" y="78"/>
                  </a:lnTo>
                  <a:lnTo>
                    <a:pt x="712" y="62"/>
                  </a:lnTo>
                  <a:lnTo>
                    <a:pt x="712" y="44"/>
                  </a:lnTo>
                  <a:lnTo>
                    <a:pt x="710" y="42"/>
                  </a:lnTo>
                  <a:lnTo>
                    <a:pt x="708" y="40"/>
                  </a:lnTo>
                  <a:lnTo>
                    <a:pt x="706" y="40"/>
                  </a:lnTo>
                  <a:lnTo>
                    <a:pt x="692" y="30"/>
                  </a:lnTo>
                  <a:lnTo>
                    <a:pt x="680" y="20"/>
                  </a:lnTo>
                  <a:lnTo>
                    <a:pt x="642" y="14"/>
                  </a:lnTo>
                  <a:lnTo>
                    <a:pt x="630" y="4"/>
                  </a:lnTo>
                  <a:lnTo>
                    <a:pt x="608" y="4"/>
                  </a:lnTo>
                  <a:lnTo>
                    <a:pt x="602" y="6"/>
                  </a:lnTo>
                  <a:lnTo>
                    <a:pt x="596" y="10"/>
                  </a:lnTo>
                  <a:lnTo>
                    <a:pt x="594" y="10"/>
                  </a:lnTo>
                  <a:lnTo>
                    <a:pt x="576" y="16"/>
                  </a:lnTo>
                  <a:lnTo>
                    <a:pt x="532" y="16"/>
                  </a:lnTo>
                  <a:lnTo>
                    <a:pt x="524" y="20"/>
                  </a:lnTo>
                  <a:lnTo>
                    <a:pt x="518" y="24"/>
                  </a:lnTo>
                  <a:lnTo>
                    <a:pt x="508" y="28"/>
                  </a:lnTo>
                  <a:lnTo>
                    <a:pt x="492" y="34"/>
                  </a:lnTo>
                  <a:lnTo>
                    <a:pt x="472" y="40"/>
                  </a:lnTo>
                  <a:lnTo>
                    <a:pt x="470" y="40"/>
                  </a:lnTo>
                  <a:lnTo>
                    <a:pt x="440" y="36"/>
                  </a:lnTo>
                  <a:lnTo>
                    <a:pt x="438" y="36"/>
                  </a:lnTo>
                  <a:lnTo>
                    <a:pt x="428" y="36"/>
                  </a:lnTo>
                  <a:lnTo>
                    <a:pt x="410" y="40"/>
                  </a:lnTo>
                  <a:lnTo>
                    <a:pt x="374" y="44"/>
                  </a:lnTo>
                  <a:lnTo>
                    <a:pt x="372" y="44"/>
                  </a:lnTo>
                  <a:lnTo>
                    <a:pt x="356" y="36"/>
                  </a:lnTo>
                  <a:lnTo>
                    <a:pt x="340" y="36"/>
                  </a:lnTo>
                  <a:lnTo>
                    <a:pt x="330" y="32"/>
                  </a:lnTo>
                  <a:lnTo>
                    <a:pt x="320" y="20"/>
                  </a:lnTo>
                  <a:lnTo>
                    <a:pt x="318" y="20"/>
                  </a:lnTo>
                  <a:lnTo>
                    <a:pt x="316" y="12"/>
                  </a:lnTo>
                  <a:lnTo>
                    <a:pt x="314" y="8"/>
                  </a:lnTo>
                  <a:lnTo>
                    <a:pt x="310" y="4"/>
                  </a:lnTo>
                  <a:lnTo>
                    <a:pt x="302" y="0"/>
                  </a:lnTo>
                  <a:lnTo>
                    <a:pt x="296" y="8"/>
                  </a:lnTo>
                  <a:lnTo>
                    <a:pt x="270" y="20"/>
                  </a:lnTo>
                  <a:lnTo>
                    <a:pt x="268" y="20"/>
                  </a:lnTo>
                  <a:lnTo>
                    <a:pt x="236" y="22"/>
                  </a:lnTo>
                  <a:lnTo>
                    <a:pt x="226" y="20"/>
                  </a:lnTo>
                  <a:lnTo>
                    <a:pt x="210" y="16"/>
                  </a:lnTo>
                  <a:lnTo>
                    <a:pt x="184" y="12"/>
                  </a:lnTo>
                  <a:lnTo>
                    <a:pt x="182" y="12"/>
                  </a:lnTo>
                  <a:lnTo>
                    <a:pt x="166" y="4"/>
                  </a:lnTo>
                  <a:lnTo>
                    <a:pt x="152" y="4"/>
                  </a:lnTo>
                  <a:close/>
                </a:path>
              </a:pathLst>
            </a:custGeom>
            <a:solidFill>
              <a:srgbClr val="7F7F7F"/>
            </a:solidFill>
            <a:ln w="3175" cmpd="sng">
              <a:solidFill>
                <a:schemeClr val="bg1"/>
              </a:solidFill>
              <a:miter lim="800000"/>
            </a:ln>
          </p:spPr>
          <p:txBody>
            <a:bodyPr/>
            <a:lstStyle/>
            <a:p>
              <a:endParaRPr lang="zh-CN" altLang="en-US"/>
            </a:p>
          </p:txBody>
        </p:sp>
        <p:sp>
          <p:nvSpPr>
            <p:cNvPr id="40977" name="云南"/>
            <p:cNvSpPr>
              <a:spLocks noChangeArrowheads="1"/>
            </p:cNvSpPr>
            <p:nvPr/>
          </p:nvSpPr>
          <p:spPr bwMode="auto">
            <a:xfrm>
              <a:off x="2309427" y="3383580"/>
              <a:ext cx="1016864" cy="1059830"/>
            </a:xfrm>
            <a:custGeom>
              <a:avLst/>
              <a:gdLst>
                <a:gd name="T0" fmla="*/ 2147483646 w 568"/>
                <a:gd name="T1" fmla="*/ 2147483646 h 592"/>
                <a:gd name="T2" fmla="*/ 2147483646 w 568"/>
                <a:gd name="T3" fmla="*/ 2147483646 h 592"/>
                <a:gd name="T4" fmla="*/ 2147483646 w 568"/>
                <a:gd name="T5" fmla="*/ 2147483646 h 592"/>
                <a:gd name="T6" fmla="*/ 2147483646 w 568"/>
                <a:gd name="T7" fmla="*/ 2147483646 h 592"/>
                <a:gd name="T8" fmla="*/ 2147483646 w 568"/>
                <a:gd name="T9" fmla="*/ 2147483646 h 592"/>
                <a:gd name="T10" fmla="*/ 2147483646 w 568"/>
                <a:gd name="T11" fmla="*/ 2147483646 h 592"/>
                <a:gd name="T12" fmla="*/ 2147483646 w 568"/>
                <a:gd name="T13" fmla="*/ 2147483646 h 592"/>
                <a:gd name="T14" fmla="*/ 2147483646 w 568"/>
                <a:gd name="T15" fmla="*/ 2147483646 h 592"/>
                <a:gd name="T16" fmla="*/ 2147483646 w 568"/>
                <a:gd name="T17" fmla="*/ 2147483646 h 592"/>
                <a:gd name="T18" fmla="*/ 2147483646 w 568"/>
                <a:gd name="T19" fmla="*/ 2147483646 h 592"/>
                <a:gd name="T20" fmla="*/ 2147483646 w 568"/>
                <a:gd name="T21" fmla="*/ 2147483646 h 592"/>
                <a:gd name="T22" fmla="*/ 2147483646 w 568"/>
                <a:gd name="T23" fmla="*/ 2147483646 h 592"/>
                <a:gd name="T24" fmla="*/ 2147483646 w 568"/>
                <a:gd name="T25" fmla="*/ 2147483646 h 592"/>
                <a:gd name="T26" fmla="*/ 2147483646 w 568"/>
                <a:gd name="T27" fmla="*/ 2147483646 h 592"/>
                <a:gd name="T28" fmla="*/ 2147483646 w 568"/>
                <a:gd name="T29" fmla="*/ 2147483646 h 592"/>
                <a:gd name="T30" fmla="*/ 2147483646 w 568"/>
                <a:gd name="T31" fmla="*/ 2147483646 h 592"/>
                <a:gd name="T32" fmla="*/ 2147483646 w 568"/>
                <a:gd name="T33" fmla="*/ 2147483646 h 592"/>
                <a:gd name="T34" fmla="*/ 2147483646 w 568"/>
                <a:gd name="T35" fmla="*/ 2147483646 h 592"/>
                <a:gd name="T36" fmla="*/ 2147483646 w 568"/>
                <a:gd name="T37" fmla="*/ 2147483646 h 592"/>
                <a:gd name="T38" fmla="*/ 2147483646 w 568"/>
                <a:gd name="T39" fmla="*/ 2147483646 h 592"/>
                <a:gd name="T40" fmla="*/ 2147483646 w 568"/>
                <a:gd name="T41" fmla="*/ 2147483646 h 592"/>
                <a:gd name="T42" fmla="*/ 2147483646 w 568"/>
                <a:gd name="T43" fmla="*/ 2147483646 h 592"/>
                <a:gd name="T44" fmla="*/ 2147483646 w 568"/>
                <a:gd name="T45" fmla="*/ 2147483646 h 592"/>
                <a:gd name="T46" fmla="*/ 2147483646 w 568"/>
                <a:gd name="T47" fmla="*/ 2147483646 h 592"/>
                <a:gd name="T48" fmla="*/ 2147483646 w 568"/>
                <a:gd name="T49" fmla="*/ 2147483646 h 592"/>
                <a:gd name="T50" fmla="*/ 2147483646 w 568"/>
                <a:gd name="T51" fmla="*/ 2147483646 h 592"/>
                <a:gd name="T52" fmla="*/ 2147483646 w 568"/>
                <a:gd name="T53" fmla="*/ 2147483646 h 592"/>
                <a:gd name="T54" fmla="*/ 2147483646 w 568"/>
                <a:gd name="T55" fmla="*/ 2147483646 h 592"/>
                <a:gd name="T56" fmla="*/ 2147483646 w 568"/>
                <a:gd name="T57" fmla="*/ 2147483646 h 592"/>
                <a:gd name="T58" fmla="*/ 2147483646 w 568"/>
                <a:gd name="T59" fmla="*/ 2147483646 h 592"/>
                <a:gd name="T60" fmla="*/ 2147483646 w 568"/>
                <a:gd name="T61" fmla="*/ 2147483646 h 592"/>
                <a:gd name="T62" fmla="*/ 2147483646 w 568"/>
                <a:gd name="T63" fmla="*/ 2147483646 h 592"/>
                <a:gd name="T64" fmla="*/ 2147483646 w 568"/>
                <a:gd name="T65" fmla="*/ 2147483646 h 592"/>
                <a:gd name="T66" fmla="*/ 2147483646 w 568"/>
                <a:gd name="T67" fmla="*/ 2147483646 h 592"/>
                <a:gd name="T68" fmla="*/ 2147483646 w 568"/>
                <a:gd name="T69" fmla="*/ 2147483646 h 592"/>
                <a:gd name="T70" fmla="*/ 2147483646 w 568"/>
                <a:gd name="T71" fmla="*/ 2147483646 h 592"/>
                <a:gd name="T72" fmla="*/ 2147483646 w 568"/>
                <a:gd name="T73" fmla="*/ 2147483646 h 592"/>
                <a:gd name="T74" fmla="*/ 2147483646 w 568"/>
                <a:gd name="T75" fmla="*/ 2147483646 h 592"/>
                <a:gd name="T76" fmla="*/ 2147483646 w 568"/>
                <a:gd name="T77" fmla="*/ 2147483646 h 592"/>
                <a:gd name="T78" fmla="*/ 2147483646 w 568"/>
                <a:gd name="T79" fmla="*/ 2147483646 h 592"/>
                <a:gd name="T80" fmla="*/ 2147483646 w 568"/>
                <a:gd name="T81" fmla="*/ 2147483646 h 592"/>
                <a:gd name="T82" fmla="*/ 2147483646 w 568"/>
                <a:gd name="T83" fmla="*/ 2147483646 h 592"/>
                <a:gd name="T84" fmla="*/ 2147483646 w 568"/>
                <a:gd name="T85" fmla="*/ 2147483646 h 592"/>
                <a:gd name="T86" fmla="*/ 2147483646 w 568"/>
                <a:gd name="T87" fmla="*/ 2147483646 h 592"/>
                <a:gd name="T88" fmla="*/ 2147483646 w 568"/>
                <a:gd name="T89" fmla="*/ 2147483646 h 592"/>
                <a:gd name="T90" fmla="*/ 2147483646 w 568"/>
                <a:gd name="T91" fmla="*/ 2147483646 h 592"/>
                <a:gd name="T92" fmla="*/ 2147483646 w 568"/>
                <a:gd name="T93" fmla="*/ 2147483646 h 592"/>
                <a:gd name="T94" fmla="*/ 2147483646 w 568"/>
                <a:gd name="T95" fmla="*/ 2147483646 h 592"/>
                <a:gd name="T96" fmla="*/ 2147483646 w 568"/>
                <a:gd name="T97" fmla="*/ 2147483646 h 592"/>
                <a:gd name="T98" fmla="*/ 2147483646 w 568"/>
                <a:gd name="T99" fmla="*/ 2147483646 h 592"/>
                <a:gd name="T100" fmla="*/ 2147483646 w 568"/>
                <a:gd name="T101" fmla="*/ 2147483646 h 592"/>
                <a:gd name="T102" fmla="*/ 2147483646 w 568"/>
                <a:gd name="T103" fmla="*/ 2147483646 h 592"/>
                <a:gd name="T104" fmla="*/ 2147483646 w 568"/>
                <a:gd name="T105" fmla="*/ 2147483646 h 592"/>
                <a:gd name="T106" fmla="*/ 2147483646 w 568"/>
                <a:gd name="T107" fmla="*/ 2147483646 h 59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68"/>
                <a:gd name="T163" fmla="*/ 0 h 592"/>
                <a:gd name="T164" fmla="*/ 568 w 568"/>
                <a:gd name="T165" fmla="*/ 592 h 59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68" h="592">
                  <a:moveTo>
                    <a:pt x="4" y="364"/>
                  </a:moveTo>
                  <a:lnTo>
                    <a:pt x="0" y="374"/>
                  </a:lnTo>
                  <a:lnTo>
                    <a:pt x="10" y="372"/>
                  </a:lnTo>
                  <a:lnTo>
                    <a:pt x="18" y="366"/>
                  </a:lnTo>
                  <a:lnTo>
                    <a:pt x="20" y="364"/>
                  </a:lnTo>
                  <a:lnTo>
                    <a:pt x="52" y="360"/>
                  </a:lnTo>
                  <a:lnTo>
                    <a:pt x="74" y="350"/>
                  </a:lnTo>
                  <a:lnTo>
                    <a:pt x="82" y="362"/>
                  </a:lnTo>
                  <a:lnTo>
                    <a:pt x="84" y="362"/>
                  </a:lnTo>
                  <a:lnTo>
                    <a:pt x="74" y="378"/>
                  </a:lnTo>
                  <a:lnTo>
                    <a:pt x="84" y="388"/>
                  </a:lnTo>
                  <a:lnTo>
                    <a:pt x="84" y="390"/>
                  </a:lnTo>
                  <a:lnTo>
                    <a:pt x="84" y="392"/>
                  </a:lnTo>
                  <a:lnTo>
                    <a:pt x="76" y="426"/>
                  </a:lnTo>
                  <a:lnTo>
                    <a:pt x="98" y="440"/>
                  </a:lnTo>
                  <a:lnTo>
                    <a:pt x="136" y="442"/>
                  </a:lnTo>
                  <a:lnTo>
                    <a:pt x="130" y="450"/>
                  </a:lnTo>
                  <a:lnTo>
                    <a:pt x="104" y="486"/>
                  </a:lnTo>
                  <a:lnTo>
                    <a:pt x="98" y="496"/>
                  </a:lnTo>
                  <a:lnTo>
                    <a:pt x="96" y="502"/>
                  </a:lnTo>
                  <a:lnTo>
                    <a:pt x="110" y="506"/>
                  </a:lnTo>
                  <a:lnTo>
                    <a:pt x="122" y="508"/>
                  </a:lnTo>
                  <a:lnTo>
                    <a:pt x="132" y="510"/>
                  </a:lnTo>
                  <a:lnTo>
                    <a:pt x="140" y="516"/>
                  </a:lnTo>
                  <a:lnTo>
                    <a:pt x="144" y="520"/>
                  </a:lnTo>
                  <a:lnTo>
                    <a:pt x="152" y="534"/>
                  </a:lnTo>
                  <a:lnTo>
                    <a:pt x="158" y="550"/>
                  </a:lnTo>
                  <a:lnTo>
                    <a:pt x="180" y="562"/>
                  </a:lnTo>
                  <a:lnTo>
                    <a:pt x="192" y="564"/>
                  </a:lnTo>
                  <a:lnTo>
                    <a:pt x="220" y="540"/>
                  </a:lnTo>
                  <a:lnTo>
                    <a:pt x="236" y="562"/>
                  </a:lnTo>
                  <a:lnTo>
                    <a:pt x="236" y="564"/>
                  </a:lnTo>
                  <a:lnTo>
                    <a:pt x="240" y="584"/>
                  </a:lnTo>
                  <a:lnTo>
                    <a:pt x="252" y="586"/>
                  </a:lnTo>
                  <a:lnTo>
                    <a:pt x="272" y="592"/>
                  </a:lnTo>
                  <a:lnTo>
                    <a:pt x="276" y="592"/>
                  </a:lnTo>
                  <a:lnTo>
                    <a:pt x="276" y="590"/>
                  </a:lnTo>
                  <a:lnTo>
                    <a:pt x="272" y="570"/>
                  </a:lnTo>
                  <a:lnTo>
                    <a:pt x="272" y="568"/>
                  </a:lnTo>
                  <a:lnTo>
                    <a:pt x="262" y="522"/>
                  </a:lnTo>
                  <a:lnTo>
                    <a:pt x="262" y="520"/>
                  </a:lnTo>
                  <a:lnTo>
                    <a:pt x="268" y="488"/>
                  </a:lnTo>
                  <a:lnTo>
                    <a:pt x="270" y="488"/>
                  </a:lnTo>
                  <a:lnTo>
                    <a:pt x="272" y="488"/>
                  </a:lnTo>
                  <a:lnTo>
                    <a:pt x="294" y="490"/>
                  </a:lnTo>
                  <a:lnTo>
                    <a:pt x="320" y="470"/>
                  </a:lnTo>
                  <a:lnTo>
                    <a:pt x="324" y="472"/>
                  </a:lnTo>
                  <a:lnTo>
                    <a:pt x="342" y="486"/>
                  </a:lnTo>
                  <a:lnTo>
                    <a:pt x="352" y="498"/>
                  </a:lnTo>
                  <a:lnTo>
                    <a:pt x="362" y="490"/>
                  </a:lnTo>
                  <a:lnTo>
                    <a:pt x="378" y="474"/>
                  </a:lnTo>
                  <a:lnTo>
                    <a:pt x="378" y="472"/>
                  </a:lnTo>
                  <a:lnTo>
                    <a:pt x="380" y="472"/>
                  </a:lnTo>
                  <a:lnTo>
                    <a:pt x="420" y="482"/>
                  </a:lnTo>
                  <a:lnTo>
                    <a:pt x="438" y="468"/>
                  </a:lnTo>
                  <a:lnTo>
                    <a:pt x="438" y="466"/>
                  </a:lnTo>
                  <a:lnTo>
                    <a:pt x="440" y="466"/>
                  </a:lnTo>
                  <a:lnTo>
                    <a:pt x="458" y="470"/>
                  </a:lnTo>
                  <a:lnTo>
                    <a:pt x="512" y="422"/>
                  </a:lnTo>
                  <a:lnTo>
                    <a:pt x="528" y="426"/>
                  </a:lnTo>
                  <a:lnTo>
                    <a:pt x="530" y="428"/>
                  </a:lnTo>
                  <a:lnTo>
                    <a:pt x="532" y="428"/>
                  </a:lnTo>
                  <a:lnTo>
                    <a:pt x="536" y="436"/>
                  </a:lnTo>
                  <a:lnTo>
                    <a:pt x="540" y="432"/>
                  </a:lnTo>
                  <a:lnTo>
                    <a:pt x="540" y="430"/>
                  </a:lnTo>
                  <a:lnTo>
                    <a:pt x="556" y="422"/>
                  </a:lnTo>
                  <a:lnTo>
                    <a:pt x="568" y="410"/>
                  </a:lnTo>
                  <a:lnTo>
                    <a:pt x="566" y="386"/>
                  </a:lnTo>
                  <a:lnTo>
                    <a:pt x="564" y="382"/>
                  </a:lnTo>
                  <a:lnTo>
                    <a:pt x="548" y="388"/>
                  </a:lnTo>
                  <a:lnTo>
                    <a:pt x="542" y="392"/>
                  </a:lnTo>
                  <a:lnTo>
                    <a:pt x="534" y="392"/>
                  </a:lnTo>
                  <a:lnTo>
                    <a:pt x="516" y="392"/>
                  </a:lnTo>
                  <a:lnTo>
                    <a:pt x="510" y="390"/>
                  </a:lnTo>
                  <a:lnTo>
                    <a:pt x="504" y="386"/>
                  </a:lnTo>
                  <a:lnTo>
                    <a:pt x="504" y="360"/>
                  </a:lnTo>
                  <a:lnTo>
                    <a:pt x="496" y="358"/>
                  </a:lnTo>
                  <a:lnTo>
                    <a:pt x="492" y="356"/>
                  </a:lnTo>
                  <a:lnTo>
                    <a:pt x="488" y="358"/>
                  </a:lnTo>
                  <a:lnTo>
                    <a:pt x="484" y="360"/>
                  </a:lnTo>
                  <a:lnTo>
                    <a:pt x="472" y="364"/>
                  </a:lnTo>
                  <a:lnTo>
                    <a:pt x="468" y="364"/>
                  </a:lnTo>
                  <a:lnTo>
                    <a:pt x="468" y="362"/>
                  </a:lnTo>
                  <a:lnTo>
                    <a:pt x="462" y="350"/>
                  </a:lnTo>
                  <a:lnTo>
                    <a:pt x="460" y="340"/>
                  </a:lnTo>
                  <a:lnTo>
                    <a:pt x="468" y="310"/>
                  </a:lnTo>
                  <a:lnTo>
                    <a:pt x="468" y="308"/>
                  </a:lnTo>
                  <a:lnTo>
                    <a:pt x="476" y="294"/>
                  </a:lnTo>
                  <a:lnTo>
                    <a:pt x="452" y="274"/>
                  </a:lnTo>
                  <a:lnTo>
                    <a:pt x="452" y="272"/>
                  </a:lnTo>
                  <a:lnTo>
                    <a:pt x="452" y="248"/>
                  </a:lnTo>
                  <a:lnTo>
                    <a:pt x="464" y="212"/>
                  </a:lnTo>
                  <a:lnTo>
                    <a:pt x="456" y="192"/>
                  </a:lnTo>
                  <a:lnTo>
                    <a:pt x="450" y="190"/>
                  </a:lnTo>
                  <a:lnTo>
                    <a:pt x="440" y="190"/>
                  </a:lnTo>
                  <a:lnTo>
                    <a:pt x="432" y="204"/>
                  </a:lnTo>
                  <a:lnTo>
                    <a:pt x="420" y="196"/>
                  </a:lnTo>
                  <a:lnTo>
                    <a:pt x="410" y="190"/>
                  </a:lnTo>
                  <a:lnTo>
                    <a:pt x="400" y="168"/>
                  </a:lnTo>
                  <a:lnTo>
                    <a:pt x="398" y="152"/>
                  </a:lnTo>
                  <a:lnTo>
                    <a:pt x="398" y="150"/>
                  </a:lnTo>
                  <a:lnTo>
                    <a:pt x="396" y="148"/>
                  </a:lnTo>
                  <a:lnTo>
                    <a:pt x="400" y="148"/>
                  </a:lnTo>
                  <a:lnTo>
                    <a:pt x="410" y="132"/>
                  </a:lnTo>
                  <a:lnTo>
                    <a:pt x="412" y="132"/>
                  </a:lnTo>
                  <a:lnTo>
                    <a:pt x="420" y="130"/>
                  </a:lnTo>
                  <a:lnTo>
                    <a:pt x="430" y="128"/>
                  </a:lnTo>
                  <a:lnTo>
                    <a:pt x="472" y="126"/>
                  </a:lnTo>
                  <a:lnTo>
                    <a:pt x="478" y="128"/>
                  </a:lnTo>
                  <a:lnTo>
                    <a:pt x="480" y="128"/>
                  </a:lnTo>
                  <a:lnTo>
                    <a:pt x="486" y="132"/>
                  </a:lnTo>
                  <a:lnTo>
                    <a:pt x="496" y="126"/>
                  </a:lnTo>
                  <a:lnTo>
                    <a:pt x="506" y="120"/>
                  </a:lnTo>
                  <a:lnTo>
                    <a:pt x="512" y="112"/>
                  </a:lnTo>
                  <a:lnTo>
                    <a:pt x="512" y="108"/>
                  </a:lnTo>
                  <a:lnTo>
                    <a:pt x="512" y="90"/>
                  </a:lnTo>
                  <a:lnTo>
                    <a:pt x="502" y="88"/>
                  </a:lnTo>
                  <a:lnTo>
                    <a:pt x="486" y="94"/>
                  </a:lnTo>
                  <a:lnTo>
                    <a:pt x="478" y="100"/>
                  </a:lnTo>
                  <a:lnTo>
                    <a:pt x="474" y="102"/>
                  </a:lnTo>
                  <a:lnTo>
                    <a:pt x="470" y="104"/>
                  </a:lnTo>
                  <a:lnTo>
                    <a:pt x="466" y="102"/>
                  </a:lnTo>
                  <a:lnTo>
                    <a:pt x="462" y="100"/>
                  </a:lnTo>
                  <a:lnTo>
                    <a:pt x="454" y="90"/>
                  </a:lnTo>
                  <a:lnTo>
                    <a:pt x="454" y="88"/>
                  </a:lnTo>
                  <a:lnTo>
                    <a:pt x="452" y="78"/>
                  </a:lnTo>
                  <a:lnTo>
                    <a:pt x="452" y="76"/>
                  </a:lnTo>
                  <a:lnTo>
                    <a:pt x="454" y="66"/>
                  </a:lnTo>
                  <a:lnTo>
                    <a:pt x="444" y="44"/>
                  </a:lnTo>
                  <a:lnTo>
                    <a:pt x="428" y="48"/>
                  </a:lnTo>
                  <a:lnTo>
                    <a:pt x="420" y="56"/>
                  </a:lnTo>
                  <a:lnTo>
                    <a:pt x="424" y="80"/>
                  </a:lnTo>
                  <a:lnTo>
                    <a:pt x="396" y="68"/>
                  </a:lnTo>
                  <a:lnTo>
                    <a:pt x="404" y="82"/>
                  </a:lnTo>
                  <a:lnTo>
                    <a:pt x="404" y="84"/>
                  </a:lnTo>
                  <a:lnTo>
                    <a:pt x="402" y="100"/>
                  </a:lnTo>
                  <a:lnTo>
                    <a:pt x="402" y="102"/>
                  </a:lnTo>
                  <a:lnTo>
                    <a:pt x="400" y="102"/>
                  </a:lnTo>
                  <a:lnTo>
                    <a:pt x="386" y="124"/>
                  </a:lnTo>
                  <a:lnTo>
                    <a:pt x="360" y="138"/>
                  </a:lnTo>
                  <a:lnTo>
                    <a:pt x="358" y="152"/>
                  </a:lnTo>
                  <a:lnTo>
                    <a:pt x="360" y="160"/>
                  </a:lnTo>
                  <a:lnTo>
                    <a:pt x="364" y="170"/>
                  </a:lnTo>
                  <a:lnTo>
                    <a:pt x="366" y="170"/>
                  </a:lnTo>
                  <a:lnTo>
                    <a:pt x="366" y="172"/>
                  </a:lnTo>
                  <a:lnTo>
                    <a:pt x="368" y="192"/>
                  </a:lnTo>
                  <a:lnTo>
                    <a:pt x="368" y="194"/>
                  </a:lnTo>
                  <a:lnTo>
                    <a:pt x="366" y="196"/>
                  </a:lnTo>
                  <a:lnTo>
                    <a:pt x="356" y="208"/>
                  </a:lnTo>
                  <a:lnTo>
                    <a:pt x="348" y="214"/>
                  </a:lnTo>
                  <a:lnTo>
                    <a:pt x="346" y="214"/>
                  </a:lnTo>
                  <a:lnTo>
                    <a:pt x="344" y="214"/>
                  </a:lnTo>
                  <a:lnTo>
                    <a:pt x="326" y="210"/>
                  </a:lnTo>
                  <a:lnTo>
                    <a:pt x="322" y="210"/>
                  </a:lnTo>
                  <a:lnTo>
                    <a:pt x="316" y="214"/>
                  </a:lnTo>
                  <a:lnTo>
                    <a:pt x="308" y="224"/>
                  </a:lnTo>
                  <a:lnTo>
                    <a:pt x="300" y="232"/>
                  </a:lnTo>
                  <a:lnTo>
                    <a:pt x="298" y="236"/>
                  </a:lnTo>
                  <a:lnTo>
                    <a:pt x="294" y="238"/>
                  </a:lnTo>
                  <a:lnTo>
                    <a:pt x="288" y="240"/>
                  </a:lnTo>
                  <a:lnTo>
                    <a:pt x="282" y="238"/>
                  </a:lnTo>
                  <a:lnTo>
                    <a:pt x="280" y="238"/>
                  </a:lnTo>
                  <a:lnTo>
                    <a:pt x="278" y="234"/>
                  </a:lnTo>
                  <a:lnTo>
                    <a:pt x="276" y="230"/>
                  </a:lnTo>
                  <a:lnTo>
                    <a:pt x="276" y="224"/>
                  </a:lnTo>
                  <a:lnTo>
                    <a:pt x="276" y="220"/>
                  </a:lnTo>
                  <a:lnTo>
                    <a:pt x="276" y="214"/>
                  </a:lnTo>
                  <a:lnTo>
                    <a:pt x="272" y="218"/>
                  </a:lnTo>
                  <a:lnTo>
                    <a:pt x="270" y="220"/>
                  </a:lnTo>
                  <a:lnTo>
                    <a:pt x="264" y="222"/>
                  </a:lnTo>
                  <a:lnTo>
                    <a:pt x="260" y="218"/>
                  </a:lnTo>
                  <a:lnTo>
                    <a:pt x="258" y="212"/>
                  </a:lnTo>
                  <a:lnTo>
                    <a:pt x="256" y="192"/>
                  </a:lnTo>
                  <a:lnTo>
                    <a:pt x="252" y="176"/>
                  </a:lnTo>
                  <a:lnTo>
                    <a:pt x="244" y="168"/>
                  </a:lnTo>
                  <a:lnTo>
                    <a:pt x="244" y="166"/>
                  </a:lnTo>
                  <a:lnTo>
                    <a:pt x="226" y="128"/>
                  </a:lnTo>
                  <a:lnTo>
                    <a:pt x="220" y="116"/>
                  </a:lnTo>
                  <a:lnTo>
                    <a:pt x="220" y="114"/>
                  </a:lnTo>
                  <a:lnTo>
                    <a:pt x="216" y="94"/>
                  </a:lnTo>
                  <a:lnTo>
                    <a:pt x="214" y="90"/>
                  </a:lnTo>
                  <a:lnTo>
                    <a:pt x="212" y="92"/>
                  </a:lnTo>
                  <a:lnTo>
                    <a:pt x="204" y="100"/>
                  </a:lnTo>
                  <a:lnTo>
                    <a:pt x="200" y="104"/>
                  </a:lnTo>
                  <a:lnTo>
                    <a:pt x="196" y="102"/>
                  </a:lnTo>
                  <a:lnTo>
                    <a:pt x="188" y="96"/>
                  </a:lnTo>
                  <a:lnTo>
                    <a:pt x="176" y="90"/>
                  </a:lnTo>
                  <a:lnTo>
                    <a:pt x="174" y="88"/>
                  </a:lnTo>
                  <a:lnTo>
                    <a:pt x="172" y="88"/>
                  </a:lnTo>
                  <a:lnTo>
                    <a:pt x="172" y="86"/>
                  </a:lnTo>
                  <a:lnTo>
                    <a:pt x="172" y="70"/>
                  </a:lnTo>
                  <a:lnTo>
                    <a:pt x="168" y="58"/>
                  </a:lnTo>
                  <a:lnTo>
                    <a:pt x="162" y="42"/>
                  </a:lnTo>
                  <a:lnTo>
                    <a:pt x="156" y="42"/>
                  </a:lnTo>
                  <a:lnTo>
                    <a:pt x="156" y="50"/>
                  </a:lnTo>
                  <a:lnTo>
                    <a:pt x="154" y="58"/>
                  </a:lnTo>
                  <a:lnTo>
                    <a:pt x="150" y="64"/>
                  </a:lnTo>
                  <a:lnTo>
                    <a:pt x="144" y="70"/>
                  </a:lnTo>
                  <a:lnTo>
                    <a:pt x="142" y="78"/>
                  </a:lnTo>
                  <a:lnTo>
                    <a:pt x="138" y="82"/>
                  </a:lnTo>
                  <a:lnTo>
                    <a:pt x="134" y="86"/>
                  </a:lnTo>
                  <a:lnTo>
                    <a:pt x="130" y="86"/>
                  </a:lnTo>
                  <a:lnTo>
                    <a:pt x="128" y="86"/>
                  </a:lnTo>
                  <a:lnTo>
                    <a:pt x="124" y="84"/>
                  </a:lnTo>
                  <a:lnTo>
                    <a:pt x="122" y="84"/>
                  </a:lnTo>
                  <a:lnTo>
                    <a:pt x="118" y="82"/>
                  </a:lnTo>
                  <a:lnTo>
                    <a:pt x="118" y="78"/>
                  </a:lnTo>
                  <a:lnTo>
                    <a:pt x="116" y="66"/>
                  </a:lnTo>
                  <a:lnTo>
                    <a:pt x="116" y="62"/>
                  </a:lnTo>
                  <a:lnTo>
                    <a:pt x="106" y="56"/>
                  </a:lnTo>
                  <a:lnTo>
                    <a:pt x="104" y="54"/>
                  </a:lnTo>
                  <a:lnTo>
                    <a:pt x="102" y="50"/>
                  </a:lnTo>
                  <a:lnTo>
                    <a:pt x="100" y="42"/>
                  </a:lnTo>
                  <a:lnTo>
                    <a:pt x="104" y="6"/>
                  </a:lnTo>
                  <a:lnTo>
                    <a:pt x="102" y="0"/>
                  </a:lnTo>
                  <a:lnTo>
                    <a:pt x="88" y="14"/>
                  </a:lnTo>
                  <a:lnTo>
                    <a:pt x="80" y="20"/>
                  </a:lnTo>
                  <a:lnTo>
                    <a:pt x="78" y="26"/>
                  </a:lnTo>
                  <a:lnTo>
                    <a:pt x="82" y="36"/>
                  </a:lnTo>
                  <a:lnTo>
                    <a:pt x="82" y="44"/>
                  </a:lnTo>
                  <a:lnTo>
                    <a:pt x="82" y="48"/>
                  </a:lnTo>
                  <a:lnTo>
                    <a:pt x="80" y="54"/>
                  </a:lnTo>
                  <a:lnTo>
                    <a:pt x="76" y="58"/>
                  </a:lnTo>
                  <a:lnTo>
                    <a:pt x="72" y="60"/>
                  </a:lnTo>
                  <a:lnTo>
                    <a:pt x="56" y="66"/>
                  </a:lnTo>
                  <a:lnTo>
                    <a:pt x="52" y="68"/>
                  </a:lnTo>
                  <a:lnTo>
                    <a:pt x="52" y="74"/>
                  </a:lnTo>
                  <a:lnTo>
                    <a:pt x="52" y="96"/>
                  </a:lnTo>
                  <a:lnTo>
                    <a:pt x="54" y="104"/>
                  </a:lnTo>
                  <a:lnTo>
                    <a:pt x="54" y="106"/>
                  </a:lnTo>
                  <a:lnTo>
                    <a:pt x="56" y="108"/>
                  </a:lnTo>
                  <a:lnTo>
                    <a:pt x="64" y="108"/>
                  </a:lnTo>
                  <a:lnTo>
                    <a:pt x="68" y="108"/>
                  </a:lnTo>
                  <a:lnTo>
                    <a:pt x="72" y="106"/>
                  </a:lnTo>
                  <a:lnTo>
                    <a:pt x="76" y="104"/>
                  </a:lnTo>
                  <a:lnTo>
                    <a:pt x="92" y="138"/>
                  </a:lnTo>
                  <a:lnTo>
                    <a:pt x="92" y="140"/>
                  </a:lnTo>
                  <a:lnTo>
                    <a:pt x="88" y="184"/>
                  </a:lnTo>
                  <a:lnTo>
                    <a:pt x="82" y="216"/>
                  </a:lnTo>
                  <a:lnTo>
                    <a:pt x="78" y="238"/>
                  </a:lnTo>
                  <a:lnTo>
                    <a:pt x="72" y="250"/>
                  </a:lnTo>
                  <a:lnTo>
                    <a:pt x="68" y="254"/>
                  </a:lnTo>
                  <a:lnTo>
                    <a:pt x="62" y="256"/>
                  </a:lnTo>
                  <a:lnTo>
                    <a:pt x="54" y="254"/>
                  </a:lnTo>
                  <a:lnTo>
                    <a:pt x="48" y="252"/>
                  </a:lnTo>
                  <a:lnTo>
                    <a:pt x="22" y="298"/>
                  </a:lnTo>
                  <a:lnTo>
                    <a:pt x="12" y="312"/>
                  </a:lnTo>
                  <a:lnTo>
                    <a:pt x="6" y="318"/>
                  </a:lnTo>
                  <a:lnTo>
                    <a:pt x="8" y="318"/>
                  </a:lnTo>
                  <a:lnTo>
                    <a:pt x="6" y="320"/>
                  </a:lnTo>
                  <a:lnTo>
                    <a:pt x="4" y="326"/>
                  </a:lnTo>
                  <a:lnTo>
                    <a:pt x="4" y="348"/>
                  </a:lnTo>
                  <a:lnTo>
                    <a:pt x="8" y="352"/>
                  </a:lnTo>
                  <a:lnTo>
                    <a:pt x="10" y="352"/>
                  </a:lnTo>
                  <a:lnTo>
                    <a:pt x="12" y="354"/>
                  </a:lnTo>
                  <a:lnTo>
                    <a:pt x="4" y="364"/>
                  </a:lnTo>
                  <a:close/>
                </a:path>
              </a:pathLst>
            </a:custGeom>
            <a:solidFill>
              <a:srgbClr val="7F7F7F"/>
            </a:solidFill>
            <a:ln w="3175" cmpd="sng">
              <a:solidFill>
                <a:schemeClr val="bg1"/>
              </a:solidFill>
              <a:miter lim="800000"/>
            </a:ln>
          </p:spPr>
          <p:txBody>
            <a:bodyPr/>
            <a:lstStyle/>
            <a:p>
              <a:endParaRPr lang="zh-CN" altLang="en-US"/>
            </a:p>
          </p:txBody>
        </p:sp>
        <p:sp>
          <p:nvSpPr>
            <p:cNvPr id="40978" name="贵州"/>
            <p:cNvSpPr>
              <a:spLocks noChangeArrowheads="1"/>
            </p:cNvSpPr>
            <p:nvPr/>
          </p:nvSpPr>
          <p:spPr bwMode="auto">
            <a:xfrm>
              <a:off x="3039851" y="3369257"/>
              <a:ext cx="687457" cy="594364"/>
            </a:xfrm>
            <a:custGeom>
              <a:avLst/>
              <a:gdLst>
                <a:gd name="T0" fmla="*/ 2147483646 w 384"/>
                <a:gd name="T1" fmla="*/ 2147483646 h 332"/>
                <a:gd name="T2" fmla="*/ 2147483646 w 384"/>
                <a:gd name="T3" fmla="*/ 2147483646 h 332"/>
                <a:gd name="T4" fmla="*/ 2147483646 w 384"/>
                <a:gd name="T5" fmla="*/ 2147483646 h 332"/>
                <a:gd name="T6" fmla="*/ 2147483646 w 384"/>
                <a:gd name="T7" fmla="*/ 2147483646 h 332"/>
                <a:gd name="T8" fmla="*/ 2147483646 w 384"/>
                <a:gd name="T9" fmla="*/ 2147483646 h 332"/>
                <a:gd name="T10" fmla="*/ 2147483646 w 384"/>
                <a:gd name="T11" fmla="*/ 2147483646 h 332"/>
                <a:gd name="T12" fmla="*/ 2147483646 w 384"/>
                <a:gd name="T13" fmla="*/ 2147483646 h 332"/>
                <a:gd name="T14" fmla="*/ 2147483646 w 384"/>
                <a:gd name="T15" fmla="*/ 2147483646 h 332"/>
                <a:gd name="T16" fmla="*/ 2147483646 w 384"/>
                <a:gd name="T17" fmla="*/ 2147483646 h 332"/>
                <a:gd name="T18" fmla="*/ 2147483646 w 384"/>
                <a:gd name="T19" fmla="*/ 2147483646 h 332"/>
                <a:gd name="T20" fmla="*/ 2147483646 w 384"/>
                <a:gd name="T21" fmla="*/ 2147483646 h 332"/>
                <a:gd name="T22" fmla="*/ 2147483646 w 384"/>
                <a:gd name="T23" fmla="*/ 2147483646 h 332"/>
                <a:gd name="T24" fmla="*/ 2147483646 w 384"/>
                <a:gd name="T25" fmla="*/ 2147483646 h 332"/>
                <a:gd name="T26" fmla="*/ 2147483646 w 384"/>
                <a:gd name="T27" fmla="*/ 2147483646 h 332"/>
                <a:gd name="T28" fmla="*/ 2147483646 w 384"/>
                <a:gd name="T29" fmla="*/ 2147483646 h 332"/>
                <a:gd name="T30" fmla="*/ 2147483646 w 384"/>
                <a:gd name="T31" fmla="*/ 2147483646 h 332"/>
                <a:gd name="T32" fmla="*/ 2147483646 w 384"/>
                <a:gd name="T33" fmla="*/ 2147483646 h 332"/>
                <a:gd name="T34" fmla="*/ 2147483646 w 384"/>
                <a:gd name="T35" fmla="*/ 2147483646 h 332"/>
                <a:gd name="T36" fmla="*/ 2147483646 w 384"/>
                <a:gd name="T37" fmla="*/ 2147483646 h 332"/>
                <a:gd name="T38" fmla="*/ 2147483646 w 384"/>
                <a:gd name="T39" fmla="*/ 2147483646 h 332"/>
                <a:gd name="T40" fmla="*/ 2147483646 w 384"/>
                <a:gd name="T41" fmla="*/ 2147483646 h 332"/>
                <a:gd name="T42" fmla="*/ 0 w 384"/>
                <a:gd name="T43" fmla="*/ 2147483646 h 332"/>
                <a:gd name="T44" fmla="*/ 2147483646 w 384"/>
                <a:gd name="T45" fmla="*/ 2147483646 h 332"/>
                <a:gd name="T46" fmla="*/ 2147483646 w 384"/>
                <a:gd name="T47" fmla="*/ 2147483646 h 332"/>
                <a:gd name="T48" fmla="*/ 2147483646 w 384"/>
                <a:gd name="T49" fmla="*/ 2147483646 h 332"/>
                <a:gd name="T50" fmla="*/ 2147483646 w 384"/>
                <a:gd name="T51" fmla="*/ 2147483646 h 332"/>
                <a:gd name="T52" fmla="*/ 2147483646 w 384"/>
                <a:gd name="T53" fmla="*/ 2147483646 h 332"/>
                <a:gd name="T54" fmla="*/ 2147483646 w 384"/>
                <a:gd name="T55" fmla="*/ 2147483646 h 332"/>
                <a:gd name="T56" fmla="*/ 2147483646 w 384"/>
                <a:gd name="T57" fmla="*/ 2147483646 h 332"/>
                <a:gd name="T58" fmla="*/ 2147483646 w 384"/>
                <a:gd name="T59" fmla="*/ 2147483646 h 332"/>
                <a:gd name="T60" fmla="*/ 2147483646 w 384"/>
                <a:gd name="T61" fmla="*/ 2147483646 h 332"/>
                <a:gd name="T62" fmla="*/ 2147483646 w 384"/>
                <a:gd name="T63" fmla="*/ 2147483646 h 332"/>
                <a:gd name="T64" fmla="*/ 2147483646 w 384"/>
                <a:gd name="T65" fmla="*/ 2147483646 h 332"/>
                <a:gd name="T66" fmla="*/ 2147483646 w 384"/>
                <a:gd name="T67" fmla="*/ 2147483646 h 332"/>
                <a:gd name="T68" fmla="*/ 2147483646 w 384"/>
                <a:gd name="T69" fmla="*/ 2147483646 h 332"/>
                <a:gd name="T70" fmla="*/ 2147483646 w 384"/>
                <a:gd name="T71" fmla="*/ 2147483646 h 332"/>
                <a:gd name="T72" fmla="*/ 2147483646 w 384"/>
                <a:gd name="T73" fmla="*/ 2147483646 h 332"/>
                <a:gd name="T74" fmla="*/ 2147483646 w 384"/>
                <a:gd name="T75" fmla="*/ 2147483646 h 332"/>
                <a:gd name="T76" fmla="*/ 2147483646 w 384"/>
                <a:gd name="T77" fmla="*/ 2147483646 h 332"/>
                <a:gd name="T78" fmla="*/ 2147483646 w 384"/>
                <a:gd name="T79" fmla="*/ 2147483646 h 332"/>
                <a:gd name="T80" fmla="*/ 2147483646 w 384"/>
                <a:gd name="T81" fmla="*/ 2147483646 h 332"/>
                <a:gd name="T82" fmla="*/ 2147483646 w 384"/>
                <a:gd name="T83" fmla="*/ 2147483646 h 332"/>
                <a:gd name="T84" fmla="*/ 2147483646 w 384"/>
                <a:gd name="T85" fmla="*/ 2147483646 h 332"/>
                <a:gd name="T86" fmla="*/ 2147483646 w 384"/>
                <a:gd name="T87" fmla="*/ 2147483646 h 332"/>
                <a:gd name="T88" fmla="*/ 2147483646 w 384"/>
                <a:gd name="T89" fmla="*/ 2147483646 h 332"/>
                <a:gd name="T90" fmla="*/ 2147483646 w 384"/>
                <a:gd name="T91" fmla="*/ 2147483646 h 332"/>
                <a:gd name="T92" fmla="*/ 2147483646 w 384"/>
                <a:gd name="T93" fmla="*/ 2147483646 h 332"/>
                <a:gd name="T94" fmla="*/ 2147483646 w 384"/>
                <a:gd name="T95" fmla="*/ 2147483646 h 332"/>
                <a:gd name="T96" fmla="*/ 2147483646 w 384"/>
                <a:gd name="T97" fmla="*/ 2147483646 h 332"/>
                <a:gd name="T98" fmla="*/ 2147483646 w 384"/>
                <a:gd name="T99" fmla="*/ 2147483646 h 332"/>
                <a:gd name="T100" fmla="*/ 2147483646 w 384"/>
                <a:gd name="T101" fmla="*/ 2147483646 h 332"/>
                <a:gd name="T102" fmla="*/ 2147483646 w 384"/>
                <a:gd name="T103" fmla="*/ 2147483646 h 332"/>
                <a:gd name="T104" fmla="*/ 2147483646 w 384"/>
                <a:gd name="T105" fmla="*/ 2147483646 h 332"/>
                <a:gd name="T106" fmla="*/ 2147483646 w 384"/>
                <a:gd name="T107" fmla="*/ 2147483646 h 332"/>
                <a:gd name="T108" fmla="*/ 2147483646 w 384"/>
                <a:gd name="T109" fmla="*/ 2147483646 h 332"/>
                <a:gd name="T110" fmla="*/ 2147483646 w 384"/>
                <a:gd name="T111" fmla="*/ 2147483646 h 332"/>
                <a:gd name="T112" fmla="*/ 2147483646 w 384"/>
                <a:gd name="T113" fmla="*/ 2147483646 h 332"/>
                <a:gd name="T114" fmla="*/ 2147483646 w 384"/>
                <a:gd name="T115" fmla="*/ 2147483646 h 332"/>
                <a:gd name="T116" fmla="*/ 2147483646 w 384"/>
                <a:gd name="T117" fmla="*/ 2147483646 h 33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84"/>
                <a:gd name="T178" fmla="*/ 0 h 332"/>
                <a:gd name="T179" fmla="*/ 384 w 384"/>
                <a:gd name="T180" fmla="*/ 332 h 33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84" h="332">
                  <a:moveTo>
                    <a:pt x="300" y="6"/>
                  </a:moveTo>
                  <a:lnTo>
                    <a:pt x="296" y="4"/>
                  </a:lnTo>
                  <a:lnTo>
                    <a:pt x="288" y="8"/>
                  </a:lnTo>
                  <a:lnTo>
                    <a:pt x="284" y="14"/>
                  </a:lnTo>
                  <a:lnTo>
                    <a:pt x="280" y="22"/>
                  </a:lnTo>
                  <a:lnTo>
                    <a:pt x="276" y="24"/>
                  </a:lnTo>
                  <a:lnTo>
                    <a:pt x="272" y="26"/>
                  </a:lnTo>
                  <a:lnTo>
                    <a:pt x="268" y="24"/>
                  </a:lnTo>
                  <a:lnTo>
                    <a:pt x="264" y="20"/>
                  </a:lnTo>
                  <a:lnTo>
                    <a:pt x="262" y="20"/>
                  </a:lnTo>
                  <a:lnTo>
                    <a:pt x="260" y="12"/>
                  </a:lnTo>
                  <a:lnTo>
                    <a:pt x="260" y="10"/>
                  </a:lnTo>
                  <a:lnTo>
                    <a:pt x="258" y="0"/>
                  </a:lnTo>
                  <a:lnTo>
                    <a:pt x="254" y="0"/>
                  </a:lnTo>
                  <a:lnTo>
                    <a:pt x="252" y="0"/>
                  </a:lnTo>
                  <a:lnTo>
                    <a:pt x="250" y="8"/>
                  </a:lnTo>
                  <a:lnTo>
                    <a:pt x="250" y="20"/>
                  </a:lnTo>
                  <a:lnTo>
                    <a:pt x="248" y="20"/>
                  </a:lnTo>
                  <a:lnTo>
                    <a:pt x="240" y="34"/>
                  </a:lnTo>
                  <a:lnTo>
                    <a:pt x="238" y="36"/>
                  </a:lnTo>
                  <a:lnTo>
                    <a:pt x="236" y="36"/>
                  </a:lnTo>
                  <a:lnTo>
                    <a:pt x="216" y="34"/>
                  </a:lnTo>
                  <a:lnTo>
                    <a:pt x="216" y="36"/>
                  </a:lnTo>
                  <a:lnTo>
                    <a:pt x="208" y="44"/>
                  </a:lnTo>
                  <a:lnTo>
                    <a:pt x="212" y="50"/>
                  </a:lnTo>
                  <a:lnTo>
                    <a:pt x="206" y="58"/>
                  </a:lnTo>
                  <a:lnTo>
                    <a:pt x="188" y="58"/>
                  </a:lnTo>
                  <a:lnTo>
                    <a:pt x="188" y="56"/>
                  </a:lnTo>
                  <a:lnTo>
                    <a:pt x="188" y="54"/>
                  </a:lnTo>
                  <a:lnTo>
                    <a:pt x="184" y="52"/>
                  </a:lnTo>
                  <a:lnTo>
                    <a:pt x="182" y="58"/>
                  </a:lnTo>
                  <a:lnTo>
                    <a:pt x="180" y="60"/>
                  </a:lnTo>
                  <a:lnTo>
                    <a:pt x="168" y="60"/>
                  </a:lnTo>
                  <a:lnTo>
                    <a:pt x="160" y="54"/>
                  </a:lnTo>
                  <a:lnTo>
                    <a:pt x="160" y="52"/>
                  </a:lnTo>
                  <a:lnTo>
                    <a:pt x="160" y="50"/>
                  </a:lnTo>
                  <a:lnTo>
                    <a:pt x="146" y="48"/>
                  </a:lnTo>
                  <a:lnTo>
                    <a:pt x="136" y="52"/>
                  </a:lnTo>
                  <a:lnTo>
                    <a:pt x="132" y="56"/>
                  </a:lnTo>
                  <a:lnTo>
                    <a:pt x="148" y="74"/>
                  </a:lnTo>
                  <a:lnTo>
                    <a:pt x="168" y="80"/>
                  </a:lnTo>
                  <a:lnTo>
                    <a:pt x="170" y="82"/>
                  </a:lnTo>
                  <a:lnTo>
                    <a:pt x="180" y="92"/>
                  </a:lnTo>
                  <a:lnTo>
                    <a:pt x="176" y="108"/>
                  </a:lnTo>
                  <a:lnTo>
                    <a:pt x="176" y="110"/>
                  </a:lnTo>
                  <a:lnTo>
                    <a:pt x="162" y="120"/>
                  </a:lnTo>
                  <a:lnTo>
                    <a:pt x="162" y="122"/>
                  </a:lnTo>
                  <a:lnTo>
                    <a:pt x="160" y="122"/>
                  </a:lnTo>
                  <a:lnTo>
                    <a:pt x="138" y="128"/>
                  </a:lnTo>
                  <a:lnTo>
                    <a:pt x="124" y="130"/>
                  </a:lnTo>
                  <a:lnTo>
                    <a:pt x="114" y="126"/>
                  </a:lnTo>
                  <a:lnTo>
                    <a:pt x="110" y="126"/>
                  </a:lnTo>
                  <a:lnTo>
                    <a:pt x="104" y="134"/>
                  </a:lnTo>
                  <a:lnTo>
                    <a:pt x="94" y="142"/>
                  </a:lnTo>
                  <a:lnTo>
                    <a:pt x="92" y="142"/>
                  </a:lnTo>
                  <a:lnTo>
                    <a:pt x="78" y="148"/>
                  </a:lnTo>
                  <a:lnTo>
                    <a:pt x="60" y="142"/>
                  </a:lnTo>
                  <a:lnTo>
                    <a:pt x="24" y="144"/>
                  </a:lnTo>
                  <a:lnTo>
                    <a:pt x="16" y="146"/>
                  </a:lnTo>
                  <a:lnTo>
                    <a:pt x="16" y="148"/>
                  </a:lnTo>
                  <a:lnTo>
                    <a:pt x="8" y="148"/>
                  </a:lnTo>
                  <a:lnTo>
                    <a:pt x="0" y="160"/>
                  </a:lnTo>
                  <a:lnTo>
                    <a:pt x="0" y="172"/>
                  </a:lnTo>
                  <a:lnTo>
                    <a:pt x="8" y="192"/>
                  </a:lnTo>
                  <a:lnTo>
                    <a:pt x="18" y="196"/>
                  </a:lnTo>
                  <a:lnTo>
                    <a:pt x="22" y="200"/>
                  </a:lnTo>
                  <a:lnTo>
                    <a:pt x="28" y="192"/>
                  </a:lnTo>
                  <a:lnTo>
                    <a:pt x="28" y="190"/>
                  </a:lnTo>
                  <a:lnTo>
                    <a:pt x="30" y="190"/>
                  </a:lnTo>
                  <a:lnTo>
                    <a:pt x="42" y="188"/>
                  </a:lnTo>
                  <a:lnTo>
                    <a:pt x="44" y="188"/>
                  </a:lnTo>
                  <a:lnTo>
                    <a:pt x="56" y="192"/>
                  </a:lnTo>
                  <a:lnTo>
                    <a:pt x="68" y="220"/>
                  </a:lnTo>
                  <a:lnTo>
                    <a:pt x="66" y="220"/>
                  </a:lnTo>
                  <a:lnTo>
                    <a:pt x="62" y="236"/>
                  </a:lnTo>
                  <a:lnTo>
                    <a:pt x="58" y="244"/>
                  </a:lnTo>
                  <a:lnTo>
                    <a:pt x="58" y="246"/>
                  </a:lnTo>
                  <a:lnTo>
                    <a:pt x="52" y="260"/>
                  </a:lnTo>
                  <a:lnTo>
                    <a:pt x="52" y="276"/>
                  </a:lnTo>
                  <a:lnTo>
                    <a:pt x="62" y="286"/>
                  </a:lnTo>
                  <a:lnTo>
                    <a:pt x="76" y="296"/>
                  </a:lnTo>
                  <a:lnTo>
                    <a:pt x="76" y="298"/>
                  </a:lnTo>
                  <a:lnTo>
                    <a:pt x="78" y="298"/>
                  </a:lnTo>
                  <a:lnTo>
                    <a:pt x="68" y="320"/>
                  </a:lnTo>
                  <a:lnTo>
                    <a:pt x="66" y="332"/>
                  </a:lnTo>
                  <a:lnTo>
                    <a:pt x="68" y="330"/>
                  </a:lnTo>
                  <a:lnTo>
                    <a:pt x="70" y="330"/>
                  </a:lnTo>
                  <a:lnTo>
                    <a:pt x="78" y="326"/>
                  </a:lnTo>
                  <a:lnTo>
                    <a:pt x="92" y="318"/>
                  </a:lnTo>
                  <a:lnTo>
                    <a:pt x="108" y="320"/>
                  </a:lnTo>
                  <a:lnTo>
                    <a:pt x="110" y="320"/>
                  </a:lnTo>
                  <a:lnTo>
                    <a:pt x="134" y="330"/>
                  </a:lnTo>
                  <a:lnTo>
                    <a:pt x="160" y="330"/>
                  </a:lnTo>
                  <a:lnTo>
                    <a:pt x="168" y="320"/>
                  </a:lnTo>
                  <a:lnTo>
                    <a:pt x="182" y="312"/>
                  </a:lnTo>
                  <a:lnTo>
                    <a:pt x="196" y="302"/>
                  </a:lnTo>
                  <a:lnTo>
                    <a:pt x="196" y="300"/>
                  </a:lnTo>
                  <a:lnTo>
                    <a:pt x="206" y="298"/>
                  </a:lnTo>
                  <a:lnTo>
                    <a:pt x="216" y="290"/>
                  </a:lnTo>
                  <a:lnTo>
                    <a:pt x="228" y="274"/>
                  </a:lnTo>
                  <a:lnTo>
                    <a:pt x="246" y="280"/>
                  </a:lnTo>
                  <a:lnTo>
                    <a:pt x="248" y="280"/>
                  </a:lnTo>
                  <a:lnTo>
                    <a:pt x="248" y="282"/>
                  </a:lnTo>
                  <a:lnTo>
                    <a:pt x="252" y="290"/>
                  </a:lnTo>
                  <a:lnTo>
                    <a:pt x="256" y="292"/>
                  </a:lnTo>
                  <a:lnTo>
                    <a:pt x="266" y="292"/>
                  </a:lnTo>
                  <a:lnTo>
                    <a:pt x="268" y="292"/>
                  </a:lnTo>
                  <a:lnTo>
                    <a:pt x="274" y="292"/>
                  </a:lnTo>
                  <a:lnTo>
                    <a:pt x="276" y="292"/>
                  </a:lnTo>
                  <a:lnTo>
                    <a:pt x="276" y="294"/>
                  </a:lnTo>
                  <a:lnTo>
                    <a:pt x="288" y="298"/>
                  </a:lnTo>
                  <a:lnTo>
                    <a:pt x="292" y="298"/>
                  </a:lnTo>
                  <a:lnTo>
                    <a:pt x="294" y="296"/>
                  </a:lnTo>
                  <a:lnTo>
                    <a:pt x="296" y="290"/>
                  </a:lnTo>
                  <a:lnTo>
                    <a:pt x="296" y="288"/>
                  </a:lnTo>
                  <a:lnTo>
                    <a:pt x="302" y="284"/>
                  </a:lnTo>
                  <a:lnTo>
                    <a:pt x="312" y="276"/>
                  </a:lnTo>
                  <a:lnTo>
                    <a:pt x="314" y="276"/>
                  </a:lnTo>
                  <a:lnTo>
                    <a:pt x="322" y="276"/>
                  </a:lnTo>
                  <a:lnTo>
                    <a:pt x="324" y="268"/>
                  </a:lnTo>
                  <a:lnTo>
                    <a:pt x="330" y="262"/>
                  </a:lnTo>
                  <a:lnTo>
                    <a:pt x="336" y="258"/>
                  </a:lnTo>
                  <a:lnTo>
                    <a:pt x="342" y="256"/>
                  </a:lnTo>
                  <a:lnTo>
                    <a:pt x="346" y="252"/>
                  </a:lnTo>
                  <a:lnTo>
                    <a:pt x="348" y="252"/>
                  </a:lnTo>
                  <a:lnTo>
                    <a:pt x="352" y="248"/>
                  </a:lnTo>
                  <a:lnTo>
                    <a:pt x="352" y="246"/>
                  </a:lnTo>
                  <a:lnTo>
                    <a:pt x="354" y="246"/>
                  </a:lnTo>
                  <a:lnTo>
                    <a:pt x="366" y="244"/>
                  </a:lnTo>
                  <a:lnTo>
                    <a:pt x="374" y="244"/>
                  </a:lnTo>
                  <a:lnTo>
                    <a:pt x="376" y="240"/>
                  </a:lnTo>
                  <a:lnTo>
                    <a:pt x="380" y="236"/>
                  </a:lnTo>
                  <a:lnTo>
                    <a:pt x="384" y="228"/>
                  </a:lnTo>
                  <a:lnTo>
                    <a:pt x="382" y="228"/>
                  </a:lnTo>
                  <a:lnTo>
                    <a:pt x="376" y="218"/>
                  </a:lnTo>
                  <a:lnTo>
                    <a:pt x="372" y="206"/>
                  </a:lnTo>
                  <a:lnTo>
                    <a:pt x="372" y="204"/>
                  </a:lnTo>
                  <a:lnTo>
                    <a:pt x="376" y="188"/>
                  </a:lnTo>
                  <a:lnTo>
                    <a:pt x="376" y="180"/>
                  </a:lnTo>
                  <a:lnTo>
                    <a:pt x="380" y="174"/>
                  </a:lnTo>
                  <a:lnTo>
                    <a:pt x="380" y="160"/>
                  </a:lnTo>
                  <a:lnTo>
                    <a:pt x="378" y="158"/>
                  </a:lnTo>
                  <a:lnTo>
                    <a:pt x="372" y="156"/>
                  </a:lnTo>
                  <a:lnTo>
                    <a:pt x="348" y="166"/>
                  </a:lnTo>
                  <a:lnTo>
                    <a:pt x="348" y="140"/>
                  </a:lnTo>
                  <a:lnTo>
                    <a:pt x="350" y="136"/>
                  </a:lnTo>
                  <a:lnTo>
                    <a:pt x="356" y="132"/>
                  </a:lnTo>
                  <a:lnTo>
                    <a:pt x="372" y="120"/>
                  </a:lnTo>
                  <a:lnTo>
                    <a:pt x="366" y="92"/>
                  </a:lnTo>
                  <a:lnTo>
                    <a:pt x="366" y="84"/>
                  </a:lnTo>
                  <a:lnTo>
                    <a:pt x="366" y="78"/>
                  </a:lnTo>
                  <a:lnTo>
                    <a:pt x="368" y="74"/>
                  </a:lnTo>
                  <a:lnTo>
                    <a:pt x="372" y="68"/>
                  </a:lnTo>
                  <a:lnTo>
                    <a:pt x="372" y="64"/>
                  </a:lnTo>
                  <a:lnTo>
                    <a:pt x="364" y="64"/>
                  </a:lnTo>
                  <a:lnTo>
                    <a:pt x="360" y="64"/>
                  </a:lnTo>
                  <a:lnTo>
                    <a:pt x="356" y="76"/>
                  </a:lnTo>
                  <a:lnTo>
                    <a:pt x="352" y="80"/>
                  </a:lnTo>
                  <a:lnTo>
                    <a:pt x="348" y="82"/>
                  </a:lnTo>
                  <a:lnTo>
                    <a:pt x="346" y="82"/>
                  </a:lnTo>
                  <a:lnTo>
                    <a:pt x="338" y="76"/>
                  </a:lnTo>
                  <a:lnTo>
                    <a:pt x="336" y="76"/>
                  </a:lnTo>
                  <a:lnTo>
                    <a:pt x="336" y="74"/>
                  </a:lnTo>
                  <a:lnTo>
                    <a:pt x="334" y="68"/>
                  </a:lnTo>
                  <a:lnTo>
                    <a:pt x="332" y="60"/>
                  </a:lnTo>
                  <a:lnTo>
                    <a:pt x="332" y="64"/>
                  </a:lnTo>
                  <a:lnTo>
                    <a:pt x="316" y="64"/>
                  </a:lnTo>
                  <a:lnTo>
                    <a:pt x="316" y="60"/>
                  </a:lnTo>
                  <a:lnTo>
                    <a:pt x="312" y="52"/>
                  </a:lnTo>
                  <a:lnTo>
                    <a:pt x="312" y="40"/>
                  </a:lnTo>
                  <a:lnTo>
                    <a:pt x="304" y="24"/>
                  </a:lnTo>
                  <a:lnTo>
                    <a:pt x="304" y="12"/>
                  </a:lnTo>
                  <a:lnTo>
                    <a:pt x="300" y="6"/>
                  </a:lnTo>
                  <a:close/>
                </a:path>
              </a:pathLst>
            </a:custGeom>
            <a:solidFill>
              <a:srgbClr val="7F7F7F"/>
            </a:solidFill>
            <a:ln w="3175" cmpd="sng">
              <a:solidFill>
                <a:schemeClr val="bg1"/>
              </a:solidFill>
              <a:miter lim="800000"/>
            </a:ln>
          </p:spPr>
          <p:txBody>
            <a:bodyPr/>
            <a:lstStyle/>
            <a:p>
              <a:endParaRPr lang="zh-CN" altLang="en-US"/>
            </a:p>
          </p:txBody>
        </p:sp>
        <p:sp>
          <p:nvSpPr>
            <p:cNvPr id="40979" name="广西"/>
            <p:cNvSpPr>
              <a:spLocks noChangeArrowheads="1"/>
            </p:cNvSpPr>
            <p:nvPr/>
          </p:nvSpPr>
          <p:spPr bwMode="auto">
            <a:xfrm>
              <a:off x="3150847" y="3734469"/>
              <a:ext cx="898707" cy="683877"/>
            </a:xfrm>
            <a:custGeom>
              <a:avLst/>
              <a:gdLst>
                <a:gd name="T0" fmla="*/ 2147483646 w 502"/>
                <a:gd name="T1" fmla="*/ 2147483646 h 382"/>
                <a:gd name="T2" fmla="*/ 2147483646 w 502"/>
                <a:gd name="T3" fmla="*/ 2147483646 h 382"/>
                <a:gd name="T4" fmla="*/ 2147483646 w 502"/>
                <a:gd name="T5" fmla="*/ 2147483646 h 382"/>
                <a:gd name="T6" fmla="*/ 2147483646 w 502"/>
                <a:gd name="T7" fmla="*/ 2147483646 h 382"/>
                <a:gd name="T8" fmla="*/ 2147483646 w 502"/>
                <a:gd name="T9" fmla="*/ 2147483646 h 382"/>
                <a:gd name="T10" fmla="*/ 2147483646 w 502"/>
                <a:gd name="T11" fmla="*/ 2147483646 h 382"/>
                <a:gd name="T12" fmla="*/ 2147483646 w 502"/>
                <a:gd name="T13" fmla="*/ 2147483646 h 382"/>
                <a:gd name="T14" fmla="*/ 2147483646 w 502"/>
                <a:gd name="T15" fmla="*/ 2147483646 h 382"/>
                <a:gd name="T16" fmla="*/ 2147483646 w 502"/>
                <a:gd name="T17" fmla="*/ 2147483646 h 382"/>
                <a:gd name="T18" fmla="*/ 2147483646 w 502"/>
                <a:gd name="T19" fmla="*/ 2147483646 h 382"/>
                <a:gd name="T20" fmla="*/ 2147483646 w 502"/>
                <a:gd name="T21" fmla="*/ 2147483646 h 382"/>
                <a:gd name="T22" fmla="*/ 2147483646 w 502"/>
                <a:gd name="T23" fmla="*/ 2147483646 h 382"/>
                <a:gd name="T24" fmla="*/ 2147483646 w 502"/>
                <a:gd name="T25" fmla="*/ 2147483646 h 382"/>
                <a:gd name="T26" fmla="*/ 2147483646 w 502"/>
                <a:gd name="T27" fmla="*/ 2147483646 h 382"/>
                <a:gd name="T28" fmla="*/ 2147483646 w 502"/>
                <a:gd name="T29" fmla="*/ 2147483646 h 382"/>
                <a:gd name="T30" fmla="*/ 2147483646 w 502"/>
                <a:gd name="T31" fmla="*/ 2147483646 h 382"/>
                <a:gd name="T32" fmla="*/ 2147483646 w 502"/>
                <a:gd name="T33" fmla="*/ 2147483646 h 382"/>
                <a:gd name="T34" fmla="*/ 2147483646 w 502"/>
                <a:gd name="T35" fmla="*/ 2147483646 h 382"/>
                <a:gd name="T36" fmla="*/ 2147483646 w 502"/>
                <a:gd name="T37" fmla="*/ 2147483646 h 382"/>
                <a:gd name="T38" fmla="*/ 2147483646 w 502"/>
                <a:gd name="T39" fmla="*/ 2147483646 h 382"/>
                <a:gd name="T40" fmla="*/ 2147483646 w 502"/>
                <a:gd name="T41" fmla="*/ 2147483646 h 382"/>
                <a:gd name="T42" fmla="*/ 2147483646 w 502"/>
                <a:gd name="T43" fmla="*/ 2147483646 h 382"/>
                <a:gd name="T44" fmla="*/ 2147483646 w 502"/>
                <a:gd name="T45" fmla="*/ 2147483646 h 382"/>
                <a:gd name="T46" fmla="*/ 2147483646 w 502"/>
                <a:gd name="T47" fmla="*/ 2147483646 h 382"/>
                <a:gd name="T48" fmla="*/ 2147483646 w 502"/>
                <a:gd name="T49" fmla="*/ 2147483646 h 382"/>
                <a:gd name="T50" fmla="*/ 2147483646 w 502"/>
                <a:gd name="T51" fmla="*/ 2147483646 h 382"/>
                <a:gd name="T52" fmla="*/ 2147483646 w 502"/>
                <a:gd name="T53" fmla="*/ 2147483646 h 382"/>
                <a:gd name="T54" fmla="*/ 2147483646 w 502"/>
                <a:gd name="T55" fmla="*/ 2147483646 h 382"/>
                <a:gd name="T56" fmla="*/ 2147483646 w 502"/>
                <a:gd name="T57" fmla="*/ 2147483646 h 382"/>
                <a:gd name="T58" fmla="*/ 2147483646 w 502"/>
                <a:gd name="T59" fmla="*/ 2147483646 h 382"/>
                <a:gd name="T60" fmla="*/ 2147483646 w 502"/>
                <a:gd name="T61" fmla="*/ 2147483646 h 382"/>
                <a:gd name="T62" fmla="*/ 2147483646 w 502"/>
                <a:gd name="T63" fmla="*/ 2147483646 h 382"/>
                <a:gd name="T64" fmla="*/ 2147483646 w 502"/>
                <a:gd name="T65" fmla="*/ 2147483646 h 382"/>
                <a:gd name="T66" fmla="*/ 2147483646 w 502"/>
                <a:gd name="T67" fmla="*/ 2147483646 h 382"/>
                <a:gd name="T68" fmla="*/ 2147483646 w 502"/>
                <a:gd name="T69" fmla="*/ 2147483646 h 382"/>
                <a:gd name="T70" fmla="*/ 2147483646 w 502"/>
                <a:gd name="T71" fmla="*/ 2147483646 h 382"/>
                <a:gd name="T72" fmla="*/ 2147483646 w 502"/>
                <a:gd name="T73" fmla="*/ 2147483646 h 382"/>
                <a:gd name="T74" fmla="*/ 2147483646 w 502"/>
                <a:gd name="T75" fmla="*/ 2147483646 h 382"/>
                <a:gd name="T76" fmla="*/ 2147483646 w 502"/>
                <a:gd name="T77" fmla="*/ 2147483646 h 382"/>
                <a:gd name="T78" fmla="*/ 2147483646 w 502"/>
                <a:gd name="T79" fmla="*/ 2147483646 h 382"/>
                <a:gd name="T80" fmla="*/ 2147483646 w 502"/>
                <a:gd name="T81" fmla="*/ 2147483646 h 382"/>
                <a:gd name="T82" fmla="*/ 2147483646 w 502"/>
                <a:gd name="T83" fmla="*/ 2147483646 h 382"/>
                <a:gd name="T84" fmla="*/ 2147483646 w 502"/>
                <a:gd name="T85" fmla="*/ 2147483646 h 382"/>
                <a:gd name="T86" fmla="*/ 2147483646 w 502"/>
                <a:gd name="T87" fmla="*/ 2147483646 h 382"/>
                <a:gd name="T88" fmla="*/ 2147483646 w 502"/>
                <a:gd name="T89" fmla="*/ 2147483646 h 382"/>
                <a:gd name="T90" fmla="*/ 2147483646 w 502"/>
                <a:gd name="T91" fmla="*/ 2147483646 h 382"/>
                <a:gd name="T92" fmla="*/ 2147483646 w 502"/>
                <a:gd name="T93" fmla="*/ 2147483646 h 382"/>
                <a:gd name="T94" fmla="*/ 2147483646 w 502"/>
                <a:gd name="T95" fmla="*/ 2147483646 h 382"/>
                <a:gd name="T96" fmla="*/ 2147483646 w 502"/>
                <a:gd name="T97" fmla="*/ 2147483646 h 382"/>
                <a:gd name="T98" fmla="*/ 2147483646 w 502"/>
                <a:gd name="T99" fmla="*/ 2147483646 h 382"/>
                <a:gd name="T100" fmla="*/ 2147483646 w 502"/>
                <a:gd name="T101" fmla="*/ 2147483646 h 382"/>
                <a:gd name="T102" fmla="*/ 2147483646 w 502"/>
                <a:gd name="T103" fmla="*/ 2147483646 h 382"/>
                <a:gd name="T104" fmla="*/ 2147483646 w 502"/>
                <a:gd name="T105" fmla="*/ 2147483646 h 382"/>
                <a:gd name="T106" fmla="*/ 2147483646 w 502"/>
                <a:gd name="T107" fmla="*/ 2147483646 h 382"/>
                <a:gd name="T108" fmla="*/ 2147483646 w 502"/>
                <a:gd name="T109" fmla="*/ 2147483646 h 382"/>
                <a:gd name="T110" fmla="*/ 2147483646 w 502"/>
                <a:gd name="T111" fmla="*/ 2147483646 h 38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02"/>
                <a:gd name="T169" fmla="*/ 0 h 382"/>
                <a:gd name="T170" fmla="*/ 502 w 502"/>
                <a:gd name="T171" fmla="*/ 382 h 38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02" h="382">
                  <a:moveTo>
                    <a:pt x="402" y="8"/>
                  </a:moveTo>
                  <a:lnTo>
                    <a:pt x="402" y="10"/>
                  </a:lnTo>
                  <a:lnTo>
                    <a:pt x="404" y="12"/>
                  </a:lnTo>
                  <a:lnTo>
                    <a:pt x="394" y="28"/>
                  </a:lnTo>
                  <a:lnTo>
                    <a:pt x="386" y="34"/>
                  </a:lnTo>
                  <a:lnTo>
                    <a:pt x="378" y="36"/>
                  </a:lnTo>
                  <a:lnTo>
                    <a:pt x="376" y="36"/>
                  </a:lnTo>
                  <a:lnTo>
                    <a:pt x="368" y="30"/>
                  </a:lnTo>
                  <a:lnTo>
                    <a:pt x="360" y="32"/>
                  </a:lnTo>
                  <a:lnTo>
                    <a:pt x="344" y="44"/>
                  </a:lnTo>
                  <a:lnTo>
                    <a:pt x="340" y="44"/>
                  </a:lnTo>
                  <a:lnTo>
                    <a:pt x="336" y="42"/>
                  </a:lnTo>
                  <a:lnTo>
                    <a:pt x="328" y="32"/>
                  </a:lnTo>
                  <a:lnTo>
                    <a:pt x="322" y="42"/>
                  </a:lnTo>
                  <a:lnTo>
                    <a:pt x="316" y="48"/>
                  </a:lnTo>
                  <a:lnTo>
                    <a:pt x="306" y="48"/>
                  </a:lnTo>
                  <a:lnTo>
                    <a:pt x="294" y="52"/>
                  </a:lnTo>
                  <a:lnTo>
                    <a:pt x="282" y="60"/>
                  </a:lnTo>
                  <a:lnTo>
                    <a:pt x="278" y="60"/>
                  </a:lnTo>
                  <a:lnTo>
                    <a:pt x="274" y="64"/>
                  </a:lnTo>
                  <a:lnTo>
                    <a:pt x="270" y="70"/>
                  </a:lnTo>
                  <a:lnTo>
                    <a:pt x="270" y="72"/>
                  </a:lnTo>
                  <a:lnTo>
                    <a:pt x="270" y="74"/>
                  </a:lnTo>
                  <a:lnTo>
                    <a:pt x="276" y="82"/>
                  </a:lnTo>
                  <a:lnTo>
                    <a:pt x="254" y="80"/>
                  </a:lnTo>
                  <a:lnTo>
                    <a:pt x="242" y="90"/>
                  </a:lnTo>
                  <a:lnTo>
                    <a:pt x="240" y="94"/>
                  </a:lnTo>
                  <a:lnTo>
                    <a:pt x="238" y="100"/>
                  </a:lnTo>
                  <a:lnTo>
                    <a:pt x="236" y="102"/>
                  </a:lnTo>
                  <a:lnTo>
                    <a:pt x="224" y="102"/>
                  </a:lnTo>
                  <a:lnTo>
                    <a:pt x="210" y="96"/>
                  </a:lnTo>
                  <a:lnTo>
                    <a:pt x="206" y="96"/>
                  </a:lnTo>
                  <a:lnTo>
                    <a:pt x="194" y="98"/>
                  </a:lnTo>
                  <a:lnTo>
                    <a:pt x="190" y="96"/>
                  </a:lnTo>
                  <a:lnTo>
                    <a:pt x="186" y="94"/>
                  </a:lnTo>
                  <a:lnTo>
                    <a:pt x="178" y="84"/>
                  </a:lnTo>
                  <a:lnTo>
                    <a:pt x="170" y="80"/>
                  </a:lnTo>
                  <a:lnTo>
                    <a:pt x="162" y="92"/>
                  </a:lnTo>
                  <a:lnTo>
                    <a:pt x="160" y="92"/>
                  </a:lnTo>
                  <a:lnTo>
                    <a:pt x="150" y="100"/>
                  </a:lnTo>
                  <a:lnTo>
                    <a:pt x="148" y="100"/>
                  </a:lnTo>
                  <a:lnTo>
                    <a:pt x="148" y="102"/>
                  </a:lnTo>
                  <a:lnTo>
                    <a:pt x="146" y="102"/>
                  </a:lnTo>
                  <a:lnTo>
                    <a:pt x="138" y="104"/>
                  </a:lnTo>
                  <a:lnTo>
                    <a:pt x="126" y="116"/>
                  </a:lnTo>
                  <a:lnTo>
                    <a:pt x="112" y="122"/>
                  </a:lnTo>
                  <a:lnTo>
                    <a:pt x="102" y="134"/>
                  </a:lnTo>
                  <a:lnTo>
                    <a:pt x="70" y="134"/>
                  </a:lnTo>
                  <a:lnTo>
                    <a:pt x="46" y="124"/>
                  </a:lnTo>
                  <a:lnTo>
                    <a:pt x="32" y="124"/>
                  </a:lnTo>
                  <a:lnTo>
                    <a:pt x="20" y="130"/>
                  </a:lnTo>
                  <a:lnTo>
                    <a:pt x="18" y="130"/>
                  </a:lnTo>
                  <a:lnTo>
                    <a:pt x="10" y="132"/>
                  </a:lnTo>
                  <a:lnTo>
                    <a:pt x="2" y="138"/>
                  </a:lnTo>
                  <a:lnTo>
                    <a:pt x="0" y="142"/>
                  </a:lnTo>
                  <a:lnTo>
                    <a:pt x="0" y="152"/>
                  </a:lnTo>
                  <a:lnTo>
                    <a:pt x="4" y="158"/>
                  </a:lnTo>
                  <a:lnTo>
                    <a:pt x="22" y="152"/>
                  </a:lnTo>
                  <a:lnTo>
                    <a:pt x="30" y="154"/>
                  </a:lnTo>
                  <a:lnTo>
                    <a:pt x="40" y="158"/>
                  </a:lnTo>
                  <a:lnTo>
                    <a:pt x="42" y="158"/>
                  </a:lnTo>
                  <a:lnTo>
                    <a:pt x="42" y="160"/>
                  </a:lnTo>
                  <a:lnTo>
                    <a:pt x="42" y="186"/>
                  </a:lnTo>
                  <a:lnTo>
                    <a:pt x="46" y="188"/>
                  </a:lnTo>
                  <a:lnTo>
                    <a:pt x="64" y="188"/>
                  </a:lnTo>
                  <a:lnTo>
                    <a:pt x="74" y="184"/>
                  </a:lnTo>
                  <a:lnTo>
                    <a:pt x="76" y="184"/>
                  </a:lnTo>
                  <a:lnTo>
                    <a:pt x="86" y="180"/>
                  </a:lnTo>
                  <a:lnTo>
                    <a:pt x="94" y="176"/>
                  </a:lnTo>
                  <a:lnTo>
                    <a:pt x="98" y="176"/>
                  </a:lnTo>
                  <a:lnTo>
                    <a:pt x="100" y="178"/>
                  </a:lnTo>
                  <a:lnTo>
                    <a:pt x="104" y="188"/>
                  </a:lnTo>
                  <a:lnTo>
                    <a:pt x="106" y="216"/>
                  </a:lnTo>
                  <a:lnTo>
                    <a:pt x="106" y="218"/>
                  </a:lnTo>
                  <a:lnTo>
                    <a:pt x="92" y="232"/>
                  </a:lnTo>
                  <a:lnTo>
                    <a:pt x="92" y="234"/>
                  </a:lnTo>
                  <a:lnTo>
                    <a:pt x="74" y="242"/>
                  </a:lnTo>
                  <a:lnTo>
                    <a:pt x="70" y="248"/>
                  </a:lnTo>
                  <a:lnTo>
                    <a:pt x="72" y="252"/>
                  </a:lnTo>
                  <a:lnTo>
                    <a:pt x="106" y="256"/>
                  </a:lnTo>
                  <a:lnTo>
                    <a:pt x="108" y="258"/>
                  </a:lnTo>
                  <a:lnTo>
                    <a:pt x="122" y="266"/>
                  </a:lnTo>
                  <a:lnTo>
                    <a:pt x="152" y="264"/>
                  </a:lnTo>
                  <a:lnTo>
                    <a:pt x="152" y="268"/>
                  </a:lnTo>
                  <a:lnTo>
                    <a:pt x="154" y="284"/>
                  </a:lnTo>
                  <a:lnTo>
                    <a:pt x="154" y="286"/>
                  </a:lnTo>
                  <a:lnTo>
                    <a:pt x="140" y="300"/>
                  </a:lnTo>
                  <a:lnTo>
                    <a:pt x="140" y="312"/>
                  </a:lnTo>
                  <a:lnTo>
                    <a:pt x="142" y="320"/>
                  </a:lnTo>
                  <a:lnTo>
                    <a:pt x="144" y="326"/>
                  </a:lnTo>
                  <a:lnTo>
                    <a:pt x="150" y="330"/>
                  </a:lnTo>
                  <a:lnTo>
                    <a:pt x="174" y="344"/>
                  </a:lnTo>
                  <a:lnTo>
                    <a:pt x="194" y="356"/>
                  </a:lnTo>
                  <a:lnTo>
                    <a:pt x="212" y="348"/>
                  </a:lnTo>
                  <a:lnTo>
                    <a:pt x="214" y="348"/>
                  </a:lnTo>
                  <a:lnTo>
                    <a:pt x="216" y="348"/>
                  </a:lnTo>
                  <a:lnTo>
                    <a:pt x="242" y="368"/>
                  </a:lnTo>
                  <a:lnTo>
                    <a:pt x="246" y="368"/>
                  </a:lnTo>
                  <a:lnTo>
                    <a:pt x="252" y="360"/>
                  </a:lnTo>
                  <a:lnTo>
                    <a:pt x="254" y="360"/>
                  </a:lnTo>
                  <a:lnTo>
                    <a:pt x="254" y="358"/>
                  </a:lnTo>
                  <a:lnTo>
                    <a:pt x="256" y="358"/>
                  </a:lnTo>
                  <a:lnTo>
                    <a:pt x="270" y="360"/>
                  </a:lnTo>
                  <a:lnTo>
                    <a:pt x="274" y="334"/>
                  </a:lnTo>
                  <a:lnTo>
                    <a:pt x="294" y="368"/>
                  </a:lnTo>
                  <a:lnTo>
                    <a:pt x="310" y="370"/>
                  </a:lnTo>
                  <a:lnTo>
                    <a:pt x="312" y="370"/>
                  </a:lnTo>
                  <a:lnTo>
                    <a:pt x="314" y="370"/>
                  </a:lnTo>
                  <a:lnTo>
                    <a:pt x="314" y="372"/>
                  </a:lnTo>
                  <a:lnTo>
                    <a:pt x="314" y="382"/>
                  </a:lnTo>
                  <a:lnTo>
                    <a:pt x="320" y="380"/>
                  </a:lnTo>
                  <a:lnTo>
                    <a:pt x="346" y="346"/>
                  </a:lnTo>
                  <a:lnTo>
                    <a:pt x="358" y="362"/>
                  </a:lnTo>
                  <a:lnTo>
                    <a:pt x="358" y="356"/>
                  </a:lnTo>
                  <a:lnTo>
                    <a:pt x="366" y="340"/>
                  </a:lnTo>
                  <a:lnTo>
                    <a:pt x="372" y="328"/>
                  </a:lnTo>
                  <a:lnTo>
                    <a:pt x="392" y="328"/>
                  </a:lnTo>
                  <a:lnTo>
                    <a:pt x="396" y="304"/>
                  </a:lnTo>
                  <a:lnTo>
                    <a:pt x="398" y="304"/>
                  </a:lnTo>
                  <a:lnTo>
                    <a:pt x="400" y="306"/>
                  </a:lnTo>
                  <a:lnTo>
                    <a:pt x="414" y="308"/>
                  </a:lnTo>
                  <a:lnTo>
                    <a:pt x="416" y="300"/>
                  </a:lnTo>
                  <a:lnTo>
                    <a:pt x="410" y="288"/>
                  </a:lnTo>
                  <a:lnTo>
                    <a:pt x="410" y="286"/>
                  </a:lnTo>
                  <a:lnTo>
                    <a:pt x="414" y="276"/>
                  </a:lnTo>
                  <a:lnTo>
                    <a:pt x="414" y="274"/>
                  </a:lnTo>
                  <a:lnTo>
                    <a:pt x="416" y="274"/>
                  </a:lnTo>
                  <a:lnTo>
                    <a:pt x="458" y="252"/>
                  </a:lnTo>
                  <a:lnTo>
                    <a:pt x="456" y="230"/>
                  </a:lnTo>
                  <a:lnTo>
                    <a:pt x="456" y="228"/>
                  </a:lnTo>
                  <a:lnTo>
                    <a:pt x="464" y="212"/>
                  </a:lnTo>
                  <a:lnTo>
                    <a:pt x="466" y="210"/>
                  </a:lnTo>
                  <a:lnTo>
                    <a:pt x="478" y="180"/>
                  </a:lnTo>
                  <a:lnTo>
                    <a:pt x="490" y="168"/>
                  </a:lnTo>
                  <a:lnTo>
                    <a:pt x="496" y="156"/>
                  </a:lnTo>
                  <a:lnTo>
                    <a:pt x="502" y="146"/>
                  </a:lnTo>
                  <a:lnTo>
                    <a:pt x="496" y="134"/>
                  </a:lnTo>
                  <a:lnTo>
                    <a:pt x="496" y="132"/>
                  </a:lnTo>
                  <a:lnTo>
                    <a:pt x="496" y="120"/>
                  </a:lnTo>
                  <a:lnTo>
                    <a:pt x="490" y="120"/>
                  </a:lnTo>
                  <a:lnTo>
                    <a:pt x="478" y="126"/>
                  </a:lnTo>
                  <a:lnTo>
                    <a:pt x="472" y="128"/>
                  </a:lnTo>
                  <a:lnTo>
                    <a:pt x="468" y="128"/>
                  </a:lnTo>
                  <a:lnTo>
                    <a:pt x="460" y="126"/>
                  </a:lnTo>
                  <a:lnTo>
                    <a:pt x="454" y="122"/>
                  </a:lnTo>
                  <a:lnTo>
                    <a:pt x="452" y="118"/>
                  </a:lnTo>
                  <a:lnTo>
                    <a:pt x="450" y="114"/>
                  </a:lnTo>
                  <a:lnTo>
                    <a:pt x="452" y="98"/>
                  </a:lnTo>
                  <a:lnTo>
                    <a:pt x="446" y="98"/>
                  </a:lnTo>
                  <a:lnTo>
                    <a:pt x="442" y="102"/>
                  </a:lnTo>
                  <a:lnTo>
                    <a:pt x="432" y="112"/>
                  </a:lnTo>
                  <a:lnTo>
                    <a:pt x="428" y="114"/>
                  </a:lnTo>
                  <a:lnTo>
                    <a:pt x="424" y="114"/>
                  </a:lnTo>
                  <a:lnTo>
                    <a:pt x="422" y="108"/>
                  </a:lnTo>
                  <a:lnTo>
                    <a:pt x="422" y="100"/>
                  </a:lnTo>
                  <a:lnTo>
                    <a:pt x="422" y="92"/>
                  </a:lnTo>
                  <a:lnTo>
                    <a:pt x="424" y="88"/>
                  </a:lnTo>
                  <a:lnTo>
                    <a:pt x="426" y="86"/>
                  </a:lnTo>
                  <a:lnTo>
                    <a:pt x="428" y="86"/>
                  </a:lnTo>
                  <a:lnTo>
                    <a:pt x="444" y="58"/>
                  </a:lnTo>
                  <a:lnTo>
                    <a:pt x="448" y="48"/>
                  </a:lnTo>
                  <a:lnTo>
                    <a:pt x="450" y="36"/>
                  </a:lnTo>
                  <a:lnTo>
                    <a:pt x="442" y="28"/>
                  </a:lnTo>
                  <a:lnTo>
                    <a:pt x="440" y="22"/>
                  </a:lnTo>
                  <a:lnTo>
                    <a:pt x="440" y="12"/>
                  </a:lnTo>
                  <a:lnTo>
                    <a:pt x="440" y="8"/>
                  </a:lnTo>
                  <a:lnTo>
                    <a:pt x="438" y="4"/>
                  </a:lnTo>
                  <a:lnTo>
                    <a:pt x="434" y="0"/>
                  </a:lnTo>
                  <a:lnTo>
                    <a:pt x="432" y="2"/>
                  </a:lnTo>
                  <a:lnTo>
                    <a:pt x="430" y="6"/>
                  </a:lnTo>
                  <a:lnTo>
                    <a:pt x="426" y="8"/>
                  </a:lnTo>
                  <a:lnTo>
                    <a:pt x="422" y="10"/>
                  </a:lnTo>
                  <a:lnTo>
                    <a:pt x="416" y="8"/>
                  </a:lnTo>
                  <a:lnTo>
                    <a:pt x="410" y="8"/>
                  </a:lnTo>
                  <a:lnTo>
                    <a:pt x="402" y="8"/>
                  </a:lnTo>
                  <a:close/>
                </a:path>
              </a:pathLst>
            </a:custGeom>
            <a:solidFill>
              <a:srgbClr val="7F7F7F"/>
            </a:solidFill>
            <a:ln w="3175" cmpd="sng">
              <a:solidFill>
                <a:schemeClr val="bg1"/>
              </a:solidFill>
              <a:miter lim="800000"/>
            </a:ln>
          </p:spPr>
          <p:txBody>
            <a:bodyPr/>
            <a:lstStyle/>
            <a:p>
              <a:endParaRPr lang="zh-CN" altLang="en-US"/>
            </a:p>
          </p:txBody>
        </p:sp>
        <p:sp>
          <p:nvSpPr>
            <p:cNvPr id="40980" name="重庆"/>
            <p:cNvSpPr>
              <a:spLocks noChangeArrowheads="1"/>
            </p:cNvSpPr>
            <p:nvPr/>
          </p:nvSpPr>
          <p:spPr bwMode="auto">
            <a:xfrm>
              <a:off x="3276165" y="2982563"/>
              <a:ext cx="508432" cy="515593"/>
            </a:xfrm>
            <a:custGeom>
              <a:avLst/>
              <a:gdLst>
                <a:gd name="T0" fmla="*/ 2147483646 w 284"/>
                <a:gd name="T1" fmla="*/ 2147483646 h 288"/>
                <a:gd name="T2" fmla="*/ 2147483646 w 284"/>
                <a:gd name="T3" fmla="*/ 2147483646 h 288"/>
                <a:gd name="T4" fmla="*/ 2147483646 w 284"/>
                <a:gd name="T5" fmla="*/ 2147483646 h 288"/>
                <a:gd name="T6" fmla="*/ 2147483646 w 284"/>
                <a:gd name="T7" fmla="*/ 2147483646 h 288"/>
                <a:gd name="T8" fmla="*/ 2147483646 w 284"/>
                <a:gd name="T9" fmla="*/ 2147483646 h 288"/>
                <a:gd name="T10" fmla="*/ 2147483646 w 284"/>
                <a:gd name="T11" fmla="*/ 2147483646 h 288"/>
                <a:gd name="T12" fmla="*/ 2147483646 w 284"/>
                <a:gd name="T13" fmla="*/ 2147483646 h 288"/>
                <a:gd name="T14" fmla="*/ 2147483646 w 284"/>
                <a:gd name="T15" fmla="*/ 2147483646 h 288"/>
                <a:gd name="T16" fmla="*/ 2147483646 w 284"/>
                <a:gd name="T17" fmla="*/ 2147483646 h 288"/>
                <a:gd name="T18" fmla="*/ 2147483646 w 284"/>
                <a:gd name="T19" fmla="*/ 2147483646 h 288"/>
                <a:gd name="T20" fmla="*/ 2147483646 w 284"/>
                <a:gd name="T21" fmla="*/ 2147483646 h 288"/>
                <a:gd name="T22" fmla="*/ 2147483646 w 284"/>
                <a:gd name="T23" fmla="*/ 2147483646 h 288"/>
                <a:gd name="T24" fmla="*/ 2147483646 w 284"/>
                <a:gd name="T25" fmla="*/ 2147483646 h 288"/>
                <a:gd name="T26" fmla="*/ 2147483646 w 284"/>
                <a:gd name="T27" fmla="*/ 2147483646 h 288"/>
                <a:gd name="T28" fmla="*/ 2147483646 w 284"/>
                <a:gd name="T29" fmla="*/ 2147483646 h 288"/>
                <a:gd name="T30" fmla="*/ 2147483646 w 284"/>
                <a:gd name="T31" fmla="*/ 2147483646 h 288"/>
                <a:gd name="T32" fmla="*/ 2147483646 w 284"/>
                <a:gd name="T33" fmla="*/ 2147483646 h 288"/>
                <a:gd name="T34" fmla="*/ 2147483646 w 284"/>
                <a:gd name="T35" fmla="*/ 2147483646 h 288"/>
                <a:gd name="T36" fmla="*/ 2147483646 w 284"/>
                <a:gd name="T37" fmla="*/ 2147483646 h 288"/>
                <a:gd name="T38" fmla="*/ 2147483646 w 284"/>
                <a:gd name="T39" fmla="*/ 2147483646 h 288"/>
                <a:gd name="T40" fmla="*/ 2147483646 w 284"/>
                <a:gd name="T41" fmla="*/ 2147483646 h 288"/>
                <a:gd name="T42" fmla="*/ 2147483646 w 284"/>
                <a:gd name="T43" fmla="*/ 2147483646 h 288"/>
                <a:gd name="T44" fmla="*/ 2147483646 w 284"/>
                <a:gd name="T45" fmla="*/ 2147483646 h 288"/>
                <a:gd name="T46" fmla="*/ 2147483646 w 284"/>
                <a:gd name="T47" fmla="*/ 2147483646 h 288"/>
                <a:gd name="T48" fmla="*/ 2147483646 w 284"/>
                <a:gd name="T49" fmla="*/ 2147483646 h 288"/>
                <a:gd name="T50" fmla="*/ 2147483646 w 284"/>
                <a:gd name="T51" fmla="*/ 2147483646 h 288"/>
                <a:gd name="T52" fmla="*/ 2147483646 w 284"/>
                <a:gd name="T53" fmla="*/ 2147483646 h 288"/>
                <a:gd name="T54" fmla="*/ 2147483646 w 284"/>
                <a:gd name="T55" fmla="*/ 2147483646 h 288"/>
                <a:gd name="T56" fmla="*/ 2147483646 w 284"/>
                <a:gd name="T57" fmla="*/ 2147483646 h 288"/>
                <a:gd name="T58" fmla="*/ 2147483646 w 284"/>
                <a:gd name="T59" fmla="*/ 2147483646 h 288"/>
                <a:gd name="T60" fmla="*/ 2147483646 w 284"/>
                <a:gd name="T61" fmla="*/ 2147483646 h 288"/>
                <a:gd name="T62" fmla="*/ 2147483646 w 284"/>
                <a:gd name="T63" fmla="*/ 2147483646 h 288"/>
                <a:gd name="T64" fmla="*/ 2147483646 w 284"/>
                <a:gd name="T65" fmla="*/ 2147483646 h 288"/>
                <a:gd name="T66" fmla="*/ 2147483646 w 284"/>
                <a:gd name="T67" fmla="*/ 2147483646 h 288"/>
                <a:gd name="T68" fmla="*/ 2147483646 w 284"/>
                <a:gd name="T69" fmla="*/ 2147483646 h 288"/>
                <a:gd name="T70" fmla="*/ 2147483646 w 284"/>
                <a:gd name="T71" fmla="*/ 2147483646 h 288"/>
                <a:gd name="T72" fmla="*/ 2147483646 w 284"/>
                <a:gd name="T73" fmla="*/ 2147483646 h 288"/>
                <a:gd name="T74" fmla="*/ 2147483646 w 284"/>
                <a:gd name="T75" fmla="*/ 2147483646 h 288"/>
                <a:gd name="T76" fmla="*/ 2147483646 w 284"/>
                <a:gd name="T77" fmla="*/ 2147483646 h 288"/>
                <a:gd name="T78" fmla="*/ 2147483646 w 284"/>
                <a:gd name="T79" fmla="*/ 2147483646 h 288"/>
                <a:gd name="T80" fmla="*/ 2147483646 w 284"/>
                <a:gd name="T81" fmla="*/ 2147483646 h 288"/>
                <a:gd name="T82" fmla="*/ 2147483646 w 284"/>
                <a:gd name="T83" fmla="*/ 2147483646 h 288"/>
                <a:gd name="T84" fmla="*/ 2147483646 w 284"/>
                <a:gd name="T85" fmla="*/ 2147483646 h 288"/>
                <a:gd name="T86" fmla="*/ 2147483646 w 284"/>
                <a:gd name="T87" fmla="*/ 2147483646 h 288"/>
                <a:gd name="T88" fmla="*/ 2147483646 w 284"/>
                <a:gd name="T89" fmla="*/ 2147483646 h 288"/>
                <a:gd name="T90" fmla="*/ 2147483646 w 284"/>
                <a:gd name="T91" fmla="*/ 2147483646 h 288"/>
                <a:gd name="T92" fmla="*/ 2147483646 w 284"/>
                <a:gd name="T93" fmla="*/ 2147483646 h 288"/>
                <a:gd name="T94" fmla="*/ 2147483646 w 284"/>
                <a:gd name="T95" fmla="*/ 2147483646 h 288"/>
                <a:gd name="T96" fmla="*/ 2147483646 w 284"/>
                <a:gd name="T97" fmla="*/ 2147483646 h 288"/>
                <a:gd name="T98" fmla="*/ 2147483646 w 284"/>
                <a:gd name="T99" fmla="*/ 2147483646 h 288"/>
                <a:gd name="T100" fmla="*/ 2147483646 w 284"/>
                <a:gd name="T101" fmla="*/ 2147483646 h 288"/>
                <a:gd name="T102" fmla="*/ 2147483646 w 284"/>
                <a:gd name="T103" fmla="*/ 2147483646 h 28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84"/>
                <a:gd name="T157" fmla="*/ 0 h 288"/>
                <a:gd name="T158" fmla="*/ 284 w 284"/>
                <a:gd name="T159" fmla="*/ 288 h 28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84" h="288">
                  <a:moveTo>
                    <a:pt x="284" y="58"/>
                  </a:moveTo>
                  <a:lnTo>
                    <a:pt x="278" y="44"/>
                  </a:lnTo>
                  <a:lnTo>
                    <a:pt x="268" y="32"/>
                  </a:lnTo>
                  <a:lnTo>
                    <a:pt x="260" y="30"/>
                  </a:lnTo>
                  <a:lnTo>
                    <a:pt x="258" y="30"/>
                  </a:lnTo>
                  <a:lnTo>
                    <a:pt x="258" y="28"/>
                  </a:lnTo>
                  <a:lnTo>
                    <a:pt x="250" y="24"/>
                  </a:lnTo>
                  <a:lnTo>
                    <a:pt x="248" y="24"/>
                  </a:lnTo>
                  <a:lnTo>
                    <a:pt x="244" y="26"/>
                  </a:lnTo>
                  <a:lnTo>
                    <a:pt x="234" y="28"/>
                  </a:lnTo>
                  <a:lnTo>
                    <a:pt x="232" y="26"/>
                  </a:lnTo>
                  <a:lnTo>
                    <a:pt x="222" y="22"/>
                  </a:lnTo>
                  <a:lnTo>
                    <a:pt x="220" y="22"/>
                  </a:lnTo>
                  <a:lnTo>
                    <a:pt x="220" y="20"/>
                  </a:lnTo>
                  <a:lnTo>
                    <a:pt x="212" y="12"/>
                  </a:lnTo>
                  <a:lnTo>
                    <a:pt x="204" y="4"/>
                  </a:lnTo>
                  <a:lnTo>
                    <a:pt x="196" y="0"/>
                  </a:lnTo>
                  <a:lnTo>
                    <a:pt x="188" y="8"/>
                  </a:lnTo>
                  <a:lnTo>
                    <a:pt x="176" y="16"/>
                  </a:lnTo>
                  <a:lnTo>
                    <a:pt x="172" y="40"/>
                  </a:lnTo>
                  <a:lnTo>
                    <a:pt x="162" y="58"/>
                  </a:lnTo>
                  <a:lnTo>
                    <a:pt x="162" y="60"/>
                  </a:lnTo>
                  <a:lnTo>
                    <a:pt x="154" y="68"/>
                  </a:lnTo>
                  <a:lnTo>
                    <a:pt x="144" y="86"/>
                  </a:lnTo>
                  <a:lnTo>
                    <a:pt x="144" y="88"/>
                  </a:lnTo>
                  <a:lnTo>
                    <a:pt x="124" y="104"/>
                  </a:lnTo>
                  <a:lnTo>
                    <a:pt x="116" y="118"/>
                  </a:lnTo>
                  <a:lnTo>
                    <a:pt x="114" y="120"/>
                  </a:lnTo>
                  <a:lnTo>
                    <a:pt x="110" y="124"/>
                  </a:lnTo>
                  <a:lnTo>
                    <a:pt x="96" y="132"/>
                  </a:lnTo>
                  <a:lnTo>
                    <a:pt x="88" y="144"/>
                  </a:lnTo>
                  <a:lnTo>
                    <a:pt x="74" y="164"/>
                  </a:lnTo>
                  <a:lnTo>
                    <a:pt x="72" y="164"/>
                  </a:lnTo>
                  <a:lnTo>
                    <a:pt x="8" y="160"/>
                  </a:lnTo>
                  <a:lnTo>
                    <a:pt x="0" y="168"/>
                  </a:lnTo>
                  <a:lnTo>
                    <a:pt x="0" y="180"/>
                  </a:lnTo>
                  <a:lnTo>
                    <a:pt x="6" y="208"/>
                  </a:lnTo>
                  <a:lnTo>
                    <a:pt x="20" y="226"/>
                  </a:lnTo>
                  <a:lnTo>
                    <a:pt x="32" y="232"/>
                  </a:lnTo>
                  <a:lnTo>
                    <a:pt x="32" y="234"/>
                  </a:lnTo>
                  <a:lnTo>
                    <a:pt x="40" y="244"/>
                  </a:lnTo>
                  <a:lnTo>
                    <a:pt x="42" y="252"/>
                  </a:lnTo>
                  <a:lnTo>
                    <a:pt x="42" y="262"/>
                  </a:lnTo>
                  <a:lnTo>
                    <a:pt x="38" y="266"/>
                  </a:lnTo>
                  <a:lnTo>
                    <a:pt x="40" y="268"/>
                  </a:lnTo>
                  <a:lnTo>
                    <a:pt x="44" y="268"/>
                  </a:lnTo>
                  <a:lnTo>
                    <a:pt x="48" y="258"/>
                  </a:lnTo>
                  <a:lnTo>
                    <a:pt x="50" y="258"/>
                  </a:lnTo>
                  <a:lnTo>
                    <a:pt x="62" y="262"/>
                  </a:lnTo>
                  <a:lnTo>
                    <a:pt x="64" y="266"/>
                  </a:lnTo>
                  <a:lnTo>
                    <a:pt x="70" y="266"/>
                  </a:lnTo>
                  <a:lnTo>
                    <a:pt x="68" y="260"/>
                  </a:lnTo>
                  <a:lnTo>
                    <a:pt x="76" y="246"/>
                  </a:lnTo>
                  <a:lnTo>
                    <a:pt x="78" y="244"/>
                  </a:lnTo>
                  <a:lnTo>
                    <a:pt x="80" y="242"/>
                  </a:lnTo>
                  <a:lnTo>
                    <a:pt x="88" y="242"/>
                  </a:lnTo>
                  <a:lnTo>
                    <a:pt x="102" y="242"/>
                  </a:lnTo>
                  <a:lnTo>
                    <a:pt x="110" y="232"/>
                  </a:lnTo>
                  <a:lnTo>
                    <a:pt x="110" y="222"/>
                  </a:lnTo>
                  <a:lnTo>
                    <a:pt x="112" y="212"/>
                  </a:lnTo>
                  <a:lnTo>
                    <a:pt x="114" y="210"/>
                  </a:lnTo>
                  <a:lnTo>
                    <a:pt x="120" y="206"/>
                  </a:lnTo>
                  <a:lnTo>
                    <a:pt x="122" y="206"/>
                  </a:lnTo>
                  <a:lnTo>
                    <a:pt x="134" y="208"/>
                  </a:lnTo>
                  <a:lnTo>
                    <a:pt x="134" y="210"/>
                  </a:lnTo>
                  <a:lnTo>
                    <a:pt x="136" y="220"/>
                  </a:lnTo>
                  <a:lnTo>
                    <a:pt x="136" y="224"/>
                  </a:lnTo>
                  <a:lnTo>
                    <a:pt x="138" y="232"/>
                  </a:lnTo>
                  <a:lnTo>
                    <a:pt x="140" y="232"/>
                  </a:lnTo>
                  <a:lnTo>
                    <a:pt x="144" y="226"/>
                  </a:lnTo>
                  <a:lnTo>
                    <a:pt x="152" y="216"/>
                  </a:lnTo>
                  <a:lnTo>
                    <a:pt x="160" y="212"/>
                  </a:lnTo>
                  <a:lnTo>
                    <a:pt x="162" y="212"/>
                  </a:lnTo>
                  <a:lnTo>
                    <a:pt x="162" y="210"/>
                  </a:lnTo>
                  <a:lnTo>
                    <a:pt x="172" y="214"/>
                  </a:lnTo>
                  <a:lnTo>
                    <a:pt x="174" y="214"/>
                  </a:lnTo>
                  <a:lnTo>
                    <a:pt x="176" y="214"/>
                  </a:lnTo>
                  <a:lnTo>
                    <a:pt x="180" y="226"/>
                  </a:lnTo>
                  <a:lnTo>
                    <a:pt x="180" y="236"/>
                  </a:lnTo>
                  <a:lnTo>
                    <a:pt x="188" y="252"/>
                  </a:lnTo>
                  <a:lnTo>
                    <a:pt x="188" y="254"/>
                  </a:lnTo>
                  <a:lnTo>
                    <a:pt x="188" y="264"/>
                  </a:lnTo>
                  <a:lnTo>
                    <a:pt x="192" y="270"/>
                  </a:lnTo>
                  <a:lnTo>
                    <a:pt x="194" y="270"/>
                  </a:lnTo>
                  <a:lnTo>
                    <a:pt x="196" y="266"/>
                  </a:lnTo>
                  <a:lnTo>
                    <a:pt x="198" y="264"/>
                  </a:lnTo>
                  <a:lnTo>
                    <a:pt x="208" y="270"/>
                  </a:lnTo>
                  <a:lnTo>
                    <a:pt x="208" y="272"/>
                  </a:lnTo>
                  <a:lnTo>
                    <a:pt x="212" y="286"/>
                  </a:lnTo>
                  <a:lnTo>
                    <a:pt x="216" y="288"/>
                  </a:lnTo>
                  <a:lnTo>
                    <a:pt x="216" y="286"/>
                  </a:lnTo>
                  <a:lnTo>
                    <a:pt x="220" y="276"/>
                  </a:lnTo>
                  <a:lnTo>
                    <a:pt x="222" y="274"/>
                  </a:lnTo>
                  <a:lnTo>
                    <a:pt x="224" y="274"/>
                  </a:lnTo>
                  <a:lnTo>
                    <a:pt x="228" y="270"/>
                  </a:lnTo>
                  <a:lnTo>
                    <a:pt x="230" y="270"/>
                  </a:lnTo>
                  <a:lnTo>
                    <a:pt x="236" y="270"/>
                  </a:lnTo>
                  <a:lnTo>
                    <a:pt x="236" y="266"/>
                  </a:lnTo>
                  <a:lnTo>
                    <a:pt x="236" y="264"/>
                  </a:lnTo>
                  <a:lnTo>
                    <a:pt x="232" y="226"/>
                  </a:lnTo>
                  <a:lnTo>
                    <a:pt x="216" y="202"/>
                  </a:lnTo>
                  <a:lnTo>
                    <a:pt x="188" y="168"/>
                  </a:lnTo>
                  <a:lnTo>
                    <a:pt x="186" y="168"/>
                  </a:lnTo>
                  <a:lnTo>
                    <a:pt x="184" y="146"/>
                  </a:lnTo>
                  <a:lnTo>
                    <a:pt x="176" y="128"/>
                  </a:lnTo>
                  <a:lnTo>
                    <a:pt x="174" y="128"/>
                  </a:lnTo>
                  <a:lnTo>
                    <a:pt x="176" y="126"/>
                  </a:lnTo>
                  <a:lnTo>
                    <a:pt x="180" y="104"/>
                  </a:lnTo>
                  <a:lnTo>
                    <a:pt x="182" y="104"/>
                  </a:lnTo>
                  <a:lnTo>
                    <a:pt x="184" y="104"/>
                  </a:lnTo>
                  <a:lnTo>
                    <a:pt x="234" y="102"/>
                  </a:lnTo>
                  <a:lnTo>
                    <a:pt x="260" y="88"/>
                  </a:lnTo>
                  <a:lnTo>
                    <a:pt x="262" y="86"/>
                  </a:lnTo>
                  <a:lnTo>
                    <a:pt x="274" y="82"/>
                  </a:lnTo>
                  <a:lnTo>
                    <a:pt x="278" y="78"/>
                  </a:lnTo>
                  <a:lnTo>
                    <a:pt x="280" y="76"/>
                  </a:lnTo>
                  <a:lnTo>
                    <a:pt x="282" y="68"/>
                  </a:lnTo>
                  <a:lnTo>
                    <a:pt x="284" y="58"/>
                  </a:lnTo>
                  <a:close/>
                </a:path>
              </a:pathLst>
            </a:custGeom>
            <a:solidFill>
              <a:srgbClr val="7F7F7F"/>
            </a:solidFill>
            <a:ln w="3175" cmpd="sng">
              <a:solidFill>
                <a:schemeClr val="bg1"/>
              </a:solidFill>
              <a:miter lim="800000"/>
            </a:ln>
          </p:spPr>
          <p:txBody>
            <a:bodyPr/>
            <a:lstStyle/>
            <a:p>
              <a:endParaRPr lang="zh-CN" altLang="en-US"/>
            </a:p>
          </p:txBody>
        </p:sp>
        <p:sp>
          <p:nvSpPr>
            <p:cNvPr id="40981" name="陕西"/>
            <p:cNvSpPr>
              <a:spLocks noChangeArrowheads="1"/>
            </p:cNvSpPr>
            <p:nvPr/>
          </p:nvSpPr>
          <p:spPr bwMode="auto">
            <a:xfrm>
              <a:off x="3276165" y="1980021"/>
              <a:ext cx="580042" cy="1034767"/>
            </a:xfrm>
            <a:custGeom>
              <a:avLst/>
              <a:gdLst>
                <a:gd name="T0" fmla="*/ 2147483646 w 324"/>
                <a:gd name="T1" fmla="*/ 2147483646 h 578"/>
                <a:gd name="T2" fmla="*/ 2147483646 w 324"/>
                <a:gd name="T3" fmla="*/ 2147483646 h 578"/>
                <a:gd name="T4" fmla="*/ 2147483646 w 324"/>
                <a:gd name="T5" fmla="*/ 2147483646 h 578"/>
                <a:gd name="T6" fmla="*/ 2147483646 w 324"/>
                <a:gd name="T7" fmla="*/ 2147483646 h 578"/>
                <a:gd name="T8" fmla="*/ 2147483646 w 324"/>
                <a:gd name="T9" fmla="*/ 2147483646 h 578"/>
                <a:gd name="T10" fmla="*/ 2147483646 w 324"/>
                <a:gd name="T11" fmla="*/ 2147483646 h 578"/>
                <a:gd name="T12" fmla="*/ 2147483646 w 324"/>
                <a:gd name="T13" fmla="*/ 2147483646 h 578"/>
                <a:gd name="T14" fmla="*/ 2147483646 w 324"/>
                <a:gd name="T15" fmla="*/ 2147483646 h 578"/>
                <a:gd name="T16" fmla="*/ 2147483646 w 324"/>
                <a:gd name="T17" fmla="*/ 2147483646 h 578"/>
                <a:gd name="T18" fmla="*/ 2147483646 w 324"/>
                <a:gd name="T19" fmla="*/ 2147483646 h 578"/>
                <a:gd name="T20" fmla="*/ 2147483646 w 324"/>
                <a:gd name="T21" fmla="*/ 2147483646 h 578"/>
                <a:gd name="T22" fmla="*/ 2147483646 w 324"/>
                <a:gd name="T23" fmla="*/ 2147483646 h 578"/>
                <a:gd name="T24" fmla="*/ 2147483646 w 324"/>
                <a:gd name="T25" fmla="*/ 2147483646 h 578"/>
                <a:gd name="T26" fmla="*/ 2147483646 w 324"/>
                <a:gd name="T27" fmla="*/ 2147483646 h 578"/>
                <a:gd name="T28" fmla="*/ 2147483646 w 324"/>
                <a:gd name="T29" fmla="*/ 2147483646 h 578"/>
                <a:gd name="T30" fmla="*/ 2147483646 w 324"/>
                <a:gd name="T31" fmla="*/ 2147483646 h 578"/>
                <a:gd name="T32" fmla="*/ 2147483646 w 324"/>
                <a:gd name="T33" fmla="*/ 2147483646 h 578"/>
                <a:gd name="T34" fmla="*/ 2147483646 w 324"/>
                <a:gd name="T35" fmla="*/ 2147483646 h 578"/>
                <a:gd name="T36" fmla="*/ 2147483646 w 324"/>
                <a:gd name="T37" fmla="*/ 2147483646 h 578"/>
                <a:gd name="T38" fmla="*/ 2147483646 w 324"/>
                <a:gd name="T39" fmla="*/ 2147483646 h 578"/>
                <a:gd name="T40" fmla="*/ 2147483646 w 324"/>
                <a:gd name="T41" fmla="*/ 2147483646 h 578"/>
                <a:gd name="T42" fmla="*/ 2147483646 w 324"/>
                <a:gd name="T43" fmla="*/ 2147483646 h 578"/>
                <a:gd name="T44" fmla="*/ 2147483646 w 324"/>
                <a:gd name="T45" fmla="*/ 2147483646 h 578"/>
                <a:gd name="T46" fmla="*/ 2147483646 w 324"/>
                <a:gd name="T47" fmla="*/ 2147483646 h 578"/>
                <a:gd name="T48" fmla="*/ 2147483646 w 324"/>
                <a:gd name="T49" fmla="*/ 2147483646 h 578"/>
                <a:gd name="T50" fmla="*/ 2147483646 w 324"/>
                <a:gd name="T51" fmla="*/ 2147483646 h 578"/>
                <a:gd name="T52" fmla="*/ 2147483646 w 324"/>
                <a:gd name="T53" fmla="*/ 2147483646 h 578"/>
                <a:gd name="T54" fmla="*/ 2147483646 w 324"/>
                <a:gd name="T55" fmla="*/ 2147483646 h 578"/>
                <a:gd name="T56" fmla="*/ 2147483646 w 324"/>
                <a:gd name="T57" fmla="*/ 2147483646 h 578"/>
                <a:gd name="T58" fmla="*/ 2147483646 w 324"/>
                <a:gd name="T59" fmla="*/ 2147483646 h 578"/>
                <a:gd name="T60" fmla="*/ 2147483646 w 324"/>
                <a:gd name="T61" fmla="*/ 2147483646 h 578"/>
                <a:gd name="T62" fmla="*/ 2147483646 w 324"/>
                <a:gd name="T63" fmla="*/ 2147483646 h 578"/>
                <a:gd name="T64" fmla="*/ 2147483646 w 324"/>
                <a:gd name="T65" fmla="*/ 2147483646 h 578"/>
                <a:gd name="T66" fmla="*/ 2147483646 w 324"/>
                <a:gd name="T67" fmla="*/ 2147483646 h 578"/>
                <a:gd name="T68" fmla="*/ 2147483646 w 324"/>
                <a:gd name="T69" fmla="*/ 2147483646 h 578"/>
                <a:gd name="T70" fmla="*/ 2147483646 w 324"/>
                <a:gd name="T71" fmla="*/ 2147483646 h 578"/>
                <a:gd name="T72" fmla="*/ 2147483646 w 324"/>
                <a:gd name="T73" fmla="*/ 2147483646 h 578"/>
                <a:gd name="T74" fmla="*/ 2147483646 w 324"/>
                <a:gd name="T75" fmla="*/ 2147483646 h 578"/>
                <a:gd name="T76" fmla="*/ 2147483646 w 324"/>
                <a:gd name="T77" fmla="*/ 2147483646 h 578"/>
                <a:gd name="T78" fmla="*/ 2147483646 w 324"/>
                <a:gd name="T79" fmla="*/ 2147483646 h 578"/>
                <a:gd name="T80" fmla="*/ 2147483646 w 324"/>
                <a:gd name="T81" fmla="*/ 2147483646 h 578"/>
                <a:gd name="T82" fmla="*/ 2147483646 w 324"/>
                <a:gd name="T83" fmla="*/ 2147483646 h 578"/>
                <a:gd name="T84" fmla="*/ 2147483646 w 324"/>
                <a:gd name="T85" fmla="*/ 2147483646 h 578"/>
                <a:gd name="T86" fmla="*/ 2147483646 w 324"/>
                <a:gd name="T87" fmla="*/ 2147483646 h 578"/>
                <a:gd name="T88" fmla="*/ 2147483646 w 324"/>
                <a:gd name="T89" fmla="*/ 2147483646 h 578"/>
                <a:gd name="T90" fmla="*/ 2147483646 w 324"/>
                <a:gd name="T91" fmla="*/ 2147483646 h 578"/>
                <a:gd name="T92" fmla="*/ 2147483646 w 324"/>
                <a:gd name="T93" fmla="*/ 2147483646 h 578"/>
                <a:gd name="T94" fmla="*/ 2147483646 w 324"/>
                <a:gd name="T95" fmla="*/ 2147483646 h 578"/>
                <a:gd name="T96" fmla="*/ 2147483646 w 324"/>
                <a:gd name="T97" fmla="*/ 2147483646 h 578"/>
                <a:gd name="T98" fmla="*/ 2147483646 w 324"/>
                <a:gd name="T99" fmla="*/ 2147483646 h 578"/>
                <a:gd name="T100" fmla="*/ 2147483646 w 324"/>
                <a:gd name="T101" fmla="*/ 2147483646 h 57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24"/>
                <a:gd name="T154" fmla="*/ 0 h 578"/>
                <a:gd name="T155" fmla="*/ 324 w 324"/>
                <a:gd name="T156" fmla="*/ 578 h 57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24" h="578">
                  <a:moveTo>
                    <a:pt x="108" y="132"/>
                  </a:moveTo>
                  <a:lnTo>
                    <a:pt x="104" y="130"/>
                  </a:lnTo>
                  <a:lnTo>
                    <a:pt x="96" y="180"/>
                  </a:lnTo>
                  <a:lnTo>
                    <a:pt x="108" y="196"/>
                  </a:lnTo>
                  <a:lnTo>
                    <a:pt x="122" y="200"/>
                  </a:lnTo>
                  <a:lnTo>
                    <a:pt x="124" y="202"/>
                  </a:lnTo>
                  <a:lnTo>
                    <a:pt x="140" y="216"/>
                  </a:lnTo>
                  <a:lnTo>
                    <a:pt x="164" y="220"/>
                  </a:lnTo>
                  <a:lnTo>
                    <a:pt x="176" y="228"/>
                  </a:lnTo>
                  <a:lnTo>
                    <a:pt x="176" y="230"/>
                  </a:lnTo>
                  <a:lnTo>
                    <a:pt x="186" y="244"/>
                  </a:lnTo>
                  <a:lnTo>
                    <a:pt x="188" y="244"/>
                  </a:lnTo>
                  <a:lnTo>
                    <a:pt x="186" y="246"/>
                  </a:lnTo>
                  <a:lnTo>
                    <a:pt x="178" y="260"/>
                  </a:lnTo>
                  <a:lnTo>
                    <a:pt x="178" y="264"/>
                  </a:lnTo>
                  <a:lnTo>
                    <a:pt x="176" y="272"/>
                  </a:lnTo>
                  <a:lnTo>
                    <a:pt x="178" y="272"/>
                  </a:lnTo>
                  <a:lnTo>
                    <a:pt x="178" y="286"/>
                  </a:lnTo>
                  <a:lnTo>
                    <a:pt x="176" y="288"/>
                  </a:lnTo>
                  <a:lnTo>
                    <a:pt x="170" y="312"/>
                  </a:lnTo>
                  <a:lnTo>
                    <a:pt x="168" y="316"/>
                  </a:lnTo>
                  <a:lnTo>
                    <a:pt x="164" y="314"/>
                  </a:lnTo>
                  <a:lnTo>
                    <a:pt x="154" y="312"/>
                  </a:lnTo>
                  <a:lnTo>
                    <a:pt x="140" y="312"/>
                  </a:lnTo>
                  <a:lnTo>
                    <a:pt x="128" y="316"/>
                  </a:lnTo>
                  <a:lnTo>
                    <a:pt x="116" y="328"/>
                  </a:lnTo>
                  <a:lnTo>
                    <a:pt x="112" y="332"/>
                  </a:lnTo>
                  <a:lnTo>
                    <a:pt x="130" y="340"/>
                  </a:lnTo>
                  <a:lnTo>
                    <a:pt x="128" y="344"/>
                  </a:lnTo>
                  <a:lnTo>
                    <a:pt x="124" y="350"/>
                  </a:lnTo>
                  <a:lnTo>
                    <a:pt x="116" y="354"/>
                  </a:lnTo>
                  <a:lnTo>
                    <a:pt x="106" y="354"/>
                  </a:lnTo>
                  <a:lnTo>
                    <a:pt x="88" y="348"/>
                  </a:lnTo>
                  <a:lnTo>
                    <a:pt x="70" y="338"/>
                  </a:lnTo>
                  <a:lnTo>
                    <a:pt x="64" y="338"/>
                  </a:lnTo>
                  <a:lnTo>
                    <a:pt x="44" y="366"/>
                  </a:lnTo>
                  <a:lnTo>
                    <a:pt x="40" y="376"/>
                  </a:lnTo>
                  <a:lnTo>
                    <a:pt x="40" y="392"/>
                  </a:lnTo>
                  <a:lnTo>
                    <a:pt x="48" y="406"/>
                  </a:lnTo>
                  <a:lnTo>
                    <a:pt x="48" y="408"/>
                  </a:lnTo>
                  <a:lnTo>
                    <a:pt x="52" y="420"/>
                  </a:lnTo>
                  <a:lnTo>
                    <a:pt x="52" y="422"/>
                  </a:lnTo>
                  <a:lnTo>
                    <a:pt x="52" y="440"/>
                  </a:lnTo>
                  <a:lnTo>
                    <a:pt x="52" y="442"/>
                  </a:lnTo>
                  <a:lnTo>
                    <a:pt x="54" y="444"/>
                  </a:lnTo>
                  <a:lnTo>
                    <a:pt x="40" y="446"/>
                  </a:lnTo>
                  <a:lnTo>
                    <a:pt x="16" y="446"/>
                  </a:lnTo>
                  <a:lnTo>
                    <a:pt x="6" y="454"/>
                  </a:lnTo>
                  <a:lnTo>
                    <a:pt x="0" y="462"/>
                  </a:lnTo>
                  <a:lnTo>
                    <a:pt x="2" y="462"/>
                  </a:lnTo>
                  <a:lnTo>
                    <a:pt x="6" y="486"/>
                  </a:lnTo>
                  <a:lnTo>
                    <a:pt x="8" y="486"/>
                  </a:lnTo>
                  <a:lnTo>
                    <a:pt x="8" y="496"/>
                  </a:lnTo>
                  <a:lnTo>
                    <a:pt x="12" y="508"/>
                  </a:lnTo>
                  <a:lnTo>
                    <a:pt x="30" y="518"/>
                  </a:lnTo>
                  <a:lnTo>
                    <a:pt x="54" y="512"/>
                  </a:lnTo>
                  <a:lnTo>
                    <a:pt x="66" y="504"/>
                  </a:lnTo>
                  <a:lnTo>
                    <a:pt x="68" y="504"/>
                  </a:lnTo>
                  <a:lnTo>
                    <a:pt x="80" y="504"/>
                  </a:lnTo>
                  <a:lnTo>
                    <a:pt x="86" y="520"/>
                  </a:lnTo>
                  <a:lnTo>
                    <a:pt x="92" y="526"/>
                  </a:lnTo>
                  <a:lnTo>
                    <a:pt x="94" y="532"/>
                  </a:lnTo>
                  <a:lnTo>
                    <a:pt x="100" y="532"/>
                  </a:lnTo>
                  <a:lnTo>
                    <a:pt x="102" y="532"/>
                  </a:lnTo>
                  <a:lnTo>
                    <a:pt x="104" y="532"/>
                  </a:lnTo>
                  <a:lnTo>
                    <a:pt x="104" y="530"/>
                  </a:lnTo>
                  <a:lnTo>
                    <a:pt x="116" y="520"/>
                  </a:lnTo>
                  <a:lnTo>
                    <a:pt x="126" y="540"/>
                  </a:lnTo>
                  <a:lnTo>
                    <a:pt x="136" y="546"/>
                  </a:lnTo>
                  <a:lnTo>
                    <a:pt x="152" y="546"/>
                  </a:lnTo>
                  <a:lnTo>
                    <a:pt x="164" y="544"/>
                  </a:lnTo>
                  <a:lnTo>
                    <a:pt x="168" y="544"/>
                  </a:lnTo>
                  <a:lnTo>
                    <a:pt x="196" y="548"/>
                  </a:lnTo>
                  <a:lnTo>
                    <a:pt x="196" y="550"/>
                  </a:lnTo>
                  <a:lnTo>
                    <a:pt x="208" y="556"/>
                  </a:lnTo>
                  <a:lnTo>
                    <a:pt x="208" y="558"/>
                  </a:lnTo>
                  <a:lnTo>
                    <a:pt x="220" y="566"/>
                  </a:lnTo>
                  <a:lnTo>
                    <a:pt x="226" y="574"/>
                  </a:lnTo>
                  <a:lnTo>
                    <a:pt x="234" y="578"/>
                  </a:lnTo>
                  <a:lnTo>
                    <a:pt x="248" y="576"/>
                  </a:lnTo>
                  <a:lnTo>
                    <a:pt x="248" y="560"/>
                  </a:lnTo>
                  <a:lnTo>
                    <a:pt x="240" y="548"/>
                  </a:lnTo>
                  <a:lnTo>
                    <a:pt x="236" y="526"/>
                  </a:lnTo>
                  <a:lnTo>
                    <a:pt x="246" y="516"/>
                  </a:lnTo>
                  <a:lnTo>
                    <a:pt x="248" y="514"/>
                  </a:lnTo>
                  <a:lnTo>
                    <a:pt x="258" y="512"/>
                  </a:lnTo>
                  <a:lnTo>
                    <a:pt x="268" y="512"/>
                  </a:lnTo>
                  <a:lnTo>
                    <a:pt x="272" y="508"/>
                  </a:lnTo>
                  <a:lnTo>
                    <a:pt x="264" y="500"/>
                  </a:lnTo>
                  <a:lnTo>
                    <a:pt x="242" y="484"/>
                  </a:lnTo>
                  <a:lnTo>
                    <a:pt x="236" y="476"/>
                  </a:lnTo>
                  <a:lnTo>
                    <a:pt x="234" y="474"/>
                  </a:lnTo>
                  <a:lnTo>
                    <a:pt x="236" y="472"/>
                  </a:lnTo>
                  <a:lnTo>
                    <a:pt x="242" y="460"/>
                  </a:lnTo>
                  <a:lnTo>
                    <a:pt x="244" y="462"/>
                  </a:lnTo>
                  <a:lnTo>
                    <a:pt x="260" y="466"/>
                  </a:lnTo>
                  <a:lnTo>
                    <a:pt x="302" y="464"/>
                  </a:lnTo>
                  <a:lnTo>
                    <a:pt x="302" y="466"/>
                  </a:lnTo>
                  <a:lnTo>
                    <a:pt x="304" y="466"/>
                  </a:lnTo>
                  <a:lnTo>
                    <a:pt x="316" y="470"/>
                  </a:lnTo>
                  <a:lnTo>
                    <a:pt x="324" y="462"/>
                  </a:lnTo>
                  <a:lnTo>
                    <a:pt x="320" y="438"/>
                  </a:lnTo>
                  <a:lnTo>
                    <a:pt x="304" y="428"/>
                  </a:lnTo>
                  <a:lnTo>
                    <a:pt x="300" y="424"/>
                  </a:lnTo>
                  <a:lnTo>
                    <a:pt x="296" y="420"/>
                  </a:lnTo>
                  <a:lnTo>
                    <a:pt x="292" y="410"/>
                  </a:lnTo>
                  <a:lnTo>
                    <a:pt x="290" y="394"/>
                  </a:lnTo>
                  <a:lnTo>
                    <a:pt x="290" y="374"/>
                  </a:lnTo>
                  <a:lnTo>
                    <a:pt x="276" y="368"/>
                  </a:lnTo>
                  <a:lnTo>
                    <a:pt x="274" y="368"/>
                  </a:lnTo>
                  <a:lnTo>
                    <a:pt x="274" y="366"/>
                  </a:lnTo>
                  <a:lnTo>
                    <a:pt x="274" y="364"/>
                  </a:lnTo>
                  <a:lnTo>
                    <a:pt x="272" y="344"/>
                  </a:lnTo>
                  <a:lnTo>
                    <a:pt x="288" y="262"/>
                  </a:lnTo>
                  <a:lnTo>
                    <a:pt x="280" y="232"/>
                  </a:lnTo>
                  <a:lnTo>
                    <a:pt x="278" y="214"/>
                  </a:lnTo>
                  <a:lnTo>
                    <a:pt x="276" y="190"/>
                  </a:lnTo>
                  <a:lnTo>
                    <a:pt x="278" y="164"/>
                  </a:lnTo>
                  <a:lnTo>
                    <a:pt x="278" y="162"/>
                  </a:lnTo>
                  <a:lnTo>
                    <a:pt x="280" y="160"/>
                  </a:lnTo>
                  <a:lnTo>
                    <a:pt x="296" y="148"/>
                  </a:lnTo>
                  <a:lnTo>
                    <a:pt x="296" y="136"/>
                  </a:lnTo>
                  <a:lnTo>
                    <a:pt x="294" y="130"/>
                  </a:lnTo>
                  <a:lnTo>
                    <a:pt x="290" y="122"/>
                  </a:lnTo>
                  <a:lnTo>
                    <a:pt x="280" y="110"/>
                  </a:lnTo>
                  <a:lnTo>
                    <a:pt x="278" y="110"/>
                  </a:lnTo>
                  <a:lnTo>
                    <a:pt x="278" y="108"/>
                  </a:lnTo>
                  <a:lnTo>
                    <a:pt x="276" y="88"/>
                  </a:lnTo>
                  <a:lnTo>
                    <a:pt x="276" y="86"/>
                  </a:lnTo>
                  <a:lnTo>
                    <a:pt x="298" y="60"/>
                  </a:lnTo>
                  <a:lnTo>
                    <a:pt x="298" y="48"/>
                  </a:lnTo>
                  <a:lnTo>
                    <a:pt x="292" y="36"/>
                  </a:lnTo>
                  <a:lnTo>
                    <a:pt x="290" y="34"/>
                  </a:lnTo>
                  <a:lnTo>
                    <a:pt x="300" y="20"/>
                  </a:lnTo>
                  <a:lnTo>
                    <a:pt x="302" y="20"/>
                  </a:lnTo>
                  <a:lnTo>
                    <a:pt x="312" y="12"/>
                  </a:lnTo>
                  <a:lnTo>
                    <a:pt x="312" y="0"/>
                  </a:lnTo>
                  <a:lnTo>
                    <a:pt x="306" y="0"/>
                  </a:lnTo>
                  <a:lnTo>
                    <a:pt x="296" y="0"/>
                  </a:lnTo>
                  <a:lnTo>
                    <a:pt x="292" y="18"/>
                  </a:lnTo>
                  <a:lnTo>
                    <a:pt x="290" y="18"/>
                  </a:lnTo>
                  <a:lnTo>
                    <a:pt x="268" y="10"/>
                  </a:lnTo>
                  <a:lnTo>
                    <a:pt x="256" y="8"/>
                  </a:lnTo>
                  <a:lnTo>
                    <a:pt x="260" y="28"/>
                  </a:lnTo>
                  <a:lnTo>
                    <a:pt x="244" y="32"/>
                  </a:lnTo>
                  <a:lnTo>
                    <a:pt x="218" y="46"/>
                  </a:lnTo>
                  <a:lnTo>
                    <a:pt x="210" y="56"/>
                  </a:lnTo>
                  <a:lnTo>
                    <a:pt x="210" y="58"/>
                  </a:lnTo>
                  <a:lnTo>
                    <a:pt x="208" y="58"/>
                  </a:lnTo>
                  <a:lnTo>
                    <a:pt x="196" y="70"/>
                  </a:lnTo>
                  <a:lnTo>
                    <a:pt x="192" y="88"/>
                  </a:lnTo>
                  <a:lnTo>
                    <a:pt x="192" y="90"/>
                  </a:lnTo>
                  <a:lnTo>
                    <a:pt x="186" y="118"/>
                  </a:lnTo>
                  <a:lnTo>
                    <a:pt x="184" y="130"/>
                  </a:lnTo>
                  <a:lnTo>
                    <a:pt x="184" y="132"/>
                  </a:lnTo>
                  <a:lnTo>
                    <a:pt x="182" y="132"/>
                  </a:lnTo>
                  <a:lnTo>
                    <a:pt x="174" y="144"/>
                  </a:lnTo>
                  <a:lnTo>
                    <a:pt x="172" y="144"/>
                  </a:lnTo>
                  <a:lnTo>
                    <a:pt x="172" y="146"/>
                  </a:lnTo>
                  <a:lnTo>
                    <a:pt x="152" y="148"/>
                  </a:lnTo>
                  <a:lnTo>
                    <a:pt x="122" y="138"/>
                  </a:lnTo>
                  <a:lnTo>
                    <a:pt x="108" y="132"/>
                  </a:lnTo>
                  <a:close/>
                </a:path>
              </a:pathLst>
            </a:custGeom>
            <a:solidFill>
              <a:srgbClr val="7F7F7F"/>
            </a:solidFill>
            <a:ln w="3175" cmpd="sng">
              <a:solidFill>
                <a:schemeClr val="bg1"/>
              </a:solidFill>
              <a:miter lim="800000"/>
            </a:ln>
          </p:spPr>
          <p:txBody>
            <a:bodyPr/>
            <a:lstStyle/>
            <a:p>
              <a:endParaRPr lang="zh-CN" altLang="en-US"/>
            </a:p>
          </p:txBody>
        </p:sp>
        <p:sp>
          <p:nvSpPr>
            <p:cNvPr id="40982" name="山西"/>
            <p:cNvSpPr>
              <a:spLocks noChangeArrowheads="1"/>
            </p:cNvSpPr>
            <p:nvPr/>
          </p:nvSpPr>
          <p:spPr bwMode="auto">
            <a:xfrm>
              <a:off x="3777436" y="1786673"/>
              <a:ext cx="386695" cy="848580"/>
            </a:xfrm>
            <a:custGeom>
              <a:avLst/>
              <a:gdLst>
                <a:gd name="T0" fmla="*/ 2147483646 w 216"/>
                <a:gd name="T1" fmla="*/ 2147483646 h 474"/>
                <a:gd name="T2" fmla="*/ 2147483646 w 216"/>
                <a:gd name="T3" fmla="*/ 2147483646 h 474"/>
                <a:gd name="T4" fmla="*/ 2147483646 w 216"/>
                <a:gd name="T5" fmla="*/ 2147483646 h 474"/>
                <a:gd name="T6" fmla="*/ 2147483646 w 216"/>
                <a:gd name="T7" fmla="*/ 2147483646 h 474"/>
                <a:gd name="T8" fmla="*/ 2147483646 w 216"/>
                <a:gd name="T9" fmla="*/ 2147483646 h 474"/>
                <a:gd name="T10" fmla="*/ 2147483646 w 216"/>
                <a:gd name="T11" fmla="*/ 2147483646 h 474"/>
                <a:gd name="T12" fmla="*/ 2147483646 w 216"/>
                <a:gd name="T13" fmla="*/ 2147483646 h 474"/>
                <a:gd name="T14" fmla="*/ 2147483646 w 216"/>
                <a:gd name="T15" fmla="*/ 2147483646 h 474"/>
                <a:gd name="T16" fmla="*/ 2147483646 w 216"/>
                <a:gd name="T17" fmla="*/ 2147483646 h 474"/>
                <a:gd name="T18" fmla="*/ 2147483646 w 216"/>
                <a:gd name="T19" fmla="*/ 2147483646 h 474"/>
                <a:gd name="T20" fmla="*/ 2147483646 w 216"/>
                <a:gd name="T21" fmla="*/ 2147483646 h 474"/>
                <a:gd name="T22" fmla="*/ 2147483646 w 216"/>
                <a:gd name="T23" fmla="*/ 2147483646 h 474"/>
                <a:gd name="T24" fmla="*/ 2147483646 w 216"/>
                <a:gd name="T25" fmla="*/ 2147483646 h 474"/>
                <a:gd name="T26" fmla="*/ 2147483646 w 216"/>
                <a:gd name="T27" fmla="*/ 2147483646 h 474"/>
                <a:gd name="T28" fmla="*/ 2147483646 w 216"/>
                <a:gd name="T29" fmla="*/ 2147483646 h 474"/>
                <a:gd name="T30" fmla="*/ 2147483646 w 216"/>
                <a:gd name="T31" fmla="*/ 2147483646 h 474"/>
                <a:gd name="T32" fmla="*/ 2147483646 w 216"/>
                <a:gd name="T33" fmla="*/ 2147483646 h 474"/>
                <a:gd name="T34" fmla="*/ 2147483646 w 216"/>
                <a:gd name="T35" fmla="*/ 2147483646 h 474"/>
                <a:gd name="T36" fmla="*/ 2147483646 w 216"/>
                <a:gd name="T37" fmla="*/ 2147483646 h 474"/>
                <a:gd name="T38" fmla="*/ 2147483646 w 216"/>
                <a:gd name="T39" fmla="*/ 2147483646 h 474"/>
                <a:gd name="T40" fmla="*/ 2147483646 w 216"/>
                <a:gd name="T41" fmla="*/ 2147483646 h 474"/>
                <a:gd name="T42" fmla="*/ 2147483646 w 216"/>
                <a:gd name="T43" fmla="*/ 2147483646 h 474"/>
                <a:gd name="T44" fmla="*/ 2147483646 w 216"/>
                <a:gd name="T45" fmla="*/ 2147483646 h 474"/>
                <a:gd name="T46" fmla="*/ 2147483646 w 216"/>
                <a:gd name="T47" fmla="*/ 2147483646 h 474"/>
                <a:gd name="T48" fmla="*/ 2147483646 w 216"/>
                <a:gd name="T49" fmla="*/ 2147483646 h 474"/>
                <a:gd name="T50" fmla="*/ 2147483646 w 216"/>
                <a:gd name="T51" fmla="*/ 2147483646 h 474"/>
                <a:gd name="T52" fmla="*/ 2147483646 w 216"/>
                <a:gd name="T53" fmla="*/ 2147483646 h 474"/>
                <a:gd name="T54" fmla="*/ 2147483646 w 216"/>
                <a:gd name="T55" fmla="*/ 2147483646 h 474"/>
                <a:gd name="T56" fmla="*/ 2147483646 w 216"/>
                <a:gd name="T57" fmla="*/ 2147483646 h 474"/>
                <a:gd name="T58" fmla="*/ 2147483646 w 216"/>
                <a:gd name="T59" fmla="*/ 2147483646 h 474"/>
                <a:gd name="T60" fmla="*/ 2147483646 w 216"/>
                <a:gd name="T61" fmla="*/ 2147483646 h 474"/>
                <a:gd name="T62" fmla="*/ 2147483646 w 216"/>
                <a:gd name="T63" fmla="*/ 2147483646 h 474"/>
                <a:gd name="T64" fmla="*/ 2147483646 w 216"/>
                <a:gd name="T65" fmla="*/ 2147483646 h 474"/>
                <a:gd name="T66" fmla="*/ 2147483646 w 216"/>
                <a:gd name="T67" fmla="*/ 2147483646 h 474"/>
                <a:gd name="T68" fmla="*/ 2147483646 w 216"/>
                <a:gd name="T69" fmla="*/ 2147483646 h 474"/>
                <a:gd name="T70" fmla="*/ 2147483646 w 216"/>
                <a:gd name="T71" fmla="*/ 2147483646 h 474"/>
                <a:gd name="T72" fmla="*/ 2147483646 w 216"/>
                <a:gd name="T73" fmla="*/ 2147483646 h 474"/>
                <a:gd name="T74" fmla="*/ 2147483646 w 216"/>
                <a:gd name="T75" fmla="*/ 2147483646 h 474"/>
                <a:gd name="T76" fmla="*/ 2147483646 w 216"/>
                <a:gd name="T77" fmla="*/ 2147483646 h 474"/>
                <a:gd name="T78" fmla="*/ 2147483646 w 216"/>
                <a:gd name="T79" fmla="*/ 2147483646 h 474"/>
                <a:gd name="T80" fmla="*/ 2147483646 w 216"/>
                <a:gd name="T81" fmla="*/ 2147483646 h 474"/>
                <a:gd name="T82" fmla="*/ 2147483646 w 216"/>
                <a:gd name="T83" fmla="*/ 2147483646 h 474"/>
                <a:gd name="T84" fmla="*/ 2147483646 w 216"/>
                <a:gd name="T85" fmla="*/ 2147483646 h 474"/>
                <a:gd name="T86" fmla="*/ 2147483646 w 216"/>
                <a:gd name="T87" fmla="*/ 2147483646 h 474"/>
                <a:gd name="T88" fmla="*/ 2147483646 w 216"/>
                <a:gd name="T89" fmla="*/ 2147483646 h 474"/>
                <a:gd name="T90" fmla="*/ 2147483646 w 216"/>
                <a:gd name="T91" fmla="*/ 2147483646 h 474"/>
                <a:gd name="T92" fmla="*/ 2147483646 w 216"/>
                <a:gd name="T93" fmla="*/ 2147483646 h 474"/>
                <a:gd name="T94" fmla="*/ 2147483646 w 216"/>
                <a:gd name="T95" fmla="*/ 2147483646 h 474"/>
                <a:gd name="T96" fmla="*/ 2147483646 w 216"/>
                <a:gd name="T97" fmla="*/ 2147483646 h 47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16"/>
                <a:gd name="T148" fmla="*/ 0 h 474"/>
                <a:gd name="T149" fmla="*/ 216 w 216"/>
                <a:gd name="T150" fmla="*/ 474 h 47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16" h="474">
                  <a:moveTo>
                    <a:pt x="202" y="24"/>
                  </a:moveTo>
                  <a:lnTo>
                    <a:pt x="204" y="20"/>
                  </a:lnTo>
                  <a:lnTo>
                    <a:pt x="200" y="8"/>
                  </a:lnTo>
                  <a:lnTo>
                    <a:pt x="194" y="0"/>
                  </a:lnTo>
                  <a:lnTo>
                    <a:pt x="188" y="12"/>
                  </a:lnTo>
                  <a:lnTo>
                    <a:pt x="176" y="24"/>
                  </a:lnTo>
                  <a:lnTo>
                    <a:pt x="174" y="24"/>
                  </a:lnTo>
                  <a:lnTo>
                    <a:pt x="156" y="30"/>
                  </a:lnTo>
                  <a:lnTo>
                    <a:pt x="154" y="30"/>
                  </a:lnTo>
                  <a:lnTo>
                    <a:pt x="136" y="28"/>
                  </a:lnTo>
                  <a:lnTo>
                    <a:pt x="124" y="30"/>
                  </a:lnTo>
                  <a:lnTo>
                    <a:pt x="122" y="40"/>
                  </a:lnTo>
                  <a:lnTo>
                    <a:pt x="112" y="46"/>
                  </a:lnTo>
                  <a:lnTo>
                    <a:pt x="112" y="48"/>
                  </a:lnTo>
                  <a:lnTo>
                    <a:pt x="110" y="48"/>
                  </a:lnTo>
                  <a:lnTo>
                    <a:pt x="94" y="46"/>
                  </a:lnTo>
                  <a:lnTo>
                    <a:pt x="92" y="48"/>
                  </a:lnTo>
                  <a:lnTo>
                    <a:pt x="92" y="64"/>
                  </a:lnTo>
                  <a:lnTo>
                    <a:pt x="84" y="76"/>
                  </a:lnTo>
                  <a:lnTo>
                    <a:pt x="82" y="76"/>
                  </a:lnTo>
                  <a:lnTo>
                    <a:pt x="68" y="92"/>
                  </a:lnTo>
                  <a:lnTo>
                    <a:pt x="66" y="92"/>
                  </a:lnTo>
                  <a:lnTo>
                    <a:pt x="50" y="96"/>
                  </a:lnTo>
                  <a:lnTo>
                    <a:pt x="40" y="106"/>
                  </a:lnTo>
                  <a:lnTo>
                    <a:pt x="42" y="120"/>
                  </a:lnTo>
                  <a:lnTo>
                    <a:pt x="42" y="124"/>
                  </a:lnTo>
                  <a:lnTo>
                    <a:pt x="40" y="124"/>
                  </a:lnTo>
                  <a:lnTo>
                    <a:pt x="28" y="136"/>
                  </a:lnTo>
                  <a:lnTo>
                    <a:pt x="20" y="144"/>
                  </a:lnTo>
                  <a:lnTo>
                    <a:pt x="26" y="154"/>
                  </a:lnTo>
                  <a:lnTo>
                    <a:pt x="26" y="156"/>
                  </a:lnTo>
                  <a:lnTo>
                    <a:pt x="26" y="170"/>
                  </a:lnTo>
                  <a:lnTo>
                    <a:pt x="26" y="172"/>
                  </a:lnTo>
                  <a:lnTo>
                    <a:pt x="16" y="184"/>
                  </a:lnTo>
                  <a:lnTo>
                    <a:pt x="4" y="198"/>
                  </a:lnTo>
                  <a:lnTo>
                    <a:pt x="6" y="214"/>
                  </a:lnTo>
                  <a:lnTo>
                    <a:pt x="16" y="224"/>
                  </a:lnTo>
                  <a:lnTo>
                    <a:pt x="22" y="236"/>
                  </a:lnTo>
                  <a:lnTo>
                    <a:pt x="24" y="244"/>
                  </a:lnTo>
                  <a:lnTo>
                    <a:pt x="24" y="262"/>
                  </a:lnTo>
                  <a:lnTo>
                    <a:pt x="22" y="264"/>
                  </a:lnTo>
                  <a:lnTo>
                    <a:pt x="6" y="276"/>
                  </a:lnTo>
                  <a:lnTo>
                    <a:pt x="4" y="300"/>
                  </a:lnTo>
                  <a:lnTo>
                    <a:pt x="6" y="324"/>
                  </a:lnTo>
                  <a:lnTo>
                    <a:pt x="10" y="340"/>
                  </a:lnTo>
                  <a:lnTo>
                    <a:pt x="18" y="368"/>
                  </a:lnTo>
                  <a:lnTo>
                    <a:pt x="18" y="370"/>
                  </a:lnTo>
                  <a:lnTo>
                    <a:pt x="18" y="372"/>
                  </a:lnTo>
                  <a:lnTo>
                    <a:pt x="0" y="452"/>
                  </a:lnTo>
                  <a:lnTo>
                    <a:pt x="2" y="468"/>
                  </a:lnTo>
                  <a:lnTo>
                    <a:pt x="14" y="474"/>
                  </a:lnTo>
                  <a:lnTo>
                    <a:pt x="32" y="456"/>
                  </a:lnTo>
                  <a:lnTo>
                    <a:pt x="34" y="456"/>
                  </a:lnTo>
                  <a:lnTo>
                    <a:pt x="96" y="432"/>
                  </a:lnTo>
                  <a:lnTo>
                    <a:pt x="112" y="416"/>
                  </a:lnTo>
                  <a:lnTo>
                    <a:pt x="114" y="416"/>
                  </a:lnTo>
                  <a:lnTo>
                    <a:pt x="116" y="416"/>
                  </a:lnTo>
                  <a:lnTo>
                    <a:pt x="150" y="420"/>
                  </a:lnTo>
                  <a:lnTo>
                    <a:pt x="162" y="416"/>
                  </a:lnTo>
                  <a:lnTo>
                    <a:pt x="180" y="408"/>
                  </a:lnTo>
                  <a:lnTo>
                    <a:pt x="180" y="392"/>
                  </a:lnTo>
                  <a:lnTo>
                    <a:pt x="182" y="392"/>
                  </a:lnTo>
                  <a:lnTo>
                    <a:pt x="192" y="382"/>
                  </a:lnTo>
                  <a:lnTo>
                    <a:pt x="190" y="372"/>
                  </a:lnTo>
                  <a:lnTo>
                    <a:pt x="190" y="370"/>
                  </a:lnTo>
                  <a:lnTo>
                    <a:pt x="190" y="368"/>
                  </a:lnTo>
                  <a:lnTo>
                    <a:pt x="194" y="364"/>
                  </a:lnTo>
                  <a:lnTo>
                    <a:pt x="192" y="360"/>
                  </a:lnTo>
                  <a:lnTo>
                    <a:pt x="190" y="356"/>
                  </a:lnTo>
                  <a:lnTo>
                    <a:pt x="190" y="352"/>
                  </a:lnTo>
                  <a:lnTo>
                    <a:pt x="194" y="340"/>
                  </a:lnTo>
                  <a:lnTo>
                    <a:pt x="198" y="336"/>
                  </a:lnTo>
                  <a:lnTo>
                    <a:pt x="196" y="324"/>
                  </a:lnTo>
                  <a:lnTo>
                    <a:pt x="184" y="310"/>
                  </a:lnTo>
                  <a:lnTo>
                    <a:pt x="182" y="306"/>
                  </a:lnTo>
                  <a:lnTo>
                    <a:pt x="180" y="302"/>
                  </a:lnTo>
                  <a:lnTo>
                    <a:pt x="180" y="298"/>
                  </a:lnTo>
                  <a:lnTo>
                    <a:pt x="182" y="294"/>
                  </a:lnTo>
                  <a:lnTo>
                    <a:pt x="184" y="288"/>
                  </a:lnTo>
                  <a:lnTo>
                    <a:pt x="190" y="280"/>
                  </a:lnTo>
                  <a:lnTo>
                    <a:pt x="192" y="268"/>
                  </a:lnTo>
                  <a:lnTo>
                    <a:pt x="202" y="248"/>
                  </a:lnTo>
                  <a:lnTo>
                    <a:pt x="204" y="240"/>
                  </a:lnTo>
                  <a:lnTo>
                    <a:pt x="216" y="216"/>
                  </a:lnTo>
                  <a:lnTo>
                    <a:pt x="208" y="200"/>
                  </a:lnTo>
                  <a:lnTo>
                    <a:pt x="184" y="184"/>
                  </a:lnTo>
                  <a:lnTo>
                    <a:pt x="182" y="184"/>
                  </a:lnTo>
                  <a:lnTo>
                    <a:pt x="176" y="170"/>
                  </a:lnTo>
                  <a:lnTo>
                    <a:pt x="176" y="168"/>
                  </a:lnTo>
                  <a:lnTo>
                    <a:pt x="180" y="146"/>
                  </a:lnTo>
                  <a:lnTo>
                    <a:pt x="184" y="130"/>
                  </a:lnTo>
                  <a:lnTo>
                    <a:pt x="184" y="122"/>
                  </a:lnTo>
                  <a:lnTo>
                    <a:pt x="188" y="116"/>
                  </a:lnTo>
                  <a:lnTo>
                    <a:pt x="190" y="114"/>
                  </a:lnTo>
                  <a:lnTo>
                    <a:pt x="194" y="114"/>
                  </a:lnTo>
                  <a:lnTo>
                    <a:pt x="208" y="112"/>
                  </a:lnTo>
                  <a:lnTo>
                    <a:pt x="212" y="102"/>
                  </a:lnTo>
                  <a:lnTo>
                    <a:pt x="216" y="76"/>
                  </a:lnTo>
                  <a:lnTo>
                    <a:pt x="214" y="66"/>
                  </a:lnTo>
                  <a:lnTo>
                    <a:pt x="200" y="64"/>
                  </a:lnTo>
                  <a:lnTo>
                    <a:pt x="184" y="56"/>
                  </a:lnTo>
                  <a:lnTo>
                    <a:pt x="182" y="54"/>
                  </a:lnTo>
                  <a:lnTo>
                    <a:pt x="182" y="52"/>
                  </a:lnTo>
                  <a:lnTo>
                    <a:pt x="180" y="32"/>
                  </a:lnTo>
                  <a:lnTo>
                    <a:pt x="180" y="28"/>
                  </a:lnTo>
                  <a:lnTo>
                    <a:pt x="202" y="24"/>
                  </a:lnTo>
                  <a:close/>
                </a:path>
              </a:pathLst>
            </a:custGeom>
            <a:solidFill>
              <a:srgbClr val="7F7F7F"/>
            </a:solidFill>
            <a:ln w="3175" cmpd="sng">
              <a:solidFill>
                <a:schemeClr val="bg1"/>
              </a:solidFill>
              <a:miter lim="800000"/>
            </a:ln>
          </p:spPr>
          <p:txBody>
            <a:bodyPr/>
            <a:lstStyle/>
            <a:p>
              <a:endParaRPr lang="zh-CN" altLang="en-US"/>
            </a:p>
          </p:txBody>
        </p:sp>
        <p:sp>
          <p:nvSpPr>
            <p:cNvPr id="40983" name="湖南"/>
            <p:cNvSpPr>
              <a:spLocks noChangeArrowheads="1"/>
            </p:cNvSpPr>
            <p:nvPr/>
          </p:nvSpPr>
          <p:spPr bwMode="auto">
            <a:xfrm>
              <a:off x="3677181" y="3233198"/>
              <a:ext cx="615847" cy="716101"/>
            </a:xfrm>
            <a:custGeom>
              <a:avLst/>
              <a:gdLst>
                <a:gd name="T0" fmla="*/ 2147483646 w 344"/>
                <a:gd name="T1" fmla="*/ 2147483646 h 400"/>
                <a:gd name="T2" fmla="*/ 2147483646 w 344"/>
                <a:gd name="T3" fmla="*/ 2147483646 h 400"/>
                <a:gd name="T4" fmla="*/ 2147483646 w 344"/>
                <a:gd name="T5" fmla="*/ 2147483646 h 400"/>
                <a:gd name="T6" fmla="*/ 2147483646 w 344"/>
                <a:gd name="T7" fmla="*/ 2147483646 h 400"/>
                <a:gd name="T8" fmla="*/ 2147483646 w 344"/>
                <a:gd name="T9" fmla="*/ 2147483646 h 400"/>
                <a:gd name="T10" fmla="*/ 2147483646 w 344"/>
                <a:gd name="T11" fmla="*/ 2147483646 h 400"/>
                <a:gd name="T12" fmla="*/ 2147483646 w 344"/>
                <a:gd name="T13" fmla="*/ 2147483646 h 400"/>
                <a:gd name="T14" fmla="*/ 2147483646 w 344"/>
                <a:gd name="T15" fmla="*/ 2147483646 h 400"/>
                <a:gd name="T16" fmla="*/ 2147483646 w 344"/>
                <a:gd name="T17" fmla="*/ 2147483646 h 400"/>
                <a:gd name="T18" fmla="*/ 2147483646 w 344"/>
                <a:gd name="T19" fmla="*/ 2147483646 h 400"/>
                <a:gd name="T20" fmla="*/ 2147483646 w 344"/>
                <a:gd name="T21" fmla="*/ 0 h 400"/>
                <a:gd name="T22" fmla="*/ 2147483646 w 344"/>
                <a:gd name="T23" fmla="*/ 2147483646 h 400"/>
                <a:gd name="T24" fmla="*/ 2147483646 w 344"/>
                <a:gd name="T25" fmla="*/ 2147483646 h 400"/>
                <a:gd name="T26" fmla="*/ 2147483646 w 344"/>
                <a:gd name="T27" fmla="*/ 2147483646 h 400"/>
                <a:gd name="T28" fmla="*/ 2147483646 w 344"/>
                <a:gd name="T29" fmla="*/ 2147483646 h 400"/>
                <a:gd name="T30" fmla="*/ 2147483646 w 344"/>
                <a:gd name="T31" fmla="*/ 2147483646 h 400"/>
                <a:gd name="T32" fmla="*/ 2147483646 w 344"/>
                <a:gd name="T33" fmla="*/ 2147483646 h 400"/>
                <a:gd name="T34" fmla="*/ 2147483646 w 344"/>
                <a:gd name="T35" fmla="*/ 2147483646 h 400"/>
                <a:gd name="T36" fmla="*/ 2147483646 w 344"/>
                <a:gd name="T37" fmla="*/ 2147483646 h 400"/>
                <a:gd name="T38" fmla="*/ 2147483646 w 344"/>
                <a:gd name="T39" fmla="*/ 2147483646 h 400"/>
                <a:gd name="T40" fmla="*/ 2147483646 w 344"/>
                <a:gd name="T41" fmla="*/ 2147483646 h 400"/>
                <a:gd name="T42" fmla="*/ 2147483646 w 344"/>
                <a:gd name="T43" fmla="*/ 2147483646 h 400"/>
                <a:gd name="T44" fmla="*/ 2147483646 w 344"/>
                <a:gd name="T45" fmla="*/ 2147483646 h 400"/>
                <a:gd name="T46" fmla="*/ 2147483646 w 344"/>
                <a:gd name="T47" fmla="*/ 2147483646 h 400"/>
                <a:gd name="T48" fmla="*/ 2147483646 w 344"/>
                <a:gd name="T49" fmla="*/ 2147483646 h 400"/>
                <a:gd name="T50" fmla="*/ 2147483646 w 344"/>
                <a:gd name="T51" fmla="*/ 2147483646 h 400"/>
                <a:gd name="T52" fmla="*/ 2147483646 w 344"/>
                <a:gd name="T53" fmla="*/ 2147483646 h 400"/>
                <a:gd name="T54" fmla="*/ 2147483646 w 344"/>
                <a:gd name="T55" fmla="*/ 2147483646 h 400"/>
                <a:gd name="T56" fmla="*/ 2147483646 w 344"/>
                <a:gd name="T57" fmla="*/ 2147483646 h 400"/>
                <a:gd name="T58" fmla="*/ 2147483646 w 344"/>
                <a:gd name="T59" fmla="*/ 2147483646 h 400"/>
                <a:gd name="T60" fmla="*/ 2147483646 w 344"/>
                <a:gd name="T61" fmla="*/ 2147483646 h 400"/>
                <a:gd name="T62" fmla="*/ 2147483646 w 344"/>
                <a:gd name="T63" fmla="*/ 2147483646 h 400"/>
                <a:gd name="T64" fmla="*/ 2147483646 w 344"/>
                <a:gd name="T65" fmla="*/ 2147483646 h 400"/>
                <a:gd name="T66" fmla="*/ 2147483646 w 344"/>
                <a:gd name="T67" fmla="*/ 2147483646 h 400"/>
                <a:gd name="T68" fmla="*/ 2147483646 w 344"/>
                <a:gd name="T69" fmla="*/ 2147483646 h 400"/>
                <a:gd name="T70" fmla="*/ 2147483646 w 344"/>
                <a:gd name="T71" fmla="*/ 2147483646 h 400"/>
                <a:gd name="T72" fmla="*/ 2147483646 w 344"/>
                <a:gd name="T73" fmla="*/ 2147483646 h 400"/>
                <a:gd name="T74" fmla="*/ 2147483646 w 344"/>
                <a:gd name="T75" fmla="*/ 2147483646 h 400"/>
                <a:gd name="T76" fmla="*/ 2147483646 w 344"/>
                <a:gd name="T77" fmla="*/ 2147483646 h 400"/>
                <a:gd name="T78" fmla="*/ 2147483646 w 344"/>
                <a:gd name="T79" fmla="*/ 2147483646 h 400"/>
                <a:gd name="T80" fmla="*/ 2147483646 w 344"/>
                <a:gd name="T81" fmla="*/ 2147483646 h 400"/>
                <a:gd name="T82" fmla="*/ 2147483646 w 344"/>
                <a:gd name="T83" fmla="*/ 2147483646 h 400"/>
                <a:gd name="T84" fmla="*/ 2147483646 w 344"/>
                <a:gd name="T85" fmla="*/ 2147483646 h 400"/>
                <a:gd name="T86" fmla="*/ 2147483646 w 344"/>
                <a:gd name="T87" fmla="*/ 2147483646 h 400"/>
                <a:gd name="T88" fmla="*/ 2147483646 w 344"/>
                <a:gd name="T89" fmla="*/ 2147483646 h 400"/>
                <a:gd name="T90" fmla="*/ 2147483646 w 344"/>
                <a:gd name="T91" fmla="*/ 2147483646 h 400"/>
                <a:gd name="T92" fmla="*/ 2147483646 w 344"/>
                <a:gd name="T93" fmla="*/ 2147483646 h 400"/>
                <a:gd name="T94" fmla="*/ 2147483646 w 344"/>
                <a:gd name="T95" fmla="*/ 2147483646 h 400"/>
                <a:gd name="T96" fmla="*/ 2147483646 w 344"/>
                <a:gd name="T97" fmla="*/ 2147483646 h 400"/>
                <a:gd name="T98" fmla="*/ 2147483646 w 344"/>
                <a:gd name="T99" fmla="*/ 2147483646 h 400"/>
                <a:gd name="T100" fmla="*/ 2147483646 w 344"/>
                <a:gd name="T101" fmla="*/ 2147483646 h 400"/>
                <a:gd name="T102" fmla="*/ 2147483646 w 344"/>
                <a:gd name="T103" fmla="*/ 2147483646 h 400"/>
                <a:gd name="T104" fmla="*/ 2147483646 w 344"/>
                <a:gd name="T105" fmla="*/ 2147483646 h 40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44"/>
                <a:gd name="T160" fmla="*/ 0 h 400"/>
                <a:gd name="T161" fmla="*/ 344 w 344"/>
                <a:gd name="T162" fmla="*/ 400 h 40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44" h="400">
                  <a:moveTo>
                    <a:pt x="300" y="68"/>
                  </a:moveTo>
                  <a:lnTo>
                    <a:pt x="300" y="68"/>
                  </a:lnTo>
                  <a:lnTo>
                    <a:pt x="300" y="66"/>
                  </a:lnTo>
                  <a:lnTo>
                    <a:pt x="292" y="54"/>
                  </a:lnTo>
                  <a:lnTo>
                    <a:pt x="292" y="52"/>
                  </a:lnTo>
                  <a:lnTo>
                    <a:pt x="294" y="32"/>
                  </a:lnTo>
                  <a:lnTo>
                    <a:pt x="292" y="28"/>
                  </a:lnTo>
                  <a:lnTo>
                    <a:pt x="286" y="24"/>
                  </a:lnTo>
                  <a:lnTo>
                    <a:pt x="282" y="24"/>
                  </a:lnTo>
                  <a:lnTo>
                    <a:pt x="274" y="34"/>
                  </a:lnTo>
                  <a:lnTo>
                    <a:pt x="272" y="34"/>
                  </a:lnTo>
                  <a:lnTo>
                    <a:pt x="252" y="44"/>
                  </a:lnTo>
                  <a:lnTo>
                    <a:pt x="250" y="30"/>
                  </a:lnTo>
                  <a:lnTo>
                    <a:pt x="250" y="28"/>
                  </a:lnTo>
                  <a:lnTo>
                    <a:pt x="252" y="22"/>
                  </a:lnTo>
                  <a:lnTo>
                    <a:pt x="250" y="14"/>
                  </a:lnTo>
                  <a:lnTo>
                    <a:pt x="248" y="12"/>
                  </a:lnTo>
                  <a:lnTo>
                    <a:pt x="244" y="20"/>
                  </a:lnTo>
                  <a:lnTo>
                    <a:pt x="218" y="42"/>
                  </a:lnTo>
                  <a:lnTo>
                    <a:pt x="218" y="44"/>
                  </a:lnTo>
                  <a:lnTo>
                    <a:pt x="216" y="44"/>
                  </a:lnTo>
                  <a:lnTo>
                    <a:pt x="214" y="44"/>
                  </a:lnTo>
                  <a:lnTo>
                    <a:pt x="206" y="40"/>
                  </a:lnTo>
                  <a:lnTo>
                    <a:pt x="198" y="32"/>
                  </a:lnTo>
                  <a:lnTo>
                    <a:pt x="184" y="28"/>
                  </a:lnTo>
                  <a:lnTo>
                    <a:pt x="184" y="26"/>
                  </a:lnTo>
                  <a:lnTo>
                    <a:pt x="176" y="20"/>
                  </a:lnTo>
                  <a:lnTo>
                    <a:pt x="150" y="16"/>
                  </a:lnTo>
                  <a:lnTo>
                    <a:pt x="148" y="16"/>
                  </a:lnTo>
                  <a:lnTo>
                    <a:pt x="132" y="6"/>
                  </a:lnTo>
                  <a:lnTo>
                    <a:pt x="132" y="8"/>
                  </a:lnTo>
                  <a:lnTo>
                    <a:pt x="118" y="0"/>
                  </a:lnTo>
                  <a:lnTo>
                    <a:pt x="100" y="0"/>
                  </a:lnTo>
                  <a:lnTo>
                    <a:pt x="94" y="0"/>
                  </a:lnTo>
                  <a:lnTo>
                    <a:pt x="100" y="30"/>
                  </a:lnTo>
                  <a:lnTo>
                    <a:pt x="96" y="30"/>
                  </a:lnTo>
                  <a:lnTo>
                    <a:pt x="80" y="32"/>
                  </a:lnTo>
                  <a:lnTo>
                    <a:pt x="70" y="32"/>
                  </a:lnTo>
                  <a:lnTo>
                    <a:pt x="68" y="32"/>
                  </a:lnTo>
                  <a:lnTo>
                    <a:pt x="60" y="24"/>
                  </a:lnTo>
                  <a:lnTo>
                    <a:pt x="44" y="32"/>
                  </a:lnTo>
                  <a:lnTo>
                    <a:pt x="28" y="52"/>
                  </a:lnTo>
                  <a:lnTo>
                    <a:pt x="16" y="86"/>
                  </a:lnTo>
                  <a:lnTo>
                    <a:pt x="20" y="124"/>
                  </a:lnTo>
                  <a:lnTo>
                    <a:pt x="26" y="144"/>
                  </a:lnTo>
                  <a:lnTo>
                    <a:pt x="26" y="148"/>
                  </a:lnTo>
                  <a:lnTo>
                    <a:pt x="24" y="150"/>
                  </a:lnTo>
                  <a:lnTo>
                    <a:pt x="20" y="152"/>
                  </a:lnTo>
                  <a:lnTo>
                    <a:pt x="20" y="156"/>
                  </a:lnTo>
                  <a:lnTo>
                    <a:pt x="18" y="166"/>
                  </a:lnTo>
                  <a:lnTo>
                    <a:pt x="26" y="198"/>
                  </a:lnTo>
                  <a:lnTo>
                    <a:pt x="24" y="200"/>
                  </a:lnTo>
                  <a:lnTo>
                    <a:pt x="8" y="210"/>
                  </a:lnTo>
                  <a:lnTo>
                    <a:pt x="4" y="214"/>
                  </a:lnTo>
                  <a:lnTo>
                    <a:pt x="2" y="218"/>
                  </a:lnTo>
                  <a:lnTo>
                    <a:pt x="0" y="228"/>
                  </a:lnTo>
                  <a:lnTo>
                    <a:pt x="14" y="224"/>
                  </a:lnTo>
                  <a:lnTo>
                    <a:pt x="14" y="222"/>
                  </a:lnTo>
                  <a:lnTo>
                    <a:pt x="16" y="222"/>
                  </a:lnTo>
                  <a:lnTo>
                    <a:pt x="22" y="224"/>
                  </a:lnTo>
                  <a:lnTo>
                    <a:pt x="26" y="226"/>
                  </a:lnTo>
                  <a:lnTo>
                    <a:pt x="30" y="228"/>
                  </a:lnTo>
                  <a:lnTo>
                    <a:pt x="32" y="234"/>
                  </a:lnTo>
                  <a:lnTo>
                    <a:pt x="34" y="252"/>
                  </a:lnTo>
                  <a:lnTo>
                    <a:pt x="32" y="254"/>
                  </a:lnTo>
                  <a:lnTo>
                    <a:pt x="32" y="256"/>
                  </a:lnTo>
                  <a:lnTo>
                    <a:pt x="28" y="260"/>
                  </a:lnTo>
                  <a:lnTo>
                    <a:pt x="28" y="264"/>
                  </a:lnTo>
                  <a:lnTo>
                    <a:pt x="24" y="282"/>
                  </a:lnTo>
                  <a:lnTo>
                    <a:pt x="28" y="290"/>
                  </a:lnTo>
                  <a:lnTo>
                    <a:pt x="32" y="296"/>
                  </a:lnTo>
                  <a:lnTo>
                    <a:pt x="48" y="316"/>
                  </a:lnTo>
                  <a:lnTo>
                    <a:pt x="64" y="304"/>
                  </a:lnTo>
                  <a:lnTo>
                    <a:pt x="76" y="302"/>
                  </a:lnTo>
                  <a:lnTo>
                    <a:pt x="76" y="304"/>
                  </a:lnTo>
                  <a:lnTo>
                    <a:pt x="84" y="306"/>
                  </a:lnTo>
                  <a:lnTo>
                    <a:pt x="88" y="306"/>
                  </a:lnTo>
                  <a:lnTo>
                    <a:pt x="92" y="302"/>
                  </a:lnTo>
                  <a:lnTo>
                    <a:pt x="100" y="292"/>
                  </a:lnTo>
                  <a:lnTo>
                    <a:pt x="98" y="286"/>
                  </a:lnTo>
                  <a:lnTo>
                    <a:pt x="100" y="282"/>
                  </a:lnTo>
                  <a:lnTo>
                    <a:pt x="104" y="280"/>
                  </a:lnTo>
                  <a:lnTo>
                    <a:pt x="124" y="280"/>
                  </a:lnTo>
                  <a:lnTo>
                    <a:pt x="128" y="280"/>
                  </a:lnTo>
                  <a:lnTo>
                    <a:pt x="130" y="280"/>
                  </a:lnTo>
                  <a:lnTo>
                    <a:pt x="134" y="274"/>
                  </a:lnTo>
                  <a:lnTo>
                    <a:pt x="136" y="270"/>
                  </a:lnTo>
                  <a:lnTo>
                    <a:pt x="142" y="270"/>
                  </a:lnTo>
                  <a:lnTo>
                    <a:pt x="146" y="272"/>
                  </a:lnTo>
                  <a:lnTo>
                    <a:pt x="152" y="280"/>
                  </a:lnTo>
                  <a:lnTo>
                    <a:pt x="154" y="284"/>
                  </a:lnTo>
                  <a:lnTo>
                    <a:pt x="156" y="288"/>
                  </a:lnTo>
                  <a:lnTo>
                    <a:pt x="154" y="302"/>
                  </a:lnTo>
                  <a:lnTo>
                    <a:pt x="156" y="304"/>
                  </a:lnTo>
                  <a:lnTo>
                    <a:pt x="162" y="310"/>
                  </a:lnTo>
                  <a:lnTo>
                    <a:pt x="164" y="316"/>
                  </a:lnTo>
                  <a:lnTo>
                    <a:pt x="162" y="330"/>
                  </a:lnTo>
                  <a:lnTo>
                    <a:pt x="158" y="340"/>
                  </a:lnTo>
                  <a:lnTo>
                    <a:pt x="154" y="344"/>
                  </a:lnTo>
                  <a:lnTo>
                    <a:pt x="142" y="370"/>
                  </a:lnTo>
                  <a:lnTo>
                    <a:pt x="146" y="372"/>
                  </a:lnTo>
                  <a:lnTo>
                    <a:pt x="164" y="372"/>
                  </a:lnTo>
                  <a:lnTo>
                    <a:pt x="168" y="374"/>
                  </a:lnTo>
                  <a:lnTo>
                    <a:pt x="168" y="376"/>
                  </a:lnTo>
                  <a:lnTo>
                    <a:pt x="164" y="388"/>
                  </a:lnTo>
                  <a:lnTo>
                    <a:pt x="164" y="394"/>
                  </a:lnTo>
                  <a:lnTo>
                    <a:pt x="172" y="398"/>
                  </a:lnTo>
                  <a:lnTo>
                    <a:pt x="176" y="400"/>
                  </a:lnTo>
                  <a:lnTo>
                    <a:pt x="178" y="398"/>
                  </a:lnTo>
                  <a:lnTo>
                    <a:pt x="188" y="394"/>
                  </a:lnTo>
                  <a:lnTo>
                    <a:pt x="194" y="392"/>
                  </a:lnTo>
                  <a:lnTo>
                    <a:pt x="204" y="392"/>
                  </a:lnTo>
                  <a:lnTo>
                    <a:pt x="216" y="380"/>
                  </a:lnTo>
                  <a:lnTo>
                    <a:pt x="216" y="366"/>
                  </a:lnTo>
                  <a:lnTo>
                    <a:pt x="216" y="360"/>
                  </a:lnTo>
                  <a:lnTo>
                    <a:pt x="216" y="356"/>
                  </a:lnTo>
                  <a:lnTo>
                    <a:pt x="220" y="354"/>
                  </a:lnTo>
                  <a:lnTo>
                    <a:pt x="224" y="354"/>
                  </a:lnTo>
                  <a:lnTo>
                    <a:pt x="230" y="356"/>
                  </a:lnTo>
                  <a:lnTo>
                    <a:pt x="236" y="360"/>
                  </a:lnTo>
                  <a:lnTo>
                    <a:pt x="256" y="372"/>
                  </a:lnTo>
                  <a:lnTo>
                    <a:pt x="264" y="376"/>
                  </a:lnTo>
                  <a:lnTo>
                    <a:pt x="270" y="378"/>
                  </a:lnTo>
                  <a:lnTo>
                    <a:pt x="270" y="376"/>
                  </a:lnTo>
                  <a:lnTo>
                    <a:pt x="270" y="370"/>
                  </a:lnTo>
                  <a:lnTo>
                    <a:pt x="266" y="360"/>
                  </a:lnTo>
                  <a:lnTo>
                    <a:pt x="256" y="344"/>
                  </a:lnTo>
                  <a:lnTo>
                    <a:pt x="256" y="342"/>
                  </a:lnTo>
                  <a:lnTo>
                    <a:pt x="256" y="340"/>
                  </a:lnTo>
                  <a:lnTo>
                    <a:pt x="264" y="332"/>
                  </a:lnTo>
                  <a:lnTo>
                    <a:pt x="274" y="326"/>
                  </a:lnTo>
                  <a:lnTo>
                    <a:pt x="282" y="324"/>
                  </a:lnTo>
                  <a:lnTo>
                    <a:pt x="292" y="326"/>
                  </a:lnTo>
                  <a:lnTo>
                    <a:pt x="320" y="340"/>
                  </a:lnTo>
                  <a:lnTo>
                    <a:pt x="332" y="332"/>
                  </a:lnTo>
                  <a:lnTo>
                    <a:pt x="334" y="332"/>
                  </a:lnTo>
                  <a:lnTo>
                    <a:pt x="334" y="330"/>
                  </a:lnTo>
                  <a:lnTo>
                    <a:pt x="332" y="328"/>
                  </a:lnTo>
                  <a:lnTo>
                    <a:pt x="334" y="326"/>
                  </a:lnTo>
                  <a:lnTo>
                    <a:pt x="340" y="314"/>
                  </a:lnTo>
                  <a:lnTo>
                    <a:pt x="344" y="304"/>
                  </a:lnTo>
                  <a:lnTo>
                    <a:pt x="344" y="298"/>
                  </a:lnTo>
                  <a:lnTo>
                    <a:pt x="344" y="292"/>
                  </a:lnTo>
                  <a:lnTo>
                    <a:pt x="338" y="286"/>
                  </a:lnTo>
                  <a:lnTo>
                    <a:pt x="334" y="284"/>
                  </a:lnTo>
                  <a:lnTo>
                    <a:pt x="332" y="284"/>
                  </a:lnTo>
                  <a:lnTo>
                    <a:pt x="330" y="276"/>
                  </a:lnTo>
                  <a:lnTo>
                    <a:pt x="332" y="276"/>
                  </a:lnTo>
                  <a:lnTo>
                    <a:pt x="338" y="272"/>
                  </a:lnTo>
                  <a:lnTo>
                    <a:pt x="340" y="268"/>
                  </a:lnTo>
                  <a:lnTo>
                    <a:pt x="338" y="264"/>
                  </a:lnTo>
                  <a:lnTo>
                    <a:pt x="326" y="252"/>
                  </a:lnTo>
                  <a:lnTo>
                    <a:pt x="326" y="250"/>
                  </a:lnTo>
                  <a:lnTo>
                    <a:pt x="320" y="232"/>
                  </a:lnTo>
                  <a:lnTo>
                    <a:pt x="316" y="214"/>
                  </a:lnTo>
                  <a:lnTo>
                    <a:pt x="316" y="196"/>
                  </a:lnTo>
                  <a:lnTo>
                    <a:pt x="316" y="188"/>
                  </a:lnTo>
                  <a:lnTo>
                    <a:pt x="308" y="196"/>
                  </a:lnTo>
                  <a:lnTo>
                    <a:pt x="302" y="204"/>
                  </a:lnTo>
                  <a:lnTo>
                    <a:pt x="300" y="170"/>
                  </a:lnTo>
                  <a:lnTo>
                    <a:pt x="300" y="168"/>
                  </a:lnTo>
                  <a:lnTo>
                    <a:pt x="322" y="138"/>
                  </a:lnTo>
                  <a:lnTo>
                    <a:pt x="334" y="124"/>
                  </a:lnTo>
                  <a:lnTo>
                    <a:pt x="326" y="100"/>
                  </a:lnTo>
                  <a:lnTo>
                    <a:pt x="322" y="76"/>
                  </a:lnTo>
                  <a:lnTo>
                    <a:pt x="308" y="70"/>
                  </a:lnTo>
                  <a:lnTo>
                    <a:pt x="300" y="68"/>
                  </a:lnTo>
                  <a:close/>
                </a:path>
              </a:pathLst>
            </a:custGeom>
            <a:solidFill>
              <a:srgbClr val="548235"/>
            </a:solidFill>
            <a:ln w="3175" cmpd="sng">
              <a:solidFill>
                <a:schemeClr val="bg1"/>
              </a:solidFill>
              <a:miter lim="800000"/>
            </a:ln>
          </p:spPr>
          <p:txBody>
            <a:bodyPr/>
            <a:lstStyle/>
            <a:p>
              <a:endParaRPr lang="zh-CN" altLang="en-US"/>
            </a:p>
          </p:txBody>
        </p:sp>
        <p:sp>
          <p:nvSpPr>
            <p:cNvPr id="40984" name="湖北"/>
            <p:cNvSpPr>
              <a:spLocks noChangeArrowheads="1"/>
            </p:cNvSpPr>
            <p:nvPr/>
          </p:nvSpPr>
          <p:spPr bwMode="auto">
            <a:xfrm>
              <a:off x="3605571" y="2821440"/>
              <a:ext cx="873644" cy="547818"/>
            </a:xfrm>
            <a:custGeom>
              <a:avLst/>
              <a:gdLst>
                <a:gd name="T0" fmla="*/ 2147483646 w 488"/>
                <a:gd name="T1" fmla="*/ 2147483646 h 306"/>
                <a:gd name="T2" fmla="*/ 2147483646 w 488"/>
                <a:gd name="T3" fmla="*/ 2147483646 h 306"/>
                <a:gd name="T4" fmla="*/ 2147483646 w 488"/>
                <a:gd name="T5" fmla="*/ 2147483646 h 306"/>
                <a:gd name="T6" fmla="*/ 2147483646 w 488"/>
                <a:gd name="T7" fmla="*/ 2147483646 h 306"/>
                <a:gd name="T8" fmla="*/ 2147483646 w 488"/>
                <a:gd name="T9" fmla="*/ 2147483646 h 306"/>
                <a:gd name="T10" fmla="*/ 2147483646 w 488"/>
                <a:gd name="T11" fmla="*/ 2147483646 h 306"/>
                <a:gd name="T12" fmla="*/ 2147483646 w 488"/>
                <a:gd name="T13" fmla="*/ 2147483646 h 306"/>
                <a:gd name="T14" fmla="*/ 2147483646 w 488"/>
                <a:gd name="T15" fmla="*/ 2147483646 h 306"/>
                <a:gd name="T16" fmla="*/ 2147483646 w 488"/>
                <a:gd name="T17" fmla="*/ 2147483646 h 306"/>
                <a:gd name="T18" fmla="*/ 2147483646 w 488"/>
                <a:gd name="T19" fmla="*/ 2147483646 h 306"/>
                <a:gd name="T20" fmla="*/ 2147483646 w 488"/>
                <a:gd name="T21" fmla="*/ 2147483646 h 306"/>
                <a:gd name="T22" fmla="*/ 2147483646 w 488"/>
                <a:gd name="T23" fmla="*/ 2147483646 h 306"/>
                <a:gd name="T24" fmla="*/ 2147483646 w 488"/>
                <a:gd name="T25" fmla="*/ 2147483646 h 306"/>
                <a:gd name="T26" fmla="*/ 2147483646 w 488"/>
                <a:gd name="T27" fmla="*/ 2147483646 h 306"/>
                <a:gd name="T28" fmla="*/ 2147483646 w 488"/>
                <a:gd name="T29" fmla="*/ 2147483646 h 306"/>
                <a:gd name="T30" fmla="*/ 2147483646 w 488"/>
                <a:gd name="T31" fmla="*/ 2147483646 h 306"/>
                <a:gd name="T32" fmla="*/ 2147483646 w 488"/>
                <a:gd name="T33" fmla="*/ 2147483646 h 306"/>
                <a:gd name="T34" fmla="*/ 2147483646 w 488"/>
                <a:gd name="T35" fmla="*/ 2147483646 h 306"/>
                <a:gd name="T36" fmla="*/ 2147483646 w 488"/>
                <a:gd name="T37" fmla="*/ 2147483646 h 306"/>
                <a:gd name="T38" fmla="*/ 2147483646 w 488"/>
                <a:gd name="T39" fmla="*/ 2147483646 h 306"/>
                <a:gd name="T40" fmla="*/ 2147483646 w 488"/>
                <a:gd name="T41" fmla="*/ 2147483646 h 306"/>
                <a:gd name="T42" fmla="*/ 2147483646 w 488"/>
                <a:gd name="T43" fmla="*/ 2147483646 h 306"/>
                <a:gd name="T44" fmla="*/ 2147483646 w 488"/>
                <a:gd name="T45" fmla="*/ 2147483646 h 306"/>
                <a:gd name="T46" fmla="*/ 2147483646 w 488"/>
                <a:gd name="T47" fmla="*/ 2147483646 h 306"/>
                <a:gd name="T48" fmla="*/ 2147483646 w 488"/>
                <a:gd name="T49" fmla="*/ 2147483646 h 306"/>
                <a:gd name="T50" fmla="*/ 2147483646 w 488"/>
                <a:gd name="T51" fmla="*/ 2147483646 h 306"/>
                <a:gd name="T52" fmla="*/ 2147483646 w 488"/>
                <a:gd name="T53" fmla="*/ 2147483646 h 306"/>
                <a:gd name="T54" fmla="*/ 2147483646 w 488"/>
                <a:gd name="T55" fmla="*/ 2147483646 h 306"/>
                <a:gd name="T56" fmla="*/ 2147483646 w 488"/>
                <a:gd name="T57" fmla="*/ 2147483646 h 306"/>
                <a:gd name="T58" fmla="*/ 2147483646 w 488"/>
                <a:gd name="T59" fmla="*/ 2147483646 h 306"/>
                <a:gd name="T60" fmla="*/ 2147483646 w 488"/>
                <a:gd name="T61" fmla="*/ 2147483646 h 306"/>
                <a:gd name="T62" fmla="*/ 2147483646 w 488"/>
                <a:gd name="T63" fmla="*/ 2147483646 h 306"/>
                <a:gd name="T64" fmla="*/ 2147483646 w 488"/>
                <a:gd name="T65" fmla="*/ 2147483646 h 306"/>
                <a:gd name="T66" fmla="*/ 2147483646 w 488"/>
                <a:gd name="T67" fmla="*/ 2147483646 h 306"/>
                <a:gd name="T68" fmla="*/ 2147483646 w 488"/>
                <a:gd name="T69" fmla="*/ 2147483646 h 306"/>
                <a:gd name="T70" fmla="*/ 2147483646 w 488"/>
                <a:gd name="T71" fmla="*/ 2147483646 h 306"/>
                <a:gd name="T72" fmla="*/ 2147483646 w 488"/>
                <a:gd name="T73" fmla="*/ 2147483646 h 306"/>
                <a:gd name="T74" fmla="*/ 2147483646 w 488"/>
                <a:gd name="T75" fmla="*/ 2147483646 h 306"/>
                <a:gd name="T76" fmla="*/ 2147483646 w 488"/>
                <a:gd name="T77" fmla="*/ 2147483646 h 306"/>
                <a:gd name="T78" fmla="*/ 2147483646 w 488"/>
                <a:gd name="T79" fmla="*/ 2147483646 h 306"/>
                <a:gd name="T80" fmla="*/ 2147483646 w 488"/>
                <a:gd name="T81" fmla="*/ 2147483646 h 306"/>
                <a:gd name="T82" fmla="*/ 2147483646 w 488"/>
                <a:gd name="T83" fmla="*/ 2147483646 h 306"/>
                <a:gd name="T84" fmla="*/ 2147483646 w 488"/>
                <a:gd name="T85" fmla="*/ 2147483646 h 306"/>
                <a:gd name="T86" fmla="*/ 2147483646 w 488"/>
                <a:gd name="T87" fmla="*/ 2147483646 h 306"/>
                <a:gd name="T88" fmla="*/ 2147483646 w 488"/>
                <a:gd name="T89" fmla="*/ 2147483646 h 306"/>
                <a:gd name="T90" fmla="*/ 2147483646 w 488"/>
                <a:gd name="T91" fmla="*/ 2147483646 h 306"/>
                <a:gd name="T92" fmla="*/ 2147483646 w 488"/>
                <a:gd name="T93" fmla="*/ 2147483646 h 306"/>
                <a:gd name="T94" fmla="*/ 2147483646 w 488"/>
                <a:gd name="T95" fmla="*/ 2147483646 h 306"/>
                <a:gd name="T96" fmla="*/ 2147483646 w 488"/>
                <a:gd name="T97" fmla="*/ 2147483646 h 306"/>
                <a:gd name="T98" fmla="*/ 2147483646 w 488"/>
                <a:gd name="T99" fmla="*/ 2147483646 h 306"/>
                <a:gd name="T100" fmla="*/ 2147483646 w 488"/>
                <a:gd name="T101" fmla="*/ 2147483646 h 306"/>
                <a:gd name="T102" fmla="*/ 2147483646 w 488"/>
                <a:gd name="T103" fmla="*/ 2147483646 h 306"/>
                <a:gd name="T104" fmla="*/ 2147483646 w 488"/>
                <a:gd name="T105" fmla="*/ 2147483646 h 306"/>
                <a:gd name="T106" fmla="*/ 2147483646 w 488"/>
                <a:gd name="T107" fmla="*/ 2147483646 h 306"/>
                <a:gd name="T108" fmla="*/ 2147483646 w 488"/>
                <a:gd name="T109" fmla="*/ 2147483646 h 306"/>
                <a:gd name="T110" fmla="*/ 2147483646 w 488"/>
                <a:gd name="T111" fmla="*/ 2147483646 h 306"/>
                <a:gd name="T112" fmla="*/ 2147483646 w 488"/>
                <a:gd name="T113" fmla="*/ 2147483646 h 306"/>
                <a:gd name="T114" fmla="*/ 2147483646 w 488"/>
                <a:gd name="T115" fmla="*/ 2147483646 h 30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88"/>
                <a:gd name="T175" fmla="*/ 0 h 306"/>
                <a:gd name="T176" fmla="*/ 488 w 488"/>
                <a:gd name="T177" fmla="*/ 306 h 30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88" h="306">
                  <a:moveTo>
                    <a:pt x="62" y="2"/>
                  </a:moveTo>
                  <a:lnTo>
                    <a:pt x="60" y="4"/>
                  </a:lnTo>
                  <a:lnTo>
                    <a:pt x="64" y="10"/>
                  </a:lnTo>
                  <a:lnTo>
                    <a:pt x="86" y="24"/>
                  </a:lnTo>
                  <a:lnTo>
                    <a:pt x="100" y="38"/>
                  </a:lnTo>
                  <a:lnTo>
                    <a:pt x="98" y="40"/>
                  </a:lnTo>
                  <a:lnTo>
                    <a:pt x="90" y="50"/>
                  </a:lnTo>
                  <a:lnTo>
                    <a:pt x="88" y="50"/>
                  </a:lnTo>
                  <a:lnTo>
                    <a:pt x="88" y="52"/>
                  </a:lnTo>
                  <a:lnTo>
                    <a:pt x="74" y="52"/>
                  </a:lnTo>
                  <a:lnTo>
                    <a:pt x="66" y="54"/>
                  </a:lnTo>
                  <a:lnTo>
                    <a:pt x="60" y="58"/>
                  </a:lnTo>
                  <a:lnTo>
                    <a:pt x="64" y="66"/>
                  </a:lnTo>
                  <a:lnTo>
                    <a:pt x="64" y="74"/>
                  </a:lnTo>
                  <a:lnTo>
                    <a:pt x="72" y="86"/>
                  </a:lnTo>
                  <a:lnTo>
                    <a:pt x="72" y="108"/>
                  </a:lnTo>
                  <a:lnTo>
                    <a:pt x="78" y="110"/>
                  </a:lnTo>
                  <a:lnTo>
                    <a:pt x="88" y="114"/>
                  </a:lnTo>
                  <a:lnTo>
                    <a:pt x="90" y="114"/>
                  </a:lnTo>
                  <a:lnTo>
                    <a:pt x="92" y="116"/>
                  </a:lnTo>
                  <a:lnTo>
                    <a:pt x="102" y="130"/>
                  </a:lnTo>
                  <a:lnTo>
                    <a:pt x="108" y="146"/>
                  </a:lnTo>
                  <a:lnTo>
                    <a:pt x="108" y="156"/>
                  </a:lnTo>
                  <a:lnTo>
                    <a:pt x="106" y="164"/>
                  </a:lnTo>
                  <a:lnTo>
                    <a:pt x="104" y="170"/>
                  </a:lnTo>
                  <a:lnTo>
                    <a:pt x="94" y="178"/>
                  </a:lnTo>
                  <a:lnTo>
                    <a:pt x="80" y="184"/>
                  </a:lnTo>
                  <a:lnTo>
                    <a:pt x="54" y="200"/>
                  </a:lnTo>
                  <a:lnTo>
                    <a:pt x="52" y="200"/>
                  </a:lnTo>
                  <a:lnTo>
                    <a:pt x="4" y="204"/>
                  </a:lnTo>
                  <a:lnTo>
                    <a:pt x="0" y="216"/>
                  </a:lnTo>
                  <a:lnTo>
                    <a:pt x="8" y="232"/>
                  </a:lnTo>
                  <a:lnTo>
                    <a:pt x="8" y="234"/>
                  </a:lnTo>
                  <a:lnTo>
                    <a:pt x="12" y="254"/>
                  </a:lnTo>
                  <a:lnTo>
                    <a:pt x="38" y="286"/>
                  </a:lnTo>
                  <a:lnTo>
                    <a:pt x="40" y="286"/>
                  </a:lnTo>
                  <a:lnTo>
                    <a:pt x="50" y="306"/>
                  </a:lnTo>
                  <a:lnTo>
                    <a:pt x="52" y="302"/>
                  </a:lnTo>
                  <a:lnTo>
                    <a:pt x="60" y="278"/>
                  </a:lnTo>
                  <a:lnTo>
                    <a:pt x="60" y="276"/>
                  </a:lnTo>
                  <a:lnTo>
                    <a:pt x="76" y="256"/>
                  </a:lnTo>
                  <a:lnTo>
                    <a:pt x="78" y="254"/>
                  </a:lnTo>
                  <a:lnTo>
                    <a:pt x="98" y="246"/>
                  </a:lnTo>
                  <a:lnTo>
                    <a:pt x="100" y="246"/>
                  </a:lnTo>
                  <a:lnTo>
                    <a:pt x="112" y="254"/>
                  </a:lnTo>
                  <a:lnTo>
                    <a:pt x="128" y="252"/>
                  </a:lnTo>
                  <a:lnTo>
                    <a:pt x="124" y="224"/>
                  </a:lnTo>
                  <a:lnTo>
                    <a:pt x="126" y="222"/>
                  </a:lnTo>
                  <a:lnTo>
                    <a:pt x="142" y="222"/>
                  </a:lnTo>
                  <a:lnTo>
                    <a:pt x="158" y="222"/>
                  </a:lnTo>
                  <a:lnTo>
                    <a:pt x="160" y="222"/>
                  </a:lnTo>
                  <a:lnTo>
                    <a:pt x="192" y="238"/>
                  </a:lnTo>
                  <a:lnTo>
                    <a:pt x="218" y="242"/>
                  </a:lnTo>
                  <a:lnTo>
                    <a:pt x="220" y="242"/>
                  </a:lnTo>
                  <a:lnTo>
                    <a:pt x="228" y="250"/>
                  </a:lnTo>
                  <a:lnTo>
                    <a:pt x="242" y="254"/>
                  </a:lnTo>
                  <a:lnTo>
                    <a:pt x="250" y="262"/>
                  </a:lnTo>
                  <a:lnTo>
                    <a:pt x="254" y="264"/>
                  </a:lnTo>
                  <a:lnTo>
                    <a:pt x="264" y="256"/>
                  </a:lnTo>
                  <a:lnTo>
                    <a:pt x="264" y="254"/>
                  </a:lnTo>
                  <a:lnTo>
                    <a:pt x="276" y="244"/>
                  </a:lnTo>
                  <a:lnTo>
                    <a:pt x="284" y="230"/>
                  </a:lnTo>
                  <a:lnTo>
                    <a:pt x="296" y="238"/>
                  </a:lnTo>
                  <a:lnTo>
                    <a:pt x="296" y="240"/>
                  </a:lnTo>
                  <a:lnTo>
                    <a:pt x="300" y="250"/>
                  </a:lnTo>
                  <a:lnTo>
                    <a:pt x="300" y="252"/>
                  </a:lnTo>
                  <a:lnTo>
                    <a:pt x="298" y="258"/>
                  </a:lnTo>
                  <a:lnTo>
                    <a:pt x="300" y="260"/>
                  </a:lnTo>
                  <a:lnTo>
                    <a:pt x="308" y="256"/>
                  </a:lnTo>
                  <a:lnTo>
                    <a:pt x="318" y="246"/>
                  </a:lnTo>
                  <a:lnTo>
                    <a:pt x="328" y="246"/>
                  </a:lnTo>
                  <a:lnTo>
                    <a:pt x="330" y="246"/>
                  </a:lnTo>
                  <a:lnTo>
                    <a:pt x="336" y="250"/>
                  </a:lnTo>
                  <a:lnTo>
                    <a:pt x="342" y="258"/>
                  </a:lnTo>
                  <a:lnTo>
                    <a:pt x="342" y="260"/>
                  </a:lnTo>
                  <a:lnTo>
                    <a:pt x="342" y="264"/>
                  </a:lnTo>
                  <a:lnTo>
                    <a:pt x="340" y="282"/>
                  </a:lnTo>
                  <a:lnTo>
                    <a:pt x="346" y="290"/>
                  </a:lnTo>
                  <a:lnTo>
                    <a:pt x="348" y="290"/>
                  </a:lnTo>
                  <a:lnTo>
                    <a:pt x="360" y="278"/>
                  </a:lnTo>
                  <a:lnTo>
                    <a:pt x="372" y="268"/>
                  </a:lnTo>
                  <a:lnTo>
                    <a:pt x="380" y="262"/>
                  </a:lnTo>
                  <a:lnTo>
                    <a:pt x="388" y="260"/>
                  </a:lnTo>
                  <a:lnTo>
                    <a:pt x="408" y="260"/>
                  </a:lnTo>
                  <a:lnTo>
                    <a:pt x="414" y="250"/>
                  </a:lnTo>
                  <a:lnTo>
                    <a:pt x="430" y="242"/>
                  </a:lnTo>
                  <a:lnTo>
                    <a:pt x="432" y="242"/>
                  </a:lnTo>
                  <a:lnTo>
                    <a:pt x="452" y="240"/>
                  </a:lnTo>
                  <a:lnTo>
                    <a:pt x="474" y="228"/>
                  </a:lnTo>
                  <a:lnTo>
                    <a:pt x="488" y="228"/>
                  </a:lnTo>
                  <a:lnTo>
                    <a:pt x="484" y="222"/>
                  </a:lnTo>
                  <a:lnTo>
                    <a:pt x="486" y="220"/>
                  </a:lnTo>
                  <a:lnTo>
                    <a:pt x="488" y="216"/>
                  </a:lnTo>
                  <a:lnTo>
                    <a:pt x="460" y="154"/>
                  </a:lnTo>
                  <a:lnTo>
                    <a:pt x="460" y="152"/>
                  </a:lnTo>
                  <a:lnTo>
                    <a:pt x="458" y="150"/>
                  </a:lnTo>
                  <a:lnTo>
                    <a:pt x="472" y="134"/>
                  </a:lnTo>
                  <a:lnTo>
                    <a:pt x="468" y="130"/>
                  </a:lnTo>
                  <a:lnTo>
                    <a:pt x="446" y="126"/>
                  </a:lnTo>
                  <a:lnTo>
                    <a:pt x="444" y="126"/>
                  </a:lnTo>
                  <a:lnTo>
                    <a:pt x="444" y="124"/>
                  </a:lnTo>
                  <a:lnTo>
                    <a:pt x="430" y="110"/>
                  </a:lnTo>
                  <a:lnTo>
                    <a:pt x="430" y="106"/>
                  </a:lnTo>
                  <a:lnTo>
                    <a:pt x="428" y="108"/>
                  </a:lnTo>
                  <a:lnTo>
                    <a:pt x="416" y="100"/>
                  </a:lnTo>
                  <a:lnTo>
                    <a:pt x="408" y="108"/>
                  </a:lnTo>
                  <a:lnTo>
                    <a:pt x="400" y="114"/>
                  </a:lnTo>
                  <a:lnTo>
                    <a:pt x="394" y="114"/>
                  </a:lnTo>
                  <a:lnTo>
                    <a:pt x="388" y="110"/>
                  </a:lnTo>
                  <a:lnTo>
                    <a:pt x="382" y="104"/>
                  </a:lnTo>
                  <a:lnTo>
                    <a:pt x="372" y="94"/>
                  </a:lnTo>
                  <a:lnTo>
                    <a:pt x="366" y="86"/>
                  </a:lnTo>
                  <a:lnTo>
                    <a:pt x="362" y="86"/>
                  </a:lnTo>
                  <a:lnTo>
                    <a:pt x="352" y="90"/>
                  </a:lnTo>
                  <a:lnTo>
                    <a:pt x="334" y="94"/>
                  </a:lnTo>
                  <a:lnTo>
                    <a:pt x="328" y="94"/>
                  </a:lnTo>
                  <a:lnTo>
                    <a:pt x="324" y="94"/>
                  </a:lnTo>
                  <a:lnTo>
                    <a:pt x="322" y="90"/>
                  </a:lnTo>
                  <a:lnTo>
                    <a:pt x="320" y="84"/>
                  </a:lnTo>
                  <a:lnTo>
                    <a:pt x="320" y="70"/>
                  </a:lnTo>
                  <a:lnTo>
                    <a:pt x="322" y="60"/>
                  </a:lnTo>
                  <a:lnTo>
                    <a:pt x="320" y="54"/>
                  </a:lnTo>
                  <a:lnTo>
                    <a:pt x="216" y="50"/>
                  </a:lnTo>
                  <a:lnTo>
                    <a:pt x="202" y="44"/>
                  </a:lnTo>
                  <a:lnTo>
                    <a:pt x="194" y="38"/>
                  </a:lnTo>
                  <a:lnTo>
                    <a:pt x="178" y="34"/>
                  </a:lnTo>
                  <a:lnTo>
                    <a:pt x="172" y="30"/>
                  </a:lnTo>
                  <a:lnTo>
                    <a:pt x="164" y="24"/>
                  </a:lnTo>
                  <a:lnTo>
                    <a:pt x="144" y="0"/>
                  </a:lnTo>
                  <a:lnTo>
                    <a:pt x="132" y="10"/>
                  </a:lnTo>
                  <a:lnTo>
                    <a:pt x="116" y="4"/>
                  </a:lnTo>
                  <a:lnTo>
                    <a:pt x="74" y="6"/>
                  </a:lnTo>
                  <a:lnTo>
                    <a:pt x="62" y="2"/>
                  </a:lnTo>
                  <a:close/>
                </a:path>
              </a:pathLst>
            </a:custGeom>
            <a:solidFill>
              <a:srgbClr val="7F7F7F"/>
            </a:solidFill>
            <a:ln w="3175" cmpd="sng">
              <a:solidFill>
                <a:schemeClr val="bg1"/>
              </a:solidFill>
              <a:miter lim="800000"/>
            </a:ln>
          </p:spPr>
          <p:txBody>
            <a:bodyPr/>
            <a:lstStyle/>
            <a:p>
              <a:endParaRPr lang="zh-CN" altLang="en-US"/>
            </a:p>
          </p:txBody>
        </p:sp>
        <p:sp>
          <p:nvSpPr>
            <p:cNvPr id="40985" name="广东"/>
            <p:cNvSpPr>
              <a:spLocks noChangeArrowheads="1"/>
            </p:cNvSpPr>
            <p:nvPr/>
          </p:nvSpPr>
          <p:spPr bwMode="auto">
            <a:xfrm>
              <a:off x="3798919" y="3827562"/>
              <a:ext cx="909449" cy="719682"/>
            </a:xfrm>
            <a:custGeom>
              <a:avLst/>
              <a:gdLst>
                <a:gd name="T0" fmla="*/ 2147483646 w 508"/>
                <a:gd name="T1" fmla="*/ 2147483646 h 402"/>
                <a:gd name="T2" fmla="*/ 2147483646 w 508"/>
                <a:gd name="T3" fmla="*/ 2147483646 h 402"/>
                <a:gd name="T4" fmla="*/ 2147483646 w 508"/>
                <a:gd name="T5" fmla="*/ 2147483646 h 402"/>
                <a:gd name="T6" fmla="*/ 2147483646 w 508"/>
                <a:gd name="T7" fmla="*/ 2147483646 h 402"/>
                <a:gd name="T8" fmla="*/ 2147483646 w 508"/>
                <a:gd name="T9" fmla="*/ 2147483646 h 402"/>
                <a:gd name="T10" fmla="*/ 2147483646 w 508"/>
                <a:gd name="T11" fmla="*/ 2147483646 h 402"/>
                <a:gd name="T12" fmla="*/ 2147483646 w 508"/>
                <a:gd name="T13" fmla="*/ 2147483646 h 402"/>
                <a:gd name="T14" fmla="*/ 2147483646 w 508"/>
                <a:gd name="T15" fmla="*/ 2147483646 h 402"/>
                <a:gd name="T16" fmla="*/ 2147483646 w 508"/>
                <a:gd name="T17" fmla="*/ 2147483646 h 402"/>
                <a:gd name="T18" fmla="*/ 2147483646 w 508"/>
                <a:gd name="T19" fmla="*/ 2147483646 h 402"/>
                <a:gd name="T20" fmla="*/ 2147483646 w 508"/>
                <a:gd name="T21" fmla="*/ 2147483646 h 402"/>
                <a:gd name="T22" fmla="*/ 2147483646 w 508"/>
                <a:gd name="T23" fmla="*/ 2147483646 h 402"/>
                <a:gd name="T24" fmla="*/ 2147483646 w 508"/>
                <a:gd name="T25" fmla="*/ 2147483646 h 402"/>
                <a:gd name="T26" fmla="*/ 2147483646 w 508"/>
                <a:gd name="T27" fmla="*/ 2147483646 h 402"/>
                <a:gd name="T28" fmla="*/ 2147483646 w 508"/>
                <a:gd name="T29" fmla="*/ 2147483646 h 402"/>
                <a:gd name="T30" fmla="*/ 2147483646 w 508"/>
                <a:gd name="T31" fmla="*/ 2147483646 h 402"/>
                <a:gd name="T32" fmla="*/ 2147483646 w 508"/>
                <a:gd name="T33" fmla="*/ 2147483646 h 402"/>
                <a:gd name="T34" fmla="*/ 2147483646 w 508"/>
                <a:gd name="T35" fmla="*/ 2147483646 h 402"/>
                <a:gd name="T36" fmla="*/ 2147483646 w 508"/>
                <a:gd name="T37" fmla="*/ 2147483646 h 402"/>
                <a:gd name="T38" fmla="*/ 2147483646 w 508"/>
                <a:gd name="T39" fmla="*/ 2147483646 h 402"/>
                <a:gd name="T40" fmla="*/ 2147483646 w 508"/>
                <a:gd name="T41" fmla="*/ 2147483646 h 402"/>
                <a:gd name="T42" fmla="*/ 2147483646 w 508"/>
                <a:gd name="T43" fmla="*/ 2147483646 h 402"/>
                <a:gd name="T44" fmla="*/ 2147483646 w 508"/>
                <a:gd name="T45" fmla="*/ 2147483646 h 402"/>
                <a:gd name="T46" fmla="*/ 2147483646 w 508"/>
                <a:gd name="T47" fmla="*/ 2147483646 h 402"/>
                <a:gd name="T48" fmla="*/ 2147483646 w 508"/>
                <a:gd name="T49" fmla="*/ 2147483646 h 402"/>
                <a:gd name="T50" fmla="*/ 2147483646 w 508"/>
                <a:gd name="T51" fmla="*/ 2147483646 h 402"/>
                <a:gd name="T52" fmla="*/ 2147483646 w 508"/>
                <a:gd name="T53" fmla="*/ 2147483646 h 402"/>
                <a:gd name="T54" fmla="*/ 2147483646 w 508"/>
                <a:gd name="T55" fmla="*/ 2147483646 h 402"/>
                <a:gd name="T56" fmla="*/ 2147483646 w 508"/>
                <a:gd name="T57" fmla="*/ 2147483646 h 402"/>
                <a:gd name="T58" fmla="*/ 2147483646 w 508"/>
                <a:gd name="T59" fmla="*/ 2147483646 h 402"/>
                <a:gd name="T60" fmla="*/ 2147483646 w 508"/>
                <a:gd name="T61" fmla="*/ 2147483646 h 402"/>
                <a:gd name="T62" fmla="*/ 2147483646 w 508"/>
                <a:gd name="T63" fmla="*/ 2147483646 h 402"/>
                <a:gd name="T64" fmla="*/ 2147483646 w 508"/>
                <a:gd name="T65" fmla="*/ 2147483646 h 402"/>
                <a:gd name="T66" fmla="*/ 2147483646 w 508"/>
                <a:gd name="T67" fmla="*/ 2147483646 h 402"/>
                <a:gd name="T68" fmla="*/ 2147483646 w 508"/>
                <a:gd name="T69" fmla="*/ 2147483646 h 402"/>
                <a:gd name="T70" fmla="*/ 2147483646 w 508"/>
                <a:gd name="T71" fmla="*/ 2147483646 h 402"/>
                <a:gd name="T72" fmla="*/ 2147483646 w 508"/>
                <a:gd name="T73" fmla="*/ 2147483646 h 402"/>
                <a:gd name="T74" fmla="*/ 2147483646 w 508"/>
                <a:gd name="T75" fmla="*/ 2147483646 h 402"/>
                <a:gd name="T76" fmla="*/ 2147483646 w 508"/>
                <a:gd name="T77" fmla="*/ 2147483646 h 402"/>
                <a:gd name="T78" fmla="*/ 2147483646 w 508"/>
                <a:gd name="T79" fmla="*/ 2147483646 h 402"/>
                <a:gd name="T80" fmla="*/ 2147483646 w 508"/>
                <a:gd name="T81" fmla="*/ 2147483646 h 402"/>
                <a:gd name="T82" fmla="*/ 2147483646 w 508"/>
                <a:gd name="T83" fmla="*/ 2147483646 h 402"/>
                <a:gd name="T84" fmla="*/ 2147483646 w 508"/>
                <a:gd name="T85" fmla="*/ 2147483646 h 402"/>
                <a:gd name="T86" fmla="*/ 2147483646 w 508"/>
                <a:gd name="T87" fmla="*/ 2147483646 h 402"/>
                <a:gd name="T88" fmla="*/ 2147483646 w 508"/>
                <a:gd name="T89" fmla="*/ 2147483646 h 402"/>
                <a:gd name="T90" fmla="*/ 2147483646 w 508"/>
                <a:gd name="T91" fmla="*/ 2147483646 h 402"/>
                <a:gd name="T92" fmla="*/ 2147483646 w 508"/>
                <a:gd name="T93" fmla="*/ 2147483646 h 402"/>
                <a:gd name="T94" fmla="*/ 2147483646 w 508"/>
                <a:gd name="T95" fmla="*/ 2147483646 h 402"/>
                <a:gd name="T96" fmla="*/ 2147483646 w 508"/>
                <a:gd name="T97" fmla="*/ 2147483646 h 402"/>
                <a:gd name="T98" fmla="*/ 2147483646 w 508"/>
                <a:gd name="T99" fmla="*/ 2147483646 h 402"/>
                <a:gd name="T100" fmla="*/ 2147483646 w 508"/>
                <a:gd name="T101" fmla="*/ 2147483646 h 40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08"/>
                <a:gd name="T154" fmla="*/ 0 h 402"/>
                <a:gd name="T155" fmla="*/ 508 w 508"/>
                <a:gd name="T156" fmla="*/ 402 h 40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08" h="402">
                  <a:moveTo>
                    <a:pt x="476" y="138"/>
                  </a:moveTo>
                  <a:lnTo>
                    <a:pt x="476" y="138"/>
                  </a:lnTo>
                  <a:lnTo>
                    <a:pt x="484" y="134"/>
                  </a:lnTo>
                  <a:lnTo>
                    <a:pt x="488" y="130"/>
                  </a:lnTo>
                  <a:lnTo>
                    <a:pt x="488" y="128"/>
                  </a:lnTo>
                  <a:lnTo>
                    <a:pt x="490" y="126"/>
                  </a:lnTo>
                  <a:lnTo>
                    <a:pt x="492" y="126"/>
                  </a:lnTo>
                  <a:lnTo>
                    <a:pt x="508" y="126"/>
                  </a:lnTo>
                  <a:lnTo>
                    <a:pt x="508" y="116"/>
                  </a:lnTo>
                  <a:lnTo>
                    <a:pt x="502" y="114"/>
                  </a:lnTo>
                  <a:lnTo>
                    <a:pt x="496" y="110"/>
                  </a:lnTo>
                  <a:lnTo>
                    <a:pt x="472" y="88"/>
                  </a:lnTo>
                  <a:lnTo>
                    <a:pt x="460" y="58"/>
                  </a:lnTo>
                  <a:lnTo>
                    <a:pt x="446" y="44"/>
                  </a:lnTo>
                  <a:lnTo>
                    <a:pt x="424" y="42"/>
                  </a:lnTo>
                  <a:lnTo>
                    <a:pt x="406" y="44"/>
                  </a:lnTo>
                  <a:lnTo>
                    <a:pt x="402" y="44"/>
                  </a:lnTo>
                  <a:lnTo>
                    <a:pt x="404" y="54"/>
                  </a:lnTo>
                  <a:lnTo>
                    <a:pt x="404" y="56"/>
                  </a:lnTo>
                  <a:lnTo>
                    <a:pt x="404" y="58"/>
                  </a:lnTo>
                  <a:lnTo>
                    <a:pt x="400" y="58"/>
                  </a:lnTo>
                  <a:lnTo>
                    <a:pt x="388" y="64"/>
                  </a:lnTo>
                  <a:lnTo>
                    <a:pt x="386" y="62"/>
                  </a:lnTo>
                  <a:lnTo>
                    <a:pt x="372" y="50"/>
                  </a:lnTo>
                  <a:lnTo>
                    <a:pt x="368" y="50"/>
                  </a:lnTo>
                  <a:lnTo>
                    <a:pt x="364" y="50"/>
                  </a:lnTo>
                  <a:lnTo>
                    <a:pt x="332" y="64"/>
                  </a:lnTo>
                  <a:lnTo>
                    <a:pt x="322" y="68"/>
                  </a:lnTo>
                  <a:lnTo>
                    <a:pt x="316" y="66"/>
                  </a:lnTo>
                  <a:lnTo>
                    <a:pt x="310" y="70"/>
                  </a:lnTo>
                  <a:lnTo>
                    <a:pt x="304" y="76"/>
                  </a:lnTo>
                  <a:lnTo>
                    <a:pt x="300" y="80"/>
                  </a:lnTo>
                  <a:lnTo>
                    <a:pt x="298" y="76"/>
                  </a:lnTo>
                  <a:lnTo>
                    <a:pt x="288" y="66"/>
                  </a:lnTo>
                  <a:lnTo>
                    <a:pt x="286" y="62"/>
                  </a:lnTo>
                  <a:lnTo>
                    <a:pt x="286" y="58"/>
                  </a:lnTo>
                  <a:lnTo>
                    <a:pt x="290" y="50"/>
                  </a:lnTo>
                  <a:lnTo>
                    <a:pt x="300" y="38"/>
                  </a:lnTo>
                  <a:lnTo>
                    <a:pt x="314" y="22"/>
                  </a:lnTo>
                  <a:lnTo>
                    <a:pt x="318" y="16"/>
                  </a:lnTo>
                  <a:lnTo>
                    <a:pt x="316" y="12"/>
                  </a:lnTo>
                  <a:lnTo>
                    <a:pt x="312" y="12"/>
                  </a:lnTo>
                  <a:lnTo>
                    <a:pt x="308" y="14"/>
                  </a:lnTo>
                  <a:lnTo>
                    <a:pt x="298" y="20"/>
                  </a:lnTo>
                  <a:lnTo>
                    <a:pt x="288" y="26"/>
                  </a:lnTo>
                  <a:lnTo>
                    <a:pt x="282" y="28"/>
                  </a:lnTo>
                  <a:lnTo>
                    <a:pt x="280" y="26"/>
                  </a:lnTo>
                  <a:lnTo>
                    <a:pt x="278" y="20"/>
                  </a:lnTo>
                  <a:lnTo>
                    <a:pt x="276" y="20"/>
                  </a:lnTo>
                  <a:lnTo>
                    <a:pt x="270" y="6"/>
                  </a:lnTo>
                  <a:lnTo>
                    <a:pt x="254" y="16"/>
                  </a:lnTo>
                  <a:lnTo>
                    <a:pt x="252" y="18"/>
                  </a:lnTo>
                  <a:lnTo>
                    <a:pt x="252" y="16"/>
                  </a:lnTo>
                  <a:lnTo>
                    <a:pt x="236" y="8"/>
                  </a:lnTo>
                  <a:lnTo>
                    <a:pt x="220" y="2"/>
                  </a:lnTo>
                  <a:lnTo>
                    <a:pt x="214" y="0"/>
                  </a:lnTo>
                  <a:lnTo>
                    <a:pt x="208" y="2"/>
                  </a:lnTo>
                  <a:lnTo>
                    <a:pt x="204" y="6"/>
                  </a:lnTo>
                  <a:lnTo>
                    <a:pt x="198" y="12"/>
                  </a:lnTo>
                  <a:lnTo>
                    <a:pt x="204" y="24"/>
                  </a:lnTo>
                  <a:lnTo>
                    <a:pt x="210" y="38"/>
                  </a:lnTo>
                  <a:lnTo>
                    <a:pt x="210" y="44"/>
                  </a:lnTo>
                  <a:lnTo>
                    <a:pt x="210" y="48"/>
                  </a:lnTo>
                  <a:lnTo>
                    <a:pt x="208" y="52"/>
                  </a:lnTo>
                  <a:lnTo>
                    <a:pt x="204" y="54"/>
                  </a:lnTo>
                  <a:lnTo>
                    <a:pt x="200" y="54"/>
                  </a:lnTo>
                  <a:lnTo>
                    <a:pt x="194" y="54"/>
                  </a:lnTo>
                  <a:lnTo>
                    <a:pt x="188" y="50"/>
                  </a:lnTo>
                  <a:lnTo>
                    <a:pt x="182" y="46"/>
                  </a:lnTo>
                  <a:lnTo>
                    <a:pt x="164" y="36"/>
                  </a:lnTo>
                  <a:lnTo>
                    <a:pt x="156" y="32"/>
                  </a:lnTo>
                  <a:lnTo>
                    <a:pt x="156" y="34"/>
                  </a:lnTo>
                  <a:lnTo>
                    <a:pt x="156" y="52"/>
                  </a:lnTo>
                  <a:lnTo>
                    <a:pt x="144" y="66"/>
                  </a:lnTo>
                  <a:lnTo>
                    <a:pt x="144" y="80"/>
                  </a:lnTo>
                  <a:lnTo>
                    <a:pt x="148" y="94"/>
                  </a:lnTo>
                  <a:lnTo>
                    <a:pt x="150" y="94"/>
                  </a:lnTo>
                  <a:lnTo>
                    <a:pt x="140" y="108"/>
                  </a:lnTo>
                  <a:lnTo>
                    <a:pt x="136" y="120"/>
                  </a:lnTo>
                  <a:lnTo>
                    <a:pt x="136" y="122"/>
                  </a:lnTo>
                  <a:lnTo>
                    <a:pt x="124" y="134"/>
                  </a:lnTo>
                  <a:lnTo>
                    <a:pt x="104" y="180"/>
                  </a:lnTo>
                  <a:lnTo>
                    <a:pt x="104" y="204"/>
                  </a:lnTo>
                  <a:lnTo>
                    <a:pt x="60" y="230"/>
                  </a:lnTo>
                  <a:lnTo>
                    <a:pt x="58" y="234"/>
                  </a:lnTo>
                  <a:lnTo>
                    <a:pt x="64" y="248"/>
                  </a:lnTo>
                  <a:lnTo>
                    <a:pt x="60" y="266"/>
                  </a:lnTo>
                  <a:lnTo>
                    <a:pt x="42" y="264"/>
                  </a:lnTo>
                  <a:lnTo>
                    <a:pt x="38" y="284"/>
                  </a:lnTo>
                  <a:lnTo>
                    <a:pt x="16" y="284"/>
                  </a:lnTo>
                  <a:lnTo>
                    <a:pt x="10" y="292"/>
                  </a:lnTo>
                  <a:lnTo>
                    <a:pt x="4" y="306"/>
                  </a:lnTo>
                  <a:lnTo>
                    <a:pt x="0" y="356"/>
                  </a:lnTo>
                  <a:lnTo>
                    <a:pt x="4" y="368"/>
                  </a:lnTo>
                  <a:lnTo>
                    <a:pt x="6" y="368"/>
                  </a:lnTo>
                  <a:lnTo>
                    <a:pt x="6" y="380"/>
                  </a:lnTo>
                  <a:lnTo>
                    <a:pt x="16" y="392"/>
                  </a:lnTo>
                  <a:lnTo>
                    <a:pt x="16" y="402"/>
                  </a:lnTo>
                  <a:lnTo>
                    <a:pt x="42" y="400"/>
                  </a:lnTo>
                  <a:lnTo>
                    <a:pt x="44" y="398"/>
                  </a:lnTo>
                  <a:lnTo>
                    <a:pt x="44" y="396"/>
                  </a:lnTo>
                  <a:lnTo>
                    <a:pt x="52" y="388"/>
                  </a:lnTo>
                  <a:lnTo>
                    <a:pt x="36" y="372"/>
                  </a:lnTo>
                  <a:lnTo>
                    <a:pt x="34" y="372"/>
                  </a:lnTo>
                  <a:lnTo>
                    <a:pt x="24" y="364"/>
                  </a:lnTo>
                  <a:lnTo>
                    <a:pt x="24" y="362"/>
                  </a:lnTo>
                  <a:lnTo>
                    <a:pt x="24" y="346"/>
                  </a:lnTo>
                  <a:lnTo>
                    <a:pt x="36" y="346"/>
                  </a:lnTo>
                  <a:lnTo>
                    <a:pt x="38" y="340"/>
                  </a:lnTo>
                  <a:lnTo>
                    <a:pt x="32" y="324"/>
                  </a:lnTo>
                  <a:lnTo>
                    <a:pt x="64" y="324"/>
                  </a:lnTo>
                  <a:lnTo>
                    <a:pt x="120" y="298"/>
                  </a:lnTo>
                  <a:lnTo>
                    <a:pt x="126" y="286"/>
                  </a:lnTo>
                  <a:lnTo>
                    <a:pt x="128" y="282"/>
                  </a:lnTo>
                  <a:lnTo>
                    <a:pt x="140" y="288"/>
                  </a:lnTo>
                  <a:lnTo>
                    <a:pt x="140" y="290"/>
                  </a:lnTo>
                  <a:lnTo>
                    <a:pt x="146" y="296"/>
                  </a:lnTo>
                  <a:lnTo>
                    <a:pt x="152" y="294"/>
                  </a:lnTo>
                  <a:lnTo>
                    <a:pt x="150" y="282"/>
                  </a:lnTo>
                  <a:lnTo>
                    <a:pt x="168" y="282"/>
                  </a:lnTo>
                  <a:lnTo>
                    <a:pt x="186" y="286"/>
                  </a:lnTo>
                  <a:lnTo>
                    <a:pt x="192" y="274"/>
                  </a:lnTo>
                  <a:lnTo>
                    <a:pt x="194" y="272"/>
                  </a:lnTo>
                  <a:lnTo>
                    <a:pt x="196" y="272"/>
                  </a:lnTo>
                  <a:lnTo>
                    <a:pt x="214" y="266"/>
                  </a:lnTo>
                  <a:lnTo>
                    <a:pt x="218" y="238"/>
                  </a:lnTo>
                  <a:lnTo>
                    <a:pt x="238" y="256"/>
                  </a:lnTo>
                  <a:lnTo>
                    <a:pt x="246" y="256"/>
                  </a:lnTo>
                  <a:lnTo>
                    <a:pt x="250" y="252"/>
                  </a:lnTo>
                  <a:lnTo>
                    <a:pt x="248" y="192"/>
                  </a:lnTo>
                  <a:lnTo>
                    <a:pt x="248" y="190"/>
                  </a:lnTo>
                  <a:lnTo>
                    <a:pt x="248" y="186"/>
                  </a:lnTo>
                  <a:lnTo>
                    <a:pt x="260" y="188"/>
                  </a:lnTo>
                  <a:lnTo>
                    <a:pt x="262" y="188"/>
                  </a:lnTo>
                  <a:lnTo>
                    <a:pt x="264" y="190"/>
                  </a:lnTo>
                  <a:lnTo>
                    <a:pt x="286" y="230"/>
                  </a:lnTo>
                  <a:lnTo>
                    <a:pt x="312" y="226"/>
                  </a:lnTo>
                  <a:lnTo>
                    <a:pt x="318" y="224"/>
                  </a:lnTo>
                  <a:lnTo>
                    <a:pt x="322" y="216"/>
                  </a:lnTo>
                  <a:lnTo>
                    <a:pt x="314" y="208"/>
                  </a:lnTo>
                  <a:lnTo>
                    <a:pt x="312" y="206"/>
                  </a:lnTo>
                  <a:lnTo>
                    <a:pt x="330" y="200"/>
                  </a:lnTo>
                  <a:lnTo>
                    <a:pt x="332" y="198"/>
                  </a:lnTo>
                  <a:lnTo>
                    <a:pt x="340" y="206"/>
                  </a:lnTo>
                  <a:lnTo>
                    <a:pt x="346" y="202"/>
                  </a:lnTo>
                  <a:lnTo>
                    <a:pt x="346" y="190"/>
                  </a:lnTo>
                  <a:lnTo>
                    <a:pt x="350" y="190"/>
                  </a:lnTo>
                  <a:lnTo>
                    <a:pt x="364" y="190"/>
                  </a:lnTo>
                  <a:lnTo>
                    <a:pt x="370" y="192"/>
                  </a:lnTo>
                  <a:lnTo>
                    <a:pt x="376" y="194"/>
                  </a:lnTo>
                  <a:lnTo>
                    <a:pt x="382" y="198"/>
                  </a:lnTo>
                  <a:lnTo>
                    <a:pt x="386" y="202"/>
                  </a:lnTo>
                  <a:lnTo>
                    <a:pt x="388" y="206"/>
                  </a:lnTo>
                  <a:lnTo>
                    <a:pt x="392" y="186"/>
                  </a:lnTo>
                  <a:lnTo>
                    <a:pt x="396" y="184"/>
                  </a:lnTo>
                  <a:lnTo>
                    <a:pt x="400" y="182"/>
                  </a:lnTo>
                  <a:lnTo>
                    <a:pt x="406" y="182"/>
                  </a:lnTo>
                  <a:lnTo>
                    <a:pt x="412" y="184"/>
                  </a:lnTo>
                  <a:lnTo>
                    <a:pt x="414" y="186"/>
                  </a:lnTo>
                  <a:lnTo>
                    <a:pt x="414" y="188"/>
                  </a:lnTo>
                  <a:lnTo>
                    <a:pt x="418" y="188"/>
                  </a:lnTo>
                  <a:lnTo>
                    <a:pt x="432" y="180"/>
                  </a:lnTo>
                  <a:lnTo>
                    <a:pt x="460" y="160"/>
                  </a:lnTo>
                  <a:lnTo>
                    <a:pt x="460" y="152"/>
                  </a:lnTo>
                  <a:lnTo>
                    <a:pt x="464" y="146"/>
                  </a:lnTo>
                  <a:lnTo>
                    <a:pt x="470" y="140"/>
                  </a:lnTo>
                  <a:lnTo>
                    <a:pt x="476" y="138"/>
                  </a:lnTo>
                  <a:close/>
                </a:path>
              </a:pathLst>
            </a:custGeom>
            <a:solidFill>
              <a:srgbClr val="7F7F7F"/>
            </a:solidFill>
            <a:ln w="3175" cmpd="sng">
              <a:solidFill>
                <a:schemeClr val="bg1"/>
              </a:solidFill>
              <a:miter lim="800000"/>
            </a:ln>
          </p:spPr>
          <p:txBody>
            <a:bodyPr/>
            <a:lstStyle/>
            <a:p>
              <a:endParaRPr lang="zh-CN" altLang="en-US"/>
            </a:p>
          </p:txBody>
        </p:sp>
        <p:sp>
          <p:nvSpPr>
            <p:cNvPr id="40986" name="江西"/>
            <p:cNvSpPr>
              <a:spLocks noChangeArrowheads="1"/>
            </p:cNvSpPr>
            <p:nvPr/>
          </p:nvSpPr>
          <p:spPr bwMode="auto">
            <a:xfrm>
              <a:off x="4228580" y="3204554"/>
              <a:ext cx="544237" cy="741165"/>
            </a:xfrm>
            <a:custGeom>
              <a:avLst/>
              <a:gdLst>
                <a:gd name="T0" fmla="*/ 2147483646 w 304"/>
                <a:gd name="T1" fmla="*/ 0 h 414"/>
                <a:gd name="T2" fmla="*/ 2147483646 w 304"/>
                <a:gd name="T3" fmla="*/ 2147483646 h 414"/>
                <a:gd name="T4" fmla="*/ 2147483646 w 304"/>
                <a:gd name="T5" fmla="*/ 2147483646 h 414"/>
                <a:gd name="T6" fmla="*/ 2147483646 w 304"/>
                <a:gd name="T7" fmla="*/ 2147483646 h 414"/>
                <a:gd name="T8" fmla="*/ 2147483646 w 304"/>
                <a:gd name="T9" fmla="*/ 2147483646 h 414"/>
                <a:gd name="T10" fmla="*/ 2147483646 w 304"/>
                <a:gd name="T11" fmla="*/ 2147483646 h 414"/>
                <a:gd name="T12" fmla="*/ 2147483646 w 304"/>
                <a:gd name="T13" fmla="*/ 2147483646 h 414"/>
                <a:gd name="T14" fmla="*/ 2147483646 w 304"/>
                <a:gd name="T15" fmla="*/ 2147483646 h 414"/>
                <a:gd name="T16" fmla="*/ 2147483646 w 304"/>
                <a:gd name="T17" fmla="*/ 2147483646 h 414"/>
                <a:gd name="T18" fmla="*/ 2147483646 w 304"/>
                <a:gd name="T19" fmla="*/ 2147483646 h 414"/>
                <a:gd name="T20" fmla="*/ 2147483646 w 304"/>
                <a:gd name="T21" fmla="*/ 2147483646 h 414"/>
                <a:gd name="T22" fmla="*/ 2147483646 w 304"/>
                <a:gd name="T23" fmla="*/ 2147483646 h 414"/>
                <a:gd name="T24" fmla="*/ 2147483646 w 304"/>
                <a:gd name="T25" fmla="*/ 2147483646 h 414"/>
                <a:gd name="T26" fmla="*/ 2147483646 w 304"/>
                <a:gd name="T27" fmla="*/ 2147483646 h 414"/>
                <a:gd name="T28" fmla="*/ 0 w 304"/>
                <a:gd name="T29" fmla="*/ 2147483646 h 414"/>
                <a:gd name="T30" fmla="*/ 2147483646 w 304"/>
                <a:gd name="T31" fmla="*/ 2147483646 h 414"/>
                <a:gd name="T32" fmla="*/ 2147483646 w 304"/>
                <a:gd name="T33" fmla="*/ 2147483646 h 414"/>
                <a:gd name="T34" fmla="*/ 2147483646 w 304"/>
                <a:gd name="T35" fmla="*/ 2147483646 h 414"/>
                <a:gd name="T36" fmla="*/ 2147483646 w 304"/>
                <a:gd name="T37" fmla="*/ 2147483646 h 414"/>
                <a:gd name="T38" fmla="*/ 2147483646 w 304"/>
                <a:gd name="T39" fmla="*/ 2147483646 h 414"/>
                <a:gd name="T40" fmla="*/ 2147483646 w 304"/>
                <a:gd name="T41" fmla="*/ 2147483646 h 414"/>
                <a:gd name="T42" fmla="*/ 2147483646 w 304"/>
                <a:gd name="T43" fmla="*/ 2147483646 h 414"/>
                <a:gd name="T44" fmla="*/ 2147483646 w 304"/>
                <a:gd name="T45" fmla="*/ 2147483646 h 414"/>
                <a:gd name="T46" fmla="*/ 2147483646 w 304"/>
                <a:gd name="T47" fmla="*/ 2147483646 h 414"/>
                <a:gd name="T48" fmla="*/ 2147483646 w 304"/>
                <a:gd name="T49" fmla="*/ 2147483646 h 414"/>
                <a:gd name="T50" fmla="*/ 2147483646 w 304"/>
                <a:gd name="T51" fmla="*/ 2147483646 h 414"/>
                <a:gd name="T52" fmla="*/ 2147483646 w 304"/>
                <a:gd name="T53" fmla="*/ 2147483646 h 414"/>
                <a:gd name="T54" fmla="*/ 2147483646 w 304"/>
                <a:gd name="T55" fmla="*/ 2147483646 h 414"/>
                <a:gd name="T56" fmla="*/ 2147483646 w 304"/>
                <a:gd name="T57" fmla="*/ 2147483646 h 414"/>
                <a:gd name="T58" fmla="*/ 2147483646 w 304"/>
                <a:gd name="T59" fmla="*/ 2147483646 h 414"/>
                <a:gd name="T60" fmla="*/ 2147483646 w 304"/>
                <a:gd name="T61" fmla="*/ 2147483646 h 414"/>
                <a:gd name="T62" fmla="*/ 2147483646 w 304"/>
                <a:gd name="T63" fmla="*/ 2147483646 h 414"/>
                <a:gd name="T64" fmla="*/ 2147483646 w 304"/>
                <a:gd name="T65" fmla="*/ 2147483646 h 414"/>
                <a:gd name="T66" fmla="*/ 2147483646 w 304"/>
                <a:gd name="T67" fmla="*/ 2147483646 h 414"/>
                <a:gd name="T68" fmla="*/ 2147483646 w 304"/>
                <a:gd name="T69" fmla="*/ 2147483646 h 414"/>
                <a:gd name="T70" fmla="*/ 2147483646 w 304"/>
                <a:gd name="T71" fmla="*/ 2147483646 h 414"/>
                <a:gd name="T72" fmla="*/ 2147483646 w 304"/>
                <a:gd name="T73" fmla="*/ 2147483646 h 414"/>
                <a:gd name="T74" fmla="*/ 2147483646 w 304"/>
                <a:gd name="T75" fmla="*/ 2147483646 h 414"/>
                <a:gd name="T76" fmla="*/ 2147483646 w 304"/>
                <a:gd name="T77" fmla="*/ 2147483646 h 414"/>
                <a:gd name="T78" fmla="*/ 2147483646 w 304"/>
                <a:gd name="T79" fmla="*/ 2147483646 h 414"/>
                <a:gd name="T80" fmla="*/ 2147483646 w 304"/>
                <a:gd name="T81" fmla="*/ 2147483646 h 414"/>
                <a:gd name="T82" fmla="*/ 2147483646 w 304"/>
                <a:gd name="T83" fmla="*/ 2147483646 h 414"/>
                <a:gd name="T84" fmla="*/ 2147483646 w 304"/>
                <a:gd name="T85" fmla="*/ 2147483646 h 414"/>
                <a:gd name="T86" fmla="*/ 2147483646 w 304"/>
                <a:gd name="T87" fmla="*/ 2147483646 h 414"/>
                <a:gd name="T88" fmla="*/ 2147483646 w 304"/>
                <a:gd name="T89" fmla="*/ 2147483646 h 414"/>
                <a:gd name="T90" fmla="*/ 2147483646 w 304"/>
                <a:gd name="T91" fmla="*/ 2147483646 h 414"/>
                <a:gd name="T92" fmla="*/ 2147483646 w 304"/>
                <a:gd name="T93" fmla="*/ 2147483646 h 414"/>
                <a:gd name="T94" fmla="*/ 2147483646 w 304"/>
                <a:gd name="T95" fmla="*/ 2147483646 h 414"/>
                <a:gd name="T96" fmla="*/ 2147483646 w 304"/>
                <a:gd name="T97" fmla="*/ 2147483646 h 414"/>
                <a:gd name="T98" fmla="*/ 2147483646 w 304"/>
                <a:gd name="T99" fmla="*/ 2147483646 h 414"/>
                <a:gd name="T100" fmla="*/ 2147483646 w 304"/>
                <a:gd name="T101" fmla="*/ 2147483646 h 414"/>
                <a:gd name="T102" fmla="*/ 2147483646 w 304"/>
                <a:gd name="T103" fmla="*/ 2147483646 h 414"/>
                <a:gd name="T104" fmla="*/ 2147483646 w 304"/>
                <a:gd name="T105" fmla="*/ 2147483646 h 414"/>
                <a:gd name="T106" fmla="*/ 2147483646 w 304"/>
                <a:gd name="T107" fmla="*/ 2147483646 h 414"/>
                <a:gd name="T108" fmla="*/ 2147483646 w 304"/>
                <a:gd name="T109" fmla="*/ 2147483646 h 414"/>
                <a:gd name="T110" fmla="*/ 2147483646 w 304"/>
                <a:gd name="T111" fmla="*/ 2147483646 h 414"/>
                <a:gd name="T112" fmla="*/ 2147483646 w 304"/>
                <a:gd name="T113" fmla="*/ 2147483646 h 414"/>
                <a:gd name="T114" fmla="*/ 2147483646 w 304"/>
                <a:gd name="T115" fmla="*/ 2147483646 h 414"/>
                <a:gd name="T116" fmla="*/ 2147483646 w 304"/>
                <a:gd name="T117" fmla="*/ 2147483646 h 4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04"/>
                <a:gd name="T178" fmla="*/ 0 h 414"/>
                <a:gd name="T179" fmla="*/ 304 w 304"/>
                <a:gd name="T180" fmla="*/ 414 h 41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04" h="414">
                  <a:moveTo>
                    <a:pt x="240" y="16"/>
                  </a:moveTo>
                  <a:lnTo>
                    <a:pt x="238" y="16"/>
                  </a:lnTo>
                  <a:lnTo>
                    <a:pt x="220" y="0"/>
                  </a:lnTo>
                  <a:lnTo>
                    <a:pt x="212" y="6"/>
                  </a:lnTo>
                  <a:lnTo>
                    <a:pt x="206" y="16"/>
                  </a:lnTo>
                  <a:lnTo>
                    <a:pt x="200" y="24"/>
                  </a:lnTo>
                  <a:lnTo>
                    <a:pt x="192" y="28"/>
                  </a:lnTo>
                  <a:lnTo>
                    <a:pt x="184" y="32"/>
                  </a:lnTo>
                  <a:lnTo>
                    <a:pt x="180" y="34"/>
                  </a:lnTo>
                  <a:lnTo>
                    <a:pt x="176" y="32"/>
                  </a:lnTo>
                  <a:lnTo>
                    <a:pt x="174" y="28"/>
                  </a:lnTo>
                  <a:lnTo>
                    <a:pt x="174" y="22"/>
                  </a:lnTo>
                  <a:lnTo>
                    <a:pt x="180" y="4"/>
                  </a:lnTo>
                  <a:lnTo>
                    <a:pt x="152" y="22"/>
                  </a:lnTo>
                  <a:lnTo>
                    <a:pt x="152" y="24"/>
                  </a:lnTo>
                  <a:lnTo>
                    <a:pt x="128" y="24"/>
                  </a:lnTo>
                  <a:lnTo>
                    <a:pt x="108" y="34"/>
                  </a:lnTo>
                  <a:lnTo>
                    <a:pt x="108" y="36"/>
                  </a:lnTo>
                  <a:lnTo>
                    <a:pt x="84" y="36"/>
                  </a:lnTo>
                  <a:lnTo>
                    <a:pt x="72" y="42"/>
                  </a:lnTo>
                  <a:lnTo>
                    <a:pt x="68" y="54"/>
                  </a:lnTo>
                  <a:lnTo>
                    <a:pt x="66" y="56"/>
                  </a:lnTo>
                  <a:lnTo>
                    <a:pt x="40" y="56"/>
                  </a:lnTo>
                  <a:lnTo>
                    <a:pt x="34" y="56"/>
                  </a:lnTo>
                  <a:lnTo>
                    <a:pt x="28" y="62"/>
                  </a:lnTo>
                  <a:lnTo>
                    <a:pt x="8" y="80"/>
                  </a:lnTo>
                  <a:lnTo>
                    <a:pt x="16" y="84"/>
                  </a:lnTo>
                  <a:lnTo>
                    <a:pt x="20" y="88"/>
                  </a:lnTo>
                  <a:lnTo>
                    <a:pt x="22" y="94"/>
                  </a:lnTo>
                  <a:lnTo>
                    <a:pt x="22" y="92"/>
                  </a:lnTo>
                  <a:lnTo>
                    <a:pt x="34" y="138"/>
                  </a:lnTo>
                  <a:lnTo>
                    <a:pt x="34" y="140"/>
                  </a:lnTo>
                  <a:lnTo>
                    <a:pt x="34" y="144"/>
                  </a:lnTo>
                  <a:lnTo>
                    <a:pt x="32" y="144"/>
                  </a:lnTo>
                  <a:lnTo>
                    <a:pt x="0" y="188"/>
                  </a:lnTo>
                  <a:lnTo>
                    <a:pt x="0" y="200"/>
                  </a:lnTo>
                  <a:lnTo>
                    <a:pt x="8" y="196"/>
                  </a:lnTo>
                  <a:lnTo>
                    <a:pt x="12" y="196"/>
                  </a:lnTo>
                  <a:lnTo>
                    <a:pt x="16" y="198"/>
                  </a:lnTo>
                  <a:lnTo>
                    <a:pt x="18" y="202"/>
                  </a:lnTo>
                  <a:lnTo>
                    <a:pt x="16" y="214"/>
                  </a:lnTo>
                  <a:lnTo>
                    <a:pt x="16" y="226"/>
                  </a:lnTo>
                  <a:lnTo>
                    <a:pt x="18" y="238"/>
                  </a:lnTo>
                  <a:lnTo>
                    <a:pt x="20" y="250"/>
                  </a:lnTo>
                  <a:lnTo>
                    <a:pt x="24" y="262"/>
                  </a:lnTo>
                  <a:lnTo>
                    <a:pt x="36" y="274"/>
                  </a:lnTo>
                  <a:lnTo>
                    <a:pt x="40" y="280"/>
                  </a:lnTo>
                  <a:lnTo>
                    <a:pt x="40" y="286"/>
                  </a:lnTo>
                  <a:lnTo>
                    <a:pt x="36" y="294"/>
                  </a:lnTo>
                  <a:lnTo>
                    <a:pt x="42" y="304"/>
                  </a:lnTo>
                  <a:lnTo>
                    <a:pt x="44" y="310"/>
                  </a:lnTo>
                  <a:lnTo>
                    <a:pt x="44" y="320"/>
                  </a:lnTo>
                  <a:lnTo>
                    <a:pt x="40" y="330"/>
                  </a:lnTo>
                  <a:lnTo>
                    <a:pt x="34" y="344"/>
                  </a:lnTo>
                  <a:lnTo>
                    <a:pt x="44" y="362"/>
                  </a:lnTo>
                  <a:lnTo>
                    <a:pt x="46" y="366"/>
                  </a:lnTo>
                  <a:lnTo>
                    <a:pt x="52" y="362"/>
                  </a:lnTo>
                  <a:lnTo>
                    <a:pt x="60" y="356"/>
                  </a:lnTo>
                  <a:lnTo>
                    <a:pt x="66" y="352"/>
                  </a:lnTo>
                  <a:lnTo>
                    <a:pt x="72" y="352"/>
                  </a:lnTo>
                  <a:lnTo>
                    <a:pt x="78" y="352"/>
                  </a:lnTo>
                  <a:lnTo>
                    <a:pt x="84" y="356"/>
                  </a:lnTo>
                  <a:lnTo>
                    <a:pt x="86" y="362"/>
                  </a:lnTo>
                  <a:lnTo>
                    <a:pt x="86" y="366"/>
                  </a:lnTo>
                  <a:lnTo>
                    <a:pt x="82" y="374"/>
                  </a:lnTo>
                  <a:lnTo>
                    <a:pt x="66" y="392"/>
                  </a:lnTo>
                  <a:lnTo>
                    <a:pt x="56" y="406"/>
                  </a:lnTo>
                  <a:lnTo>
                    <a:pt x="60" y="414"/>
                  </a:lnTo>
                  <a:lnTo>
                    <a:pt x="72" y="408"/>
                  </a:lnTo>
                  <a:lnTo>
                    <a:pt x="76" y="406"/>
                  </a:lnTo>
                  <a:lnTo>
                    <a:pt x="80" y="406"/>
                  </a:lnTo>
                  <a:lnTo>
                    <a:pt x="94" y="402"/>
                  </a:lnTo>
                  <a:lnTo>
                    <a:pt x="120" y="390"/>
                  </a:lnTo>
                  <a:lnTo>
                    <a:pt x="126" y="388"/>
                  </a:lnTo>
                  <a:lnTo>
                    <a:pt x="134" y="390"/>
                  </a:lnTo>
                  <a:lnTo>
                    <a:pt x="142" y="394"/>
                  </a:lnTo>
                  <a:lnTo>
                    <a:pt x="150" y="402"/>
                  </a:lnTo>
                  <a:lnTo>
                    <a:pt x="154" y="400"/>
                  </a:lnTo>
                  <a:lnTo>
                    <a:pt x="154" y="390"/>
                  </a:lnTo>
                  <a:lnTo>
                    <a:pt x="152" y="388"/>
                  </a:lnTo>
                  <a:lnTo>
                    <a:pt x="152" y="384"/>
                  </a:lnTo>
                  <a:lnTo>
                    <a:pt x="154" y="380"/>
                  </a:lnTo>
                  <a:lnTo>
                    <a:pt x="150" y="366"/>
                  </a:lnTo>
                  <a:lnTo>
                    <a:pt x="150" y="362"/>
                  </a:lnTo>
                  <a:lnTo>
                    <a:pt x="150" y="358"/>
                  </a:lnTo>
                  <a:lnTo>
                    <a:pt x="158" y="352"/>
                  </a:lnTo>
                  <a:lnTo>
                    <a:pt x="166" y="346"/>
                  </a:lnTo>
                  <a:lnTo>
                    <a:pt x="162" y="336"/>
                  </a:lnTo>
                  <a:lnTo>
                    <a:pt x="162" y="334"/>
                  </a:lnTo>
                  <a:lnTo>
                    <a:pt x="166" y="328"/>
                  </a:lnTo>
                  <a:lnTo>
                    <a:pt x="164" y="324"/>
                  </a:lnTo>
                  <a:lnTo>
                    <a:pt x="164" y="320"/>
                  </a:lnTo>
                  <a:lnTo>
                    <a:pt x="164" y="316"/>
                  </a:lnTo>
                  <a:lnTo>
                    <a:pt x="170" y="308"/>
                  </a:lnTo>
                  <a:lnTo>
                    <a:pt x="180" y="300"/>
                  </a:lnTo>
                  <a:lnTo>
                    <a:pt x="178" y="298"/>
                  </a:lnTo>
                  <a:lnTo>
                    <a:pt x="176" y="296"/>
                  </a:lnTo>
                  <a:lnTo>
                    <a:pt x="186" y="292"/>
                  </a:lnTo>
                  <a:lnTo>
                    <a:pt x="186" y="278"/>
                  </a:lnTo>
                  <a:lnTo>
                    <a:pt x="186" y="274"/>
                  </a:lnTo>
                  <a:lnTo>
                    <a:pt x="190" y="270"/>
                  </a:lnTo>
                  <a:lnTo>
                    <a:pt x="194" y="266"/>
                  </a:lnTo>
                  <a:lnTo>
                    <a:pt x="200" y="260"/>
                  </a:lnTo>
                  <a:lnTo>
                    <a:pt x="206" y="256"/>
                  </a:lnTo>
                  <a:lnTo>
                    <a:pt x="194" y="242"/>
                  </a:lnTo>
                  <a:lnTo>
                    <a:pt x="192" y="238"/>
                  </a:lnTo>
                  <a:lnTo>
                    <a:pt x="192" y="232"/>
                  </a:lnTo>
                  <a:lnTo>
                    <a:pt x="194" y="228"/>
                  </a:lnTo>
                  <a:lnTo>
                    <a:pt x="198" y="222"/>
                  </a:lnTo>
                  <a:lnTo>
                    <a:pt x="198" y="220"/>
                  </a:lnTo>
                  <a:lnTo>
                    <a:pt x="224" y="200"/>
                  </a:lnTo>
                  <a:lnTo>
                    <a:pt x="224" y="194"/>
                  </a:lnTo>
                  <a:lnTo>
                    <a:pt x="222" y="192"/>
                  </a:lnTo>
                  <a:lnTo>
                    <a:pt x="220" y="186"/>
                  </a:lnTo>
                  <a:lnTo>
                    <a:pt x="220" y="178"/>
                  </a:lnTo>
                  <a:lnTo>
                    <a:pt x="220" y="170"/>
                  </a:lnTo>
                  <a:lnTo>
                    <a:pt x="224" y="156"/>
                  </a:lnTo>
                  <a:lnTo>
                    <a:pt x="230" y="146"/>
                  </a:lnTo>
                  <a:lnTo>
                    <a:pt x="238" y="138"/>
                  </a:lnTo>
                  <a:lnTo>
                    <a:pt x="250" y="136"/>
                  </a:lnTo>
                  <a:lnTo>
                    <a:pt x="252" y="136"/>
                  </a:lnTo>
                  <a:lnTo>
                    <a:pt x="262" y="140"/>
                  </a:lnTo>
                  <a:lnTo>
                    <a:pt x="272" y="140"/>
                  </a:lnTo>
                  <a:lnTo>
                    <a:pt x="284" y="128"/>
                  </a:lnTo>
                  <a:lnTo>
                    <a:pt x="296" y="120"/>
                  </a:lnTo>
                  <a:lnTo>
                    <a:pt x="296" y="108"/>
                  </a:lnTo>
                  <a:lnTo>
                    <a:pt x="296" y="106"/>
                  </a:lnTo>
                  <a:lnTo>
                    <a:pt x="296" y="104"/>
                  </a:lnTo>
                  <a:lnTo>
                    <a:pt x="300" y="102"/>
                  </a:lnTo>
                  <a:lnTo>
                    <a:pt x="304" y="98"/>
                  </a:lnTo>
                  <a:lnTo>
                    <a:pt x="304" y="96"/>
                  </a:lnTo>
                  <a:lnTo>
                    <a:pt x="296" y="84"/>
                  </a:lnTo>
                  <a:lnTo>
                    <a:pt x="286" y="68"/>
                  </a:lnTo>
                  <a:lnTo>
                    <a:pt x="276" y="52"/>
                  </a:lnTo>
                  <a:lnTo>
                    <a:pt x="274" y="46"/>
                  </a:lnTo>
                  <a:lnTo>
                    <a:pt x="274" y="40"/>
                  </a:lnTo>
                  <a:lnTo>
                    <a:pt x="276" y="34"/>
                  </a:lnTo>
                  <a:lnTo>
                    <a:pt x="280" y="28"/>
                  </a:lnTo>
                  <a:lnTo>
                    <a:pt x="264" y="20"/>
                  </a:lnTo>
                  <a:lnTo>
                    <a:pt x="240" y="16"/>
                  </a:lnTo>
                  <a:close/>
                </a:path>
              </a:pathLst>
            </a:custGeom>
            <a:solidFill>
              <a:srgbClr val="7F7F7F"/>
            </a:solidFill>
            <a:ln w="3175" cmpd="sng">
              <a:solidFill>
                <a:schemeClr val="bg1"/>
              </a:solidFill>
              <a:miter lim="800000"/>
            </a:ln>
          </p:spPr>
          <p:txBody>
            <a:bodyPr/>
            <a:lstStyle/>
            <a:p>
              <a:endParaRPr lang="zh-CN" altLang="en-US"/>
            </a:p>
          </p:txBody>
        </p:sp>
        <p:sp>
          <p:nvSpPr>
            <p:cNvPr id="40987" name="福建"/>
            <p:cNvSpPr>
              <a:spLocks noChangeArrowheads="1"/>
            </p:cNvSpPr>
            <p:nvPr/>
          </p:nvSpPr>
          <p:spPr bwMode="auto">
            <a:xfrm>
              <a:off x="4511440" y="3401482"/>
              <a:ext cx="504852" cy="615847"/>
            </a:xfrm>
            <a:custGeom>
              <a:avLst/>
              <a:gdLst>
                <a:gd name="T0" fmla="*/ 2147483646 w 282"/>
                <a:gd name="T1" fmla="*/ 2147483646 h 344"/>
                <a:gd name="T2" fmla="*/ 2147483646 w 282"/>
                <a:gd name="T3" fmla="*/ 2147483646 h 344"/>
                <a:gd name="T4" fmla="*/ 2147483646 w 282"/>
                <a:gd name="T5" fmla="*/ 2147483646 h 344"/>
                <a:gd name="T6" fmla="*/ 2147483646 w 282"/>
                <a:gd name="T7" fmla="*/ 2147483646 h 344"/>
                <a:gd name="T8" fmla="*/ 2147483646 w 282"/>
                <a:gd name="T9" fmla="*/ 2147483646 h 344"/>
                <a:gd name="T10" fmla="*/ 2147483646 w 282"/>
                <a:gd name="T11" fmla="*/ 2147483646 h 344"/>
                <a:gd name="T12" fmla="*/ 2147483646 w 282"/>
                <a:gd name="T13" fmla="*/ 2147483646 h 344"/>
                <a:gd name="T14" fmla="*/ 2147483646 w 282"/>
                <a:gd name="T15" fmla="*/ 2147483646 h 344"/>
                <a:gd name="T16" fmla="*/ 2147483646 w 282"/>
                <a:gd name="T17" fmla="*/ 2147483646 h 344"/>
                <a:gd name="T18" fmla="*/ 2147483646 w 282"/>
                <a:gd name="T19" fmla="*/ 2147483646 h 344"/>
                <a:gd name="T20" fmla="*/ 2147483646 w 282"/>
                <a:gd name="T21" fmla="*/ 2147483646 h 344"/>
                <a:gd name="T22" fmla="*/ 2147483646 w 282"/>
                <a:gd name="T23" fmla="*/ 2147483646 h 344"/>
                <a:gd name="T24" fmla="*/ 2147483646 w 282"/>
                <a:gd name="T25" fmla="*/ 2147483646 h 344"/>
                <a:gd name="T26" fmla="*/ 2147483646 w 282"/>
                <a:gd name="T27" fmla="*/ 2147483646 h 344"/>
                <a:gd name="T28" fmla="*/ 2147483646 w 282"/>
                <a:gd name="T29" fmla="*/ 2147483646 h 344"/>
                <a:gd name="T30" fmla="*/ 2147483646 w 282"/>
                <a:gd name="T31" fmla="*/ 2147483646 h 344"/>
                <a:gd name="T32" fmla="*/ 2147483646 w 282"/>
                <a:gd name="T33" fmla="*/ 2147483646 h 344"/>
                <a:gd name="T34" fmla="*/ 0 w 282"/>
                <a:gd name="T35" fmla="*/ 2147483646 h 344"/>
                <a:gd name="T36" fmla="*/ 2147483646 w 282"/>
                <a:gd name="T37" fmla="*/ 2147483646 h 344"/>
                <a:gd name="T38" fmla="*/ 2147483646 w 282"/>
                <a:gd name="T39" fmla="*/ 2147483646 h 344"/>
                <a:gd name="T40" fmla="*/ 2147483646 w 282"/>
                <a:gd name="T41" fmla="*/ 2147483646 h 344"/>
                <a:gd name="T42" fmla="*/ 2147483646 w 282"/>
                <a:gd name="T43" fmla="*/ 2147483646 h 344"/>
                <a:gd name="T44" fmla="*/ 2147483646 w 282"/>
                <a:gd name="T45" fmla="*/ 2147483646 h 344"/>
                <a:gd name="T46" fmla="*/ 2147483646 w 282"/>
                <a:gd name="T47" fmla="*/ 2147483646 h 344"/>
                <a:gd name="T48" fmla="*/ 2147483646 w 282"/>
                <a:gd name="T49" fmla="*/ 2147483646 h 344"/>
                <a:gd name="T50" fmla="*/ 2147483646 w 282"/>
                <a:gd name="T51" fmla="*/ 2147483646 h 344"/>
                <a:gd name="T52" fmla="*/ 2147483646 w 282"/>
                <a:gd name="T53" fmla="*/ 2147483646 h 344"/>
                <a:gd name="T54" fmla="*/ 2147483646 w 282"/>
                <a:gd name="T55" fmla="*/ 2147483646 h 344"/>
                <a:gd name="T56" fmla="*/ 2147483646 w 282"/>
                <a:gd name="T57" fmla="*/ 2147483646 h 344"/>
                <a:gd name="T58" fmla="*/ 2147483646 w 282"/>
                <a:gd name="T59" fmla="*/ 2147483646 h 344"/>
                <a:gd name="T60" fmla="*/ 2147483646 w 282"/>
                <a:gd name="T61" fmla="*/ 2147483646 h 344"/>
                <a:gd name="T62" fmla="*/ 2147483646 w 282"/>
                <a:gd name="T63" fmla="*/ 2147483646 h 344"/>
                <a:gd name="T64" fmla="*/ 2147483646 w 282"/>
                <a:gd name="T65" fmla="*/ 2147483646 h 344"/>
                <a:gd name="T66" fmla="*/ 2147483646 w 282"/>
                <a:gd name="T67" fmla="*/ 2147483646 h 344"/>
                <a:gd name="T68" fmla="*/ 2147483646 w 282"/>
                <a:gd name="T69" fmla="*/ 2147483646 h 344"/>
                <a:gd name="T70" fmla="*/ 2147483646 w 282"/>
                <a:gd name="T71" fmla="*/ 2147483646 h 344"/>
                <a:gd name="T72" fmla="*/ 2147483646 w 282"/>
                <a:gd name="T73" fmla="*/ 2147483646 h 344"/>
                <a:gd name="T74" fmla="*/ 2147483646 w 282"/>
                <a:gd name="T75" fmla="*/ 2147483646 h 344"/>
                <a:gd name="T76" fmla="*/ 2147483646 w 282"/>
                <a:gd name="T77" fmla="*/ 2147483646 h 344"/>
                <a:gd name="T78" fmla="*/ 2147483646 w 282"/>
                <a:gd name="T79" fmla="*/ 2147483646 h 344"/>
                <a:gd name="T80" fmla="*/ 2147483646 w 282"/>
                <a:gd name="T81" fmla="*/ 2147483646 h 344"/>
                <a:gd name="T82" fmla="*/ 2147483646 w 282"/>
                <a:gd name="T83" fmla="*/ 2147483646 h 344"/>
                <a:gd name="T84" fmla="*/ 2147483646 w 282"/>
                <a:gd name="T85" fmla="*/ 2147483646 h 344"/>
                <a:gd name="T86" fmla="*/ 2147483646 w 282"/>
                <a:gd name="T87" fmla="*/ 2147483646 h 344"/>
                <a:gd name="T88" fmla="*/ 2147483646 w 282"/>
                <a:gd name="T89" fmla="*/ 2147483646 h 344"/>
                <a:gd name="T90" fmla="*/ 2147483646 w 282"/>
                <a:gd name="T91" fmla="*/ 2147483646 h 344"/>
                <a:gd name="T92" fmla="*/ 2147483646 w 282"/>
                <a:gd name="T93" fmla="*/ 2147483646 h 344"/>
                <a:gd name="T94" fmla="*/ 2147483646 w 282"/>
                <a:gd name="T95" fmla="*/ 2147483646 h 344"/>
                <a:gd name="T96" fmla="*/ 2147483646 w 282"/>
                <a:gd name="T97" fmla="*/ 2147483646 h 344"/>
                <a:gd name="T98" fmla="*/ 2147483646 w 282"/>
                <a:gd name="T99" fmla="*/ 2147483646 h 344"/>
                <a:gd name="T100" fmla="*/ 2147483646 w 282"/>
                <a:gd name="T101" fmla="*/ 2147483646 h 344"/>
                <a:gd name="T102" fmla="*/ 2147483646 w 282"/>
                <a:gd name="T103" fmla="*/ 0 h 34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82"/>
                <a:gd name="T157" fmla="*/ 0 h 344"/>
                <a:gd name="T158" fmla="*/ 282 w 282"/>
                <a:gd name="T159" fmla="*/ 344 h 34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82" h="344">
                  <a:moveTo>
                    <a:pt x="146" y="14"/>
                  </a:moveTo>
                  <a:lnTo>
                    <a:pt x="146" y="14"/>
                  </a:lnTo>
                  <a:lnTo>
                    <a:pt x="132" y="24"/>
                  </a:lnTo>
                  <a:lnTo>
                    <a:pt x="120" y="38"/>
                  </a:lnTo>
                  <a:lnTo>
                    <a:pt x="118" y="38"/>
                  </a:lnTo>
                  <a:lnTo>
                    <a:pt x="118" y="40"/>
                  </a:lnTo>
                  <a:lnTo>
                    <a:pt x="102" y="40"/>
                  </a:lnTo>
                  <a:lnTo>
                    <a:pt x="92" y="34"/>
                  </a:lnTo>
                  <a:lnTo>
                    <a:pt x="84" y="38"/>
                  </a:lnTo>
                  <a:lnTo>
                    <a:pt x="78" y="42"/>
                  </a:lnTo>
                  <a:lnTo>
                    <a:pt x="74" y="50"/>
                  </a:lnTo>
                  <a:lnTo>
                    <a:pt x="70" y="60"/>
                  </a:lnTo>
                  <a:lnTo>
                    <a:pt x="70" y="74"/>
                  </a:lnTo>
                  <a:lnTo>
                    <a:pt x="80" y="66"/>
                  </a:lnTo>
                  <a:lnTo>
                    <a:pt x="74" y="92"/>
                  </a:lnTo>
                  <a:lnTo>
                    <a:pt x="74" y="94"/>
                  </a:lnTo>
                  <a:lnTo>
                    <a:pt x="46" y="116"/>
                  </a:lnTo>
                  <a:lnTo>
                    <a:pt x="42" y="124"/>
                  </a:lnTo>
                  <a:lnTo>
                    <a:pt x="42" y="128"/>
                  </a:lnTo>
                  <a:lnTo>
                    <a:pt x="48" y="134"/>
                  </a:lnTo>
                  <a:lnTo>
                    <a:pt x="54" y="140"/>
                  </a:lnTo>
                  <a:lnTo>
                    <a:pt x="56" y="142"/>
                  </a:lnTo>
                  <a:lnTo>
                    <a:pt x="56" y="146"/>
                  </a:lnTo>
                  <a:lnTo>
                    <a:pt x="56" y="148"/>
                  </a:lnTo>
                  <a:lnTo>
                    <a:pt x="54" y="152"/>
                  </a:lnTo>
                  <a:lnTo>
                    <a:pt x="36" y="166"/>
                  </a:lnTo>
                  <a:lnTo>
                    <a:pt x="38" y="174"/>
                  </a:lnTo>
                  <a:lnTo>
                    <a:pt x="36" y="184"/>
                  </a:lnTo>
                  <a:lnTo>
                    <a:pt x="36" y="186"/>
                  </a:lnTo>
                  <a:lnTo>
                    <a:pt x="30" y="190"/>
                  </a:lnTo>
                  <a:lnTo>
                    <a:pt x="28" y="194"/>
                  </a:lnTo>
                  <a:lnTo>
                    <a:pt x="24" y="200"/>
                  </a:lnTo>
                  <a:lnTo>
                    <a:pt x="14" y="208"/>
                  </a:lnTo>
                  <a:lnTo>
                    <a:pt x="14" y="210"/>
                  </a:lnTo>
                  <a:lnTo>
                    <a:pt x="16" y="216"/>
                  </a:lnTo>
                  <a:lnTo>
                    <a:pt x="14" y="226"/>
                  </a:lnTo>
                  <a:lnTo>
                    <a:pt x="16" y="236"/>
                  </a:lnTo>
                  <a:lnTo>
                    <a:pt x="16" y="238"/>
                  </a:lnTo>
                  <a:lnTo>
                    <a:pt x="14" y="242"/>
                  </a:lnTo>
                  <a:lnTo>
                    <a:pt x="6" y="250"/>
                  </a:lnTo>
                  <a:lnTo>
                    <a:pt x="4" y="250"/>
                  </a:lnTo>
                  <a:lnTo>
                    <a:pt x="0" y="252"/>
                  </a:lnTo>
                  <a:lnTo>
                    <a:pt x="0" y="254"/>
                  </a:lnTo>
                  <a:lnTo>
                    <a:pt x="6" y="272"/>
                  </a:lnTo>
                  <a:lnTo>
                    <a:pt x="28" y="272"/>
                  </a:lnTo>
                  <a:lnTo>
                    <a:pt x="50" y="272"/>
                  </a:lnTo>
                  <a:lnTo>
                    <a:pt x="52" y="272"/>
                  </a:lnTo>
                  <a:lnTo>
                    <a:pt x="52" y="274"/>
                  </a:lnTo>
                  <a:lnTo>
                    <a:pt x="70" y="290"/>
                  </a:lnTo>
                  <a:lnTo>
                    <a:pt x="70" y="292"/>
                  </a:lnTo>
                  <a:lnTo>
                    <a:pt x="82" y="322"/>
                  </a:lnTo>
                  <a:lnTo>
                    <a:pt x="102" y="342"/>
                  </a:lnTo>
                  <a:lnTo>
                    <a:pt x="112" y="344"/>
                  </a:lnTo>
                  <a:lnTo>
                    <a:pt x="112" y="320"/>
                  </a:lnTo>
                  <a:lnTo>
                    <a:pt x="132" y="340"/>
                  </a:lnTo>
                  <a:lnTo>
                    <a:pt x="136" y="336"/>
                  </a:lnTo>
                  <a:lnTo>
                    <a:pt x="150" y="306"/>
                  </a:lnTo>
                  <a:lnTo>
                    <a:pt x="152" y="290"/>
                  </a:lnTo>
                  <a:lnTo>
                    <a:pt x="154" y="290"/>
                  </a:lnTo>
                  <a:lnTo>
                    <a:pt x="156" y="290"/>
                  </a:lnTo>
                  <a:lnTo>
                    <a:pt x="172" y="292"/>
                  </a:lnTo>
                  <a:lnTo>
                    <a:pt x="170" y="280"/>
                  </a:lnTo>
                  <a:lnTo>
                    <a:pt x="170" y="278"/>
                  </a:lnTo>
                  <a:lnTo>
                    <a:pt x="170" y="276"/>
                  </a:lnTo>
                  <a:lnTo>
                    <a:pt x="174" y="276"/>
                  </a:lnTo>
                  <a:lnTo>
                    <a:pt x="194" y="276"/>
                  </a:lnTo>
                  <a:lnTo>
                    <a:pt x="200" y="270"/>
                  </a:lnTo>
                  <a:lnTo>
                    <a:pt x="204" y="262"/>
                  </a:lnTo>
                  <a:lnTo>
                    <a:pt x="208" y="256"/>
                  </a:lnTo>
                  <a:lnTo>
                    <a:pt x="208" y="250"/>
                  </a:lnTo>
                  <a:lnTo>
                    <a:pt x="206" y="222"/>
                  </a:lnTo>
                  <a:lnTo>
                    <a:pt x="222" y="226"/>
                  </a:lnTo>
                  <a:lnTo>
                    <a:pt x="228" y="218"/>
                  </a:lnTo>
                  <a:lnTo>
                    <a:pt x="220" y="210"/>
                  </a:lnTo>
                  <a:lnTo>
                    <a:pt x="218" y="208"/>
                  </a:lnTo>
                  <a:lnTo>
                    <a:pt x="234" y="192"/>
                  </a:lnTo>
                  <a:lnTo>
                    <a:pt x="234" y="194"/>
                  </a:lnTo>
                  <a:lnTo>
                    <a:pt x="236" y="194"/>
                  </a:lnTo>
                  <a:lnTo>
                    <a:pt x="246" y="198"/>
                  </a:lnTo>
                  <a:lnTo>
                    <a:pt x="246" y="196"/>
                  </a:lnTo>
                  <a:lnTo>
                    <a:pt x="238" y="182"/>
                  </a:lnTo>
                  <a:lnTo>
                    <a:pt x="242" y="180"/>
                  </a:lnTo>
                  <a:lnTo>
                    <a:pt x="246" y="178"/>
                  </a:lnTo>
                  <a:lnTo>
                    <a:pt x="244" y="172"/>
                  </a:lnTo>
                  <a:lnTo>
                    <a:pt x="236" y="156"/>
                  </a:lnTo>
                  <a:lnTo>
                    <a:pt x="238" y="156"/>
                  </a:lnTo>
                  <a:lnTo>
                    <a:pt x="238" y="154"/>
                  </a:lnTo>
                  <a:lnTo>
                    <a:pt x="260" y="142"/>
                  </a:lnTo>
                  <a:lnTo>
                    <a:pt x="262" y="134"/>
                  </a:lnTo>
                  <a:lnTo>
                    <a:pt x="240" y="120"/>
                  </a:lnTo>
                  <a:lnTo>
                    <a:pt x="236" y="116"/>
                  </a:lnTo>
                  <a:lnTo>
                    <a:pt x="234" y="112"/>
                  </a:lnTo>
                  <a:lnTo>
                    <a:pt x="236" y="108"/>
                  </a:lnTo>
                  <a:lnTo>
                    <a:pt x="242" y="108"/>
                  </a:lnTo>
                  <a:lnTo>
                    <a:pt x="266" y="112"/>
                  </a:lnTo>
                  <a:lnTo>
                    <a:pt x="266" y="98"/>
                  </a:lnTo>
                  <a:lnTo>
                    <a:pt x="266" y="96"/>
                  </a:lnTo>
                  <a:lnTo>
                    <a:pt x="278" y="84"/>
                  </a:lnTo>
                  <a:lnTo>
                    <a:pt x="282" y="74"/>
                  </a:lnTo>
                  <a:lnTo>
                    <a:pt x="276" y="72"/>
                  </a:lnTo>
                  <a:lnTo>
                    <a:pt x="270" y="66"/>
                  </a:lnTo>
                  <a:lnTo>
                    <a:pt x="270" y="64"/>
                  </a:lnTo>
                  <a:lnTo>
                    <a:pt x="270" y="60"/>
                  </a:lnTo>
                  <a:lnTo>
                    <a:pt x="270" y="58"/>
                  </a:lnTo>
                  <a:lnTo>
                    <a:pt x="268" y="58"/>
                  </a:lnTo>
                  <a:lnTo>
                    <a:pt x="266" y="58"/>
                  </a:lnTo>
                  <a:lnTo>
                    <a:pt x="262" y="62"/>
                  </a:lnTo>
                  <a:lnTo>
                    <a:pt x="256" y="64"/>
                  </a:lnTo>
                  <a:lnTo>
                    <a:pt x="250" y="62"/>
                  </a:lnTo>
                  <a:lnTo>
                    <a:pt x="244" y="62"/>
                  </a:lnTo>
                  <a:lnTo>
                    <a:pt x="234" y="54"/>
                  </a:lnTo>
                  <a:lnTo>
                    <a:pt x="226" y="42"/>
                  </a:lnTo>
                  <a:lnTo>
                    <a:pt x="226" y="44"/>
                  </a:lnTo>
                  <a:lnTo>
                    <a:pt x="222" y="50"/>
                  </a:lnTo>
                  <a:lnTo>
                    <a:pt x="216" y="58"/>
                  </a:lnTo>
                  <a:lnTo>
                    <a:pt x="208" y="60"/>
                  </a:lnTo>
                  <a:lnTo>
                    <a:pt x="200" y="62"/>
                  </a:lnTo>
                  <a:lnTo>
                    <a:pt x="194" y="62"/>
                  </a:lnTo>
                  <a:lnTo>
                    <a:pt x="186" y="60"/>
                  </a:lnTo>
                  <a:lnTo>
                    <a:pt x="182" y="58"/>
                  </a:lnTo>
                  <a:lnTo>
                    <a:pt x="178" y="54"/>
                  </a:lnTo>
                  <a:lnTo>
                    <a:pt x="174" y="46"/>
                  </a:lnTo>
                  <a:lnTo>
                    <a:pt x="170" y="30"/>
                  </a:lnTo>
                  <a:lnTo>
                    <a:pt x="166" y="12"/>
                  </a:lnTo>
                  <a:lnTo>
                    <a:pt x="164" y="6"/>
                  </a:lnTo>
                  <a:lnTo>
                    <a:pt x="160" y="2"/>
                  </a:lnTo>
                  <a:lnTo>
                    <a:pt x="154" y="0"/>
                  </a:lnTo>
                  <a:lnTo>
                    <a:pt x="146" y="0"/>
                  </a:lnTo>
                  <a:lnTo>
                    <a:pt x="148" y="14"/>
                  </a:lnTo>
                  <a:lnTo>
                    <a:pt x="146" y="14"/>
                  </a:lnTo>
                  <a:close/>
                </a:path>
              </a:pathLst>
            </a:custGeom>
            <a:solidFill>
              <a:srgbClr val="7F7F7F"/>
            </a:solidFill>
            <a:ln w="3175" cmpd="sng">
              <a:solidFill>
                <a:schemeClr val="bg1"/>
              </a:solidFill>
              <a:miter lim="800000"/>
            </a:ln>
          </p:spPr>
          <p:txBody>
            <a:bodyPr/>
            <a:lstStyle/>
            <a:p>
              <a:endParaRPr lang="zh-CN" altLang="en-US"/>
            </a:p>
          </p:txBody>
        </p:sp>
        <p:sp>
          <p:nvSpPr>
            <p:cNvPr id="40988" name="浙江"/>
            <p:cNvSpPr>
              <a:spLocks noChangeArrowheads="1"/>
            </p:cNvSpPr>
            <p:nvPr/>
          </p:nvSpPr>
          <p:spPr bwMode="auto">
            <a:xfrm>
              <a:off x="4737012" y="3011207"/>
              <a:ext cx="433241" cy="501271"/>
            </a:xfrm>
            <a:custGeom>
              <a:avLst/>
              <a:gdLst>
                <a:gd name="T0" fmla="*/ 2147483646 w 242"/>
                <a:gd name="T1" fmla="*/ 2147483646 h 280"/>
                <a:gd name="T2" fmla="*/ 2147483646 w 242"/>
                <a:gd name="T3" fmla="*/ 2147483646 h 280"/>
                <a:gd name="T4" fmla="*/ 2147483646 w 242"/>
                <a:gd name="T5" fmla="*/ 2147483646 h 280"/>
                <a:gd name="T6" fmla="*/ 2147483646 w 242"/>
                <a:gd name="T7" fmla="*/ 2147483646 h 280"/>
                <a:gd name="T8" fmla="*/ 2147483646 w 242"/>
                <a:gd name="T9" fmla="*/ 2147483646 h 280"/>
                <a:gd name="T10" fmla="*/ 2147483646 w 242"/>
                <a:gd name="T11" fmla="*/ 2147483646 h 280"/>
                <a:gd name="T12" fmla="*/ 2147483646 w 242"/>
                <a:gd name="T13" fmla="*/ 2147483646 h 280"/>
                <a:gd name="T14" fmla="*/ 2147483646 w 242"/>
                <a:gd name="T15" fmla="*/ 2147483646 h 280"/>
                <a:gd name="T16" fmla="*/ 2147483646 w 242"/>
                <a:gd name="T17" fmla="*/ 2147483646 h 280"/>
                <a:gd name="T18" fmla="*/ 0 w 242"/>
                <a:gd name="T19" fmla="*/ 2147483646 h 280"/>
                <a:gd name="T20" fmla="*/ 2147483646 w 242"/>
                <a:gd name="T21" fmla="*/ 2147483646 h 280"/>
                <a:gd name="T22" fmla="*/ 2147483646 w 242"/>
                <a:gd name="T23" fmla="*/ 2147483646 h 280"/>
                <a:gd name="T24" fmla="*/ 2147483646 w 242"/>
                <a:gd name="T25" fmla="*/ 2147483646 h 280"/>
                <a:gd name="T26" fmla="*/ 2147483646 w 242"/>
                <a:gd name="T27" fmla="*/ 2147483646 h 280"/>
                <a:gd name="T28" fmla="*/ 2147483646 w 242"/>
                <a:gd name="T29" fmla="*/ 2147483646 h 280"/>
                <a:gd name="T30" fmla="*/ 2147483646 w 242"/>
                <a:gd name="T31" fmla="*/ 2147483646 h 280"/>
                <a:gd name="T32" fmla="*/ 2147483646 w 242"/>
                <a:gd name="T33" fmla="*/ 2147483646 h 280"/>
                <a:gd name="T34" fmla="*/ 2147483646 w 242"/>
                <a:gd name="T35" fmla="*/ 2147483646 h 280"/>
                <a:gd name="T36" fmla="*/ 2147483646 w 242"/>
                <a:gd name="T37" fmla="*/ 2147483646 h 280"/>
                <a:gd name="T38" fmla="*/ 2147483646 w 242"/>
                <a:gd name="T39" fmla="*/ 2147483646 h 280"/>
                <a:gd name="T40" fmla="*/ 2147483646 w 242"/>
                <a:gd name="T41" fmla="*/ 2147483646 h 280"/>
                <a:gd name="T42" fmla="*/ 2147483646 w 242"/>
                <a:gd name="T43" fmla="*/ 2147483646 h 280"/>
                <a:gd name="T44" fmla="*/ 2147483646 w 242"/>
                <a:gd name="T45" fmla="*/ 2147483646 h 280"/>
                <a:gd name="T46" fmla="*/ 2147483646 w 242"/>
                <a:gd name="T47" fmla="*/ 2147483646 h 280"/>
                <a:gd name="T48" fmla="*/ 2147483646 w 242"/>
                <a:gd name="T49" fmla="*/ 2147483646 h 280"/>
                <a:gd name="T50" fmla="*/ 2147483646 w 242"/>
                <a:gd name="T51" fmla="*/ 2147483646 h 280"/>
                <a:gd name="T52" fmla="*/ 2147483646 w 242"/>
                <a:gd name="T53" fmla="*/ 2147483646 h 280"/>
                <a:gd name="T54" fmla="*/ 2147483646 w 242"/>
                <a:gd name="T55" fmla="*/ 2147483646 h 280"/>
                <a:gd name="T56" fmla="*/ 2147483646 w 242"/>
                <a:gd name="T57" fmla="*/ 2147483646 h 280"/>
                <a:gd name="T58" fmla="*/ 2147483646 w 242"/>
                <a:gd name="T59" fmla="*/ 2147483646 h 280"/>
                <a:gd name="T60" fmla="*/ 2147483646 w 242"/>
                <a:gd name="T61" fmla="*/ 2147483646 h 280"/>
                <a:gd name="T62" fmla="*/ 2147483646 w 242"/>
                <a:gd name="T63" fmla="*/ 2147483646 h 280"/>
                <a:gd name="T64" fmla="*/ 2147483646 w 242"/>
                <a:gd name="T65" fmla="*/ 2147483646 h 280"/>
                <a:gd name="T66" fmla="*/ 2147483646 w 242"/>
                <a:gd name="T67" fmla="*/ 2147483646 h 280"/>
                <a:gd name="T68" fmla="*/ 2147483646 w 242"/>
                <a:gd name="T69" fmla="*/ 2147483646 h 280"/>
                <a:gd name="T70" fmla="*/ 2147483646 w 242"/>
                <a:gd name="T71" fmla="*/ 2147483646 h 280"/>
                <a:gd name="T72" fmla="*/ 2147483646 w 242"/>
                <a:gd name="T73" fmla="*/ 2147483646 h 280"/>
                <a:gd name="T74" fmla="*/ 2147483646 w 242"/>
                <a:gd name="T75" fmla="*/ 2147483646 h 280"/>
                <a:gd name="T76" fmla="*/ 2147483646 w 242"/>
                <a:gd name="T77" fmla="*/ 2147483646 h 280"/>
                <a:gd name="T78" fmla="*/ 2147483646 w 242"/>
                <a:gd name="T79" fmla="*/ 2147483646 h 280"/>
                <a:gd name="T80" fmla="*/ 2147483646 w 242"/>
                <a:gd name="T81" fmla="*/ 2147483646 h 280"/>
                <a:gd name="T82" fmla="*/ 2147483646 w 242"/>
                <a:gd name="T83" fmla="*/ 2147483646 h 280"/>
                <a:gd name="T84" fmla="*/ 2147483646 w 242"/>
                <a:gd name="T85" fmla="*/ 2147483646 h 280"/>
                <a:gd name="T86" fmla="*/ 2147483646 w 242"/>
                <a:gd name="T87" fmla="*/ 2147483646 h 280"/>
                <a:gd name="T88" fmla="*/ 2147483646 w 242"/>
                <a:gd name="T89" fmla="*/ 2147483646 h 280"/>
                <a:gd name="T90" fmla="*/ 2147483646 w 242"/>
                <a:gd name="T91" fmla="*/ 2147483646 h 28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42"/>
                <a:gd name="T139" fmla="*/ 0 h 280"/>
                <a:gd name="T140" fmla="*/ 242 w 242"/>
                <a:gd name="T141" fmla="*/ 280 h 28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42" h="280">
                  <a:moveTo>
                    <a:pt x="148" y="4"/>
                  </a:moveTo>
                  <a:lnTo>
                    <a:pt x="148" y="4"/>
                  </a:lnTo>
                  <a:lnTo>
                    <a:pt x="136" y="8"/>
                  </a:lnTo>
                  <a:lnTo>
                    <a:pt x="126" y="12"/>
                  </a:lnTo>
                  <a:lnTo>
                    <a:pt x="116" y="10"/>
                  </a:lnTo>
                  <a:lnTo>
                    <a:pt x="102" y="6"/>
                  </a:lnTo>
                  <a:lnTo>
                    <a:pt x="84" y="4"/>
                  </a:lnTo>
                  <a:lnTo>
                    <a:pt x="78" y="6"/>
                  </a:lnTo>
                  <a:lnTo>
                    <a:pt x="74" y="12"/>
                  </a:lnTo>
                  <a:lnTo>
                    <a:pt x="62" y="28"/>
                  </a:lnTo>
                  <a:lnTo>
                    <a:pt x="74" y="52"/>
                  </a:lnTo>
                  <a:lnTo>
                    <a:pt x="54" y="64"/>
                  </a:lnTo>
                  <a:lnTo>
                    <a:pt x="38" y="60"/>
                  </a:lnTo>
                  <a:lnTo>
                    <a:pt x="44" y="74"/>
                  </a:lnTo>
                  <a:lnTo>
                    <a:pt x="44" y="78"/>
                  </a:lnTo>
                  <a:lnTo>
                    <a:pt x="44" y="82"/>
                  </a:lnTo>
                  <a:lnTo>
                    <a:pt x="42" y="88"/>
                  </a:lnTo>
                  <a:lnTo>
                    <a:pt x="36" y="100"/>
                  </a:lnTo>
                  <a:lnTo>
                    <a:pt x="32" y="106"/>
                  </a:lnTo>
                  <a:lnTo>
                    <a:pt x="4" y="132"/>
                  </a:lnTo>
                  <a:lnTo>
                    <a:pt x="10" y="136"/>
                  </a:lnTo>
                  <a:lnTo>
                    <a:pt x="6" y="140"/>
                  </a:lnTo>
                  <a:lnTo>
                    <a:pt x="2" y="144"/>
                  </a:lnTo>
                  <a:lnTo>
                    <a:pt x="0" y="148"/>
                  </a:lnTo>
                  <a:lnTo>
                    <a:pt x="0" y="152"/>
                  </a:lnTo>
                  <a:lnTo>
                    <a:pt x="0" y="156"/>
                  </a:lnTo>
                  <a:lnTo>
                    <a:pt x="20" y="186"/>
                  </a:lnTo>
                  <a:lnTo>
                    <a:pt x="30" y="202"/>
                  </a:lnTo>
                  <a:lnTo>
                    <a:pt x="30" y="204"/>
                  </a:lnTo>
                  <a:lnTo>
                    <a:pt x="30" y="206"/>
                  </a:lnTo>
                  <a:lnTo>
                    <a:pt x="30" y="208"/>
                  </a:lnTo>
                  <a:lnTo>
                    <a:pt x="28" y="210"/>
                  </a:lnTo>
                  <a:lnTo>
                    <a:pt x="34" y="210"/>
                  </a:lnTo>
                  <a:lnTo>
                    <a:pt x="40" y="214"/>
                  </a:lnTo>
                  <a:lnTo>
                    <a:pt x="44" y="218"/>
                  </a:lnTo>
                  <a:lnTo>
                    <a:pt x="48" y="224"/>
                  </a:lnTo>
                  <a:lnTo>
                    <a:pt x="50" y="234"/>
                  </a:lnTo>
                  <a:lnTo>
                    <a:pt x="52" y="246"/>
                  </a:lnTo>
                  <a:lnTo>
                    <a:pt x="56" y="262"/>
                  </a:lnTo>
                  <a:lnTo>
                    <a:pt x="58" y="266"/>
                  </a:lnTo>
                  <a:lnTo>
                    <a:pt x="64" y="270"/>
                  </a:lnTo>
                  <a:lnTo>
                    <a:pt x="68" y="272"/>
                  </a:lnTo>
                  <a:lnTo>
                    <a:pt x="74" y="272"/>
                  </a:lnTo>
                  <a:lnTo>
                    <a:pt x="80" y="270"/>
                  </a:lnTo>
                  <a:lnTo>
                    <a:pt x="84" y="268"/>
                  </a:lnTo>
                  <a:lnTo>
                    <a:pt x="90" y="264"/>
                  </a:lnTo>
                  <a:lnTo>
                    <a:pt x="90" y="260"/>
                  </a:lnTo>
                  <a:lnTo>
                    <a:pt x="90" y="258"/>
                  </a:lnTo>
                  <a:lnTo>
                    <a:pt x="104" y="248"/>
                  </a:lnTo>
                  <a:lnTo>
                    <a:pt x="104" y="250"/>
                  </a:lnTo>
                  <a:lnTo>
                    <a:pt x="116" y="268"/>
                  </a:lnTo>
                  <a:lnTo>
                    <a:pt x="122" y="270"/>
                  </a:lnTo>
                  <a:lnTo>
                    <a:pt x="130" y="272"/>
                  </a:lnTo>
                  <a:lnTo>
                    <a:pt x="134" y="272"/>
                  </a:lnTo>
                  <a:lnTo>
                    <a:pt x="130" y="262"/>
                  </a:lnTo>
                  <a:lnTo>
                    <a:pt x="146" y="268"/>
                  </a:lnTo>
                  <a:lnTo>
                    <a:pt x="150" y="268"/>
                  </a:lnTo>
                  <a:lnTo>
                    <a:pt x="152" y="270"/>
                  </a:lnTo>
                  <a:lnTo>
                    <a:pt x="166" y="280"/>
                  </a:lnTo>
                  <a:lnTo>
                    <a:pt x="170" y="274"/>
                  </a:lnTo>
                  <a:lnTo>
                    <a:pt x="168" y="248"/>
                  </a:lnTo>
                  <a:lnTo>
                    <a:pt x="170" y="246"/>
                  </a:lnTo>
                  <a:lnTo>
                    <a:pt x="180" y="234"/>
                  </a:lnTo>
                  <a:lnTo>
                    <a:pt x="180" y="232"/>
                  </a:lnTo>
                  <a:lnTo>
                    <a:pt x="176" y="226"/>
                  </a:lnTo>
                  <a:lnTo>
                    <a:pt x="172" y="224"/>
                  </a:lnTo>
                  <a:lnTo>
                    <a:pt x="174" y="222"/>
                  </a:lnTo>
                  <a:lnTo>
                    <a:pt x="176" y="220"/>
                  </a:lnTo>
                  <a:lnTo>
                    <a:pt x="178" y="220"/>
                  </a:lnTo>
                  <a:lnTo>
                    <a:pt x="198" y="186"/>
                  </a:lnTo>
                  <a:lnTo>
                    <a:pt x="200" y="188"/>
                  </a:lnTo>
                  <a:lnTo>
                    <a:pt x="204" y="188"/>
                  </a:lnTo>
                  <a:lnTo>
                    <a:pt x="204" y="190"/>
                  </a:lnTo>
                  <a:lnTo>
                    <a:pt x="204" y="204"/>
                  </a:lnTo>
                  <a:lnTo>
                    <a:pt x="228" y="184"/>
                  </a:lnTo>
                  <a:lnTo>
                    <a:pt x="226" y="172"/>
                  </a:lnTo>
                  <a:lnTo>
                    <a:pt x="222" y="172"/>
                  </a:lnTo>
                  <a:lnTo>
                    <a:pt x="214" y="174"/>
                  </a:lnTo>
                  <a:lnTo>
                    <a:pt x="228" y="136"/>
                  </a:lnTo>
                  <a:lnTo>
                    <a:pt x="216" y="136"/>
                  </a:lnTo>
                  <a:lnTo>
                    <a:pt x="214" y="136"/>
                  </a:lnTo>
                  <a:lnTo>
                    <a:pt x="214" y="134"/>
                  </a:lnTo>
                  <a:lnTo>
                    <a:pt x="210" y="128"/>
                  </a:lnTo>
                  <a:lnTo>
                    <a:pt x="208" y="122"/>
                  </a:lnTo>
                  <a:lnTo>
                    <a:pt x="210" y="116"/>
                  </a:lnTo>
                  <a:lnTo>
                    <a:pt x="230" y="116"/>
                  </a:lnTo>
                  <a:lnTo>
                    <a:pt x="242" y="116"/>
                  </a:lnTo>
                  <a:lnTo>
                    <a:pt x="240" y="106"/>
                  </a:lnTo>
                  <a:lnTo>
                    <a:pt x="232" y="92"/>
                  </a:lnTo>
                  <a:lnTo>
                    <a:pt x="216" y="86"/>
                  </a:lnTo>
                  <a:lnTo>
                    <a:pt x="232" y="70"/>
                  </a:lnTo>
                  <a:lnTo>
                    <a:pt x="232" y="66"/>
                  </a:lnTo>
                  <a:lnTo>
                    <a:pt x="224" y="68"/>
                  </a:lnTo>
                  <a:lnTo>
                    <a:pt x="220" y="68"/>
                  </a:lnTo>
                  <a:lnTo>
                    <a:pt x="220" y="66"/>
                  </a:lnTo>
                  <a:lnTo>
                    <a:pt x="220" y="64"/>
                  </a:lnTo>
                  <a:lnTo>
                    <a:pt x="218" y="58"/>
                  </a:lnTo>
                  <a:lnTo>
                    <a:pt x="214" y="54"/>
                  </a:lnTo>
                  <a:lnTo>
                    <a:pt x="210" y="50"/>
                  </a:lnTo>
                  <a:lnTo>
                    <a:pt x="204" y="48"/>
                  </a:lnTo>
                  <a:lnTo>
                    <a:pt x="172" y="48"/>
                  </a:lnTo>
                  <a:lnTo>
                    <a:pt x="160" y="64"/>
                  </a:lnTo>
                  <a:lnTo>
                    <a:pt x="156" y="64"/>
                  </a:lnTo>
                  <a:lnTo>
                    <a:pt x="104" y="48"/>
                  </a:lnTo>
                  <a:lnTo>
                    <a:pt x="154" y="36"/>
                  </a:lnTo>
                  <a:lnTo>
                    <a:pt x="158" y="34"/>
                  </a:lnTo>
                  <a:lnTo>
                    <a:pt x="162" y="30"/>
                  </a:lnTo>
                  <a:lnTo>
                    <a:pt x="178" y="12"/>
                  </a:lnTo>
                  <a:lnTo>
                    <a:pt x="162" y="0"/>
                  </a:lnTo>
                  <a:lnTo>
                    <a:pt x="148" y="4"/>
                  </a:lnTo>
                  <a:close/>
                </a:path>
              </a:pathLst>
            </a:custGeom>
            <a:solidFill>
              <a:srgbClr val="E18065"/>
            </a:solidFill>
            <a:ln w="3175" cmpd="sng">
              <a:solidFill>
                <a:schemeClr val="bg1"/>
              </a:solidFill>
              <a:miter lim="800000"/>
            </a:ln>
          </p:spPr>
          <p:txBody>
            <a:bodyPr/>
            <a:lstStyle/>
            <a:p>
              <a:endParaRPr lang="zh-CN" altLang="en-US"/>
            </a:p>
          </p:txBody>
        </p:sp>
        <p:sp>
          <p:nvSpPr>
            <p:cNvPr id="40989" name="安徽"/>
            <p:cNvSpPr>
              <a:spLocks noChangeArrowheads="1"/>
            </p:cNvSpPr>
            <p:nvPr/>
          </p:nvSpPr>
          <p:spPr bwMode="auto">
            <a:xfrm>
              <a:off x="4314512" y="2577965"/>
              <a:ext cx="547818" cy="669555"/>
            </a:xfrm>
            <a:custGeom>
              <a:avLst/>
              <a:gdLst>
                <a:gd name="T0" fmla="*/ 2147483646 w 306"/>
                <a:gd name="T1" fmla="*/ 2147483646 h 374"/>
                <a:gd name="T2" fmla="*/ 2147483646 w 306"/>
                <a:gd name="T3" fmla="*/ 2147483646 h 374"/>
                <a:gd name="T4" fmla="*/ 2147483646 w 306"/>
                <a:gd name="T5" fmla="*/ 2147483646 h 374"/>
                <a:gd name="T6" fmla="*/ 2147483646 w 306"/>
                <a:gd name="T7" fmla="*/ 2147483646 h 374"/>
                <a:gd name="T8" fmla="*/ 2147483646 w 306"/>
                <a:gd name="T9" fmla="*/ 2147483646 h 374"/>
                <a:gd name="T10" fmla="*/ 2147483646 w 306"/>
                <a:gd name="T11" fmla="*/ 2147483646 h 374"/>
                <a:gd name="T12" fmla="*/ 2147483646 w 306"/>
                <a:gd name="T13" fmla="*/ 2147483646 h 374"/>
                <a:gd name="T14" fmla="*/ 2147483646 w 306"/>
                <a:gd name="T15" fmla="*/ 2147483646 h 374"/>
                <a:gd name="T16" fmla="*/ 2147483646 w 306"/>
                <a:gd name="T17" fmla="*/ 2147483646 h 374"/>
                <a:gd name="T18" fmla="*/ 2147483646 w 306"/>
                <a:gd name="T19" fmla="*/ 2147483646 h 374"/>
                <a:gd name="T20" fmla="*/ 2147483646 w 306"/>
                <a:gd name="T21" fmla="*/ 2147483646 h 374"/>
                <a:gd name="T22" fmla="*/ 2147483646 w 306"/>
                <a:gd name="T23" fmla="*/ 2147483646 h 374"/>
                <a:gd name="T24" fmla="*/ 2147483646 w 306"/>
                <a:gd name="T25" fmla="*/ 2147483646 h 374"/>
                <a:gd name="T26" fmla="*/ 2147483646 w 306"/>
                <a:gd name="T27" fmla="*/ 2147483646 h 374"/>
                <a:gd name="T28" fmla="*/ 2147483646 w 306"/>
                <a:gd name="T29" fmla="*/ 2147483646 h 374"/>
                <a:gd name="T30" fmla="*/ 2147483646 w 306"/>
                <a:gd name="T31" fmla="*/ 2147483646 h 374"/>
                <a:gd name="T32" fmla="*/ 2147483646 w 306"/>
                <a:gd name="T33" fmla="*/ 2147483646 h 374"/>
                <a:gd name="T34" fmla="*/ 2147483646 w 306"/>
                <a:gd name="T35" fmla="*/ 2147483646 h 374"/>
                <a:gd name="T36" fmla="*/ 2147483646 w 306"/>
                <a:gd name="T37" fmla="*/ 2147483646 h 374"/>
                <a:gd name="T38" fmla="*/ 2147483646 w 306"/>
                <a:gd name="T39" fmla="*/ 2147483646 h 374"/>
                <a:gd name="T40" fmla="*/ 2147483646 w 306"/>
                <a:gd name="T41" fmla="*/ 2147483646 h 374"/>
                <a:gd name="T42" fmla="*/ 2147483646 w 306"/>
                <a:gd name="T43" fmla="*/ 2147483646 h 374"/>
                <a:gd name="T44" fmla="*/ 2147483646 w 306"/>
                <a:gd name="T45" fmla="*/ 2147483646 h 374"/>
                <a:gd name="T46" fmla="*/ 2147483646 w 306"/>
                <a:gd name="T47" fmla="*/ 2147483646 h 374"/>
                <a:gd name="T48" fmla="*/ 2147483646 w 306"/>
                <a:gd name="T49" fmla="*/ 2147483646 h 374"/>
                <a:gd name="T50" fmla="*/ 2147483646 w 306"/>
                <a:gd name="T51" fmla="*/ 2147483646 h 374"/>
                <a:gd name="T52" fmla="*/ 2147483646 w 306"/>
                <a:gd name="T53" fmla="*/ 2147483646 h 374"/>
                <a:gd name="T54" fmla="*/ 2147483646 w 306"/>
                <a:gd name="T55" fmla="*/ 2147483646 h 374"/>
                <a:gd name="T56" fmla="*/ 2147483646 w 306"/>
                <a:gd name="T57" fmla="*/ 2147483646 h 374"/>
                <a:gd name="T58" fmla="*/ 2147483646 w 306"/>
                <a:gd name="T59" fmla="*/ 2147483646 h 374"/>
                <a:gd name="T60" fmla="*/ 2147483646 w 306"/>
                <a:gd name="T61" fmla="*/ 2147483646 h 374"/>
                <a:gd name="T62" fmla="*/ 2147483646 w 306"/>
                <a:gd name="T63" fmla="*/ 2147483646 h 374"/>
                <a:gd name="T64" fmla="*/ 2147483646 w 306"/>
                <a:gd name="T65" fmla="*/ 2147483646 h 374"/>
                <a:gd name="T66" fmla="*/ 2147483646 w 306"/>
                <a:gd name="T67" fmla="*/ 2147483646 h 374"/>
                <a:gd name="T68" fmla="*/ 2147483646 w 306"/>
                <a:gd name="T69" fmla="*/ 2147483646 h 374"/>
                <a:gd name="T70" fmla="*/ 2147483646 w 306"/>
                <a:gd name="T71" fmla="*/ 2147483646 h 374"/>
                <a:gd name="T72" fmla="*/ 2147483646 w 306"/>
                <a:gd name="T73" fmla="*/ 2147483646 h 374"/>
                <a:gd name="T74" fmla="*/ 2147483646 w 306"/>
                <a:gd name="T75" fmla="*/ 2147483646 h 374"/>
                <a:gd name="T76" fmla="*/ 2147483646 w 306"/>
                <a:gd name="T77" fmla="*/ 2147483646 h 374"/>
                <a:gd name="T78" fmla="*/ 2147483646 w 306"/>
                <a:gd name="T79" fmla="*/ 2147483646 h 374"/>
                <a:gd name="T80" fmla="*/ 2147483646 w 306"/>
                <a:gd name="T81" fmla="*/ 2147483646 h 374"/>
                <a:gd name="T82" fmla="*/ 2147483646 w 306"/>
                <a:gd name="T83" fmla="*/ 2147483646 h 374"/>
                <a:gd name="T84" fmla="*/ 2147483646 w 306"/>
                <a:gd name="T85" fmla="*/ 2147483646 h 374"/>
                <a:gd name="T86" fmla="*/ 2147483646 w 306"/>
                <a:gd name="T87" fmla="*/ 2147483646 h 374"/>
                <a:gd name="T88" fmla="*/ 2147483646 w 306"/>
                <a:gd name="T89" fmla="*/ 2147483646 h 374"/>
                <a:gd name="T90" fmla="*/ 2147483646 w 306"/>
                <a:gd name="T91" fmla="*/ 2147483646 h 374"/>
                <a:gd name="T92" fmla="*/ 2147483646 w 306"/>
                <a:gd name="T93" fmla="*/ 2147483646 h 374"/>
                <a:gd name="T94" fmla="*/ 2147483646 w 306"/>
                <a:gd name="T95" fmla="*/ 2147483646 h 374"/>
                <a:gd name="T96" fmla="*/ 2147483646 w 306"/>
                <a:gd name="T97" fmla="*/ 2147483646 h 374"/>
                <a:gd name="T98" fmla="*/ 2147483646 w 306"/>
                <a:gd name="T99" fmla="*/ 2147483646 h 374"/>
                <a:gd name="T100" fmla="*/ 2147483646 w 306"/>
                <a:gd name="T101" fmla="*/ 2147483646 h 374"/>
                <a:gd name="T102" fmla="*/ 2147483646 w 306"/>
                <a:gd name="T103" fmla="*/ 2147483646 h 374"/>
                <a:gd name="T104" fmla="*/ 2147483646 w 306"/>
                <a:gd name="T105" fmla="*/ 2147483646 h 374"/>
                <a:gd name="T106" fmla="*/ 2147483646 w 306"/>
                <a:gd name="T107" fmla="*/ 2147483646 h 374"/>
                <a:gd name="T108" fmla="*/ 2147483646 w 306"/>
                <a:gd name="T109" fmla="*/ 2147483646 h 374"/>
                <a:gd name="T110" fmla="*/ 2147483646 w 306"/>
                <a:gd name="T111" fmla="*/ 2147483646 h 374"/>
                <a:gd name="T112" fmla="*/ 2147483646 w 306"/>
                <a:gd name="T113" fmla="*/ 2147483646 h 374"/>
                <a:gd name="T114" fmla="*/ 2147483646 w 306"/>
                <a:gd name="T115" fmla="*/ 2147483646 h 37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06"/>
                <a:gd name="T175" fmla="*/ 0 h 374"/>
                <a:gd name="T176" fmla="*/ 306 w 306"/>
                <a:gd name="T177" fmla="*/ 374 h 37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06" h="374">
                  <a:moveTo>
                    <a:pt x="192" y="106"/>
                  </a:moveTo>
                  <a:lnTo>
                    <a:pt x="192" y="106"/>
                  </a:lnTo>
                  <a:lnTo>
                    <a:pt x="186" y="86"/>
                  </a:lnTo>
                  <a:lnTo>
                    <a:pt x="180" y="70"/>
                  </a:lnTo>
                  <a:lnTo>
                    <a:pt x="174" y="60"/>
                  </a:lnTo>
                  <a:lnTo>
                    <a:pt x="170" y="56"/>
                  </a:lnTo>
                  <a:lnTo>
                    <a:pt x="142" y="46"/>
                  </a:lnTo>
                  <a:lnTo>
                    <a:pt x="122" y="40"/>
                  </a:lnTo>
                  <a:lnTo>
                    <a:pt x="110" y="34"/>
                  </a:lnTo>
                  <a:lnTo>
                    <a:pt x="104" y="30"/>
                  </a:lnTo>
                  <a:lnTo>
                    <a:pt x="96" y="22"/>
                  </a:lnTo>
                  <a:lnTo>
                    <a:pt x="80" y="0"/>
                  </a:lnTo>
                  <a:lnTo>
                    <a:pt x="74" y="0"/>
                  </a:lnTo>
                  <a:lnTo>
                    <a:pt x="76" y="2"/>
                  </a:lnTo>
                  <a:lnTo>
                    <a:pt x="82" y="14"/>
                  </a:lnTo>
                  <a:lnTo>
                    <a:pt x="96" y="34"/>
                  </a:lnTo>
                  <a:lnTo>
                    <a:pt x="98" y="36"/>
                  </a:lnTo>
                  <a:lnTo>
                    <a:pt x="98" y="38"/>
                  </a:lnTo>
                  <a:lnTo>
                    <a:pt x="86" y="60"/>
                  </a:lnTo>
                  <a:lnTo>
                    <a:pt x="78" y="70"/>
                  </a:lnTo>
                  <a:lnTo>
                    <a:pt x="74" y="72"/>
                  </a:lnTo>
                  <a:lnTo>
                    <a:pt x="72" y="72"/>
                  </a:lnTo>
                  <a:lnTo>
                    <a:pt x="64" y="66"/>
                  </a:lnTo>
                  <a:lnTo>
                    <a:pt x="52" y="50"/>
                  </a:lnTo>
                  <a:lnTo>
                    <a:pt x="38" y="46"/>
                  </a:lnTo>
                  <a:lnTo>
                    <a:pt x="40" y="54"/>
                  </a:lnTo>
                  <a:lnTo>
                    <a:pt x="46" y="70"/>
                  </a:lnTo>
                  <a:lnTo>
                    <a:pt x="46" y="72"/>
                  </a:lnTo>
                  <a:lnTo>
                    <a:pt x="46" y="74"/>
                  </a:lnTo>
                  <a:lnTo>
                    <a:pt x="44" y="82"/>
                  </a:lnTo>
                  <a:lnTo>
                    <a:pt x="28" y="88"/>
                  </a:lnTo>
                  <a:lnTo>
                    <a:pt x="24" y="90"/>
                  </a:lnTo>
                  <a:lnTo>
                    <a:pt x="22" y="94"/>
                  </a:lnTo>
                  <a:lnTo>
                    <a:pt x="22" y="102"/>
                  </a:lnTo>
                  <a:lnTo>
                    <a:pt x="24" y="116"/>
                  </a:lnTo>
                  <a:lnTo>
                    <a:pt x="20" y="124"/>
                  </a:lnTo>
                  <a:lnTo>
                    <a:pt x="18" y="126"/>
                  </a:lnTo>
                  <a:lnTo>
                    <a:pt x="16" y="126"/>
                  </a:lnTo>
                  <a:lnTo>
                    <a:pt x="0" y="122"/>
                  </a:lnTo>
                  <a:lnTo>
                    <a:pt x="2" y="126"/>
                  </a:lnTo>
                  <a:lnTo>
                    <a:pt x="8" y="130"/>
                  </a:lnTo>
                  <a:lnTo>
                    <a:pt x="18" y="144"/>
                  </a:lnTo>
                  <a:lnTo>
                    <a:pt x="28" y="160"/>
                  </a:lnTo>
                  <a:lnTo>
                    <a:pt x="28" y="162"/>
                  </a:lnTo>
                  <a:lnTo>
                    <a:pt x="36" y="162"/>
                  </a:lnTo>
                  <a:lnTo>
                    <a:pt x="42" y="160"/>
                  </a:lnTo>
                  <a:lnTo>
                    <a:pt x="48" y="162"/>
                  </a:lnTo>
                  <a:lnTo>
                    <a:pt x="54" y="164"/>
                  </a:lnTo>
                  <a:lnTo>
                    <a:pt x="60" y="166"/>
                  </a:lnTo>
                  <a:lnTo>
                    <a:pt x="70" y="178"/>
                  </a:lnTo>
                  <a:lnTo>
                    <a:pt x="68" y="200"/>
                  </a:lnTo>
                  <a:lnTo>
                    <a:pt x="72" y="204"/>
                  </a:lnTo>
                  <a:lnTo>
                    <a:pt x="72" y="210"/>
                  </a:lnTo>
                  <a:lnTo>
                    <a:pt x="68" y="214"/>
                  </a:lnTo>
                  <a:lnTo>
                    <a:pt x="60" y="218"/>
                  </a:lnTo>
                  <a:lnTo>
                    <a:pt x="56" y="218"/>
                  </a:lnTo>
                  <a:lnTo>
                    <a:pt x="54" y="220"/>
                  </a:lnTo>
                  <a:lnTo>
                    <a:pt x="52" y="224"/>
                  </a:lnTo>
                  <a:lnTo>
                    <a:pt x="50" y="230"/>
                  </a:lnTo>
                  <a:lnTo>
                    <a:pt x="44" y="244"/>
                  </a:lnTo>
                  <a:lnTo>
                    <a:pt x="52" y="254"/>
                  </a:lnTo>
                  <a:lnTo>
                    <a:pt x="74" y="258"/>
                  </a:lnTo>
                  <a:lnTo>
                    <a:pt x="76" y="258"/>
                  </a:lnTo>
                  <a:lnTo>
                    <a:pt x="86" y="268"/>
                  </a:lnTo>
                  <a:lnTo>
                    <a:pt x="72" y="288"/>
                  </a:lnTo>
                  <a:lnTo>
                    <a:pt x="102" y="352"/>
                  </a:lnTo>
                  <a:lnTo>
                    <a:pt x="104" y="354"/>
                  </a:lnTo>
                  <a:lnTo>
                    <a:pt x="98" y="358"/>
                  </a:lnTo>
                  <a:lnTo>
                    <a:pt x="100" y="364"/>
                  </a:lnTo>
                  <a:lnTo>
                    <a:pt x="156" y="330"/>
                  </a:lnTo>
                  <a:lnTo>
                    <a:pt x="146" y="346"/>
                  </a:lnTo>
                  <a:lnTo>
                    <a:pt x="138" y="362"/>
                  </a:lnTo>
                  <a:lnTo>
                    <a:pt x="134" y="374"/>
                  </a:lnTo>
                  <a:lnTo>
                    <a:pt x="140" y="372"/>
                  </a:lnTo>
                  <a:lnTo>
                    <a:pt x="146" y="366"/>
                  </a:lnTo>
                  <a:lnTo>
                    <a:pt x="152" y="360"/>
                  </a:lnTo>
                  <a:lnTo>
                    <a:pt x="156" y="350"/>
                  </a:lnTo>
                  <a:lnTo>
                    <a:pt x="158" y="350"/>
                  </a:lnTo>
                  <a:lnTo>
                    <a:pt x="172" y="342"/>
                  </a:lnTo>
                  <a:lnTo>
                    <a:pt x="174" y="340"/>
                  </a:lnTo>
                  <a:lnTo>
                    <a:pt x="196" y="358"/>
                  </a:lnTo>
                  <a:lnTo>
                    <a:pt x="220" y="360"/>
                  </a:lnTo>
                  <a:lnTo>
                    <a:pt x="232" y="368"/>
                  </a:lnTo>
                  <a:lnTo>
                    <a:pt x="260" y="342"/>
                  </a:lnTo>
                  <a:lnTo>
                    <a:pt x="264" y="336"/>
                  </a:lnTo>
                  <a:lnTo>
                    <a:pt x="268" y="326"/>
                  </a:lnTo>
                  <a:lnTo>
                    <a:pt x="272" y="320"/>
                  </a:lnTo>
                  <a:lnTo>
                    <a:pt x="270" y="312"/>
                  </a:lnTo>
                  <a:lnTo>
                    <a:pt x="260" y="296"/>
                  </a:lnTo>
                  <a:lnTo>
                    <a:pt x="254" y="286"/>
                  </a:lnTo>
                  <a:lnTo>
                    <a:pt x="288" y="298"/>
                  </a:lnTo>
                  <a:lnTo>
                    <a:pt x="300" y="292"/>
                  </a:lnTo>
                  <a:lnTo>
                    <a:pt x="288" y="270"/>
                  </a:lnTo>
                  <a:lnTo>
                    <a:pt x="288" y="268"/>
                  </a:lnTo>
                  <a:lnTo>
                    <a:pt x="306" y="246"/>
                  </a:lnTo>
                  <a:lnTo>
                    <a:pt x="298" y="234"/>
                  </a:lnTo>
                  <a:lnTo>
                    <a:pt x="290" y="226"/>
                  </a:lnTo>
                  <a:lnTo>
                    <a:pt x="284" y="222"/>
                  </a:lnTo>
                  <a:lnTo>
                    <a:pt x="282" y="222"/>
                  </a:lnTo>
                  <a:lnTo>
                    <a:pt x="272" y="232"/>
                  </a:lnTo>
                  <a:lnTo>
                    <a:pt x="272" y="230"/>
                  </a:lnTo>
                  <a:lnTo>
                    <a:pt x="270" y="230"/>
                  </a:lnTo>
                  <a:lnTo>
                    <a:pt x="256" y="226"/>
                  </a:lnTo>
                  <a:lnTo>
                    <a:pt x="252" y="214"/>
                  </a:lnTo>
                  <a:lnTo>
                    <a:pt x="244" y="210"/>
                  </a:lnTo>
                  <a:lnTo>
                    <a:pt x="236" y="204"/>
                  </a:lnTo>
                  <a:lnTo>
                    <a:pt x="226" y="198"/>
                  </a:lnTo>
                  <a:lnTo>
                    <a:pt x="218" y="192"/>
                  </a:lnTo>
                  <a:lnTo>
                    <a:pt x="216" y="190"/>
                  </a:lnTo>
                  <a:lnTo>
                    <a:pt x="216" y="186"/>
                  </a:lnTo>
                  <a:lnTo>
                    <a:pt x="214" y="184"/>
                  </a:lnTo>
                  <a:lnTo>
                    <a:pt x="216" y="180"/>
                  </a:lnTo>
                  <a:lnTo>
                    <a:pt x="220" y="170"/>
                  </a:lnTo>
                  <a:lnTo>
                    <a:pt x="230" y="152"/>
                  </a:lnTo>
                  <a:lnTo>
                    <a:pt x="232" y="144"/>
                  </a:lnTo>
                  <a:lnTo>
                    <a:pt x="234" y="138"/>
                  </a:lnTo>
                  <a:lnTo>
                    <a:pt x="234" y="128"/>
                  </a:lnTo>
                  <a:lnTo>
                    <a:pt x="240" y="128"/>
                  </a:lnTo>
                  <a:lnTo>
                    <a:pt x="258" y="130"/>
                  </a:lnTo>
                  <a:lnTo>
                    <a:pt x="260" y="122"/>
                  </a:lnTo>
                  <a:lnTo>
                    <a:pt x="264" y="106"/>
                  </a:lnTo>
                  <a:lnTo>
                    <a:pt x="260" y="104"/>
                  </a:lnTo>
                  <a:lnTo>
                    <a:pt x="242" y="116"/>
                  </a:lnTo>
                  <a:lnTo>
                    <a:pt x="230" y="122"/>
                  </a:lnTo>
                  <a:lnTo>
                    <a:pt x="222" y="122"/>
                  </a:lnTo>
                  <a:lnTo>
                    <a:pt x="214" y="120"/>
                  </a:lnTo>
                  <a:lnTo>
                    <a:pt x="204" y="114"/>
                  </a:lnTo>
                  <a:lnTo>
                    <a:pt x="194" y="108"/>
                  </a:lnTo>
                  <a:lnTo>
                    <a:pt x="194" y="106"/>
                  </a:lnTo>
                  <a:lnTo>
                    <a:pt x="192" y="106"/>
                  </a:lnTo>
                  <a:close/>
                </a:path>
              </a:pathLst>
            </a:custGeom>
            <a:solidFill>
              <a:srgbClr val="7F7F7F"/>
            </a:solidFill>
            <a:ln w="3175" cmpd="sng">
              <a:solidFill>
                <a:schemeClr val="bg1"/>
              </a:solidFill>
              <a:miter lim="800000"/>
            </a:ln>
          </p:spPr>
          <p:txBody>
            <a:bodyPr/>
            <a:lstStyle/>
            <a:p>
              <a:endParaRPr lang="zh-CN" altLang="en-US"/>
            </a:p>
          </p:txBody>
        </p:sp>
        <p:sp>
          <p:nvSpPr>
            <p:cNvPr id="40990" name="天津"/>
            <p:cNvSpPr>
              <a:spLocks noChangeArrowheads="1"/>
            </p:cNvSpPr>
            <p:nvPr/>
          </p:nvSpPr>
          <p:spPr bwMode="auto">
            <a:xfrm>
              <a:off x="4421927" y="1804576"/>
              <a:ext cx="143220" cy="207669"/>
            </a:xfrm>
            <a:custGeom>
              <a:avLst/>
              <a:gdLst>
                <a:gd name="T0" fmla="*/ 2147483646 w 80"/>
                <a:gd name="T1" fmla="*/ 2147483646 h 116"/>
                <a:gd name="T2" fmla="*/ 2147483646 w 80"/>
                <a:gd name="T3" fmla="*/ 0 h 116"/>
                <a:gd name="T4" fmla="*/ 2147483646 w 80"/>
                <a:gd name="T5" fmla="*/ 0 h 116"/>
                <a:gd name="T6" fmla="*/ 2147483646 w 80"/>
                <a:gd name="T7" fmla="*/ 2147483646 h 116"/>
                <a:gd name="T8" fmla="*/ 2147483646 w 80"/>
                <a:gd name="T9" fmla="*/ 2147483646 h 116"/>
                <a:gd name="T10" fmla="*/ 2147483646 w 80"/>
                <a:gd name="T11" fmla="*/ 2147483646 h 116"/>
                <a:gd name="T12" fmla="*/ 2147483646 w 80"/>
                <a:gd name="T13" fmla="*/ 2147483646 h 116"/>
                <a:gd name="T14" fmla="*/ 2147483646 w 80"/>
                <a:gd name="T15" fmla="*/ 2147483646 h 116"/>
                <a:gd name="T16" fmla="*/ 2147483646 w 80"/>
                <a:gd name="T17" fmla="*/ 2147483646 h 116"/>
                <a:gd name="T18" fmla="*/ 2147483646 w 80"/>
                <a:gd name="T19" fmla="*/ 2147483646 h 116"/>
                <a:gd name="T20" fmla="*/ 2147483646 w 80"/>
                <a:gd name="T21" fmla="*/ 2147483646 h 116"/>
                <a:gd name="T22" fmla="*/ 2147483646 w 80"/>
                <a:gd name="T23" fmla="*/ 2147483646 h 116"/>
                <a:gd name="T24" fmla="*/ 2147483646 w 80"/>
                <a:gd name="T25" fmla="*/ 2147483646 h 116"/>
                <a:gd name="T26" fmla="*/ 2147483646 w 80"/>
                <a:gd name="T27" fmla="*/ 2147483646 h 116"/>
                <a:gd name="T28" fmla="*/ 2147483646 w 80"/>
                <a:gd name="T29" fmla="*/ 2147483646 h 116"/>
                <a:gd name="T30" fmla="*/ 2147483646 w 80"/>
                <a:gd name="T31" fmla="*/ 2147483646 h 116"/>
                <a:gd name="T32" fmla="*/ 2147483646 w 80"/>
                <a:gd name="T33" fmla="*/ 2147483646 h 116"/>
                <a:gd name="T34" fmla="*/ 0 w 80"/>
                <a:gd name="T35" fmla="*/ 2147483646 h 116"/>
                <a:gd name="T36" fmla="*/ 0 w 80"/>
                <a:gd name="T37" fmla="*/ 2147483646 h 116"/>
                <a:gd name="T38" fmla="*/ 0 w 80"/>
                <a:gd name="T39" fmla="*/ 2147483646 h 116"/>
                <a:gd name="T40" fmla="*/ 0 w 80"/>
                <a:gd name="T41" fmla="*/ 2147483646 h 116"/>
                <a:gd name="T42" fmla="*/ 2147483646 w 80"/>
                <a:gd name="T43" fmla="*/ 2147483646 h 116"/>
                <a:gd name="T44" fmla="*/ 2147483646 w 80"/>
                <a:gd name="T45" fmla="*/ 2147483646 h 116"/>
                <a:gd name="T46" fmla="*/ 2147483646 w 80"/>
                <a:gd name="T47" fmla="*/ 2147483646 h 116"/>
                <a:gd name="T48" fmla="*/ 2147483646 w 80"/>
                <a:gd name="T49" fmla="*/ 2147483646 h 116"/>
                <a:gd name="T50" fmla="*/ 2147483646 w 80"/>
                <a:gd name="T51" fmla="*/ 2147483646 h 116"/>
                <a:gd name="T52" fmla="*/ 2147483646 w 80"/>
                <a:gd name="T53" fmla="*/ 2147483646 h 116"/>
                <a:gd name="T54" fmla="*/ 2147483646 w 80"/>
                <a:gd name="T55" fmla="*/ 2147483646 h 116"/>
                <a:gd name="T56" fmla="*/ 2147483646 w 80"/>
                <a:gd name="T57" fmla="*/ 2147483646 h 116"/>
                <a:gd name="T58" fmla="*/ 2147483646 w 80"/>
                <a:gd name="T59" fmla="*/ 2147483646 h 116"/>
                <a:gd name="T60" fmla="*/ 2147483646 w 80"/>
                <a:gd name="T61" fmla="*/ 2147483646 h 116"/>
                <a:gd name="T62" fmla="*/ 2147483646 w 80"/>
                <a:gd name="T63" fmla="*/ 2147483646 h 116"/>
                <a:gd name="T64" fmla="*/ 2147483646 w 80"/>
                <a:gd name="T65" fmla="*/ 2147483646 h 116"/>
                <a:gd name="T66" fmla="*/ 2147483646 w 80"/>
                <a:gd name="T67" fmla="*/ 2147483646 h 116"/>
                <a:gd name="T68" fmla="*/ 2147483646 w 80"/>
                <a:gd name="T69" fmla="*/ 2147483646 h 116"/>
                <a:gd name="T70" fmla="*/ 2147483646 w 80"/>
                <a:gd name="T71" fmla="*/ 2147483646 h 116"/>
                <a:gd name="T72" fmla="*/ 2147483646 w 80"/>
                <a:gd name="T73" fmla="*/ 2147483646 h 116"/>
                <a:gd name="T74" fmla="*/ 2147483646 w 80"/>
                <a:gd name="T75" fmla="*/ 2147483646 h 116"/>
                <a:gd name="T76" fmla="*/ 2147483646 w 80"/>
                <a:gd name="T77" fmla="*/ 2147483646 h 116"/>
                <a:gd name="T78" fmla="*/ 2147483646 w 80"/>
                <a:gd name="T79" fmla="*/ 2147483646 h 116"/>
                <a:gd name="T80" fmla="*/ 2147483646 w 80"/>
                <a:gd name="T81" fmla="*/ 2147483646 h 116"/>
                <a:gd name="T82" fmla="*/ 2147483646 w 80"/>
                <a:gd name="T83" fmla="*/ 2147483646 h 116"/>
                <a:gd name="T84" fmla="*/ 2147483646 w 80"/>
                <a:gd name="T85" fmla="*/ 2147483646 h 116"/>
                <a:gd name="T86" fmla="*/ 2147483646 w 80"/>
                <a:gd name="T87" fmla="*/ 2147483646 h 116"/>
                <a:gd name="T88" fmla="*/ 2147483646 w 80"/>
                <a:gd name="T89" fmla="*/ 2147483646 h 116"/>
                <a:gd name="T90" fmla="*/ 2147483646 w 80"/>
                <a:gd name="T91" fmla="*/ 2147483646 h 116"/>
                <a:gd name="T92" fmla="*/ 2147483646 w 80"/>
                <a:gd name="T93" fmla="*/ 2147483646 h 116"/>
                <a:gd name="T94" fmla="*/ 2147483646 w 80"/>
                <a:gd name="T95" fmla="*/ 2147483646 h 11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0"/>
                <a:gd name="T145" fmla="*/ 0 h 116"/>
                <a:gd name="T146" fmla="*/ 80 w 80"/>
                <a:gd name="T147" fmla="*/ 116 h 11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0" h="116">
                  <a:moveTo>
                    <a:pt x="46" y="2"/>
                  </a:moveTo>
                  <a:lnTo>
                    <a:pt x="44" y="0"/>
                  </a:lnTo>
                  <a:lnTo>
                    <a:pt x="40" y="2"/>
                  </a:lnTo>
                  <a:lnTo>
                    <a:pt x="38" y="4"/>
                  </a:lnTo>
                  <a:lnTo>
                    <a:pt x="32" y="14"/>
                  </a:lnTo>
                  <a:lnTo>
                    <a:pt x="28" y="12"/>
                  </a:lnTo>
                  <a:lnTo>
                    <a:pt x="28" y="14"/>
                  </a:lnTo>
                  <a:lnTo>
                    <a:pt x="22" y="20"/>
                  </a:lnTo>
                  <a:lnTo>
                    <a:pt x="18" y="22"/>
                  </a:lnTo>
                  <a:lnTo>
                    <a:pt x="10" y="26"/>
                  </a:lnTo>
                  <a:lnTo>
                    <a:pt x="8" y="32"/>
                  </a:lnTo>
                  <a:lnTo>
                    <a:pt x="8" y="44"/>
                  </a:lnTo>
                  <a:lnTo>
                    <a:pt x="6" y="48"/>
                  </a:lnTo>
                  <a:lnTo>
                    <a:pt x="4" y="50"/>
                  </a:lnTo>
                  <a:lnTo>
                    <a:pt x="0" y="60"/>
                  </a:lnTo>
                  <a:lnTo>
                    <a:pt x="0" y="66"/>
                  </a:lnTo>
                  <a:lnTo>
                    <a:pt x="0" y="78"/>
                  </a:lnTo>
                  <a:lnTo>
                    <a:pt x="4" y="102"/>
                  </a:lnTo>
                  <a:lnTo>
                    <a:pt x="8" y="106"/>
                  </a:lnTo>
                  <a:lnTo>
                    <a:pt x="18" y="112"/>
                  </a:lnTo>
                  <a:lnTo>
                    <a:pt x="36" y="116"/>
                  </a:lnTo>
                  <a:lnTo>
                    <a:pt x="44" y="114"/>
                  </a:lnTo>
                  <a:lnTo>
                    <a:pt x="54" y="110"/>
                  </a:lnTo>
                  <a:lnTo>
                    <a:pt x="50" y="100"/>
                  </a:lnTo>
                  <a:lnTo>
                    <a:pt x="50" y="98"/>
                  </a:lnTo>
                  <a:lnTo>
                    <a:pt x="52" y="90"/>
                  </a:lnTo>
                  <a:lnTo>
                    <a:pt x="60" y="74"/>
                  </a:lnTo>
                  <a:lnTo>
                    <a:pt x="76" y="74"/>
                  </a:lnTo>
                  <a:lnTo>
                    <a:pt x="80" y="74"/>
                  </a:lnTo>
                  <a:lnTo>
                    <a:pt x="74" y="64"/>
                  </a:lnTo>
                  <a:lnTo>
                    <a:pt x="64" y="48"/>
                  </a:lnTo>
                  <a:lnTo>
                    <a:pt x="58" y="40"/>
                  </a:lnTo>
                  <a:lnTo>
                    <a:pt x="54" y="30"/>
                  </a:lnTo>
                  <a:lnTo>
                    <a:pt x="52" y="18"/>
                  </a:lnTo>
                  <a:lnTo>
                    <a:pt x="48" y="8"/>
                  </a:lnTo>
                  <a:lnTo>
                    <a:pt x="46" y="2"/>
                  </a:lnTo>
                  <a:close/>
                </a:path>
              </a:pathLst>
            </a:custGeom>
            <a:solidFill>
              <a:srgbClr val="7F7F7F"/>
            </a:solidFill>
            <a:ln w="3175" cmpd="sng">
              <a:solidFill>
                <a:schemeClr val="bg1"/>
              </a:solidFill>
              <a:miter lim="800000"/>
            </a:ln>
          </p:spPr>
          <p:txBody>
            <a:bodyPr/>
            <a:lstStyle/>
            <a:p>
              <a:endParaRPr lang="zh-CN" altLang="en-US"/>
            </a:p>
          </p:txBody>
        </p:sp>
        <p:sp>
          <p:nvSpPr>
            <p:cNvPr id="40991" name="北京"/>
            <p:cNvSpPr>
              <a:spLocks noChangeArrowheads="1"/>
            </p:cNvSpPr>
            <p:nvPr/>
          </p:nvSpPr>
          <p:spPr bwMode="auto">
            <a:xfrm>
              <a:off x="4278707" y="1711483"/>
              <a:ext cx="189767" cy="204089"/>
            </a:xfrm>
            <a:custGeom>
              <a:avLst/>
              <a:gdLst>
                <a:gd name="T0" fmla="*/ 2147483646 w 106"/>
                <a:gd name="T1" fmla="*/ 2147483646 h 114"/>
                <a:gd name="T2" fmla="*/ 2147483646 w 106"/>
                <a:gd name="T3" fmla="*/ 2147483646 h 114"/>
                <a:gd name="T4" fmla="*/ 2147483646 w 106"/>
                <a:gd name="T5" fmla="*/ 2147483646 h 114"/>
                <a:gd name="T6" fmla="*/ 2147483646 w 106"/>
                <a:gd name="T7" fmla="*/ 2147483646 h 114"/>
                <a:gd name="T8" fmla="*/ 2147483646 w 106"/>
                <a:gd name="T9" fmla="*/ 2147483646 h 114"/>
                <a:gd name="T10" fmla="*/ 2147483646 w 106"/>
                <a:gd name="T11" fmla="*/ 2147483646 h 114"/>
                <a:gd name="T12" fmla="*/ 2147483646 w 106"/>
                <a:gd name="T13" fmla="*/ 2147483646 h 114"/>
                <a:gd name="T14" fmla="*/ 2147483646 w 106"/>
                <a:gd name="T15" fmla="*/ 2147483646 h 114"/>
                <a:gd name="T16" fmla="*/ 2147483646 w 106"/>
                <a:gd name="T17" fmla="*/ 2147483646 h 114"/>
                <a:gd name="T18" fmla="*/ 0 w 106"/>
                <a:gd name="T19" fmla="*/ 2147483646 h 114"/>
                <a:gd name="T20" fmla="*/ 2147483646 w 106"/>
                <a:gd name="T21" fmla="*/ 2147483646 h 114"/>
                <a:gd name="T22" fmla="*/ 2147483646 w 106"/>
                <a:gd name="T23" fmla="*/ 2147483646 h 114"/>
                <a:gd name="T24" fmla="*/ 2147483646 w 106"/>
                <a:gd name="T25" fmla="*/ 2147483646 h 114"/>
                <a:gd name="T26" fmla="*/ 2147483646 w 106"/>
                <a:gd name="T27" fmla="*/ 2147483646 h 114"/>
                <a:gd name="T28" fmla="*/ 2147483646 w 106"/>
                <a:gd name="T29" fmla="*/ 2147483646 h 114"/>
                <a:gd name="T30" fmla="*/ 2147483646 w 106"/>
                <a:gd name="T31" fmla="*/ 2147483646 h 114"/>
                <a:gd name="T32" fmla="*/ 2147483646 w 106"/>
                <a:gd name="T33" fmla="*/ 2147483646 h 114"/>
                <a:gd name="T34" fmla="*/ 2147483646 w 106"/>
                <a:gd name="T35" fmla="*/ 2147483646 h 114"/>
                <a:gd name="T36" fmla="*/ 2147483646 w 106"/>
                <a:gd name="T37" fmla="*/ 2147483646 h 114"/>
                <a:gd name="T38" fmla="*/ 2147483646 w 106"/>
                <a:gd name="T39" fmla="*/ 2147483646 h 114"/>
                <a:gd name="T40" fmla="*/ 2147483646 w 106"/>
                <a:gd name="T41" fmla="*/ 2147483646 h 114"/>
                <a:gd name="T42" fmla="*/ 2147483646 w 106"/>
                <a:gd name="T43" fmla="*/ 2147483646 h 114"/>
                <a:gd name="T44" fmla="*/ 2147483646 w 106"/>
                <a:gd name="T45" fmla="*/ 2147483646 h 114"/>
                <a:gd name="T46" fmla="*/ 2147483646 w 106"/>
                <a:gd name="T47" fmla="*/ 2147483646 h 114"/>
                <a:gd name="T48" fmla="*/ 2147483646 w 106"/>
                <a:gd name="T49" fmla="*/ 2147483646 h 114"/>
                <a:gd name="T50" fmla="*/ 2147483646 w 106"/>
                <a:gd name="T51" fmla="*/ 2147483646 h 114"/>
                <a:gd name="T52" fmla="*/ 2147483646 w 106"/>
                <a:gd name="T53" fmla="*/ 2147483646 h 114"/>
                <a:gd name="T54" fmla="*/ 2147483646 w 106"/>
                <a:gd name="T55" fmla="*/ 2147483646 h 114"/>
                <a:gd name="T56" fmla="*/ 2147483646 w 106"/>
                <a:gd name="T57" fmla="*/ 2147483646 h 114"/>
                <a:gd name="T58" fmla="*/ 2147483646 w 106"/>
                <a:gd name="T59" fmla="*/ 2147483646 h 114"/>
                <a:gd name="T60" fmla="*/ 2147483646 w 106"/>
                <a:gd name="T61" fmla="*/ 2147483646 h 114"/>
                <a:gd name="T62" fmla="*/ 2147483646 w 106"/>
                <a:gd name="T63" fmla="*/ 2147483646 h 11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6"/>
                <a:gd name="T97" fmla="*/ 0 h 114"/>
                <a:gd name="T98" fmla="*/ 106 w 106"/>
                <a:gd name="T99" fmla="*/ 114 h 11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6" h="114">
                  <a:moveTo>
                    <a:pt x="52" y="24"/>
                  </a:moveTo>
                  <a:lnTo>
                    <a:pt x="52" y="26"/>
                  </a:lnTo>
                  <a:lnTo>
                    <a:pt x="48" y="26"/>
                  </a:lnTo>
                  <a:lnTo>
                    <a:pt x="38" y="24"/>
                  </a:lnTo>
                  <a:lnTo>
                    <a:pt x="38" y="28"/>
                  </a:lnTo>
                  <a:lnTo>
                    <a:pt x="38" y="30"/>
                  </a:lnTo>
                  <a:lnTo>
                    <a:pt x="36" y="30"/>
                  </a:lnTo>
                  <a:lnTo>
                    <a:pt x="18" y="38"/>
                  </a:lnTo>
                  <a:lnTo>
                    <a:pt x="18" y="40"/>
                  </a:lnTo>
                  <a:lnTo>
                    <a:pt x="16" y="44"/>
                  </a:lnTo>
                  <a:lnTo>
                    <a:pt x="18" y="48"/>
                  </a:lnTo>
                  <a:lnTo>
                    <a:pt x="24" y="56"/>
                  </a:lnTo>
                  <a:lnTo>
                    <a:pt x="24" y="58"/>
                  </a:lnTo>
                  <a:lnTo>
                    <a:pt x="24" y="60"/>
                  </a:lnTo>
                  <a:lnTo>
                    <a:pt x="14" y="72"/>
                  </a:lnTo>
                  <a:lnTo>
                    <a:pt x="4" y="82"/>
                  </a:lnTo>
                  <a:lnTo>
                    <a:pt x="0" y="86"/>
                  </a:lnTo>
                  <a:lnTo>
                    <a:pt x="0" y="90"/>
                  </a:lnTo>
                  <a:lnTo>
                    <a:pt x="4" y="96"/>
                  </a:lnTo>
                  <a:lnTo>
                    <a:pt x="14" y="100"/>
                  </a:lnTo>
                  <a:lnTo>
                    <a:pt x="20" y="100"/>
                  </a:lnTo>
                  <a:lnTo>
                    <a:pt x="32" y="102"/>
                  </a:lnTo>
                  <a:lnTo>
                    <a:pt x="36" y="102"/>
                  </a:lnTo>
                  <a:lnTo>
                    <a:pt x="40" y="106"/>
                  </a:lnTo>
                  <a:lnTo>
                    <a:pt x="48" y="110"/>
                  </a:lnTo>
                  <a:lnTo>
                    <a:pt x="56" y="114"/>
                  </a:lnTo>
                  <a:lnTo>
                    <a:pt x="62" y="114"/>
                  </a:lnTo>
                  <a:lnTo>
                    <a:pt x="66" y="112"/>
                  </a:lnTo>
                  <a:lnTo>
                    <a:pt x="72" y="106"/>
                  </a:lnTo>
                  <a:lnTo>
                    <a:pt x="78" y="98"/>
                  </a:lnTo>
                  <a:lnTo>
                    <a:pt x="84" y="84"/>
                  </a:lnTo>
                  <a:lnTo>
                    <a:pt x="80" y="66"/>
                  </a:lnTo>
                  <a:lnTo>
                    <a:pt x="86" y="68"/>
                  </a:lnTo>
                  <a:lnTo>
                    <a:pt x="96" y="68"/>
                  </a:lnTo>
                  <a:lnTo>
                    <a:pt x="100" y="66"/>
                  </a:lnTo>
                  <a:lnTo>
                    <a:pt x="102" y="62"/>
                  </a:lnTo>
                  <a:lnTo>
                    <a:pt x="94" y="38"/>
                  </a:lnTo>
                  <a:lnTo>
                    <a:pt x="96" y="30"/>
                  </a:lnTo>
                  <a:lnTo>
                    <a:pt x="102" y="26"/>
                  </a:lnTo>
                  <a:lnTo>
                    <a:pt x="106" y="22"/>
                  </a:lnTo>
                  <a:lnTo>
                    <a:pt x="104" y="18"/>
                  </a:lnTo>
                  <a:lnTo>
                    <a:pt x="86" y="18"/>
                  </a:lnTo>
                  <a:lnTo>
                    <a:pt x="68" y="6"/>
                  </a:lnTo>
                  <a:lnTo>
                    <a:pt x="62" y="2"/>
                  </a:lnTo>
                  <a:lnTo>
                    <a:pt x="58" y="0"/>
                  </a:lnTo>
                  <a:lnTo>
                    <a:pt x="48" y="2"/>
                  </a:lnTo>
                  <a:lnTo>
                    <a:pt x="44" y="2"/>
                  </a:lnTo>
                  <a:lnTo>
                    <a:pt x="44" y="8"/>
                  </a:lnTo>
                  <a:lnTo>
                    <a:pt x="50" y="10"/>
                  </a:lnTo>
                  <a:lnTo>
                    <a:pt x="54" y="16"/>
                  </a:lnTo>
                  <a:lnTo>
                    <a:pt x="54" y="20"/>
                  </a:lnTo>
                  <a:lnTo>
                    <a:pt x="52" y="24"/>
                  </a:lnTo>
                  <a:close/>
                </a:path>
              </a:pathLst>
            </a:custGeom>
            <a:solidFill>
              <a:srgbClr val="7F7F7F"/>
            </a:solidFill>
            <a:ln w="3175" cmpd="sng">
              <a:solidFill>
                <a:schemeClr val="bg1"/>
              </a:solidFill>
              <a:miter lim="800000"/>
            </a:ln>
          </p:spPr>
          <p:txBody>
            <a:bodyPr/>
            <a:lstStyle/>
            <a:p>
              <a:endParaRPr lang="zh-CN" altLang="en-US"/>
            </a:p>
          </p:txBody>
        </p:sp>
        <p:sp>
          <p:nvSpPr>
            <p:cNvPr id="40992" name="辽宁"/>
            <p:cNvSpPr>
              <a:spLocks noChangeArrowheads="1"/>
            </p:cNvSpPr>
            <p:nvPr/>
          </p:nvSpPr>
          <p:spPr bwMode="auto">
            <a:xfrm>
              <a:off x="4600952" y="1306885"/>
              <a:ext cx="673135" cy="640911"/>
            </a:xfrm>
            <a:custGeom>
              <a:avLst/>
              <a:gdLst>
                <a:gd name="T0" fmla="*/ 2147483646 w 376"/>
                <a:gd name="T1" fmla="*/ 2147483646 h 358"/>
                <a:gd name="T2" fmla="*/ 2147483646 w 376"/>
                <a:gd name="T3" fmla="*/ 2147483646 h 358"/>
                <a:gd name="T4" fmla="*/ 2147483646 w 376"/>
                <a:gd name="T5" fmla="*/ 2147483646 h 358"/>
                <a:gd name="T6" fmla="*/ 2147483646 w 376"/>
                <a:gd name="T7" fmla="*/ 2147483646 h 358"/>
                <a:gd name="T8" fmla="*/ 2147483646 w 376"/>
                <a:gd name="T9" fmla="*/ 2147483646 h 358"/>
                <a:gd name="T10" fmla="*/ 2147483646 w 376"/>
                <a:gd name="T11" fmla="*/ 2147483646 h 358"/>
                <a:gd name="T12" fmla="*/ 2147483646 w 376"/>
                <a:gd name="T13" fmla="*/ 2147483646 h 358"/>
                <a:gd name="T14" fmla="*/ 2147483646 w 376"/>
                <a:gd name="T15" fmla="*/ 2147483646 h 358"/>
                <a:gd name="T16" fmla="*/ 2147483646 w 376"/>
                <a:gd name="T17" fmla="*/ 2147483646 h 358"/>
                <a:gd name="T18" fmla="*/ 2147483646 w 376"/>
                <a:gd name="T19" fmla="*/ 2147483646 h 358"/>
                <a:gd name="T20" fmla="*/ 2147483646 w 376"/>
                <a:gd name="T21" fmla="*/ 2147483646 h 358"/>
                <a:gd name="T22" fmla="*/ 2147483646 w 376"/>
                <a:gd name="T23" fmla="*/ 2147483646 h 358"/>
                <a:gd name="T24" fmla="*/ 2147483646 w 376"/>
                <a:gd name="T25" fmla="*/ 2147483646 h 358"/>
                <a:gd name="T26" fmla="*/ 2147483646 w 376"/>
                <a:gd name="T27" fmla="*/ 2147483646 h 358"/>
                <a:gd name="T28" fmla="*/ 2147483646 w 376"/>
                <a:gd name="T29" fmla="*/ 2147483646 h 358"/>
                <a:gd name="T30" fmla="*/ 2147483646 w 376"/>
                <a:gd name="T31" fmla="*/ 2147483646 h 358"/>
                <a:gd name="T32" fmla="*/ 2147483646 w 376"/>
                <a:gd name="T33" fmla="*/ 2147483646 h 358"/>
                <a:gd name="T34" fmla="*/ 2147483646 w 376"/>
                <a:gd name="T35" fmla="*/ 2147483646 h 358"/>
                <a:gd name="T36" fmla="*/ 2147483646 w 376"/>
                <a:gd name="T37" fmla="*/ 2147483646 h 358"/>
                <a:gd name="T38" fmla="*/ 2147483646 w 376"/>
                <a:gd name="T39" fmla="*/ 2147483646 h 358"/>
                <a:gd name="T40" fmla="*/ 2147483646 w 376"/>
                <a:gd name="T41" fmla="*/ 2147483646 h 358"/>
                <a:gd name="T42" fmla="*/ 2147483646 w 376"/>
                <a:gd name="T43" fmla="*/ 2147483646 h 358"/>
                <a:gd name="T44" fmla="*/ 2147483646 w 376"/>
                <a:gd name="T45" fmla="*/ 2147483646 h 358"/>
                <a:gd name="T46" fmla="*/ 2147483646 w 376"/>
                <a:gd name="T47" fmla="*/ 2147483646 h 358"/>
                <a:gd name="T48" fmla="*/ 2147483646 w 376"/>
                <a:gd name="T49" fmla="*/ 2147483646 h 358"/>
                <a:gd name="T50" fmla="*/ 2147483646 w 376"/>
                <a:gd name="T51" fmla="*/ 2147483646 h 358"/>
                <a:gd name="T52" fmla="*/ 2147483646 w 376"/>
                <a:gd name="T53" fmla="*/ 2147483646 h 358"/>
                <a:gd name="T54" fmla="*/ 2147483646 w 376"/>
                <a:gd name="T55" fmla="*/ 2147483646 h 358"/>
                <a:gd name="T56" fmla="*/ 2147483646 w 376"/>
                <a:gd name="T57" fmla="*/ 2147483646 h 358"/>
                <a:gd name="T58" fmla="*/ 2147483646 w 376"/>
                <a:gd name="T59" fmla="*/ 2147483646 h 358"/>
                <a:gd name="T60" fmla="*/ 2147483646 w 376"/>
                <a:gd name="T61" fmla="*/ 2147483646 h 358"/>
                <a:gd name="T62" fmla="*/ 2147483646 w 376"/>
                <a:gd name="T63" fmla="*/ 2147483646 h 358"/>
                <a:gd name="T64" fmla="*/ 2147483646 w 376"/>
                <a:gd name="T65" fmla="*/ 2147483646 h 358"/>
                <a:gd name="T66" fmla="*/ 2147483646 w 376"/>
                <a:gd name="T67" fmla="*/ 2147483646 h 358"/>
                <a:gd name="T68" fmla="*/ 2147483646 w 376"/>
                <a:gd name="T69" fmla="*/ 2147483646 h 358"/>
                <a:gd name="T70" fmla="*/ 2147483646 w 376"/>
                <a:gd name="T71" fmla="*/ 2147483646 h 358"/>
                <a:gd name="T72" fmla="*/ 2147483646 w 376"/>
                <a:gd name="T73" fmla="*/ 2147483646 h 358"/>
                <a:gd name="T74" fmla="*/ 2147483646 w 376"/>
                <a:gd name="T75" fmla="*/ 2147483646 h 358"/>
                <a:gd name="T76" fmla="*/ 2147483646 w 376"/>
                <a:gd name="T77" fmla="*/ 2147483646 h 358"/>
                <a:gd name="T78" fmla="*/ 2147483646 w 376"/>
                <a:gd name="T79" fmla="*/ 2147483646 h 358"/>
                <a:gd name="T80" fmla="*/ 2147483646 w 376"/>
                <a:gd name="T81" fmla="*/ 2147483646 h 358"/>
                <a:gd name="T82" fmla="*/ 2147483646 w 376"/>
                <a:gd name="T83" fmla="*/ 2147483646 h 358"/>
                <a:gd name="T84" fmla="*/ 2147483646 w 376"/>
                <a:gd name="T85" fmla="*/ 2147483646 h 358"/>
                <a:gd name="T86" fmla="*/ 2147483646 w 376"/>
                <a:gd name="T87" fmla="*/ 2147483646 h 358"/>
                <a:gd name="T88" fmla="*/ 2147483646 w 376"/>
                <a:gd name="T89" fmla="*/ 2147483646 h 358"/>
                <a:gd name="T90" fmla="*/ 2147483646 w 376"/>
                <a:gd name="T91" fmla="*/ 2147483646 h 358"/>
                <a:gd name="T92" fmla="*/ 2147483646 w 376"/>
                <a:gd name="T93" fmla="*/ 2147483646 h 358"/>
                <a:gd name="T94" fmla="*/ 2147483646 w 376"/>
                <a:gd name="T95" fmla="*/ 2147483646 h 358"/>
                <a:gd name="T96" fmla="*/ 2147483646 w 376"/>
                <a:gd name="T97" fmla="*/ 2147483646 h 358"/>
                <a:gd name="T98" fmla="*/ 2147483646 w 376"/>
                <a:gd name="T99" fmla="*/ 2147483646 h 358"/>
                <a:gd name="T100" fmla="*/ 2147483646 w 376"/>
                <a:gd name="T101" fmla="*/ 2147483646 h 358"/>
                <a:gd name="T102" fmla="*/ 2147483646 w 376"/>
                <a:gd name="T103" fmla="*/ 2147483646 h 358"/>
                <a:gd name="T104" fmla="*/ 2147483646 w 376"/>
                <a:gd name="T105" fmla="*/ 0 h 358"/>
                <a:gd name="T106" fmla="*/ 2147483646 w 376"/>
                <a:gd name="T107" fmla="*/ 2147483646 h 358"/>
                <a:gd name="T108" fmla="*/ 2147483646 w 376"/>
                <a:gd name="T109" fmla="*/ 2147483646 h 358"/>
                <a:gd name="T110" fmla="*/ 2147483646 w 376"/>
                <a:gd name="T111" fmla="*/ 2147483646 h 358"/>
                <a:gd name="T112" fmla="*/ 2147483646 w 376"/>
                <a:gd name="T113" fmla="*/ 2147483646 h 35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76"/>
                <a:gd name="T172" fmla="*/ 0 h 358"/>
                <a:gd name="T173" fmla="*/ 376 w 376"/>
                <a:gd name="T174" fmla="*/ 358 h 35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76" h="358">
                  <a:moveTo>
                    <a:pt x="172" y="46"/>
                  </a:moveTo>
                  <a:lnTo>
                    <a:pt x="162" y="60"/>
                  </a:lnTo>
                  <a:lnTo>
                    <a:pt x="160" y="64"/>
                  </a:lnTo>
                  <a:lnTo>
                    <a:pt x="160" y="74"/>
                  </a:lnTo>
                  <a:lnTo>
                    <a:pt x="160" y="80"/>
                  </a:lnTo>
                  <a:lnTo>
                    <a:pt x="142" y="80"/>
                  </a:lnTo>
                  <a:lnTo>
                    <a:pt x="140" y="80"/>
                  </a:lnTo>
                  <a:lnTo>
                    <a:pt x="128" y="76"/>
                  </a:lnTo>
                  <a:lnTo>
                    <a:pt x="116" y="92"/>
                  </a:lnTo>
                  <a:lnTo>
                    <a:pt x="102" y="100"/>
                  </a:lnTo>
                  <a:lnTo>
                    <a:pt x="92" y="112"/>
                  </a:lnTo>
                  <a:lnTo>
                    <a:pt x="90" y="116"/>
                  </a:lnTo>
                  <a:lnTo>
                    <a:pt x="70" y="138"/>
                  </a:lnTo>
                  <a:lnTo>
                    <a:pt x="70" y="140"/>
                  </a:lnTo>
                  <a:lnTo>
                    <a:pt x="68" y="140"/>
                  </a:lnTo>
                  <a:lnTo>
                    <a:pt x="54" y="148"/>
                  </a:lnTo>
                  <a:lnTo>
                    <a:pt x="42" y="140"/>
                  </a:lnTo>
                  <a:lnTo>
                    <a:pt x="42" y="138"/>
                  </a:lnTo>
                  <a:lnTo>
                    <a:pt x="30" y="126"/>
                  </a:lnTo>
                  <a:lnTo>
                    <a:pt x="24" y="122"/>
                  </a:lnTo>
                  <a:lnTo>
                    <a:pt x="28" y="156"/>
                  </a:lnTo>
                  <a:lnTo>
                    <a:pt x="34" y="172"/>
                  </a:lnTo>
                  <a:lnTo>
                    <a:pt x="22" y="184"/>
                  </a:lnTo>
                  <a:lnTo>
                    <a:pt x="4" y="208"/>
                  </a:lnTo>
                  <a:lnTo>
                    <a:pt x="4" y="220"/>
                  </a:lnTo>
                  <a:lnTo>
                    <a:pt x="0" y="226"/>
                  </a:lnTo>
                  <a:lnTo>
                    <a:pt x="2" y="232"/>
                  </a:lnTo>
                  <a:lnTo>
                    <a:pt x="8" y="232"/>
                  </a:lnTo>
                  <a:lnTo>
                    <a:pt x="32" y="238"/>
                  </a:lnTo>
                  <a:lnTo>
                    <a:pt x="34" y="238"/>
                  </a:lnTo>
                  <a:lnTo>
                    <a:pt x="34" y="240"/>
                  </a:lnTo>
                  <a:lnTo>
                    <a:pt x="40" y="244"/>
                  </a:lnTo>
                  <a:lnTo>
                    <a:pt x="46" y="248"/>
                  </a:lnTo>
                  <a:lnTo>
                    <a:pt x="48" y="248"/>
                  </a:lnTo>
                  <a:lnTo>
                    <a:pt x="50" y="252"/>
                  </a:lnTo>
                  <a:lnTo>
                    <a:pt x="52" y="258"/>
                  </a:lnTo>
                  <a:lnTo>
                    <a:pt x="54" y="264"/>
                  </a:lnTo>
                  <a:lnTo>
                    <a:pt x="78" y="272"/>
                  </a:lnTo>
                  <a:lnTo>
                    <a:pt x="86" y="270"/>
                  </a:lnTo>
                  <a:lnTo>
                    <a:pt x="92" y="260"/>
                  </a:lnTo>
                  <a:lnTo>
                    <a:pt x="112" y="224"/>
                  </a:lnTo>
                  <a:lnTo>
                    <a:pt x="122" y="212"/>
                  </a:lnTo>
                  <a:lnTo>
                    <a:pt x="122" y="210"/>
                  </a:lnTo>
                  <a:lnTo>
                    <a:pt x="138" y="204"/>
                  </a:lnTo>
                  <a:lnTo>
                    <a:pt x="148" y="202"/>
                  </a:lnTo>
                  <a:lnTo>
                    <a:pt x="154" y="196"/>
                  </a:lnTo>
                  <a:lnTo>
                    <a:pt x="160" y="192"/>
                  </a:lnTo>
                  <a:lnTo>
                    <a:pt x="164" y="194"/>
                  </a:lnTo>
                  <a:lnTo>
                    <a:pt x="172" y="198"/>
                  </a:lnTo>
                  <a:lnTo>
                    <a:pt x="174" y="198"/>
                  </a:lnTo>
                  <a:lnTo>
                    <a:pt x="174" y="200"/>
                  </a:lnTo>
                  <a:lnTo>
                    <a:pt x="188" y="220"/>
                  </a:lnTo>
                  <a:lnTo>
                    <a:pt x="188" y="222"/>
                  </a:lnTo>
                  <a:lnTo>
                    <a:pt x="190" y="238"/>
                  </a:lnTo>
                  <a:lnTo>
                    <a:pt x="188" y="254"/>
                  </a:lnTo>
                  <a:lnTo>
                    <a:pt x="184" y="268"/>
                  </a:lnTo>
                  <a:lnTo>
                    <a:pt x="184" y="270"/>
                  </a:lnTo>
                  <a:lnTo>
                    <a:pt x="174" y="284"/>
                  </a:lnTo>
                  <a:lnTo>
                    <a:pt x="168" y="294"/>
                  </a:lnTo>
                  <a:lnTo>
                    <a:pt x="170" y="312"/>
                  </a:lnTo>
                  <a:lnTo>
                    <a:pt x="172" y="312"/>
                  </a:lnTo>
                  <a:lnTo>
                    <a:pt x="176" y="308"/>
                  </a:lnTo>
                  <a:lnTo>
                    <a:pt x="184" y="304"/>
                  </a:lnTo>
                  <a:lnTo>
                    <a:pt x="184" y="302"/>
                  </a:lnTo>
                  <a:lnTo>
                    <a:pt x="186" y="300"/>
                  </a:lnTo>
                  <a:lnTo>
                    <a:pt x="194" y="308"/>
                  </a:lnTo>
                  <a:lnTo>
                    <a:pt x="194" y="320"/>
                  </a:lnTo>
                  <a:lnTo>
                    <a:pt x="192" y="320"/>
                  </a:lnTo>
                  <a:lnTo>
                    <a:pt x="186" y="324"/>
                  </a:lnTo>
                  <a:lnTo>
                    <a:pt x="184" y="328"/>
                  </a:lnTo>
                  <a:lnTo>
                    <a:pt x="184" y="334"/>
                  </a:lnTo>
                  <a:lnTo>
                    <a:pt x="182" y="336"/>
                  </a:lnTo>
                  <a:lnTo>
                    <a:pt x="178" y="344"/>
                  </a:lnTo>
                  <a:lnTo>
                    <a:pt x="176" y="344"/>
                  </a:lnTo>
                  <a:lnTo>
                    <a:pt x="168" y="346"/>
                  </a:lnTo>
                  <a:lnTo>
                    <a:pt x="162" y="348"/>
                  </a:lnTo>
                  <a:lnTo>
                    <a:pt x="158" y="356"/>
                  </a:lnTo>
                  <a:lnTo>
                    <a:pt x="158" y="358"/>
                  </a:lnTo>
                  <a:lnTo>
                    <a:pt x="184" y="354"/>
                  </a:lnTo>
                  <a:lnTo>
                    <a:pt x="190" y="350"/>
                  </a:lnTo>
                  <a:lnTo>
                    <a:pt x="198" y="328"/>
                  </a:lnTo>
                  <a:lnTo>
                    <a:pt x="258" y="266"/>
                  </a:lnTo>
                  <a:lnTo>
                    <a:pt x="260" y="266"/>
                  </a:lnTo>
                  <a:lnTo>
                    <a:pt x="272" y="260"/>
                  </a:lnTo>
                  <a:lnTo>
                    <a:pt x="284" y="260"/>
                  </a:lnTo>
                  <a:lnTo>
                    <a:pt x="294" y="258"/>
                  </a:lnTo>
                  <a:lnTo>
                    <a:pt x="304" y="252"/>
                  </a:lnTo>
                  <a:lnTo>
                    <a:pt x="312" y="244"/>
                  </a:lnTo>
                  <a:lnTo>
                    <a:pt x="326" y="208"/>
                  </a:lnTo>
                  <a:lnTo>
                    <a:pt x="376" y="156"/>
                  </a:lnTo>
                  <a:lnTo>
                    <a:pt x="372" y="128"/>
                  </a:lnTo>
                  <a:lnTo>
                    <a:pt x="368" y="126"/>
                  </a:lnTo>
                  <a:lnTo>
                    <a:pt x="364" y="122"/>
                  </a:lnTo>
                  <a:lnTo>
                    <a:pt x="364" y="120"/>
                  </a:lnTo>
                  <a:lnTo>
                    <a:pt x="364" y="122"/>
                  </a:lnTo>
                  <a:lnTo>
                    <a:pt x="356" y="122"/>
                  </a:lnTo>
                  <a:lnTo>
                    <a:pt x="350" y="120"/>
                  </a:lnTo>
                  <a:lnTo>
                    <a:pt x="346" y="116"/>
                  </a:lnTo>
                  <a:lnTo>
                    <a:pt x="344" y="110"/>
                  </a:lnTo>
                  <a:lnTo>
                    <a:pt x="342" y="108"/>
                  </a:lnTo>
                  <a:lnTo>
                    <a:pt x="342" y="66"/>
                  </a:lnTo>
                  <a:lnTo>
                    <a:pt x="336" y="62"/>
                  </a:lnTo>
                  <a:lnTo>
                    <a:pt x="328" y="56"/>
                  </a:lnTo>
                  <a:lnTo>
                    <a:pt x="316" y="44"/>
                  </a:lnTo>
                  <a:lnTo>
                    <a:pt x="308" y="30"/>
                  </a:lnTo>
                  <a:lnTo>
                    <a:pt x="306" y="24"/>
                  </a:lnTo>
                  <a:lnTo>
                    <a:pt x="306" y="16"/>
                  </a:lnTo>
                  <a:lnTo>
                    <a:pt x="308" y="12"/>
                  </a:lnTo>
                  <a:lnTo>
                    <a:pt x="302" y="4"/>
                  </a:lnTo>
                  <a:lnTo>
                    <a:pt x="300" y="10"/>
                  </a:lnTo>
                  <a:lnTo>
                    <a:pt x="294" y="24"/>
                  </a:lnTo>
                  <a:lnTo>
                    <a:pt x="292" y="24"/>
                  </a:lnTo>
                  <a:lnTo>
                    <a:pt x="282" y="24"/>
                  </a:lnTo>
                  <a:lnTo>
                    <a:pt x="274" y="20"/>
                  </a:lnTo>
                  <a:lnTo>
                    <a:pt x="270" y="16"/>
                  </a:lnTo>
                  <a:lnTo>
                    <a:pt x="268" y="10"/>
                  </a:lnTo>
                  <a:lnTo>
                    <a:pt x="268" y="8"/>
                  </a:lnTo>
                  <a:lnTo>
                    <a:pt x="264" y="8"/>
                  </a:lnTo>
                  <a:lnTo>
                    <a:pt x="248" y="12"/>
                  </a:lnTo>
                  <a:lnTo>
                    <a:pt x="236" y="0"/>
                  </a:lnTo>
                  <a:lnTo>
                    <a:pt x="232" y="0"/>
                  </a:lnTo>
                  <a:lnTo>
                    <a:pt x="228" y="4"/>
                  </a:lnTo>
                  <a:lnTo>
                    <a:pt x="234" y="12"/>
                  </a:lnTo>
                  <a:lnTo>
                    <a:pt x="236" y="14"/>
                  </a:lnTo>
                  <a:lnTo>
                    <a:pt x="228" y="30"/>
                  </a:lnTo>
                  <a:lnTo>
                    <a:pt x="226" y="30"/>
                  </a:lnTo>
                  <a:lnTo>
                    <a:pt x="226" y="32"/>
                  </a:lnTo>
                  <a:lnTo>
                    <a:pt x="212" y="48"/>
                  </a:lnTo>
                  <a:lnTo>
                    <a:pt x="210" y="48"/>
                  </a:lnTo>
                  <a:lnTo>
                    <a:pt x="208" y="48"/>
                  </a:lnTo>
                  <a:lnTo>
                    <a:pt x="186" y="50"/>
                  </a:lnTo>
                  <a:lnTo>
                    <a:pt x="172" y="46"/>
                  </a:lnTo>
                  <a:close/>
                </a:path>
              </a:pathLst>
            </a:custGeom>
            <a:solidFill>
              <a:srgbClr val="7F7F7F"/>
            </a:solidFill>
            <a:ln w="3175" cmpd="sng">
              <a:solidFill>
                <a:schemeClr val="bg1"/>
              </a:solidFill>
              <a:miter lim="800000"/>
            </a:ln>
          </p:spPr>
          <p:txBody>
            <a:bodyPr/>
            <a:lstStyle/>
            <a:p>
              <a:endParaRPr lang="zh-CN" altLang="en-US"/>
            </a:p>
          </p:txBody>
        </p:sp>
        <p:sp>
          <p:nvSpPr>
            <p:cNvPr id="40993" name="吉林"/>
            <p:cNvSpPr>
              <a:spLocks noChangeArrowheads="1"/>
            </p:cNvSpPr>
            <p:nvPr/>
          </p:nvSpPr>
          <p:spPr bwMode="auto">
            <a:xfrm>
              <a:off x="4751334" y="920190"/>
              <a:ext cx="959576" cy="651652"/>
            </a:xfrm>
            <a:custGeom>
              <a:avLst/>
              <a:gdLst>
                <a:gd name="T0" fmla="*/ 2147483646 w 536"/>
                <a:gd name="T1" fmla="*/ 2147483646 h 364"/>
                <a:gd name="T2" fmla="*/ 2147483646 w 536"/>
                <a:gd name="T3" fmla="*/ 2147483646 h 364"/>
                <a:gd name="T4" fmla="*/ 2147483646 w 536"/>
                <a:gd name="T5" fmla="*/ 2147483646 h 364"/>
                <a:gd name="T6" fmla="*/ 2147483646 w 536"/>
                <a:gd name="T7" fmla="*/ 2147483646 h 364"/>
                <a:gd name="T8" fmla="*/ 2147483646 w 536"/>
                <a:gd name="T9" fmla="*/ 2147483646 h 364"/>
                <a:gd name="T10" fmla="*/ 2147483646 w 536"/>
                <a:gd name="T11" fmla="*/ 2147483646 h 364"/>
                <a:gd name="T12" fmla="*/ 2147483646 w 536"/>
                <a:gd name="T13" fmla="*/ 2147483646 h 364"/>
                <a:gd name="T14" fmla="*/ 2147483646 w 536"/>
                <a:gd name="T15" fmla="*/ 2147483646 h 364"/>
                <a:gd name="T16" fmla="*/ 2147483646 w 536"/>
                <a:gd name="T17" fmla="*/ 2147483646 h 364"/>
                <a:gd name="T18" fmla="*/ 2147483646 w 536"/>
                <a:gd name="T19" fmla="*/ 2147483646 h 364"/>
                <a:gd name="T20" fmla="*/ 2147483646 w 536"/>
                <a:gd name="T21" fmla="*/ 2147483646 h 364"/>
                <a:gd name="T22" fmla="*/ 2147483646 w 536"/>
                <a:gd name="T23" fmla="*/ 2147483646 h 364"/>
                <a:gd name="T24" fmla="*/ 2147483646 w 536"/>
                <a:gd name="T25" fmla="*/ 2147483646 h 364"/>
                <a:gd name="T26" fmla="*/ 2147483646 w 536"/>
                <a:gd name="T27" fmla="*/ 2147483646 h 364"/>
                <a:gd name="T28" fmla="*/ 2147483646 w 536"/>
                <a:gd name="T29" fmla="*/ 2147483646 h 364"/>
                <a:gd name="T30" fmla="*/ 2147483646 w 536"/>
                <a:gd name="T31" fmla="*/ 2147483646 h 364"/>
                <a:gd name="T32" fmla="*/ 2147483646 w 536"/>
                <a:gd name="T33" fmla="*/ 2147483646 h 364"/>
                <a:gd name="T34" fmla="*/ 2147483646 w 536"/>
                <a:gd name="T35" fmla="*/ 2147483646 h 364"/>
                <a:gd name="T36" fmla="*/ 2147483646 w 536"/>
                <a:gd name="T37" fmla="*/ 2147483646 h 364"/>
                <a:gd name="T38" fmla="*/ 2147483646 w 536"/>
                <a:gd name="T39" fmla="*/ 2147483646 h 364"/>
                <a:gd name="T40" fmla="*/ 2147483646 w 536"/>
                <a:gd name="T41" fmla="*/ 2147483646 h 364"/>
                <a:gd name="T42" fmla="*/ 2147483646 w 536"/>
                <a:gd name="T43" fmla="*/ 2147483646 h 364"/>
                <a:gd name="T44" fmla="*/ 2147483646 w 536"/>
                <a:gd name="T45" fmla="*/ 2147483646 h 364"/>
                <a:gd name="T46" fmla="*/ 2147483646 w 536"/>
                <a:gd name="T47" fmla="*/ 2147483646 h 364"/>
                <a:gd name="T48" fmla="*/ 2147483646 w 536"/>
                <a:gd name="T49" fmla="*/ 2147483646 h 364"/>
                <a:gd name="T50" fmla="*/ 2147483646 w 536"/>
                <a:gd name="T51" fmla="*/ 2147483646 h 364"/>
                <a:gd name="T52" fmla="*/ 2147483646 w 536"/>
                <a:gd name="T53" fmla="*/ 2147483646 h 364"/>
                <a:gd name="T54" fmla="*/ 2147483646 w 536"/>
                <a:gd name="T55" fmla="*/ 2147483646 h 364"/>
                <a:gd name="T56" fmla="*/ 2147483646 w 536"/>
                <a:gd name="T57" fmla="*/ 2147483646 h 364"/>
                <a:gd name="T58" fmla="*/ 2147483646 w 536"/>
                <a:gd name="T59" fmla="*/ 2147483646 h 364"/>
                <a:gd name="T60" fmla="*/ 2147483646 w 536"/>
                <a:gd name="T61" fmla="*/ 2147483646 h 364"/>
                <a:gd name="T62" fmla="*/ 2147483646 w 536"/>
                <a:gd name="T63" fmla="*/ 2147483646 h 364"/>
                <a:gd name="T64" fmla="*/ 2147483646 w 536"/>
                <a:gd name="T65" fmla="*/ 2147483646 h 364"/>
                <a:gd name="T66" fmla="*/ 2147483646 w 536"/>
                <a:gd name="T67" fmla="*/ 2147483646 h 364"/>
                <a:gd name="T68" fmla="*/ 2147483646 w 536"/>
                <a:gd name="T69" fmla="*/ 2147483646 h 364"/>
                <a:gd name="T70" fmla="*/ 2147483646 w 536"/>
                <a:gd name="T71" fmla="*/ 2147483646 h 364"/>
                <a:gd name="T72" fmla="*/ 2147483646 w 536"/>
                <a:gd name="T73" fmla="*/ 2147483646 h 364"/>
                <a:gd name="T74" fmla="*/ 2147483646 w 536"/>
                <a:gd name="T75" fmla="*/ 2147483646 h 364"/>
                <a:gd name="T76" fmla="*/ 2147483646 w 536"/>
                <a:gd name="T77" fmla="*/ 2147483646 h 364"/>
                <a:gd name="T78" fmla="*/ 2147483646 w 536"/>
                <a:gd name="T79" fmla="*/ 2147483646 h 364"/>
                <a:gd name="T80" fmla="*/ 2147483646 w 536"/>
                <a:gd name="T81" fmla="*/ 2147483646 h 364"/>
                <a:gd name="T82" fmla="*/ 2147483646 w 536"/>
                <a:gd name="T83" fmla="*/ 2147483646 h 364"/>
                <a:gd name="T84" fmla="*/ 2147483646 w 536"/>
                <a:gd name="T85" fmla="*/ 2147483646 h 364"/>
                <a:gd name="T86" fmla="*/ 2147483646 w 536"/>
                <a:gd name="T87" fmla="*/ 2147483646 h 364"/>
                <a:gd name="T88" fmla="*/ 2147483646 w 536"/>
                <a:gd name="T89" fmla="*/ 2147483646 h 364"/>
                <a:gd name="T90" fmla="*/ 2147483646 w 536"/>
                <a:gd name="T91" fmla="*/ 2147483646 h 364"/>
                <a:gd name="T92" fmla="*/ 2147483646 w 536"/>
                <a:gd name="T93" fmla="*/ 2147483646 h 364"/>
                <a:gd name="T94" fmla="*/ 2147483646 w 536"/>
                <a:gd name="T95" fmla="*/ 2147483646 h 364"/>
                <a:gd name="T96" fmla="*/ 2147483646 w 536"/>
                <a:gd name="T97" fmla="*/ 2147483646 h 364"/>
                <a:gd name="T98" fmla="*/ 2147483646 w 536"/>
                <a:gd name="T99" fmla="*/ 2147483646 h 364"/>
                <a:gd name="T100" fmla="*/ 2147483646 w 536"/>
                <a:gd name="T101" fmla="*/ 2147483646 h 364"/>
                <a:gd name="T102" fmla="*/ 2147483646 w 536"/>
                <a:gd name="T103" fmla="*/ 2147483646 h 36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36"/>
                <a:gd name="T157" fmla="*/ 0 h 364"/>
                <a:gd name="T158" fmla="*/ 536 w 536"/>
                <a:gd name="T159" fmla="*/ 364 h 36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36" h="364">
                  <a:moveTo>
                    <a:pt x="104" y="18"/>
                  </a:moveTo>
                  <a:lnTo>
                    <a:pt x="102" y="0"/>
                  </a:lnTo>
                  <a:lnTo>
                    <a:pt x="94" y="6"/>
                  </a:lnTo>
                  <a:lnTo>
                    <a:pt x="92" y="6"/>
                  </a:lnTo>
                  <a:lnTo>
                    <a:pt x="74" y="12"/>
                  </a:lnTo>
                  <a:lnTo>
                    <a:pt x="72" y="12"/>
                  </a:lnTo>
                  <a:lnTo>
                    <a:pt x="70" y="10"/>
                  </a:lnTo>
                  <a:lnTo>
                    <a:pt x="70" y="20"/>
                  </a:lnTo>
                  <a:lnTo>
                    <a:pt x="68" y="20"/>
                  </a:lnTo>
                  <a:lnTo>
                    <a:pt x="60" y="34"/>
                  </a:lnTo>
                  <a:lnTo>
                    <a:pt x="58" y="34"/>
                  </a:lnTo>
                  <a:lnTo>
                    <a:pt x="58" y="36"/>
                  </a:lnTo>
                  <a:lnTo>
                    <a:pt x="44" y="48"/>
                  </a:lnTo>
                  <a:lnTo>
                    <a:pt x="42" y="48"/>
                  </a:lnTo>
                  <a:lnTo>
                    <a:pt x="40" y="48"/>
                  </a:lnTo>
                  <a:lnTo>
                    <a:pt x="28" y="40"/>
                  </a:lnTo>
                  <a:lnTo>
                    <a:pt x="22" y="34"/>
                  </a:lnTo>
                  <a:lnTo>
                    <a:pt x="18" y="32"/>
                  </a:lnTo>
                  <a:lnTo>
                    <a:pt x="8" y="34"/>
                  </a:lnTo>
                  <a:lnTo>
                    <a:pt x="0" y="40"/>
                  </a:lnTo>
                  <a:lnTo>
                    <a:pt x="18" y="54"/>
                  </a:lnTo>
                  <a:lnTo>
                    <a:pt x="32" y="60"/>
                  </a:lnTo>
                  <a:lnTo>
                    <a:pt x="34" y="62"/>
                  </a:lnTo>
                  <a:lnTo>
                    <a:pt x="34" y="64"/>
                  </a:lnTo>
                  <a:lnTo>
                    <a:pt x="36" y="80"/>
                  </a:lnTo>
                  <a:lnTo>
                    <a:pt x="36" y="104"/>
                  </a:lnTo>
                  <a:lnTo>
                    <a:pt x="40" y="118"/>
                  </a:lnTo>
                  <a:lnTo>
                    <a:pt x="50" y="140"/>
                  </a:lnTo>
                  <a:lnTo>
                    <a:pt x="60" y="152"/>
                  </a:lnTo>
                  <a:lnTo>
                    <a:pt x="70" y="144"/>
                  </a:lnTo>
                  <a:lnTo>
                    <a:pt x="76" y="136"/>
                  </a:lnTo>
                  <a:lnTo>
                    <a:pt x="88" y="122"/>
                  </a:lnTo>
                  <a:lnTo>
                    <a:pt x="98" y="132"/>
                  </a:lnTo>
                  <a:lnTo>
                    <a:pt x="108" y="152"/>
                  </a:lnTo>
                  <a:lnTo>
                    <a:pt x="120" y="156"/>
                  </a:lnTo>
                  <a:lnTo>
                    <a:pt x="126" y="176"/>
                  </a:lnTo>
                  <a:lnTo>
                    <a:pt x="124" y="194"/>
                  </a:lnTo>
                  <a:lnTo>
                    <a:pt x="124" y="196"/>
                  </a:lnTo>
                  <a:lnTo>
                    <a:pt x="120" y="212"/>
                  </a:lnTo>
                  <a:lnTo>
                    <a:pt x="128" y="220"/>
                  </a:lnTo>
                  <a:lnTo>
                    <a:pt x="138" y="214"/>
                  </a:lnTo>
                  <a:lnTo>
                    <a:pt x="148" y="204"/>
                  </a:lnTo>
                  <a:lnTo>
                    <a:pt x="150" y="206"/>
                  </a:lnTo>
                  <a:lnTo>
                    <a:pt x="158" y="208"/>
                  </a:lnTo>
                  <a:lnTo>
                    <a:pt x="168" y="218"/>
                  </a:lnTo>
                  <a:lnTo>
                    <a:pt x="178" y="216"/>
                  </a:lnTo>
                  <a:lnTo>
                    <a:pt x="184" y="214"/>
                  </a:lnTo>
                  <a:lnTo>
                    <a:pt x="188" y="216"/>
                  </a:lnTo>
                  <a:lnTo>
                    <a:pt x="190" y="218"/>
                  </a:lnTo>
                  <a:lnTo>
                    <a:pt x="192" y="220"/>
                  </a:lnTo>
                  <a:lnTo>
                    <a:pt x="192" y="228"/>
                  </a:lnTo>
                  <a:lnTo>
                    <a:pt x="194" y="228"/>
                  </a:lnTo>
                  <a:lnTo>
                    <a:pt x="204" y="232"/>
                  </a:lnTo>
                  <a:lnTo>
                    <a:pt x="210" y="222"/>
                  </a:lnTo>
                  <a:lnTo>
                    <a:pt x="210" y="218"/>
                  </a:lnTo>
                  <a:lnTo>
                    <a:pt x="210" y="214"/>
                  </a:lnTo>
                  <a:lnTo>
                    <a:pt x="212" y="210"/>
                  </a:lnTo>
                  <a:lnTo>
                    <a:pt x="220" y="212"/>
                  </a:lnTo>
                  <a:lnTo>
                    <a:pt x="226" y="214"/>
                  </a:lnTo>
                  <a:lnTo>
                    <a:pt x="230" y="218"/>
                  </a:lnTo>
                  <a:lnTo>
                    <a:pt x="232" y="222"/>
                  </a:lnTo>
                  <a:lnTo>
                    <a:pt x="232" y="228"/>
                  </a:lnTo>
                  <a:lnTo>
                    <a:pt x="232" y="232"/>
                  </a:lnTo>
                  <a:lnTo>
                    <a:pt x="232" y="242"/>
                  </a:lnTo>
                  <a:lnTo>
                    <a:pt x="240" y="256"/>
                  </a:lnTo>
                  <a:lnTo>
                    <a:pt x="250" y="266"/>
                  </a:lnTo>
                  <a:lnTo>
                    <a:pt x="256" y="272"/>
                  </a:lnTo>
                  <a:lnTo>
                    <a:pt x="262" y="274"/>
                  </a:lnTo>
                  <a:lnTo>
                    <a:pt x="264" y="274"/>
                  </a:lnTo>
                  <a:lnTo>
                    <a:pt x="266" y="278"/>
                  </a:lnTo>
                  <a:lnTo>
                    <a:pt x="268" y="288"/>
                  </a:lnTo>
                  <a:lnTo>
                    <a:pt x="268" y="324"/>
                  </a:lnTo>
                  <a:lnTo>
                    <a:pt x="270" y="328"/>
                  </a:lnTo>
                  <a:lnTo>
                    <a:pt x="274" y="330"/>
                  </a:lnTo>
                  <a:lnTo>
                    <a:pt x="276" y="330"/>
                  </a:lnTo>
                  <a:lnTo>
                    <a:pt x="282" y="330"/>
                  </a:lnTo>
                  <a:lnTo>
                    <a:pt x="288" y="332"/>
                  </a:lnTo>
                  <a:lnTo>
                    <a:pt x="290" y="334"/>
                  </a:lnTo>
                  <a:lnTo>
                    <a:pt x="294" y="338"/>
                  </a:lnTo>
                  <a:lnTo>
                    <a:pt x="298" y="344"/>
                  </a:lnTo>
                  <a:lnTo>
                    <a:pt x="300" y="364"/>
                  </a:lnTo>
                  <a:lnTo>
                    <a:pt x="318" y="328"/>
                  </a:lnTo>
                  <a:lnTo>
                    <a:pt x="322" y="314"/>
                  </a:lnTo>
                  <a:lnTo>
                    <a:pt x="326" y="304"/>
                  </a:lnTo>
                  <a:lnTo>
                    <a:pt x="332" y="296"/>
                  </a:lnTo>
                  <a:lnTo>
                    <a:pt x="338" y="294"/>
                  </a:lnTo>
                  <a:lnTo>
                    <a:pt x="344" y="294"/>
                  </a:lnTo>
                  <a:lnTo>
                    <a:pt x="352" y="294"/>
                  </a:lnTo>
                  <a:lnTo>
                    <a:pt x="372" y="304"/>
                  </a:lnTo>
                  <a:lnTo>
                    <a:pt x="424" y="308"/>
                  </a:lnTo>
                  <a:lnTo>
                    <a:pt x="424" y="296"/>
                  </a:lnTo>
                  <a:lnTo>
                    <a:pt x="400" y="272"/>
                  </a:lnTo>
                  <a:lnTo>
                    <a:pt x="388" y="264"/>
                  </a:lnTo>
                  <a:lnTo>
                    <a:pt x="386" y="262"/>
                  </a:lnTo>
                  <a:lnTo>
                    <a:pt x="386" y="258"/>
                  </a:lnTo>
                  <a:lnTo>
                    <a:pt x="404" y="260"/>
                  </a:lnTo>
                  <a:lnTo>
                    <a:pt x="412" y="260"/>
                  </a:lnTo>
                  <a:lnTo>
                    <a:pt x="418" y="260"/>
                  </a:lnTo>
                  <a:lnTo>
                    <a:pt x="424" y="260"/>
                  </a:lnTo>
                  <a:lnTo>
                    <a:pt x="430" y="256"/>
                  </a:lnTo>
                  <a:lnTo>
                    <a:pt x="436" y="252"/>
                  </a:lnTo>
                  <a:lnTo>
                    <a:pt x="442" y="246"/>
                  </a:lnTo>
                  <a:lnTo>
                    <a:pt x="452" y="228"/>
                  </a:lnTo>
                  <a:lnTo>
                    <a:pt x="454" y="228"/>
                  </a:lnTo>
                  <a:lnTo>
                    <a:pt x="472" y="212"/>
                  </a:lnTo>
                  <a:lnTo>
                    <a:pt x="474" y="174"/>
                  </a:lnTo>
                  <a:lnTo>
                    <a:pt x="474" y="170"/>
                  </a:lnTo>
                  <a:lnTo>
                    <a:pt x="476" y="170"/>
                  </a:lnTo>
                  <a:lnTo>
                    <a:pt x="478" y="170"/>
                  </a:lnTo>
                  <a:lnTo>
                    <a:pt x="492" y="168"/>
                  </a:lnTo>
                  <a:lnTo>
                    <a:pt x="494" y="168"/>
                  </a:lnTo>
                  <a:lnTo>
                    <a:pt x="496" y="168"/>
                  </a:lnTo>
                  <a:lnTo>
                    <a:pt x="524" y="198"/>
                  </a:lnTo>
                  <a:lnTo>
                    <a:pt x="532" y="196"/>
                  </a:lnTo>
                  <a:lnTo>
                    <a:pt x="532" y="190"/>
                  </a:lnTo>
                  <a:lnTo>
                    <a:pt x="518" y="176"/>
                  </a:lnTo>
                  <a:lnTo>
                    <a:pt x="516" y="174"/>
                  </a:lnTo>
                  <a:lnTo>
                    <a:pt x="514" y="172"/>
                  </a:lnTo>
                  <a:lnTo>
                    <a:pt x="536" y="158"/>
                  </a:lnTo>
                  <a:lnTo>
                    <a:pt x="536" y="124"/>
                  </a:lnTo>
                  <a:lnTo>
                    <a:pt x="526" y="126"/>
                  </a:lnTo>
                  <a:lnTo>
                    <a:pt x="524" y="126"/>
                  </a:lnTo>
                  <a:lnTo>
                    <a:pt x="512" y="120"/>
                  </a:lnTo>
                  <a:lnTo>
                    <a:pt x="504" y="118"/>
                  </a:lnTo>
                  <a:lnTo>
                    <a:pt x="492" y="110"/>
                  </a:lnTo>
                  <a:lnTo>
                    <a:pt x="486" y="106"/>
                  </a:lnTo>
                  <a:lnTo>
                    <a:pt x="484" y="102"/>
                  </a:lnTo>
                  <a:lnTo>
                    <a:pt x="484" y="104"/>
                  </a:lnTo>
                  <a:lnTo>
                    <a:pt x="482" y="108"/>
                  </a:lnTo>
                  <a:lnTo>
                    <a:pt x="480" y="108"/>
                  </a:lnTo>
                  <a:lnTo>
                    <a:pt x="476" y="110"/>
                  </a:lnTo>
                  <a:lnTo>
                    <a:pt x="470" y="112"/>
                  </a:lnTo>
                  <a:lnTo>
                    <a:pt x="468" y="112"/>
                  </a:lnTo>
                  <a:lnTo>
                    <a:pt x="468" y="110"/>
                  </a:lnTo>
                  <a:lnTo>
                    <a:pt x="456" y="102"/>
                  </a:lnTo>
                  <a:lnTo>
                    <a:pt x="446" y="110"/>
                  </a:lnTo>
                  <a:lnTo>
                    <a:pt x="440" y="116"/>
                  </a:lnTo>
                  <a:lnTo>
                    <a:pt x="438" y="120"/>
                  </a:lnTo>
                  <a:lnTo>
                    <a:pt x="444" y="132"/>
                  </a:lnTo>
                  <a:lnTo>
                    <a:pt x="446" y="136"/>
                  </a:lnTo>
                  <a:lnTo>
                    <a:pt x="444" y="138"/>
                  </a:lnTo>
                  <a:lnTo>
                    <a:pt x="440" y="142"/>
                  </a:lnTo>
                  <a:lnTo>
                    <a:pt x="434" y="144"/>
                  </a:lnTo>
                  <a:lnTo>
                    <a:pt x="428" y="146"/>
                  </a:lnTo>
                  <a:lnTo>
                    <a:pt x="422" y="148"/>
                  </a:lnTo>
                  <a:lnTo>
                    <a:pt x="418" y="146"/>
                  </a:lnTo>
                  <a:lnTo>
                    <a:pt x="416" y="144"/>
                  </a:lnTo>
                  <a:lnTo>
                    <a:pt x="414" y="140"/>
                  </a:lnTo>
                  <a:lnTo>
                    <a:pt x="392" y="120"/>
                  </a:lnTo>
                  <a:lnTo>
                    <a:pt x="382" y="114"/>
                  </a:lnTo>
                  <a:lnTo>
                    <a:pt x="376" y="108"/>
                  </a:lnTo>
                  <a:lnTo>
                    <a:pt x="374" y="104"/>
                  </a:lnTo>
                  <a:lnTo>
                    <a:pt x="374" y="100"/>
                  </a:lnTo>
                  <a:lnTo>
                    <a:pt x="372" y="92"/>
                  </a:lnTo>
                  <a:lnTo>
                    <a:pt x="370" y="86"/>
                  </a:lnTo>
                  <a:lnTo>
                    <a:pt x="366" y="88"/>
                  </a:lnTo>
                  <a:lnTo>
                    <a:pt x="364" y="90"/>
                  </a:lnTo>
                  <a:lnTo>
                    <a:pt x="366" y="94"/>
                  </a:lnTo>
                  <a:lnTo>
                    <a:pt x="368" y="98"/>
                  </a:lnTo>
                  <a:lnTo>
                    <a:pt x="368" y="100"/>
                  </a:lnTo>
                  <a:lnTo>
                    <a:pt x="370" y="100"/>
                  </a:lnTo>
                  <a:lnTo>
                    <a:pt x="368" y="102"/>
                  </a:lnTo>
                  <a:lnTo>
                    <a:pt x="358" y="120"/>
                  </a:lnTo>
                  <a:lnTo>
                    <a:pt x="340" y="116"/>
                  </a:lnTo>
                  <a:lnTo>
                    <a:pt x="336" y="114"/>
                  </a:lnTo>
                  <a:lnTo>
                    <a:pt x="336" y="112"/>
                  </a:lnTo>
                  <a:lnTo>
                    <a:pt x="336" y="106"/>
                  </a:lnTo>
                  <a:lnTo>
                    <a:pt x="336" y="100"/>
                  </a:lnTo>
                  <a:lnTo>
                    <a:pt x="332" y="94"/>
                  </a:lnTo>
                  <a:lnTo>
                    <a:pt x="318" y="84"/>
                  </a:lnTo>
                  <a:lnTo>
                    <a:pt x="316" y="82"/>
                  </a:lnTo>
                  <a:lnTo>
                    <a:pt x="314" y="84"/>
                  </a:lnTo>
                  <a:lnTo>
                    <a:pt x="312" y="86"/>
                  </a:lnTo>
                  <a:lnTo>
                    <a:pt x="298" y="84"/>
                  </a:lnTo>
                  <a:lnTo>
                    <a:pt x="292" y="82"/>
                  </a:lnTo>
                  <a:lnTo>
                    <a:pt x="288" y="80"/>
                  </a:lnTo>
                  <a:lnTo>
                    <a:pt x="288" y="76"/>
                  </a:lnTo>
                  <a:lnTo>
                    <a:pt x="288" y="70"/>
                  </a:lnTo>
                  <a:lnTo>
                    <a:pt x="290" y="68"/>
                  </a:lnTo>
                  <a:lnTo>
                    <a:pt x="284" y="56"/>
                  </a:lnTo>
                  <a:lnTo>
                    <a:pt x="256" y="58"/>
                  </a:lnTo>
                  <a:lnTo>
                    <a:pt x="256" y="64"/>
                  </a:lnTo>
                  <a:lnTo>
                    <a:pt x="254" y="68"/>
                  </a:lnTo>
                  <a:lnTo>
                    <a:pt x="252" y="70"/>
                  </a:lnTo>
                  <a:lnTo>
                    <a:pt x="248" y="72"/>
                  </a:lnTo>
                  <a:lnTo>
                    <a:pt x="240" y="72"/>
                  </a:lnTo>
                  <a:lnTo>
                    <a:pt x="234" y="68"/>
                  </a:lnTo>
                  <a:lnTo>
                    <a:pt x="234" y="66"/>
                  </a:lnTo>
                  <a:lnTo>
                    <a:pt x="226" y="56"/>
                  </a:lnTo>
                  <a:lnTo>
                    <a:pt x="224" y="48"/>
                  </a:lnTo>
                  <a:lnTo>
                    <a:pt x="220" y="40"/>
                  </a:lnTo>
                  <a:lnTo>
                    <a:pt x="212" y="46"/>
                  </a:lnTo>
                  <a:lnTo>
                    <a:pt x="202" y="50"/>
                  </a:lnTo>
                  <a:lnTo>
                    <a:pt x="200" y="50"/>
                  </a:lnTo>
                  <a:lnTo>
                    <a:pt x="196" y="48"/>
                  </a:lnTo>
                  <a:lnTo>
                    <a:pt x="194" y="46"/>
                  </a:lnTo>
                  <a:lnTo>
                    <a:pt x="186" y="48"/>
                  </a:lnTo>
                  <a:lnTo>
                    <a:pt x="164" y="54"/>
                  </a:lnTo>
                  <a:lnTo>
                    <a:pt x="158" y="58"/>
                  </a:lnTo>
                  <a:lnTo>
                    <a:pt x="152" y="58"/>
                  </a:lnTo>
                  <a:lnTo>
                    <a:pt x="150" y="58"/>
                  </a:lnTo>
                  <a:lnTo>
                    <a:pt x="140" y="56"/>
                  </a:lnTo>
                  <a:lnTo>
                    <a:pt x="134" y="52"/>
                  </a:lnTo>
                  <a:lnTo>
                    <a:pt x="120" y="42"/>
                  </a:lnTo>
                  <a:lnTo>
                    <a:pt x="104" y="18"/>
                  </a:lnTo>
                  <a:close/>
                </a:path>
              </a:pathLst>
            </a:custGeom>
            <a:solidFill>
              <a:srgbClr val="7F7F7F"/>
            </a:solidFill>
            <a:ln w="3175" cmpd="sng">
              <a:solidFill>
                <a:schemeClr val="bg1"/>
              </a:solidFill>
              <a:miter lim="800000"/>
            </a:ln>
          </p:spPr>
          <p:txBody>
            <a:bodyPr/>
            <a:lstStyle/>
            <a:p>
              <a:endParaRPr lang="zh-CN" altLang="en-US"/>
            </a:p>
          </p:txBody>
        </p:sp>
        <p:sp>
          <p:nvSpPr>
            <p:cNvPr id="40994" name="黑龙江"/>
            <p:cNvSpPr>
              <a:spLocks noChangeArrowheads="1"/>
            </p:cNvSpPr>
            <p:nvPr/>
          </p:nvSpPr>
          <p:spPr bwMode="auto">
            <a:xfrm>
              <a:off x="4547245" y="0"/>
              <a:ext cx="1285402" cy="1167245"/>
            </a:xfrm>
            <a:custGeom>
              <a:avLst/>
              <a:gdLst>
                <a:gd name="T0" fmla="*/ 2147483646 w 718"/>
                <a:gd name="T1" fmla="*/ 2147483646 h 652"/>
                <a:gd name="T2" fmla="*/ 2147483646 w 718"/>
                <a:gd name="T3" fmla="*/ 2147483646 h 652"/>
                <a:gd name="T4" fmla="*/ 2147483646 w 718"/>
                <a:gd name="T5" fmla="*/ 2147483646 h 652"/>
                <a:gd name="T6" fmla="*/ 2147483646 w 718"/>
                <a:gd name="T7" fmla="*/ 2147483646 h 652"/>
                <a:gd name="T8" fmla="*/ 2147483646 w 718"/>
                <a:gd name="T9" fmla="*/ 2147483646 h 652"/>
                <a:gd name="T10" fmla="*/ 2147483646 w 718"/>
                <a:gd name="T11" fmla="*/ 2147483646 h 652"/>
                <a:gd name="T12" fmla="*/ 2147483646 w 718"/>
                <a:gd name="T13" fmla="*/ 2147483646 h 652"/>
                <a:gd name="T14" fmla="*/ 2147483646 w 718"/>
                <a:gd name="T15" fmla="*/ 2147483646 h 652"/>
                <a:gd name="T16" fmla="*/ 2147483646 w 718"/>
                <a:gd name="T17" fmla="*/ 2147483646 h 652"/>
                <a:gd name="T18" fmla="*/ 2147483646 w 718"/>
                <a:gd name="T19" fmla="*/ 2147483646 h 652"/>
                <a:gd name="T20" fmla="*/ 2147483646 w 718"/>
                <a:gd name="T21" fmla="*/ 2147483646 h 652"/>
                <a:gd name="T22" fmla="*/ 2147483646 w 718"/>
                <a:gd name="T23" fmla="*/ 2147483646 h 652"/>
                <a:gd name="T24" fmla="*/ 2147483646 w 718"/>
                <a:gd name="T25" fmla="*/ 2147483646 h 652"/>
                <a:gd name="T26" fmla="*/ 2147483646 w 718"/>
                <a:gd name="T27" fmla="*/ 0 h 652"/>
                <a:gd name="T28" fmla="*/ 2147483646 w 718"/>
                <a:gd name="T29" fmla="*/ 2147483646 h 652"/>
                <a:gd name="T30" fmla="*/ 2147483646 w 718"/>
                <a:gd name="T31" fmla="*/ 2147483646 h 652"/>
                <a:gd name="T32" fmla="*/ 0 w 718"/>
                <a:gd name="T33" fmla="*/ 2147483646 h 652"/>
                <a:gd name="T34" fmla="*/ 2147483646 w 718"/>
                <a:gd name="T35" fmla="*/ 2147483646 h 652"/>
                <a:gd name="T36" fmla="*/ 2147483646 w 718"/>
                <a:gd name="T37" fmla="*/ 2147483646 h 652"/>
                <a:gd name="T38" fmla="*/ 2147483646 w 718"/>
                <a:gd name="T39" fmla="*/ 2147483646 h 652"/>
                <a:gd name="T40" fmla="*/ 2147483646 w 718"/>
                <a:gd name="T41" fmla="*/ 2147483646 h 652"/>
                <a:gd name="T42" fmla="*/ 2147483646 w 718"/>
                <a:gd name="T43" fmla="*/ 2147483646 h 652"/>
                <a:gd name="T44" fmla="*/ 2147483646 w 718"/>
                <a:gd name="T45" fmla="*/ 2147483646 h 652"/>
                <a:gd name="T46" fmla="*/ 2147483646 w 718"/>
                <a:gd name="T47" fmla="*/ 2147483646 h 652"/>
                <a:gd name="T48" fmla="*/ 2147483646 w 718"/>
                <a:gd name="T49" fmla="*/ 2147483646 h 652"/>
                <a:gd name="T50" fmla="*/ 2147483646 w 718"/>
                <a:gd name="T51" fmla="*/ 2147483646 h 652"/>
                <a:gd name="T52" fmla="*/ 2147483646 w 718"/>
                <a:gd name="T53" fmla="*/ 2147483646 h 652"/>
                <a:gd name="T54" fmla="*/ 2147483646 w 718"/>
                <a:gd name="T55" fmla="*/ 2147483646 h 652"/>
                <a:gd name="T56" fmla="*/ 2147483646 w 718"/>
                <a:gd name="T57" fmla="*/ 2147483646 h 652"/>
                <a:gd name="T58" fmla="*/ 2147483646 w 718"/>
                <a:gd name="T59" fmla="*/ 2147483646 h 652"/>
                <a:gd name="T60" fmla="*/ 2147483646 w 718"/>
                <a:gd name="T61" fmla="*/ 2147483646 h 652"/>
                <a:gd name="T62" fmla="*/ 2147483646 w 718"/>
                <a:gd name="T63" fmla="*/ 2147483646 h 652"/>
                <a:gd name="T64" fmla="*/ 2147483646 w 718"/>
                <a:gd name="T65" fmla="*/ 2147483646 h 652"/>
                <a:gd name="T66" fmla="*/ 2147483646 w 718"/>
                <a:gd name="T67" fmla="*/ 2147483646 h 652"/>
                <a:gd name="T68" fmla="*/ 2147483646 w 718"/>
                <a:gd name="T69" fmla="*/ 2147483646 h 652"/>
                <a:gd name="T70" fmla="*/ 2147483646 w 718"/>
                <a:gd name="T71" fmla="*/ 2147483646 h 652"/>
                <a:gd name="T72" fmla="*/ 2147483646 w 718"/>
                <a:gd name="T73" fmla="*/ 2147483646 h 652"/>
                <a:gd name="T74" fmla="*/ 2147483646 w 718"/>
                <a:gd name="T75" fmla="*/ 2147483646 h 652"/>
                <a:gd name="T76" fmla="*/ 2147483646 w 718"/>
                <a:gd name="T77" fmla="*/ 2147483646 h 652"/>
                <a:gd name="T78" fmla="*/ 2147483646 w 718"/>
                <a:gd name="T79" fmla="*/ 2147483646 h 652"/>
                <a:gd name="T80" fmla="*/ 2147483646 w 718"/>
                <a:gd name="T81" fmla="*/ 2147483646 h 652"/>
                <a:gd name="T82" fmla="*/ 2147483646 w 718"/>
                <a:gd name="T83" fmla="*/ 2147483646 h 652"/>
                <a:gd name="T84" fmla="*/ 2147483646 w 718"/>
                <a:gd name="T85" fmla="*/ 2147483646 h 652"/>
                <a:gd name="T86" fmla="*/ 2147483646 w 718"/>
                <a:gd name="T87" fmla="*/ 2147483646 h 652"/>
                <a:gd name="T88" fmla="*/ 2147483646 w 718"/>
                <a:gd name="T89" fmla="*/ 2147483646 h 652"/>
                <a:gd name="T90" fmla="*/ 2147483646 w 718"/>
                <a:gd name="T91" fmla="*/ 2147483646 h 652"/>
                <a:gd name="T92" fmla="*/ 2147483646 w 718"/>
                <a:gd name="T93" fmla="*/ 2147483646 h 652"/>
                <a:gd name="T94" fmla="*/ 2147483646 w 718"/>
                <a:gd name="T95" fmla="*/ 2147483646 h 652"/>
                <a:gd name="T96" fmla="*/ 2147483646 w 718"/>
                <a:gd name="T97" fmla="*/ 2147483646 h 652"/>
                <a:gd name="T98" fmla="*/ 2147483646 w 718"/>
                <a:gd name="T99" fmla="*/ 2147483646 h 652"/>
                <a:gd name="T100" fmla="*/ 2147483646 w 718"/>
                <a:gd name="T101" fmla="*/ 2147483646 h 652"/>
                <a:gd name="T102" fmla="*/ 2147483646 w 718"/>
                <a:gd name="T103" fmla="*/ 2147483646 h 652"/>
                <a:gd name="T104" fmla="*/ 2147483646 w 718"/>
                <a:gd name="T105" fmla="*/ 2147483646 h 652"/>
                <a:gd name="T106" fmla="*/ 2147483646 w 718"/>
                <a:gd name="T107" fmla="*/ 2147483646 h 652"/>
                <a:gd name="T108" fmla="*/ 2147483646 w 718"/>
                <a:gd name="T109" fmla="*/ 2147483646 h 652"/>
                <a:gd name="T110" fmla="*/ 2147483646 w 718"/>
                <a:gd name="T111" fmla="*/ 2147483646 h 652"/>
                <a:gd name="T112" fmla="*/ 2147483646 w 718"/>
                <a:gd name="T113" fmla="*/ 2147483646 h 652"/>
                <a:gd name="T114" fmla="*/ 2147483646 w 718"/>
                <a:gd name="T115" fmla="*/ 2147483646 h 652"/>
                <a:gd name="T116" fmla="*/ 2147483646 w 718"/>
                <a:gd name="T117" fmla="*/ 2147483646 h 652"/>
                <a:gd name="T118" fmla="*/ 2147483646 w 718"/>
                <a:gd name="T119" fmla="*/ 2147483646 h 652"/>
                <a:gd name="T120" fmla="*/ 2147483646 w 718"/>
                <a:gd name="T121" fmla="*/ 2147483646 h 652"/>
                <a:gd name="T122" fmla="*/ 2147483646 w 718"/>
                <a:gd name="T123" fmla="*/ 2147483646 h 65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18"/>
                <a:gd name="T187" fmla="*/ 0 h 652"/>
                <a:gd name="T188" fmla="*/ 718 w 718"/>
                <a:gd name="T189" fmla="*/ 652 h 65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18" h="652">
                  <a:moveTo>
                    <a:pt x="716" y="382"/>
                  </a:moveTo>
                  <a:lnTo>
                    <a:pt x="704" y="302"/>
                  </a:lnTo>
                  <a:lnTo>
                    <a:pt x="706" y="302"/>
                  </a:lnTo>
                  <a:lnTo>
                    <a:pt x="712" y="290"/>
                  </a:lnTo>
                  <a:lnTo>
                    <a:pt x="714" y="284"/>
                  </a:lnTo>
                  <a:lnTo>
                    <a:pt x="714" y="280"/>
                  </a:lnTo>
                  <a:lnTo>
                    <a:pt x="710" y="274"/>
                  </a:lnTo>
                  <a:lnTo>
                    <a:pt x="704" y="270"/>
                  </a:lnTo>
                  <a:lnTo>
                    <a:pt x="700" y="260"/>
                  </a:lnTo>
                  <a:lnTo>
                    <a:pt x="700" y="250"/>
                  </a:lnTo>
                  <a:lnTo>
                    <a:pt x="700" y="234"/>
                  </a:lnTo>
                  <a:lnTo>
                    <a:pt x="692" y="234"/>
                  </a:lnTo>
                  <a:lnTo>
                    <a:pt x="684" y="236"/>
                  </a:lnTo>
                  <a:lnTo>
                    <a:pt x="674" y="240"/>
                  </a:lnTo>
                  <a:lnTo>
                    <a:pt x="666" y="248"/>
                  </a:lnTo>
                  <a:lnTo>
                    <a:pt x="662" y="254"/>
                  </a:lnTo>
                  <a:lnTo>
                    <a:pt x="660" y="262"/>
                  </a:lnTo>
                  <a:lnTo>
                    <a:pt x="652" y="268"/>
                  </a:lnTo>
                  <a:lnTo>
                    <a:pt x="644" y="272"/>
                  </a:lnTo>
                  <a:lnTo>
                    <a:pt x="632" y="276"/>
                  </a:lnTo>
                  <a:lnTo>
                    <a:pt x="628" y="302"/>
                  </a:lnTo>
                  <a:lnTo>
                    <a:pt x="626" y="302"/>
                  </a:lnTo>
                  <a:lnTo>
                    <a:pt x="618" y="318"/>
                  </a:lnTo>
                  <a:lnTo>
                    <a:pt x="618" y="320"/>
                  </a:lnTo>
                  <a:lnTo>
                    <a:pt x="616" y="320"/>
                  </a:lnTo>
                  <a:lnTo>
                    <a:pt x="536" y="334"/>
                  </a:lnTo>
                  <a:lnTo>
                    <a:pt x="534" y="334"/>
                  </a:lnTo>
                  <a:lnTo>
                    <a:pt x="510" y="308"/>
                  </a:lnTo>
                  <a:lnTo>
                    <a:pt x="518" y="302"/>
                  </a:lnTo>
                  <a:lnTo>
                    <a:pt x="508" y="290"/>
                  </a:lnTo>
                  <a:lnTo>
                    <a:pt x="498" y="282"/>
                  </a:lnTo>
                  <a:lnTo>
                    <a:pt x="496" y="280"/>
                  </a:lnTo>
                  <a:lnTo>
                    <a:pt x="496" y="278"/>
                  </a:lnTo>
                  <a:lnTo>
                    <a:pt x="492" y="258"/>
                  </a:lnTo>
                  <a:lnTo>
                    <a:pt x="470" y="258"/>
                  </a:lnTo>
                  <a:lnTo>
                    <a:pt x="452" y="246"/>
                  </a:lnTo>
                  <a:lnTo>
                    <a:pt x="388" y="236"/>
                  </a:lnTo>
                  <a:lnTo>
                    <a:pt x="336" y="234"/>
                  </a:lnTo>
                  <a:lnTo>
                    <a:pt x="334" y="234"/>
                  </a:lnTo>
                  <a:lnTo>
                    <a:pt x="332" y="234"/>
                  </a:lnTo>
                  <a:lnTo>
                    <a:pt x="330" y="232"/>
                  </a:lnTo>
                  <a:lnTo>
                    <a:pt x="298" y="164"/>
                  </a:lnTo>
                  <a:lnTo>
                    <a:pt x="286" y="146"/>
                  </a:lnTo>
                  <a:lnTo>
                    <a:pt x="258" y="110"/>
                  </a:lnTo>
                  <a:lnTo>
                    <a:pt x="230" y="76"/>
                  </a:lnTo>
                  <a:lnTo>
                    <a:pt x="216" y="62"/>
                  </a:lnTo>
                  <a:lnTo>
                    <a:pt x="170" y="18"/>
                  </a:lnTo>
                  <a:lnTo>
                    <a:pt x="164" y="14"/>
                  </a:lnTo>
                  <a:lnTo>
                    <a:pt x="108" y="12"/>
                  </a:lnTo>
                  <a:lnTo>
                    <a:pt x="106" y="12"/>
                  </a:lnTo>
                  <a:lnTo>
                    <a:pt x="106" y="10"/>
                  </a:lnTo>
                  <a:lnTo>
                    <a:pt x="94" y="6"/>
                  </a:lnTo>
                  <a:lnTo>
                    <a:pt x="80" y="0"/>
                  </a:lnTo>
                  <a:lnTo>
                    <a:pt x="76" y="0"/>
                  </a:lnTo>
                  <a:lnTo>
                    <a:pt x="70" y="0"/>
                  </a:lnTo>
                  <a:lnTo>
                    <a:pt x="54" y="4"/>
                  </a:lnTo>
                  <a:lnTo>
                    <a:pt x="34" y="12"/>
                  </a:lnTo>
                  <a:lnTo>
                    <a:pt x="8" y="24"/>
                  </a:lnTo>
                  <a:lnTo>
                    <a:pt x="6" y="26"/>
                  </a:lnTo>
                  <a:lnTo>
                    <a:pt x="8" y="36"/>
                  </a:lnTo>
                  <a:lnTo>
                    <a:pt x="8" y="38"/>
                  </a:lnTo>
                  <a:lnTo>
                    <a:pt x="2" y="52"/>
                  </a:lnTo>
                  <a:lnTo>
                    <a:pt x="0" y="52"/>
                  </a:lnTo>
                  <a:lnTo>
                    <a:pt x="0" y="62"/>
                  </a:lnTo>
                  <a:lnTo>
                    <a:pt x="0" y="72"/>
                  </a:lnTo>
                  <a:lnTo>
                    <a:pt x="4" y="82"/>
                  </a:lnTo>
                  <a:lnTo>
                    <a:pt x="10" y="86"/>
                  </a:lnTo>
                  <a:lnTo>
                    <a:pt x="22" y="86"/>
                  </a:lnTo>
                  <a:lnTo>
                    <a:pt x="32" y="88"/>
                  </a:lnTo>
                  <a:lnTo>
                    <a:pt x="36" y="86"/>
                  </a:lnTo>
                  <a:lnTo>
                    <a:pt x="38" y="76"/>
                  </a:lnTo>
                  <a:lnTo>
                    <a:pt x="42" y="70"/>
                  </a:lnTo>
                  <a:lnTo>
                    <a:pt x="50" y="70"/>
                  </a:lnTo>
                  <a:lnTo>
                    <a:pt x="78" y="78"/>
                  </a:lnTo>
                  <a:lnTo>
                    <a:pt x="84" y="80"/>
                  </a:lnTo>
                  <a:lnTo>
                    <a:pt x="74" y="94"/>
                  </a:lnTo>
                  <a:lnTo>
                    <a:pt x="74" y="114"/>
                  </a:lnTo>
                  <a:lnTo>
                    <a:pt x="76" y="118"/>
                  </a:lnTo>
                  <a:lnTo>
                    <a:pt x="80" y="124"/>
                  </a:lnTo>
                  <a:lnTo>
                    <a:pt x="96" y="140"/>
                  </a:lnTo>
                  <a:lnTo>
                    <a:pt x="108" y="148"/>
                  </a:lnTo>
                  <a:lnTo>
                    <a:pt x="116" y="150"/>
                  </a:lnTo>
                  <a:lnTo>
                    <a:pt x="120" y="150"/>
                  </a:lnTo>
                  <a:lnTo>
                    <a:pt x="124" y="148"/>
                  </a:lnTo>
                  <a:lnTo>
                    <a:pt x="138" y="134"/>
                  </a:lnTo>
                  <a:lnTo>
                    <a:pt x="148" y="128"/>
                  </a:lnTo>
                  <a:lnTo>
                    <a:pt x="170" y="124"/>
                  </a:lnTo>
                  <a:lnTo>
                    <a:pt x="176" y="110"/>
                  </a:lnTo>
                  <a:lnTo>
                    <a:pt x="194" y="100"/>
                  </a:lnTo>
                  <a:lnTo>
                    <a:pt x="212" y="110"/>
                  </a:lnTo>
                  <a:lnTo>
                    <a:pt x="214" y="110"/>
                  </a:lnTo>
                  <a:lnTo>
                    <a:pt x="230" y="138"/>
                  </a:lnTo>
                  <a:lnTo>
                    <a:pt x="236" y="156"/>
                  </a:lnTo>
                  <a:lnTo>
                    <a:pt x="236" y="158"/>
                  </a:lnTo>
                  <a:lnTo>
                    <a:pt x="232" y="182"/>
                  </a:lnTo>
                  <a:lnTo>
                    <a:pt x="238" y="196"/>
                  </a:lnTo>
                  <a:lnTo>
                    <a:pt x="238" y="198"/>
                  </a:lnTo>
                  <a:lnTo>
                    <a:pt x="234" y="216"/>
                  </a:lnTo>
                  <a:lnTo>
                    <a:pt x="234" y="232"/>
                  </a:lnTo>
                  <a:lnTo>
                    <a:pt x="240" y="250"/>
                  </a:lnTo>
                  <a:lnTo>
                    <a:pt x="242" y="258"/>
                  </a:lnTo>
                  <a:lnTo>
                    <a:pt x="240" y="272"/>
                  </a:lnTo>
                  <a:lnTo>
                    <a:pt x="240" y="274"/>
                  </a:lnTo>
                  <a:lnTo>
                    <a:pt x="232" y="284"/>
                  </a:lnTo>
                  <a:lnTo>
                    <a:pt x="232" y="286"/>
                  </a:lnTo>
                  <a:lnTo>
                    <a:pt x="224" y="294"/>
                  </a:lnTo>
                  <a:lnTo>
                    <a:pt x="222" y="312"/>
                  </a:lnTo>
                  <a:lnTo>
                    <a:pt x="228" y="330"/>
                  </a:lnTo>
                  <a:lnTo>
                    <a:pt x="228" y="332"/>
                  </a:lnTo>
                  <a:lnTo>
                    <a:pt x="222" y="360"/>
                  </a:lnTo>
                  <a:lnTo>
                    <a:pt x="218" y="364"/>
                  </a:lnTo>
                  <a:lnTo>
                    <a:pt x="214" y="366"/>
                  </a:lnTo>
                  <a:lnTo>
                    <a:pt x="206" y="364"/>
                  </a:lnTo>
                  <a:lnTo>
                    <a:pt x="198" y="356"/>
                  </a:lnTo>
                  <a:lnTo>
                    <a:pt x="190" y="358"/>
                  </a:lnTo>
                  <a:lnTo>
                    <a:pt x="180" y="370"/>
                  </a:lnTo>
                  <a:lnTo>
                    <a:pt x="168" y="402"/>
                  </a:lnTo>
                  <a:lnTo>
                    <a:pt x="168" y="404"/>
                  </a:lnTo>
                  <a:lnTo>
                    <a:pt x="156" y="414"/>
                  </a:lnTo>
                  <a:lnTo>
                    <a:pt x="154" y="414"/>
                  </a:lnTo>
                  <a:lnTo>
                    <a:pt x="148" y="414"/>
                  </a:lnTo>
                  <a:lnTo>
                    <a:pt x="136" y="434"/>
                  </a:lnTo>
                  <a:lnTo>
                    <a:pt x="142" y="446"/>
                  </a:lnTo>
                  <a:lnTo>
                    <a:pt x="144" y="446"/>
                  </a:lnTo>
                  <a:lnTo>
                    <a:pt x="160" y="466"/>
                  </a:lnTo>
                  <a:lnTo>
                    <a:pt x="160" y="468"/>
                  </a:lnTo>
                  <a:lnTo>
                    <a:pt x="160" y="474"/>
                  </a:lnTo>
                  <a:lnTo>
                    <a:pt x="178" y="476"/>
                  </a:lnTo>
                  <a:lnTo>
                    <a:pt x="180" y="492"/>
                  </a:lnTo>
                  <a:lnTo>
                    <a:pt x="180" y="494"/>
                  </a:lnTo>
                  <a:lnTo>
                    <a:pt x="182" y="512"/>
                  </a:lnTo>
                  <a:lnTo>
                    <a:pt x="188" y="516"/>
                  </a:lnTo>
                  <a:lnTo>
                    <a:pt x="204" y="512"/>
                  </a:lnTo>
                  <a:lnTo>
                    <a:pt x="218" y="502"/>
                  </a:lnTo>
                  <a:lnTo>
                    <a:pt x="222" y="502"/>
                  </a:lnTo>
                  <a:lnTo>
                    <a:pt x="226" y="528"/>
                  </a:lnTo>
                  <a:lnTo>
                    <a:pt x="234" y="538"/>
                  </a:lnTo>
                  <a:lnTo>
                    <a:pt x="236" y="540"/>
                  </a:lnTo>
                  <a:lnTo>
                    <a:pt x="242" y="550"/>
                  </a:lnTo>
                  <a:lnTo>
                    <a:pt x="254" y="560"/>
                  </a:lnTo>
                  <a:lnTo>
                    <a:pt x="258" y="562"/>
                  </a:lnTo>
                  <a:lnTo>
                    <a:pt x="262" y="562"/>
                  </a:lnTo>
                  <a:lnTo>
                    <a:pt x="266" y="564"/>
                  </a:lnTo>
                  <a:lnTo>
                    <a:pt x="274" y="560"/>
                  </a:lnTo>
                  <a:lnTo>
                    <a:pt x="282" y="558"/>
                  </a:lnTo>
                  <a:lnTo>
                    <a:pt x="292" y="554"/>
                  </a:lnTo>
                  <a:lnTo>
                    <a:pt x="296" y="552"/>
                  </a:lnTo>
                  <a:lnTo>
                    <a:pt x="308" y="552"/>
                  </a:lnTo>
                  <a:lnTo>
                    <a:pt x="312" y="552"/>
                  </a:lnTo>
                  <a:lnTo>
                    <a:pt x="316" y="554"/>
                  </a:lnTo>
                  <a:lnTo>
                    <a:pt x="332" y="544"/>
                  </a:lnTo>
                  <a:lnTo>
                    <a:pt x="334" y="544"/>
                  </a:lnTo>
                  <a:lnTo>
                    <a:pt x="334" y="546"/>
                  </a:lnTo>
                  <a:lnTo>
                    <a:pt x="336" y="544"/>
                  </a:lnTo>
                  <a:lnTo>
                    <a:pt x="338" y="546"/>
                  </a:lnTo>
                  <a:lnTo>
                    <a:pt x="344" y="556"/>
                  </a:lnTo>
                  <a:lnTo>
                    <a:pt x="346" y="562"/>
                  </a:lnTo>
                  <a:lnTo>
                    <a:pt x="354" y="574"/>
                  </a:lnTo>
                  <a:lnTo>
                    <a:pt x="360" y="576"/>
                  </a:lnTo>
                  <a:lnTo>
                    <a:pt x="362" y="576"/>
                  </a:lnTo>
                  <a:lnTo>
                    <a:pt x="360" y="574"/>
                  </a:lnTo>
                  <a:lnTo>
                    <a:pt x="360" y="570"/>
                  </a:lnTo>
                  <a:lnTo>
                    <a:pt x="360" y="566"/>
                  </a:lnTo>
                  <a:lnTo>
                    <a:pt x="364" y="564"/>
                  </a:lnTo>
                  <a:lnTo>
                    <a:pt x="370" y="562"/>
                  </a:lnTo>
                  <a:lnTo>
                    <a:pt x="398" y="562"/>
                  </a:lnTo>
                  <a:lnTo>
                    <a:pt x="400" y="562"/>
                  </a:lnTo>
                  <a:lnTo>
                    <a:pt x="402" y="562"/>
                  </a:lnTo>
                  <a:lnTo>
                    <a:pt x="412" y="580"/>
                  </a:lnTo>
                  <a:lnTo>
                    <a:pt x="410" y="588"/>
                  </a:lnTo>
                  <a:lnTo>
                    <a:pt x="422" y="590"/>
                  </a:lnTo>
                  <a:lnTo>
                    <a:pt x="422" y="588"/>
                  </a:lnTo>
                  <a:lnTo>
                    <a:pt x="422" y="586"/>
                  </a:lnTo>
                  <a:lnTo>
                    <a:pt x="426" y="584"/>
                  </a:lnTo>
                  <a:lnTo>
                    <a:pt x="454" y="602"/>
                  </a:lnTo>
                  <a:lnTo>
                    <a:pt x="456" y="608"/>
                  </a:lnTo>
                  <a:lnTo>
                    <a:pt x="458" y="612"/>
                  </a:lnTo>
                  <a:lnTo>
                    <a:pt x="458" y="624"/>
                  </a:lnTo>
                  <a:lnTo>
                    <a:pt x="468" y="626"/>
                  </a:lnTo>
                  <a:lnTo>
                    <a:pt x="474" y="616"/>
                  </a:lnTo>
                  <a:lnTo>
                    <a:pt x="470" y="608"/>
                  </a:lnTo>
                  <a:lnTo>
                    <a:pt x="470" y="602"/>
                  </a:lnTo>
                  <a:lnTo>
                    <a:pt x="472" y="598"/>
                  </a:lnTo>
                  <a:lnTo>
                    <a:pt x="474" y="596"/>
                  </a:lnTo>
                  <a:lnTo>
                    <a:pt x="478" y="594"/>
                  </a:lnTo>
                  <a:lnTo>
                    <a:pt x="478" y="592"/>
                  </a:lnTo>
                  <a:lnTo>
                    <a:pt x="480" y="590"/>
                  </a:lnTo>
                  <a:lnTo>
                    <a:pt x="486" y="590"/>
                  </a:lnTo>
                  <a:lnTo>
                    <a:pt x="490" y="594"/>
                  </a:lnTo>
                  <a:lnTo>
                    <a:pt x="492" y="598"/>
                  </a:lnTo>
                  <a:lnTo>
                    <a:pt x="496" y="614"/>
                  </a:lnTo>
                  <a:lnTo>
                    <a:pt x="496" y="616"/>
                  </a:lnTo>
                  <a:lnTo>
                    <a:pt x="498" y="618"/>
                  </a:lnTo>
                  <a:lnTo>
                    <a:pt x="502" y="622"/>
                  </a:lnTo>
                  <a:lnTo>
                    <a:pt x="510" y="626"/>
                  </a:lnTo>
                  <a:lnTo>
                    <a:pt x="512" y="626"/>
                  </a:lnTo>
                  <a:lnTo>
                    <a:pt x="538" y="652"/>
                  </a:lnTo>
                  <a:lnTo>
                    <a:pt x="550" y="648"/>
                  </a:lnTo>
                  <a:lnTo>
                    <a:pt x="548" y="644"/>
                  </a:lnTo>
                  <a:lnTo>
                    <a:pt x="544" y="638"/>
                  </a:lnTo>
                  <a:lnTo>
                    <a:pt x="544" y="634"/>
                  </a:lnTo>
                  <a:lnTo>
                    <a:pt x="544" y="630"/>
                  </a:lnTo>
                  <a:lnTo>
                    <a:pt x="546" y="626"/>
                  </a:lnTo>
                  <a:lnTo>
                    <a:pt x="556" y="618"/>
                  </a:lnTo>
                  <a:lnTo>
                    <a:pt x="570" y="606"/>
                  </a:lnTo>
                  <a:lnTo>
                    <a:pt x="586" y="616"/>
                  </a:lnTo>
                  <a:lnTo>
                    <a:pt x="588" y="616"/>
                  </a:lnTo>
                  <a:lnTo>
                    <a:pt x="592" y="598"/>
                  </a:lnTo>
                  <a:lnTo>
                    <a:pt x="592" y="596"/>
                  </a:lnTo>
                  <a:lnTo>
                    <a:pt x="594" y="594"/>
                  </a:lnTo>
                  <a:lnTo>
                    <a:pt x="608" y="596"/>
                  </a:lnTo>
                  <a:lnTo>
                    <a:pt x="610" y="600"/>
                  </a:lnTo>
                  <a:lnTo>
                    <a:pt x="612" y="606"/>
                  </a:lnTo>
                  <a:lnTo>
                    <a:pt x="610" y="610"/>
                  </a:lnTo>
                  <a:lnTo>
                    <a:pt x="606" y="616"/>
                  </a:lnTo>
                  <a:lnTo>
                    <a:pt x="610" y="618"/>
                  </a:lnTo>
                  <a:lnTo>
                    <a:pt x="620" y="622"/>
                  </a:lnTo>
                  <a:lnTo>
                    <a:pt x="628" y="626"/>
                  </a:lnTo>
                  <a:lnTo>
                    <a:pt x="630" y="626"/>
                  </a:lnTo>
                  <a:lnTo>
                    <a:pt x="640" y="630"/>
                  </a:lnTo>
                  <a:lnTo>
                    <a:pt x="648" y="630"/>
                  </a:lnTo>
                  <a:lnTo>
                    <a:pt x="636" y="572"/>
                  </a:lnTo>
                  <a:lnTo>
                    <a:pt x="630" y="568"/>
                  </a:lnTo>
                  <a:lnTo>
                    <a:pt x="624" y="562"/>
                  </a:lnTo>
                  <a:lnTo>
                    <a:pt x="614" y="546"/>
                  </a:lnTo>
                  <a:lnTo>
                    <a:pt x="610" y="538"/>
                  </a:lnTo>
                  <a:lnTo>
                    <a:pt x="612" y="528"/>
                  </a:lnTo>
                  <a:lnTo>
                    <a:pt x="616" y="518"/>
                  </a:lnTo>
                  <a:lnTo>
                    <a:pt x="624" y="506"/>
                  </a:lnTo>
                  <a:lnTo>
                    <a:pt x="636" y="494"/>
                  </a:lnTo>
                  <a:lnTo>
                    <a:pt x="650" y="482"/>
                  </a:lnTo>
                  <a:lnTo>
                    <a:pt x="662" y="482"/>
                  </a:lnTo>
                  <a:lnTo>
                    <a:pt x="672" y="486"/>
                  </a:lnTo>
                  <a:lnTo>
                    <a:pt x="692" y="486"/>
                  </a:lnTo>
                  <a:lnTo>
                    <a:pt x="698" y="482"/>
                  </a:lnTo>
                  <a:lnTo>
                    <a:pt x="704" y="476"/>
                  </a:lnTo>
                  <a:lnTo>
                    <a:pt x="714" y="452"/>
                  </a:lnTo>
                  <a:lnTo>
                    <a:pt x="718" y="442"/>
                  </a:lnTo>
                  <a:lnTo>
                    <a:pt x="718" y="426"/>
                  </a:lnTo>
                  <a:lnTo>
                    <a:pt x="716" y="382"/>
                  </a:lnTo>
                  <a:close/>
                </a:path>
              </a:pathLst>
            </a:custGeom>
            <a:solidFill>
              <a:srgbClr val="7F7F7F"/>
            </a:solidFill>
            <a:ln w="3175" cmpd="sng">
              <a:solidFill>
                <a:schemeClr val="bg1"/>
              </a:solidFill>
              <a:miter lim="800000"/>
            </a:ln>
          </p:spPr>
          <p:txBody>
            <a:bodyPr/>
            <a:lstStyle/>
            <a:p>
              <a:endParaRPr lang="zh-CN" altLang="en-US"/>
            </a:p>
          </p:txBody>
        </p:sp>
        <p:sp>
          <p:nvSpPr>
            <p:cNvPr id="40995" name="山东"/>
            <p:cNvSpPr>
              <a:spLocks noChangeArrowheads="1"/>
            </p:cNvSpPr>
            <p:nvPr/>
          </p:nvSpPr>
          <p:spPr bwMode="auto">
            <a:xfrm>
              <a:off x="4293029" y="2094597"/>
              <a:ext cx="776970" cy="486949"/>
            </a:xfrm>
            <a:custGeom>
              <a:avLst/>
              <a:gdLst>
                <a:gd name="T0" fmla="*/ 2147483646 w 434"/>
                <a:gd name="T1" fmla="*/ 2147483646 h 272"/>
                <a:gd name="T2" fmla="*/ 2147483646 w 434"/>
                <a:gd name="T3" fmla="*/ 2147483646 h 272"/>
                <a:gd name="T4" fmla="*/ 2147483646 w 434"/>
                <a:gd name="T5" fmla="*/ 0 h 272"/>
                <a:gd name="T6" fmla="*/ 2147483646 w 434"/>
                <a:gd name="T7" fmla="*/ 2147483646 h 272"/>
                <a:gd name="T8" fmla="*/ 2147483646 w 434"/>
                <a:gd name="T9" fmla="*/ 2147483646 h 272"/>
                <a:gd name="T10" fmla="*/ 2147483646 w 434"/>
                <a:gd name="T11" fmla="*/ 2147483646 h 272"/>
                <a:gd name="T12" fmla="*/ 2147483646 w 434"/>
                <a:gd name="T13" fmla="*/ 2147483646 h 272"/>
                <a:gd name="T14" fmla="*/ 2147483646 w 434"/>
                <a:gd name="T15" fmla="*/ 2147483646 h 272"/>
                <a:gd name="T16" fmla="*/ 2147483646 w 434"/>
                <a:gd name="T17" fmla="*/ 0 h 272"/>
                <a:gd name="T18" fmla="*/ 2147483646 w 434"/>
                <a:gd name="T19" fmla="*/ 2147483646 h 272"/>
                <a:gd name="T20" fmla="*/ 2147483646 w 434"/>
                <a:gd name="T21" fmla="*/ 2147483646 h 272"/>
                <a:gd name="T22" fmla="*/ 2147483646 w 434"/>
                <a:gd name="T23" fmla="*/ 2147483646 h 272"/>
                <a:gd name="T24" fmla="*/ 2147483646 w 434"/>
                <a:gd name="T25" fmla="*/ 2147483646 h 272"/>
                <a:gd name="T26" fmla="*/ 2147483646 w 434"/>
                <a:gd name="T27" fmla="*/ 2147483646 h 272"/>
                <a:gd name="T28" fmla="*/ 2147483646 w 434"/>
                <a:gd name="T29" fmla="*/ 2147483646 h 272"/>
                <a:gd name="T30" fmla="*/ 2147483646 w 434"/>
                <a:gd name="T31" fmla="*/ 2147483646 h 272"/>
                <a:gd name="T32" fmla="*/ 0 w 434"/>
                <a:gd name="T33" fmla="*/ 2147483646 h 272"/>
                <a:gd name="T34" fmla="*/ 2147483646 w 434"/>
                <a:gd name="T35" fmla="*/ 2147483646 h 272"/>
                <a:gd name="T36" fmla="*/ 2147483646 w 434"/>
                <a:gd name="T37" fmla="*/ 2147483646 h 272"/>
                <a:gd name="T38" fmla="*/ 2147483646 w 434"/>
                <a:gd name="T39" fmla="*/ 2147483646 h 272"/>
                <a:gd name="T40" fmla="*/ 2147483646 w 434"/>
                <a:gd name="T41" fmla="*/ 2147483646 h 272"/>
                <a:gd name="T42" fmla="*/ 2147483646 w 434"/>
                <a:gd name="T43" fmla="*/ 2147483646 h 272"/>
                <a:gd name="T44" fmla="*/ 2147483646 w 434"/>
                <a:gd name="T45" fmla="*/ 2147483646 h 272"/>
                <a:gd name="T46" fmla="*/ 2147483646 w 434"/>
                <a:gd name="T47" fmla="*/ 2147483646 h 272"/>
                <a:gd name="T48" fmla="*/ 2147483646 w 434"/>
                <a:gd name="T49" fmla="*/ 2147483646 h 272"/>
                <a:gd name="T50" fmla="*/ 2147483646 w 434"/>
                <a:gd name="T51" fmla="*/ 2147483646 h 272"/>
                <a:gd name="T52" fmla="*/ 2147483646 w 434"/>
                <a:gd name="T53" fmla="*/ 2147483646 h 272"/>
                <a:gd name="T54" fmla="*/ 2147483646 w 434"/>
                <a:gd name="T55" fmla="*/ 2147483646 h 272"/>
                <a:gd name="T56" fmla="*/ 2147483646 w 434"/>
                <a:gd name="T57" fmla="*/ 2147483646 h 272"/>
                <a:gd name="T58" fmla="*/ 2147483646 w 434"/>
                <a:gd name="T59" fmla="*/ 2147483646 h 272"/>
                <a:gd name="T60" fmla="*/ 2147483646 w 434"/>
                <a:gd name="T61" fmla="*/ 2147483646 h 272"/>
                <a:gd name="T62" fmla="*/ 2147483646 w 434"/>
                <a:gd name="T63" fmla="*/ 2147483646 h 272"/>
                <a:gd name="T64" fmla="*/ 2147483646 w 434"/>
                <a:gd name="T65" fmla="*/ 2147483646 h 272"/>
                <a:gd name="T66" fmla="*/ 2147483646 w 434"/>
                <a:gd name="T67" fmla="*/ 2147483646 h 272"/>
                <a:gd name="T68" fmla="*/ 2147483646 w 434"/>
                <a:gd name="T69" fmla="*/ 2147483646 h 272"/>
                <a:gd name="T70" fmla="*/ 2147483646 w 434"/>
                <a:gd name="T71" fmla="*/ 2147483646 h 272"/>
                <a:gd name="T72" fmla="*/ 2147483646 w 434"/>
                <a:gd name="T73" fmla="*/ 2147483646 h 272"/>
                <a:gd name="T74" fmla="*/ 2147483646 w 434"/>
                <a:gd name="T75" fmla="*/ 2147483646 h 272"/>
                <a:gd name="T76" fmla="*/ 2147483646 w 434"/>
                <a:gd name="T77" fmla="*/ 2147483646 h 272"/>
                <a:gd name="T78" fmla="*/ 2147483646 w 434"/>
                <a:gd name="T79" fmla="*/ 2147483646 h 272"/>
                <a:gd name="T80" fmla="*/ 2147483646 w 434"/>
                <a:gd name="T81" fmla="*/ 2147483646 h 272"/>
                <a:gd name="T82" fmla="*/ 2147483646 w 434"/>
                <a:gd name="T83" fmla="*/ 2147483646 h 272"/>
                <a:gd name="T84" fmla="*/ 2147483646 w 434"/>
                <a:gd name="T85" fmla="*/ 2147483646 h 272"/>
                <a:gd name="T86" fmla="*/ 2147483646 w 434"/>
                <a:gd name="T87" fmla="*/ 2147483646 h 272"/>
                <a:gd name="T88" fmla="*/ 2147483646 w 434"/>
                <a:gd name="T89" fmla="*/ 2147483646 h 272"/>
                <a:gd name="T90" fmla="*/ 2147483646 w 434"/>
                <a:gd name="T91" fmla="*/ 2147483646 h 272"/>
                <a:gd name="T92" fmla="*/ 2147483646 w 434"/>
                <a:gd name="T93" fmla="*/ 2147483646 h 272"/>
                <a:gd name="T94" fmla="*/ 2147483646 w 434"/>
                <a:gd name="T95" fmla="*/ 2147483646 h 272"/>
                <a:gd name="T96" fmla="*/ 2147483646 w 434"/>
                <a:gd name="T97" fmla="*/ 2147483646 h 272"/>
                <a:gd name="T98" fmla="*/ 2147483646 w 434"/>
                <a:gd name="T99" fmla="*/ 2147483646 h 272"/>
                <a:gd name="T100" fmla="*/ 2147483646 w 434"/>
                <a:gd name="T101" fmla="*/ 2147483646 h 27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34"/>
                <a:gd name="T154" fmla="*/ 0 h 272"/>
                <a:gd name="T155" fmla="*/ 434 w 434"/>
                <a:gd name="T156" fmla="*/ 272 h 27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34" h="272">
                  <a:moveTo>
                    <a:pt x="396" y="8"/>
                  </a:moveTo>
                  <a:lnTo>
                    <a:pt x="396" y="8"/>
                  </a:lnTo>
                  <a:lnTo>
                    <a:pt x="394" y="12"/>
                  </a:lnTo>
                  <a:lnTo>
                    <a:pt x="388" y="14"/>
                  </a:lnTo>
                  <a:lnTo>
                    <a:pt x="358" y="12"/>
                  </a:lnTo>
                  <a:lnTo>
                    <a:pt x="330" y="6"/>
                  </a:lnTo>
                  <a:lnTo>
                    <a:pt x="314" y="0"/>
                  </a:lnTo>
                  <a:lnTo>
                    <a:pt x="270" y="42"/>
                  </a:lnTo>
                  <a:lnTo>
                    <a:pt x="272" y="60"/>
                  </a:lnTo>
                  <a:lnTo>
                    <a:pt x="268" y="62"/>
                  </a:lnTo>
                  <a:lnTo>
                    <a:pt x="246" y="64"/>
                  </a:lnTo>
                  <a:lnTo>
                    <a:pt x="228" y="62"/>
                  </a:lnTo>
                  <a:lnTo>
                    <a:pt x="222" y="62"/>
                  </a:lnTo>
                  <a:lnTo>
                    <a:pt x="218" y="60"/>
                  </a:lnTo>
                  <a:lnTo>
                    <a:pt x="214" y="56"/>
                  </a:lnTo>
                  <a:lnTo>
                    <a:pt x="212" y="52"/>
                  </a:lnTo>
                  <a:lnTo>
                    <a:pt x="208" y="2"/>
                  </a:lnTo>
                  <a:lnTo>
                    <a:pt x="168" y="0"/>
                  </a:lnTo>
                  <a:lnTo>
                    <a:pt x="152" y="36"/>
                  </a:lnTo>
                  <a:lnTo>
                    <a:pt x="150" y="20"/>
                  </a:lnTo>
                  <a:lnTo>
                    <a:pt x="148" y="6"/>
                  </a:lnTo>
                  <a:lnTo>
                    <a:pt x="144" y="0"/>
                  </a:lnTo>
                  <a:lnTo>
                    <a:pt x="128" y="8"/>
                  </a:lnTo>
                  <a:lnTo>
                    <a:pt x="120" y="18"/>
                  </a:lnTo>
                  <a:lnTo>
                    <a:pt x="118" y="20"/>
                  </a:lnTo>
                  <a:lnTo>
                    <a:pt x="102" y="24"/>
                  </a:lnTo>
                  <a:lnTo>
                    <a:pt x="78" y="48"/>
                  </a:lnTo>
                  <a:lnTo>
                    <a:pt x="56" y="70"/>
                  </a:lnTo>
                  <a:lnTo>
                    <a:pt x="12" y="128"/>
                  </a:lnTo>
                  <a:lnTo>
                    <a:pt x="22" y="148"/>
                  </a:lnTo>
                  <a:lnTo>
                    <a:pt x="22" y="152"/>
                  </a:lnTo>
                  <a:lnTo>
                    <a:pt x="20" y="152"/>
                  </a:lnTo>
                  <a:lnTo>
                    <a:pt x="20" y="156"/>
                  </a:lnTo>
                  <a:lnTo>
                    <a:pt x="20" y="160"/>
                  </a:lnTo>
                  <a:lnTo>
                    <a:pt x="24" y="172"/>
                  </a:lnTo>
                  <a:lnTo>
                    <a:pt x="32" y="188"/>
                  </a:lnTo>
                  <a:lnTo>
                    <a:pt x="34" y="198"/>
                  </a:lnTo>
                  <a:lnTo>
                    <a:pt x="34" y="206"/>
                  </a:lnTo>
                  <a:lnTo>
                    <a:pt x="34" y="208"/>
                  </a:lnTo>
                  <a:lnTo>
                    <a:pt x="0" y="228"/>
                  </a:lnTo>
                  <a:lnTo>
                    <a:pt x="0" y="236"/>
                  </a:lnTo>
                  <a:lnTo>
                    <a:pt x="16" y="244"/>
                  </a:lnTo>
                  <a:lnTo>
                    <a:pt x="18" y="248"/>
                  </a:lnTo>
                  <a:lnTo>
                    <a:pt x="18" y="252"/>
                  </a:lnTo>
                  <a:lnTo>
                    <a:pt x="22" y="256"/>
                  </a:lnTo>
                  <a:lnTo>
                    <a:pt x="36" y="264"/>
                  </a:lnTo>
                  <a:lnTo>
                    <a:pt x="64" y="272"/>
                  </a:lnTo>
                  <a:lnTo>
                    <a:pt x="74" y="266"/>
                  </a:lnTo>
                  <a:lnTo>
                    <a:pt x="84" y="252"/>
                  </a:lnTo>
                  <a:lnTo>
                    <a:pt x="92" y="230"/>
                  </a:lnTo>
                  <a:lnTo>
                    <a:pt x="114" y="238"/>
                  </a:lnTo>
                  <a:lnTo>
                    <a:pt x="118" y="240"/>
                  </a:lnTo>
                  <a:lnTo>
                    <a:pt x="118" y="242"/>
                  </a:lnTo>
                  <a:lnTo>
                    <a:pt x="118" y="244"/>
                  </a:lnTo>
                  <a:lnTo>
                    <a:pt x="116" y="250"/>
                  </a:lnTo>
                  <a:lnTo>
                    <a:pt x="116" y="256"/>
                  </a:lnTo>
                  <a:lnTo>
                    <a:pt x="118" y="260"/>
                  </a:lnTo>
                  <a:lnTo>
                    <a:pt x="124" y="264"/>
                  </a:lnTo>
                  <a:lnTo>
                    <a:pt x="148" y="264"/>
                  </a:lnTo>
                  <a:lnTo>
                    <a:pt x="160" y="260"/>
                  </a:lnTo>
                  <a:lnTo>
                    <a:pt x="170" y="256"/>
                  </a:lnTo>
                  <a:lnTo>
                    <a:pt x="172" y="252"/>
                  </a:lnTo>
                  <a:lnTo>
                    <a:pt x="176" y="252"/>
                  </a:lnTo>
                  <a:lnTo>
                    <a:pt x="184" y="252"/>
                  </a:lnTo>
                  <a:lnTo>
                    <a:pt x="198" y="256"/>
                  </a:lnTo>
                  <a:lnTo>
                    <a:pt x="202" y="258"/>
                  </a:lnTo>
                  <a:lnTo>
                    <a:pt x="208" y="264"/>
                  </a:lnTo>
                  <a:lnTo>
                    <a:pt x="212" y="250"/>
                  </a:lnTo>
                  <a:lnTo>
                    <a:pt x="214" y="248"/>
                  </a:lnTo>
                  <a:lnTo>
                    <a:pt x="216" y="248"/>
                  </a:lnTo>
                  <a:lnTo>
                    <a:pt x="220" y="242"/>
                  </a:lnTo>
                  <a:lnTo>
                    <a:pt x="224" y="236"/>
                  </a:lnTo>
                  <a:lnTo>
                    <a:pt x="230" y="228"/>
                  </a:lnTo>
                  <a:lnTo>
                    <a:pt x="238" y="220"/>
                  </a:lnTo>
                  <a:lnTo>
                    <a:pt x="248" y="214"/>
                  </a:lnTo>
                  <a:lnTo>
                    <a:pt x="250" y="212"/>
                  </a:lnTo>
                  <a:lnTo>
                    <a:pt x="250" y="214"/>
                  </a:lnTo>
                  <a:lnTo>
                    <a:pt x="252" y="214"/>
                  </a:lnTo>
                  <a:lnTo>
                    <a:pt x="258" y="216"/>
                  </a:lnTo>
                  <a:lnTo>
                    <a:pt x="260" y="216"/>
                  </a:lnTo>
                  <a:lnTo>
                    <a:pt x="268" y="176"/>
                  </a:lnTo>
                  <a:lnTo>
                    <a:pt x="280" y="172"/>
                  </a:lnTo>
                  <a:lnTo>
                    <a:pt x="290" y="166"/>
                  </a:lnTo>
                  <a:lnTo>
                    <a:pt x="296" y="160"/>
                  </a:lnTo>
                  <a:lnTo>
                    <a:pt x="298" y="156"/>
                  </a:lnTo>
                  <a:lnTo>
                    <a:pt x="300" y="150"/>
                  </a:lnTo>
                  <a:lnTo>
                    <a:pt x="296" y="138"/>
                  </a:lnTo>
                  <a:lnTo>
                    <a:pt x="294" y="128"/>
                  </a:lnTo>
                  <a:lnTo>
                    <a:pt x="296" y="122"/>
                  </a:lnTo>
                  <a:lnTo>
                    <a:pt x="298" y="120"/>
                  </a:lnTo>
                  <a:lnTo>
                    <a:pt x="302" y="120"/>
                  </a:lnTo>
                  <a:lnTo>
                    <a:pt x="310" y="120"/>
                  </a:lnTo>
                  <a:lnTo>
                    <a:pt x="320" y="124"/>
                  </a:lnTo>
                  <a:lnTo>
                    <a:pt x="322" y="112"/>
                  </a:lnTo>
                  <a:lnTo>
                    <a:pt x="322" y="110"/>
                  </a:lnTo>
                  <a:lnTo>
                    <a:pt x="322" y="108"/>
                  </a:lnTo>
                  <a:lnTo>
                    <a:pt x="336" y="102"/>
                  </a:lnTo>
                  <a:lnTo>
                    <a:pt x="338" y="96"/>
                  </a:lnTo>
                  <a:lnTo>
                    <a:pt x="330" y="96"/>
                  </a:lnTo>
                  <a:lnTo>
                    <a:pt x="328" y="94"/>
                  </a:lnTo>
                  <a:lnTo>
                    <a:pt x="328" y="90"/>
                  </a:lnTo>
                  <a:lnTo>
                    <a:pt x="328" y="88"/>
                  </a:lnTo>
                  <a:lnTo>
                    <a:pt x="330" y="86"/>
                  </a:lnTo>
                  <a:lnTo>
                    <a:pt x="332" y="86"/>
                  </a:lnTo>
                  <a:lnTo>
                    <a:pt x="334" y="86"/>
                  </a:lnTo>
                  <a:lnTo>
                    <a:pt x="342" y="84"/>
                  </a:lnTo>
                  <a:lnTo>
                    <a:pt x="352" y="76"/>
                  </a:lnTo>
                  <a:lnTo>
                    <a:pt x="404" y="40"/>
                  </a:lnTo>
                  <a:lnTo>
                    <a:pt x="420" y="48"/>
                  </a:lnTo>
                  <a:lnTo>
                    <a:pt x="428" y="48"/>
                  </a:lnTo>
                  <a:lnTo>
                    <a:pt x="424" y="30"/>
                  </a:lnTo>
                  <a:lnTo>
                    <a:pt x="424" y="28"/>
                  </a:lnTo>
                  <a:lnTo>
                    <a:pt x="434" y="12"/>
                  </a:lnTo>
                  <a:lnTo>
                    <a:pt x="432" y="12"/>
                  </a:lnTo>
                  <a:lnTo>
                    <a:pt x="426" y="12"/>
                  </a:lnTo>
                  <a:lnTo>
                    <a:pt x="426" y="14"/>
                  </a:lnTo>
                  <a:lnTo>
                    <a:pt x="424" y="14"/>
                  </a:lnTo>
                  <a:lnTo>
                    <a:pt x="408" y="16"/>
                  </a:lnTo>
                  <a:lnTo>
                    <a:pt x="404" y="16"/>
                  </a:lnTo>
                  <a:lnTo>
                    <a:pt x="404" y="12"/>
                  </a:lnTo>
                  <a:lnTo>
                    <a:pt x="400" y="8"/>
                  </a:lnTo>
                  <a:lnTo>
                    <a:pt x="396" y="8"/>
                  </a:lnTo>
                  <a:close/>
                </a:path>
              </a:pathLst>
            </a:custGeom>
            <a:solidFill>
              <a:srgbClr val="7F7F7F"/>
            </a:solidFill>
            <a:ln w="3175" cmpd="sng">
              <a:solidFill>
                <a:schemeClr val="bg1"/>
              </a:solidFill>
              <a:miter lim="800000"/>
            </a:ln>
          </p:spPr>
          <p:txBody>
            <a:bodyPr/>
            <a:lstStyle/>
            <a:p>
              <a:endParaRPr lang="zh-CN" altLang="en-US"/>
            </a:p>
          </p:txBody>
        </p:sp>
        <p:sp>
          <p:nvSpPr>
            <p:cNvPr id="40996" name="上海"/>
            <p:cNvSpPr>
              <a:spLocks noChangeArrowheads="1"/>
            </p:cNvSpPr>
            <p:nvPr/>
          </p:nvSpPr>
          <p:spPr bwMode="auto">
            <a:xfrm>
              <a:off x="5019872" y="2903792"/>
              <a:ext cx="121737" cy="107415"/>
            </a:xfrm>
            <a:custGeom>
              <a:avLst/>
              <a:gdLst>
                <a:gd name="T0" fmla="*/ 2147483646 w 68"/>
                <a:gd name="T1" fmla="*/ 2147483646 h 60"/>
                <a:gd name="T2" fmla="*/ 2147483646 w 68"/>
                <a:gd name="T3" fmla="*/ 2147483646 h 60"/>
                <a:gd name="T4" fmla="*/ 2147483646 w 68"/>
                <a:gd name="T5" fmla="*/ 2147483646 h 60"/>
                <a:gd name="T6" fmla="*/ 2147483646 w 68"/>
                <a:gd name="T7" fmla="*/ 2147483646 h 60"/>
                <a:gd name="T8" fmla="*/ 2147483646 w 68"/>
                <a:gd name="T9" fmla="*/ 2147483646 h 60"/>
                <a:gd name="T10" fmla="*/ 2147483646 w 68"/>
                <a:gd name="T11" fmla="*/ 2147483646 h 60"/>
                <a:gd name="T12" fmla="*/ 2147483646 w 68"/>
                <a:gd name="T13" fmla="*/ 2147483646 h 60"/>
                <a:gd name="T14" fmla="*/ 2147483646 w 68"/>
                <a:gd name="T15" fmla="*/ 2147483646 h 60"/>
                <a:gd name="T16" fmla="*/ 2147483646 w 68"/>
                <a:gd name="T17" fmla="*/ 0 h 60"/>
                <a:gd name="T18" fmla="*/ 2147483646 w 68"/>
                <a:gd name="T19" fmla="*/ 0 h 60"/>
                <a:gd name="T20" fmla="*/ 2147483646 w 68"/>
                <a:gd name="T21" fmla="*/ 0 h 60"/>
                <a:gd name="T22" fmla="*/ 2147483646 w 68"/>
                <a:gd name="T23" fmla="*/ 2147483646 h 60"/>
                <a:gd name="T24" fmla="*/ 2147483646 w 68"/>
                <a:gd name="T25" fmla="*/ 2147483646 h 60"/>
                <a:gd name="T26" fmla="*/ 2147483646 w 68"/>
                <a:gd name="T27" fmla="*/ 2147483646 h 60"/>
                <a:gd name="T28" fmla="*/ 2147483646 w 68"/>
                <a:gd name="T29" fmla="*/ 2147483646 h 60"/>
                <a:gd name="T30" fmla="*/ 2147483646 w 68"/>
                <a:gd name="T31" fmla="*/ 2147483646 h 60"/>
                <a:gd name="T32" fmla="*/ 0 w 68"/>
                <a:gd name="T33" fmla="*/ 2147483646 h 60"/>
                <a:gd name="T34" fmla="*/ 2147483646 w 68"/>
                <a:gd name="T35" fmla="*/ 2147483646 h 60"/>
                <a:gd name="T36" fmla="*/ 2147483646 w 68"/>
                <a:gd name="T37" fmla="*/ 2147483646 h 60"/>
                <a:gd name="T38" fmla="*/ 2147483646 w 68"/>
                <a:gd name="T39" fmla="*/ 2147483646 h 60"/>
                <a:gd name="T40" fmla="*/ 2147483646 w 68"/>
                <a:gd name="T41" fmla="*/ 2147483646 h 60"/>
                <a:gd name="T42" fmla="*/ 2147483646 w 68"/>
                <a:gd name="T43" fmla="*/ 2147483646 h 60"/>
                <a:gd name="T44" fmla="*/ 2147483646 w 68"/>
                <a:gd name="T45" fmla="*/ 2147483646 h 60"/>
                <a:gd name="T46" fmla="*/ 2147483646 w 68"/>
                <a:gd name="T47" fmla="*/ 2147483646 h 60"/>
                <a:gd name="T48" fmla="*/ 2147483646 w 68"/>
                <a:gd name="T49" fmla="*/ 2147483646 h 60"/>
                <a:gd name="T50" fmla="*/ 2147483646 w 68"/>
                <a:gd name="T51" fmla="*/ 2147483646 h 60"/>
                <a:gd name="T52" fmla="*/ 2147483646 w 68"/>
                <a:gd name="T53" fmla="*/ 2147483646 h 60"/>
                <a:gd name="T54" fmla="*/ 2147483646 w 68"/>
                <a:gd name="T55" fmla="*/ 2147483646 h 60"/>
                <a:gd name="T56" fmla="*/ 2147483646 w 68"/>
                <a:gd name="T57" fmla="*/ 2147483646 h 60"/>
                <a:gd name="T58" fmla="*/ 2147483646 w 68"/>
                <a:gd name="T59" fmla="*/ 2147483646 h 60"/>
                <a:gd name="T60" fmla="*/ 2147483646 w 68"/>
                <a:gd name="T61" fmla="*/ 2147483646 h 60"/>
                <a:gd name="T62" fmla="*/ 2147483646 w 68"/>
                <a:gd name="T63" fmla="*/ 2147483646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8"/>
                <a:gd name="T97" fmla="*/ 0 h 60"/>
                <a:gd name="T98" fmla="*/ 68 w 68"/>
                <a:gd name="T99" fmla="*/ 60 h 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8" h="60">
                  <a:moveTo>
                    <a:pt x="62" y="32"/>
                  </a:moveTo>
                  <a:lnTo>
                    <a:pt x="68" y="24"/>
                  </a:lnTo>
                  <a:lnTo>
                    <a:pt x="48" y="8"/>
                  </a:lnTo>
                  <a:lnTo>
                    <a:pt x="40" y="4"/>
                  </a:lnTo>
                  <a:lnTo>
                    <a:pt x="34" y="0"/>
                  </a:lnTo>
                  <a:lnTo>
                    <a:pt x="28" y="0"/>
                  </a:lnTo>
                  <a:lnTo>
                    <a:pt x="22" y="0"/>
                  </a:lnTo>
                  <a:lnTo>
                    <a:pt x="14" y="2"/>
                  </a:lnTo>
                  <a:lnTo>
                    <a:pt x="14" y="20"/>
                  </a:lnTo>
                  <a:lnTo>
                    <a:pt x="10" y="28"/>
                  </a:lnTo>
                  <a:lnTo>
                    <a:pt x="4" y="36"/>
                  </a:lnTo>
                  <a:lnTo>
                    <a:pt x="0" y="40"/>
                  </a:lnTo>
                  <a:lnTo>
                    <a:pt x="8" y="48"/>
                  </a:lnTo>
                  <a:lnTo>
                    <a:pt x="10" y="48"/>
                  </a:lnTo>
                  <a:lnTo>
                    <a:pt x="12" y="56"/>
                  </a:lnTo>
                  <a:lnTo>
                    <a:pt x="22" y="60"/>
                  </a:lnTo>
                  <a:lnTo>
                    <a:pt x="28" y="56"/>
                  </a:lnTo>
                  <a:lnTo>
                    <a:pt x="34" y="54"/>
                  </a:lnTo>
                  <a:lnTo>
                    <a:pt x="52" y="58"/>
                  </a:lnTo>
                  <a:lnTo>
                    <a:pt x="52" y="52"/>
                  </a:lnTo>
                  <a:lnTo>
                    <a:pt x="54" y="44"/>
                  </a:lnTo>
                  <a:lnTo>
                    <a:pt x="56" y="38"/>
                  </a:lnTo>
                  <a:lnTo>
                    <a:pt x="58" y="34"/>
                  </a:lnTo>
                  <a:lnTo>
                    <a:pt x="62" y="32"/>
                  </a:lnTo>
                  <a:close/>
                </a:path>
              </a:pathLst>
            </a:custGeom>
            <a:solidFill>
              <a:srgbClr val="7F7F7F"/>
            </a:solidFill>
            <a:ln w="3175" cmpd="sng">
              <a:solidFill>
                <a:schemeClr val="bg1"/>
              </a:solidFill>
              <a:miter lim="800000"/>
            </a:ln>
          </p:spPr>
          <p:txBody>
            <a:bodyPr/>
            <a:lstStyle/>
            <a:p>
              <a:endParaRPr lang="zh-CN" altLang="en-US"/>
            </a:p>
          </p:txBody>
        </p:sp>
        <p:sp>
          <p:nvSpPr>
            <p:cNvPr id="40997" name="江苏"/>
            <p:cNvSpPr>
              <a:spLocks noChangeArrowheads="1"/>
            </p:cNvSpPr>
            <p:nvPr/>
          </p:nvSpPr>
          <p:spPr bwMode="auto">
            <a:xfrm>
              <a:off x="4450571" y="2492033"/>
              <a:ext cx="676716" cy="522754"/>
            </a:xfrm>
            <a:custGeom>
              <a:avLst/>
              <a:gdLst>
                <a:gd name="T0" fmla="*/ 2147483646 w 378"/>
                <a:gd name="T1" fmla="*/ 2147483646 h 292"/>
                <a:gd name="T2" fmla="*/ 2147483646 w 378"/>
                <a:gd name="T3" fmla="*/ 2147483646 h 292"/>
                <a:gd name="T4" fmla="*/ 2147483646 w 378"/>
                <a:gd name="T5" fmla="*/ 2147483646 h 292"/>
                <a:gd name="T6" fmla="*/ 2147483646 w 378"/>
                <a:gd name="T7" fmla="*/ 2147483646 h 292"/>
                <a:gd name="T8" fmla="*/ 2147483646 w 378"/>
                <a:gd name="T9" fmla="*/ 2147483646 h 292"/>
                <a:gd name="T10" fmla="*/ 2147483646 w 378"/>
                <a:gd name="T11" fmla="*/ 0 h 292"/>
                <a:gd name="T12" fmla="*/ 2147483646 w 378"/>
                <a:gd name="T13" fmla="*/ 2147483646 h 292"/>
                <a:gd name="T14" fmla="*/ 2147483646 w 378"/>
                <a:gd name="T15" fmla="*/ 2147483646 h 292"/>
                <a:gd name="T16" fmla="*/ 2147483646 w 378"/>
                <a:gd name="T17" fmla="*/ 2147483646 h 292"/>
                <a:gd name="T18" fmla="*/ 2147483646 w 378"/>
                <a:gd name="T19" fmla="*/ 2147483646 h 292"/>
                <a:gd name="T20" fmla="*/ 2147483646 w 378"/>
                <a:gd name="T21" fmla="*/ 2147483646 h 292"/>
                <a:gd name="T22" fmla="*/ 2147483646 w 378"/>
                <a:gd name="T23" fmla="*/ 2147483646 h 292"/>
                <a:gd name="T24" fmla="*/ 2147483646 w 378"/>
                <a:gd name="T25" fmla="*/ 2147483646 h 292"/>
                <a:gd name="T26" fmla="*/ 2147483646 w 378"/>
                <a:gd name="T27" fmla="*/ 2147483646 h 292"/>
                <a:gd name="T28" fmla="*/ 2147483646 w 378"/>
                <a:gd name="T29" fmla="*/ 2147483646 h 292"/>
                <a:gd name="T30" fmla="*/ 2147483646 w 378"/>
                <a:gd name="T31" fmla="*/ 2147483646 h 292"/>
                <a:gd name="T32" fmla="*/ 2147483646 w 378"/>
                <a:gd name="T33" fmla="*/ 2147483646 h 292"/>
                <a:gd name="T34" fmla="*/ 2147483646 w 378"/>
                <a:gd name="T35" fmla="*/ 2147483646 h 292"/>
                <a:gd name="T36" fmla="*/ 2147483646 w 378"/>
                <a:gd name="T37" fmla="*/ 2147483646 h 292"/>
                <a:gd name="T38" fmla="*/ 2147483646 w 378"/>
                <a:gd name="T39" fmla="*/ 2147483646 h 292"/>
                <a:gd name="T40" fmla="*/ 2147483646 w 378"/>
                <a:gd name="T41" fmla="*/ 2147483646 h 292"/>
                <a:gd name="T42" fmla="*/ 2147483646 w 378"/>
                <a:gd name="T43" fmla="*/ 2147483646 h 292"/>
                <a:gd name="T44" fmla="*/ 2147483646 w 378"/>
                <a:gd name="T45" fmla="*/ 2147483646 h 292"/>
                <a:gd name="T46" fmla="*/ 2147483646 w 378"/>
                <a:gd name="T47" fmla="*/ 2147483646 h 292"/>
                <a:gd name="T48" fmla="*/ 2147483646 w 378"/>
                <a:gd name="T49" fmla="*/ 2147483646 h 292"/>
                <a:gd name="T50" fmla="*/ 2147483646 w 378"/>
                <a:gd name="T51" fmla="*/ 2147483646 h 292"/>
                <a:gd name="T52" fmla="*/ 2147483646 w 378"/>
                <a:gd name="T53" fmla="*/ 2147483646 h 292"/>
                <a:gd name="T54" fmla="*/ 2147483646 w 378"/>
                <a:gd name="T55" fmla="*/ 2147483646 h 292"/>
                <a:gd name="T56" fmla="*/ 2147483646 w 378"/>
                <a:gd name="T57" fmla="*/ 2147483646 h 292"/>
                <a:gd name="T58" fmla="*/ 2147483646 w 378"/>
                <a:gd name="T59" fmla="*/ 2147483646 h 292"/>
                <a:gd name="T60" fmla="*/ 2147483646 w 378"/>
                <a:gd name="T61" fmla="*/ 2147483646 h 292"/>
                <a:gd name="T62" fmla="*/ 2147483646 w 378"/>
                <a:gd name="T63" fmla="*/ 2147483646 h 292"/>
                <a:gd name="T64" fmla="*/ 2147483646 w 378"/>
                <a:gd name="T65" fmla="*/ 2147483646 h 292"/>
                <a:gd name="T66" fmla="*/ 2147483646 w 378"/>
                <a:gd name="T67" fmla="*/ 2147483646 h 292"/>
                <a:gd name="T68" fmla="*/ 2147483646 w 378"/>
                <a:gd name="T69" fmla="*/ 2147483646 h 292"/>
                <a:gd name="T70" fmla="*/ 2147483646 w 378"/>
                <a:gd name="T71" fmla="*/ 2147483646 h 292"/>
                <a:gd name="T72" fmla="*/ 2147483646 w 378"/>
                <a:gd name="T73" fmla="*/ 2147483646 h 292"/>
                <a:gd name="T74" fmla="*/ 2147483646 w 378"/>
                <a:gd name="T75" fmla="*/ 2147483646 h 292"/>
                <a:gd name="T76" fmla="*/ 2147483646 w 378"/>
                <a:gd name="T77" fmla="*/ 2147483646 h 292"/>
                <a:gd name="T78" fmla="*/ 2147483646 w 378"/>
                <a:gd name="T79" fmla="*/ 2147483646 h 292"/>
                <a:gd name="T80" fmla="*/ 2147483646 w 378"/>
                <a:gd name="T81" fmla="*/ 2147483646 h 292"/>
                <a:gd name="T82" fmla="*/ 2147483646 w 378"/>
                <a:gd name="T83" fmla="*/ 2147483646 h 292"/>
                <a:gd name="T84" fmla="*/ 2147483646 w 378"/>
                <a:gd name="T85" fmla="*/ 2147483646 h 292"/>
                <a:gd name="T86" fmla="*/ 2147483646 w 378"/>
                <a:gd name="T87" fmla="*/ 2147483646 h 292"/>
                <a:gd name="T88" fmla="*/ 2147483646 w 378"/>
                <a:gd name="T89" fmla="*/ 2147483646 h 292"/>
                <a:gd name="T90" fmla="*/ 2147483646 w 378"/>
                <a:gd name="T91" fmla="*/ 2147483646 h 292"/>
                <a:gd name="T92" fmla="*/ 2147483646 w 378"/>
                <a:gd name="T93" fmla="*/ 2147483646 h 292"/>
                <a:gd name="T94" fmla="*/ 2147483646 w 378"/>
                <a:gd name="T95" fmla="*/ 2147483646 h 292"/>
                <a:gd name="T96" fmla="*/ 2147483646 w 378"/>
                <a:gd name="T97" fmla="*/ 2147483646 h 292"/>
                <a:gd name="T98" fmla="*/ 2147483646 w 378"/>
                <a:gd name="T99" fmla="*/ 2147483646 h 292"/>
                <a:gd name="T100" fmla="*/ 2147483646 w 378"/>
                <a:gd name="T101" fmla="*/ 2147483646 h 2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78"/>
                <a:gd name="T154" fmla="*/ 0 h 292"/>
                <a:gd name="T155" fmla="*/ 378 w 378"/>
                <a:gd name="T156" fmla="*/ 292 h 29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78" h="292">
                  <a:moveTo>
                    <a:pt x="264" y="86"/>
                  </a:moveTo>
                  <a:lnTo>
                    <a:pt x="264" y="86"/>
                  </a:lnTo>
                  <a:lnTo>
                    <a:pt x="258" y="78"/>
                  </a:lnTo>
                  <a:lnTo>
                    <a:pt x="252" y="70"/>
                  </a:lnTo>
                  <a:lnTo>
                    <a:pt x="240" y="46"/>
                  </a:lnTo>
                  <a:lnTo>
                    <a:pt x="226" y="44"/>
                  </a:lnTo>
                  <a:lnTo>
                    <a:pt x="214" y="42"/>
                  </a:lnTo>
                  <a:lnTo>
                    <a:pt x="204" y="38"/>
                  </a:lnTo>
                  <a:lnTo>
                    <a:pt x="198" y="34"/>
                  </a:lnTo>
                  <a:lnTo>
                    <a:pt x="194" y="28"/>
                  </a:lnTo>
                  <a:lnTo>
                    <a:pt x="188" y="24"/>
                  </a:lnTo>
                  <a:lnTo>
                    <a:pt x="170" y="18"/>
                  </a:lnTo>
                  <a:lnTo>
                    <a:pt x="166" y="16"/>
                  </a:lnTo>
                  <a:lnTo>
                    <a:pt x="170" y="2"/>
                  </a:lnTo>
                  <a:lnTo>
                    <a:pt x="168" y="2"/>
                  </a:lnTo>
                  <a:lnTo>
                    <a:pt x="164" y="0"/>
                  </a:lnTo>
                  <a:lnTo>
                    <a:pt x="152" y="8"/>
                  </a:lnTo>
                  <a:lnTo>
                    <a:pt x="148" y="12"/>
                  </a:lnTo>
                  <a:lnTo>
                    <a:pt x="144" y="16"/>
                  </a:lnTo>
                  <a:lnTo>
                    <a:pt x="140" y="26"/>
                  </a:lnTo>
                  <a:lnTo>
                    <a:pt x="132" y="32"/>
                  </a:lnTo>
                  <a:lnTo>
                    <a:pt x="126" y="46"/>
                  </a:lnTo>
                  <a:lnTo>
                    <a:pt x="124" y="50"/>
                  </a:lnTo>
                  <a:lnTo>
                    <a:pt x="120" y="52"/>
                  </a:lnTo>
                  <a:lnTo>
                    <a:pt x="118" y="52"/>
                  </a:lnTo>
                  <a:lnTo>
                    <a:pt x="116" y="48"/>
                  </a:lnTo>
                  <a:lnTo>
                    <a:pt x="108" y="42"/>
                  </a:lnTo>
                  <a:lnTo>
                    <a:pt x="102" y="40"/>
                  </a:lnTo>
                  <a:lnTo>
                    <a:pt x="96" y="38"/>
                  </a:lnTo>
                  <a:lnTo>
                    <a:pt x="88" y="40"/>
                  </a:lnTo>
                  <a:lnTo>
                    <a:pt x="76" y="46"/>
                  </a:lnTo>
                  <a:lnTo>
                    <a:pt x="62" y="50"/>
                  </a:lnTo>
                  <a:lnTo>
                    <a:pt x="32" y="50"/>
                  </a:lnTo>
                  <a:lnTo>
                    <a:pt x="26" y="44"/>
                  </a:lnTo>
                  <a:lnTo>
                    <a:pt x="22" y="38"/>
                  </a:lnTo>
                  <a:lnTo>
                    <a:pt x="20" y="32"/>
                  </a:lnTo>
                  <a:lnTo>
                    <a:pt x="20" y="22"/>
                  </a:lnTo>
                  <a:lnTo>
                    <a:pt x="8" y="18"/>
                  </a:lnTo>
                  <a:lnTo>
                    <a:pt x="4" y="34"/>
                  </a:lnTo>
                  <a:lnTo>
                    <a:pt x="4" y="36"/>
                  </a:lnTo>
                  <a:lnTo>
                    <a:pt x="2" y="36"/>
                  </a:lnTo>
                  <a:lnTo>
                    <a:pt x="0" y="40"/>
                  </a:lnTo>
                  <a:lnTo>
                    <a:pt x="8" y="42"/>
                  </a:lnTo>
                  <a:lnTo>
                    <a:pt x="10" y="42"/>
                  </a:lnTo>
                  <a:lnTo>
                    <a:pt x="28" y="66"/>
                  </a:lnTo>
                  <a:lnTo>
                    <a:pt x="40" y="76"/>
                  </a:lnTo>
                  <a:lnTo>
                    <a:pt x="68" y="86"/>
                  </a:lnTo>
                  <a:lnTo>
                    <a:pt x="98" y="96"/>
                  </a:lnTo>
                  <a:lnTo>
                    <a:pt x="104" y="102"/>
                  </a:lnTo>
                  <a:lnTo>
                    <a:pt x="112" y="112"/>
                  </a:lnTo>
                  <a:lnTo>
                    <a:pt x="118" y="128"/>
                  </a:lnTo>
                  <a:lnTo>
                    <a:pt x="124" y="150"/>
                  </a:lnTo>
                  <a:lnTo>
                    <a:pt x="140" y="158"/>
                  </a:lnTo>
                  <a:lnTo>
                    <a:pt x="146" y="162"/>
                  </a:lnTo>
                  <a:lnTo>
                    <a:pt x="152" y="162"/>
                  </a:lnTo>
                  <a:lnTo>
                    <a:pt x="180" y="144"/>
                  </a:lnTo>
                  <a:lnTo>
                    <a:pt x="182" y="142"/>
                  </a:lnTo>
                  <a:lnTo>
                    <a:pt x="184" y="144"/>
                  </a:lnTo>
                  <a:lnTo>
                    <a:pt x="198" y="146"/>
                  </a:lnTo>
                  <a:lnTo>
                    <a:pt x="200" y="146"/>
                  </a:lnTo>
                  <a:lnTo>
                    <a:pt x="200" y="150"/>
                  </a:lnTo>
                  <a:lnTo>
                    <a:pt x="198" y="152"/>
                  </a:lnTo>
                  <a:lnTo>
                    <a:pt x="192" y="174"/>
                  </a:lnTo>
                  <a:lnTo>
                    <a:pt x="186" y="186"/>
                  </a:lnTo>
                  <a:lnTo>
                    <a:pt x="168" y="186"/>
                  </a:lnTo>
                  <a:lnTo>
                    <a:pt x="166" y="194"/>
                  </a:lnTo>
                  <a:lnTo>
                    <a:pt x="164" y="202"/>
                  </a:lnTo>
                  <a:lnTo>
                    <a:pt x="152" y="222"/>
                  </a:lnTo>
                  <a:lnTo>
                    <a:pt x="148" y="228"/>
                  </a:lnTo>
                  <a:lnTo>
                    <a:pt x="148" y="234"/>
                  </a:lnTo>
                  <a:lnTo>
                    <a:pt x="166" y="246"/>
                  </a:lnTo>
                  <a:lnTo>
                    <a:pt x="172" y="252"/>
                  </a:lnTo>
                  <a:lnTo>
                    <a:pt x="178" y="254"/>
                  </a:lnTo>
                  <a:lnTo>
                    <a:pt x="182" y="254"/>
                  </a:lnTo>
                  <a:lnTo>
                    <a:pt x="186" y="266"/>
                  </a:lnTo>
                  <a:lnTo>
                    <a:pt x="194" y="270"/>
                  </a:lnTo>
                  <a:lnTo>
                    <a:pt x="200" y="266"/>
                  </a:lnTo>
                  <a:lnTo>
                    <a:pt x="204" y="262"/>
                  </a:lnTo>
                  <a:lnTo>
                    <a:pt x="208" y="262"/>
                  </a:lnTo>
                  <a:lnTo>
                    <a:pt x="214" y="264"/>
                  </a:lnTo>
                  <a:lnTo>
                    <a:pt x="218" y="266"/>
                  </a:lnTo>
                  <a:lnTo>
                    <a:pt x="224" y="270"/>
                  </a:lnTo>
                  <a:lnTo>
                    <a:pt x="230" y="278"/>
                  </a:lnTo>
                  <a:lnTo>
                    <a:pt x="236" y="286"/>
                  </a:lnTo>
                  <a:lnTo>
                    <a:pt x="238" y="286"/>
                  </a:lnTo>
                  <a:lnTo>
                    <a:pt x="242" y="284"/>
                  </a:lnTo>
                  <a:lnTo>
                    <a:pt x="248" y="284"/>
                  </a:lnTo>
                  <a:lnTo>
                    <a:pt x="264" y="288"/>
                  </a:lnTo>
                  <a:lnTo>
                    <a:pt x="284" y="292"/>
                  </a:lnTo>
                  <a:lnTo>
                    <a:pt x="304" y="286"/>
                  </a:lnTo>
                  <a:lnTo>
                    <a:pt x="312" y="282"/>
                  </a:lnTo>
                  <a:lnTo>
                    <a:pt x="318" y="278"/>
                  </a:lnTo>
                  <a:lnTo>
                    <a:pt x="312" y="272"/>
                  </a:lnTo>
                  <a:lnTo>
                    <a:pt x="312" y="268"/>
                  </a:lnTo>
                  <a:lnTo>
                    <a:pt x="316" y="262"/>
                  </a:lnTo>
                  <a:lnTo>
                    <a:pt x="322" y="256"/>
                  </a:lnTo>
                  <a:lnTo>
                    <a:pt x="324" y="248"/>
                  </a:lnTo>
                  <a:lnTo>
                    <a:pt x="324" y="238"/>
                  </a:lnTo>
                  <a:lnTo>
                    <a:pt x="324" y="232"/>
                  </a:lnTo>
                  <a:lnTo>
                    <a:pt x="326" y="230"/>
                  </a:lnTo>
                  <a:lnTo>
                    <a:pt x="330" y="226"/>
                  </a:lnTo>
                  <a:lnTo>
                    <a:pt x="340" y="222"/>
                  </a:lnTo>
                  <a:lnTo>
                    <a:pt x="348" y="222"/>
                  </a:lnTo>
                  <a:lnTo>
                    <a:pt x="356" y="226"/>
                  </a:lnTo>
                  <a:lnTo>
                    <a:pt x="366" y="230"/>
                  </a:lnTo>
                  <a:lnTo>
                    <a:pt x="378" y="238"/>
                  </a:lnTo>
                  <a:lnTo>
                    <a:pt x="372" y="222"/>
                  </a:lnTo>
                  <a:lnTo>
                    <a:pt x="364" y="210"/>
                  </a:lnTo>
                  <a:lnTo>
                    <a:pt x="362" y="196"/>
                  </a:lnTo>
                  <a:lnTo>
                    <a:pt x="348" y="194"/>
                  </a:lnTo>
                  <a:lnTo>
                    <a:pt x="312" y="172"/>
                  </a:lnTo>
                  <a:lnTo>
                    <a:pt x="294" y="170"/>
                  </a:lnTo>
                  <a:lnTo>
                    <a:pt x="294" y="166"/>
                  </a:lnTo>
                  <a:lnTo>
                    <a:pt x="292" y="146"/>
                  </a:lnTo>
                  <a:lnTo>
                    <a:pt x="276" y="106"/>
                  </a:lnTo>
                  <a:lnTo>
                    <a:pt x="270" y="94"/>
                  </a:lnTo>
                  <a:lnTo>
                    <a:pt x="264" y="86"/>
                  </a:lnTo>
                  <a:close/>
                </a:path>
              </a:pathLst>
            </a:custGeom>
            <a:solidFill>
              <a:srgbClr val="7F7F7F"/>
            </a:solidFill>
            <a:ln w="3175" cmpd="sng">
              <a:solidFill>
                <a:schemeClr val="bg1"/>
              </a:solidFill>
              <a:miter lim="800000"/>
            </a:ln>
          </p:spPr>
          <p:txBody>
            <a:bodyPr/>
            <a:lstStyle/>
            <a:p>
              <a:endParaRPr lang="zh-CN" altLang="en-US"/>
            </a:p>
          </p:txBody>
        </p:sp>
        <p:sp>
          <p:nvSpPr>
            <p:cNvPr id="40998" name="河北"/>
            <p:cNvSpPr>
              <a:spLocks noChangeArrowheads="1"/>
            </p:cNvSpPr>
            <p:nvPr/>
          </p:nvSpPr>
          <p:spPr bwMode="auto">
            <a:xfrm>
              <a:off x="4096101" y="1493072"/>
              <a:ext cx="630169" cy="898707"/>
            </a:xfrm>
            <a:custGeom>
              <a:avLst/>
              <a:gdLst>
                <a:gd name="T0" fmla="*/ 2147483646 w 352"/>
                <a:gd name="T1" fmla="*/ 2147483646 h 502"/>
                <a:gd name="T2" fmla="*/ 2147483646 w 352"/>
                <a:gd name="T3" fmla="*/ 2147483646 h 502"/>
                <a:gd name="T4" fmla="*/ 2147483646 w 352"/>
                <a:gd name="T5" fmla="*/ 2147483646 h 502"/>
                <a:gd name="T6" fmla="*/ 2147483646 w 352"/>
                <a:gd name="T7" fmla="*/ 2147483646 h 502"/>
                <a:gd name="T8" fmla="*/ 2147483646 w 352"/>
                <a:gd name="T9" fmla="*/ 2147483646 h 502"/>
                <a:gd name="T10" fmla="*/ 2147483646 w 352"/>
                <a:gd name="T11" fmla="*/ 2147483646 h 502"/>
                <a:gd name="T12" fmla="*/ 2147483646 w 352"/>
                <a:gd name="T13" fmla="*/ 2147483646 h 502"/>
                <a:gd name="T14" fmla="*/ 2147483646 w 352"/>
                <a:gd name="T15" fmla="*/ 2147483646 h 502"/>
                <a:gd name="T16" fmla="*/ 2147483646 w 352"/>
                <a:gd name="T17" fmla="*/ 2147483646 h 502"/>
                <a:gd name="T18" fmla="*/ 2147483646 w 352"/>
                <a:gd name="T19" fmla="*/ 2147483646 h 502"/>
                <a:gd name="T20" fmla="*/ 2147483646 w 352"/>
                <a:gd name="T21" fmla="*/ 2147483646 h 502"/>
                <a:gd name="T22" fmla="*/ 2147483646 w 352"/>
                <a:gd name="T23" fmla="*/ 2147483646 h 502"/>
                <a:gd name="T24" fmla="*/ 2147483646 w 352"/>
                <a:gd name="T25" fmla="*/ 2147483646 h 502"/>
                <a:gd name="T26" fmla="*/ 2147483646 w 352"/>
                <a:gd name="T27" fmla="*/ 2147483646 h 502"/>
                <a:gd name="T28" fmla="*/ 2147483646 w 352"/>
                <a:gd name="T29" fmla="*/ 2147483646 h 502"/>
                <a:gd name="T30" fmla="*/ 2147483646 w 352"/>
                <a:gd name="T31" fmla="*/ 2147483646 h 502"/>
                <a:gd name="T32" fmla="*/ 2147483646 w 352"/>
                <a:gd name="T33" fmla="*/ 2147483646 h 502"/>
                <a:gd name="T34" fmla="*/ 2147483646 w 352"/>
                <a:gd name="T35" fmla="*/ 2147483646 h 502"/>
                <a:gd name="T36" fmla="*/ 2147483646 w 352"/>
                <a:gd name="T37" fmla="*/ 2147483646 h 502"/>
                <a:gd name="T38" fmla="*/ 2147483646 w 352"/>
                <a:gd name="T39" fmla="*/ 2147483646 h 502"/>
                <a:gd name="T40" fmla="*/ 2147483646 w 352"/>
                <a:gd name="T41" fmla="*/ 2147483646 h 502"/>
                <a:gd name="T42" fmla="*/ 2147483646 w 352"/>
                <a:gd name="T43" fmla="*/ 2147483646 h 502"/>
                <a:gd name="T44" fmla="*/ 2147483646 w 352"/>
                <a:gd name="T45" fmla="*/ 2147483646 h 502"/>
                <a:gd name="T46" fmla="*/ 2147483646 w 352"/>
                <a:gd name="T47" fmla="*/ 2147483646 h 502"/>
                <a:gd name="T48" fmla="*/ 2147483646 w 352"/>
                <a:gd name="T49" fmla="*/ 2147483646 h 502"/>
                <a:gd name="T50" fmla="*/ 2147483646 w 352"/>
                <a:gd name="T51" fmla="*/ 2147483646 h 502"/>
                <a:gd name="T52" fmla="*/ 2147483646 w 352"/>
                <a:gd name="T53" fmla="*/ 2147483646 h 502"/>
                <a:gd name="T54" fmla="*/ 2147483646 w 352"/>
                <a:gd name="T55" fmla="*/ 2147483646 h 502"/>
                <a:gd name="T56" fmla="*/ 2147483646 w 352"/>
                <a:gd name="T57" fmla="*/ 2147483646 h 502"/>
                <a:gd name="T58" fmla="*/ 2147483646 w 352"/>
                <a:gd name="T59" fmla="*/ 2147483646 h 502"/>
                <a:gd name="T60" fmla="*/ 2147483646 w 352"/>
                <a:gd name="T61" fmla="*/ 2147483646 h 502"/>
                <a:gd name="T62" fmla="*/ 2147483646 w 352"/>
                <a:gd name="T63" fmla="*/ 2147483646 h 502"/>
                <a:gd name="T64" fmla="*/ 2147483646 w 352"/>
                <a:gd name="T65" fmla="*/ 2147483646 h 502"/>
                <a:gd name="T66" fmla="*/ 2147483646 w 352"/>
                <a:gd name="T67" fmla="*/ 2147483646 h 502"/>
                <a:gd name="T68" fmla="*/ 2147483646 w 352"/>
                <a:gd name="T69" fmla="*/ 2147483646 h 502"/>
                <a:gd name="T70" fmla="*/ 2147483646 w 352"/>
                <a:gd name="T71" fmla="*/ 2147483646 h 502"/>
                <a:gd name="T72" fmla="*/ 2147483646 w 352"/>
                <a:gd name="T73" fmla="*/ 2147483646 h 502"/>
                <a:gd name="T74" fmla="*/ 2147483646 w 352"/>
                <a:gd name="T75" fmla="*/ 2147483646 h 502"/>
                <a:gd name="T76" fmla="*/ 2147483646 w 352"/>
                <a:gd name="T77" fmla="*/ 2147483646 h 502"/>
                <a:gd name="T78" fmla="*/ 2147483646 w 352"/>
                <a:gd name="T79" fmla="*/ 2147483646 h 502"/>
                <a:gd name="T80" fmla="*/ 2147483646 w 352"/>
                <a:gd name="T81" fmla="*/ 2147483646 h 502"/>
                <a:gd name="T82" fmla="*/ 2147483646 w 352"/>
                <a:gd name="T83" fmla="*/ 2147483646 h 502"/>
                <a:gd name="T84" fmla="*/ 2147483646 w 352"/>
                <a:gd name="T85" fmla="*/ 2147483646 h 502"/>
                <a:gd name="T86" fmla="*/ 2147483646 w 352"/>
                <a:gd name="T87" fmla="*/ 2147483646 h 502"/>
                <a:gd name="T88" fmla="*/ 2147483646 w 352"/>
                <a:gd name="T89" fmla="*/ 2147483646 h 502"/>
                <a:gd name="T90" fmla="*/ 2147483646 w 352"/>
                <a:gd name="T91" fmla="*/ 2147483646 h 502"/>
                <a:gd name="T92" fmla="*/ 2147483646 w 352"/>
                <a:gd name="T93" fmla="*/ 2147483646 h 502"/>
                <a:gd name="T94" fmla="*/ 2147483646 w 352"/>
                <a:gd name="T95" fmla="*/ 2147483646 h 502"/>
                <a:gd name="T96" fmla="*/ 2147483646 w 352"/>
                <a:gd name="T97" fmla="*/ 2147483646 h 502"/>
                <a:gd name="T98" fmla="*/ 2147483646 w 352"/>
                <a:gd name="T99" fmla="*/ 2147483646 h 502"/>
                <a:gd name="T100" fmla="*/ 2147483646 w 352"/>
                <a:gd name="T101" fmla="*/ 2147483646 h 502"/>
                <a:gd name="T102" fmla="*/ 2147483646 w 352"/>
                <a:gd name="T103" fmla="*/ 2147483646 h 502"/>
                <a:gd name="T104" fmla="*/ 2147483646 w 352"/>
                <a:gd name="T105" fmla="*/ 2147483646 h 502"/>
                <a:gd name="T106" fmla="*/ 2147483646 w 352"/>
                <a:gd name="T107" fmla="*/ 2147483646 h 502"/>
                <a:gd name="T108" fmla="*/ 2147483646 w 352"/>
                <a:gd name="T109" fmla="*/ 2147483646 h 50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52"/>
                <a:gd name="T166" fmla="*/ 0 h 502"/>
                <a:gd name="T167" fmla="*/ 352 w 352"/>
                <a:gd name="T168" fmla="*/ 502 h 50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52" h="502">
                  <a:moveTo>
                    <a:pt x="324" y="152"/>
                  </a:moveTo>
                  <a:lnTo>
                    <a:pt x="318" y="148"/>
                  </a:lnTo>
                  <a:lnTo>
                    <a:pt x="316" y="148"/>
                  </a:lnTo>
                  <a:lnTo>
                    <a:pt x="312" y="144"/>
                  </a:lnTo>
                  <a:lnTo>
                    <a:pt x="290" y="136"/>
                  </a:lnTo>
                  <a:lnTo>
                    <a:pt x="284" y="136"/>
                  </a:lnTo>
                  <a:lnTo>
                    <a:pt x="280" y="138"/>
                  </a:lnTo>
                  <a:lnTo>
                    <a:pt x="270" y="122"/>
                  </a:lnTo>
                  <a:lnTo>
                    <a:pt x="272" y="120"/>
                  </a:lnTo>
                  <a:lnTo>
                    <a:pt x="278" y="112"/>
                  </a:lnTo>
                  <a:lnTo>
                    <a:pt x="278" y="104"/>
                  </a:lnTo>
                  <a:lnTo>
                    <a:pt x="278" y="102"/>
                  </a:lnTo>
                  <a:lnTo>
                    <a:pt x="282" y="96"/>
                  </a:lnTo>
                  <a:lnTo>
                    <a:pt x="280" y="94"/>
                  </a:lnTo>
                  <a:lnTo>
                    <a:pt x="268" y="92"/>
                  </a:lnTo>
                  <a:lnTo>
                    <a:pt x="246" y="88"/>
                  </a:lnTo>
                  <a:lnTo>
                    <a:pt x="234" y="76"/>
                  </a:lnTo>
                  <a:lnTo>
                    <a:pt x="230" y="68"/>
                  </a:lnTo>
                  <a:lnTo>
                    <a:pt x="228" y="64"/>
                  </a:lnTo>
                  <a:lnTo>
                    <a:pt x="234" y="48"/>
                  </a:lnTo>
                  <a:lnTo>
                    <a:pt x="234" y="36"/>
                  </a:lnTo>
                  <a:lnTo>
                    <a:pt x="234" y="32"/>
                  </a:lnTo>
                  <a:lnTo>
                    <a:pt x="228" y="40"/>
                  </a:lnTo>
                  <a:lnTo>
                    <a:pt x="226" y="40"/>
                  </a:lnTo>
                  <a:lnTo>
                    <a:pt x="226" y="42"/>
                  </a:lnTo>
                  <a:lnTo>
                    <a:pt x="224" y="40"/>
                  </a:lnTo>
                  <a:lnTo>
                    <a:pt x="222" y="40"/>
                  </a:lnTo>
                  <a:lnTo>
                    <a:pt x="210" y="30"/>
                  </a:lnTo>
                  <a:lnTo>
                    <a:pt x="208" y="28"/>
                  </a:lnTo>
                  <a:lnTo>
                    <a:pt x="208" y="26"/>
                  </a:lnTo>
                  <a:lnTo>
                    <a:pt x="206" y="8"/>
                  </a:lnTo>
                  <a:lnTo>
                    <a:pt x="200" y="0"/>
                  </a:lnTo>
                  <a:lnTo>
                    <a:pt x="188" y="0"/>
                  </a:lnTo>
                  <a:lnTo>
                    <a:pt x="180" y="14"/>
                  </a:lnTo>
                  <a:lnTo>
                    <a:pt x="180" y="16"/>
                  </a:lnTo>
                  <a:lnTo>
                    <a:pt x="178" y="16"/>
                  </a:lnTo>
                  <a:lnTo>
                    <a:pt x="160" y="12"/>
                  </a:lnTo>
                  <a:lnTo>
                    <a:pt x="156" y="30"/>
                  </a:lnTo>
                  <a:lnTo>
                    <a:pt x="156" y="48"/>
                  </a:lnTo>
                  <a:lnTo>
                    <a:pt x="146" y="64"/>
                  </a:lnTo>
                  <a:lnTo>
                    <a:pt x="146" y="66"/>
                  </a:lnTo>
                  <a:lnTo>
                    <a:pt x="144" y="66"/>
                  </a:lnTo>
                  <a:lnTo>
                    <a:pt x="142" y="66"/>
                  </a:lnTo>
                  <a:lnTo>
                    <a:pt x="130" y="68"/>
                  </a:lnTo>
                  <a:lnTo>
                    <a:pt x="118" y="76"/>
                  </a:lnTo>
                  <a:lnTo>
                    <a:pt x="118" y="78"/>
                  </a:lnTo>
                  <a:lnTo>
                    <a:pt x="116" y="78"/>
                  </a:lnTo>
                  <a:lnTo>
                    <a:pt x="114" y="78"/>
                  </a:lnTo>
                  <a:lnTo>
                    <a:pt x="92" y="70"/>
                  </a:lnTo>
                  <a:lnTo>
                    <a:pt x="90" y="78"/>
                  </a:lnTo>
                  <a:lnTo>
                    <a:pt x="90" y="80"/>
                  </a:lnTo>
                  <a:lnTo>
                    <a:pt x="80" y="96"/>
                  </a:lnTo>
                  <a:lnTo>
                    <a:pt x="76" y="100"/>
                  </a:lnTo>
                  <a:lnTo>
                    <a:pt x="74" y="100"/>
                  </a:lnTo>
                  <a:lnTo>
                    <a:pt x="64" y="100"/>
                  </a:lnTo>
                  <a:lnTo>
                    <a:pt x="50" y="94"/>
                  </a:lnTo>
                  <a:lnTo>
                    <a:pt x="48" y="92"/>
                  </a:lnTo>
                  <a:lnTo>
                    <a:pt x="48" y="90"/>
                  </a:lnTo>
                  <a:lnTo>
                    <a:pt x="46" y="72"/>
                  </a:lnTo>
                  <a:lnTo>
                    <a:pt x="42" y="56"/>
                  </a:lnTo>
                  <a:lnTo>
                    <a:pt x="38" y="52"/>
                  </a:lnTo>
                  <a:lnTo>
                    <a:pt x="34" y="64"/>
                  </a:lnTo>
                  <a:lnTo>
                    <a:pt x="24" y="76"/>
                  </a:lnTo>
                  <a:lnTo>
                    <a:pt x="16" y="96"/>
                  </a:lnTo>
                  <a:lnTo>
                    <a:pt x="14" y="96"/>
                  </a:lnTo>
                  <a:lnTo>
                    <a:pt x="8" y="108"/>
                  </a:lnTo>
                  <a:lnTo>
                    <a:pt x="6" y="114"/>
                  </a:lnTo>
                  <a:lnTo>
                    <a:pt x="0" y="122"/>
                  </a:lnTo>
                  <a:lnTo>
                    <a:pt x="6" y="140"/>
                  </a:lnTo>
                  <a:lnTo>
                    <a:pt x="30" y="168"/>
                  </a:lnTo>
                  <a:lnTo>
                    <a:pt x="38" y="184"/>
                  </a:lnTo>
                  <a:lnTo>
                    <a:pt x="38" y="186"/>
                  </a:lnTo>
                  <a:lnTo>
                    <a:pt x="36" y="188"/>
                  </a:lnTo>
                  <a:lnTo>
                    <a:pt x="30" y="196"/>
                  </a:lnTo>
                  <a:lnTo>
                    <a:pt x="28" y="196"/>
                  </a:lnTo>
                  <a:lnTo>
                    <a:pt x="12" y="200"/>
                  </a:lnTo>
                  <a:lnTo>
                    <a:pt x="14" y="212"/>
                  </a:lnTo>
                  <a:lnTo>
                    <a:pt x="26" y="220"/>
                  </a:lnTo>
                  <a:lnTo>
                    <a:pt x="42" y="224"/>
                  </a:lnTo>
                  <a:lnTo>
                    <a:pt x="48" y="240"/>
                  </a:lnTo>
                  <a:lnTo>
                    <a:pt x="44" y="268"/>
                  </a:lnTo>
                  <a:lnTo>
                    <a:pt x="38" y="280"/>
                  </a:lnTo>
                  <a:lnTo>
                    <a:pt x="38" y="284"/>
                  </a:lnTo>
                  <a:lnTo>
                    <a:pt x="36" y="284"/>
                  </a:lnTo>
                  <a:lnTo>
                    <a:pt x="16" y="286"/>
                  </a:lnTo>
                  <a:lnTo>
                    <a:pt x="16" y="294"/>
                  </a:lnTo>
                  <a:lnTo>
                    <a:pt x="10" y="312"/>
                  </a:lnTo>
                  <a:lnTo>
                    <a:pt x="8" y="332"/>
                  </a:lnTo>
                  <a:lnTo>
                    <a:pt x="12" y="344"/>
                  </a:lnTo>
                  <a:lnTo>
                    <a:pt x="36" y="358"/>
                  </a:lnTo>
                  <a:lnTo>
                    <a:pt x="38" y="360"/>
                  </a:lnTo>
                  <a:lnTo>
                    <a:pt x="48" y="376"/>
                  </a:lnTo>
                  <a:lnTo>
                    <a:pt x="48" y="378"/>
                  </a:lnTo>
                  <a:lnTo>
                    <a:pt x="48" y="380"/>
                  </a:lnTo>
                  <a:lnTo>
                    <a:pt x="34" y="408"/>
                  </a:lnTo>
                  <a:lnTo>
                    <a:pt x="32" y="416"/>
                  </a:lnTo>
                  <a:lnTo>
                    <a:pt x="24" y="434"/>
                  </a:lnTo>
                  <a:lnTo>
                    <a:pt x="20" y="448"/>
                  </a:lnTo>
                  <a:lnTo>
                    <a:pt x="20" y="450"/>
                  </a:lnTo>
                  <a:lnTo>
                    <a:pt x="14" y="456"/>
                  </a:lnTo>
                  <a:lnTo>
                    <a:pt x="12" y="462"/>
                  </a:lnTo>
                  <a:lnTo>
                    <a:pt x="12" y="464"/>
                  </a:lnTo>
                  <a:lnTo>
                    <a:pt x="12" y="466"/>
                  </a:lnTo>
                  <a:lnTo>
                    <a:pt x="14" y="468"/>
                  </a:lnTo>
                  <a:lnTo>
                    <a:pt x="22" y="476"/>
                  </a:lnTo>
                  <a:lnTo>
                    <a:pt x="26" y="482"/>
                  </a:lnTo>
                  <a:lnTo>
                    <a:pt x="28" y="484"/>
                  </a:lnTo>
                  <a:lnTo>
                    <a:pt x="28" y="488"/>
                  </a:lnTo>
                  <a:lnTo>
                    <a:pt x="30" y="492"/>
                  </a:lnTo>
                  <a:lnTo>
                    <a:pt x="36" y="496"/>
                  </a:lnTo>
                  <a:lnTo>
                    <a:pt x="66" y="502"/>
                  </a:lnTo>
                  <a:lnTo>
                    <a:pt x="80" y="500"/>
                  </a:lnTo>
                  <a:lnTo>
                    <a:pt x="94" y="496"/>
                  </a:lnTo>
                  <a:lnTo>
                    <a:pt x="108" y="492"/>
                  </a:lnTo>
                  <a:lnTo>
                    <a:pt x="122" y="492"/>
                  </a:lnTo>
                  <a:lnTo>
                    <a:pt x="122" y="486"/>
                  </a:lnTo>
                  <a:lnTo>
                    <a:pt x="114" y="464"/>
                  </a:lnTo>
                  <a:lnTo>
                    <a:pt x="112" y="464"/>
                  </a:lnTo>
                  <a:lnTo>
                    <a:pt x="114" y="464"/>
                  </a:lnTo>
                  <a:lnTo>
                    <a:pt x="158" y="400"/>
                  </a:lnTo>
                  <a:lnTo>
                    <a:pt x="208" y="352"/>
                  </a:lnTo>
                  <a:lnTo>
                    <a:pt x="224" y="348"/>
                  </a:lnTo>
                  <a:lnTo>
                    <a:pt x="232" y="338"/>
                  </a:lnTo>
                  <a:lnTo>
                    <a:pt x="240" y="332"/>
                  </a:lnTo>
                  <a:lnTo>
                    <a:pt x="250" y="328"/>
                  </a:lnTo>
                  <a:lnTo>
                    <a:pt x="246" y="324"/>
                  </a:lnTo>
                  <a:lnTo>
                    <a:pt x="234" y="312"/>
                  </a:lnTo>
                  <a:lnTo>
                    <a:pt x="226" y="302"/>
                  </a:lnTo>
                  <a:lnTo>
                    <a:pt x="226" y="300"/>
                  </a:lnTo>
                  <a:lnTo>
                    <a:pt x="230" y="294"/>
                  </a:lnTo>
                  <a:lnTo>
                    <a:pt x="218" y="296"/>
                  </a:lnTo>
                  <a:lnTo>
                    <a:pt x="196" y="292"/>
                  </a:lnTo>
                  <a:lnTo>
                    <a:pt x="186" y="284"/>
                  </a:lnTo>
                  <a:lnTo>
                    <a:pt x="182" y="280"/>
                  </a:lnTo>
                  <a:lnTo>
                    <a:pt x="180" y="276"/>
                  </a:lnTo>
                  <a:lnTo>
                    <a:pt x="176" y="256"/>
                  </a:lnTo>
                  <a:lnTo>
                    <a:pt x="174" y="238"/>
                  </a:lnTo>
                  <a:lnTo>
                    <a:pt x="170" y="242"/>
                  </a:lnTo>
                  <a:lnTo>
                    <a:pt x="164" y="244"/>
                  </a:lnTo>
                  <a:lnTo>
                    <a:pt x="146" y="240"/>
                  </a:lnTo>
                  <a:lnTo>
                    <a:pt x="136" y="232"/>
                  </a:lnTo>
                  <a:lnTo>
                    <a:pt x="122" y="228"/>
                  </a:lnTo>
                  <a:lnTo>
                    <a:pt x="116" y="228"/>
                  </a:lnTo>
                  <a:lnTo>
                    <a:pt x="110" y="226"/>
                  </a:lnTo>
                  <a:lnTo>
                    <a:pt x="104" y="224"/>
                  </a:lnTo>
                  <a:lnTo>
                    <a:pt x="98" y="218"/>
                  </a:lnTo>
                  <a:lnTo>
                    <a:pt x="96" y="214"/>
                  </a:lnTo>
                  <a:lnTo>
                    <a:pt x="96" y="210"/>
                  </a:lnTo>
                  <a:lnTo>
                    <a:pt x="96" y="206"/>
                  </a:lnTo>
                  <a:lnTo>
                    <a:pt x="98" y="202"/>
                  </a:lnTo>
                  <a:lnTo>
                    <a:pt x="102" y="200"/>
                  </a:lnTo>
                  <a:lnTo>
                    <a:pt x="110" y="192"/>
                  </a:lnTo>
                  <a:lnTo>
                    <a:pt x="118" y="180"/>
                  </a:lnTo>
                  <a:lnTo>
                    <a:pt x="116" y="176"/>
                  </a:lnTo>
                  <a:lnTo>
                    <a:pt x="114" y="170"/>
                  </a:lnTo>
                  <a:lnTo>
                    <a:pt x="112" y="164"/>
                  </a:lnTo>
                  <a:lnTo>
                    <a:pt x="114" y="160"/>
                  </a:lnTo>
                  <a:lnTo>
                    <a:pt x="114" y="158"/>
                  </a:lnTo>
                  <a:lnTo>
                    <a:pt x="116" y="156"/>
                  </a:lnTo>
                  <a:lnTo>
                    <a:pt x="120" y="152"/>
                  </a:lnTo>
                  <a:lnTo>
                    <a:pt x="134" y="148"/>
                  </a:lnTo>
                  <a:lnTo>
                    <a:pt x="136" y="142"/>
                  </a:lnTo>
                  <a:lnTo>
                    <a:pt x="138" y="140"/>
                  </a:lnTo>
                  <a:lnTo>
                    <a:pt x="150" y="140"/>
                  </a:lnTo>
                  <a:lnTo>
                    <a:pt x="148" y="140"/>
                  </a:lnTo>
                  <a:lnTo>
                    <a:pt x="142" y="136"/>
                  </a:lnTo>
                  <a:lnTo>
                    <a:pt x="140" y="132"/>
                  </a:lnTo>
                  <a:lnTo>
                    <a:pt x="140" y="128"/>
                  </a:lnTo>
                  <a:lnTo>
                    <a:pt x="142" y="122"/>
                  </a:lnTo>
                  <a:lnTo>
                    <a:pt x="148" y="118"/>
                  </a:lnTo>
                  <a:lnTo>
                    <a:pt x="154" y="116"/>
                  </a:lnTo>
                  <a:lnTo>
                    <a:pt x="160" y="116"/>
                  </a:lnTo>
                  <a:lnTo>
                    <a:pt x="166" y="118"/>
                  </a:lnTo>
                  <a:lnTo>
                    <a:pt x="172" y="120"/>
                  </a:lnTo>
                  <a:lnTo>
                    <a:pt x="190" y="134"/>
                  </a:lnTo>
                  <a:lnTo>
                    <a:pt x="208" y="134"/>
                  </a:lnTo>
                  <a:lnTo>
                    <a:pt x="214" y="138"/>
                  </a:lnTo>
                  <a:lnTo>
                    <a:pt x="214" y="144"/>
                  </a:lnTo>
                  <a:lnTo>
                    <a:pt x="214" y="150"/>
                  </a:lnTo>
                  <a:lnTo>
                    <a:pt x="210" y="152"/>
                  </a:lnTo>
                  <a:lnTo>
                    <a:pt x="206" y="152"/>
                  </a:lnTo>
                  <a:lnTo>
                    <a:pt x="204" y="154"/>
                  </a:lnTo>
                  <a:lnTo>
                    <a:pt x="202" y="160"/>
                  </a:lnTo>
                  <a:lnTo>
                    <a:pt x="210" y="180"/>
                  </a:lnTo>
                  <a:lnTo>
                    <a:pt x="218" y="170"/>
                  </a:lnTo>
                  <a:lnTo>
                    <a:pt x="226" y="168"/>
                  </a:lnTo>
                  <a:lnTo>
                    <a:pt x="230" y="168"/>
                  </a:lnTo>
                  <a:lnTo>
                    <a:pt x="234" y="172"/>
                  </a:lnTo>
                  <a:lnTo>
                    <a:pt x="236" y="180"/>
                  </a:lnTo>
                  <a:lnTo>
                    <a:pt x="240" y="190"/>
                  </a:lnTo>
                  <a:lnTo>
                    <a:pt x="242" y="202"/>
                  </a:lnTo>
                  <a:lnTo>
                    <a:pt x="246" y="210"/>
                  </a:lnTo>
                  <a:lnTo>
                    <a:pt x="252" y="220"/>
                  </a:lnTo>
                  <a:lnTo>
                    <a:pt x="264" y="236"/>
                  </a:lnTo>
                  <a:lnTo>
                    <a:pt x="268" y="248"/>
                  </a:lnTo>
                  <a:lnTo>
                    <a:pt x="300" y="244"/>
                  </a:lnTo>
                  <a:lnTo>
                    <a:pt x="314" y="236"/>
                  </a:lnTo>
                  <a:lnTo>
                    <a:pt x="326" y="220"/>
                  </a:lnTo>
                  <a:lnTo>
                    <a:pt x="332" y="204"/>
                  </a:lnTo>
                  <a:lnTo>
                    <a:pt x="336" y="188"/>
                  </a:lnTo>
                  <a:lnTo>
                    <a:pt x="336" y="186"/>
                  </a:lnTo>
                  <a:lnTo>
                    <a:pt x="336" y="184"/>
                  </a:lnTo>
                  <a:lnTo>
                    <a:pt x="338" y="184"/>
                  </a:lnTo>
                  <a:lnTo>
                    <a:pt x="350" y="176"/>
                  </a:lnTo>
                  <a:lnTo>
                    <a:pt x="352" y="176"/>
                  </a:lnTo>
                  <a:lnTo>
                    <a:pt x="350" y="174"/>
                  </a:lnTo>
                  <a:lnTo>
                    <a:pt x="330" y="168"/>
                  </a:lnTo>
                  <a:lnTo>
                    <a:pt x="326" y="156"/>
                  </a:lnTo>
                  <a:lnTo>
                    <a:pt x="324" y="152"/>
                  </a:lnTo>
                  <a:close/>
                </a:path>
              </a:pathLst>
            </a:custGeom>
            <a:solidFill>
              <a:srgbClr val="7F7F7F"/>
            </a:solidFill>
            <a:ln w="3175" cmpd="sng">
              <a:solidFill>
                <a:schemeClr val="bg1"/>
              </a:solidFill>
              <a:miter lim="800000"/>
            </a:ln>
          </p:spPr>
          <p:txBody>
            <a:bodyPr/>
            <a:lstStyle/>
            <a:p>
              <a:endParaRPr lang="zh-CN" altLang="en-US"/>
            </a:p>
          </p:txBody>
        </p:sp>
        <p:sp>
          <p:nvSpPr>
            <p:cNvPr id="40999" name="河南"/>
            <p:cNvSpPr>
              <a:spLocks noChangeArrowheads="1"/>
            </p:cNvSpPr>
            <p:nvPr/>
          </p:nvSpPr>
          <p:spPr bwMode="auto">
            <a:xfrm>
              <a:off x="3809660" y="2355974"/>
              <a:ext cx="662394" cy="655233"/>
            </a:xfrm>
            <a:custGeom>
              <a:avLst/>
              <a:gdLst>
                <a:gd name="T0" fmla="*/ 2147483646 w 370"/>
                <a:gd name="T1" fmla="*/ 2147483646 h 366"/>
                <a:gd name="T2" fmla="*/ 0 w 370"/>
                <a:gd name="T3" fmla="*/ 2147483646 h 366"/>
                <a:gd name="T4" fmla="*/ 2147483646 w 370"/>
                <a:gd name="T5" fmla="*/ 2147483646 h 366"/>
                <a:gd name="T6" fmla="*/ 2147483646 w 370"/>
                <a:gd name="T7" fmla="*/ 2147483646 h 366"/>
                <a:gd name="T8" fmla="*/ 2147483646 w 370"/>
                <a:gd name="T9" fmla="*/ 2147483646 h 366"/>
                <a:gd name="T10" fmla="*/ 2147483646 w 370"/>
                <a:gd name="T11" fmla="*/ 2147483646 h 366"/>
                <a:gd name="T12" fmla="*/ 2147483646 w 370"/>
                <a:gd name="T13" fmla="*/ 2147483646 h 366"/>
                <a:gd name="T14" fmla="*/ 2147483646 w 370"/>
                <a:gd name="T15" fmla="*/ 2147483646 h 366"/>
                <a:gd name="T16" fmla="*/ 2147483646 w 370"/>
                <a:gd name="T17" fmla="*/ 2147483646 h 366"/>
                <a:gd name="T18" fmla="*/ 2147483646 w 370"/>
                <a:gd name="T19" fmla="*/ 2147483646 h 366"/>
                <a:gd name="T20" fmla="*/ 2147483646 w 370"/>
                <a:gd name="T21" fmla="*/ 2147483646 h 366"/>
                <a:gd name="T22" fmla="*/ 2147483646 w 370"/>
                <a:gd name="T23" fmla="*/ 2147483646 h 366"/>
                <a:gd name="T24" fmla="*/ 2147483646 w 370"/>
                <a:gd name="T25" fmla="*/ 2147483646 h 366"/>
                <a:gd name="T26" fmla="*/ 2147483646 w 370"/>
                <a:gd name="T27" fmla="*/ 2147483646 h 366"/>
                <a:gd name="T28" fmla="*/ 2147483646 w 370"/>
                <a:gd name="T29" fmla="*/ 2147483646 h 366"/>
                <a:gd name="T30" fmla="*/ 2147483646 w 370"/>
                <a:gd name="T31" fmla="*/ 2147483646 h 366"/>
                <a:gd name="T32" fmla="*/ 2147483646 w 370"/>
                <a:gd name="T33" fmla="*/ 2147483646 h 366"/>
                <a:gd name="T34" fmla="*/ 2147483646 w 370"/>
                <a:gd name="T35" fmla="*/ 2147483646 h 366"/>
                <a:gd name="T36" fmla="*/ 2147483646 w 370"/>
                <a:gd name="T37" fmla="*/ 2147483646 h 366"/>
                <a:gd name="T38" fmla="*/ 2147483646 w 370"/>
                <a:gd name="T39" fmla="*/ 2147483646 h 366"/>
                <a:gd name="T40" fmla="*/ 2147483646 w 370"/>
                <a:gd name="T41" fmla="*/ 2147483646 h 366"/>
                <a:gd name="T42" fmla="*/ 2147483646 w 370"/>
                <a:gd name="T43" fmla="*/ 2147483646 h 366"/>
                <a:gd name="T44" fmla="*/ 2147483646 w 370"/>
                <a:gd name="T45" fmla="*/ 2147483646 h 366"/>
                <a:gd name="T46" fmla="*/ 2147483646 w 370"/>
                <a:gd name="T47" fmla="*/ 2147483646 h 366"/>
                <a:gd name="T48" fmla="*/ 2147483646 w 370"/>
                <a:gd name="T49" fmla="*/ 2147483646 h 366"/>
                <a:gd name="T50" fmla="*/ 2147483646 w 370"/>
                <a:gd name="T51" fmla="*/ 2147483646 h 366"/>
                <a:gd name="T52" fmla="*/ 2147483646 w 370"/>
                <a:gd name="T53" fmla="*/ 2147483646 h 366"/>
                <a:gd name="T54" fmla="*/ 2147483646 w 370"/>
                <a:gd name="T55" fmla="*/ 2147483646 h 366"/>
                <a:gd name="T56" fmla="*/ 2147483646 w 370"/>
                <a:gd name="T57" fmla="*/ 2147483646 h 366"/>
                <a:gd name="T58" fmla="*/ 2147483646 w 370"/>
                <a:gd name="T59" fmla="*/ 2147483646 h 366"/>
                <a:gd name="T60" fmla="*/ 2147483646 w 370"/>
                <a:gd name="T61" fmla="*/ 2147483646 h 366"/>
                <a:gd name="T62" fmla="*/ 2147483646 w 370"/>
                <a:gd name="T63" fmla="*/ 2147483646 h 366"/>
                <a:gd name="T64" fmla="*/ 2147483646 w 370"/>
                <a:gd name="T65" fmla="*/ 2147483646 h 366"/>
                <a:gd name="T66" fmla="*/ 2147483646 w 370"/>
                <a:gd name="T67" fmla="*/ 2147483646 h 366"/>
                <a:gd name="T68" fmla="*/ 2147483646 w 370"/>
                <a:gd name="T69" fmla="*/ 2147483646 h 366"/>
                <a:gd name="T70" fmla="*/ 2147483646 w 370"/>
                <a:gd name="T71" fmla="*/ 2147483646 h 366"/>
                <a:gd name="T72" fmla="*/ 2147483646 w 370"/>
                <a:gd name="T73" fmla="*/ 2147483646 h 366"/>
                <a:gd name="T74" fmla="*/ 2147483646 w 370"/>
                <a:gd name="T75" fmla="*/ 2147483646 h 366"/>
                <a:gd name="T76" fmla="*/ 2147483646 w 370"/>
                <a:gd name="T77" fmla="*/ 2147483646 h 366"/>
                <a:gd name="T78" fmla="*/ 2147483646 w 370"/>
                <a:gd name="T79" fmla="*/ 2147483646 h 366"/>
                <a:gd name="T80" fmla="*/ 2147483646 w 370"/>
                <a:gd name="T81" fmla="*/ 2147483646 h 366"/>
                <a:gd name="T82" fmla="*/ 2147483646 w 370"/>
                <a:gd name="T83" fmla="*/ 2147483646 h 366"/>
                <a:gd name="T84" fmla="*/ 2147483646 w 370"/>
                <a:gd name="T85" fmla="*/ 2147483646 h 366"/>
                <a:gd name="T86" fmla="*/ 2147483646 w 370"/>
                <a:gd name="T87" fmla="*/ 2147483646 h 366"/>
                <a:gd name="T88" fmla="*/ 2147483646 w 370"/>
                <a:gd name="T89" fmla="*/ 2147483646 h 366"/>
                <a:gd name="T90" fmla="*/ 2147483646 w 370"/>
                <a:gd name="T91" fmla="*/ 2147483646 h 366"/>
                <a:gd name="T92" fmla="*/ 2147483646 w 370"/>
                <a:gd name="T93" fmla="*/ 2147483646 h 366"/>
                <a:gd name="T94" fmla="*/ 2147483646 w 370"/>
                <a:gd name="T95" fmla="*/ 0 h 366"/>
                <a:gd name="T96" fmla="*/ 2147483646 w 370"/>
                <a:gd name="T97" fmla="*/ 2147483646 h 366"/>
                <a:gd name="T98" fmla="*/ 2147483646 w 370"/>
                <a:gd name="T99" fmla="*/ 2147483646 h 366"/>
                <a:gd name="T100" fmla="*/ 2147483646 w 370"/>
                <a:gd name="T101" fmla="*/ 2147483646 h 366"/>
                <a:gd name="T102" fmla="*/ 2147483646 w 370"/>
                <a:gd name="T103" fmla="*/ 2147483646 h 366"/>
                <a:gd name="T104" fmla="*/ 2147483646 w 370"/>
                <a:gd name="T105" fmla="*/ 2147483646 h 366"/>
                <a:gd name="T106" fmla="*/ 2147483646 w 370"/>
                <a:gd name="T107" fmla="*/ 2147483646 h 366"/>
                <a:gd name="T108" fmla="*/ 2147483646 w 370"/>
                <a:gd name="T109" fmla="*/ 2147483646 h 36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70"/>
                <a:gd name="T166" fmla="*/ 0 h 366"/>
                <a:gd name="T167" fmla="*/ 370 w 370"/>
                <a:gd name="T168" fmla="*/ 366 h 36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70" h="366">
                  <a:moveTo>
                    <a:pt x="82" y="120"/>
                  </a:moveTo>
                  <a:lnTo>
                    <a:pt x="80" y="120"/>
                  </a:lnTo>
                  <a:lnTo>
                    <a:pt x="20" y="146"/>
                  </a:lnTo>
                  <a:lnTo>
                    <a:pt x="2" y="162"/>
                  </a:lnTo>
                  <a:lnTo>
                    <a:pt x="0" y="182"/>
                  </a:lnTo>
                  <a:lnTo>
                    <a:pt x="2" y="196"/>
                  </a:lnTo>
                  <a:lnTo>
                    <a:pt x="4" y="206"/>
                  </a:lnTo>
                  <a:lnTo>
                    <a:pt x="10" y="210"/>
                  </a:lnTo>
                  <a:lnTo>
                    <a:pt x="28" y="222"/>
                  </a:lnTo>
                  <a:lnTo>
                    <a:pt x="30" y="222"/>
                  </a:lnTo>
                  <a:lnTo>
                    <a:pt x="34" y="252"/>
                  </a:lnTo>
                  <a:lnTo>
                    <a:pt x="54" y="276"/>
                  </a:lnTo>
                  <a:lnTo>
                    <a:pt x="60" y="282"/>
                  </a:lnTo>
                  <a:lnTo>
                    <a:pt x="66" y="286"/>
                  </a:lnTo>
                  <a:lnTo>
                    <a:pt x="82" y="290"/>
                  </a:lnTo>
                  <a:lnTo>
                    <a:pt x="86" y="290"/>
                  </a:lnTo>
                  <a:lnTo>
                    <a:pt x="92" y="296"/>
                  </a:lnTo>
                  <a:lnTo>
                    <a:pt x="104" y="300"/>
                  </a:lnTo>
                  <a:lnTo>
                    <a:pt x="152" y="302"/>
                  </a:lnTo>
                  <a:lnTo>
                    <a:pt x="194" y="304"/>
                  </a:lnTo>
                  <a:lnTo>
                    <a:pt x="204" y="306"/>
                  </a:lnTo>
                  <a:lnTo>
                    <a:pt x="210" y="310"/>
                  </a:lnTo>
                  <a:lnTo>
                    <a:pt x="214" y="312"/>
                  </a:lnTo>
                  <a:lnTo>
                    <a:pt x="214" y="318"/>
                  </a:lnTo>
                  <a:lnTo>
                    <a:pt x="214" y="332"/>
                  </a:lnTo>
                  <a:lnTo>
                    <a:pt x="214" y="342"/>
                  </a:lnTo>
                  <a:lnTo>
                    <a:pt x="216" y="346"/>
                  </a:lnTo>
                  <a:lnTo>
                    <a:pt x="234" y="342"/>
                  </a:lnTo>
                  <a:lnTo>
                    <a:pt x="242" y="340"/>
                  </a:lnTo>
                  <a:lnTo>
                    <a:pt x="250" y="338"/>
                  </a:lnTo>
                  <a:lnTo>
                    <a:pt x="256" y="340"/>
                  </a:lnTo>
                  <a:lnTo>
                    <a:pt x="258" y="342"/>
                  </a:lnTo>
                  <a:lnTo>
                    <a:pt x="266" y="350"/>
                  </a:lnTo>
                  <a:lnTo>
                    <a:pt x="278" y="362"/>
                  </a:lnTo>
                  <a:lnTo>
                    <a:pt x="280" y="364"/>
                  </a:lnTo>
                  <a:lnTo>
                    <a:pt x="282" y="366"/>
                  </a:lnTo>
                  <a:lnTo>
                    <a:pt x="290" y="360"/>
                  </a:lnTo>
                  <a:lnTo>
                    <a:pt x="298" y="350"/>
                  </a:lnTo>
                  <a:lnTo>
                    <a:pt x="300" y="348"/>
                  </a:lnTo>
                  <a:lnTo>
                    <a:pt x="314" y="358"/>
                  </a:lnTo>
                  <a:lnTo>
                    <a:pt x="324" y="350"/>
                  </a:lnTo>
                  <a:lnTo>
                    <a:pt x="326" y="342"/>
                  </a:lnTo>
                  <a:lnTo>
                    <a:pt x="330" y="338"/>
                  </a:lnTo>
                  <a:lnTo>
                    <a:pt x="334" y="334"/>
                  </a:lnTo>
                  <a:lnTo>
                    <a:pt x="342" y="332"/>
                  </a:lnTo>
                  <a:lnTo>
                    <a:pt x="346" y="330"/>
                  </a:lnTo>
                  <a:lnTo>
                    <a:pt x="344" y="328"/>
                  </a:lnTo>
                  <a:lnTo>
                    <a:pt x="342" y="326"/>
                  </a:lnTo>
                  <a:lnTo>
                    <a:pt x="344" y="306"/>
                  </a:lnTo>
                  <a:lnTo>
                    <a:pt x="338" y="300"/>
                  </a:lnTo>
                  <a:lnTo>
                    <a:pt x="334" y="296"/>
                  </a:lnTo>
                  <a:lnTo>
                    <a:pt x="328" y="294"/>
                  </a:lnTo>
                  <a:lnTo>
                    <a:pt x="320" y="294"/>
                  </a:lnTo>
                  <a:lnTo>
                    <a:pt x="310" y="296"/>
                  </a:lnTo>
                  <a:lnTo>
                    <a:pt x="306" y="296"/>
                  </a:lnTo>
                  <a:lnTo>
                    <a:pt x="302" y="294"/>
                  </a:lnTo>
                  <a:lnTo>
                    <a:pt x="302" y="290"/>
                  </a:lnTo>
                  <a:lnTo>
                    <a:pt x="302" y="286"/>
                  </a:lnTo>
                  <a:lnTo>
                    <a:pt x="292" y="272"/>
                  </a:lnTo>
                  <a:lnTo>
                    <a:pt x="282" y="262"/>
                  </a:lnTo>
                  <a:lnTo>
                    <a:pt x="278" y="256"/>
                  </a:lnTo>
                  <a:lnTo>
                    <a:pt x="274" y="250"/>
                  </a:lnTo>
                  <a:lnTo>
                    <a:pt x="272" y="244"/>
                  </a:lnTo>
                  <a:lnTo>
                    <a:pt x="274" y="238"/>
                  </a:lnTo>
                  <a:lnTo>
                    <a:pt x="274" y="236"/>
                  </a:lnTo>
                  <a:lnTo>
                    <a:pt x="298" y="240"/>
                  </a:lnTo>
                  <a:lnTo>
                    <a:pt x="296" y="226"/>
                  </a:lnTo>
                  <a:lnTo>
                    <a:pt x="296" y="216"/>
                  </a:lnTo>
                  <a:lnTo>
                    <a:pt x="298" y="212"/>
                  </a:lnTo>
                  <a:lnTo>
                    <a:pt x="300" y="210"/>
                  </a:lnTo>
                  <a:lnTo>
                    <a:pt x="304" y="206"/>
                  </a:lnTo>
                  <a:lnTo>
                    <a:pt x="310" y="204"/>
                  </a:lnTo>
                  <a:lnTo>
                    <a:pt x="318" y="200"/>
                  </a:lnTo>
                  <a:lnTo>
                    <a:pt x="318" y="196"/>
                  </a:lnTo>
                  <a:lnTo>
                    <a:pt x="312" y="178"/>
                  </a:lnTo>
                  <a:lnTo>
                    <a:pt x="312" y="170"/>
                  </a:lnTo>
                  <a:lnTo>
                    <a:pt x="312" y="166"/>
                  </a:lnTo>
                  <a:lnTo>
                    <a:pt x="318" y="162"/>
                  </a:lnTo>
                  <a:lnTo>
                    <a:pt x="324" y="162"/>
                  </a:lnTo>
                  <a:lnTo>
                    <a:pt x="338" y="166"/>
                  </a:lnTo>
                  <a:lnTo>
                    <a:pt x="340" y="166"/>
                  </a:lnTo>
                  <a:lnTo>
                    <a:pt x="340" y="168"/>
                  </a:lnTo>
                  <a:lnTo>
                    <a:pt x="356" y="186"/>
                  </a:lnTo>
                  <a:lnTo>
                    <a:pt x="370" y="162"/>
                  </a:lnTo>
                  <a:lnTo>
                    <a:pt x="356" y="140"/>
                  </a:lnTo>
                  <a:lnTo>
                    <a:pt x="348" y="128"/>
                  </a:lnTo>
                  <a:lnTo>
                    <a:pt x="336" y="136"/>
                  </a:lnTo>
                  <a:lnTo>
                    <a:pt x="334" y="134"/>
                  </a:lnTo>
                  <a:lnTo>
                    <a:pt x="302" y="126"/>
                  </a:lnTo>
                  <a:lnTo>
                    <a:pt x="292" y="122"/>
                  </a:lnTo>
                  <a:lnTo>
                    <a:pt x="286" y="116"/>
                  </a:lnTo>
                  <a:lnTo>
                    <a:pt x="280" y="110"/>
                  </a:lnTo>
                  <a:lnTo>
                    <a:pt x="278" y="106"/>
                  </a:lnTo>
                  <a:lnTo>
                    <a:pt x="260" y="96"/>
                  </a:lnTo>
                  <a:lnTo>
                    <a:pt x="260" y="78"/>
                  </a:lnTo>
                  <a:lnTo>
                    <a:pt x="294" y="58"/>
                  </a:lnTo>
                  <a:lnTo>
                    <a:pt x="292" y="44"/>
                  </a:lnTo>
                  <a:lnTo>
                    <a:pt x="286" y="30"/>
                  </a:lnTo>
                  <a:lnTo>
                    <a:pt x="282" y="18"/>
                  </a:lnTo>
                  <a:lnTo>
                    <a:pt x="258" y="22"/>
                  </a:lnTo>
                  <a:lnTo>
                    <a:pt x="242" y="26"/>
                  </a:lnTo>
                  <a:lnTo>
                    <a:pt x="226" y="28"/>
                  </a:lnTo>
                  <a:lnTo>
                    <a:pt x="200" y="22"/>
                  </a:lnTo>
                  <a:lnTo>
                    <a:pt x="200" y="14"/>
                  </a:lnTo>
                  <a:lnTo>
                    <a:pt x="196" y="14"/>
                  </a:lnTo>
                  <a:lnTo>
                    <a:pt x="190" y="10"/>
                  </a:lnTo>
                  <a:lnTo>
                    <a:pt x="188" y="6"/>
                  </a:lnTo>
                  <a:lnTo>
                    <a:pt x="186" y="2"/>
                  </a:lnTo>
                  <a:lnTo>
                    <a:pt x="186" y="0"/>
                  </a:lnTo>
                  <a:lnTo>
                    <a:pt x="184" y="22"/>
                  </a:lnTo>
                  <a:lnTo>
                    <a:pt x="182" y="28"/>
                  </a:lnTo>
                  <a:lnTo>
                    <a:pt x="180" y="34"/>
                  </a:lnTo>
                  <a:lnTo>
                    <a:pt x="182" y="36"/>
                  </a:lnTo>
                  <a:lnTo>
                    <a:pt x="184" y="40"/>
                  </a:lnTo>
                  <a:lnTo>
                    <a:pt x="184" y="46"/>
                  </a:lnTo>
                  <a:lnTo>
                    <a:pt x="182" y="50"/>
                  </a:lnTo>
                  <a:lnTo>
                    <a:pt x="180" y="54"/>
                  </a:lnTo>
                  <a:lnTo>
                    <a:pt x="184" y="68"/>
                  </a:lnTo>
                  <a:lnTo>
                    <a:pt x="182" y="68"/>
                  </a:lnTo>
                  <a:lnTo>
                    <a:pt x="182" y="70"/>
                  </a:lnTo>
                  <a:lnTo>
                    <a:pt x="172" y="78"/>
                  </a:lnTo>
                  <a:lnTo>
                    <a:pt x="172" y="96"/>
                  </a:lnTo>
                  <a:lnTo>
                    <a:pt x="170" y="98"/>
                  </a:lnTo>
                  <a:lnTo>
                    <a:pt x="148" y="106"/>
                  </a:lnTo>
                  <a:lnTo>
                    <a:pt x="132" y="110"/>
                  </a:lnTo>
                  <a:lnTo>
                    <a:pt x="98" y="106"/>
                  </a:lnTo>
                  <a:lnTo>
                    <a:pt x="82" y="120"/>
                  </a:lnTo>
                  <a:close/>
                </a:path>
              </a:pathLst>
            </a:custGeom>
            <a:solidFill>
              <a:srgbClr val="96A787"/>
            </a:solidFill>
            <a:ln w="3175" cmpd="sng">
              <a:solidFill>
                <a:schemeClr val="bg1"/>
              </a:solidFill>
              <a:miter lim="800000"/>
            </a:ln>
          </p:spPr>
          <p:txBody>
            <a:bodyPr/>
            <a:lstStyle/>
            <a:p>
              <a:endParaRPr lang="zh-CN" altLang="en-US"/>
            </a:p>
          </p:txBody>
        </p:sp>
        <p:sp>
          <p:nvSpPr>
            <p:cNvPr id="41000" name="台湾"/>
            <p:cNvSpPr>
              <a:spLocks noChangeArrowheads="1"/>
            </p:cNvSpPr>
            <p:nvPr/>
          </p:nvSpPr>
          <p:spPr bwMode="auto">
            <a:xfrm>
              <a:off x="5055677" y="3755952"/>
              <a:ext cx="189767" cy="458305"/>
            </a:xfrm>
            <a:custGeom>
              <a:avLst/>
              <a:gdLst>
                <a:gd name="T0" fmla="*/ 2147483646 w 106"/>
                <a:gd name="T1" fmla="*/ 0 h 256"/>
                <a:gd name="T2" fmla="*/ 2147483646 w 106"/>
                <a:gd name="T3" fmla="*/ 0 h 256"/>
                <a:gd name="T4" fmla="*/ 2147483646 w 106"/>
                <a:gd name="T5" fmla="*/ 2147483646 h 256"/>
                <a:gd name="T6" fmla="*/ 2147483646 w 106"/>
                <a:gd name="T7" fmla="*/ 2147483646 h 256"/>
                <a:gd name="T8" fmla="*/ 2147483646 w 106"/>
                <a:gd name="T9" fmla="*/ 2147483646 h 256"/>
                <a:gd name="T10" fmla="*/ 2147483646 w 106"/>
                <a:gd name="T11" fmla="*/ 2147483646 h 256"/>
                <a:gd name="T12" fmla="*/ 2147483646 w 106"/>
                <a:gd name="T13" fmla="*/ 2147483646 h 256"/>
                <a:gd name="T14" fmla="*/ 2147483646 w 106"/>
                <a:gd name="T15" fmla="*/ 2147483646 h 256"/>
                <a:gd name="T16" fmla="*/ 2147483646 w 106"/>
                <a:gd name="T17" fmla="*/ 2147483646 h 256"/>
                <a:gd name="T18" fmla="*/ 0 w 106"/>
                <a:gd name="T19" fmla="*/ 2147483646 h 256"/>
                <a:gd name="T20" fmla="*/ 2147483646 w 106"/>
                <a:gd name="T21" fmla="*/ 2147483646 h 256"/>
                <a:gd name="T22" fmla="*/ 2147483646 w 106"/>
                <a:gd name="T23" fmla="*/ 2147483646 h 256"/>
                <a:gd name="T24" fmla="*/ 2147483646 w 106"/>
                <a:gd name="T25" fmla="*/ 2147483646 h 256"/>
                <a:gd name="T26" fmla="*/ 2147483646 w 106"/>
                <a:gd name="T27" fmla="*/ 2147483646 h 256"/>
                <a:gd name="T28" fmla="*/ 2147483646 w 106"/>
                <a:gd name="T29" fmla="*/ 2147483646 h 256"/>
                <a:gd name="T30" fmla="*/ 2147483646 w 106"/>
                <a:gd name="T31" fmla="*/ 2147483646 h 256"/>
                <a:gd name="T32" fmla="*/ 2147483646 w 106"/>
                <a:gd name="T33" fmla="*/ 2147483646 h 256"/>
                <a:gd name="T34" fmla="*/ 2147483646 w 106"/>
                <a:gd name="T35" fmla="*/ 2147483646 h 256"/>
                <a:gd name="T36" fmla="*/ 2147483646 w 106"/>
                <a:gd name="T37" fmla="*/ 2147483646 h 256"/>
                <a:gd name="T38" fmla="*/ 2147483646 w 106"/>
                <a:gd name="T39" fmla="*/ 2147483646 h 256"/>
                <a:gd name="T40" fmla="*/ 2147483646 w 106"/>
                <a:gd name="T41" fmla="*/ 2147483646 h 256"/>
                <a:gd name="T42" fmla="*/ 2147483646 w 106"/>
                <a:gd name="T43" fmla="*/ 2147483646 h 256"/>
                <a:gd name="T44" fmla="*/ 2147483646 w 106"/>
                <a:gd name="T45" fmla="*/ 2147483646 h 256"/>
                <a:gd name="T46" fmla="*/ 2147483646 w 106"/>
                <a:gd name="T47" fmla="*/ 2147483646 h 256"/>
                <a:gd name="T48" fmla="*/ 2147483646 w 106"/>
                <a:gd name="T49" fmla="*/ 2147483646 h 256"/>
                <a:gd name="T50" fmla="*/ 2147483646 w 106"/>
                <a:gd name="T51" fmla="*/ 2147483646 h 256"/>
                <a:gd name="T52" fmla="*/ 2147483646 w 106"/>
                <a:gd name="T53" fmla="*/ 2147483646 h 256"/>
                <a:gd name="T54" fmla="*/ 2147483646 w 106"/>
                <a:gd name="T55" fmla="*/ 2147483646 h 256"/>
                <a:gd name="T56" fmla="*/ 2147483646 w 106"/>
                <a:gd name="T57" fmla="*/ 2147483646 h 256"/>
                <a:gd name="T58" fmla="*/ 2147483646 w 106"/>
                <a:gd name="T59" fmla="*/ 2147483646 h 256"/>
                <a:gd name="T60" fmla="*/ 2147483646 w 106"/>
                <a:gd name="T61" fmla="*/ 2147483646 h 256"/>
                <a:gd name="T62" fmla="*/ 2147483646 w 106"/>
                <a:gd name="T63" fmla="*/ 2147483646 h 256"/>
                <a:gd name="T64" fmla="*/ 2147483646 w 106"/>
                <a:gd name="T65" fmla="*/ 2147483646 h 256"/>
                <a:gd name="T66" fmla="*/ 2147483646 w 106"/>
                <a:gd name="T67" fmla="*/ 2147483646 h 256"/>
                <a:gd name="T68" fmla="*/ 2147483646 w 106"/>
                <a:gd name="T69" fmla="*/ 2147483646 h 256"/>
                <a:gd name="T70" fmla="*/ 2147483646 w 106"/>
                <a:gd name="T71" fmla="*/ 2147483646 h 256"/>
                <a:gd name="T72" fmla="*/ 2147483646 w 106"/>
                <a:gd name="T73" fmla="*/ 2147483646 h 256"/>
                <a:gd name="T74" fmla="*/ 2147483646 w 106"/>
                <a:gd name="T75" fmla="*/ 2147483646 h 256"/>
                <a:gd name="T76" fmla="*/ 2147483646 w 106"/>
                <a:gd name="T77" fmla="*/ 2147483646 h 256"/>
                <a:gd name="T78" fmla="*/ 2147483646 w 106"/>
                <a:gd name="T79" fmla="*/ 2147483646 h 256"/>
                <a:gd name="T80" fmla="*/ 2147483646 w 106"/>
                <a:gd name="T81" fmla="*/ 2147483646 h 256"/>
                <a:gd name="T82" fmla="*/ 2147483646 w 106"/>
                <a:gd name="T83" fmla="*/ 2147483646 h 256"/>
                <a:gd name="T84" fmla="*/ 2147483646 w 106"/>
                <a:gd name="T85" fmla="*/ 2147483646 h 256"/>
                <a:gd name="T86" fmla="*/ 2147483646 w 106"/>
                <a:gd name="T87" fmla="*/ 2147483646 h 256"/>
                <a:gd name="T88" fmla="*/ 2147483646 w 106"/>
                <a:gd name="T89" fmla="*/ 0 h 25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06"/>
                <a:gd name="T136" fmla="*/ 0 h 256"/>
                <a:gd name="T137" fmla="*/ 106 w 106"/>
                <a:gd name="T138" fmla="*/ 256 h 25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06" h="256">
                  <a:moveTo>
                    <a:pt x="80" y="0"/>
                  </a:moveTo>
                  <a:lnTo>
                    <a:pt x="80" y="0"/>
                  </a:lnTo>
                  <a:lnTo>
                    <a:pt x="62" y="14"/>
                  </a:lnTo>
                  <a:lnTo>
                    <a:pt x="46" y="32"/>
                  </a:lnTo>
                  <a:lnTo>
                    <a:pt x="34" y="50"/>
                  </a:lnTo>
                  <a:lnTo>
                    <a:pt x="24" y="70"/>
                  </a:lnTo>
                  <a:lnTo>
                    <a:pt x="10" y="98"/>
                  </a:lnTo>
                  <a:lnTo>
                    <a:pt x="4" y="104"/>
                  </a:lnTo>
                  <a:lnTo>
                    <a:pt x="0" y="108"/>
                  </a:lnTo>
                  <a:lnTo>
                    <a:pt x="6" y="152"/>
                  </a:lnTo>
                  <a:lnTo>
                    <a:pt x="6" y="154"/>
                  </a:lnTo>
                  <a:lnTo>
                    <a:pt x="2" y="184"/>
                  </a:lnTo>
                  <a:lnTo>
                    <a:pt x="2" y="196"/>
                  </a:lnTo>
                  <a:lnTo>
                    <a:pt x="2" y="200"/>
                  </a:lnTo>
                  <a:lnTo>
                    <a:pt x="4" y="202"/>
                  </a:lnTo>
                  <a:lnTo>
                    <a:pt x="36" y="224"/>
                  </a:lnTo>
                  <a:lnTo>
                    <a:pt x="38" y="224"/>
                  </a:lnTo>
                  <a:lnTo>
                    <a:pt x="38" y="226"/>
                  </a:lnTo>
                  <a:lnTo>
                    <a:pt x="42" y="236"/>
                  </a:lnTo>
                  <a:lnTo>
                    <a:pt x="50" y="248"/>
                  </a:lnTo>
                  <a:lnTo>
                    <a:pt x="56" y="252"/>
                  </a:lnTo>
                  <a:lnTo>
                    <a:pt x="62" y="256"/>
                  </a:lnTo>
                  <a:lnTo>
                    <a:pt x="66" y="204"/>
                  </a:lnTo>
                  <a:lnTo>
                    <a:pt x="66" y="202"/>
                  </a:lnTo>
                  <a:lnTo>
                    <a:pt x="90" y="146"/>
                  </a:lnTo>
                  <a:lnTo>
                    <a:pt x="98" y="80"/>
                  </a:lnTo>
                  <a:lnTo>
                    <a:pt x="98" y="78"/>
                  </a:lnTo>
                  <a:lnTo>
                    <a:pt x="106" y="60"/>
                  </a:lnTo>
                  <a:lnTo>
                    <a:pt x="100" y="44"/>
                  </a:lnTo>
                  <a:lnTo>
                    <a:pt x="98" y="44"/>
                  </a:lnTo>
                  <a:lnTo>
                    <a:pt x="98" y="24"/>
                  </a:lnTo>
                  <a:lnTo>
                    <a:pt x="98" y="22"/>
                  </a:lnTo>
                  <a:lnTo>
                    <a:pt x="102" y="16"/>
                  </a:lnTo>
                  <a:lnTo>
                    <a:pt x="106" y="12"/>
                  </a:lnTo>
                  <a:lnTo>
                    <a:pt x="80" y="0"/>
                  </a:lnTo>
                  <a:close/>
                </a:path>
              </a:pathLst>
            </a:custGeom>
            <a:solidFill>
              <a:srgbClr val="7F7F7F"/>
            </a:solidFill>
            <a:ln w="3175" cmpd="sng">
              <a:solidFill>
                <a:schemeClr val="bg1"/>
              </a:solidFill>
              <a:miter lim="800000"/>
            </a:ln>
          </p:spPr>
          <p:txBody>
            <a:bodyPr/>
            <a:lstStyle/>
            <a:p>
              <a:endParaRPr lang="zh-CN" altLang="en-US"/>
            </a:p>
          </p:txBody>
        </p:sp>
        <p:sp>
          <p:nvSpPr>
            <p:cNvPr id="41001" name="海南"/>
            <p:cNvSpPr>
              <a:spLocks noChangeArrowheads="1"/>
            </p:cNvSpPr>
            <p:nvPr/>
          </p:nvSpPr>
          <p:spPr bwMode="auto">
            <a:xfrm>
              <a:off x="3659279" y="4568727"/>
              <a:ext cx="286441" cy="250636"/>
            </a:xfrm>
            <a:custGeom>
              <a:avLst/>
              <a:gdLst>
                <a:gd name="T0" fmla="*/ 2147483646 w 160"/>
                <a:gd name="T1" fmla="*/ 2147483646 h 140"/>
                <a:gd name="T2" fmla="*/ 2147483646 w 160"/>
                <a:gd name="T3" fmla="*/ 2147483646 h 140"/>
                <a:gd name="T4" fmla="*/ 2147483646 w 160"/>
                <a:gd name="T5" fmla="*/ 2147483646 h 140"/>
                <a:gd name="T6" fmla="*/ 2147483646 w 160"/>
                <a:gd name="T7" fmla="*/ 2147483646 h 140"/>
                <a:gd name="T8" fmla="*/ 2147483646 w 160"/>
                <a:gd name="T9" fmla="*/ 2147483646 h 140"/>
                <a:gd name="T10" fmla="*/ 2147483646 w 160"/>
                <a:gd name="T11" fmla="*/ 2147483646 h 140"/>
                <a:gd name="T12" fmla="*/ 2147483646 w 160"/>
                <a:gd name="T13" fmla="*/ 2147483646 h 140"/>
                <a:gd name="T14" fmla="*/ 2147483646 w 160"/>
                <a:gd name="T15" fmla="*/ 2147483646 h 140"/>
                <a:gd name="T16" fmla="*/ 2147483646 w 160"/>
                <a:gd name="T17" fmla="*/ 2147483646 h 140"/>
                <a:gd name="T18" fmla="*/ 2147483646 w 160"/>
                <a:gd name="T19" fmla="*/ 2147483646 h 140"/>
                <a:gd name="T20" fmla="*/ 2147483646 w 160"/>
                <a:gd name="T21" fmla="*/ 2147483646 h 140"/>
                <a:gd name="T22" fmla="*/ 2147483646 w 160"/>
                <a:gd name="T23" fmla="*/ 2147483646 h 140"/>
                <a:gd name="T24" fmla="*/ 2147483646 w 160"/>
                <a:gd name="T25" fmla="*/ 2147483646 h 140"/>
                <a:gd name="T26" fmla="*/ 0 w 160"/>
                <a:gd name="T27" fmla="*/ 2147483646 h 140"/>
                <a:gd name="T28" fmla="*/ 2147483646 w 160"/>
                <a:gd name="T29" fmla="*/ 2147483646 h 140"/>
                <a:gd name="T30" fmla="*/ 2147483646 w 160"/>
                <a:gd name="T31" fmla="*/ 2147483646 h 140"/>
                <a:gd name="T32" fmla="*/ 2147483646 w 160"/>
                <a:gd name="T33" fmla="*/ 2147483646 h 140"/>
                <a:gd name="T34" fmla="*/ 2147483646 w 160"/>
                <a:gd name="T35" fmla="*/ 2147483646 h 140"/>
                <a:gd name="T36" fmla="*/ 2147483646 w 160"/>
                <a:gd name="T37" fmla="*/ 2147483646 h 140"/>
                <a:gd name="T38" fmla="*/ 2147483646 w 160"/>
                <a:gd name="T39" fmla="*/ 2147483646 h 140"/>
                <a:gd name="T40" fmla="*/ 2147483646 w 160"/>
                <a:gd name="T41" fmla="*/ 2147483646 h 140"/>
                <a:gd name="T42" fmla="*/ 2147483646 w 160"/>
                <a:gd name="T43" fmla="*/ 2147483646 h 140"/>
                <a:gd name="T44" fmla="*/ 2147483646 w 160"/>
                <a:gd name="T45" fmla="*/ 2147483646 h 140"/>
                <a:gd name="T46" fmla="*/ 2147483646 w 160"/>
                <a:gd name="T47" fmla="*/ 2147483646 h 140"/>
                <a:gd name="T48" fmla="*/ 2147483646 w 160"/>
                <a:gd name="T49" fmla="*/ 2147483646 h 140"/>
                <a:gd name="T50" fmla="*/ 2147483646 w 160"/>
                <a:gd name="T51" fmla="*/ 2147483646 h 140"/>
                <a:gd name="T52" fmla="*/ 2147483646 w 160"/>
                <a:gd name="T53" fmla="*/ 2147483646 h 140"/>
                <a:gd name="T54" fmla="*/ 2147483646 w 160"/>
                <a:gd name="T55" fmla="*/ 2147483646 h 140"/>
                <a:gd name="T56" fmla="*/ 2147483646 w 160"/>
                <a:gd name="T57" fmla="*/ 2147483646 h 140"/>
                <a:gd name="T58" fmla="*/ 2147483646 w 160"/>
                <a:gd name="T59" fmla="*/ 2147483646 h 140"/>
                <a:gd name="T60" fmla="*/ 2147483646 w 160"/>
                <a:gd name="T61" fmla="*/ 2147483646 h 140"/>
                <a:gd name="T62" fmla="*/ 2147483646 w 160"/>
                <a:gd name="T63" fmla="*/ 2147483646 h 140"/>
                <a:gd name="T64" fmla="*/ 2147483646 w 160"/>
                <a:gd name="T65" fmla="*/ 2147483646 h 140"/>
                <a:gd name="T66" fmla="*/ 2147483646 w 160"/>
                <a:gd name="T67" fmla="*/ 2147483646 h 140"/>
                <a:gd name="T68" fmla="*/ 2147483646 w 160"/>
                <a:gd name="T69" fmla="*/ 2147483646 h 140"/>
                <a:gd name="T70" fmla="*/ 2147483646 w 160"/>
                <a:gd name="T71" fmla="*/ 2147483646 h 140"/>
                <a:gd name="T72" fmla="*/ 2147483646 w 160"/>
                <a:gd name="T73" fmla="*/ 2147483646 h 140"/>
                <a:gd name="T74" fmla="*/ 2147483646 w 160"/>
                <a:gd name="T75" fmla="*/ 2147483646 h 140"/>
                <a:gd name="T76" fmla="*/ 2147483646 w 160"/>
                <a:gd name="T77" fmla="*/ 2147483646 h 140"/>
                <a:gd name="T78" fmla="*/ 2147483646 w 160"/>
                <a:gd name="T79" fmla="*/ 2147483646 h 140"/>
                <a:gd name="T80" fmla="*/ 2147483646 w 160"/>
                <a:gd name="T81" fmla="*/ 2147483646 h 140"/>
                <a:gd name="T82" fmla="*/ 2147483646 w 160"/>
                <a:gd name="T83" fmla="*/ 0 h 140"/>
                <a:gd name="T84" fmla="*/ 2147483646 w 160"/>
                <a:gd name="T85" fmla="*/ 2147483646 h 140"/>
                <a:gd name="T86" fmla="*/ 2147483646 w 160"/>
                <a:gd name="T87" fmla="*/ 2147483646 h 140"/>
                <a:gd name="T88" fmla="*/ 2147483646 w 160"/>
                <a:gd name="T89" fmla="*/ 2147483646 h 140"/>
                <a:gd name="T90" fmla="*/ 2147483646 w 160"/>
                <a:gd name="T91" fmla="*/ 2147483646 h 140"/>
                <a:gd name="T92" fmla="*/ 2147483646 w 160"/>
                <a:gd name="T93" fmla="*/ 2147483646 h 140"/>
                <a:gd name="T94" fmla="*/ 2147483646 w 160"/>
                <a:gd name="T95" fmla="*/ 2147483646 h 14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60"/>
                <a:gd name="T145" fmla="*/ 0 h 140"/>
                <a:gd name="T146" fmla="*/ 160 w 160"/>
                <a:gd name="T147" fmla="*/ 140 h 14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60" h="140">
                  <a:moveTo>
                    <a:pt x="72" y="14"/>
                  </a:moveTo>
                  <a:lnTo>
                    <a:pt x="70" y="18"/>
                  </a:lnTo>
                  <a:lnTo>
                    <a:pt x="68" y="20"/>
                  </a:lnTo>
                  <a:lnTo>
                    <a:pt x="36" y="28"/>
                  </a:lnTo>
                  <a:lnTo>
                    <a:pt x="38" y="32"/>
                  </a:lnTo>
                  <a:lnTo>
                    <a:pt x="48" y="44"/>
                  </a:lnTo>
                  <a:lnTo>
                    <a:pt x="44" y="46"/>
                  </a:lnTo>
                  <a:lnTo>
                    <a:pt x="30" y="54"/>
                  </a:lnTo>
                  <a:lnTo>
                    <a:pt x="6" y="72"/>
                  </a:lnTo>
                  <a:lnTo>
                    <a:pt x="2" y="80"/>
                  </a:lnTo>
                  <a:lnTo>
                    <a:pt x="0" y="92"/>
                  </a:lnTo>
                  <a:lnTo>
                    <a:pt x="4" y="108"/>
                  </a:lnTo>
                  <a:lnTo>
                    <a:pt x="10" y="126"/>
                  </a:lnTo>
                  <a:lnTo>
                    <a:pt x="34" y="128"/>
                  </a:lnTo>
                  <a:lnTo>
                    <a:pt x="36" y="128"/>
                  </a:lnTo>
                  <a:lnTo>
                    <a:pt x="60" y="140"/>
                  </a:lnTo>
                  <a:lnTo>
                    <a:pt x="86" y="136"/>
                  </a:lnTo>
                  <a:lnTo>
                    <a:pt x="94" y="132"/>
                  </a:lnTo>
                  <a:lnTo>
                    <a:pt x="102" y="126"/>
                  </a:lnTo>
                  <a:lnTo>
                    <a:pt x="112" y="118"/>
                  </a:lnTo>
                  <a:lnTo>
                    <a:pt x="122" y="106"/>
                  </a:lnTo>
                  <a:lnTo>
                    <a:pt x="124" y="106"/>
                  </a:lnTo>
                  <a:lnTo>
                    <a:pt x="126" y="104"/>
                  </a:lnTo>
                  <a:lnTo>
                    <a:pt x="136" y="100"/>
                  </a:lnTo>
                  <a:lnTo>
                    <a:pt x="134" y="66"/>
                  </a:lnTo>
                  <a:lnTo>
                    <a:pt x="148" y="44"/>
                  </a:lnTo>
                  <a:lnTo>
                    <a:pt x="160" y="34"/>
                  </a:lnTo>
                  <a:lnTo>
                    <a:pt x="160" y="22"/>
                  </a:lnTo>
                  <a:lnTo>
                    <a:pt x="158" y="14"/>
                  </a:lnTo>
                  <a:lnTo>
                    <a:pt x="156" y="10"/>
                  </a:lnTo>
                  <a:lnTo>
                    <a:pt x="152" y="2"/>
                  </a:lnTo>
                  <a:lnTo>
                    <a:pt x="146" y="0"/>
                  </a:lnTo>
                  <a:lnTo>
                    <a:pt x="146" y="12"/>
                  </a:lnTo>
                  <a:lnTo>
                    <a:pt x="126" y="8"/>
                  </a:lnTo>
                  <a:lnTo>
                    <a:pt x="116" y="14"/>
                  </a:lnTo>
                  <a:lnTo>
                    <a:pt x="114" y="14"/>
                  </a:lnTo>
                  <a:lnTo>
                    <a:pt x="72" y="14"/>
                  </a:lnTo>
                  <a:close/>
                </a:path>
              </a:pathLst>
            </a:custGeom>
            <a:solidFill>
              <a:srgbClr val="7F7F7F"/>
            </a:solidFill>
            <a:ln w="3175" cmpd="sng">
              <a:solidFill>
                <a:schemeClr val="bg1"/>
              </a:solidFill>
              <a:miter lim="800000"/>
            </a:ln>
          </p:spPr>
          <p:txBody>
            <a:bodyPr/>
            <a:lstStyle/>
            <a:p>
              <a:endParaRPr lang="zh-CN" altLang="en-US"/>
            </a:p>
          </p:txBody>
        </p:sp>
      </p:grpSp>
      <p:sp>
        <p:nvSpPr>
          <p:cNvPr id="40964" name="矩形 1"/>
          <p:cNvSpPr>
            <a:spLocks noChangeArrowheads="1"/>
          </p:cNvSpPr>
          <p:nvPr/>
        </p:nvSpPr>
        <p:spPr bwMode="auto">
          <a:xfrm>
            <a:off x="7715250" y="2608263"/>
            <a:ext cx="18367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p>
        </p:txBody>
      </p:sp>
      <p:sp>
        <p:nvSpPr>
          <p:cNvPr id="40965" name="矩形 35"/>
          <p:cNvSpPr>
            <a:spLocks noChangeArrowheads="1"/>
          </p:cNvSpPr>
          <p:nvPr/>
        </p:nvSpPr>
        <p:spPr bwMode="auto">
          <a:xfrm>
            <a:off x="7715250" y="2108200"/>
            <a:ext cx="2236788"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20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20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966" name="矩形 1"/>
          <p:cNvSpPr>
            <a:spLocks noChangeArrowheads="1"/>
          </p:cNvSpPr>
          <p:nvPr/>
        </p:nvSpPr>
        <p:spPr bwMode="auto">
          <a:xfrm>
            <a:off x="7724775" y="3902075"/>
            <a:ext cx="18383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p>
        </p:txBody>
      </p:sp>
      <p:sp>
        <p:nvSpPr>
          <p:cNvPr id="40967" name="矩形 37"/>
          <p:cNvSpPr>
            <a:spLocks noChangeArrowheads="1"/>
          </p:cNvSpPr>
          <p:nvPr/>
        </p:nvSpPr>
        <p:spPr bwMode="auto">
          <a:xfrm>
            <a:off x="7724775" y="3403600"/>
            <a:ext cx="22367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20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20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968" name="矩形 1"/>
          <p:cNvSpPr>
            <a:spLocks noChangeArrowheads="1"/>
          </p:cNvSpPr>
          <p:nvPr/>
        </p:nvSpPr>
        <p:spPr bwMode="auto">
          <a:xfrm>
            <a:off x="7715250" y="5262563"/>
            <a:ext cx="18367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00000"/>
              </a:lnSpc>
              <a:spcBef>
                <a:spcPct val="0"/>
              </a:spcBef>
              <a:buFont typeface="Arial" panose="020B0604020202020204" pitchFamily="34" charset="0"/>
              <a:buNone/>
            </a:pPr>
            <a:r>
              <a:rPr lang="zh-CN" altLang="en-US" sz="14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p>
        </p:txBody>
      </p:sp>
      <p:sp>
        <p:nvSpPr>
          <p:cNvPr id="40969" name="矩形 39"/>
          <p:cNvSpPr>
            <a:spLocks noChangeArrowheads="1"/>
          </p:cNvSpPr>
          <p:nvPr/>
        </p:nvSpPr>
        <p:spPr bwMode="auto">
          <a:xfrm>
            <a:off x="7715250" y="4762500"/>
            <a:ext cx="2236788"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20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点击添加文字说明</a:t>
            </a:r>
            <a:endParaRPr lang="en-US" altLang="zh-CN" sz="20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7" name="矩形 10"/>
          <p:cNvSpPr>
            <a:spLocks noChangeArrowheads="1"/>
          </p:cNvSpPr>
          <p:nvPr/>
        </p:nvSpPr>
        <p:spPr bwMode="auto">
          <a:xfrm>
            <a:off x="3703638" y="4165600"/>
            <a:ext cx="49498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buFont typeface="Arial" panose="020B0604020202020204" pitchFamily="34" charset="0"/>
              <a:buNone/>
            </a:pPr>
            <a:r>
              <a:rPr lang="zh-CN" altLang="en-US" sz="18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汇报人：</a:t>
            </a:r>
            <a:r>
              <a:rPr lang="en-US" altLang="zh-CN" sz="18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xiazaii     </a:t>
            </a:r>
            <a:r>
              <a:rPr lang="zh-CN" altLang="en-US" sz="18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汇报时间：</a:t>
            </a:r>
            <a:endParaRPr lang="en-US" altLang="zh-CN" sz="18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1988" name="矩形 5"/>
          <p:cNvSpPr>
            <a:spLocks noChangeArrowheads="1"/>
          </p:cNvSpPr>
          <p:nvPr/>
        </p:nvSpPr>
        <p:spPr bwMode="auto">
          <a:xfrm>
            <a:off x="2489200" y="2082800"/>
            <a:ext cx="73787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a:solidFill>
                  <a:srgbClr val="DB6344"/>
                </a:solidFill>
              </a:rPr>
              <a:t>Thanks You </a:t>
            </a:r>
            <a:endParaRPr lang="zh-CN" altLang="en-US">
              <a:solidFill>
                <a:srgbClr val="DB6344"/>
              </a:solidFill>
              <a:sym typeface="宋体" panose="02010600030101010101" pitchFamily="2" charset="-122"/>
            </a:endParaRPr>
          </a:p>
        </p:txBody>
      </p:sp>
      <p:sp>
        <p:nvSpPr>
          <p:cNvPr id="41989" name="矩形 14"/>
          <p:cNvSpPr>
            <a:spLocks noChangeArrowheads="1"/>
          </p:cNvSpPr>
          <p:nvPr/>
        </p:nvSpPr>
        <p:spPr bwMode="auto">
          <a:xfrm>
            <a:off x="2489200" y="3616325"/>
            <a:ext cx="73787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24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适用于绿色环保及课件类演示</a:t>
            </a:r>
          </a:p>
        </p:txBody>
      </p:sp>
      <p:sp>
        <p:nvSpPr>
          <p:cNvPr id="30726" name="矩形 6"/>
          <p:cNvSpPr>
            <a:spLocks noChangeArrowheads="1"/>
          </p:cNvSpPr>
          <p:nvPr/>
        </p:nvSpPr>
        <p:spPr bwMode="auto">
          <a:xfrm>
            <a:off x="1428750" y="2736850"/>
            <a:ext cx="93345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buFont typeface="Arial" panose="020B0604020202020204" pitchFamily="34" charset="0"/>
              <a:buNone/>
            </a:pPr>
            <a:r>
              <a:rPr lang="zh-CN" altLang="en-US" sz="5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水墨中国风商务演示模板</a:t>
            </a:r>
            <a:endParaRPr lang="en-US" altLang="zh-CN" sz="5400" b="1">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0726"/>
                                        </p:tgtEl>
                                        <p:attrNameLst>
                                          <p:attrName>style.visibility</p:attrName>
                                        </p:attrNameLst>
                                      </p:cBhvr>
                                      <p:to>
                                        <p:strVal val="visible"/>
                                      </p:to>
                                    </p:set>
                                    <p:anim calcmode="lin" valueType="num">
                                      <p:cBhvr>
                                        <p:cTn id="7" dur="500" fill="hold"/>
                                        <p:tgtEl>
                                          <p:spTgt spid="30726"/>
                                        </p:tgtEl>
                                        <p:attrNameLst>
                                          <p:attrName>ppt_w</p:attrName>
                                        </p:attrNameLst>
                                      </p:cBhvr>
                                      <p:tavLst>
                                        <p:tav tm="0">
                                          <p:val>
                                            <p:fltVal val="0"/>
                                          </p:val>
                                        </p:tav>
                                        <p:tav tm="100000">
                                          <p:val>
                                            <p:strVal val="#ppt_w"/>
                                          </p:val>
                                        </p:tav>
                                      </p:tavLst>
                                    </p:anim>
                                    <p:anim calcmode="lin" valueType="num">
                                      <p:cBhvr>
                                        <p:cTn id="8" dur="500" fill="hold"/>
                                        <p:tgtEl>
                                          <p:spTgt spid="30726"/>
                                        </p:tgtEl>
                                        <p:attrNameLst>
                                          <p:attrName>ppt_h</p:attrName>
                                        </p:attrNameLst>
                                      </p:cBhvr>
                                      <p:tavLst>
                                        <p:tav tm="0">
                                          <p:val>
                                            <p:fltVal val="0"/>
                                          </p:val>
                                        </p:tav>
                                        <p:tav tm="100000">
                                          <p:val>
                                            <p:strVal val="#ppt_h"/>
                                          </p:val>
                                        </p:tav>
                                      </p:tavLst>
                                    </p:anim>
                                    <p:animEffect>
                                      <p:cBhvr>
                                        <p:cTn id="9" dur="500"/>
                                        <p:tgtEl>
                                          <p:spTgt spid="30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bldLvl="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6386" name="矩形 4"/>
          <p:cNvSpPr>
            <a:spLocks noChangeArrowheads="1"/>
          </p:cNvSpPr>
          <p:nvPr/>
        </p:nvSpPr>
        <p:spPr bwMode="auto">
          <a:xfrm>
            <a:off x="0" y="0"/>
            <a:ext cx="12192000" cy="6858000"/>
          </a:xfrm>
          <a:prstGeom prst="rect">
            <a:avLst/>
          </a:prstGeom>
          <a:solidFill>
            <a:srgbClr val="D9CCB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16387" name="Text Box 3"/>
          <p:cNvSpPr>
            <a:spLocks noChangeArrowheads="1"/>
          </p:cNvSpPr>
          <p:nvPr/>
        </p:nvSpPr>
        <p:spPr bwMode="auto">
          <a:xfrm>
            <a:off x="4156075" y="3525838"/>
            <a:ext cx="38782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zh-CN" altLang="en-US" sz="72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内容标题</a:t>
            </a:r>
          </a:p>
        </p:txBody>
      </p:sp>
      <p:sp>
        <p:nvSpPr>
          <p:cNvPr id="16388" name="矩形 10"/>
          <p:cNvSpPr>
            <a:spLocks noChangeArrowheads="1"/>
          </p:cNvSpPr>
          <p:nvPr/>
        </p:nvSpPr>
        <p:spPr bwMode="auto">
          <a:xfrm>
            <a:off x="4829175" y="2335213"/>
            <a:ext cx="2533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en-US" altLang="zh-CN" sz="20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The work summary</a:t>
            </a:r>
            <a:endParaRPr lang="zh-CN" altLang="en-US" sz="1800">
              <a:latin typeface="Arial" panose="020B0604020202020204" pitchFamily="34" charset="0"/>
            </a:endParaRPr>
          </a:p>
        </p:txBody>
      </p:sp>
      <p:sp>
        <p:nvSpPr>
          <p:cNvPr id="16389" name="直接连接符 11"/>
          <p:cNvSpPr>
            <a:spLocks noChangeShapeType="1"/>
          </p:cNvSpPr>
          <p:nvPr/>
        </p:nvSpPr>
        <p:spPr bwMode="auto">
          <a:xfrm>
            <a:off x="3486150" y="2852738"/>
            <a:ext cx="5219700" cy="0"/>
          </a:xfrm>
          <a:prstGeom prst="line">
            <a:avLst/>
          </a:prstGeom>
          <a:noFill/>
          <a:ln w="63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16390" name="组合 14"/>
          <p:cNvGrpSpPr/>
          <p:nvPr/>
        </p:nvGrpSpPr>
        <p:grpSpPr bwMode="auto">
          <a:xfrm>
            <a:off x="5472113" y="0"/>
            <a:ext cx="1247775" cy="1106488"/>
            <a:chOff x="0" y="0"/>
            <a:chExt cx="1247245" cy="1106129"/>
          </a:xfrm>
        </p:grpSpPr>
        <p:sp>
          <p:nvSpPr>
            <p:cNvPr id="16392" name="任意多边形 15"/>
            <p:cNvSpPr>
              <a:spLocks noChangeArrowheads="1"/>
            </p:cNvSpPr>
            <p:nvPr/>
          </p:nvSpPr>
          <p:spPr bwMode="auto">
            <a:xfrm>
              <a:off x="198648" y="0"/>
              <a:ext cx="849951" cy="1106129"/>
            </a:xfrm>
            <a:custGeom>
              <a:avLst/>
              <a:gdLst>
                <a:gd name="T0" fmla="*/ 0 w 1143000"/>
                <a:gd name="T1" fmla="*/ 0 h 1253613"/>
                <a:gd name="T2" fmla="*/ 143708 w 1143000"/>
                <a:gd name="T3" fmla="*/ 0 h 1253613"/>
                <a:gd name="T4" fmla="*/ 143708 w 1143000"/>
                <a:gd name="T5" fmla="*/ 521987 h 1253613"/>
                <a:gd name="T6" fmla="*/ 142540 w 1143000"/>
                <a:gd name="T7" fmla="*/ 521987 h 1253613"/>
                <a:gd name="T8" fmla="*/ 71854 w 1143000"/>
                <a:gd name="T9" fmla="*/ 349812 h 1253613"/>
                <a:gd name="T10" fmla="*/ 1168 w 1143000"/>
                <a:gd name="T11" fmla="*/ 521987 h 1253613"/>
                <a:gd name="T12" fmla="*/ 0 w 1143000"/>
                <a:gd name="T13" fmla="*/ 521987 h 1253613"/>
                <a:gd name="T14" fmla="*/ 0 60000 65536"/>
                <a:gd name="T15" fmla="*/ 0 60000 65536"/>
                <a:gd name="T16" fmla="*/ 0 60000 65536"/>
                <a:gd name="T17" fmla="*/ 0 60000 65536"/>
                <a:gd name="T18" fmla="*/ 0 60000 65536"/>
                <a:gd name="T19" fmla="*/ 0 60000 65536"/>
                <a:gd name="T20" fmla="*/ 0 60000 65536"/>
                <a:gd name="T21" fmla="*/ 0 w 1143000"/>
                <a:gd name="T22" fmla="*/ 0 h 1253613"/>
                <a:gd name="T23" fmla="*/ 1143000 w 1143000"/>
                <a:gd name="T24" fmla="*/ 1253613 h 12536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43000" h="1253613">
                  <a:moveTo>
                    <a:pt x="0" y="0"/>
                  </a:moveTo>
                  <a:lnTo>
                    <a:pt x="1143000" y="0"/>
                  </a:lnTo>
                  <a:lnTo>
                    <a:pt x="1143000" y="1253613"/>
                  </a:lnTo>
                  <a:lnTo>
                    <a:pt x="1133711" y="1253613"/>
                  </a:lnTo>
                  <a:lnTo>
                    <a:pt x="571500" y="840116"/>
                  </a:lnTo>
                  <a:lnTo>
                    <a:pt x="9288" y="1253613"/>
                  </a:lnTo>
                  <a:lnTo>
                    <a:pt x="0" y="1253613"/>
                  </a:lnTo>
                  <a:lnTo>
                    <a:pt x="0" y="0"/>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6393" name="矩形 18"/>
            <p:cNvSpPr>
              <a:spLocks noChangeArrowheads="1"/>
            </p:cNvSpPr>
            <p:nvPr/>
          </p:nvSpPr>
          <p:spPr bwMode="auto">
            <a:xfrm>
              <a:off x="0" y="183732"/>
              <a:ext cx="12472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18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LOGO</a:t>
              </a:r>
            </a:p>
          </p:txBody>
        </p:sp>
      </p:grpSp>
      <p:sp>
        <p:nvSpPr>
          <p:cNvPr id="16391" name="矩形 1"/>
          <p:cNvSpPr>
            <a:spLocks noChangeArrowheads="1"/>
          </p:cNvSpPr>
          <p:nvPr/>
        </p:nvSpPr>
        <p:spPr bwMode="auto">
          <a:xfrm>
            <a:off x="5183188" y="2978150"/>
            <a:ext cx="1825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zh-CN" altLang="en-US" sz="32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点击添加</a:t>
            </a:r>
            <a:endParaRPr lang="en-US" altLang="zh-CN" sz="32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矩形 7"/>
          <p:cNvSpPr>
            <a:spLocks noChangeArrowheads="1"/>
          </p:cNvSpPr>
          <p:nvPr/>
        </p:nvSpPr>
        <p:spPr bwMode="auto">
          <a:xfrm>
            <a:off x="0" y="0"/>
            <a:ext cx="12192000" cy="6858000"/>
          </a:xfrm>
          <a:prstGeom prst="rect">
            <a:avLst/>
          </a:pr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17411" name="Rectangle 23"/>
          <p:cNvSpPr>
            <a:spLocks noChangeArrowheads="1"/>
          </p:cNvSpPr>
          <p:nvPr/>
        </p:nvSpPr>
        <p:spPr bwMode="auto">
          <a:xfrm>
            <a:off x="5487988" y="2933700"/>
            <a:ext cx="1474787"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2600"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rPr>
              <a:t>单击此处添加标题</a:t>
            </a:r>
            <a:endParaRPr lang="en-US" altLang="zh-CN" sz="2600"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7412" name="组合 28"/>
          <p:cNvGrpSpPr/>
          <p:nvPr/>
        </p:nvGrpSpPr>
        <p:grpSpPr bwMode="auto">
          <a:xfrm>
            <a:off x="3948113" y="1720850"/>
            <a:ext cx="4306887" cy="4038600"/>
            <a:chOff x="0" y="0"/>
            <a:chExt cx="3763541" cy="3478292"/>
          </a:xfrm>
        </p:grpSpPr>
        <p:sp>
          <p:nvSpPr>
            <p:cNvPr id="17431" name="AutoShape 4"/>
            <p:cNvSpPr>
              <a:spLocks noChangeArrowheads="1"/>
            </p:cNvSpPr>
            <p:nvPr/>
          </p:nvSpPr>
          <p:spPr bwMode="auto">
            <a:xfrm rot="-2232521">
              <a:off x="0" y="0"/>
              <a:ext cx="3763541" cy="347829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2147483646 w 21600"/>
                <a:gd name="T9" fmla="*/ 2147483646 h 21600"/>
                <a:gd name="T10" fmla="*/ 2147483646 w 21600"/>
                <a:gd name="T11" fmla="*/ 2147483646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955" y="16037"/>
                  </a:moveTo>
                  <a:cubicBezTo>
                    <a:pt x="17358" y="14655"/>
                    <a:pt x="18149" y="12769"/>
                    <a:pt x="18149" y="10800"/>
                  </a:cubicBezTo>
                  <a:cubicBezTo>
                    <a:pt x="18149" y="9018"/>
                    <a:pt x="17501" y="7297"/>
                    <a:pt x="16328" y="5957"/>
                  </a:cubicBezTo>
                  <a:lnTo>
                    <a:pt x="18924" y="3683"/>
                  </a:lnTo>
                  <a:cubicBezTo>
                    <a:pt x="20649" y="5653"/>
                    <a:pt x="21600" y="8182"/>
                    <a:pt x="21600" y="10800"/>
                  </a:cubicBezTo>
                  <a:cubicBezTo>
                    <a:pt x="21600" y="13693"/>
                    <a:pt x="20438" y="16466"/>
                    <a:pt x="18376" y="18496"/>
                  </a:cubicBezTo>
                  <a:lnTo>
                    <a:pt x="20270" y="20420"/>
                  </a:lnTo>
                  <a:lnTo>
                    <a:pt x="14012" y="20372"/>
                  </a:lnTo>
                  <a:lnTo>
                    <a:pt x="14061" y="14113"/>
                  </a:lnTo>
                  <a:lnTo>
                    <a:pt x="15955" y="16037"/>
                  </a:lnTo>
                  <a:close/>
                </a:path>
              </a:pathLst>
            </a:custGeom>
            <a:solidFill>
              <a:srgbClr val="54823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nchor="ctr"/>
            <a:lstStyle/>
            <a:p>
              <a:endParaRPr lang="zh-CN" altLang="en-US"/>
            </a:p>
          </p:txBody>
        </p:sp>
        <p:sp>
          <p:nvSpPr>
            <p:cNvPr id="2" name="WordArt 7"/>
            <p:cNvSpPr>
              <a:spLocks noChangeArrowheads="1" noChangeShapeType="1" noTextEdit="1"/>
            </p:cNvSpPr>
            <p:nvPr/>
          </p:nvSpPr>
          <p:spPr bwMode="auto">
            <a:xfrm rot="3394332">
              <a:off x="1373566" y="482428"/>
              <a:ext cx="2105025" cy="1771650"/>
            </a:xfrm>
            <a:prstGeom prst="rect">
              <a:avLst/>
            </a:prstGeom>
          </p:spPr>
          <p:txBody>
            <a:bodyPr spcFirstLastPara="1" wrap="none" fromWordArt="1">
              <a:prstTxWarp prst="textArchUp">
                <a:avLst>
                  <a:gd name="adj" fmla="val 12546007"/>
                </a:avLst>
              </a:prstTxWarp>
            </a:bodyPr>
            <a:lstStyle/>
            <a:p>
              <a:pPr algn="ctr" eaLnBrk="1" hangingPunct="1">
                <a:buFont typeface="Arial" panose="020B0604020202020204" pitchFamily="34" charset="0"/>
                <a:buNone/>
                <a:defRPr/>
              </a:pPr>
              <a:r>
                <a:rPr lang="zh-CN" altLang="en-US" sz="2000" strike="sngStrike" kern="10">
                  <a:solidFill>
                    <a:schemeClr val="bg1"/>
                  </a:solidFill>
                  <a:latin typeface="微软雅黑" panose="020B0503020204020204" pitchFamily="34" charset="-122"/>
                  <a:ea typeface="微软雅黑" panose="020B0503020204020204" pitchFamily="34" charset="-122"/>
                </a:rPr>
                <a:t>单击此处添加文字</a:t>
              </a:r>
            </a:p>
          </p:txBody>
        </p:sp>
      </p:grpSp>
      <p:grpSp>
        <p:nvGrpSpPr>
          <p:cNvPr id="17413" name="组合 31"/>
          <p:cNvGrpSpPr/>
          <p:nvPr/>
        </p:nvGrpSpPr>
        <p:grpSpPr bwMode="auto">
          <a:xfrm>
            <a:off x="7766050" y="1903413"/>
            <a:ext cx="2749550" cy="1274762"/>
            <a:chOff x="0" y="0"/>
            <a:chExt cx="2403475" cy="1098167"/>
          </a:xfrm>
        </p:grpSpPr>
        <p:sp>
          <p:nvSpPr>
            <p:cNvPr id="17428" name="Line 19"/>
            <p:cNvSpPr>
              <a:spLocks noChangeShapeType="1"/>
            </p:cNvSpPr>
            <p:nvPr/>
          </p:nvSpPr>
          <p:spPr bwMode="auto">
            <a:xfrm flipH="1">
              <a:off x="0" y="369248"/>
              <a:ext cx="2403475" cy="1"/>
            </a:xfrm>
            <a:prstGeom prst="line">
              <a:avLst/>
            </a:prstGeom>
            <a:noFill/>
            <a:ln w="19050">
              <a:solidFill>
                <a:srgbClr val="548235"/>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7429" name="TextBox 19"/>
            <p:cNvSpPr>
              <a:spLocks noChangeArrowheads="1"/>
            </p:cNvSpPr>
            <p:nvPr/>
          </p:nvSpPr>
          <p:spPr bwMode="auto">
            <a:xfrm>
              <a:off x="638688" y="0"/>
              <a:ext cx="1728238" cy="318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b="1">
                  <a:solidFill>
                    <a:srgbClr val="548235"/>
                  </a:solidFill>
                  <a:latin typeface="微软雅黑" panose="020B0503020204020204" pitchFamily="34" charset="-122"/>
                  <a:ea typeface="微软雅黑" panose="020B0503020204020204" pitchFamily="34" charset="-122"/>
                  <a:sym typeface="宋体" panose="02010600030101010101" pitchFamily="2" charset="-122"/>
                </a:rPr>
                <a:t>点击添加文本</a:t>
              </a:r>
              <a:endParaRPr lang="zh-CN" altLang="en-US">
                <a:solidFill>
                  <a:srgbClr val="548235"/>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7430" name="TextBox 20"/>
            <p:cNvSpPr>
              <a:spLocks noChangeArrowheads="1"/>
            </p:cNvSpPr>
            <p:nvPr/>
          </p:nvSpPr>
          <p:spPr bwMode="auto">
            <a:xfrm>
              <a:off x="524524" y="392363"/>
              <a:ext cx="1869436" cy="705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000">
                  <a:solidFill>
                    <a:srgbClr val="3B3B3B"/>
                  </a:solidFill>
                  <a:latin typeface="微软雅黑" panose="020B0503020204020204" pitchFamily="34" charset="-122"/>
                  <a:ea typeface="微软雅黑" panose="020B0503020204020204" pitchFamily="34" charset="-122"/>
                  <a:sym typeface="微软雅黑" panose="020B0503020204020204" pitchFamily="34" charset="-122"/>
                </a:rPr>
                <a:t>单击此处添加段落文本单击此处添加段落文本单击此处添加段落文本单击此处添加段落文本</a:t>
              </a:r>
              <a:endParaRPr lang="zh-CN" altLang="en-US" sz="1800">
                <a:latin typeface="Arial" panose="020B0604020202020204" pitchFamily="34" charset="0"/>
              </a:endParaRPr>
            </a:p>
          </p:txBody>
        </p:sp>
      </p:grpSp>
      <p:grpSp>
        <p:nvGrpSpPr>
          <p:cNvPr id="17414" name="组合 1"/>
          <p:cNvGrpSpPr/>
          <p:nvPr/>
        </p:nvGrpSpPr>
        <p:grpSpPr bwMode="auto">
          <a:xfrm>
            <a:off x="4252913" y="1679575"/>
            <a:ext cx="4306887" cy="4037013"/>
            <a:chOff x="0" y="0"/>
            <a:chExt cx="3764584" cy="3477329"/>
          </a:xfrm>
        </p:grpSpPr>
        <p:sp>
          <p:nvSpPr>
            <p:cNvPr id="17426" name="AutoShape 6"/>
            <p:cNvSpPr>
              <a:spLocks noChangeArrowheads="1"/>
            </p:cNvSpPr>
            <p:nvPr/>
          </p:nvSpPr>
          <p:spPr bwMode="auto">
            <a:xfrm rot="-9453040">
              <a:off x="0" y="0"/>
              <a:ext cx="3764584" cy="3477329"/>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2147483646 w 21600"/>
                <a:gd name="T9" fmla="*/ 2147483646 h 21600"/>
                <a:gd name="T10" fmla="*/ 2147483646 w 21600"/>
                <a:gd name="T11" fmla="*/ 2147483646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955" y="16037"/>
                  </a:moveTo>
                  <a:cubicBezTo>
                    <a:pt x="17358" y="14655"/>
                    <a:pt x="18149" y="12769"/>
                    <a:pt x="18149" y="10800"/>
                  </a:cubicBezTo>
                  <a:cubicBezTo>
                    <a:pt x="18149" y="9130"/>
                    <a:pt x="17580" y="7511"/>
                    <a:pt x="16538" y="6208"/>
                  </a:cubicBezTo>
                  <a:lnTo>
                    <a:pt x="19232" y="4052"/>
                  </a:lnTo>
                  <a:cubicBezTo>
                    <a:pt x="20765" y="5967"/>
                    <a:pt x="21600" y="8347"/>
                    <a:pt x="21600" y="10800"/>
                  </a:cubicBezTo>
                  <a:cubicBezTo>
                    <a:pt x="21600" y="13693"/>
                    <a:pt x="20438" y="16466"/>
                    <a:pt x="18376" y="18496"/>
                  </a:cubicBezTo>
                  <a:lnTo>
                    <a:pt x="20270" y="20420"/>
                  </a:lnTo>
                  <a:lnTo>
                    <a:pt x="14012" y="20372"/>
                  </a:lnTo>
                  <a:lnTo>
                    <a:pt x="14061" y="14113"/>
                  </a:lnTo>
                  <a:lnTo>
                    <a:pt x="15955" y="16037"/>
                  </a:lnTo>
                  <a:close/>
                </a:path>
              </a:pathLst>
            </a:custGeom>
            <a:solidFill>
              <a:srgbClr val="DB6344"/>
            </a:solidFill>
            <a:ln w="3175" cap="flat" cmpd="sng">
              <a:solidFill>
                <a:srgbClr val="EAEAEA"/>
              </a:solidFill>
              <a:miter lim="800000"/>
            </a:ln>
          </p:spPr>
          <p:txBody>
            <a:bodyPr anchor="ctr"/>
            <a:lstStyle/>
            <a:p>
              <a:endParaRPr lang="zh-CN" altLang="en-US"/>
            </a:p>
          </p:txBody>
        </p:sp>
        <p:sp>
          <p:nvSpPr>
            <p:cNvPr id="4" name="WordArt 9"/>
            <p:cNvSpPr>
              <a:spLocks noChangeArrowheads="1" noChangeShapeType="1" noTextEdit="1"/>
            </p:cNvSpPr>
            <p:nvPr/>
          </p:nvSpPr>
          <p:spPr bwMode="auto">
            <a:xfrm rot="17984564">
              <a:off x="219729" y="577466"/>
              <a:ext cx="2105025" cy="1770063"/>
            </a:xfrm>
            <a:prstGeom prst="rect">
              <a:avLst/>
            </a:prstGeom>
          </p:spPr>
          <p:txBody>
            <a:bodyPr spcFirstLastPara="1" wrap="none" fromWordArt="1">
              <a:prstTxWarp prst="textArchUp">
                <a:avLst>
                  <a:gd name="adj" fmla="val 12543391"/>
                </a:avLst>
              </a:prstTxWarp>
            </a:bodyPr>
            <a:lstStyle/>
            <a:p>
              <a:pPr algn="ctr" eaLnBrk="1" hangingPunct="1">
                <a:buFont typeface="Arial" panose="020B0604020202020204" pitchFamily="34" charset="0"/>
                <a:buNone/>
                <a:defRPr/>
              </a:pPr>
              <a:r>
                <a:rPr lang="zh-CN" altLang="en-US" sz="2000" strike="sngStrike" kern="10">
                  <a:solidFill>
                    <a:schemeClr val="bg1"/>
                  </a:solidFill>
                  <a:latin typeface="微软雅黑" panose="020B0503020204020204" pitchFamily="34" charset="-122"/>
                  <a:ea typeface="微软雅黑" panose="020B0503020204020204" pitchFamily="34" charset="-122"/>
                </a:rPr>
                <a:t>单击此处添加文字</a:t>
              </a:r>
            </a:p>
          </p:txBody>
        </p:sp>
      </p:grpSp>
      <p:grpSp>
        <p:nvGrpSpPr>
          <p:cNvPr id="17415" name="组合 38"/>
          <p:cNvGrpSpPr/>
          <p:nvPr/>
        </p:nvGrpSpPr>
        <p:grpSpPr bwMode="auto">
          <a:xfrm>
            <a:off x="2019300" y="1909763"/>
            <a:ext cx="2770188" cy="1231900"/>
            <a:chOff x="0" y="0"/>
            <a:chExt cx="2420667" cy="1061219"/>
          </a:xfrm>
        </p:grpSpPr>
        <p:sp>
          <p:nvSpPr>
            <p:cNvPr id="17423" name="Line 17"/>
            <p:cNvSpPr>
              <a:spLocks noChangeShapeType="1"/>
            </p:cNvSpPr>
            <p:nvPr/>
          </p:nvSpPr>
          <p:spPr bwMode="auto">
            <a:xfrm>
              <a:off x="15605" y="363805"/>
              <a:ext cx="2405062" cy="1"/>
            </a:xfrm>
            <a:prstGeom prst="line">
              <a:avLst/>
            </a:prstGeom>
            <a:noFill/>
            <a:ln w="19050">
              <a:solidFill>
                <a:srgbClr val="DB6344"/>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7424" name="TextBox 42"/>
            <p:cNvSpPr>
              <a:spLocks noChangeArrowheads="1"/>
            </p:cNvSpPr>
            <p:nvPr/>
          </p:nvSpPr>
          <p:spPr bwMode="auto">
            <a:xfrm>
              <a:off x="1" y="0"/>
              <a:ext cx="1728238" cy="318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b="1">
                  <a:solidFill>
                    <a:srgbClr val="DB6344"/>
                  </a:solidFill>
                  <a:latin typeface="微软雅黑" panose="020B0503020204020204" pitchFamily="34" charset="-122"/>
                  <a:ea typeface="微软雅黑" panose="020B0503020204020204" pitchFamily="34" charset="-122"/>
                  <a:sym typeface="宋体" panose="02010600030101010101" pitchFamily="2" charset="-122"/>
                </a:rPr>
                <a:t>点击添加文本</a:t>
              </a:r>
              <a:endParaRPr lang="zh-CN" altLang="en-US">
                <a:solidFill>
                  <a:srgbClr val="DB6344"/>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7425" name="TextBox 43"/>
            <p:cNvSpPr>
              <a:spLocks noChangeArrowheads="1"/>
            </p:cNvSpPr>
            <p:nvPr/>
          </p:nvSpPr>
          <p:spPr bwMode="auto">
            <a:xfrm>
              <a:off x="0" y="408907"/>
              <a:ext cx="1888314" cy="65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000">
                  <a:solidFill>
                    <a:srgbClr val="3B3B3B"/>
                  </a:solidFill>
                  <a:latin typeface="微软雅黑" panose="020B0503020204020204" pitchFamily="34" charset="-122"/>
                  <a:ea typeface="微软雅黑" panose="020B0503020204020204" pitchFamily="34" charset="-122"/>
                  <a:sym typeface="微软雅黑" panose="020B0503020204020204" pitchFamily="34" charset="-122"/>
                </a:rPr>
                <a:t>单击此处添加段落文本单击此处添加段落文本单击此处添加段落文本单击此处添加段落文本</a:t>
              </a:r>
              <a:endParaRPr lang="zh-CN" altLang="en-US" sz="1800">
                <a:latin typeface="Arial" panose="020B0604020202020204" pitchFamily="34" charset="0"/>
              </a:endParaRPr>
            </a:p>
          </p:txBody>
        </p:sp>
      </p:grpSp>
      <p:grpSp>
        <p:nvGrpSpPr>
          <p:cNvPr id="17416" name="组合 3"/>
          <p:cNvGrpSpPr/>
          <p:nvPr/>
        </p:nvGrpSpPr>
        <p:grpSpPr bwMode="auto">
          <a:xfrm>
            <a:off x="4232275" y="1274763"/>
            <a:ext cx="3978275" cy="4370387"/>
            <a:chOff x="0" y="0"/>
            <a:chExt cx="3477329" cy="3764584"/>
          </a:xfrm>
        </p:grpSpPr>
        <p:sp>
          <p:nvSpPr>
            <p:cNvPr id="17421" name="AutoShape 5"/>
            <p:cNvSpPr>
              <a:spLocks noChangeArrowheads="1"/>
            </p:cNvSpPr>
            <p:nvPr/>
          </p:nvSpPr>
          <p:spPr bwMode="auto">
            <a:xfrm rot="5078397">
              <a:off x="-143627" y="143624"/>
              <a:ext cx="3764584" cy="3477329"/>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2147483646 w 21600"/>
                <a:gd name="T9" fmla="*/ 2147483646 h 21600"/>
                <a:gd name="T10" fmla="*/ 2147483646 w 21600"/>
                <a:gd name="T11" fmla="*/ 2147483646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955" y="16037"/>
                  </a:moveTo>
                  <a:cubicBezTo>
                    <a:pt x="17358" y="14655"/>
                    <a:pt x="18149" y="12769"/>
                    <a:pt x="18149" y="10800"/>
                  </a:cubicBezTo>
                  <a:cubicBezTo>
                    <a:pt x="18149" y="9018"/>
                    <a:pt x="17501" y="7297"/>
                    <a:pt x="16327" y="5957"/>
                  </a:cubicBezTo>
                  <a:lnTo>
                    <a:pt x="18923" y="3683"/>
                  </a:lnTo>
                  <a:cubicBezTo>
                    <a:pt x="20648" y="5652"/>
                    <a:pt x="21600" y="8181"/>
                    <a:pt x="21600" y="10800"/>
                  </a:cubicBezTo>
                  <a:cubicBezTo>
                    <a:pt x="21600" y="13693"/>
                    <a:pt x="20438" y="16466"/>
                    <a:pt x="18376" y="18496"/>
                  </a:cubicBezTo>
                  <a:lnTo>
                    <a:pt x="20270" y="20420"/>
                  </a:lnTo>
                  <a:lnTo>
                    <a:pt x="14012" y="20372"/>
                  </a:lnTo>
                  <a:lnTo>
                    <a:pt x="14061" y="14113"/>
                  </a:lnTo>
                  <a:lnTo>
                    <a:pt x="15955" y="16037"/>
                  </a:lnTo>
                  <a:close/>
                </a:path>
              </a:pathLst>
            </a:custGeom>
            <a:solidFill>
              <a:srgbClr val="595959"/>
            </a:solidFill>
            <a:ln w="3175" cap="flat" cmpd="sng">
              <a:solidFill>
                <a:srgbClr val="D3E2FF"/>
              </a:solidFill>
              <a:miter lim="800000"/>
            </a:ln>
          </p:spPr>
          <p:txBody>
            <a:bodyPr lIns="0" rIns="0" anchor="ctr"/>
            <a:lstStyle/>
            <a:p>
              <a:endParaRPr lang="zh-CN" altLang="en-US"/>
            </a:p>
          </p:txBody>
        </p:sp>
        <p:sp>
          <p:nvSpPr>
            <p:cNvPr id="7188" name="WordArt 8"/>
            <p:cNvSpPr>
              <a:spLocks noChangeArrowheads="1" noChangeShapeType="1" noTextEdit="1"/>
            </p:cNvSpPr>
            <p:nvPr/>
          </p:nvSpPr>
          <p:spPr bwMode="auto">
            <a:xfrm rot="79672">
              <a:off x="498799" y="1639250"/>
              <a:ext cx="2474912" cy="1771650"/>
            </a:xfrm>
            <a:prstGeom prst="rect">
              <a:avLst/>
            </a:prstGeom>
          </p:spPr>
          <p:txBody>
            <a:bodyPr spcFirstLastPara="1" wrap="none" fromWordArt="1">
              <a:prstTxWarp prst="textArchDown">
                <a:avLst>
                  <a:gd name="adj" fmla="val 1788643"/>
                </a:avLst>
              </a:prstTxWarp>
            </a:bodyPr>
            <a:lstStyle/>
            <a:p>
              <a:pPr algn="ctr" eaLnBrk="1" hangingPunct="1">
                <a:buFont typeface="Arial" panose="020B0604020202020204" pitchFamily="34" charset="0"/>
                <a:buNone/>
                <a:defRPr/>
              </a:pPr>
              <a:r>
                <a:rPr lang="zh-CN" altLang="en-US" sz="2000" strike="sngStrike" kern="10">
                  <a:solidFill>
                    <a:schemeClr val="bg1"/>
                  </a:solidFill>
                  <a:latin typeface="微软雅黑" panose="020B0503020204020204" pitchFamily="34" charset="-122"/>
                  <a:ea typeface="微软雅黑" panose="020B0503020204020204" pitchFamily="34" charset="-122"/>
                </a:rPr>
                <a:t>单击此处添加文字</a:t>
              </a:r>
            </a:p>
          </p:txBody>
        </p:sp>
      </p:grpSp>
      <p:grpSp>
        <p:nvGrpSpPr>
          <p:cNvPr id="17417" name="组合 45"/>
          <p:cNvGrpSpPr/>
          <p:nvPr/>
        </p:nvGrpSpPr>
        <p:grpSpPr bwMode="auto">
          <a:xfrm>
            <a:off x="7635875" y="4665663"/>
            <a:ext cx="2832100" cy="1169987"/>
            <a:chOff x="0" y="0"/>
            <a:chExt cx="2474298" cy="1007275"/>
          </a:xfrm>
        </p:grpSpPr>
        <p:sp>
          <p:nvSpPr>
            <p:cNvPr id="17418" name="Line 18"/>
            <p:cNvSpPr>
              <a:spLocks noChangeShapeType="1"/>
            </p:cNvSpPr>
            <p:nvPr/>
          </p:nvSpPr>
          <p:spPr bwMode="auto">
            <a:xfrm flipH="1">
              <a:off x="0" y="359042"/>
              <a:ext cx="2405062" cy="1"/>
            </a:xfrm>
            <a:prstGeom prst="line">
              <a:avLst/>
            </a:prstGeom>
            <a:noFill/>
            <a:ln w="19050">
              <a:solidFill>
                <a:srgbClr val="595959"/>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7419" name="TextBox 19"/>
            <p:cNvSpPr>
              <a:spLocks noChangeArrowheads="1"/>
            </p:cNvSpPr>
            <p:nvPr/>
          </p:nvSpPr>
          <p:spPr bwMode="auto">
            <a:xfrm>
              <a:off x="691075" y="0"/>
              <a:ext cx="1728238" cy="318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b="1">
                  <a:solidFill>
                    <a:srgbClr val="595959"/>
                  </a:solidFill>
                  <a:latin typeface="微软雅黑" panose="020B0503020204020204" pitchFamily="34" charset="-122"/>
                  <a:ea typeface="微软雅黑" panose="020B0503020204020204" pitchFamily="34" charset="-122"/>
                  <a:sym typeface="宋体" panose="02010600030101010101" pitchFamily="2" charset="-122"/>
                </a:rPr>
                <a:t>点击添加文本</a:t>
              </a:r>
              <a:endParaRPr lang="zh-CN" altLang="en-US">
                <a:solidFill>
                  <a:srgbClr val="595959"/>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7420" name="TextBox 20"/>
            <p:cNvSpPr>
              <a:spLocks noChangeArrowheads="1"/>
            </p:cNvSpPr>
            <p:nvPr/>
          </p:nvSpPr>
          <p:spPr bwMode="auto">
            <a:xfrm>
              <a:off x="745511" y="458727"/>
              <a:ext cx="1728787" cy="548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Font typeface="Arial" panose="020B0604020202020204" pitchFamily="34" charset="0"/>
                <a:buNone/>
              </a:pPr>
              <a:r>
                <a:rPr lang="zh-CN" altLang="en-US" sz="1000">
                  <a:solidFill>
                    <a:srgbClr val="3B3B3B"/>
                  </a:solidFill>
                  <a:latin typeface="微软雅黑" panose="020B0503020204020204" pitchFamily="34" charset="-122"/>
                  <a:ea typeface="微软雅黑" panose="020B0503020204020204" pitchFamily="34" charset="-122"/>
                  <a:sym typeface="微软雅黑" panose="020B0503020204020204" pitchFamily="34" charset="-122"/>
                </a:rPr>
                <a:t>单击此处添加段落文本单击此处添加段落文本单击</a:t>
              </a:r>
            </a:p>
          </p:txBody>
        </p:sp>
      </p:gr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矩形 7"/>
          <p:cNvSpPr>
            <a:spLocks noChangeArrowheads="1"/>
          </p:cNvSpPr>
          <p:nvPr/>
        </p:nvSpPr>
        <p:spPr bwMode="auto">
          <a:xfrm>
            <a:off x="0" y="0"/>
            <a:ext cx="12192000" cy="6858000"/>
          </a:xfrm>
          <a:prstGeom prst="rect">
            <a:avLst/>
          </a:pr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18435" name="矩形 1"/>
          <p:cNvSpPr>
            <a:spLocks noChangeArrowheads="1"/>
          </p:cNvSpPr>
          <p:nvPr/>
        </p:nvSpPr>
        <p:spPr bwMode="auto">
          <a:xfrm>
            <a:off x="6096000" y="1449388"/>
            <a:ext cx="5616575" cy="4532312"/>
          </a:xfrm>
          <a:prstGeom prst="rect">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18436" name="TextBox 12"/>
          <p:cNvSpPr>
            <a:spLocks noChangeArrowheads="1"/>
          </p:cNvSpPr>
          <p:nvPr/>
        </p:nvSpPr>
        <p:spPr bwMode="auto">
          <a:xfrm>
            <a:off x="1616075" y="2327275"/>
            <a:ext cx="360045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Font typeface="Arial" panose="020B0604020202020204" pitchFamily="34" charset="0"/>
              <a:buNone/>
            </a:pPr>
            <a:r>
              <a:rPr lang="zh-CN" altLang="en-US"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这里输入简单的文字概述这里输入简单文字概</a:t>
            </a:r>
            <a:endParaRPr lang="en-US" altLang="zh-CN"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50000"/>
              </a:lnSpc>
              <a:spcBef>
                <a:spcPct val="0"/>
              </a:spcBef>
              <a:buFont typeface="Arial" panose="020B0604020202020204" pitchFamily="34" charset="0"/>
              <a:buNone/>
            </a:pPr>
            <a:r>
              <a:rPr lang="zh-CN" altLang="en-US"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述这里输入简单的文字概述这里入简单的文字</a:t>
            </a:r>
            <a:endParaRPr lang="en-US" altLang="zh-CN"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50000"/>
              </a:lnSpc>
              <a:spcBef>
                <a:spcPct val="0"/>
              </a:spcBef>
              <a:buFont typeface="Arial" panose="020B0604020202020204" pitchFamily="34" charset="0"/>
              <a:buNone/>
            </a:pPr>
            <a:r>
              <a:rPr lang="zh-CN" altLang="en-US"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概述这里输入述简单的文字概述这里输入简单</a:t>
            </a:r>
            <a:endParaRPr lang="en-US" altLang="zh-CN"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50000"/>
              </a:lnSpc>
              <a:spcBef>
                <a:spcPct val="0"/>
              </a:spcBef>
              <a:buFont typeface="Arial" panose="020B0604020202020204" pitchFamily="34" charset="0"/>
              <a:buNone/>
            </a:pPr>
            <a:r>
              <a:rPr lang="zh-CN" altLang="en-US"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的文字概述这里输入简单的文字概述这里输入</a:t>
            </a:r>
            <a:endParaRPr lang="en-US" altLang="zh-CN"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50000"/>
              </a:lnSpc>
              <a:spcBef>
                <a:spcPct val="0"/>
              </a:spcBef>
              <a:buFont typeface="Arial" panose="020B0604020202020204" pitchFamily="34" charset="0"/>
              <a:buNone/>
            </a:pPr>
            <a:r>
              <a:rPr lang="zh-CN" altLang="en-US" sz="12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简单的文字概述这里输入</a:t>
            </a:r>
            <a:endParaRPr lang="zh-CN" altLang="en-US" sz="1800">
              <a:latin typeface="Arial" panose="020B0604020202020204" pitchFamily="34" charset="0"/>
            </a:endParaRPr>
          </a:p>
        </p:txBody>
      </p:sp>
      <p:sp>
        <p:nvSpPr>
          <p:cNvPr id="18437" name="TextBox 13"/>
          <p:cNvSpPr>
            <a:spLocks noChangeArrowheads="1"/>
          </p:cNvSpPr>
          <p:nvPr/>
        </p:nvSpPr>
        <p:spPr bwMode="auto">
          <a:xfrm>
            <a:off x="2416175" y="1866900"/>
            <a:ext cx="2719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en-US" altLang="zh-CN" sz="2000" b="1">
                <a:solidFill>
                  <a:srgbClr val="3A3A3B"/>
                </a:solidFill>
                <a:latin typeface="微软雅黑" panose="020B0503020204020204" pitchFamily="34" charset="-122"/>
                <a:ea typeface="微软雅黑" panose="020B0503020204020204" pitchFamily="34" charset="-122"/>
                <a:sym typeface="微软雅黑" panose="020B0503020204020204" pitchFamily="34" charset="-122"/>
              </a:rPr>
              <a:t>2015</a:t>
            </a:r>
            <a:r>
              <a:rPr lang="zh-CN" altLang="en-US" sz="2000" b="1">
                <a:solidFill>
                  <a:srgbClr val="3A3A3B"/>
                </a:solidFill>
                <a:latin typeface="微软雅黑" panose="020B0503020204020204" pitchFamily="34" charset="-122"/>
                <a:ea typeface="微软雅黑" panose="020B0503020204020204" pitchFamily="34" charset="-122"/>
                <a:sym typeface="微软雅黑" panose="020B0503020204020204" pitchFamily="34" charset="-122"/>
              </a:rPr>
              <a:t>年工作情况</a:t>
            </a:r>
          </a:p>
        </p:txBody>
      </p:sp>
      <p:sp>
        <p:nvSpPr>
          <p:cNvPr id="18438" name="TextBox 14"/>
          <p:cNvSpPr>
            <a:spLocks noChangeArrowheads="1"/>
          </p:cNvSpPr>
          <p:nvPr/>
        </p:nvSpPr>
        <p:spPr bwMode="auto">
          <a:xfrm>
            <a:off x="6896100" y="1876425"/>
            <a:ext cx="2719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en-US" altLang="zh-CN" sz="2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2017</a:t>
            </a:r>
            <a:r>
              <a:rPr lang="zh-CN" altLang="en-US" sz="2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年工作情况</a:t>
            </a:r>
          </a:p>
        </p:txBody>
      </p:sp>
      <p:sp>
        <p:nvSpPr>
          <p:cNvPr id="18439" name="TextBox 15"/>
          <p:cNvSpPr>
            <a:spLocks noChangeArrowheads="1"/>
          </p:cNvSpPr>
          <p:nvPr/>
        </p:nvSpPr>
        <p:spPr bwMode="auto">
          <a:xfrm>
            <a:off x="6919913" y="2355850"/>
            <a:ext cx="3656012"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Font typeface="Arial" panose="020B0604020202020204" pitchFamily="34" charset="0"/>
              <a:buNone/>
            </a:pPr>
            <a:r>
              <a:rPr lang="zh-CN" altLang="en-US" sz="12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a:t>
            </a:r>
            <a:endParaRPr lang="zh-CN" altLang="en-US" sz="1800">
              <a:latin typeface="Arial" panose="020B0604020202020204" pitchFamily="34" charset="0"/>
            </a:endParaRPr>
          </a:p>
        </p:txBody>
      </p:sp>
      <p:sp>
        <p:nvSpPr>
          <p:cNvPr id="18440" name="矩形 6"/>
          <p:cNvSpPr>
            <a:spLocks noChangeArrowheads="1"/>
          </p:cNvSpPr>
          <p:nvPr/>
        </p:nvSpPr>
        <p:spPr bwMode="auto">
          <a:xfrm>
            <a:off x="3095625" y="4392613"/>
            <a:ext cx="1879600" cy="252412"/>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41" name="矩形 7"/>
          <p:cNvSpPr>
            <a:spLocks noChangeArrowheads="1"/>
          </p:cNvSpPr>
          <p:nvPr/>
        </p:nvSpPr>
        <p:spPr bwMode="auto">
          <a:xfrm>
            <a:off x="2016125" y="4792663"/>
            <a:ext cx="2946400" cy="252412"/>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42" name="矩形 8"/>
          <p:cNvSpPr>
            <a:spLocks noChangeArrowheads="1"/>
          </p:cNvSpPr>
          <p:nvPr/>
        </p:nvSpPr>
        <p:spPr bwMode="auto">
          <a:xfrm>
            <a:off x="2576513" y="5260975"/>
            <a:ext cx="2398712" cy="250825"/>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43" name="TextBox 19"/>
          <p:cNvSpPr>
            <a:spLocks noChangeArrowheads="1"/>
          </p:cNvSpPr>
          <p:nvPr/>
        </p:nvSpPr>
        <p:spPr bwMode="auto">
          <a:xfrm>
            <a:off x="3327400" y="4392613"/>
            <a:ext cx="11985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计划完成：</a:t>
            </a:r>
            <a:r>
              <a:rPr lang="en-US" altLang="zh-CN"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30</a:t>
            </a:r>
            <a:r>
              <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p>
        </p:txBody>
      </p:sp>
      <p:sp>
        <p:nvSpPr>
          <p:cNvPr id="18444" name="TextBox 20"/>
          <p:cNvSpPr>
            <a:spLocks noChangeArrowheads="1"/>
          </p:cNvSpPr>
          <p:nvPr/>
        </p:nvSpPr>
        <p:spPr bwMode="auto">
          <a:xfrm>
            <a:off x="2895600" y="4792663"/>
            <a:ext cx="15636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实际完成数目：</a:t>
            </a:r>
            <a:r>
              <a:rPr lang="en-US" altLang="zh-CN"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300</a:t>
            </a:r>
            <a:r>
              <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万</a:t>
            </a:r>
          </a:p>
        </p:txBody>
      </p:sp>
      <p:sp>
        <p:nvSpPr>
          <p:cNvPr id="18445" name="TextBox 21"/>
          <p:cNvSpPr>
            <a:spLocks noChangeArrowheads="1"/>
          </p:cNvSpPr>
          <p:nvPr/>
        </p:nvSpPr>
        <p:spPr bwMode="auto">
          <a:xfrm>
            <a:off x="3376613" y="5265738"/>
            <a:ext cx="11398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回款数：</a:t>
            </a:r>
            <a:r>
              <a:rPr lang="en-US" altLang="zh-CN"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100</a:t>
            </a:r>
            <a:r>
              <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万</a:t>
            </a:r>
          </a:p>
        </p:txBody>
      </p:sp>
      <p:sp>
        <p:nvSpPr>
          <p:cNvPr id="18446" name="矩形 12"/>
          <p:cNvSpPr>
            <a:spLocks noChangeArrowheads="1"/>
          </p:cNvSpPr>
          <p:nvPr/>
        </p:nvSpPr>
        <p:spPr bwMode="auto">
          <a:xfrm>
            <a:off x="7056438" y="4392613"/>
            <a:ext cx="1879600" cy="252412"/>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47" name="矩形 13"/>
          <p:cNvSpPr>
            <a:spLocks noChangeArrowheads="1"/>
          </p:cNvSpPr>
          <p:nvPr/>
        </p:nvSpPr>
        <p:spPr bwMode="auto">
          <a:xfrm>
            <a:off x="7069138" y="4792663"/>
            <a:ext cx="2946400" cy="252412"/>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48" name="矩形 14"/>
          <p:cNvSpPr>
            <a:spLocks noChangeArrowheads="1"/>
          </p:cNvSpPr>
          <p:nvPr/>
        </p:nvSpPr>
        <p:spPr bwMode="auto">
          <a:xfrm>
            <a:off x="7056438" y="5260975"/>
            <a:ext cx="2398712" cy="250825"/>
          </a:xfrm>
          <a:prstGeom prst="rect">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DB634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49" name="TextBox 25"/>
          <p:cNvSpPr>
            <a:spLocks noChangeArrowheads="1"/>
          </p:cNvSpPr>
          <p:nvPr/>
        </p:nvSpPr>
        <p:spPr bwMode="auto">
          <a:xfrm>
            <a:off x="7288213" y="4392613"/>
            <a:ext cx="11969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计划完成：</a:t>
            </a:r>
            <a:r>
              <a:rPr lang="en-US" altLang="zh-CN"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a:t>
            </a:r>
            <a:r>
              <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p>
        </p:txBody>
      </p:sp>
      <p:sp>
        <p:nvSpPr>
          <p:cNvPr id="18450" name="TextBox 26"/>
          <p:cNvSpPr>
            <a:spLocks noChangeArrowheads="1"/>
          </p:cNvSpPr>
          <p:nvPr/>
        </p:nvSpPr>
        <p:spPr bwMode="auto">
          <a:xfrm>
            <a:off x="7296150" y="4792663"/>
            <a:ext cx="15636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实际完成数目：</a:t>
            </a:r>
            <a:r>
              <a:rPr lang="en-US" altLang="zh-CN"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200</a:t>
            </a:r>
            <a:r>
              <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万</a:t>
            </a:r>
          </a:p>
        </p:txBody>
      </p:sp>
      <p:sp>
        <p:nvSpPr>
          <p:cNvPr id="18451" name="TextBox 27"/>
          <p:cNvSpPr>
            <a:spLocks noChangeArrowheads="1"/>
          </p:cNvSpPr>
          <p:nvPr/>
        </p:nvSpPr>
        <p:spPr bwMode="auto">
          <a:xfrm>
            <a:off x="7308850" y="5265738"/>
            <a:ext cx="11398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回款数：</a:t>
            </a:r>
            <a:r>
              <a:rPr lang="en-US" altLang="zh-CN"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100</a:t>
            </a:r>
            <a:r>
              <a:rPr lang="zh-CN" altLang="en-US"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万</a:t>
            </a:r>
          </a:p>
        </p:txBody>
      </p:sp>
      <p:sp>
        <p:nvSpPr>
          <p:cNvPr id="18452" name="椭圆 18"/>
          <p:cNvSpPr>
            <a:spLocks noChangeArrowheads="1"/>
          </p:cNvSpPr>
          <p:nvPr/>
        </p:nvSpPr>
        <p:spPr bwMode="auto">
          <a:xfrm>
            <a:off x="5626100" y="3006725"/>
            <a:ext cx="941388" cy="941388"/>
          </a:xfrm>
          <a:prstGeom prst="ellipse">
            <a:avLst/>
          </a:prstGeom>
          <a:solidFill>
            <a:srgbClr val="7F7F7F"/>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VS</a:t>
            </a:r>
            <a:endParaRPr lang="zh-CN" altLang="en-US"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灯片编号占位符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nSpc>
                <a:spcPct val="100000"/>
              </a:lnSpc>
              <a:spcBef>
                <a:spcPct val="0"/>
              </a:spcBef>
              <a:buFont typeface="Arial" panose="020B0604020202020204" pitchFamily="34" charset="0"/>
              <a:buNone/>
            </a:pPr>
            <a:fld id="{22C6B509-A86D-425C-A521-73D9FD85847B}" type="slidenum">
              <a:rPr lang="zh-CN" altLang="en-US" sz="1200" smtClean="0">
                <a:solidFill>
                  <a:srgbClr val="898989"/>
                </a:solidFill>
                <a:latin typeface="Arial" panose="020B0604020202020204" pitchFamily="34" charset="0"/>
              </a:rPr>
              <a:t>6</a:t>
            </a:fld>
            <a:endParaRPr lang="zh-CN" altLang="en-US" sz="1800">
              <a:latin typeface="Arial" panose="020B0604020202020204" pitchFamily="34" charset="0"/>
            </a:endParaRPr>
          </a:p>
        </p:txBody>
      </p:sp>
      <p:sp>
        <p:nvSpPr>
          <p:cNvPr id="20483" name="矩形 7"/>
          <p:cNvSpPr>
            <a:spLocks noChangeArrowheads="1"/>
          </p:cNvSpPr>
          <p:nvPr/>
        </p:nvSpPr>
        <p:spPr bwMode="auto">
          <a:xfrm>
            <a:off x="0" y="0"/>
            <a:ext cx="12192000" cy="6858000"/>
          </a:xfrm>
          <a:prstGeom prst="rect">
            <a:avLst/>
          </a:pr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 name="AutoShape 1"/>
          <p:cNvSpPr>
            <a:spLocks noChangeArrowheads="1"/>
          </p:cNvSpPr>
          <p:nvPr/>
        </p:nvSpPr>
        <p:spPr bwMode="auto">
          <a:xfrm>
            <a:off x="3282950" y="1393825"/>
            <a:ext cx="5175250" cy="5429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19" tIns="45719" rIns="45719" bIns="45719"/>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3200" b="1">
                <a:latin typeface="微软雅黑" panose="020B0503020204020204" pitchFamily="34" charset="-122"/>
                <a:ea typeface="微软雅黑" panose="020B0503020204020204" pitchFamily="34" charset="-122"/>
                <a:sym typeface="微软雅黑" panose="020B0503020204020204" pitchFamily="34" charset="-122"/>
              </a:rPr>
              <a:t>点击添加标题</a:t>
            </a:r>
            <a:r>
              <a:rPr lang="en-US" altLang="zh-CN" sz="3200" b="1">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0">
                <a:latin typeface="微软雅黑" panose="020B0503020204020204" pitchFamily="34" charset="-122"/>
                <a:ea typeface="微软雅黑" panose="020B0503020204020204" pitchFamily="34" charset="-122"/>
                <a:sym typeface="微软雅黑" panose="020B0503020204020204" pitchFamily="34" charset="-122"/>
              </a:rPr>
              <a:t>Add To The Title</a:t>
            </a:r>
            <a:endParaRPr lang="zh-CN" altLang="en-US" sz="200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485" name="AutoShape 2"/>
          <p:cNvSpPr>
            <a:spLocks noChangeArrowheads="1"/>
          </p:cNvSpPr>
          <p:nvPr/>
        </p:nvSpPr>
        <p:spPr bwMode="auto">
          <a:xfrm>
            <a:off x="3282950" y="1984375"/>
            <a:ext cx="5499100" cy="28575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19" tIns="45719" rIns="45719" bIns="45719"/>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sym typeface="Helvetica" panose="020B0604020202020204" pitchFamily="34" charset="0"/>
              </a:rPr>
              <a:t>点击添加备注信息把标题补充的更加清楚一些</a:t>
            </a:r>
            <a:endParaRPr lang="zh-CN" altLang="en-US" sz="1800">
              <a:ea typeface="微软雅黑" panose="020B0503020204020204" pitchFamily="34" charset="-122"/>
              <a:sym typeface="Helvetica" panose="020B0604020202020204" pitchFamily="34" charset="0"/>
            </a:endParaRPr>
          </a:p>
        </p:txBody>
      </p:sp>
      <p:sp>
        <p:nvSpPr>
          <p:cNvPr id="20486" name="AutoShape 4"/>
          <p:cNvSpPr>
            <a:spLocks noChangeArrowheads="1"/>
          </p:cNvSpPr>
          <p:nvPr/>
        </p:nvSpPr>
        <p:spPr bwMode="auto">
          <a:xfrm>
            <a:off x="1252538" y="2589213"/>
            <a:ext cx="2730500" cy="273050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0 60000 65536"/>
              <a:gd name="T10" fmla="*/ 0 60000 65536"/>
              <a:gd name="T11" fmla="*/ 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2F2F2"/>
          </a:solidFill>
          <a:ln w="25400" cmpd="sng">
            <a:solidFill>
              <a:srgbClr val="96A787"/>
            </a:solidFill>
            <a:miter lim="800000"/>
          </a:ln>
        </p:spPr>
        <p:txBody>
          <a:bodyPr wrap="none" anchor="ctr"/>
          <a:lstStyle/>
          <a:p>
            <a:endParaRPr lang="zh-CN" altLang="en-US"/>
          </a:p>
        </p:txBody>
      </p:sp>
      <p:sp>
        <p:nvSpPr>
          <p:cNvPr id="20487" name="AutoShape 5"/>
          <p:cNvSpPr>
            <a:spLocks noChangeArrowheads="1"/>
          </p:cNvSpPr>
          <p:nvPr/>
        </p:nvSpPr>
        <p:spPr bwMode="auto">
          <a:xfrm>
            <a:off x="1549400" y="5448300"/>
            <a:ext cx="1931988" cy="1019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20488" name="AutoShape 6"/>
          <p:cNvSpPr>
            <a:spLocks noChangeArrowheads="1"/>
          </p:cNvSpPr>
          <p:nvPr/>
        </p:nvSpPr>
        <p:spPr bwMode="auto">
          <a:xfrm>
            <a:off x="1354138" y="3862388"/>
            <a:ext cx="2527300" cy="13557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576" y="540"/>
                </a:moveTo>
                <a:cubicBezTo>
                  <a:pt x="17588" y="844"/>
                  <a:pt x="17594" y="1150"/>
                  <a:pt x="17594" y="1456"/>
                </a:cubicBezTo>
                <a:cubicBezTo>
                  <a:pt x="17594" y="8454"/>
                  <a:pt x="14552" y="14128"/>
                  <a:pt x="10800" y="14128"/>
                </a:cubicBezTo>
                <a:cubicBezTo>
                  <a:pt x="7046" y="14128"/>
                  <a:pt x="4005" y="8454"/>
                  <a:pt x="4005" y="1456"/>
                </a:cubicBezTo>
                <a:cubicBezTo>
                  <a:pt x="4005" y="1150"/>
                  <a:pt x="4010" y="844"/>
                  <a:pt x="4022" y="540"/>
                </a:cubicBezTo>
                <a:lnTo>
                  <a:pt x="27" y="0"/>
                </a:lnTo>
                <a:cubicBezTo>
                  <a:pt x="8" y="484"/>
                  <a:pt x="0" y="969"/>
                  <a:pt x="0" y="1456"/>
                </a:cubicBezTo>
                <a:cubicBezTo>
                  <a:pt x="0" y="12580"/>
                  <a:pt x="4834" y="21599"/>
                  <a:pt x="10800" y="21599"/>
                </a:cubicBezTo>
                <a:cubicBezTo>
                  <a:pt x="16764" y="21599"/>
                  <a:pt x="21600" y="12580"/>
                  <a:pt x="21600" y="1456"/>
                </a:cubicBezTo>
                <a:cubicBezTo>
                  <a:pt x="21600" y="969"/>
                  <a:pt x="21590" y="484"/>
                  <a:pt x="21571" y="0"/>
                </a:cubicBezTo>
                <a:lnTo>
                  <a:pt x="17576" y="540"/>
                </a:lnTo>
                <a:close/>
              </a:path>
            </a:pathLst>
          </a:cu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endParaRPr lang="zh-CN" altLang="en-US"/>
          </a:p>
        </p:txBody>
      </p:sp>
      <p:sp>
        <p:nvSpPr>
          <p:cNvPr id="20489" name="AutoShape 8"/>
          <p:cNvSpPr>
            <a:spLocks noChangeArrowheads="1"/>
          </p:cNvSpPr>
          <p:nvPr/>
        </p:nvSpPr>
        <p:spPr bwMode="auto">
          <a:xfrm>
            <a:off x="4913313" y="2589213"/>
            <a:ext cx="2730500" cy="273050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0 60000 65536"/>
              <a:gd name="T10" fmla="*/ 0 60000 65536"/>
              <a:gd name="T11" fmla="*/ 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2F2F2"/>
          </a:solidFill>
          <a:ln w="25400" cmpd="sng">
            <a:solidFill>
              <a:srgbClr val="DB6344"/>
            </a:solidFill>
            <a:miter lim="800000"/>
          </a:ln>
        </p:spPr>
        <p:txBody>
          <a:bodyPr wrap="none" anchor="ctr"/>
          <a:lstStyle/>
          <a:p>
            <a:endParaRPr lang="zh-CN" altLang="en-US"/>
          </a:p>
        </p:txBody>
      </p:sp>
      <p:sp>
        <p:nvSpPr>
          <p:cNvPr id="20490" name="AutoShape 10"/>
          <p:cNvSpPr>
            <a:spLocks noChangeArrowheads="1"/>
          </p:cNvSpPr>
          <p:nvPr/>
        </p:nvSpPr>
        <p:spPr bwMode="auto">
          <a:xfrm>
            <a:off x="5014913" y="2955925"/>
            <a:ext cx="2527300" cy="22621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965" y="3543"/>
                </a:moveTo>
                <a:cubicBezTo>
                  <a:pt x="16617" y="4979"/>
                  <a:pt x="17584" y="7188"/>
                  <a:pt x="17584" y="9528"/>
                </a:cubicBezTo>
                <a:cubicBezTo>
                  <a:pt x="17584" y="13715"/>
                  <a:pt x="14546" y="17111"/>
                  <a:pt x="10800" y="17111"/>
                </a:cubicBezTo>
                <a:cubicBezTo>
                  <a:pt x="7052" y="17111"/>
                  <a:pt x="4015" y="13715"/>
                  <a:pt x="4015" y="9528"/>
                </a:cubicBezTo>
                <a:cubicBezTo>
                  <a:pt x="4015" y="7188"/>
                  <a:pt x="4981" y="4979"/>
                  <a:pt x="6633" y="3543"/>
                </a:cubicBezTo>
                <a:lnTo>
                  <a:pt x="4167" y="0"/>
                </a:lnTo>
                <a:cubicBezTo>
                  <a:pt x="1537" y="2286"/>
                  <a:pt x="0" y="5803"/>
                  <a:pt x="0" y="9528"/>
                </a:cubicBezTo>
                <a:cubicBezTo>
                  <a:pt x="0" y="16194"/>
                  <a:pt x="4834" y="21600"/>
                  <a:pt x="10800" y="21600"/>
                </a:cubicBezTo>
                <a:cubicBezTo>
                  <a:pt x="16764" y="21600"/>
                  <a:pt x="21600" y="16194"/>
                  <a:pt x="21600" y="9528"/>
                </a:cubicBezTo>
                <a:cubicBezTo>
                  <a:pt x="21600" y="5803"/>
                  <a:pt x="20061" y="2286"/>
                  <a:pt x="17431" y="0"/>
                </a:cubicBezTo>
                <a:lnTo>
                  <a:pt x="14965" y="3543"/>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0491" name="AutoShape 12"/>
          <p:cNvSpPr>
            <a:spLocks noChangeArrowheads="1"/>
          </p:cNvSpPr>
          <p:nvPr/>
        </p:nvSpPr>
        <p:spPr bwMode="auto">
          <a:xfrm>
            <a:off x="8574088" y="2589213"/>
            <a:ext cx="2730500" cy="273050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0 60000 65536"/>
              <a:gd name="T10" fmla="*/ 0 60000 65536"/>
              <a:gd name="T11" fmla="*/ 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F2F2F2"/>
          </a:solidFill>
          <a:ln w="25400" cmpd="sng">
            <a:solidFill>
              <a:srgbClr val="595959"/>
            </a:solidFill>
            <a:miter lim="800000"/>
          </a:ln>
        </p:spPr>
        <p:txBody>
          <a:bodyPr wrap="none" anchor="ctr"/>
          <a:lstStyle/>
          <a:p>
            <a:endParaRPr lang="zh-CN" altLang="en-US"/>
          </a:p>
        </p:txBody>
      </p:sp>
      <p:sp>
        <p:nvSpPr>
          <p:cNvPr id="20492" name="AutoShape 14"/>
          <p:cNvSpPr>
            <a:spLocks noChangeArrowheads="1"/>
          </p:cNvSpPr>
          <p:nvPr/>
        </p:nvSpPr>
        <p:spPr bwMode="auto">
          <a:xfrm>
            <a:off x="8782050" y="4238625"/>
            <a:ext cx="2312988" cy="9794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6855" y="0"/>
                </a:moveTo>
                <a:cubicBezTo>
                  <a:pt x="15800" y="5682"/>
                  <a:pt x="13425" y="9351"/>
                  <a:pt x="10800" y="9351"/>
                </a:cubicBezTo>
                <a:cubicBezTo>
                  <a:pt x="8174" y="9351"/>
                  <a:pt x="5799" y="5682"/>
                  <a:pt x="4744" y="0"/>
                </a:cubicBezTo>
                <a:lnTo>
                  <a:pt x="0" y="4926"/>
                </a:lnTo>
                <a:cubicBezTo>
                  <a:pt x="1881" y="15057"/>
                  <a:pt x="6119" y="21599"/>
                  <a:pt x="10800" y="21599"/>
                </a:cubicBezTo>
                <a:cubicBezTo>
                  <a:pt x="15480" y="21599"/>
                  <a:pt x="19718" y="15057"/>
                  <a:pt x="21599" y="4926"/>
                </a:cubicBezTo>
                <a:lnTo>
                  <a:pt x="16855" y="0"/>
                </a:lnTo>
                <a:close/>
              </a:path>
            </a:pathLst>
          </a:custGeom>
          <a:solidFill>
            <a:srgbClr val="59595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endParaRPr lang="zh-CN" altLang="en-US"/>
          </a:p>
        </p:txBody>
      </p:sp>
      <p:sp>
        <p:nvSpPr>
          <p:cNvPr id="20493" name="矩形 4"/>
          <p:cNvSpPr>
            <a:spLocks noChangeArrowheads="1"/>
          </p:cNvSpPr>
          <p:nvPr/>
        </p:nvSpPr>
        <p:spPr bwMode="auto">
          <a:xfrm>
            <a:off x="2057400" y="5588000"/>
            <a:ext cx="11191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a:solidFill>
                  <a:srgbClr val="000000"/>
                </a:solidFill>
                <a:latin typeface="微软雅黑" panose="020B0503020204020204" pitchFamily="34" charset="-122"/>
                <a:ea typeface="微软雅黑" panose="020B0503020204020204" pitchFamily="34" charset="-122"/>
                <a:sym typeface="Helvetica" panose="020B0604020202020204" pitchFamily="34" charset="0"/>
              </a:rPr>
              <a:t>标题Title</a:t>
            </a:r>
          </a:p>
        </p:txBody>
      </p:sp>
      <p:grpSp>
        <p:nvGrpSpPr>
          <p:cNvPr id="20494" name="Group 14"/>
          <p:cNvGrpSpPr/>
          <p:nvPr/>
        </p:nvGrpSpPr>
        <p:grpSpPr bwMode="auto">
          <a:xfrm>
            <a:off x="5711825" y="3330575"/>
            <a:ext cx="1011238" cy="1133475"/>
            <a:chOff x="0" y="0"/>
            <a:chExt cx="637" cy="713"/>
          </a:xfrm>
        </p:grpSpPr>
        <p:sp>
          <p:nvSpPr>
            <p:cNvPr id="20507" name="Freeform 15"/>
            <p:cNvSpPr>
              <a:spLocks noChangeArrowheads="1"/>
            </p:cNvSpPr>
            <p:nvPr/>
          </p:nvSpPr>
          <p:spPr bwMode="auto">
            <a:xfrm>
              <a:off x="132" y="0"/>
              <a:ext cx="505" cy="452"/>
            </a:xfrm>
            <a:custGeom>
              <a:avLst/>
              <a:gdLst>
                <a:gd name="T0" fmla="*/ 2966 w 376"/>
                <a:gd name="T1" fmla="*/ 0 h 336"/>
                <a:gd name="T2" fmla="*/ 1679 w 376"/>
                <a:gd name="T3" fmla="*/ 295 h 336"/>
                <a:gd name="T4" fmla="*/ 1592 w 376"/>
                <a:gd name="T5" fmla="*/ 790 h 336"/>
                <a:gd name="T6" fmla="*/ 1592 w 376"/>
                <a:gd name="T7" fmla="*/ 322 h 336"/>
                <a:gd name="T8" fmla="*/ 880 w 376"/>
                <a:gd name="T9" fmla="*/ 749 h 336"/>
                <a:gd name="T10" fmla="*/ 874 w 376"/>
                <a:gd name="T11" fmla="*/ 1274 h 336"/>
                <a:gd name="T12" fmla="*/ 805 w 376"/>
                <a:gd name="T13" fmla="*/ 806 h 336"/>
                <a:gd name="T14" fmla="*/ 116 w 376"/>
                <a:gd name="T15" fmla="*/ 2561 h 336"/>
                <a:gd name="T16" fmla="*/ 2282 w 376"/>
                <a:gd name="T17" fmla="*/ 534 h 336"/>
                <a:gd name="T18" fmla="*/ 101 w 376"/>
                <a:gd name="T19" fmla="*/ 2646 h 336"/>
                <a:gd name="T20" fmla="*/ 2277 w 376"/>
                <a:gd name="T21" fmla="*/ 1777 h 336"/>
                <a:gd name="T22" fmla="*/ 1489 w 376"/>
                <a:gd name="T23" fmla="*/ 1634 h 336"/>
                <a:gd name="T24" fmla="*/ 2325 w 376"/>
                <a:gd name="T25" fmla="*/ 1707 h 336"/>
                <a:gd name="T26" fmla="*/ 2713 w 376"/>
                <a:gd name="T27" fmla="*/ 1044 h 336"/>
                <a:gd name="T28" fmla="*/ 2004 w 376"/>
                <a:gd name="T29" fmla="*/ 1133 h 336"/>
                <a:gd name="T30" fmla="*/ 2739 w 376"/>
                <a:gd name="T31" fmla="*/ 958 h 336"/>
                <a:gd name="T32" fmla="*/ 2966 w 376"/>
                <a:gd name="T33" fmla="*/ 0 h 3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6"/>
                <a:gd name="T52" fmla="*/ 0 h 336"/>
                <a:gd name="T53" fmla="*/ 376 w 376"/>
                <a:gd name="T54" fmla="*/ 336 h 3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6" h="336">
                  <a:moveTo>
                    <a:pt x="376" y="0"/>
                  </a:moveTo>
                  <a:cubicBezTo>
                    <a:pt x="313" y="6"/>
                    <a:pt x="258" y="16"/>
                    <a:pt x="213" y="37"/>
                  </a:cubicBezTo>
                  <a:cubicBezTo>
                    <a:pt x="202" y="99"/>
                    <a:pt x="202" y="99"/>
                    <a:pt x="202" y="99"/>
                  </a:cubicBezTo>
                  <a:cubicBezTo>
                    <a:pt x="202" y="40"/>
                    <a:pt x="202" y="40"/>
                    <a:pt x="202" y="40"/>
                  </a:cubicBezTo>
                  <a:cubicBezTo>
                    <a:pt x="170" y="54"/>
                    <a:pt x="137" y="71"/>
                    <a:pt x="112" y="94"/>
                  </a:cubicBezTo>
                  <a:cubicBezTo>
                    <a:pt x="111" y="160"/>
                    <a:pt x="111" y="160"/>
                    <a:pt x="111" y="160"/>
                  </a:cubicBezTo>
                  <a:cubicBezTo>
                    <a:pt x="102" y="101"/>
                    <a:pt x="102" y="101"/>
                    <a:pt x="102" y="101"/>
                  </a:cubicBezTo>
                  <a:cubicBezTo>
                    <a:pt x="0" y="171"/>
                    <a:pt x="8" y="276"/>
                    <a:pt x="15" y="321"/>
                  </a:cubicBezTo>
                  <a:cubicBezTo>
                    <a:pt x="75" y="236"/>
                    <a:pt x="191" y="121"/>
                    <a:pt x="290" y="67"/>
                  </a:cubicBezTo>
                  <a:cubicBezTo>
                    <a:pt x="290" y="67"/>
                    <a:pt x="125" y="188"/>
                    <a:pt x="13" y="332"/>
                  </a:cubicBezTo>
                  <a:cubicBezTo>
                    <a:pt x="150" y="336"/>
                    <a:pt x="235" y="286"/>
                    <a:pt x="289" y="223"/>
                  </a:cubicBezTo>
                  <a:cubicBezTo>
                    <a:pt x="189" y="205"/>
                    <a:pt x="189" y="205"/>
                    <a:pt x="189" y="205"/>
                  </a:cubicBezTo>
                  <a:cubicBezTo>
                    <a:pt x="295" y="214"/>
                    <a:pt x="295" y="214"/>
                    <a:pt x="295" y="214"/>
                  </a:cubicBezTo>
                  <a:cubicBezTo>
                    <a:pt x="317" y="189"/>
                    <a:pt x="335" y="154"/>
                    <a:pt x="344" y="131"/>
                  </a:cubicBezTo>
                  <a:cubicBezTo>
                    <a:pt x="255" y="142"/>
                    <a:pt x="255" y="142"/>
                    <a:pt x="255" y="142"/>
                  </a:cubicBezTo>
                  <a:cubicBezTo>
                    <a:pt x="347" y="120"/>
                    <a:pt x="347" y="120"/>
                    <a:pt x="347" y="120"/>
                  </a:cubicBezTo>
                  <a:cubicBezTo>
                    <a:pt x="372" y="64"/>
                    <a:pt x="376" y="0"/>
                    <a:pt x="376" y="0"/>
                  </a:cubicBezTo>
                  <a:close/>
                </a:path>
              </a:pathLst>
            </a:custGeom>
            <a:solidFill>
              <a:srgbClr val="83C8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08" name="Freeform 16"/>
            <p:cNvSpPr>
              <a:spLocks noChangeArrowheads="1"/>
            </p:cNvSpPr>
            <p:nvPr/>
          </p:nvSpPr>
          <p:spPr bwMode="auto">
            <a:xfrm>
              <a:off x="0" y="416"/>
              <a:ext cx="195" cy="251"/>
            </a:xfrm>
            <a:custGeom>
              <a:avLst/>
              <a:gdLst>
                <a:gd name="T0" fmla="*/ 1023 w 145"/>
                <a:gd name="T1" fmla="*/ 0 h 187"/>
                <a:gd name="T2" fmla="*/ 0 w 145"/>
                <a:gd name="T3" fmla="*/ 1468 h 187"/>
                <a:gd name="T4" fmla="*/ 1150 w 145"/>
                <a:gd name="T5" fmla="*/ 51 h 187"/>
                <a:gd name="T6" fmla="*/ 1023 w 145"/>
                <a:gd name="T7" fmla="*/ 38 h 187"/>
                <a:gd name="T8" fmla="*/ 1023 w 145"/>
                <a:gd name="T9" fmla="*/ 0 h 187"/>
                <a:gd name="T10" fmla="*/ 0 60000 65536"/>
                <a:gd name="T11" fmla="*/ 0 60000 65536"/>
                <a:gd name="T12" fmla="*/ 0 60000 65536"/>
                <a:gd name="T13" fmla="*/ 0 60000 65536"/>
                <a:gd name="T14" fmla="*/ 0 60000 65536"/>
                <a:gd name="T15" fmla="*/ 0 w 145"/>
                <a:gd name="T16" fmla="*/ 0 h 187"/>
                <a:gd name="T17" fmla="*/ 145 w 145"/>
                <a:gd name="T18" fmla="*/ 187 h 187"/>
              </a:gdLst>
              <a:ahLst/>
              <a:cxnLst>
                <a:cxn ang="T10">
                  <a:pos x="T0" y="T1"/>
                </a:cxn>
                <a:cxn ang="T11">
                  <a:pos x="T2" y="T3"/>
                </a:cxn>
                <a:cxn ang="T12">
                  <a:pos x="T4" y="T5"/>
                </a:cxn>
                <a:cxn ang="T13">
                  <a:pos x="T6" y="T7"/>
                </a:cxn>
                <a:cxn ang="T14">
                  <a:pos x="T8" y="T9"/>
                </a:cxn>
              </a:cxnLst>
              <a:rect l="T15" t="T16" r="T17" b="T18"/>
              <a:pathLst>
                <a:path w="145" h="187">
                  <a:moveTo>
                    <a:pt x="129" y="0"/>
                  </a:moveTo>
                  <a:cubicBezTo>
                    <a:pt x="49" y="99"/>
                    <a:pt x="0" y="187"/>
                    <a:pt x="0" y="187"/>
                  </a:cubicBezTo>
                  <a:cubicBezTo>
                    <a:pt x="46" y="121"/>
                    <a:pt x="96" y="61"/>
                    <a:pt x="145" y="7"/>
                  </a:cubicBezTo>
                  <a:cubicBezTo>
                    <a:pt x="139" y="7"/>
                    <a:pt x="134" y="6"/>
                    <a:pt x="129" y="5"/>
                  </a:cubicBezTo>
                  <a:cubicBezTo>
                    <a:pt x="129" y="5"/>
                    <a:pt x="129" y="3"/>
                    <a:pt x="129" y="0"/>
                  </a:cubicBezTo>
                  <a:close/>
                </a:path>
              </a:pathLst>
            </a:custGeom>
            <a:solidFill>
              <a:srgbClr val="83C8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09" name="Freeform 17"/>
            <p:cNvSpPr>
              <a:spLocks noChangeArrowheads="1"/>
            </p:cNvSpPr>
            <p:nvPr/>
          </p:nvSpPr>
          <p:spPr bwMode="auto">
            <a:xfrm>
              <a:off x="1" y="618"/>
              <a:ext cx="582" cy="95"/>
            </a:xfrm>
            <a:custGeom>
              <a:avLst/>
              <a:gdLst>
                <a:gd name="T0" fmla="*/ 1632 w 433"/>
                <a:gd name="T1" fmla="*/ 340 h 71"/>
                <a:gd name="T2" fmla="*/ 852 w 433"/>
                <a:gd name="T3" fmla="*/ 154 h 71"/>
                <a:gd name="T4" fmla="*/ 852 w 433"/>
                <a:gd name="T5" fmla="*/ 154 h 71"/>
                <a:gd name="T6" fmla="*/ 30 w 433"/>
                <a:gd name="T7" fmla="*/ 385 h 71"/>
                <a:gd name="T8" fmla="*/ 30 w 433"/>
                <a:gd name="T9" fmla="*/ 385 h 71"/>
                <a:gd name="T10" fmla="*/ 852 w 433"/>
                <a:gd name="T11" fmla="*/ 0 h 71"/>
                <a:gd name="T12" fmla="*/ 852 w 433"/>
                <a:gd name="T13" fmla="*/ 0 h 71"/>
                <a:gd name="T14" fmla="*/ 1706 w 433"/>
                <a:gd name="T15" fmla="*/ 201 h 71"/>
                <a:gd name="T16" fmla="*/ 1706 w 433"/>
                <a:gd name="T17" fmla="*/ 201 h 71"/>
                <a:gd name="T18" fmla="*/ 2504 w 433"/>
                <a:gd name="T19" fmla="*/ 391 h 71"/>
                <a:gd name="T20" fmla="*/ 2504 w 433"/>
                <a:gd name="T21" fmla="*/ 391 h 71"/>
                <a:gd name="T22" fmla="*/ 3274 w 433"/>
                <a:gd name="T23" fmla="*/ 90 h 71"/>
                <a:gd name="T24" fmla="*/ 3274 w 433"/>
                <a:gd name="T25" fmla="*/ 90 h 71"/>
                <a:gd name="T26" fmla="*/ 3274 w 433"/>
                <a:gd name="T27" fmla="*/ 90 h 71"/>
                <a:gd name="T28" fmla="*/ 3274 w 433"/>
                <a:gd name="T29" fmla="*/ 90 h 71"/>
                <a:gd name="T30" fmla="*/ 3387 w 433"/>
                <a:gd name="T31" fmla="*/ 74 h 71"/>
                <a:gd name="T32" fmla="*/ 3387 w 433"/>
                <a:gd name="T33" fmla="*/ 74 h 71"/>
                <a:gd name="T34" fmla="*/ 3403 w 433"/>
                <a:gd name="T35" fmla="*/ 186 h 71"/>
                <a:gd name="T36" fmla="*/ 3403 w 433"/>
                <a:gd name="T37" fmla="*/ 186 h 71"/>
                <a:gd name="T38" fmla="*/ 2504 w 433"/>
                <a:gd name="T39" fmla="*/ 545 h 71"/>
                <a:gd name="T40" fmla="*/ 2504 w 433"/>
                <a:gd name="T41" fmla="*/ 545 h 71"/>
                <a:gd name="T42" fmla="*/ 1632 w 433"/>
                <a:gd name="T43" fmla="*/ 340 h 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33"/>
                <a:gd name="T67" fmla="*/ 0 h 71"/>
                <a:gd name="T68" fmla="*/ 433 w 433"/>
                <a:gd name="T69" fmla="*/ 71 h 7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33" h="71">
                  <a:moveTo>
                    <a:pt x="206" y="44"/>
                  </a:moveTo>
                  <a:cubicBezTo>
                    <a:pt x="167" y="26"/>
                    <a:pt x="134" y="20"/>
                    <a:pt x="107" y="20"/>
                  </a:cubicBezTo>
                  <a:cubicBezTo>
                    <a:pt x="107" y="20"/>
                    <a:pt x="107" y="20"/>
                    <a:pt x="107" y="20"/>
                  </a:cubicBezTo>
                  <a:cubicBezTo>
                    <a:pt x="50" y="20"/>
                    <a:pt x="8" y="54"/>
                    <a:pt x="4" y="50"/>
                  </a:cubicBezTo>
                  <a:cubicBezTo>
                    <a:pt x="4" y="50"/>
                    <a:pt x="4" y="50"/>
                    <a:pt x="4" y="50"/>
                  </a:cubicBezTo>
                  <a:cubicBezTo>
                    <a:pt x="0" y="46"/>
                    <a:pt x="39" y="0"/>
                    <a:pt x="107" y="0"/>
                  </a:cubicBezTo>
                  <a:cubicBezTo>
                    <a:pt x="107" y="0"/>
                    <a:pt x="107" y="0"/>
                    <a:pt x="107" y="0"/>
                  </a:cubicBezTo>
                  <a:cubicBezTo>
                    <a:pt x="137" y="0"/>
                    <a:pt x="173" y="6"/>
                    <a:pt x="215" y="26"/>
                  </a:cubicBezTo>
                  <a:cubicBezTo>
                    <a:pt x="215" y="26"/>
                    <a:pt x="215" y="26"/>
                    <a:pt x="215" y="26"/>
                  </a:cubicBezTo>
                  <a:cubicBezTo>
                    <a:pt x="255" y="45"/>
                    <a:pt x="289" y="51"/>
                    <a:pt x="316" y="51"/>
                  </a:cubicBezTo>
                  <a:cubicBezTo>
                    <a:pt x="316" y="51"/>
                    <a:pt x="316" y="51"/>
                    <a:pt x="316" y="51"/>
                  </a:cubicBezTo>
                  <a:cubicBezTo>
                    <a:pt x="380" y="51"/>
                    <a:pt x="410" y="15"/>
                    <a:pt x="413" y="12"/>
                  </a:cubicBezTo>
                  <a:cubicBezTo>
                    <a:pt x="413" y="12"/>
                    <a:pt x="413" y="12"/>
                    <a:pt x="413" y="12"/>
                  </a:cubicBezTo>
                  <a:cubicBezTo>
                    <a:pt x="413" y="12"/>
                    <a:pt x="413" y="12"/>
                    <a:pt x="413" y="12"/>
                  </a:cubicBezTo>
                  <a:cubicBezTo>
                    <a:pt x="413" y="12"/>
                    <a:pt x="413" y="12"/>
                    <a:pt x="413" y="12"/>
                  </a:cubicBezTo>
                  <a:cubicBezTo>
                    <a:pt x="417" y="7"/>
                    <a:pt x="423" y="6"/>
                    <a:pt x="427" y="10"/>
                  </a:cubicBezTo>
                  <a:cubicBezTo>
                    <a:pt x="427" y="10"/>
                    <a:pt x="427" y="10"/>
                    <a:pt x="427" y="10"/>
                  </a:cubicBezTo>
                  <a:cubicBezTo>
                    <a:pt x="432" y="13"/>
                    <a:pt x="433" y="19"/>
                    <a:pt x="429" y="24"/>
                  </a:cubicBezTo>
                  <a:cubicBezTo>
                    <a:pt x="429" y="24"/>
                    <a:pt x="429" y="24"/>
                    <a:pt x="429" y="24"/>
                  </a:cubicBezTo>
                  <a:cubicBezTo>
                    <a:pt x="429" y="25"/>
                    <a:pt x="393" y="71"/>
                    <a:pt x="316" y="71"/>
                  </a:cubicBezTo>
                  <a:cubicBezTo>
                    <a:pt x="316" y="71"/>
                    <a:pt x="316" y="71"/>
                    <a:pt x="316" y="71"/>
                  </a:cubicBezTo>
                  <a:cubicBezTo>
                    <a:pt x="286" y="71"/>
                    <a:pt x="249" y="64"/>
                    <a:pt x="206" y="44"/>
                  </a:cubicBezTo>
                  <a:close/>
                </a:path>
              </a:pathLst>
            </a:custGeom>
            <a:solidFill>
              <a:srgbClr val="83C8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20495" name="Group 20"/>
          <p:cNvGrpSpPr/>
          <p:nvPr/>
        </p:nvGrpSpPr>
        <p:grpSpPr bwMode="auto">
          <a:xfrm>
            <a:off x="2057400" y="3292475"/>
            <a:ext cx="1141413" cy="1141413"/>
            <a:chOff x="0" y="0"/>
            <a:chExt cx="1205" cy="1205"/>
          </a:xfrm>
        </p:grpSpPr>
        <p:sp>
          <p:nvSpPr>
            <p:cNvPr id="20501" name="Freeform 21"/>
            <p:cNvSpPr>
              <a:spLocks noEditPoints="1" noChangeArrowheads="1"/>
            </p:cNvSpPr>
            <p:nvPr/>
          </p:nvSpPr>
          <p:spPr bwMode="auto">
            <a:xfrm>
              <a:off x="0" y="0"/>
              <a:ext cx="1205" cy="1205"/>
            </a:xfrm>
            <a:custGeom>
              <a:avLst/>
              <a:gdLst>
                <a:gd name="T0" fmla="*/ 0 w 507"/>
                <a:gd name="T1" fmla="*/ 108305 h 507"/>
                <a:gd name="T2" fmla="*/ 108305 w 507"/>
                <a:gd name="T3" fmla="*/ 0 h 507"/>
                <a:gd name="T4" fmla="*/ 108305 w 507"/>
                <a:gd name="T5" fmla="*/ 0 h 507"/>
                <a:gd name="T6" fmla="*/ 217202 w 507"/>
                <a:gd name="T7" fmla="*/ 108305 h 507"/>
                <a:gd name="T8" fmla="*/ 217202 w 507"/>
                <a:gd name="T9" fmla="*/ 108305 h 507"/>
                <a:gd name="T10" fmla="*/ 108305 w 507"/>
                <a:gd name="T11" fmla="*/ 217202 h 507"/>
                <a:gd name="T12" fmla="*/ 108305 w 507"/>
                <a:gd name="T13" fmla="*/ 217202 h 507"/>
                <a:gd name="T14" fmla="*/ 0 w 507"/>
                <a:gd name="T15" fmla="*/ 108305 h 507"/>
                <a:gd name="T16" fmla="*/ 18058 w 507"/>
                <a:gd name="T17" fmla="*/ 108305 h 507"/>
                <a:gd name="T18" fmla="*/ 44518 w 507"/>
                <a:gd name="T19" fmla="*/ 172695 h 507"/>
                <a:gd name="T20" fmla="*/ 44518 w 507"/>
                <a:gd name="T21" fmla="*/ 172695 h 507"/>
                <a:gd name="T22" fmla="*/ 108305 w 507"/>
                <a:gd name="T23" fmla="*/ 199143 h 507"/>
                <a:gd name="T24" fmla="*/ 108305 w 507"/>
                <a:gd name="T25" fmla="*/ 199143 h 507"/>
                <a:gd name="T26" fmla="*/ 172695 w 507"/>
                <a:gd name="T27" fmla="*/ 172695 h 507"/>
                <a:gd name="T28" fmla="*/ 172695 w 507"/>
                <a:gd name="T29" fmla="*/ 172695 h 507"/>
                <a:gd name="T30" fmla="*/ 199143 w 507"/>
                <a:gd name="T31" fmla="*/ 108305 h 507"/>
                <a:gd name="T32" fmla="*/ 199143 w 507"/>
                <a:gd name="T33" fmla="*/ 108305 h 507"/>
                <a:gd name="T34" fmla="*/ 172695 w 507"/>
                <a:gd name="T35" fmla="*/ 44518 h 507"/>
                <a:gd name="T36" fmla="*/ 172695 w 507"/>
                <a:gd name="T37" fmla="*/ 44518 h 507"/>
                <a:gd name="T38" fmla="*/ 108305 w 507"/>
                <a:gd name="T39" fmla="*/ 18058 h 507"/>
                <a:gd name="T40" fmla="*/ 108305 w 507"/>
                <a:gd name="T41" fmla="*/ 18058 h 507"/>
                <a:gd name="T42" fmla="*/ 44518 w 507"/>
                <a:gd name="T43" fmla="*/ 44518 h 507"/>
                <a:gd name="T44" fmla="*/ 44518 w 507"/>
                <a:gd name="T45" fmla="*/ 44518 h 507"/>
                <a:gd name="T46" fmla="*/ 18058 w 507"/>
                <a:gd name="T47" fmla="*/ 108305 h 507"/>
                <a:gd name="T48" fmla="*/ 18058 w 507"/>
                <a:gd name="T49" fmla="*/ 108305 h 50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07"/>
                <a:gd name="T76" fmla="*/ 0 h 507"/>
                <a:gd name="T77" fmla="*/ 507 w 507"/>
                <a:gd name="T78" fmla="*/ 507 h 50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07" h="507">
                  <a:moveTo>
                    <a:pt x="0" y="253"/>
                  </a:moveTo>
                  <a:cubicBezTo>
                    <a:pt x="0" y="113"/>
                    <a:pt x="113" y="0"/>
                    <a:pt x="253" y="0"/>
                  </a:cubicBezTo>
                  <a:cubicBezTo>
                    <a:pt x="253" y="0"/>
                    <a:pt x="253" y="0"/>
                    <a:pt x="253" y="0"/>
                  </a:cubicBezTo>
                  <a:cubicBezTo>
                    <a:pt x="393" y="0"/>
                    <a:pt x="507" y="113"/>
                    <a:pt x="507" y="253"/>
                  </a:cubicBezTo>
                  <a:cubicBezTo>
                    <a:pt x="507" y="253"/>
                    <a:pt x="507" y="253"/>
                    <a:pt x="507" y="253"/>
                  </a:cubicBezTo>
                  <a:cubicBezTo>
                    <a:pt x="507" y="393"/>
                    <a:pt x="393" y="507"/>
                    <a:pt x="253" y="507"/>
                  </a:cubicBezTo>
                  <a:cubicBezTo>
                    <a:pt x="253" y="507"/>
                    <a:pt x="253" y="507"/>
                    <a:pt x="253" y="507"/>
                  </a:cubicBezTo>
                  <a:cubicBezTo>
                    <a:pt x="113" y="507"/>
                    <a:pt x="0" y="393"/>
                    <a:pt x="0" y="253"/>
                  </a:cubicBezTo>
                  <a:close/>
                  <a:moveTo>
                    <a:pt x="42" y="253"/>
                  </a:moveTo>
                  <a:cubicBezTo>
                    <a:pt x="42" y="312"/>
                    <a:pt x="65" y="364"/>
                    <a:pt x="104" y="403"/>
                  </a:cubicBezTo>
                  <a:cubicBezTo>
                    <a:pt x="104" y="403"/>
                    <a:pt x="104" y="403"/>
                    <a:pt x="104" y="403"/>
                  </a:cubicBezTo>
                  <a:cubicBezTo>
                    <a:pt x="142" y="441"/>
                    <a:pt x="195" y="465"/>
                    <a:pt x="253" y="465"/>
                  </a:cubicBezTo>
                  <a:cubicBezTo>
                    <a:pt x="253" y="465"/>
                    <a:pt x="253" y="465"/>
                    <a:pt x="253" y="465"/>
                  </a:cubicBezTo>
                  <a:cubicBezTo>
                    <a:pt x="312" y="465"/>
                    <a:pt x="364" y="441"/>
                    <a:pt x="403" y="403"/>
                  </a:cubicBezTo>
                  <a:cubicBezTo>
                    <a:pt x="403" y="403"/>
                    <a:pt x="403" y="403"/>
                    <a:pt x="403" y="403"/>
                  </a:cubicBezTo>
                  <a:cubicBezTo>
                    <a:pt x="441" y="364"/>
                    <a:pt x="465" y="312"/>
                    <a:pt x="465" y="253"/>
                  </a:cubicBezTo>
                  <a:cubicBezTo>
                    <a:pt x="465" y="253"/>
                    <a:pt x="465" y="253"/>
                    <a:pt x="465" y="253"/>
                  </a:cubicBezTo>
                  <a:cubicBezTo>
                    <a:pt x="465" y="195"/>
                    <a:pt x="441" y="142"/>
                    <a:pt x="403" y="104"/>
                  </a:cubicBezTo>
                  <a:cubicBezTo>
                    <a:pt x="403" y="104"/>
                    <a:pt x="403" y="104"/>
                    <a:pt x="403" y="104"/>
                  </a:cubicBezTo>
                  <a:cubicBezTo>
                    <a:pt x="364" y="65"/>
                    <a:pt x="312" y="42"/>
                    <a:pt x="253" y="42"/>
                  </a:cubicBezTo>
                  <a:cubicBezTo>
                    <a:pt x="253" y="42"/>
                    <a:pt x="253" y="42"/>
                    <a:pt x="253" y="42"/>
                  </a:cubicBezTo>
                  <a:cubicBezTo>
                    <a:pt x="195" y="42"/>
                    <a:pt x="142" y="65"/>
                    <a:pt x="104" y="104"/>
                  </a:cubicBezTo>
                  <a:cubicBezTo>
                    <a:pt x="104" y="104"/>
                    <a:pt x="104" y="104"/>
                    <a:pt x="104" y="104"/>
                  </a:cubicBezTo>
                  <a:cubicBezTo>
                    <a:pt x="65" y="142"/>
                    <a:pt x="42" y="195"/>
                    <a:pt x="42" y="253"/>
                  </a:cubicBezTo>
                  <a:cubicBezTo>
                    <a:pt x="42" y="253"/>
                    <a:pt x="42" y="253"/>
                    <a:pt x="42" y="253"/>
                  </a:cubicBezTo>
                  <a:close/>
                </a:path>
              </a:pathLst>
            </a:custGeom>
            <a:solidFill>
              <a:srgbClr val="F8CD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02" name="Freeform 22"/>
            <p:cNvSpPr>
              <a:spLocks noChangeArrowheads="1"/>
            </p:cNvSpPr>
            <p:nvPr/>
          </p:nvSpPr>
          <p:spPr bwMode="auto">
            <a:xfrm>
              <a:off x="564" y="131"/>
              <a:ext cx="76" cy="145"/>
            </a:xfrm>
            <a:custGeom>
              <a:avLst/>
              <a:gdLst>
                <a:gd name="T0" fmla="*/ 13678 w 32"/>
                <a:gd name="T1" fmla="*/ 19285 h 61"/>
                <a:gd name="T2" fmla="*/ 6802 w 32"/>
                <a:gd name="T3" fmla="*/ 26178 h 61"/>
                <a:gd name="T4" fmla="*/ 6802 w 32"/>
                <a:gd name="T5" fmla="*/ 26178 h 61"/>
                <a:gd name="T6" fmla="*/ 0 w 32"/>
                <a:gd name="T7" fmla="*/ 19285 h 61"/>
                <a:gd name="T8" fmla="*/ 0 w 32"/>
                <a:gd name="T9" fmla="*/ 6836 h 61"/>
                <a:gd name="T10" fmla="*/ 6802 w 32"/>
                <a:gd name="T11" fmla="*/ 0 h 61"/>
                <a:gd name="T12" fmla="*/ 6802 w 32"/>
                <a:gd name="T13" fmla="*/ 0 h 61"/>
                <a:gd name="T14" fmla="*/ 13678 w 32"/>
                <a:gd name="T15" fmla="*/ 6836 h 61"/>
                <a:gd name="T16" fmla="*/ 13678 w 32"/>
                <a:gd name="T17" fmla="*/ 19285 h 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
                <a:gd name="T28" fmla="*/ 0 h 61"/>
                <a:gd name="T29" fmla="*/ 32 w 32"/>
                <a:gd name="T30" fmla="*/ 61 h 6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 h="61">
                  <a:moveTo>
                    <a:pt x="32" y="45"/>
                  </a:moveTo>
                  <a:cubicBezTo>
                    <a:pt x="32" y="54"/>
                    <a:pt x="25" y="61"/>
                    <a:pt x="16" y="61"/>
                  </a:cubicBezTo>
                  <a:cubicBezTo>
                    <a:pt x="16" y="61"/>
                    <a:pt x="16" y="61"/>
                    <a:pt x="16" y="61"/>
                  </a:cubicBezTo>
                  <a:cubicBezTo>
                    <a:pt x="7" y="61"/>
                    <a:pt x="0" y="54"/>
                    <a:pt x="0" y="45"/>
                  </a:cubicBezTo>
                  <a:cubicBezTo>
                    <a:pt x="0" y="16"/>
                    <a:pt x="0" y="16"/>
                    <a:pt x="0" y="16"/>
                  </a:cubicBezTo>
                  <a:cubicBezTo>
                    <a:pt x="0" y="7"/>
                    <a:pt x="7" y="0"/>
                    <a:pt x="16" y="0"/>
                  </a:cubicBezTo>
                  <a:cubicBezTo>
                    <a:pt x="16" y="0"/>
                    <a:pt x="16" y="0"/>
                    <a:pt x="16" y="0"/>
                  </a:cubicBezTo>
                  <a:cubicBezTo>
                    <a:pt x="25" y="0"/>
                    <a:pt x="32" y="7"/>
                    <a:pt x="32" y="16"/>
                  </a:cubicBezTo>
                  <a:lnTo>
                    <a:pt x="32" y="45"/>
                  </a:lnTo>
                  <a:close/>
                </a:path>
              </a:pathLst>
            </a:custGeom>
            <a:solidFill>
              <a:srgbClr val="F8CD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03" name="Freeform 23"/>
            <p:cNvSpPr>
              <a:spLocks noChangeArrowheads="1"/>
            </p:cNvSpPr>
            <p:nvPr/>
          </p:nvSpPr>
          <p:spPr bwMode="auto">
            <a:xfrm>
              <a:off x="564" y="927"/>
              <a:ext cx="76" cy="147"/>
            </a:xfrm>
            <a:custGeom>
              <a:avLst/>
              <a:gdLst>
                <a:gd name="T0" fmla="*/ 13678 w 32"/>
                <a:gd name="T1" fmla="*/ 19338 h 62"/>
                <a:gd name="T2" fmla="*/ 6802 w 32"/>
                <a:gd name="T3" fmla="*/ 26135 h 62"/>
                <a:gd name="T4" fmla="*/ 6802 w 32"/>
                <a:gd name="T5" fmla="*/ 26135 h 62"/>
                <a:gd name="T6" fmla="*/ 0 w 32"/>
                <a:gd name="T7" fmla="*/ 19338 h 62"/>
                <a:gd name="T8" fmla="*/ 0 w 32"/>
                <a:gd name="T9" fmla="*/ 6729 h 62"/>
                <a:gd name="T10" fmla="*/ 6802 w 32"/>
                <a:gd name="T11" fmla="*/ 0 h 62"/>
                <a:gd name="T12" fmla="*/ 6802 w 32"/>
                <a:gd name="T13" fmla="*/ 0 h 62"/>
                <a:gd name="T14" fmla="*/ 13678 w 32"/>
                <a:gd name="T15" fmla="*/ 6729 h 62"/>
                <a:gd name="T16" fmla="*/ 13678 w 32"/>
                <a:gd name="T17" fmla="*/ 19338 h 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
                <a:gd name="T28" fmla="*/ 0 h 62"/>
                <a:gd name="T29" fmla="*/ 32 w 32"/>
                <a:gd name="T30" fmla="*/ 62 h 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 h="62">
                  <a:moveTo>
                    <a:pt x="32" y="46"/>
                  </a:moveTo>
                  <a:cubicBezTo>
                    <a:pt x="32" y="55"/>
                    <a:pt x="25" y="62"/>
                    <a:pt x="16" y="62"/>
                  </a:cubicBezTo>
                  <a:cubicBezTo>
                    <a:pt x="16" y="62"/>
                    <a:pt x="16" y="62"/>
                    <a:pt x="16" y="62"/>
                  </a:cubicBezTo>
                  <a:cubicBezTo>
                    <a:pt x="7" y="62"/>
                    <a:pt x="0" y="55"/>
                    <a:pt x="0" y="46"/>
                  </a:cubicBezTo>
                  <a:cubicBezTo>
                    <a:pt x="0" y="16"/>
                    <a:pt x="0" y="16"/>
                    <a:pt x="0" y="16"/>
                  </a:cubicBezTo>
                  <a:cubicBezTo>
                    <a:pt x="0" y="7"/>
                    <a:pt x="7" y="0"/>
                    <a:pt x="16" y="0"/>
                  </a:cubicBezTo>
                  <a:cubicBezTo>
                    <a:pt x="16" y="0"/>
                    <a:pt x="16" y="0"/>
                    <a:pt x="16" y="0"/>
                  </a:cubicBezTo>
                  <a:cubicBezTo>
                    <a:pt x="25" y="0"/>
                    <a:pt x="32" y="7"/>
                    <a:pt x="32" y="16"/>
                  </a:cubicBezTo>
                  <a:lnTo>
                    <a:pt x="32" y="46"/>
                  </a:lnTo>
                  <a:close/>
                </a:path>
              </a:pathLst>
            </a:custGeom>
            <a:solidFill>
              <a:srgbClr val="F8CD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04" name="Freeform 24"/>
            <p:cNvSpPr>
              <a:spLocks noChangeArrowheads="1"/>
            </p:cNvSpPr>
            <p:nvPr/>
          </p:nvSpPr>
          <p:spPr bwMode="auto">
            <a:xfrm>
              <a:off x="131" y="566"/>
              <a:ext cx="145" cy="73"/>
            </a:xfrm>
            <a:custGeom>
              <a:avLst/>
              <a:gdLst>
                <a:gd name="T0" fmla="*/ 19285 w 61"/>
                <a:gd name="T1" fmla="*/ 0 h 31"/>
                <a:gd name="T2" fmla="*/ 26178 w 61"/>
                <a:gd name="T3" fmla="*/ 5927 h 31"/>
                <a:gd name="T4" fmla="*/ 26178 w 61"/>
                <a:gd name="T5" fmla="*/ 5927 h 31"/>
                <a:gd name="T6" fmla="*/ 19285 w 61"/>
                <a:gd name="T7" fmla="*/ 12459 h 31"/>
                <a:gd name="T8" fmla="*/ 6836 w 61"/>
                <a:gd name="T9" fmla="*/ 12459 h 31"/>
                <a:gd name="T10" fmla="*/ 0 w 61"/>
                <a:gd name="T11" fmla="*/ 5927 h 31"/>
                <a:gd name="T12" fmla="*/ 0 w 61"/>
                <a:gd name="T13" fmla="*/ 5927 h 31"/>
                <a:gd name="T14" fmla="*/ 6836 w 61"/>
                <a:gd name="T15" fmla="*/ 0 h 31"/>
                <a:gd name="T16" fmla="*/ 19285 w 61"/>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1"/>
                <a:gd name="T28" fmla="*/ 0 h 31"/>
                <a:gd name="T29" fmla="*/ 61 w 61"/>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1" h="31">
                  <a:moveTo>
                    <a:pt x="45" y="0"/>
                  </a:moveTo>
                  <a:cubicBezTo>
                    <a:pt x="54" y="0"/>
                    <a:pt x="61" y="7"/>
                    <a:pt x="61" y="15"/>
                  </a:cubicBezTo>
                  <a:cubicBezTo>
                    <a:pt x="61" y="15"/>
                    <a:pt x="61" y="15"/>
                    <a:pt x="61" y="15"/>
                  </a:cubicBezTo>
                  <a:cubicBezTo>
                    <a:pt x="61" y="24"/>
                    <a:pt x="54" y="31"/>
                    <a:pt x="45" y="31"/>
                  </a:cubicBezTo>
                  <a:cubicBezTo>
                    <a:pt x="16" y="31"/>
                    <a:pt x="16" y="31"/>
                    <a:pt x="16" y="31"/>
                  </a:cubicBezTo>
                  <a:cubicBezTo>
                    <a:pt x="7" y="31"/>
                    <a:pt x="0" y="24"/>
                    <a:pt x="0" y="15"/>
                  </a:cubicBezTo>
                  <a:cubicBezTo>
                    <a:pt x="0" y="15"/>
                    <a:pt x="0" y="15"/>
                    <a:pt x="0" y="15"/>
                  </a:cubicBezTo>
                  <a:cubicBezTo>
                    <a:pt x="0" y="7"/>
                    <a:pt x="7" y="0"/>
                    <a:pt x="16" y="0"/>
                  </a:cubicBezTo>
                  <a:lnTo>
                    <a:pt x="45" y="0"/>
                  </a:lnTo>
                  <a:close/>
                </a:path>
              </a:pathLst>
            </a:custGeom>
            <a:solidFill>
              <a:srgbClr val="F8CD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05" name="Freeform 25"/>
            <p:cNvSpPr>
              <a:spLocks noChangeArrowheads="1"/>
            </p:cNvSpPr>
            <p:nvPr/>
          </p:nvSpPr>
          <p:spPr bwMode="auto">
            <a:xfrm>
              <a:off x="927" y="566"/>
              <a:ext cx="145" cy="73"/>
            </a:xfrm>
            <a:custGeom>
              <a:avLst/>
              <a:gdLst>
                <a:gd name="T0" fmla="*/ 19663 w 61"/>
                <a:gd name="T1" fmla="*/ 0 h 31"/>
                <a:gd name="T2" fmla="*/ 26178 w 61"/>
                <a:gd name="T3" fmla="*/ 5927 h 31"/>
                <a:gd name="T4" fmla="*/ 26178 w 61"/>
                <a:gd name="T5" fmla="*/ 5927 h 31"/>
                <a:gd name="T6" fmla="*/ 19663 w 61"/>
                <a:gd name="T7" fmla="*/ 12459 h 31"/>
                <a:gd name="T8" fmla="*/ 6836 w 61"/>
                <a:gd name="T9" fmla="*/ 12459 h 31"/>
                <a:gd name="T10" fmla="*/ 0 w 61"/>
                <a:gd name="T11" fmla="*/ 5927 h 31"/>
                <a:gd name="T12" fmla="*/ 0 w 61"/>
                <a:gd name="T13" fmla="*/ 5927 h 31"/>
                <a:gd name="T14" fmla="*/ 6836 w 61"/>
                <a:gd name="T15" fmla="*/ 0 h 31"/>
                <a:gd name="T16" fmla="*/ 19663 w 61"/>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1"/>
                <a:gd name="T28" fmla="*/ 0 h 31"/>
                <a:gd name="T29" fmla="*/ 61 w 61"/>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1" h="31">
                  <a:moveTo>
                    <a:pt x="46" y="0"/>
                  </a:moveTo>
                  <a:cubicBezTo>
                    <a:pt x="54" y="0"/>
                    <a:pt x="61" y="7"/>
                    <a:pt x="61" y="15"/>
                  </a:cubicBezTo>
                  <a:cubicBezTo>
                    <a:pt x="61" y="15"/>
                    <a:pt x="61" y="15"/>
                    <a:pt x="61" y="15"/>
                  </a:cubicBezTo>
                  <a:cubicBezTo>
                    <a:pt x="61" y="24"/>
                    <a:pt x="54" y="31"/>
                    <a:pt x="46" y="31"/>
                  </a:cubicBezTo>
                  <a:cubicBezTo>
                    <a:pt x="16" y="31"/>
                    <a:pt x="16" y="31"/>
                    <a:pt x="16" y="31"/>
                  </a:cubicBezTo>
                  <a:cubicBezTo>
                    <a:pt x="7" y="31"/>
                    <a:pt x="0" y="24"/>
                    <a:pt x="0" y="15"/>
                  </a:cubicBezTo>
                  <a:cubicBezTo>
                    <a:pt x="0" y="15"/>
                    <a:pt x="0" y="15"/>
                    <a:pt x="0" y="15"/>
                  </a:cubicBezTo>
                  <a:cubicBezTo>
                    <a:pt x="0" y="7"/>
                    <a:pt x="7" y="0"/>
                    <a:pt x="16" y="0"/>
                  </a:cubicBezTo>
                  <a:lnTo>
                    <a:pt x="46" y="0"/>
                  </a:lnTo>
                  <a:close/>
                </a:path>
              </a:pathLst>
            </a:custGeom>
            <a:solidFill>
              <a:srgbClr val="F8CD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06" name="Freeform 26"/>
            <p:cNvSpPr>
              <a:spLocks noEditPoints="1" noChangeArrowheads="1"/>
            </p:cNvSpPr>
            <p:nvPr/>
          </p:nvSpPr>
          <p:spPr bwMode="auto">
            <a:xfrm>
              <a:off x="167" y="166"/>
              <a:ext cx="870" cy="873"/>
            </a:xfrm>
            <a:custGeom>
              <a:avLst/>
              <a:gdLst>
                <a:gd name="T0" fmla="*/ 133331 w 366"/>
                <a:gd name="T1" fmla="*/ 78822 h 367"/>
                <a:gd name="T2" fmla="*/ 143191 w 366"/>
                <a:gd name="T3" fmla="*/ 68456 h 367"/>
                <a:gd name="T4" fmla="*/ 156957 w 366"/>
                <a:gd name="T5" fmla="*/ 68456 h 367"/>
                <a:gd name="T6" fmla="*/ 88795 w 366"/>
                <a:gd name="T7" fmla="*/ 0 h 367"/>
                <a:gd name="T8" fmla="*/ 88795 w 366"/>
                <a:gd name="T9" fmla="*/ 13794 h 367"/>
                <a:gd name="T10" fmla="*/ 78478 w 366"/>
                <a:gd name="T11" fmla="*/ 24082 h 367"/>
                <a:gd name="T12" fmla="*/ 68228 w 366"/>
                <a:gd name="T13" fmla="*/ 13794 h 367"/>
                <a:gd name="T14" fmla="*/ 68228 w 366"/>
                <a:gd name="T15" fmla="*/ 0 h 367"/>
                <a:gd name="T16" fmla="*/ 0 w 366"/>
                <a:gd name="T17" fmla="*/ 68456 h 367"/>
                <a:gd name="T18" fmla="*/ 13725 w 366"/>
                <a:gd name="T19" fmla="*/ 68456 h 367"/>
                <a:gd name="T20" fmla="*/ 23975 w 366"/>
                <a:gd name="T21" fmla="*/ 78822 h 367"/>
                <a:gd name="T22" fmla="*/ 13725 w 366"/>
                <a:gd name="T23" fmla="*/ 89103 h 367"/>
                <a:gd name="T24" fmla="*/ 0 w 366"/>
                <a:gd name="T25" fmla="*/ 89103 h 367"/>
                <a:gd name="T26" fmla="*/ 68228 w 366"/>
                <a:gd name="T27" fmla="*/ 158194 h 367"/>
                <a:gd name="T28" fmla="*/ 68228 w 366"/>
                <a:gd name="T29" fmla="*/ 144397 h 367"/>
                <a:gd name="T30" fmla="*/ 78478 w 366"/>
                <a:gd name="T31" fmla="*/ 134059 h 367"/>
                <a:gd name="T32" fmla="*/ 88795 w 366"/>
                <a:gd name="T33" fmla="*/ 144397 h 367"/>
                <a:gd name="T34" fmla="*/ 88795 w 366"/>
                <a:gd name="T35" fmla="*/ 158194 h 367"/>
                <a:gd name="T36" fmla="*/ 156957 w 366"/>
                <a:gd name="T37" fmla="*/ 89103 h 367"/>
                <a:gd name="T38" fmla="*/ 143191 w 366"/>
                <a:gd name="T39" fmla="*/ 89103 h 367"/>
                <a:gd name="T40" fmla="*/ 133331 w 366"/>
                <a:gd name="T41" fmla="*/ 78822 h 367"/>
                <a:gd name="T42" fmla="*/ 124828 w 366"/>
                <a:gd name="T43" fmla="*/ 133131 h 367"/>
                <a:gd name="T44" fmla="*/ 118313 w 366"/>
                <a:gd name="T45" fmla="*/ 132836 h 367"/>
                <a:gd name="T46" fmla="*/ 80965 w 366"/>
                <a:gd name="T47" fmla="*/ 89641 h 367"/>
                <a:gd name="T48" fmla="*/ 78478 w 366"/>
                <a:gd name="T49" fmla="*/ 89641 h 367"/>
                <a:gd name="T50" fmla="*/ 67839 w 366"/>
                <a:gd name="T51" fmla="*/ 78822 h 367"/>
                <a:gd name="T52" fmla="*/ 78478 w 366"/>
                <a:gd name="T53" fmla="*/ 68106 h 367"/>
                <a:gd name="T54" fmla="*/ 81892 w 366"/>
                <a:gd name="T55" fmla="*/ 68456 h 367"/>
                <a:gd name="T56" fmla="*/ 111866 w 366"/>
                <a:gd name="T57" fmla="*/ 39666 h 367"/>
                <a:gd name="T58" fmla="*/ 118703 w 366"/>
                <a:gd name="T59" fmla="*/ 39666 h 367"/>
                <a:gd name="T60" fmla="*/ 118703 w 366"/>
                <a:gd name="T61" fmla="*/ 46519 h 367"/>
                <a:gd name="T62" fmla="*/ 88795 w 366"/>
                <a:gd name="T63" fmla="*/ 75404 h 367"/>
                <a:gd name="T64" fmla="*/ 89101 w 366"/>
                <a:gd name="T65" fmla="*/ 78822 h 367"/>
                <a:gd name="T66" fmla="*/ 88405 w 366"/>
                <a:gd name="T67" fmla="*/ 83534 h 367"/>
                <a:gd name="T68" fmla="*/ 125539 w 366"/>
                <a:gd name="T69" fmla="*/ 126278 h 367"/>
                <a:gd name="T70" fmla="*/ 124828 w 366"/>
                <a:gd name="T71" fmla="*/ 133131 h 36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66"/>
                <a:gd name="T109" fmla="*/ 0 h 367"/>
                <a:gd name="T110" fmla="*/ 366 w 366"/>
                <a:gd name="T111" fmla="*/ 367 h 36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66" h="367">
                  <a:moveTo>
                    <a:pt x="311" y="183"/>
                  </a:moveTo>
                  <a:cubicBezTo>
                    <a:pt x="311" y="170"/>
                    <a:pt x="321" y="159"/>
                    <a:pt x="334" y="159"/>
                  </a:cubicBezTo>
                  <a:cubicBezTo>
                    <a:pt x="366" y="159"/>
                    <a:pt x="366" y="159"/>
                    <a:pt x="366" y="159"/>
                  </a:cubicBezTo>
                  <a:cubicBezTo>
                    <a:pt x="356" y="76"/>
                    <a:pt x="290" y="11"/>
                    <a:pt x="207" y="0"/>
                  </a:cubicBezTo>
                  <a:cubicBezTo>
                    <a:pt x="207" y="32"/>
                    <a:pt x="207" y="32"/>
                    <a:pt x="207" y="32"/>
                  </a:cubicBezTo>
                  <a:cubicBezTo>
                    <a:pt x="207" y="45"/>
                    <a:pt x="196" y="56"/>
                    <a:pt x="183" y="56"/>
                  </a:cubicBezTo>
                  <a:cubicBezTo>
                    <a:pt x="170" y="56"/>
                    <a:pt x="159" y="45"/>
                    <a:pt x="159" y="32"/>
                  </a:cubicBezTo>
                  <a:cubicBezTo>
                    <a:pt x="159" y="0"/>
                    <a:pt x="159" y="0"/>
                    <a:pt x="159" y="0"/>
                  </a:cubicBezTo>
                  <a:cubicBezTo>
                    <a:pt x="76" y="11"/>
                    <a:pt x="11" y="76"/>
                    <a:pt x="0" y="159"/>
                  </a:cubicBezTo>
                  <a:cubicBezTo>
                    <a:pt x="32" y="159"/>
                    <a:pt x="32" y="159"/>
                    <a:pt x="32" y="159"/>
                  </a:cubicBezTo>
                  <a:cubicBezTo>
                    <a:pt x="45" y="159"/>
                    <a:pt x="56" y="170"/>
                    <a:pt x="56" y="183"/>
                  </a:cubicBezTo>
                  <a:cubicBezTo>
                    <a:pt x="56" y="196"/>
                    <a:pt x="45" y="207"/>
                    <a:pt x="32" y="207"/>
                  </a:cubicBezTo>
                  <a:cubicBezTo>
                    <a:pt x="0" y="207"/>
                    <a:pt x="0" y="207"/>
                    <a:pt x="0" y="207"/>
                  </a:cubicBezTo>
                  <a:cubicBezTo>
                    <a:pt x="10" y="290"/>
                    <a:pt x="76" y="356"/>
                    <a:pt x="159" y="367"/>
                  </a:cubicBezTo>
                  <a:cubicBezTo>
                    <a:pt x="159" y="335"/>
                    <a:pt x="159" y="335"/>
                    <a:pt x="159" y="335"/>
                  </a:cubicBezTo>
                  <a:cubicBezTo>
                    <a:pt x="159" y="321"/>
                    <a:pt x="170" y="311"/>
                    <a:pt x="183" y="311"/>
                  </a:cubicBezTo>
                  <a:cubicBezTo>
                    <a:pt x="196" y="311"/>
                    <a:pt x="207" y="321"/>
                    <a:pt x="207" y="335"/>
                  </a:cubicBezTo>
                  <a:cubicBezTo>
                    <a:pt x="207" y="367"/>
                    <a:pt x="207" y="367"/>
                    <a:pt x="207" y="367"/>
                  </a:cubicBezTo>
                  <a:cubicBezTo>
                    <a:pt x="290" y="356"/>
                    <a:pt x="356" y="290"/>
                    <a:pt x="366" y="207"/>
                  </a:cubicBezTo>
                  <a:cubicBezTo>
                    <a:pt x="334" y="207"/>
                    <a:pt x="334" y="207"/>
                    <a:pt x="334" y="207"/>
                  </a:cubicBezTo>
                  <a:cubicBezTo>
                    <a:pt x="321" y="207"/>
                    <a:pt x="311" y="196"/>
                    <a:pt x="311" y="183"/>
                  </a:cubicBezTo>
                  <a:close/>
                  <a:moveTo>
                    <a:pt x="291" y="309"/>
                  </a:moveTo>
                  <a:cubicBezTo>
                    <a:pt x="287" y="313"/>
                    <a:pt x="280" y="312"/>
                    <a:pt x="276" y="308"/>
                  </a:cubicBezTo>
                  <a:cubicBezTo>
                    <a:pt x="189" y="208"/>
                    <a:pt x="189" y="208"/>
                    <a:pt x="189" y="208"/>
                  </a:cubicBezTo>
                  <a:cubicBezTo>
                    <a:pt x="187" y="208"/>
                    <a:pt x="185" y="208"/>
                    <a:pt x="183" y="208"/>
                  </a:cubicBezTo>
                  <a:cubicBezTo>
                    <a:pt x="169" y="208"/>
                    <a:pt x="158" y="197"/>
                    <a:pt x="158" y="183"/>
                  </a:cubicBezTo>
                  <a:cubicBezTo>
                    <a:pt x="158" y="169"/>
                    <a:pt x="169" y="158"/>
                    <a:pt x="183" y="158"/>
                  </a:cubicBezTo>
                  <a:cubicBezTo>
                    <a:pt x="186" y="158"/>
                    <a:pt x="188" y="158"/>
                    <a:pt x="191" y="159"/>
                  </a:cubicBezTo>
                  <a:cubicBezTo>
                    <a:pt x="261" y="92"/>
                    <a:pt x="261" y="92"/>
                    <a:pt x="261" y="92"/>
                  </a:cubicBezTo>
                  <a:cubicBezTo>
                    <a:pt x="266" y="87"/>
                    <a:pt x="273" y="88"/>
                    <a:pt x="277" y="92"/>
                  </a:cubicBezTo>
                  <a:cubicBezTo>
                    <a:pt x="281" y="96"/>
                    <a:pt x="281" y="104"/>
                    <a:pt x="277" y="108"/>
                  </a:cubicBezTo>
                  <a:cubicBezTo>
                    <a:pt x="207" y="175"/>
                    <a:pt x="207" y="175"/>
                    <a:pt x="207" y="175"/>
                  </a:cubicBezTo>
                  <a:cubicBezTo>
                    <a:pt x="208" y="177"/>
                    <a:pt x="208" y="180"/>
                    <a:pt x="208" y="183"/>
                  </a:cubicBezTo>
                  <a:cubicBezTo>
                    <a:pt x="208" y="187"/>
                    <a:pt x="208" y="190"/>
                    <a:pt x="206" y="194"/>
                  </a:cubicBezTo>
                  <a:cubicBezTo>
                    <a:pt x="293" y="293"/>
                    <a:pt x="293" y="293"/>
                    <a:pt x="293" y="293"/>
                  </a:cubicBezTo>
                  <a:cubicBezTo>
                    <a:pt x="297" y="298"/>
                    <a:pt x="296" y="305"/>
                    <a:pt x="291" y="309"/>
                  </a:cubicBezTo>
                  <a:close/>
                </a:path>
              </a:pathLst>
            </a:custGeom>
            <a:solidFill>
              <a:srgbClr val="F8CD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20496" name="Group 29"/>
          <p:cNvGrpSpPr/>
          <p:nvPr/>
        </p:nvGrpSpPr>
        <p:grpSpPr bwMode="auto">
          <a:xfrm>
            <a:off x="9512300" y="3208338"/>
            <a:ext cx="1039813" cy="1066800"/>
            <a:chOff x="0" y="0"/>
            <a:chExt cx="1387" cy="1424"/>
          </a:xfrm>
        </p:grpSpPr>
        <p:sp>
          <p:nvSpPr>
            <p:cNvPr id="20499" name="Freeform 30"/>
            <p:cNvSpPr>
              <a:spLocks noChangeArrowheads="1"/>
            </p:cNvSpPr>
            <p:nvPr/>
          </p:nvSpPr>
          <p:spPr bwMode="auto">
            <a:xfrm>
              <a:off x="0" y="309"/>
              <a:ext cx="1038" cy="1115"/>
            </a:xfrm>
            <a:custGeom>
              <a:avLst/>
              <a:gdLst>
                <a:gd name="T0" fmla="*/ 177085 w 437"/>
                <a:gd name="T1" fmla="*/ 154342 h 470"/>
                <a:gd name="T2" fmla="*/ 165586 w 437"/>
                <a:gd name="T3" fmla="*/ 142084 h 470"/>
                <a:gd name="T4" fmla="*/ 130957 w 437"/>
                <a:gd name="T5" fmla="*/ 123022 h 470"/>
                <a:gd name="T6" fmla="*/ 116377 w 437"/>
                <a:gd name="T7" fmla="*/ 108734 h 470"/>
                <a:gd name="T8" fmla="*/ 111672 w 437"/>
                <a:gd name="T9" fmla="*/ 101456 h 470"/>
                <a:gd name="T10" fmla="*/ 122876 w 437"/>
                <a:gd name="T11" fmla="*/ 84477 h 470"/>
                <a:gd name="T12" fmla="*/ 125353 w 437"/>
                <a:gd name="T13" fmla="*/ 78589 h 470"/>
                <a:gd name="T14" fmla="*/ 126657 w 437"/>
                <a:gd name="T15" fmla="*/ 62205 h 470"/>
                <a:gd name="T16" fmla="*/ 121562 w 437"/>
                <a:gd name="T17" fmla="*/ 24048 h 470"/>
                <a:gd name="T18" fmla="*/ 119458 w 437"/>
                <a:gd name="T19" fmla="*/ 21949 h 470"/>
                <a:gd name="T20" fmla="*/ 111380 w 437"/>
                <a:gd name="T21" fmla="*/ 15714 h 470"/>
                <a:gd name="T22" fmla="*/ 66085 w 437"/>
                <a:gd name="T23" fmla="*/ 21190 h 470"/>
                <a:gd name="T24" fmla="*/ 59275 w 437"/>
                <a:gd name="T25" fmla="*/ 59736 h 470"/>
                <a:gd name="T26" fmla="*/ 60482 w 437"/>
                <a:gd name="T27" fmla="*/ 76119 h 470"/>
                <a:gd name="T28" fmla="*/ 63952 w 437"/>
                <a:gd name="T29" fmla="*/ 82882 h 470"/>
                <a:gd name="T30" fmla="*/ 65159 w 437"/>
                <a:gd name="T31" fmla="*/ 85354 h 470"/>
                <a:gd name="T32" fmla="*/ 66085 w 437"/>
                <a:gd name="T33" fmla="*/ 85051 h 470"/>
                <a:gd name="T34" fmla="*/ 75985 w 437"/>
                <a:gd name="T35" fmla="*/ 101074 h 470"/>
                <a:gd name="T36" fmla="*/ 67890 w 437"/>
                <a:gd name="T37" fmla="*/ 108198 h 470"/>
                <a:gd name="T38" fmla="*/ 54969 w 437"/>
                <a:gd name="T39" fmla="*/ 123022 h 470"/>
                <a:gd name="T40" fmla="*/ 20503 w 437"/>
                <a:gd name="T41" fmla="*/ 142084 h 470"/>
                <a:gd name="T42" fmla="*/ 9005 w 437"/>
                <a:gd name="T43" fmla="*/ 154342 h 470"/>
                <a:gd name="T44" fmla="*/ 0 w 437"/>
                <a:gd name="T45" fmla="*/ 191087 h 470"/>
                <a:gd name="T46" fmla="*/ 0 w 437"/>
                <a:gd name="T47" fmla="*/ 198752 h 470"/>
                <a:gd name="T48" fmla="*/ 186439 w 437"/>
                <a:gd name="T49" fmla="*/ 198752 h 470"/>
                <a:gd name="T50" fmla="*/ 186439 w 437"/>
                <a:gd name="T51" fmla="*/ 191087 h 470"/>
                <a:gd name="T52" fmla="*/ 177085 w 437"/>
                <a:gd name="T53" fmla="*/ 154342 h 47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37"/>
                <a:gd name="T82" fmla="*/ 0 h 470"/>
                <a:gd name="T83" fmla="*/ 437 w 437"/>
                <a:gd name="T84" fmla="*/ 470 h 47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37" h="470">
                  <a:moveTo>
                    <a:pt x="415" y="365"/>
                  </a:moveTo>
                  <a:cubicBezTo>
                    <a:pt x="415" y="365"/>
                    <a:pt x="422" y="351"/>
                    <a:pt x="388" y="336"/>
                  </a:cubicBezTo>
                  <a:cubicBezTo>
                    <a:pt x="307" y="291"/>
                    <a:pt x="307" y="291"/>
                    <a:pt x="307" y="291"/>
                  </a:cubicBezTo>
                  <a:cubicBezTo>
                    <a:pt x="273" y="257"/>
                    <a:pt x="273" y="257"/>
                    <a:pt x="273" y="257"/>
                  </a:cubicBezTo>
                  <a:cubicBezTo>
                    <a:pt x="256" y="249"/>
                    <a:pt x="246" y="252"/>
                    <a:pt x="262" y="240"/>
                  </a:cubicBezTo>
                  <a:cubicBezTo>
                    <a:pt x="273" y="230"/>
                    <a:pt x="282" y="217"/>
                    <a:pt x="288" y="200"/>
                  </a:cubicBezTo>
                  <a:cubicBezTo>
                    <a:pt x="289" y="198"/>
                    <a:pt x="291" y="194"/>
                    <a:pt x="294" y="186"/>
                  </a:cubicBezTo>
                  <a:cubicBezTo>
                    <a:pt x="294" y="186"/>
                    <a:pt x="325" y="148"/>
                    <a:pt x="297" y="147"/>
                  </a:cubicBezTo>
                  <a:cubicBezTo>
                    <a:pt x="297" y="147"/>
                    <a:pt x="326" y="96"/>
                    <a:pt x="285" y="57"/>
                  </a:cubicBezTo>
                  <a:cubicBezTo>
                    <a:pt x="285" y="57"/>
                    <a:pt x="283" y="55"/>
                    <a:pt x="280" y="52"/>
                  </a:cubicBezTo>
                  <a:cubicBezTo>
                    <a:pt x="271" y="42"/>
                    <a:pt x="261" y="37"/>
                    <a:pt x="261" y="37"/>
                  </a:cubicBezTo>
                  <a:cubicBezTo>
                    <a:pt x="203" y="0"/>
                    <a:pt x="155" y="50"/>
                    <a:pt x="155" y="50"/>
                  </a:cubicBezTo>
                  <a:cubicBezTo>
                    <a:pt x="113" y="88"/>
                    <a:pt x="139" y="141"/>
                    <a:pt x="139" y="141"/>
                  </a:cubicBezTo>
                  <a:cubicBezTo>
                    <a:pt x="112" y="141"/>
                    <a:pt x="142" y="180"/>
                    <a:pt x="142" y="180"/>
                  </a:cubicBezTo>
                  <a:cubicBezTo>
                    <a:pt x="146" y="197"/>
                    <a:pt x="150" y="196"/>
                    <a:pt x="150" y="196"/>
                  </a:cubicBezTo>
                  <a:cubicBezTo>
                    <a:pt x="151" y="196"/>
                    <a:pt x="152" y="198"/>
                    <a:pt x="153" y="202"/>
                  </a:cubicBezTo>
                  <a:cubicBezTo>
                    <a:pt x="154" y="202"/>
                    <a:pt x="154" y="202"/>
                    <a:pt x="155" y="201"/>
                  </a:cubicBezTo>
                  <a:cubicBezTo>
                    <a:pt x="160" y="217"/>
                    <a:pt x="168" y="230"/>
                    <a:pt x="178" y="239"/>
                  </a:cubicBezTo>
                  <a:cubicBezTo>
                    <a:pt x="187" y="251"/>
                    <a:pt x="163" y="252"/>
                    <a:pt x="159" y="256"/>
                  </a:cubicBezTo>
                  <a:cubicBezTo>
                    <a:pt x="156" y="259"/>
                    <a:pt x="129" y="291"/>
                    <a:pt x="129" y="291"/>
                  </a:cubicBezTo>
                  <a:cubicBezTo>
                    <a:pt x="48" y="336"/>
                    <a:pt x="48" y="336"/>
                    <a:pt x="48" y="336"/>
                  </a:cubicBezTo>
                  <a:cubicBezTo>
                    <a:pt x="15" y="351"/>
                    <a:pt x="21" y="365"/>
                    <a:pt x="21" y="365"/>
                  </a:cubicBezTo>
                  <a:cubicBezTo>
                    <a:pt x="0" y="452"/>
                    <a:pt x="0" y="452"/>
                    <a:pt x="0" y="452"/>
                  </a:cubicBezTo>
                  <a:cubicBezTo>
                    <a:pt x="0" y="470"/>
                    <a:pt x="0" y="470"/>
                    <a:pt x="0" y="470"/>
                  </a:cubicBezTo>
                  <a:cubicBezTo>
                    <a:pt x="437" y="470"/>
                    <a:pt x="437" y="470"/>
                    <a:pt x="437" y="470"/>
                  </a:cubicBezTo>
                  <a:cubicBezTo>
                    <a:pt x="437" y="452"/>
                    <a:pt x="437" y="452"/>
                    <a:pt x="437" y="452"/>
                  </a:cubicBezTo>
                  <a:lnTo>
                    <a:pt x="415" y="365"/>
                  </a:lnTo>
                  <a:close/>
                </a:path>
              </a:pathLst>
            </a:custGeom>
            <a:solidFill>
              <a:srgbClr val="F8CD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500" name="Freeform 31"/>
            <p:cNvSpPr>
              <a:spLocks noEditPoints="1" noChangeArrowheads="1"/>
            </p:cNvSpPr>
            <p:nvPr/>
          </p:nvSpPr>
          <p:spPr bwMode="auto">
            <a:xfrm>
              <a:off x="700" y="0"/>
              <a:ext cx="687" cy="598"/>
            </a:xfrm>
            <a:custGeom>
              <a:avLst/>
              <a:gdLst>
                <a:gd name="T0" fmla="*/ 61352 w 289"/>
                <a:gd name="T1" fmla="*/ 373 h 252"/>
                <a:gd name="T2" fmla="*/ 0 w 289"/>
                <a:gd name="T3" fmla="*/ 46960 h 252"/>
                <a:gd name="T4" fmla="*/ 31419 w 289"/>
                <a:gd name="T5" fmla="*/ 86473 h 252"/>
                <a:gd name="T6" fmla="*/ 20173 w 289"/>
                <a:gd name="T7" fmla="*/ 106767 h 252"/>
                <a:gd name="T8" fmla="*/ 51385 w 289"/>
                <a:gd name="T9" fmla="*/ 91575 h 252"/>
                <a:gd name="T10" fmla="*/ 62624 w 289"/>
                <a:gd name="T11" fmla="*/ 92341 h 252"/>
                <a:gd name="T12" fmla="*/ 123586 w 289"/>
                <a:gd name="T13" fmla="*/ 45664 h 252"/>
                <a:gd name="T14" fmla="*/ 61352 w 289"/>
                <a:gd name="T15" fmla="*/ 373 h 252"/>
                <a:gd name="T16" fmla="*/ 31419 w 289"/>
                <a:gd name="T17" fmla="*/ 55524 h 252"/>
                <a:gd name="T18" fmla="*/ 23603 w 289"/>
                <a:gd name="T19" fmla="*/ 47854 h 252"/>
                <a:gd name="T20" fmla="*/ 31419 w 289"/>
                <a:gd name="T21" fmla="*/ 40185 h 252"/>
                <a:gd name="T22" fmla="*/ 38928 w 289"/>
                <a:gd name="T23" fmla="*/ 47854 h 252"/>
                <a:gd name="T24" fmla="*/ 31419 w 289"/>
                <a:gd name="T25" fmla="*/ 55524 h 252"/>
                <a:gd name="T26" fmla="*/ 61725 w 289"/>
                <a:gd name="T27" fmla="*/ 55524 h 252"/>
                <a:gd name="T28" fmla="*/ 54123 w 289"/>
                <a:gd name="T29" fmla="*/ 47854 h 252"/>
                <a:gd name="T30" fmla="*/ 61725 w 289"/>
                <a:gd name="T31" fmla="*/ 40185 h 252"/>
                <a:gd name="T32" fmla="*/ 69449 w 289"/>
                <a:gd name="T33" fmla="*/ 47854 h 252"/>
                <a:gd name="T34" fmla="*/ 61725 w 289"/>
                <a:gd name="T35" fmla="*/ 55524 h 252"/>
                <a:gd name="T36" fmla="*/ 92538 w 289"/>
                <a:gd name="T37" fmla="*/ 55524 h 252"/>
                <a:gd name="T38" fmla="*/ 85007 w 289"/>
                <a:gd name="T39" fmla="*/ 47854 h 252"/>
                <a:gd name="T40" fmla="*/ 92538 w 289"/>
                <a:gd name="T41" fmla="*/ 40185 h 252"/>
                <a:gd name="T42" fmla="*/ 99981 w 289"/>
                <a:gd name="T43" fmla="*/ 47854 h 252"/>
                <a:gd name="T44" fmla="*/ 92538 w 289"/>
                <a:gd name="T45" fmla="*/ 55524 h 25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89"/>
                <a:gd name="T70" fmla="*/ 0 h 252"/>
                <a:gd name="T71" fmla="*/ 289 w 289"/>
                <a:gd name="T72" fmla="*/ 252 h 25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89" h="252">
                  <a:moveTo>
                    <a:pt x="143" y="1"/>
                  </a:moveTo>
                  <a:cubicBezTo>
                    <a:pt x="63" y="2"/>
                    <a:pt x="0" y="52"/>
                    <a:pt x="0" y="111"/>
                  </a:cubicBezTo>
                  <a:cubicBezTo>
                    <a:pt x="1" y="151"/>
                    <a:pt x="30" y="185"/>
                    <a:pt x="73" y="204"/>
                  </a:cubicBezTo>
                  <a:cubicBezTo>
                    <a:pt x="47" y="252"/>
                    <a:pt x="47" y="252"/>
                    <a:pt x="47" y="252"/>
                  </a:cubicBezTo>
                  <a:cubicBezTo>
                    <a:pt x="120" y="216"/>
                    <a:pt x="120" y="216"/>
                    <a:pt x="120" y="216"/>
                  </a:cubicBezTo>
                  <a:cubicBezTo>
                    <a:pt x="129" y="217"/>
                    <a:pt x="137" y="218"/>
                    <a:pt x="146" y="218"/>
                  </a:cubicBezTo>
                  <a:cubicBezTo>
                    <a:pt x="225" y="217"/>
                    <a:pt x="289" y="167"/>
                    <a:pt x="288" y="108"/>
                  </a:cubicBezTo>
                  <a:cubicBezTo>
                    <a:pt x="287" y="48"/>
                    <a:pt x="222" y="0"/>
                    <a:pt x="143" y="1"/>
                  </a:cubicBezTo>
                  <a:close/>
                  <a:moveTo>
                    <a:pt x="73" y="131"/>
                  </a:moveTo>
                  <a:cubicBezTo>
                    <a:pt x="63" y="131"/>
                    <a:pt x="55" y="123"/>
                    <a:pt x="55" y="113"/>
                  </a:cubicBezTo>
                  <a:cubicBezTo>
                    <a:pt x="55" y="103"/>
                    <a:pt x="63" y="95"/>
                    <a:pt x="73" y="95"/>
                  </a:cubicBezTo>
                  <a:cubicBezTo>
                    <a:pt x="83" y="95"/>
                    <a:pt x="91" y="103"/>
                    <a:pt x="91" y="113"/>
                  </a:cubicBezTo>
                  <a:cubicBezTo>
                    <a:pt x="91" y="123"/>
                    <a:pt x="83" y="131"/>
                    <a:pt x="73" y="131"/>
                  </a:cubicBezTo>
                  <a:close/>
                  <a:moveTo>
                    <a:pt x="144" y="131"/>
                  </a:moveTo>
                  <a:cubicBezTo>
                    <a:pt x="134" y="131"/>
                    <a:pt x="126" y="123"/>
                    <a:pt x="126" y="113"/>
                  </a:cubicBezTo>
                  <a:cubicBezTo>
                    <a:pt x="126" y="103"/>
                    <a:pt x="134" y="95"/>
                    <a:pt x="144" y="95"/>
                  </a:cubicBezTo>
                  <a:cubicBezTo>
                    <a:pt x="154" y="95"/>
                    <a:pt x="162" y="103"/>
                    <a:pt x="162" y="113"/>
                  </a:cubicBezTo>
                  <a:cubicBezTo>
                    <a:pt x="162" y="123"/>
                    <a:pt x="154" y="131"/>
                    <a:pt x="144" y="131"/>
                  </a:cubicBezTo>
                  <a:close/>
                  <a:moveTo>
                    <a:pt x="216" y="131"/>
                  </a:moveTo>
                  <a:cubicBezTo>
                    <a:pt x="206" y="131"/>
                    <a:pt x="198" y="123"/>
                    <a:pt x="198" y="113"/>
                  </a:cubicBezTo>
                  <a:cubicBezTo>
                    <a:pt x="198" y="103"/>
                    <a:pt x="206" y="95"/>
                    <a:pt x="216" y="95"/>
                  </a:cubicBezTo>
                  <a:cubicBezTo>
                    <a:pt x="225" y="95"/>
                    <a:pt x="233" y="103"/>
                    <a:pt x="233" y="113"/>
                  </a:cubicBezTo>
                  <a:cubicBezTo>
                    <a:pt x="233" y="123"/>
                    <a:pt x="225" y="131"/>
                    <a:pt x="216" y="131"/>
                  </a:cubicBezTo>
                  <a:close/>
                </a:path>
              </a:pathLst>
            </a:custGeom>
            <a:solidFill>
              <a:srgbClr val="F8CD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20497" name="矩形 37"/>
          <p:cNvSpPr>
            <a:spLocks noChangeArrowheads="1"/>
          </p:cNvSpPr>
          <p:nvPr/>
        </p:nvSpPr>
        <p:spPr bwMode="auto">
          <a:xfrm>
            <a:off x="5603875" y="5594350"/>
            <a:ext cx="11191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a:solidFill>
                  <a:srgbClr val="000000"/>
                </a:solidFill>
                <a:latin typeface="微软雅黑" panose="020B0503020204020204" pitchFamily="34" charset="-122"/>
                <a:ea typeface="微软雅黑" panose="020B0503020204020204" pitchFamily="34" charset="-122"/>
                <a:sym typeface="Helvetica" panose="020B0604020202020204" pitchFamily="34" charset="0"/>
              </a:rPr>
              <a:t>标题Title</a:t>
            </a:r>
          </a:p>
        </p:txBody>
      </p:sp>
      <p:sp>
        <p:nvSpPr>
          <p:cNvPr id="20498" name="矩形 38"/>
          <p:cNvSpPr>
            <a:spLocks noChangeArrowheads="1"/>
          </p:cNvSpPr>
          <p:nvPr/>
        </p:nvSpPr>
        <p:spPr bwMode="auto">
          <a:xfrm>
            <a:off x="9512300" y="5605463"/>
            <a:ext cx="11191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1800">
                <a:solidFill>
                  <a:srgbClr val="000000"/>
                </a:solidFill>
                <a:latin typeface="微软雅黑" panose="020B0503020204020204" pitchFamily="34" charset="-122"/>
                <a:ea typeface="微软雅黑" panose="020B0503020204020204" pitchFamily="34" charset="-122"/>
                <a:sym typeface="Helvetica" panose="020B0604020202020204" pitchFamily="34" charset="0"/>
              </a:rPr>
              <a:t>标题Title</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6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4*#ppt_w"/>
                                          </p:val>
                                        </p:tav>
                                        <p:tav tm="100000">
                                          <p:val>
                                            <p:strVal val="#ppt_w"/>
                                          </p:val>
                                        </p:tav>
                                      </p:tavLst>
                                    </p:anim>
                                    <p:anim calcmode="lin" valueType="num">
                                      <p:cBhvr>
                                        <p:cTn id="8" dur="500" fill="hold"/>
                                        <p:tgtEl>
                                          <p:spTgt spid="2"/>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矩形 7"/>
          <p:cNvSpPr>
            <a:spLocks noChangeArrowheads="1"/>
          </p:cNvSpPr>
          <p:nvPr/>
        </p:nvSpPr>
        <p:spPr bwMode="auto">
          <a:xfrm>
            <a:off x="0" y="0"/>
            <a:ext cx="12192000" cy="6858000"/>
          </a:xfrm>
          <a:prstGeom prst="rect">
            <a:avLst/>
          </a:pr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grpSp>
        <p:nvGrpSpPr>
          <p:cNvPr id="21507" name="组合 16390"/>
          <p:cNvGrpSpPr/>
          <p:nvPr/>
        </p:nvGrpSpPr>
        <p:grpSpPr bwMode="auto">
          <a:xfrm>
            <a:off x="1098550" y="1968500"/>
            <a:ext cx="3028950" cy="1747838"/>
            <a:chOff x="0" y="0"/>
            <a:chExt cx="3028950" cy="1747838"/>
          </a:xfrm>
        </p:grpSpPr>
        <p:sp>
          <p:nvSpPr>
            <p:cNvPr id="21520" name="任意多边形 39"/>
            <p:cNvSpPr>
              <a:spLocks noChangeArrowheads="1"/>
            </p:cNvSpPr>
            <p:nvPr/>
          </p:nvSpPr>
          <p:spPr bwMode="auto">
            <a:xfrm>
              <a:off x="0" y="0"/>
              <a:ext cx="3028950" cy="1747838"/>
            </a:xfrm>
            <a:custGeom>
              <a:avLst/>
              <a:gdLst>
                <a:gd name="T0" fmla="*/ 0 w 3028950"/>
                <a:gd name="T1" fmla="*/ 0 h 1747838"/>
                <a:gd name="T2" fmla="*/ 2476500 w 3028950"/>
                <a:gd name="T3" fmla="*/ 0 h 1747838"/>
                <a:gd name="T4" fmla="*/ 3028950 w 3028950"/>
                <a:gd name="T5" fmla="*/ 557213 h 1747838"/>
                <a:gd name="T6" fmla="*/ 3028950 w 3028950"/>
                <a:gd name="T7" fmla="*/ 1098550 h 1747838"/>
                <a:gd name="T8" fmla="*/ 2817192 w 3028950"/>
                <a:gd name="T9" fmla="*/ 1098550 h 1747838"/>
                <a:gd name="T10" fmla="*/ 2772440 w 3028950"/>
                <a:gd name="T11" fmla="*/ 1104507 h 1747838"/>
                <a:gd name="T12" fmla="*/ 1514476 w 3028950"/>
                <a:gd name="T13" fmla="*/ 1747838 h 1747838"/>
                <a:gd name="T14" fmla="*/ 256510 w 3028950"/>
                <a:gd name="T15" fmla="*/ 1104507 h 1747838"/>
                <a:gd name="T16" fmla="*/ 211758 w 3028950"/>
                <a:gd name="T17" fmla="*/ 1098550 h 1747838"/>
                <a:gd name="T18" fmla="*/ 0 w 3028950"/>
                <a:gd name="T19" fmla="*/ 1098550 h 17478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28950"/>
                <a:gd name="T31" fmla="*/ 0 h 1747838"/>
                <a:gd name="T32" fmla="*/ 3028950 w 3028950"/>
                <a:gd name="T33" fmla="*/ 1747838 h 174783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28950" h="1747838">
                  <a:moveTo>
                    <a:pt x="0" y="0"/>
                  </a:moveTo>
                  <a:lnTo>
                    <a:pt x="2476500" y="0"/>
                  </a:lnTo>
                  <a:lnTo>
                    <a:pt x="3028950" y="557213"/>
                  </a:lnTo>
                  <a:lnTo>
                    <a:pt x="3028950" y="1098550"/>
                  </a:lnTo>
                  <a:lnTo>
                    <a:pt x="2817193" y="1098550"/>
                  </a:lnTo>
                  <a:lnTo>
                    <a:pt x="2772441" y="1104507"/>
                  </a:lnTo>
                  <a:cubicBezTo>
                    <a:pt x="2443552" y="1151051"/>
                    <a:pt x="1562055" y="1315682"/>
                    <a:pt x="1514476" y="1747838"/>
                  </a:cubicBezTo>
                  <a:cubicBezTo>
                    <a:pt x="1466896" y="1315682"/>
                    <a:pt x="585399" y="1151051"/>
                    <a:pt x="256510" y="1104507"/>
                  </a:cubicBezTo>
                  <a:lnTo>
                    <a:pt x="211758" y="1098550"/>
                  </a:lnTo>
                  <a:lnTo>
                    <a:pt x="0" y="1098550"/>
                  </a:lnTo>
                  <a:lnTo>
                    <a:pt x="0" y="0"/>
                  </a:lnTo>
                  <a:close/>
                </a:path>
              </a:pathLst>
            </a:cu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521" name="Freeform 8"/>
            <p:cNvSpPr>
              <a:spLocks noChangeArrowheads="1"/>
            </p:cNvSpPr>
            <p:nvPr/>
          </p:nvSpPr>
          <p:spPr bwMode="auto">
            <a:xfrm>
              <a:off x="2476500" y="0"/>
              <a:ext cx="552450" cy="557213"/>
            </a:xfrm>
            <a:custGeom>
              <a:avLst/>
              <a:gdLst>
                <a:gd name="T0" fmla="*/ 2147483646 w 348"/>
                <a:gd name="T1" fmla="*/ 2147483646 h 351"/>
                <a:gd name="T2" fmla="*/ 0 w 348"/>
                <a:gd name="T3" fmla="*/ 0 h 351"/>
                <a:gd name="T4" fmla="*/ 0 w 348"/>
                <a:gd name="T5" fmla="*/ 2147483646 h 351"/>
                <a:gd name="T6" fmla="*/ 2147483646 w 348"/>
                <a:gd name="T7" fmla="*/ 2147483646 h 351"/>
                <a:gd name="T8" fmla="*/ 2147483646 w 348"/>
                <a:gd name="T9" fmla="*/ 2147483646 h 351"/>
                <a:gd name="T10" fmla="*/ 0 60000 65536"/>
                <a:gd name="T11" fmla="*/ 0 60000 65536"/>
                <a:gd name="T12" fmla="*/ 0 60000 65536"/>
                <a:gd name="T13" fmla="*/ 0 60000 65536"/>
                <a:gd name="T14" fmla="*/ 0 60000 65536"/>
                <a:gd name="T15" fmla="*/ 0 w 348"/>
                <a:gd name="T16" fmla="*/ 0 h 351"/>
                <a:gd name="T17" fmla="*/ 348 w 348"/>
                <a:gd name="T18" fmla="*/ 351 h 351"/>
              </a:gdLst>
              <a:ahLst/>
              <a:cxnLst>
                <a:cxn ang="T10">
                  <a:pos x="T0" y="T1"/>
                </a:cxn>
                <a:cxn ang="T11">
                  <a:pos x="T2" y="T3"/>
                </a:cxn>
                <a:cxn ang="T12">
                  <a:pos x="T4" y="T5"/>
                </a:cxn>
                <a:cxn ang="T13">
                  <a:pos x="T6" y="T7"/>
                </a:cxn>
                <a:cxn ang="T14">
                  <a:pos x="T8" y="T9"/>
                </a:cxn>
              </a:cxnLst>
              <a:rect l="T15" t="T16" r="T17" b="T18"/>
              <a:pathLst>
                <a:path w="348" h="351">
                  <a:moveTo>
                    <a:pt x="348" y="351"/>
                  </a:moveTo>
                  <a:lnTo>
                    <a:pt x="0" y="0"/>
                  </a:lnTo>
                  <a:lnTo>
                    <a:pt x="0" y="351"/>
                  </a:lnTo>
                  <a:lnTo>
                    <a:pt x="348" y="351"/>
                  </a:lnTo>
                  <a:close/>
                </a:path>
              </a:pathLst>
            </a:cu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21508" name="组合 16389"/>
          <p:cNvGrpSpPr/>
          <p:nvPr/>
        </p:nvGrpSpPr>
        <p:grpSpPr bwMode="auto">
          <a:xfrm>
            <a:off x="4621213" y="1968500"/>
            <a:ext cx="3021012" cy="1747838"/>
            <a:chOff x="0" y="0"/>
            <a:chExt cx="3021013" cy="1747838"/>
          </a:xfrm>
        </p:grpSpPr>
        <p:sp>
          <p:nvSpPr>
            <p:cNvPr id="21518" name="任意多边形 40"/>
            <p:cNvSpPr>
              <a:spLocks noChangeArrowheads="1"/>
            </p:cNvSpPr>
            <p:nvPr/>
          </p:nvSpPr>
          <p:spPr bwMode="auto">
            <a:xfrm>
              <a:off x="0" y="0"/>
              <a:ext cx="3021013" cy="1747838"/>
            </a:xfrm>
            <a:custGeom>
              <a:avLst/>
              <a:gdLst>
                <a:gd name="T0" fmla="*/ 0 w 3021013"/>
                <a:gd name="T1" fmla="*/ 0 h 1747838"/>
                <a:gd name="T2" fmla="*/ 2468563 w 3021013"/>
                <a:gd name="T3" fmla="*/ 0 h 1747838"/>
                <a:gd name="T4" fmla="*/ 3021013 w 3021013"/>
                <a:gd name="T5" fmla="*/ 557213 h 1747838"/>
                <a:gd name="T6" fmla="*/ 3021013 w 3021013"/>
                <a:gd name="T7" fmla="*/ 1098550 h 1747838"/>
                <a:gd name="T8" fmla="*/ 2784651 w 3021013"/>
                <a:gd name="T9" fmla="*/ 1098550 h 1747838"/>
                <a:gd name="T10" fmla="*/ 2739897 w 3021013"/>
                <a:gd name="T11" fmla="*/ 1104507 h 1747838"/>
                <a:gd name="T12" fmla="*/ 1481933 w 3021013"/>
                <a:gd name="T13" fmla="*/ 1747838 h 1747838"/>
                <a:gd name="T14" fmla="*/ 223966 w 3021013"/>
                <a:gd name="T15" fmla="*/ 1104507 h 1747838"/>
                <a:gd name="T16" fmla="*/ 179214 w 3021013"/>
                <a:gd name="T17" fmla="*/ 1098550 h 1747838"/>
                <a:gd name="T18" fmla="*/ 0 w 3021013"/>
                <a:gd name="T19" fmla="*/ 1098550 h 17478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21013"/>
                <a:gd name="T31" fmla="*/ 0 h 1747838"/>
                <a:gd name="T32" fmla="*/ 3021013 w 3021013"/>
                <a:gd name="T33" fmla="*/ 1747838 h 174783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21013" h="1747838">
                  <a:moveTo>
                    <a:pt x="0" y="0"/>
                  </a:moveTo>
                  <a:lnTo>
                    <a:pt x="2468563" y="0"/>
                  </a:lnTo>
                  <a:lnTo>
                    <a:pt x="3021013" y="557213"/>
                  </a:lnTo>
                  <a:lnTo>
                    <a:pt x="3021013" y="1098550"/>
                  </a:lnTo>
                  <a:lnTo>
                    <a:pt x="2784650" y="1098550"/>
                  </a:lnTo>
                  <a:lnTo>
                    <a:pt x="2739897" y="1104507"/>
                  </a:lnTo>
                  <a:cubicBezTo>
                    <a:pt x="2411009" y="1151051"/>
                    <a:pt x="1529511" y="1315682"/>
                    <a:pt x="1481932" y="1747838"/>
                  </a:cubicBezTo>
                  <a:cubicBezTo>
                    <a:pt x="1434352" y="1315682"/>
                    <a:pt x="552855" y="1151051"/>
                    <a:pt x="223966" y="1104507"/>
                  </a:cubicBezTo>
                  <a:lnTo>
                    <a:pt x="179214" y="1098550"/>
                  </a:lnTo>
                  <a:lnTo>
                    <a:pt x="0" y="1098550"/>
                  </a:lnTo>
                  <a:lnTo>
                    <a:pt x="0" y="0"/>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519" name="Freeform 12"/>
            <p:cNvSpPr>
              <a:spLocks noChangeArrowheads="1"/>
            </p:cNvSpPr>
            <p:nvPr/>
          </p:nvSpPr>
          <p:spPr bwMode="auto">
            <a:xfrm>
              <a:off x="2468563" y="0"/>
              <a:ext cx="552450" cy="557213"/>
            </a:xfrm>
            <a:custGeom>
              <a:avLst/>
              <a:gdLst>
                <a:gd name="T0" fmla="*/ 2147483646 w 348"/>
                <a:gd name="T1" fmla="*/ 2147483646 h 351"/>
                <a:gd name="T2" fmla="*/ 0 w 348"/>
                <a:gd name="T3" fmla="*/ 0 h 351"/>
                <a:gd name="T4" fmla="*/ 0 w 348"/>
                <a:gd name="T5" fmla="*/ 2147483646 h 351"/>
                <a:gd name="T6" fmla="*/ 2147483646 w 348"/>
                <a:gd name="T7" fmla="*/ 2147483646 h 351"/>
                <a:gd name="T8" fmla="*/ 2147483646 w 348"/>
                <a:gd name="T9" fmla="*/ 2147483646 h 351"/>
                <a:gd name="T10" fmla="*/ 0 60000 65536"/>
                <a:gd name="T11" fmla="*/ 0 60000 65536"/>
                <a:gd name="T12" fmla="*/ 0 60000 65536"/>
                <a:gd name="T13" fmla="*/ 0 60000 65536"/>
                <a:gd name="T14" fmla="*/ 0 60000 65536"/>
                <a:gd name="T15" fmla="*/ 0 w 348"/>
                <a:gd name="T16" fmla="*/ 0 h 351"/>
                <a:gd name="T17" fmla="*/ 348 w 348"/>
                <a:gd name="T18" fmla="*/ 351 h 351"/>
              </a:gdLst>
              <a:ahLst/>
              <a:cxnLst>
                <a:cxn ang="T10">
                  <a:pos x="T0" y="T1"/>
                </a:cxn>
                <a:cxn ang="T11">
                  <a:pos x="T2" y="T3"/>
                </a:cxn>
                <a:cxn ang="T12">
                  <a:pos x="T4" y="T5"/>
                </a:cxn>
                <a:cxn ang="T13">
                  <a:pos x="T6" y="T7"/>
                </a:cxn>
                <a:cxn ang="T14">
                  <a:pos x="T8" y="T9"/>
                </a:cxn>
              </a:cxnLst>
              <a:rect l="T15" t="T16" r="T17" b="T18"/>
              <a:pathLst>
                <a:path w="348" h="351">
                  <a:moveTo>
                    <a:pt x="348" y="351"/>
                  </a:moveTo>
                  <a:lnTo>
                    <a:pt x="0" y="0"/>
                  </a:lnTo>
                  <a:lnTo>
                    <a:pt x="0" y="351"/>
                  </a:lnTo>
                  <a:lnTo>
                    <a:pt x="348" y="351"/>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21509" name="组合 16391"/>
          <p:cNvGrpSpPr/>
          <p:nvPr/>
        </p:nvGrpSpPr>
        <p:grpSpPr bwMode="auto">
          <a:xfrm>
            <a:off x="8331200" y="1968500"/>
            <a:ext cx="3019425" cy="1747838"/>
            <a:chOff x="0" y="0"/>
            <a:chExt cx="3019425" cy="1747838"/>
          </a:xfrm>
        </p:grpSpPr>
        <p:sp>
          <p:nvSpPr>
            <p:cNvPr id="21516" name="任意多边形 41"/>
            <p:cNvSpPr>
              <a:spLocks noChangeArrowheads="1"/>
            </p:cNvSpPr>
            <p:nvPr/>
          </p:nvSpPr>
          <p:spPr bwMode="auto">
            <a:xfrm>
              <a:off x="0" y="0"/>
              <a:ext cx="3019425" cy="1747838"/>
            </a:xfrm>
            <a:custGeom>
              <a:avLst/>
              <a:gdLst>
                <a:gd name="T0" fmla="*/ 0 w 3019425"/>
                <a:gd name="T1" fmla="*/ 0 h 1747838"/>
                <a:gd name="T2" fmla="*/ 2466975 w 3019425"/>
                <a:gd name="T3" fmla="*/ 0 h 1747838"/>
                <a:gd name="T4" fmla="*/ 3019425 w 3019425"/>
                <a:gd name="T5" fmla="*/ 557213 h 1747838"/>
                <a:gd name="T6" fmla="*/ 3019425 w 3019425"/>
                <a:gd name="T7" fmla="*/ 1098550 h 1747838"/>
                <a:gd name="T8" fmla="*/ 2783061 w 3019425"/>
                <a:gd name="T9" fmla="*/ 1098550 h 1747838"/>
                <a:gd name="T10" fmla="*/ 2738309 w 3019425"/>
                <a:gd name="T11" fmla="*/ 1104507 h 1747838"/>
                <a:gd name="T12" fmla="*/ 1480345 w 3019425"/>
                <a:gd name="T13" fmla="*/ 1747838 h 1747838"/>
                <a:gd name="T14" fmla="*/ 222378 w 3019425"/>
                <a:gd name="T15" fmla="*/ 1104507 h 1747838"/>
                <a:gd name="T16" fmla="*/ 177626 w 3019425"/>
                <a:gd name="T17" fmla="*/ 1098550 h 1747838"/>
                <a:gd name="T18" fmla="*/ 0 w 3019425"/>
                <a:gd name="T19" fmla="*/ 1098550 h 17478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19425"/>
                <a:gd name="T31" fmla="*/ 0 h 1747838"/>
                <a:gd name="T32" fmla="*/ 3019425 w 3019425"/>
                <a:gd name="T33" fmla="*/ 1747838 h 174783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19425" h="1747838">
                  <a:moveTo>
                    <a:pt x="0" y="0"/>
                  </a:moveTo>
                  <a:lnTo>
                    <a:pt x="2466975" y="0"/>
                  </a:lnTo>
                  <a:lnTo>
                    <a:pt x="3019425" y="557213"/>
                  </a:lnTo>
                  <a:lnTo>
                    <a:pt x="3019425" y="1098550"/>
                  </a:lnTo>
                  <a:lnTo>
                    <a:pt x="2783061" y="1098550"/>
                  </a:lnTo>
                  <a:lnTo>
                    <a:pt x="2738309" y="1104507"/>
                  </a:lnTo>
                  <a:cubicBezTo>
                    <a:pt x="2409420" y="1151051"/>
                    <a:pt x="1527923" y="1315682"/>
                    <a:pt x="1480344" y="1747838"/>
                  </a:cubicBezTo>
                  <a:cubicBezTo>
                    <a:pt x="1432764" y="1315682"/>
                    <a:pt x="551267" y="1151051"/>
                    <a:pt x="222378" y="1104507"/>
                  </a:cubicBezTo>
                  <a:lnTo>
                    <a:pt x="177626" y="1098550"/>
                  </a:lnTo>
                  <a:lnTo>
                    <a:pt x="0" y="1098550"/>
                  </a:lnTo>
                  <a:lnTo>
                    <a:pt x="0" y="0"/>
                  </a:lnTo>
                  <a:close/>
                </a:path>
              </a:pathLst>
            </a:custGeom>
            <a:solidFill>
              <a:srgbClr val="59595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517" name="Freeform 16"/>
            <p:cNvSpPr>
              <a:spLocks noChangeArrowheads="1"/>
            </p:cNvSpPr>
            <p:nvPr/>
          </p:nvSpPr>
          <p:spPr bwMode="auto">
            <a:xfrm>
              <a:off x="2466975" y="0"/>
              <a:ext cx="552450" cy="557213"/>
            </a:xfrm>
            <a:custGeom>
              <a:avLst/>
              <a:gdLst>
                <a:gd name="T0" fmla="*/ 2147483646 w 348"/>
                <a:gd name="T1" fmla="*/ 2147483646 h 351"/>
                <a:gd name="T2" fmla="*/ 0 w 348"/>
                <a:gd name="T3" fmla="*/ 0 h 351"/>
                <a:gd name="T4" fmla="*/ 0 w 348"/>
                <a:gd name="T5" fmla="*/ 2147483646 h 351"/>
                <a:gd name="T6" fmla="*/ 2147483646 w 348"/>
                <a:gd name="T7" fmla="*/ 2147483646 h 351"/>
                <a:gd name="T8" fmla="*/ 2147483646 w 348"/>
                <a:gd name="T9" fmla="*/ 2147483646 h 351"/>
                <a:gd name="T10" fmla="*/ 0 60000 65536"/>
                <a:gd name="T11" fmla="*/ 0 60000 65536"/>
                <a:gd name="T12" fmla="*/ 0 60000 65536"/>
                <a:gd name="T13" fmla="*/ 0 60000 65536"/>
                <a:gd name="T14" fmla="*/ 0 60000 65536"/>
                <a:gd name="T15" fmla="*/ 0 w 348"/>
                <a:gd name="T16" fmla="*/ 0 h 351"/>
                <a:gd name="T17" fmla="*/ 348 w 348"/>
                <a:gd name="T18" fmla="*/ 351 h 351"/>
              </a:gdLst>
              <a:ahLst/>
              <a:cxnLst>
                <a:cxn ang="T10">
                  <a:pos x="T0" y="T1"/>
                </a:cxn>
                <a:cxn ang="T11">
                  <a:pos x="T2" y="T3"/>
                </a:cxn>
                <a:cxn ang="T12">
                  <a:pos x="T4" y="T5"/>
                </a:cxn>
                <a:cxn ang="T13">
                  <a:pos x="T6" y="T7"/>
                </a:cxn>
                <a:cxn ang="T14">
                  <a:pos x="T8" y="T9"/>
                </a:cxn>
              </a:cxnLst>
              <a:rect l="T15" t="T16" r="T17" b="T18"/>
              <a:pathLst>
                <a:path w="348" h="351">
                  <a:moveTo>
                    <a:pt x="348" y="351"/>
                  </a:moveTo>
                  <a:lnTo>
                    <a:pt x="0" y="0"/>
                  </a:lnTo>
                  <a:lnTo>
                    <a:pt x="0" y="351"/>
                  </a:lnTo>
                  <a:lnTo>
                    <a:pt x="348" y="351"/>
                  </a:lnTo>
                  <a:close/>
                </a:path>
              </a:pathLst>
            </a:custGeom>
            <a:solidFill>
              <a:srgbClr val="59595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21510" name="矩形 13"/>
          <p:cNvSpPr>
            <a:spLocks noChangeArrowheads="1"/>
          </p:cNvSpPr>
          <p:nvPr/>
        </p:nvSpPr>
        <p:spPr bwMode="auto">
          <a:xfrm>
            <a:off x="1316038" y="3994150"/>
            <a:ext cx="2592387"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Clr>
                <a:schemeClr val="accent1"/>
              </a:buClr>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en-US" altLang="zh-CN" sz="1600">
              <a:latin typeface="微软雅黑" panose="020B0503020204020204" pitchFamily="34" charset="-122"/>
              <a:ea typeface="微软雅黑" panose="020B0503020204020204" pitchFamily="34" charset="-122"/>
              <a:sym typeface="微软雅黑" panose="020B0503020204020204" pitchFamily="34" charset="-122"/>
            </a:endParaRPr>
          </a:p>
          <a:p>
            <a:pPr algn="ctr" eaLnBrk="1" hangingPunct="1">
              <a:lnSpc>
                <a:spcPct val="150000"/>
              </a:lnSpc>
              <a:spcBef>
                <a:spcPct val="0"/>
              </a:spcBef>
              <a:buClr>
                <a:schemeClr val="accent1"/>
              </a:buClr>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p>
          <a:p>
            <a:pPr algn="ctr" eaLnBrk="1" hangingPunct="1">
              <a:lnSpc>
                <a:spcPct val="150000"/>
              </a:lnSpc>
              <a:spcBef>
                <a:spcPct val="0"/>
              </a:spcBef>
              <a:buClr>
                <a:schemeClr val="accent1"/>
              </a:buClr>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800">
              <a:latin typeface="Arial" panose="020B0604020202020204" pitchFamily="34" charset="0"/>
            </a:endParaRPr>
          </a:p>
        </p:txBody>
      </p:sp>
      <p:sp>
        <p:nvSpPr>
          <p:cNvPr id="21511" name="矩形 13"/>
          <p:cNvSpPr>
            <a:spLocks noChangeArrowheads="1"/>
          </p:cNvSpPr>
          <p:nvPr/>
        </p:nvSpPr>
        <p:spPr bwMode="auto">
          <a:xfrm>
            <a:off x="4835525" y="3994150"/>
            <a:ext cx="2592388"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Clr>
                <a:schemeClr val="accent1"/>
              </a:buClr>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en-US" altLang="zh-CN" sz="1600">
              <a:latin typeface="微软雅黑" panose="020B0503020204020204" pitchFamily="34" charset="-122"/>
              <a:ea typeface="微软雅黑" panose="020B0503020204020204" pitchFamily="34" charset="-122"/>
              <a:sym typeface="微软雅黑" panose="020B0503020204020204" pitchFamily="34" charset="-122"/>
            </a:endParaRPr>
          </a:p>
          <a:p>
            <a:pPr algn="ctr" eaLnBrk="1" hangingPunct="1">
              <a:lnSpc>
                <a:spcPct val="150000"/>
              </a:lnSpc>
              <a:spcBef>
                <a:spcPct val="0"/>
              </a:spcBef>
              <a:buClr>
                <a:schemeClr val="accent1"/>
              </a:buClr>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p>
          <a:p>
            <a:pPr algn="ctr" eaLnBrk="1" hangingPunct="1">
              <a:lnSpc>
                <a:spcPct val="150000"/>
              </a:lnSpc>
              <a:spcBef>
                <a:spcPct val="0"/>
              </a:spcBef>
              <a:buClr>
                <a:schemeClr val="accent1"/>
              </a:buClr>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800">
              <a:latin typeface="Arial" panose="020B0604020202020204" pitchFamily="34" charset="0"/>
            </a:endParaRPr>
          </a:p>
        </p:txBody>
      </p:sp>
      <p:sp>
        <p:nvSpPr>
          <p:cNvPr id="21512" name="矩形 13"/>
          <p:cNvSpPr>
            <a:spLocks noChangeArrowheads="1"/>
          </p:cNvSpPr>
          <p:nvPr/>
        </p:nvSpPr>
        <p:spPr bwMode="auto">
          <a:xfrm>
            <a:off x="8545513" y="3994150"/>
            <a:ext cx="2592387"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50000"/>
              </a:lnSpc>
              <a:spcBef>
                <a:spcPct val="0"/>
              </a:spcBef>
              <a:buClr>
                <a:schemeClr val="accent1"/>
              </a:buClr>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en-US" altLang="zh-CN" sz="1600">
              <a:latin typeface="微软雅黑" panose="020B0503020204020204" pitchFamily="34" charset="-122"/>
              <a:ea typeface="微软雅黑" panose="020B0503020204020204" pitchFamily="34" charset="-122"/>
              <a:sym typeface="微软雅黑" panose="020B0503020204020204" pitchFamily="34" charset="-122"/>
            </a:endParaRPr>
          </a:p>
          <a:p>
            <a:pPr algn="ctr" eaLnBrk="1" hangingPunct="1">
              <a:lnSpc>
                <a:spcPct val="150000"/>
              </a:lnSpc>
              <a:spcBef>
                <a:spcPct val="0"/>
              </a:spcBef>
              <a:buClr>
                <a:schemeClr val="accent1"/>
              </a:buClr>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p>
          <a:p>
            <a:pPr algn="ctr" eaLnBrk="1" hangingPunct="1">
              <a:lnSpc>
                <a:spcPct val="150000"/>
              </a:lnSpc>
              <a:spcBef>
                <a:spcPct val="0"/>
              </a:spcBef>
              <a:buClr>
                <a:schemeClr val="accent1"/>
              </a:buClr>
              <a:buFont typeface="Arial" panose="020B0604020202020204" pitchFamily="34" charset="0"/>
              <a:buNone/>
            </a:pPr>
            <a:r>
              <a:rPr lang="zh-CN" altLang="en-US" sz="1600">
                <a:latin typeface="微软雅黑" panose="020B0503020204020204" pitchFamily="34" charset="-122"/>
                <a:ea typeface="微软雅黑" panose="020B0503020204020204" pitchFamily="34" charset="-122"/>
                <a:sym typeface="微软雅黑" panose="020B0503020204020204" pitchFamily="34" charset="-122"/>
              </a:rPr>
              <a:t>单击此处添加文字内容</a:t>
            </a:r>
            <a:endParaRPr lang="zh-CN" altLang="en-US" sz="1800">
              <a:latin typeface="Arial" panose="020B0604020202020204" pitchFamily="34" charset="0"/>
            </a:endParaRPr>
          </a:p>
        </p:txBody>
      </p:sp>
      <p:sp>
        <p:nvSpPr>
          <p:cNvPr id="21513" name="矩形 13"/>
          <p:cNvSpPr>
            <a:spLocks noChangeArrowheads="1"/>
          </p:cNvSpPr>
          <p:nvPr/>
        </p:nvSpPr>
        <p:spPr bwMode="auto">
          <a:xfrm>
            <a:off x="1560513" y="2078038"/>
            <a:ext cx="2103437"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Clr>
                <a:schemeClr val="accent1"/>
              </a:buClr>
              <a:buFont typeface="Arial" panose="020B0604020202020204" pitchFamily="34" charset="0"/>
              <a:buNone/>
            </a:pPr>
            <a:r>
              <a:rPr lang="en-US" altLang="zh-CN"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23%</a:t>
            </a:r>
            <a:endParaRPr lang="zh-CN" altLang="en-US"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514" name="矩形 13"/>
          <p:cNvSpPr>
            <a:spLocks noChangeArrowheads="1"/>
          </p:cNvSpPr>
          <p:nvPr/>
        </p:nvSpPr>
        <p:spPr bwMode="auto">
          <a:xfrm>
            <a:off x="5080000" y="2078038"/>
            <a:ext cx="210185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Clr>
                <a:schemeClr val="accent1"/>
              </a:buClr>
              <a:buFont typeface="Arial" panose="020B0604020202020204" pitchFamily="34" charset="0"/>
              <a:buNone/>
            </a:pPr>
            <a:r>
              <a:rPr lang="en-US" altLang="zh-CN"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34%</a:t>
            </a:r>
            <a:endParaRPr lang="zh-CN" altLang="en-US"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515" name="矩形 13"/>
          <p:cNvSpPr>
            <a:spLocks noChangeArrowheads="1"/>
          </p:cNvSpPr>
          <p:nvPr/>
        </p:nvSpPr>
        <p:spPr bwMode="auto">
          <a:xfrm>
            <a:off x="8789988" y="2078038"/>
            <a:ext cx="210185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Clr>
                <a:schemeClr val="accent1"/>
              </a:buClr>
              <a:buFont typeface="Arial" panose="020B0604020202020204" pitchFamily="34" charset="0"/>
              <a:buNone/>
            </a:pPr>
            <a:r>
              <a:rPr lang="en-US" altLang="zh-CN"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45%</a:t>
            </a:r>
            <a:endParaRPr lang="zh-CN" altLang="en-US"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7"/>
          <p:cNvSpPr>
            <a:spLocks noChangeArrowheads="1"/>
          </p:cNvSpPr>
          <p:nvPr/>
        </p:nvSpPr>
        <p:spPr bwMode="auto">
          <a:xfrm>
            <a:off x="0" y="0"/>
            <a:ext cx="12192000" cy="6858000"/>
          </a:xfrm>
          <a:prstGeom prst="rect">
            <a:avLst/>
          </a:prstGeom>
          <a:solidFill>
            <a:srgbClr val="F9EC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2531" name="等腰三角形 2"/>
          <p:cNvSpPr>
            <a:spLocks noChangeArrowheads="1"/>
          </p:cNvSpPr>
          <p:nvPr/>
        </p:nvSpPr>
        <p:spPr bwMode="auto">
          <a:xfrm rot="7485244">
            <a:off x="3024187" y="1858963"/>
            <a:ext cx="3813175" cy="5048250"/>
          </a:xfrm>
          <a:prstGeom prst="triangle">
            <a:avLst>
              <a:gd name="adj" fmla="val 50000"/>
            </a:avLst>
          </a:prstGeom>
          <a:solidFill>
            <a:srgbClr val="96A78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2532" name="等腰三角形 3"/>
          <p:cNvSpPr>
            <a:spLocks noChangeArrowheads="1"/>
          </p:cNvSpPr>
          <p:nvPr/>
        </p:nvSpPr>
        <p:spPr bwMode="auto">
          <a:xfrm rot="10159904">
            <a:off x="5187950" y="1616075"/>
            <a:ext cx="2973388" cy="4200525"/>
          </a:xfrm>
          <a:prstGeom prst="triangle">
            <a:avLst>
              <a:gd name="adj" fmla="val 50000"/>
            </a:avLst>
          </a:pr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2533" name="等腰三角形 4"/>
          <p:cNvSpPr>
            <a:spLocks noChangeArrowheads="1"/>
          </p:cNvSpPr>
          <p:nvPr/>
        </p:nvSpPr>
        <p:spPr bwMode="auto">
          <a:xfrm rot="-8760452">
            <a:off x="6946900" y="2581275"/>
            <a:ext cx="2289175" cy="3471863"/>
          </a:xfrm>
          <a:prstGeom prst="triangle">
            <a:avLst>
              <a:gd name="adj" fmla="val 50000"/>
            </a:avLst>
          </a:prstGeom>
          <a:solidFill>
            <a:srgbClr val="59595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2534" name="等腰三角形 5"/>
          <p:cNvSpPr>
            <a:spLocks noChangeArrowheads="1"/>
          </p:cNvSpPr>
          <p:nvPr/>
        </p:nvSpPr>
        <p:spPr bwMode="auto">
          <a:xfrm rot="-6010607">
            <a:off x="7788275" y="4233863"/>
            <a:ext cx="1284287" cy="2655888"/>
          </a:xfrm>
          <a:prstGeom prst="triangle">
            <a:avLst>
              <a:gd name="adj" fmla="val 50000"/>
            </a:avLst>
          </a:prstGeom>
          <a:solidFill>
            <a:srgbClr val="D9CCB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2535" name="TextBox 44"/>
          <p:cNvSpPr>
            <a:spLocks noChangeArrowheads="1"/>
          </p:cNvSpPr>
          <p:nvPr/>
        </p:nvSpPr>
        <p:spPr bwMode="auto">
          <a:xfrm>
            <a:off x="1116013" y="2501900"/>
            <a:ext cx="1749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p>
        </p:txBody>
      </p:sp>
      <p:sp>
        <p:nvSpPr>
          <p:cNvPr id="22536" name="TextBox 44"/>
          <p:cNvSpPr>
            <a:spLocks noChangeArrowheads="1"/>
          </p:cNvSpPr>
          <p:nvPr/>
        </p:nvSpPr>
        <p:spPr bwMode="auto">
          <a:xfrm>
            <a:off x="5281613" y="1074738"/>
            <a:ext cx="1749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p>
        </p:txBody>
      </p:sp>
      <p:sp>
        <p:nvSpPr>
          <p:cNvPr id="22537" name="TextBox 44"/>
          <p:cNvSpPr>
            <a:spLocks noChangeArrowheads="1"/>
          </p:cNvSpPr>
          <p:nvPr/>
        </p:nvSpPr>
        <p:spPr bwMode="auto">
          <a:xfrm>
            <a:off x="8778875" y="2301875"/>
            <a:ext cx="1749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p>
        </p:txBody>
      </p:sp>
      <p:sp>
        <p:nvSpPr>
          <p:cNvPr id="22538" name="TextBox 44"/>
          <p:cNvSpPr>
            <a:spLocks noChangeArrowheads="1"/>
          </p:cNvSpPr>
          <p:nvPr/>
        </p:nvSpPr>
        <p:spPr bwMode="auto">
          <a:xfrm>
            <a:off x="9972675" y="5160963"/>
            <a:ext cx="1749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点击添加文本</a:t>
            </a:r>
          </a:p>
        </p:txBody>
      </p:sp>
      <p:sp>
        <p:nvSpPr>
          <p:cNvPr id="22539" name="文本框 10"/>
          <p:cNvSpPr>
            <a:spLocks noChangeArrowheads="1"/>
          </p:cNvSpPr>
          <p:nvPr/>
        </p:nvSpPr>
        <p:spPr bwMode="auto">
          <a:xfrm>
            <a:off x="2925763" y="3546475"/>
            <a:ext cx="24161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50%</a:t>
            </a:r>
            <a:endParaRPr lang="zh-CN" altLang="en-US" sz="6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540" name="文本框 11"/>
          <p:cNvSpPr>
            <a:spLocks noChangeArrowheads="1"/>
          </p:cNvSpPr>
          <p:nvPr/>
        </p:nvSpPr>
        <p:spPr bwMode="auto">
          <a:xfrm>
            <a:off x="5595938" y="2852738"/>
            <a:ext cx="200818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4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30%</a:t>
            </a:r>
            <a:endParaRPr lang="zh-CN" altLang="en-US" sz="4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541" name="文本框 12"/>
          <p:cNvSpPr>
            <a:spLocks noChangeArrowheads="1"/>
          </p:cNvSpPr>
          <p:nvPr/>
        </p:nvSpPr>
        <p:spPr bwMode="auto">
          <a:xfrm>
            <a:off x="7732713" y="3635375"/>
            <a:ext cx="14827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36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a:t>
            </a:r>
            <a:endParaRPr lang="zh-CN" altLang="en-US" sz="36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542" name="文本框 13"/>
          <p:cNvSpPr>
            <a:spLocks noChangeArrowheads="1"/>
          </p:cNvSpPr>
          <p:nvPr/>
        </p:nvSpPr>
        <p:spPr bwMode="auto">
          <a:xfrm>
            <a:off x="8261350" y="5232400"/>
            <a:ext cx="167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10%</a:t>
            </a:r>
            <a:endParaRPr lang="zh-CN" altLang="en-US">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3554" name="矩形 4"/>
          <p:cNvSpPr>
            <a:spLocks noChangeArrowheads="1"/>
          </p:cNvSpPr>
          <p:nvPr/>
        </p:nvSpPr>
        <p:spPr bwMode="auto">
          <a:xfrm>
            <a:off x="0" y="0"/>
            <a:ext cx="12192000" cy="6858000"/>
          </a:xfrm>
          <a:prstGeom prst="rect">
            <a:avLst/>
          </a:prstGeom>
          <a:solidFill>
            <a:srgbClr val="D9CCB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宋体" panose="02010600030101010101" pitchFamily="2" charset="-122"/>
              <a:sym typeface="宋体" panose="02010600030101010101" pitchFamily="2" charset="-122"/>
            </a:endParaRPr>
          </a:p>
        </p:txBody>
      </p:sp>
      <p:sp>
        <p:nvSpPr>
          <p:cNvPr id="23555" name="Text Box 3"/>
          <p:cNvSpPr>
            <a:spLocks noChangeArrowheads="1"/>
          </p:cNvSpPr>
          <p:nvPr/>
        </p:nvSpPr>
        <p:spPr bwMode="auto">
          <a:xfrm>
            <a:off x="4156075" y="3525838"/>
            <a:ext cx="38782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zh-CN" altLang="en-US" sz="7200" b="1">
                <a:solidFill>
                  <a:srgbClr val="DB6344"/>
                </a:solidFill>
                <a:latin typeface="微软雅黑" panose="020B0503020204020204" pitchFamily="34" charset="-122"/>
                <a:ea typeface="微软雅黑" panose="020B0503020204020204" pitchFamily="34" charset="-122"/>
                <a:sym typeface="微软雅黑" panose="020B0503020204020204" pitchFamily="34" charset="-122"/>
              </a:rPr>
              <a:t>内容标题</a:t>
            </a:r>
          </a:p>
        </p:txBody>
      </p:sp>
      <p:sp>
        <p:nvSpPr>
          <p:cNvPr id="23556" name="矩形 15"/>
          <p:cNvSpPr>
            <a:spLocks noChangeArrowheads="1"/>
          </p:cNvSpPr>
          <p:nvPr/>
        </p:nvSpPr>
        <p:spPr bwMode="auto">
          <a:xfrm>
            <a:off x="4829175" y="2335213"/>
            <a:ext cx="2533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en-US" altLang="zh-CN" sz="20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The work summary</a:t>
            </a:r>
            <a:endParaRPr lang="zh-CN" altLang="en-US" sz="1800">
              <a:latin typeface="Arial" panose="020B0604020202020204" pitchFamily="34" charset="0"/>
            </a:endParaRPr>
          </a:p>
        </p:txBody>
      </p:sp>
      <p:sp>
        <p:nvSpPr>
          <p:cNvPr id="23557" name="直接连接符 18"/>
          <p:cNvSpPr>
            <a:spLocks noChangeShapeType="1"/>
          </p:cNvSpPr>
          <p:nvPr/>
        </p:nvSpPr>
        <p:spPr bwMode="auto">
          <a:xfrm>
            <a:off x="3486150" y="2852738"/>
            <a:ext cx="5219700" cy="0"/>
          </a:xfrm>
          <a:prstGeom prst="line">
            <a:avLst/>
          </a:prstGeom>
          <a:noFill/>
          <a:ln w="6350">
            <a:solidFill>
              <a:srgbClr val="595959"/>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23558" name="组合 19"/>
          <p:cNvGrpSpPr/>
          <p:nvPr/>
        </p:nvGrpSpPr>
        <p:grpSpPr bwMode="auto">
          <a:xfrm>
            <a:off x="5472113" y="0"/>
            <a:ext cx="1247775" cy="1106488"/>
            <a:chOff x="0" y="0"/>
            <a:chExt cx="1247245" cy="1106129"/>
          </a:xfrm>
        </p:grpSpPr>
        <p:sp>
          <p:nvSpPr>
            <p:cNvPr id="23560" name="任意多边形 20"/>
            <p:cNvSpPr>
              <a:spLocks noChangeArrowheads="1"/>
            </p:cNvSpPr>
            <p:nvPr/>
          </p:nvSpPr>
          <p:spPr bwMode="auto">
            <a:xfrm>
              <a:off x="198648" y="0"/>
              <a:ext cx="849951" cy="1106129"/>
            </a:xfrm>
            <a:custGeom>
              <a:avLst/>
              <a:gdLst>
                <a:gd name="T0" fmla="*/ 0 w 1143000"/>
                <a:gd name="T1" fmla="*/ 0 h 1253613"/>
                <a:gd name="T2" fmla="*/ 143708 w 1143000"/>
                <a:gd name="T3" fmla="*/ 0 h 1253613"/>
                <a:gd name="T4" fmla="*/ 143708 w 1143000"/>
                <a:gd name="T5" fmla="*/ 521987 h 1253613"/>
                <a:gd name="T6" fmla="*/ 142540 w 1143000"/>
                <a:gd name="T7" fmla="*/ 521987 h 1253613"/>
                <a:gd name="T8" fmla="*/ 71854 w 1143000"/>
                <a:gd name="T9" fmla="*/ 349812 h 1253613"/>
                <a:gd name="T10" fmla="*/ 1168 w 1143000"/>
                <a:gd name="T11" fmla="*/ 521987 h 1253613"/>
                <a:gd name="T12" fmla="*/ 0 w 1143000"/>
                <a:gd name="T13" fmla="*/ 521987 h 1253613"/>
                <a:gd name="T14" fmla="*/ 0 60000 65536"/>
                <a:gd name="T15" fmla="*/ 0 60000 65536"/>
                <a:gd name="T16" fmla="*/ 0 60000 65536"/>
                <a:gd name="T17" fmla="*/ 0 60000 65536"/>
                <a:gd name="T18" fmla="*/ 0 60000 65536"/>
                <a:gd name="T19" fmla="*/ 0 60000 65536"/>
                <a:gd name="T20" fmla="*/ 0 60000 65536"/>
                <a:gd name="T21" fmla="*/ 0 w 1143000"/>
                <a:gd name="T22" fmla="*/ 0 h 1253613"/>
                <a:gd name="T23" fmla="*/ 1143000 w 1143000"/>
                <a:gd name="T24" fmla="*/ 1253613 h 12536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43000" h="1253613">
                  <a:moveTo>
                    <a:pt x="0" y="0"/>
                  </a:moveTo>
                  <a:lnTo>
                    <a:pt x="1143000" y="0"/>
                  </a:lnTo>
                  <a:lnTo>
                    <a:pt x="1143000" y="1253613"/>
                  </a:lnTo>
                  <a:lnTo>
                    <a:pt x="1133711" y="1253613"/>
                  </a:lnTo>
                  <a:lnTo>
                    <a:pt x="571500" y="840116"/>
                  </a:lnTo>
                  <a:lnTo>
                    <a:pt x="9288" y="1253613"/>
                  </a:lnTo>
                  <a:lnTo>
                    <a:pt x="0" y="1253613"/>
                  </a:lnTo>
                  <a:lnTo>
                    <a:pt x="0" y="0"/>
                  </a:lnTo>
                  <a:close/>
                </a:path>
              </a:pathLst>
            </a:custGeom>
            <a:solidFill>
              <a:srgbClr val="DB63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3561" name="矩形 21"/>
            <p:cNvSpPr>
              <a:spLocks noChangeArrowheads="1"/>
            </p:cNvSpPr>
            <p:nvPr/>
          </p:nvSpPr>
          <p:spPr bwMode="auto">
            <a:xfrm>
              <a:off x="0" y="183732"/>
              <a:ext cx="12472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18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LOGO</a:t>
              </a:r>
            </a:p>
          </p:txBody>
        </p:sp>
      </p:grpSp>
      <p:sp>
        <p:nvSpPr>
          <p:cNvPr id="23559" name="矩形 22"/>
          <p:cNvSpPr>
            <a:spLocks noChangeArrowheads="1"/>
          </p:cNvSpPr>
          <p:nvPr/>
        </p:nvSpPr>
        <p:spPr bwMode="auto">
          <a:xfrm>
            <a:off x="5183188" y="2978150"/>
            <a:ext cx="1825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00000"/>
              </a:lnSpc>
              <a:spcBef>
                <a:spcPct val="0"/>
              </a:spcBef>
              <a:buFont typeface="Arial" panose="020B0604020202020204" pitchFamily="34" charset="0"/>
              <a:buNone/>
            </a:pPr>
            <a:r>
              <a:rPr lang="zh-CN" altLang="en-US" sz="32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rPr>
              <a:t>点击添加</a:t>
            </a:r>
            <a:endParaRPr lang="en-US" altLang="zh-CN" sz="3200">
              <a:solidFill>
                <a:srgbClr val="548235"/>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274.简洁水墨中国风商务PPT模板"/>
</p:tagLst>
</file>

<file path=ppt/theme/theme1.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1456</Words>
  <Application>Microsoft Office PowerPoint</Application>
  <PresentationFormat>宽屏</PresentationFormat>
  <Paragraphs>302</Paragraphs>
  <Slides>27</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27</vt:i4>
      </vt:variant>
    </vt:vector>
  </HeadingPairs>
  <TitlesOfParts>
    <vt:vector size="35" baseType="lpstr">
      <vt:lpstr>Arial Unicode MS</vt:lpstr>
      <vt:lpstr>宋体</vt:lpstr>
      <vt:lpstr>微软雅黑</vt:lpstr>
      <vt:lpstr>Arial</vt:lpstr>
      <vt:lpstr>Calibri</vt:lpstr>
      <vt:lpstr>Calibri Light</vt:lpstr>
      <vt:lpstr>Franklin Gothic Book</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284</cp:revision>
  <dcterms:created xsi:type="dcterms:W3CDTF">2014-08-08T03:06:00Z</dcterms:created>
  <dcterms:modified xsi:type="dcterms:W3CDTF">2021-01-04T14:41:43Z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