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257" r:id="rId3"/>
    <p:sldId id="258" r:id="rId4"/>
    <p:sldId id="262" r:id="rId5"/>
    <p:sldId id="259" r:id="rId6"/>
    <p:sldId id="263" r:id="rId7"/>
    <p:sldId id="264" r:id="rId8"/>
    <p:sldId id="266" r:id="rId9"/>
    <p:sldId id="265" r:id="rId10"/>
    <p:sldId id="267" r:id="rId11"/>
    <p:sldId id="268" r:id="rId12"/>
    <p:sldId id="270" r:id="rId13"/>
    <p:sldId id="271" r:id="rId14"/>
    <p:sldId id="272" r:id="rId15"/>
    <p:sldId id="274" r:id="rId16"/>
    <p:sldId id="273" r:id="rId17"/>
    <p:sldId id="275" r:id="rId18"/>
  </p:sldIdLst>
  <p:sldSz cx="12192000" cy="6858000"/>
  <p:notesSz cx="6858000" cy="9144000"/>
  <p:embeddedFontLst>
    <p:embeddedFont>
      <p:font typeface="等线 Light" panose="02010600030101010101" pitchFamily="2" charset="-122"/>
      <p:regular r:id="rId21"/>
    </p:embeddedFont>
    <p:embeddedFont>
      <p:font typeface="方正古隶简体" panose="03000509000000000000" pitchFamily="65" charset="-122"/>
      <p:regular r:id="rId22"/>
    </p:embeddedFont>
    <p:embeddedFont>
      <p:font typeface="方正行楷繁体" panose="02010600030101010101" charset="-122"/>
      <p:regular r:id="rId23"/>
    </p:embeddedFont>
    <p:embeddedFont>
      <p:font typeface="华文行楷" panose="02010800040101010101" pitchFamily="2" charset="-122"/>
      <p:regular r:id="rId24"/>
    </p:embeddedFont>
    <p:embeddedFont>
      <p:font typeface="Calibri" panose="020F0502020204030204" pitchFamily="34" charset="0"/>
      <p:regular r:id="rId25"/>
      <p:bold r:id="rId26"/>
      <p:italic r:id="rId27"/>
      <p:boldItalic r:id="rId28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>
          <p15:clr>
            <a:srgbClr val="A4A3A4"/>
          </p15:clr>
        </p15:guide>
        <p15:guide id="2" pos="381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E0DB"/>
    <a:srgbClr val="AF5558"/>
    <a:srgbClr val="EBA09E"/>
    <a:srgbClr val="EBEB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27" autoAdjust="0"/>
    <p:restoredTop sz="90152" autoAdjust="0"/>
  </p:normalViewPr>
  <p:slideViewPr>
    <p:cSldViewPr snapToGrid="0" showGuides="1">
      <p:cViewPr varScale="1">
        <p:scale>
          <a:sx n="103" d="100"/>
          <a:sy n="103" d="100"/>
        </p:scale>
        <p:origin x="846" y="102"/>
      </p:cViewPr>
      <p:guideLst>
        <p:guide orient="horz" pos="2137"/>
        <p:guide pos="381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华文行楷" panose="0201080004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华文行楷" panose="02010800040101010101" charset="-122"/>
              </a:defRPr>
            </a:lvl1pPr>
          </a:lstStyle>
          <a:p>
            <a:fld id="{D2A48B96-639E-45A3-A0BA-2464DFDB1FAA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华文行楷" panose="0201080004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华文行楷" panose="02010800040101010101" charset="-122"/>
              </a:defRPr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华文行楷" panose="02010800040101010101" charset="-12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华文行楷" panose="02010800040101010101" charset="-122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华文行楷" panose="02010800040101010101" charset="-122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华文行楷" panose="02010800040101010101" charset="-122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华文行楷" panose="02010800040101010101" charset="-122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244F4-8239-4FBA-BAF8-1D7BA70E9511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03B9C-3929-4105-9A36-5366D33C22D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244F4-8239-4FBA-BAF8-1D7BA70E9511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03B9C-3929-4105-9A36-5366D33C22D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244F4-8239-4FBA-BAF8-1D7BA70E9511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03B9C-3929-4105-9A36-5366D33C22D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244F4-8239-4FBA-BAF8-1D7BA70E9511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03B9C-3929-4105-9A36-5366D33C22D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244F4-8239-4FBA-BAF8-1D7BA70E9511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03B9C-3929-4105-9A36-5366D33C22D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244F4-8239-4FBA-BAF8-1D7BA70E9511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03B9C-3929-4105-9A36-5366D33C22D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244F4-8239-4FBA-BAF8-1D7BA70E9511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03B9C-3929-4105-9A36-5366D33C22D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244F4-8239-4FBA-BAF8-1D7BA70E9511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03B9C-3929-4105-9A36-5366D33C22D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244F4-8239-4FBA-BAF8-1D7BA70E9511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03B9C-3929-4105-9A36-5366D33C22D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244F4-8239-4FBA-BAF8-1D7BA70E9511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03B9C-3929-4105-9A36-5366D33C22D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244F4-8239-4FBA-BAF8-1D7BA70E9511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03B9C-3929-4105-9A36-5366D33C22D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defRPr>
            </a:lvl1pPr>
          </a:lstStyle>
          <a:p>
            <a:fld id="{243244F4-8239-4FBA-BAF8-1D7BA70E9511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defRPr>
            </a:lvl1pPr>
          </a:lstStyle>
          <a:p>
            <a:fld id="{97303B9C-3929-4105-9A36-5366D33C22D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华文行楷" panose="02010800040101010101" charset="-122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华文行楷" panose="02010800040101010101" charset="-122"/>
          <a:ea typeface="华文行楷" panose="02010800040101010101" charset="-122"/>
          <a:cs typeface="华文行楷" panose="02010800040101010101" charset="-122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华文行楷" panose="02010800040101010101" charset="-122"/>
          <a:ea typeface="华文行楷" panose="02010800040101010101" charset="-122"/>
          <a:cs typeface="华文行楷" panose="02010800040101010101" charset="-122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华文行楷" panose="02010800040101010101" charset="-122"/>
          <a:ea typeface="华文行楷" panose="02010800040101010101" charset="-122"/>
          <a:cs typeface="华文行楷" panose="02010800040101010101" charset="-122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华文行楷" panose="02010800040101010101" charset="-122"/>
          <a:ea typeface="华文行楷" panose="02010800040101010101" charset="-122"/>
          <a:cs typeface="华文行楷" panose="02010800040101010101" charset="-122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华文行楷" panose="02010800040101010101" charset="-122"/>
          <a:ea typeface="华文行楷" panose="02010800040101010101" charset="-122"/>
          <a:cs typeface="华文行楷" panose="02010800040101010101" charset="-122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emf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emf"/><Relationship Id="rId5" Type="http://schemas.microsoft.com/office/2007/relationships/hdphoto" Target="../media/hdphoto1.wdp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emf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2.emf"/><Relationship Id="rId7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emf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20.png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emf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emf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emf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emf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emf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email">
            <a:alphaModFix amt="5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63" name="图片 5962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flipH="1" flipV="1">
            <a:off x="10031223" y="11010"/>
            <a:ext cx="2160777" cy="2796943"/>
          </a:xfrm>
          <a:prstGeom prst="rect">
            <a:avLst/>
          </a:prstGeom>
        </p:spPr>
      </p:pic>
      <p:pic>
        <p:nvPicPr>
          <p:cNvPr id="5964" name="图片 5963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0" y="3769923"/>
            <a:ext cx="208048" cy="869944"/>
          </a:xfrm>
          <a:prstGeom prst="rect">
            <a:avLst/>
          </a:prstGeom>
        </p:spPr>
      </p:pic>
      <p:pic>
        <p:nvPicPr>
          <p:cNvPr id="5960" name="图片 5959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 flipH="1">
            <a:off x="10758659" y="1031769"/>
            <a:ext cx="1063421" cy="683444"/>
          </a:xfrm>
          <a:prstGeom prst="rect">
            <a:avLst/>
          </a:prstGeom>
        </p:spPr>
      </p:pic>
      <p:pic>
        <p:nvPicPr>
          <p:cNvPr id="5962" name="图片 5961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825445" y="4406724"/>
            <a:ext cx="1189129" cy="1249872"/>
          </a:xfrm>
          <a:prstGeom prst="rect">
            <a:avLst/>
          </a:prstGeom>
        </p:spPr>
      </p:pic>
      <p:sp>
        <p:nvSpPr>
          <p:cNvPr id="5968" name="椭圆 5967"/>
          <p:cNvSpPr/>
          <p:nvPr/>
        </p:nvSpPr>
        <p:spPr>
          <a:xfrm>
            <a:off x="7939144" y="2345167"/>
            <a:ext cx="311971" cy="26894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华文行楷" panose="02010800040101010101" charset="-122"/>
              <a:ea typeface="华文行楷" panose="02010800040101010101" charset="-122"/>
              <a:cs typeface="华文行楷" panose="02010800040101010101" charset="-122"/>
            </a:endParaRPr>
          </a:p>
        </p:txBody>
      </p:sp>
      <p:sp>
        <p:nvSpPr>
          <p:cNvPr id="5969" name="椭圆 5968"/>
          <p:cNvSpPr/>
          <p:nvPr/>
        </p:nvSpPr>
        <p:spPr>
          <a:xfrm>
            <a:off x="9348351" y="2360671"/>
            <a:ext cx="225374" cy="178133"/>
          </a:xfrm>
          <a:custGeom>
            <a:avLst/>
            <a:gdLst>
              <a:gd name="connsiteX0" fmla="*/ 0 w 225329"/>
              <a:gd name="connsiteY0" fmla="*/ 67551 h 135102"/>
              <a:gd name="connsiteX1" fmla="*/ 112665 w 225329"/>
              <a:gd name="connsiteY1" fmla="*/ 0 h 135102"/>
              <a:gd name="connsiteX2" fmla="*/ 225330 w 225329"/>
              <a:gd name="connsiteY2" fmla="*/ 67551 h 135102"/>
              <a:gd name="connsiteX3" fmla="*/ 112665 w 225329"/>
              <a:gd name="connsiteY3" fmla="*/ 135102 h 135102"/>
              <a:gd name="connsiteX4" fmla="*/ 0 w 225329"/>
              <a:gd name="connsiteY4" fmla="*/ 67551 h 135102"/>
              <a:gd name="connsiteX0-1" fmla="*/ 44 w 225374"/>
              <a:gd name="connsiteY0-2" fmla="*/ 110582 h 178133"/>
              <a:gd name="connsiteX1-3" fmla="*/ 123466 w 225374"/>
              <a:gd name="connsiteY1-4" fmla="*/ 0 h 178133"/>
              <a:gd name="connsiteX2-5" fmla="*/ 225374 w 225374"/>
              <a:gd name="connsiteY2-6" fmla="*/ 110582 h 178133"/>
              <a:gd name="connsiteX3-7" fmla="*/ 112709 w 225374"/>
              <a:gd name="connsiteY3-8" fmla="*/ 178133 h 178133"/>
              <a:gd name="connsiteX4-9" fmla="*/ 44 w 225374"/>
              <a:gd name="connsiteY4-10" fmla="*/ 110582 h 1781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25374" h="178133">
                <a:moveTo>
                  <a:pt x="44" y="110582"/>
                </a:moveTo>
                <a:cubicBezTo>
                  <a:pt x="1837" y="80893"/>
                  <a:pt x="61243" y="0"/>
                  <a:pt x="123466" y="0"/>
                </a:cubicBezTo>
                <a:cubicBezTo>
                  <a:pt x="185689" y="0"/>
                  <a:pt x="225374" y="73275"/>
                  <a:pt x="225374" y="110582"/>
                </a:cubicBezTo>
                <a:cubicBezTo>
                  <a:pt x="225374" y="147889"/>
                  <a:pt x="174932" y="178133"/>
                  <a:pt x="112709" y="178133"/>
                </a:cubicBezTo>
                <a:cubicBezTo>
                  <a:pt x="50486" y="178133"/>
                  <a:pt x="-1749" y="140271"/>
                  <a:pt x="44" y="11058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华文行楷" panose="02010800040101010101" charset="-122"/>
              <a:ea typeface="华文行楷" panose="02010800040101010101" charset="-122"/>
              <a:cs typeface="华文行楷" panose="02010800040101010101" charset="-122"/>
            </a:endParaRPr>
          </a:p>
        </p:txBody>
      </p:sp>
      <p:sp>
        <p:nvSpPr>
          <p:cNvPr id="5970" name="椭圆 5969"/>
          <p:cNvSpPr/>
          <p:nvPr/>
        </p:nvSpPr>
        <p:spPr>
          <a:xfrm>
            <a:off x="7551867" y="3318141"/>
            <a:ext cx="64547" cy="15917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华文行楷" panose="02010800040101010101" charset="-122"/>
              <a:ea typeface="华文行楷" panose="02010800040101010101" charset="-122"/>
              <a:cs typeface="华文行楷" panose="02010800040101010101" charset="-122"/>
            </a:endParaRPr>
          </a:p>
        </p:txBody>
      </p:sp>
      <p:sp>
        <p:nvSpPr>
          <p:cNvPr id="5971" name="椭圆 5970"/>
          <p:cNvSpPr/>
          <p:nvPr/>
        </p:nvSpPr>
        <p:spPr>
          <a:xfrm>
            <a:off x="9660367" y="4963030"/>
            <a:ext cx="161365" cy="12048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华文行楷" panose="02010800040101010101" charset="-122"/>
              <a:ea typeface="华文行楷" panose="02010800040101010101" charset="-122"/>
              <a:cs typeface="华文行楷" panose="02010800040101010101" charset="-122"/>
            </a:endParaRPr>
          </a:p>
        </p:txBody>
      </p:sp>
      <p:sp>
        <p:nvSpPr>
          <p:cNvPr id="5972" name="椭圆 5971"/>
          <p:cNvSpPr/>
          <p:nvPr/>
        </p:nvSpPr>
        <p:spPr>
          <a:xfrm>
            <a:off x="5475642" y="4832781"/>
            <a:ext cx="161365" cy="12048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华文行楷" panose="02010800040101010101" charset="-122"/>
              <a:ea typeface="华文行楷" panose="02010800040101010101" charset="-122"/>
              <a:cs typeface="华文行楷" panose="02010800040101010101" charset="-122"/>
            </a:endParaRPr>
          </a:p>
        </p:txBody>
      </p:sp>
      <p:sp>
        <p:nvSpPr>
          <p:cNvPr id="5973" name="椭圆 5972"/>
          <p:cNvSpPr/>
          <p:nvPr/>
        </p:nvSpPr>
        <p:spPr>
          <a:xfrm>
            <a:off x="5787614" y="2283219"/>
            <a:ext cx="161365" cy="12048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华文行楷" panose="02010800040101010101" charset="-122"/>
              <a:ea typeface="华文行楷" panose="02010800040101010101" charset="-122"/>
              <a:cs typeface="华文行楷" panose="02010800040101010101" charset="-122"/>
            </a:endParaRPr>
          </a:p>
        </p:txBody>
      </p:sp>
      <p:sp>
        <p:nvSpPr>
          <p:cNvPr id="5974" name="椭圆 5973"/>
          <p:cNvSpPr/>
          <p:nvPr/>
        </p:nvSpPr>
        <p:spPr>
          <a:xfrm>
            <a:off x="8498541" y="1521576"/>
            <a:ext cx="112269" cy="19363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华文行楷" panose="02010800040101010101" charset="-122"/>
              <a:ea typeface="华文行楷" panose="02010800040101010101" charset="-122"/>
              <a:cs typeface="华文行楷" panose="02010800040101010101" charset="-122"/>
            </a:endParaRPr>
          </a:p>
        </p:txBody>
      </p:sp>
      <p:sp>
        <p:nvSpPr>
          <p:cNvPr id="5975" name="椭圆 5974"/>
          <p:cNvSpPr/>
          <p:nvPr/>
        </p:nvSpPr>
        <p:spPr>
          <a:xfrm>
            <a:off x="8810513" y="3746259"/>
            <a:ext cx="161365" cy="12048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华文行楷" panose="02010800040101010101" charset="-122"/>
              <a:ea typeface="华文行楷" panose="02010800040101010101" charset="-122"/>
              <a:cs typeface="华文行楷" panose="02010800040101010101" charset="-122"/>
            </a:endParaRPr>
          </a:p>
        </p:txBody>
      </p:sp>
      <p:sp>
        <p:nvSpPr>
          <p:cNvPr id="5976" name="椭圆 5975"/>
          <p:cNvSpPr/>
          <p:nvPr/>
        </p:nvSpPr>
        <p:spPr>
          <a:xfrm>
            <a:off x="11360075" y="4843537"/>
            <a:ext cx="161365" cy="12048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华文行楷" panose="02010800040101010101" charset="-122"/>
              <a:ea typeface="华文行楷" panose="02010800040101010101" charset="-122"/>
              <a:cs typeface="华文行楷" panose="02010800040101010101" charset="-122"/>
            </a:endParaRPr>
          </a:p>
        </p:txBody>
      </p:sp>
      <p:sp>
        <p:nvSpPr>
          <p:cNvPr id="5977" name="椭圆 5976"/>
          <p:cNvSpPr/>
          <p:nvPr/>
        </p:nvSpPr>
        <p:spPr>
          <a:xfrm>
            <a:off x="9821732" y="6026879"/>
            <a:ext cx="161365" cy="12048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华文行楷" panose="02010800040101010101" charset="-122"/>
              <a:ea typeface="华文行楷" panose="02010800040101010101" charset="-122"/>
              <a:cs typeface="华文行楷" panose="02010800040101010101" charset="-122"/>
            </a:endParaRPr>
          </a:p>
        </p:txBody>
      </p:sp>
      <p:sp>
        <p:nvSpPr>
          <p:cNvPr id="5978" name="椭圆 5977"/>
          <p:cNvSpPr/>
          <p:nvPr/>
        </p:nvSpPr>
        <p:spPr>
          <a:xfrm>
            <a:off x="10143465" y="3476354"/>
            <a:ext cx="151606" cy="144329"/>
          </a:xfrm>
          <a:custGeom>
            <a:avLst/>
            <a:gdLst>
              <a:gd name="connsiteX0" fmla="*/ 0 w 161365"/>
              <a:gd name="connsiteY0" fmla="*/ 60242 h 120484"/>
              <a:gd name="connsiteX1" fmla="*/ 80683 w 161365"/>
              <a:gd name="connsiteY1" fmla="*/ 0 h 120484"/>
              <a:gd name="connsiteX2" fmla="*/ 161366 w 161365"/>
              <a:gd name="connsiteY2" fmla="*/ 60242 h 120484"/>
              <a:gd name="connsiteX3" fmla="*/ 80683 w 161365"/>
              <a:gd name="connsiteY3" fmla="*/ 120484 h 120484"/>
              <a:gd name="connsiteX4" fmla="*/ 0 w 161365"/>
              <a:gd name="connsiteY4" fmla="*/ 60242 h 120484"/>
              <a:gd name="connsiteX0-1" fmla="*/ 1148 w 165968"/>
              <a:gd name="connsiteY0-2" fmla="*/ 60242 h 141999"/>
              <a:gd name="connsiteX1-3" fmla="*/ 81831 w 165968"/>
              <a:gd name="connsiteY1-4" fmla="*/ 0 h 141999"/>
              <a:gd name="connsiteX2-5" fmla="*/ 162514 w 165968"/>
              <a:gd name="connsiteY2-6" fmla="*/ 60242 h 141999"/>
              <a:gd name="connsiteX3-7" fmla="*/ 135619 w 165968"/>
              <a:gd name="connsiteY3-8" fmla="*/ 141999 h 141999"/>
              <a:gd name="connsiteX4-9" fmla="*/ 1148 w 165968"/>
              <a:gd name="connsiteY4-10" fmla="*/ 60242 h 141999"/>
              <a:gd name="connsiteX0-11" fmla="*/ 997 w 151606"/>
              <a:gd name="connsiteY0-12" fmla="*/ 104235 h 144329"/>
              <a:gd name="connsiteX1-13" fmla="*/ 70923 w 151606"/>
              <a:gd name="connsiteY1-14" fmla="*/ 963 h 144329"/>
              <a:gd name="connsiteX2-15" fmla="*/ 151606 w 151606"/>
              <a:gd name="connsiteY2-16" fmla="*/ 61205 h 144329"/>
              <a:gd name="connsiteX3-17" fmla="*/ 124711 w 151606"/>
              <a:gd name="connsiteY3-18" fmla="*/ 142962 h 144329"/>
              <a:gd name="connsiteX4-19" fmla="*/ 997 w 151606"/>
              <a:gd name="connsiteY4-20" fmla="*/ 104235 h 144329"/>
            </a:gdLst>
            <a:ahLst/>
            <a:cxnLst>
              <a:cxn ang="0">
                <a:pos x="connsiteX0-11" y="connsiteY0-12"/>
              </a:cxn>
              <a:cxn ang="0">
                <a:pos x="connsiteX1-13" y="connsiteY1-14"/>
              </a:cxn>
              <a:cxn ang="0">
                <a:pos x="connsiteX2-15" y="connsiteY2-16"/>
              </a:cxn>
              <a:cxn ang="0">
                <a:pos x="connsiteX3-17" y="connsiteY3-18"/>
              </a:cxn>
              <a:cxn ang="0">
                <a:pos x="connsiteX4-19" y="connsiteY4-20"/>
              </a:cxn>
            </a:cxnLst>
            <a:rect l="l" t="t" r="r" b="b"/>
            <a:pathLst>
              <a:path w="151606" h="144329">
                <a:moveTo>
                  <a:pt x="997" y="104235"/>
                </a:moveTo>
                <a:cubicBezTo>
                  <a:pt x="-7968" y="80569"/>
                  <a:pt x="45822" y="8135"/>
                  <a:pt x="70923" y="963"/>
                </a:cubicBezTo>
                <a:cubicBezTo>
                  <a:pt x="96024" y="-6209"/>
                  <a:pt x="151606" y="27934"/>
                  <a:pt x="151606" y="61205"/>
                </a:cubicBezTo>
                <a:cubicBezTo>
                  <a:pt x="151606" y="94476"/>
                  <a:pt x="149812" y="135790"/>
                  <a:pt x="124711" y="142962"/>
                </a:cubicBezTo>
                <a:cubicBezTo>
                  <a:pt x="99610" y="150134"/>
                  <a:pt x="9962" y="127901"/>
                  <a:pt x="997" y="10423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华文行楷" panose="02010800040101010101" charset="-122"/>
              <a:ea typeface="华文行楷" panose="02010800040101010101" charset="-122"/>
              <a:cs typeface="华文行楷" panose="02010800040101010101" charset="-122"/>
            </a:endParaRPr>
          </a:p>
        </p:txBody>
      </p:sp>
      <p:sp>
        <p:nvSpPr>
          <p:cNvPr id="5979" name="椭圆 5978"/>
          <p:cNvSpPr/>
          <p:nvPr/>
        </p:nvSpPr>
        <p:spPr>
          <a:xfrm>
            <a:off x="5066852" y="1928215"/>
            <a:ext cx="161365" cy="12048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华文行楷" panose="02010800040101010101" charset="-122"/>
              <a:ea typeface="华文行楷" panose="02010800040101010101" charset="-122"/>
              <a:cs typeface="华文行楷" panose="02010800040101010101" charset="-122"/>
            </a:endParaRPr>
          </a:p>
        </p:txBody>
      </p:sp>
      <p:sp>
        <p:nvSpPr>
          <p:cNvPr id="5980" name="椭圆 5979"/>
          <p:cNvSpPr/>
          <p:nvPr/>
        </p:nvSpPr>
        <p:spPr>
          <a:xfrm>
            <a:off x="3528509" y="3111557"/>
            <a:ext cx="161365" cy="12048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华文行楷" panose="02010800040101010101" charset="-122"/>
              <a:ea typeface="华文行楷" panose="02010800040101010101" charset="-122"/>
              <a:cs typeface="华文行楷" panose="02010800040101010101" charset="-122"/>
            </a:endParaRPr>
          </a:p>
        </p:txBody>
      </p:sp>
      <p:sp>
        <p:nvSpPr>
          <p:cNvPr id="5981" name="椭圆 5980"/>
          <p:cNvSpPr/>
          <p:nvPr/>
        </p:nvSpPr>
        <p:spPr>
          <a:xfrm>
            <a:off x="3840481" y="561995"/>
            <a:ext cx="161365" cy="12048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华文行楷" panose="02010800040101010101" charset="-122"/>
              <a:ea typeface="华文行楷" panose="02010800040101010101" charset="-122"/>
              <a:cs typeface="华文行楷" panose="02010800040101010101" charset="-122"/>
            </a:endParaRPr>
          </a:p>
        </p:txBody>
      </p:sp>
      <p:sp>
        <p:nvSpPr>
          <p:cNvPr id="5982" name="椭圆 5981"/>
          <p:cNvSpPr/>
          <p:nvPr/>
        </p:nvSpPr>
        <p:spPr>
          <a:xfrm>
            <a:off x="2646381" y="2767312"/>
            <a:ext cx="161365" cy="12048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华文行楷" panose="02010800040101010101" charset="-122"/>
              <a:ea typeface="华文行楷" panose="02010800040101010101" charset="-122"/>
              <a:cs typeface="华文行楷" panose="02010800040101010101" charset="-122"/>
            </a:endParaRPr>
          </a:p>
        </p:txBody>
      </p:sp>
      <p:sp>
        <p:nvSpPr>
          <p:cNvPr id="5983" name="椭圆 5982"/>
          <p:cNvSpPr/>
          <p:nvPr/>
        </p:nvSpPr>
        <p:spPr>
          <a:xfrm>
            <a:off x="1108038" y="3950654"/>
            <a:ext cx="161365" cy="12048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华文行楷" panose="02010800040101010101" charset="-122"/>
              <a:ea typeface="华文行楷" panose="02010800040101010101" charset="-122"/>
              <a:cs typeface="华文行楷" panose="02010800040101010101" charset="-122"/>
            </a:endParaRPr>
          </a:p>
        </p:txBody>
      </p:sp>
      <p:sp>
        <p:nvSpPr>
          <p:cNvPr id="5984" name="椭圆 5983"/>
          <p:cNvSpPr/>
          <p:nvPr/>
        </p:nvSpPr>
        <p:spPr>
          <a:xfrm>
            <a:off x="1420010" y="1401092"/>
            <a:ext cx="161365" cy="12048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华文行楷" panose="02010800040101010101" charset="-122"/>
              <a:ea typeface="华文行楷" panose="02010800040101010101" charset="-122"/>
              <a:cs typeface="华文行楷" panose="02010800040101010101" charset="-122"/>
            </a:endParaRPr>
          </a:p>
        </p:txBody>
      </p:sp>
      <p:sp>
        <p:nvSpPr>
          <p:cNvPr id="5985" name="椭圆 5984"/>
          <p:cNvSpPr/>
          <p:nvPr/>
        </p:nvSpPr>
        <p:spPr>
          <a:xfrm>
            <a:off x="7863840" y="5413693"/>
            <a:ext cx="161365" cy="12048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华文行楷" panose="02010800040101010101" charset="-122"/>
              <a:ea typeface="华文行楷" panose="02010800040101010101" charset="-122"/>
              <a:cs typeface="华文行楷" panose="02010800040101010101" charset="-122"/>
            </a:endParaRPr>
          </a:p>
        </p:txBody>
      </p:sp>
      <p:sp>
        <p:nvSpPr>
          <p:cNvPr id="5986" name="椭圆 5985"/>
          <p:cNvSpPr/>
          <p:nvPr/>
        </p:nvSpPr>
        <p:spPr>
          <a:xfrm>
            <a:off x="6325497" y="6597035"/>
            <a:ext cx="161365" cy="12048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华文行楷" panose="02010800040101010101" charset="-122"/>
              <a:ea typeface="华文行楷" panose="02010800040101010101" charset="-122"/>
              <a:cs typeface="华文行楷" panose="02010800040101010101" charset="-122"/>
            </a:endParaRPr>
          </a:p>
        </p:txBody>
      </p:sp>
      <p:sp>
        <p:nvSpPr>
          <p:cNvPr id="5987" name="椭圆 5986"/>
          <p:cNvSpPr/>
          <p:nvPr/>
        </p:nvSpPr>
        <p:spPr>
          <a:xfrm>
            <a:off x="6637469" y="4047473"/>
            <a:ext cx="161365" cy="12048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华文行楷" panose="02010800040101010101" charset="-122"/>
              <a:ea typeface="华文行楷" panose="02010800040101010101" charset="-122"/>
              <a:cs typeface="华文行楷" panose="02010800040101010101" charset="-122"/>
            </a:endParaRPr>
          </a:p>
        </p:txBody>
      </p:sp>
      <p:sp>
        <p:nvSpPr>
          <p:cNvPr id="5988" name="椭圆 5987"/>
          <p:cNvSpPr/>
          <p:nvPr/>
        </p:nvSpPr>
        <p:spPr>
          <a:xfrm>
            <a:off x="6992470" y="1971246"/>
            <a:ext cx="161365" cy="12048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华文行楷" panose="02010800040101010101" charset="-122"/>
              <a:ea typeface="华文行楷" panose="02010800040101010101" charset="-122"/>
              <a:cs typeface="华文行楷" panose="02010800040101010101" charset="-122"/>
            </a:endParaRPr>
          </a:p>
        </p:txBody>
      </p:sp>
      <p:sp>
        <p:nvSpPr>
          <p:cNvPr id="5989" name="椭圆 5988"/>
          <p:cNvSpPr/>
          <p:nvPr/>
        </p:nvSpPr>
        <p:spPr>
          <a:xfrm>
            <a:off x="5454082" y="3154521"/>
            <a:ext cx="182926" cy="163620"/>
          </a:xfrm>
          <a:custGeom>
            <a:avLst/>
            <a:gdLst>
              <a:gd name="connsiteX0" fmla="*/ 0 w 161365"/>
              <a:gd name="connsiteY0" fmla="*/ 60242 h 120484"/>
              <a:gd name="connsiteX1" fmla="*/ 80683 w 161365"/>
              <a:gd name="connsiteY1" fmla="*/ 0 h 120484"/>
              <a:gd name="connsiteX2" fmla="*/ 161366 w 161365"/>
              <a:gd name="connsiteY2" fmla="*/ 60242 h 120484"/>
              <a:gd name="connsiteX3" fmla="*/ 80683 w 161365"/>
              <a:gd name="connsiteY3" fmla="*/ 120484 h 120484"/>
              <a:gd name="connsiteX4" fmla="*/ 0 w 161365"/>
              <a:gd name="connsiteY4" fmla="*/ 60242 h 120484"/>
              <a:gd name="connsiteX0-1" fmla="*/ 0 w 182881"/>
              <a:gd name="connsiteY0-2" fmla="*/ 60321 h 120685"/>
              <a:gd name="connsiteX1-3" fmla="*/ 80683 w 182881"/>
              <a:gd name="connsiteY1-4" fmla="*/ 79 h 120685"/>
              <a:gd name="connsiteX2-5" fmla="*/ 182881 w 182881"/>
              <a:gd name="connsiteY2-6" fmla="*/ 71079 h 120685"/>
              <a:gd name="connsiteX3-7" fmla="*/ 80683 w 182881"/>
              <a:gd name="connsiteY3-8" fmla="*/ 120563 h 120685"/>
              <a:gd name="connsiteX4-9" fmla="*/ 0 w 182881"/>
              <a:gd name="connsiteY4-10" fmla="*/ 60321 h 120685"/>
              <a:gd name="connsiteX0-11" fmla="*/ 45 w 182926"/>
              <a:gd name="connsiteY0-12" fmla="*/ 60309 h 163620"/>
              <a:gd name="connsiteX1-13" fmla="*/ 80728 w 182926"/>
              <a:gd name="connsiteY1-14" fmla="*/ 67 h 163620"/>
              <a:gd name="connsiteX2-15" fmla="*/ 182926 w 182926"/>
              <a:gd name="connsiteY2-16" fmla="*/ 71067 h 163620"/>
              <a:gd name="connsiteX3-17" fmla="*/ 91485 w 182926"/>
              <a:gd name="connsiteY3-18" fmla="*/ 163582 h 163620"/>
              <a:gd name="connsiteX4-19" fmla="*/ 45 w 182926"/>
              <a:gd name="connsiteY4-20" fmla="*/ 60309 h 163620"/>
            </a:gdLst>
            <a:ahLst/>
            <a:cxnLst>
              <a:cxn ang="0">
                <a:pos x="connsiteX0-11" y="connsiteY0-12"/>
              </a:cxn>
              <a:cxn ang="0">
                <a:pos x="connsiteX1-13" y="connsiteY1-14"/>
              </a:cxn>
              <a:cxn ang="0">
                <a:pos x="connsiteX2-15" y="connsiteY2-16"/>
              </a:cxn>
              <a:cxn ang="0">
                <a:pos x="connsiteX3-17" y="connsiteY3-18"/>
              </a:cxn>
              <a:cxn ang="0">
                <a:pos x="connsiteX4-19" y="connsiteY4-20"/>
              </a:cxn>
            </a:cxnLst>
            <a:rect l="l" t="t" r="r" b="b"/>
            <a:pathLst>
              <a:path w="182926" h="163620">
                <a:moveTo>
                  <a:pt x="45" y="60309"/>
                </a:moveTo>
                <a:cubicBezTo>
                  <a:pt x="-1748" y="33057"/>
                  <a:pt x="50248" y="-1726"/>
                  <a:pt x="80728" y="67"/>
                </a:cubicBezTo>
                <a:cubicBezTo>
                  <a:pt x="111208" y="1860"/>
                  <a:pt x="182926" y="37796"/>
                  <a:pt x="182926" y="71067"/>
                </a:cubicBezTo>
                <a:cubicBezTo>
                  <a:pt x="182926" y="104338"/>
                  <a:pt x="121965" y="165375"/>
                  <a:pt x="91485" y="163582"/>
                </a:cubicBezTo>
                <a:cubicBezTo>
                  <a:pt x="61005" y="161789"/>
                  <a:pt x="1838" y="87562"/>
                  <a:pt x="45" y="6030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华文行楷" panose="02010800040101010101" charset="-122"/>
              <a:ea typeface="华文行楷" panose="02010800040101010101" charset="-122"/>
              <a:cs typeface="华文行楷" panose="02010800040101010101" charset="-122"/>
            </a:endParaRPr>
          </a:p>
        </p:txBody>
      </p:sp>
      <p:sp>
        <p:nvSpPr>
          <p:cNvPr id="5990" name="椭圆 5989"/>
          <p:cNvSpPr/>
          <p:nvPr/>
        </p:nvSpPr>
        <p:spPr>
          <a:xfrm>
            <a:off x="5766099" y="605026"/>
            <a:ext cx="161365" cy="12048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华文行楷" panose="02010800040101010101" charset="-122"/>
              <a:ea typeface="华文行楷" panose="02010800040101010101" charset="-122"/>
              <a:cs typeface="华文行楷" panose="02010800040101010101" charset="-122"/>
            </a:endParaRPr>
          </a:p>
        </p:txBody>
      </p:sp>
      <p:sp>
        <p:nvSpPr>
          <p:cNvPr id="6006" name="椭圆 6005"/>
          <p:cNvSpPr/>
          <p:nvPr/>
        </p:nvSpPr>
        <p:spPr>
          <a:xfrm>
            <a:off x="6992470" y="4081400"/>
            <a:ext cx="161365" cy="12048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华文行楷" panose="02010800040101010101" charset="-122"/>
              <a:ea typeface="华文行楷" panose="02010800040101010101" charset="-122"/>
              <a:cs typeface="华文行楷" panose="02010800040101010101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475123" y="1325880"/>
            <a:ext cx="1005840" cy="4206240"/>
          </a:xfrm>
          <a:prstGeom prst="rect">
            <a:avLst/>
          </a:prstGeom>
          <a:noFill/>
        </p:spPr>
        <p:txBody>
          <a:bodyPr vert="eaVert" wrap="none" lIns="91440" tIns="45720" rIns="91440" bIns="45720">
            <a:spAutoFit/>
          </a:bodyPr>
          <a:lstStyle/>
          <a:p>
            <a:pPr algn="ctr"/>
            <a:r>
              <a:rPr lang="zh-CN" alt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诗词朗诵模板</a:t>
            </a:r>
            <a:endParaRPr>
              <a:latin typeface="华文行楷" panose="02010800040101010101" charset="-122"/>
              <a:ea typeface="华文行楷" panose="02010800040101010101" charset="-122"/>
              <a:cs typeface="华文行楷" panose="02010800040101010101" charset="-122"/>
            </a:endParaRPr>
          </a:p>
        </p:txBody>
      </p:sp>
    </p:spTree>
  </p:cSld>
  <p:clrMapOvr>
    <a:masterClrMapping/>
  </p:clrMapOvr>
  <p:transition spd="slow" advClick="0" advTm="1000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email">
            <a:alphaModFix amt="5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/>
          <p:cNvGrpSpPr/>
          <p:nvPr/>
        </p:nvGrpSpPr>
        <p:grpSpPr>
          <a:xfrm>
            <a:off x="4114869" y="0"/>
            <a:ext cx="3249895" cy="6858000"/>
            <a:chOff x="7210222" y="3140035"/>
            <a:chExt cx="1770664" cy="3272488"/>
          </a:xfrm>
        </p:grpSpPr>
        <p:sp>
          <p:nvSpPr>
            <p:cNvPr id="16" name="矩形 15"/>
            <p:cNvSpPr/>
            <p:nvPr/>
          </p:nvSpPr>
          <p:spPr>
            <a:xfrm>
              <a:off x="7210222" y="3140035"/>
              <a:ext cx="1770664" cy="3272488"/>
            </a:xfrm>
            <a:prstGeom prst="rect">
              <a:avLst/>
            </a:prstGeom>
            <a:solidFill>
              <a:srgbClr val="EBEBEB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1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7210222" y="3140035"/>
              <a:ext cx="1770664" cy="3272488"/>
            </a:xfrm>
            <a:prstGeom prst="rect">
              <a:avLst/>
            </a:prstGeom>
            <a:blipFill>
              <a:blip r:embed="rId3">
                <a:alphaModFix amt="26000"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rightnessContrast bright="18000"/>
                        </a14:imgEffect>
                        <a14:imgEffect>
                          <a14:colorTemperature colorTemp="5591"/>
                        </a14:imgEffect>
                        <a14:imgEffect>
                          <a14:saturation sat="28000"/>
                        </a14:imgEffect>
                        <a14:imgEffect>
                          <a14:sharpenSoften amount="50000"/>
                        </a14:imgEffect>
                      </a14:imgLayer>
                    </a14:imgProps>
                  </a:ext>
                </a:extLst>
              </a:blip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endParaRPr>
            </a:p>
          </p:txBody>
        </p:sp>
      </p:grpSp>
      <p:pic>
        <p:nvPicPr>
          <p:cNvPr id="5" name="图片 4"/>
          <p:cNvPicPr>
            <a:picLocks noChangeAspect="1"/>
          </p:cNvPicPr>
          <p:nvPr/>
        </p:nvPicPr>
        <p:blipFill>
          <a:blip r:embed="rId5" cstate="email">
            <a:grayscl/>
            <a:lum bright="20000" contrast="-40000"/>
          </a:blip>
          <a:stretch>
            <a:fillRect/>
          </a:stretch>
        </p:blipFill>
        <p:spPr>
          <a:xfrm rot="12615590" flipV="1">
            <a:off x="3326359" y="-301195"/>
            <a:ext cx="5908430" cy="7647960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423207" y="1730346"/>
            <a:ext cx="3057247" cy="1046440"/>
            <a:chOff x="423207" y="1730346"/>
            <a:chExt cx="3057247" cy="1046440"/>
          </a:xfrm>
        </p:grpSpPr>
        <p:sp>
          <p:nvSpPr>
            <p:cNvPr id="18" name="文本框 17"/>
            <p:cNvSpPr txBox="1"/>
            <p:nvPr/>
          </p:nvSpPr>
          <p:spPr>
            <a:xfrm>
              <a:off x="591629" y="1730346"/>
              <a:ext cx="2432925" cy="400110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r>
                <a:rPr lang="zh-CN" alt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行楷繁体" panose="03000509000000000000" pitchFamily="65" charset="-122"/>
                  <a:ea typeface="方正行楷繁体" panose="03000509000000000000" pitchFamily="65" charset="-122"/>
                  <a:cs typeface="华文行楷" panose="02010800040101010101" charset="-122"/>
                </a:rPr>
                <a:t>填写内容</a:t>
              </a:r>
              <a:endParaRPr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endParaRPr>
            </a:p>
          </p:txBody>
        </p:sp>
        <p:cxnSp>
          <p:nvCxnSpPr>
            <p:cNvPr id="19" name="直接连接符 18"/>
            <p:cNvCxnSpPr/>
            <p:nvPr/>
          </p:nvCxnSpPr>
          <p:spPr>
            <a:xfrm flipH="1">
              <a:off x="437612" y="2218397"/>
              <a:ext cx="2728545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0" name="矩形 19"/>
            <p:cNvSpPr/>
            <p:nvPr/>
          </p:nvSpPr>
          <p:spPr>
            <a:xfrm>
              <a:off x="423207" y="2253566"/>
              <a:ext cx="3057247" cy="523220"/>
            </a:xfrm>
            <a:prstGeom prst="rect">
              <a:avLst/>
            </a:prstGeom>
          </p:spPr>
          <p:txBody>
            <a:bodyPr vert="horz" wrap="none">
              <a:spAutoFit/>
            </a:bodyPr>
            <a:lstStyle/>
            <a:p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古隶简体" panose="03000509000000000000" pitchFamily="65" charset="-122"/>
                  <a:ea typeface="方正古隶简体" panose="03000509000000000000" pitchFamily="65" charset="-122"/>
                  <a:cs typeface="华文行楷" panose="02010800040101010101" charset="-122"/>
                </a:rPr>
                <a:t>新年都未有芳华，二月初惊见草芽。</a:t>
              </a:r>
              <a:endPara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  <a:cs typeface="华文行楷" panose="02010800040101010101" charset="-122"/>
              </a:endParaRPr>
            </a:p>
            <a:p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古隶简体" panose="03000509000000000000" pitchFamily="65" charset="-122"/>
                  <a:ea typeface="方正古隶简体" panose="03000509000000000000" pitchFamily="65" charset="-122"/>
                  <a:cs typeface="华文行楷" panose="02010800040101010101" charset="-122"/>
                </a:rPr>
                <a:t>白雪却嫌春色晚，故穿庭树作飞花。</a:t>
              </a:r>
              <a:endParaRPr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1185207" y="4074962"/>
            <a:ext cx="3057247" cy="1046440"/>
            <a:chOff x="1185207" y="4074962"/>
            <a:chExt cx="3057247" cy="1046440"/>
          </a:xfrm>
        </p:grpSpPr>
        <p:sp>
          <p:nvSpPr>
            <p:cNvPr id="21" name="文本框 20"/>
            <p:cNvSpPr txBox="1"/>
            <p:nvPr/>
          </p:nvSpPr>
          <p:spPr>
            <a:xfrm>
              <a:off x="1353629" y="4074962"/>
              <a:ext cx="2432925" cy="400110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r>
                <a:rPr lang="zh-CN" alt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行楷繁体" panose="03000509000000000000" pitchFamily="65" charset="-122"/>
                  <a:ea typeface="方正行楷繁体" panose="03000509000000000000" pitchFamily="65" charset="-122"/>
                  <a:cs typeface="华文行楷" panose="02010800040101010101" charset="-122"/>
                </a:rPr>
                <a:t>填写内容</a:t>
              </a:r>
              <a:endParaRPr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endParaRPr>
            </a:p>
          </p:txBody>
        </p:sp>
        <p:cxnSp>
          <p:nvCxnSpPr>
            <p:cNvPr id="22" name="直接连接符 21"/>
            <p:cNvCxnSpPr/>
            <p:nvPr/>
          </p:nvCxnSpPr>
          <p:spPr>
            <a:xfrm flipH="1">
              <a:off x="1199612" y="4563013"/>
              <a:ext cx="2728545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3" name="矩形 22"/>
            <p:cNvSpPr/>
            <p:nvPr/>
          </p:nvSpPr>
          <p:spPr>
            <a:xfrm>
              <a:off x="1185207" y="4598182"/>
              <a:ext cx="3057247" cy="523220"/>
            </a:xfrm>
            <a:prstGeom prst="rect">
              <a:avLst/>
            </a:prstGeom>
          </p:spPr>
          <p:txBody>
            <a:bodyPr vert="horz" wrap="none">
              <a:spAutoFit/>
            </a:bodyPr>
            <a:lstStyle/>
            <a:p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古隶简体" panose="03000509000000000000" pitchFamily="65" charset="-122"/>
                  <a:ea typeface="方正古隶简体" panose="03000509000000000000" pitchFamily="65" charset="-122"/>
                  <a:cs typeface="华文行楷" panose="02010800040101010101" charset="-122"/>
                </a:rPr>
                <a:t>新年都未有芳华，二月初惊见草芽。</a:t>
              </a:r>
              <a:endPara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  <a:cs typeface="华文行楷" panose="02010800040101010101" charset="-122"/>
              </a:endParaRPr>
            </a:p>
            <a:p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古隶简体" panose="03000509000000000000" pitchFamily="65" charset="-122"/>
                  <a:ea typeface="方正古隶简体" panose="03000509000000000000" pitchFamily="65" charset="-122"/>
                  <a:cs typeface="华文行楷" panose="02010800040101010101" charset="-122"/>
                </a:rPr>
                <a:t>白雪却嫌春色晚，故穿庭树作飞花。</a:t>
              </a:r>
              <a:endParaRPr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8723146" y="2832316"/>
            <a:ext cx="3057247" cy="1046440"/>
            <a:chOff x="8723146" y="2832316"/>
            <a:chExt cx="3057247" cy="1046440"/>
          </a:xfrm>
        </p:grpSpPr>
        <p:sp>
          <p:nvSpPr>
            <p:cNvPr id="28" name="文本框 27"/>
            <p:cNvSpPr txBox="1"/>
            <p:nvPr/>
          </p:nvSpPr>
          <p:spPr>
            <a:xfrm>
              <a:off x="8891568" y="2832316"/>
              <a:ext cx="2432925" cy="400110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r>
                <a:rPr lang="zh-CN" alt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行楷繁体" panose="03000509000000000000" pitchFamily="65" charset="-122"/>
                  <a:ea typeface="方正行楷繁体" panose="03000509000000000000" pitchFamily="65" charset="-122"/>
                  <a:cs typeface="华文行楷" panose="02010800040101010101" charset="-122"/>
                </a:rPr>
                <a:t>填写内容</a:t>
              </a:r>
              <a:endParaRPr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endParaRPr>
            </a:p>
          </p:txBody>
        </p:sp>
        <p:cxnSp>
          <p:nvCxnSpPr>
            <p:cNvPr id="29" name="直接连接符 28"/>
            <p:cNvCxnSpPr/>
            <p:nvPr/>
          </p:nvCxnSpPr>
          <p:spPr>
            <a:xfrm flipH="1">
              <a:off x="8737551" y="3320367"/>
              <a:ext cx="2728545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0" name="矩形 29"/>
            <p:cNvSpPr/>
            <p:nvPr/>
          </p:nvSpPr>
          <p:spPr>
            <a:xfrm>
              <a:off x="8723146" y="3355536"/>
              <a:ext cx="3057247" cy="523220"/>
            </a:xfrm>
            <a:prstGeom prst="rect">
              <a:avLst/>
            </a:prstGeom>
          </p:spPr>
          <p:txBody>
            <a:bodyPr vert="horz" wrap="none">
              <a:spAutoFit/>
            </a:bodyPr>
            <a:lstStyle/>
            <a:p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古隶简体" panose="03000509000000000000" pitchFamily="65" charset="-122"/>
                  <a:ea typeface="方正古隶简体" panose="03000509000000000000" pitchFamily="65" charset="-122"/>
                  <a:cs typeface="华文行楷" panose="02010800040101010101" charset="-122"/>
                </a:rPr>
                <a:t>新年都未有芳华，二月初惊见草芽。</a:t>
              </a:r>
              <a:endPara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  <a:cs typeface="华文行楷" panose="02010800040101010101" charset="-122"/>
              </a:endParaRPr>
            </a:p>
            <a:p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古隶简体" panose="03000509000000000000" pitchFamily="65" charset="-122"/>
                  <a:ea typeface="方正古隶简体" panose="03000509000000000000" pitchFamily="65" charset="-122"/>
                  <a:cs typeface="华文行楷" panose="02010800040101010101" charset="-122"/>
                </a:rPr>
                <a:t>白雪却嫌春色晚，故穿庭树作飞花。</a:t>
              </a:r>
              <a:endParaRPr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endParaRPr>
            </a:p>
          </p:txBody>
        </p:sp>
      </p:grpSp>
    </p:spTree>
  </p:cSld>
  <p:clrMapOvr>
    <a:masterClrMapping/>
  </p:clrMapOvr>
  <p:transition spd="slow" advClick="0" advTm="1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8" presetClass="entr" presetSubtype="6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email">
            <a:alphaModFix amt="5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7" name="图片 946"/>
          <p:cNvPicPr>
            <a:picLocks noChangeAspect="1"/>
          </p:cNvPicPr>
          <p:nvPr/>
        </p:nvPicPr>
        <p:blipFill>
          <a:blip r:embed="rId3" cstate="email">
            <a:grayscl/>
          </a:blip>
          <a:stretch>
            <a:fillRect/>
          </a:stretch>
        </p:blipFill>
        <p:spPr>
          <a:xfrm>
            <a:off x="0" y="4782658"/>
            <a:ext cx="550127" cy="1368496"/>
          </a:xfrm>
          <a:prstGeom prst="rect">
            <a:avLst/>
          </a:prstGeom>
        </p:spPr>
      </p:pic>
      <p:sp>
        <p:nvSpPr>
          <p:cNvPr id="17" name="自由: 形状 16"/>
          <p:cNvSpPr/>
          <p:nvPr/>
        </p:nvSpPr>
        <p:spPr>
          <a:xfrm>
            <a:off x="1242818" y="0"/>
            <a:ext cx="9842872" cy="6858000"/>
          </a:xfrm>
          <a:custGeom>
            <a:avLst/>
            <a:gdLst>
              <a:gd name="connsiteX0" fmla="*/ 1358039 w 9842872"/>
              <a:gd name="connsiteY0" fmla="*/ 0 h 6858000"/>
              <a:gd name="connsiteX1" fmla="*/ 8484833 w 9842872"/>
              <a:gd name="connsiteY1" fmla="*/ 0 h 6858000"/>
              <a:gd name="connsiteX2" fmla="*/ 8564372 w 9842872"/>
              <a:gd name="connsiteY2" fmla="*/ 83426 h 6858000"/>
              <a:gd name="connsiteX3" fmla="*/ 9842872 w 9842872"/>
              <a:gd name="connsiteY3" fmla="*/ 3392488 h 6858000"/>
              <a:gd name="connsiteX4" fmla="*/ 8564372 w 9842872"/>
              <a:gd name="connsiteY4" fmla="*/ 6701551 h 6858000"/>
              <a:gd name="connsiteX5" fmla="*/ 8415211 w 9842872"/>
              <a:gd name="connsiteY5" fmla="*/ 6858000 h 6858000"/>
              <a:gd name="connsiteX6" fmla="*/ 1427661 w 9842872"/>
              <a:gd name="connsiteY6" fmla="*/ 6858000 h 6858000"/>
              <a:gd name="connsiteX7" fmla="*/ 1278500 w 9842872"/>
              <a:gd name="connsiteY7" fmla="*/ 6701551 h 6858000"/>
              <a:gd name="connsiteX8" fmla="*/ 0 w 9842872"/>
              <a:gd name="connsiteY8" fmla="*/ 3392488 h 6858000"/>
              <a:gd name="connsiteX9" fmla="*/ 1278500 w 9842872"/>
              <a:gd name="connsiteY9" fmla="*/ 8342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842872" h="6858000">
                <a:moveTo>
                  <a:pt x="1358039" y="0"/>
                </a:moveTo>
                <a:lnTo>
                  <a:pt x="8484833" y="0"/>
                </a:lnTo>
                <a:lnTo>
                  <a:pt x="8564372" y="83426"/>
                </a:lnTo>
                <a:cubicBezTo>
                  <a:pt x="9358726" y="957410"/>
                  <a:pt x="9842872" y="2118410"/>
                  <a:pt x="9842872" y="3392488"/>
                </a:cubicBezTo>
                <a:cubicBezTo>
                  <a:pt x="9842872" y="4666567"/>
                  <a:pt x="9358726" y="5827567"/>
                  <a:pt x="8564372" y="6701551"/>
                </a:cubicBezTo>
                <a:lnTo>
                  <a:pt x="8415211" y="6858000"/>
                </a:lnTo>
                <a:lnTo>
                  <a:pt x="1427661" y="6858000"/>
                </a:lnTo>
                <a:lnTo>
                  <a:pt x="1278500" y="6701551"/>
                </a:lnTo>
                <a:cubicBezTo>
                  <a:pt x="484146" y="5827567"/>
                  <a:pt x="0" y="4666567"/>
                  <a:pt x="0" y="3392488"/>
                </a:cubicBezTo>
                <a:cubicBezTo>
                  <a:pt x="0" y="2118410"/>
                  <a:pt x="484146" y="957410"/>
                  <a:pt x="1278500" y="83426"/>
                </a:cubicBezTo>
                <a:close/>
              </a:path>
            </a:pathLst>
          </a:custGeom>
          <a:blipFill dpi="0" rotWithShape="1">
            <a:blip r:embed="rId4">
              <a:alphaModFix amt="87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Texturizer/>
                      </a14:imgEffect>
                      <a14:imgEffect>
                        <a14:brightnessContrast bright="18000"/>
                      </a14:imgEffect>
                      <a14:imgEffect>
                        <a14:colorTemperature colorTemp="5591"/>
                      </a14:imgEffect>
                      <a14:imgEffect>
                        <a14:saturation sat="28000"/>
                      </a14:imgEffect>
                      <a14:imgEffect>
                        <a14:sharpenSoften amount="-100000"/>
                      </a14:imgEffect>
                    </a14:imgLayer>
                  </a14:imgProps>
                </a:ext>
              </a:extLst>
            </a:blip>
            <a:srcRect/>
            <a:tile tx="0" ty="0" sx="100000" sy="100000" flip="none" algn="tl"/>
          </a:blipFill>
          <a:ln>
            <a:noFill/>
          </a:ln>
          <a:effectLst>
            <a:outerShdw blurRad="368300" sx="101000" sy="101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latin typeface="华文行楷" panose="02010800040101010101" charset="-122"/>
              <a:ea typeface="华文行楷" panose="02010800040101010101" charset="-122"/>
              <a:cs typeface="华文行楷" panose="02010800040101010101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6" cstate="email">
            <a:grayscl/>
          </a:blip>
          <a:stretch>
            <a:fillRect/>
          </a:stretch>
        </p:blipFill>
        <p:spPr>
          <a:xfrm rot="1619601" flipH="1">
            <a:off x="1394065" y="-319301"/>
            <a:ext cx="6277368" cy="6437425"/>
          </a:xfrm>
          <a:prstGeom prst="rect">
            <a:avLst/>
          </a:prstGeom>
        </p:spPr>
      </p:pic>
      <p:grpSp>
        <p:nvGrpSpPr>
          <p:cNvPr id="18" name="组合 17"/>
          <p:cNvGrpSpPr/>
          <p:nvPr/>
        </p:nvGrpSpPr>
        <p:grpSpPr>
          <a:xfrm>
            <a:off x="6535241" y="827454"/>
            <a:ext cx="3057247" cy="1046440"/>
            <a:chOff x="6535241" y="827454"/>
            <a:chExt cx="3057247" cy="1046440"/>
          </a:xfrm>
        </p:grpSpPr>
        <p:sp>
          <p:nvSpPr>
            <p:cNvPr id="8" name="文本框 7"/>
            <p:cNvSpPr txBox="1"/>
            <p:nvPr/>
          </p:nvSpPr>
          <p:spPr>
            <a:xfrm>
              <a:off x="6703663" y="827454"/>
              <a:ext cx="2432925" cy="400110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r>
                <a:rPr lang="zh-CN" alt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行楷繁体" panose="03000509000000000000" pitchFamily="65" charset="-122"/>
                  <a:ea typeface="方正行楷繁体" panose="03000509000000000000" pitchFamily="65" charset="-122"/>
                  <a:cs typeface="华文行楷" panose="02010800040101010101" charset="-122"/>
                </a:rPr>
                <a:t>填写内容</a:t>
              </a:r>
              <a:endParaRPr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endParaRPr>
            </a:p>
          </p:txBody>
        </p:sp>
        <p:cxnSp>
          <p:nvCxnSpPr>
            <p:cNvPr id="9" name="直接连接符 8"/>
            <p:cNvCxnSpPr/>
            <p:nvPr/>
          </p:nvCxnSpPr>
          <p:spPr>
            <a:xfrm flipH="1">
              <a:off x="6549646" y="1315505"/>
              <a:ext cx="2728545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0" name="矩形 9"/>
            <p:cNvSpPr/>
            <p:nvPr/>
          </p:nvSpPr>
          <p:spPr>
            <a:xfrm>
              <a:off x="6535241" y="1350674"/>
              <a:ext cx="3057247" cy="523220"/>
            </a:xfrm>
            <a:prstGeom prst="rect">
              <a:avLst/>
            </a:prstGeom>
          </p:spPr>
          <p:txBody>
            <a:bodyPr vert="horz" wrap="none">
              <a:spAutoFit/>
            </a:bodyPr>
            <a:lstStyle/>
            <a:p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古隶简体" panose="03000509000000000000" pitchFamily="65" charset="-122"/>
                  <a:ea typeface="方正古隶简体" panose="03000509000000000000" pitchFamily="65" charset="-122"/>
                  <a:cs typeface="华文行楷" panose="02010800040101010101" charset="-122"/>
                </a:rPr>
                <a:t>新年都未有芳华，二月初惊见草芽。</a:t>
              </a:r>
              <a:endPara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  <a:cs typeface="华文行楷" panose="02010800040101010101" charset="-122"/>
              </a:endParaRPr>
            </a:p>
            <a:p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古隶简体" panose="03000509000000000000" pitchFamily="65" charset="-122"/>
                  <a:ea typeface="方正古隶简体" panose="03000509000000000000" pitchFamily="65" charset="-122"/>
                  <a:cs typeface="华文行楷" panose="02010800040101010101" charset="-122"/>
                </a:rPr>
                <a:t>白雪却嫌春色晚，故穿庭树作飞花。</a:t>
              </a:r>
              <a:endParaRPr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7438352" y="2543365"/>
            <a:ext cx="3057247" cy="1046440"/>
            <a:chOff x="7438352" y="2543365"/>
            <a:chExt cx="3057247" cy="1046440"/>
          </a:xfrm>
        </p:grpSpPr>
        <p:sp>
          <p:nvSpPr>
            <p:cNvPr id="11" name="文本框 10"/>
            <p:cNvSpPr txBox="1"/>
            <p:nvPr/>
          </p:nvSpPr>
          <p:spPr>
            <a:xfrm>
              <a:off x="7606774" y="2543365"/>
              <a:ext cx="2432925" cy="400110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r>
                <a:rPr lang="zh-CN" alt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行楷繁体" panose="03000509000000000000" pitchFamily="65" charset="-122"/>
                  <a:ea typeface="方正行楷繁体" panose="03000509000000000000" pitchFamily="65" charset="-122"/>
                  <a:cs typeface="华文行楷" panose="02010800040101010101" charset="-122"/>
                </a:rPr>
                <a:t>填写内容</a:t>
              </a:r>
              <a:endParaRPr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endParaRPr>
            </a:p>
          </p:txBody>
        </p:sp>
        <p:cxnSp>
          <p:nvCxnSpPr>
            <p:cNvPr id="12" name="直接连接符 11"/>
            <p:cNvCxnSpPr/>
            <p:nvPr/>
          </p:nvCxnSpPr>
          <p:spPr>
            <a:xfrm flipH="1">
              <a:off x="7452757" y="3031416"/>
              <a:ext cx="2728545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3" name="矩形 12"/>
            <p:cNvSpPr/>
            <p:nvPr/>
          </p:nvSpPr>
          <p:spPr>
            <a:xfrm>
              <a:off x="7438352" y="3066585"/>
              <a:ext cx="3057247" cy="523220"/>
            </a:xfrm>
            <a:prstGeom prst="rect">
              <a:avLst/>
            </a:prstGeom>
          </p:spPr>
          <p:txBody>
            <a:bodyPr vert="horz" wrap="none">
              <a:spAutoFit/>
            </a:bodyPr>
            <a:lstStyle/>
            <a:p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古隶简体" panose="03000509000000000000" pitchFamily="65" charset="-122"/>
                  <a:ea typeface="方正古隶简体" panose="03000509000000000000" pitchFamily="65" charset="-122"/>
                  <a:cs typeface="华文行楷" panose="02010800040101010101" charset="-122"/>
                </a:rPr>
                <a:t>新年都未有芳华，二月初惊见草芽。</a:t>
              </a:r>
              <a:endPara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  <a:cs typeface="华文行楷" panose="02010800040101010101" charset="-122"/>
              </a:endParaRPr>
            </a:p>
            <a:p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古隶简体" panose="03000509000000000000" pitchFamily="65" charset="-122"/>
                  <a:ea typeface="方正古隶简体" panose="03000509000000000000" pitchFamily="65" charset="-122"/>
                  <a:cs typeface="华文行楷" panose="02010800040101010101" charset="-122"/>
                </a:rPr>
                <a:t>白雪却嫌春色晚，故穿庭树作飞花。</a:t>
              </a:r>
              <a:endParaRPr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6835085" y="4572454"/>
            <a:ext cx="3057247" cy="1046440"/>
            <a:chOff x="6835085" y="4572454"/>
            <a:chExt cx="3057247" cy="1046440"/>
          </a:xfrm>
        </p:grpSpPr>
        <p:sp>
          <p:nvSpPr>
            <p:cNvPr id="14" name="文本框 13"/>
            <p:cNvSpPr txBox="1"/>
            <p:nvPr/>
          </p:nvSpPr>
          <p:spPr>
            <a:xfrm>
              <a:off x="7003507" y="4572454"/>
              <a:ext cx="2432925" cy="400110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r>
                <a:rPr lang="zh-CN" alt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行楷繁体" panose="03000509000000000000" pitchFamily="65" charset="-122"/>
                  <a:ea typeface="方正行楷繁体" panose="03000509000000000000" pitchFamily="65" charset="-122"/>
                  <a:cs typeface="华文行楷" panose="02010800040101010101" charset="-122"/>
                </a:rPr>
                <a:t>填写内容</a:t>
              </a:r>
              <a:endParaRPr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endParaRPr>
            </a:p>
          </p:txBody>
        </p:sp>
        <p:cxnSp>
          <p:nvCxnSpPr>
            <p:cNvPr id="15" name="直接连接符 14"/>
            <p:cNvCxnSpPr/>
            <p:nvPr/>
          </p:nvCxnSpPr>
          <p:spPr>
            <a:xfrm flipH="1">
              <a:off x="6849490" y="5060505"/>
              <a:ext cx="2728545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6" name="矩形 15"/>
            <p:cNvSpPr/>
            <p:nvPr/>
          </p:nvSpPr>
          <p:spPr>
            <a:xfrm>
              <a:off x="6835085" y="5095674"/>
              <a:ext cx="3057247" cy="523220"/>
            </a:xfrm>
            <a:prstGeom prst="rect">
              <a:avLst/>
            </a:prstGeom>
          </p:spPr>
          <p:txBody>
            <a:bodyPr vert="horz" wrap="none">
              <a:spAutoFit/>
            </a:bodyPr>
            <a:lstStyle/>
            <a:p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古隶简体" panose="03000509000000000000" pitchFamily="65" charset="-122"/>
                  <a:ea typeface="方正古隶简体" panose="03000509000000000000" pitchFamily="65" charset="-122"/>
                  <a:cs typeface="华文行楷" panose="02010800040101010101" charset="-122"/>
                </a:rPr>
                <a:t>新年都未有芳华，二月初惊见草芽。</a:t>
              </a:r>
              <a:endPara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  <a:cs typeface="华文行楷" panose="02010800040101010101" charset="-122"/>
              </a:endParaRPr>
            </a:p>
            <a:p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古隶简体" panose="03000509000000000000" pitchFamily="65" charset="-122"/>
                  <a:ea typeface="方正古隶简体" panose="03000509000000000000" pitchFamily="65" charset="-122"/>
                  <a:cs typeface="华文行楷" panose="02010800040101010101" charset="-122"/>
                </a:rPr>
                <a:t>白雪却嫌春色晚，故穿庭树作飞花。</a:t>
              </a:r>
              <a:endParaRPr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endParaRPr>
            </a:p>
          </p:txBody>
        </p:sp>
      </p:grpSp>
    </p:spTree>
  </p:cSld>
  <p:clrMapOvr>
    <a:masterClrMapping/>
  </p:clrMapOvr>
  <p:transition spd="slow" advClick="0" advTm="1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6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8" presetClass="entr" presetSubtype="6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email">
            <a:alphaModFix amt="5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 cstate="email">
            <a:grayscl/>
          </a:blip>
          <a:stretch>
            <a:fillRect/>
          </a:stretch>
        </p:blipFill>
        <p:spPr>
          <a:xfrm rot="10800000">
            <a:off x="7776610" y="0"/>
            <a:ext cx="4415390" cy="605191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2294753" y="1298153"/>
            <a:ext cx="8393653" cy="4158939"/>
            <a:chOff x="7210222" y="3140035"/>
            <a:chExt cx="1770664" cy="3272488"/>
          </a:xfrm>
        </p:grpSpPr>
        <p:sp>
          <p:nvSpPr>
            <p:cNvPr id="7" name="矩形 6"/>
            <p:cNvSpPr/>
            <p:nvPr/>
          </p:nvSpPr>
          <p:spPr>
            <a:xfrm>
              <a:off x="7210222" y="3140035"/>
              <a:ext cx="1770664" cy="3272488"/>
            </a:xfrm>
            <a:prstGeom prst="rect">
              <a:avLst/>
            </a:prstGeom>
            <a:solidFill>
              <a:srgbClr val="EBEBEB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1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7210222" y="3140035"/>
              <a:ext cx="1770664" cy="3272488"/>
            </a:xfrm>
            <a:prstGeom prst="rect">
              <a:avLst/>
            </a:prstGeom>
            <a:blipFill>
              <a:blip r:embed="rId4">
                <a:alphaModFix amt="26000"/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rightnessContrast bright="18000"/>
                        </a14:imgEffect>
                        <a14:imgEffect>
                          <a14:colorTemperature colorTemp="5591"/>
                        </a14:imgEffect>
                        <a14:imgEffect>
                          <a14:saturation sat="28000"/>
                        </a14:imgEffect>
                        <a14:imgEffect>
                          <a14:sharpenSoften amount="50000"/>
                        </a14:imgEffect>
                      </a14:imgLayer>
                    </a14:imgProps>
                  </a:ext>
                </a:extLst>
              </a:blip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endParaRPr>
            </a:p>
          </p:txBody>
        </p:sp>
      </p:grpSp>
      <p:pic>
        <p:nvPicPr>
          <p:cNvPr id="9" name="图片 8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 rot="10800000" flipH="1" flipV="1">
            <a:off x="0" y="3231289"/>
            <a:ext cx="2801815" cy="3626711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4289670" y="1456467"/>
            <a:ext cx="4423779" cy="1200329"/>
            <a:chOff x="4289670" y="1456467"/>
            <a:chExt cx="4423779" cy="1200329"/>
          </a:xfrm>
        </p:grpSpPr>
        <p:sp>
          <p:nvSpPr>
            <p:cNvPr id="10" name="文本框 9"/>
            <p:cNvSpPr txBox="1"/>
            <p:nvPr/>
          </p:nvSpPr>
          <p:spPr>
            <a:xfrm>
              <a:off x="5084353" y="1456467"/>
              <a:ext cx="2940366" cy="1200329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r>
                <a:rPr lang="zh-CN" altLang="en-US" sz="7200" dirty="0">
                  <a:latin typeface="方正行楷繁体" panose="03000509000000000000" pitchFamily="65" charset="-122"/>
                  <a:ea typeface="方正行楷繁体" panose="03000509000000000000" pitchFamily="65" charset="-122"/>
                  <a:cs typeface="华文行楷" panose="02010800040101010101" charset="-122"/>
                </a:rPr>
                <a:t>过渡页</a:t>
              </a:r>
              <a:endParaRPr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endParaRPr>
            </a:p>
          </p:txBody>
        </p:sp>
        <p:cxnSp>
          <p:nvCxnSpPr>
            <p:cNvPr id="11" name="直接连接符 10"/>
            <p:cNvCxnSpPr/>
            <p:nvPr/>
          </p:nvCxnSpPr>
          <p:spPr>
            <a:xfrm flipH="1">
              <a:off x="4289670" y="2013466"/>
              <a:ext cx="68873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>
            <a:xfrm flipH="1">
              <a:off x="8024719" y="2013466"/>
              <a:ext cx="68873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slow" advClick="0" advTm="1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email">
            <a:alphaModFix amt="5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 cstate="email">
            <a:grayscl/>
            <a:lum bright="20000" contrast="-40000"/>
          </a:blip>
          <a:stretch>
            <a:fillRect/>
          </a:stretch>
        </p:blipFill>
        <p:spPr>
          <a:xfrm rot="12615590" flipV="1">
            <a:off x="-68140" y="-685018"/>
            <a:ext cx="5908430" cy="7647960"/>
          </a:xfrm>
          <a:prstGeom prst="rect">
            <a:avLst/>
          </a:prstGeom>
        </p:spPr>
      </p:pic>
      <p:grpSp>
        <p:nvGrpSpPr>
          <p:cNvPr id="14" name="组合 13"/>
          <p:cNvGrpSpPr/>
          <p:nvPr/>
        </p:nvGrpSpPr>
        <p:grpSpPr>
          <a:xfrm rot="5400000">
            <a:off x="3805005" y="-2928332"/>
            <a:ext cx="4508966" cy="12641640"/>
            <a:chOff x="7210222" y="3140035"/>
            <a:chExt cx="1770664" cy="3272488"/>
          </a:xfrm>
        </p:grpSpPr>
        <p:sp>
          <p:nvSpPr>
            <p:cNvPr id="16" name="矩形 15"/>
            <p:cNvSpPr/>
            <p:nvPr/>
          </p:nvSpPr>
          <p:spPr>
            <a:xfrm>
              <a:off x="7210222" y="3140035"/>
              <a:ext cx="1770664" cy="3272488"/>
            </a:xfrm>
            <a:prstGeom prst="rect">
              <a:avLst/>
            </a:prstGeom>
            <a:solidFill>
              <a:srgbClr val="EBEBEB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1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7210222" y="3140035"/>
              <a:ext cx="1770664" cy="3272488"/>
            </a:xfrm>
            <a:prstGeom prst="rect">
              <a:avLst/>
            </a:prstGeom>
            <a:blipFill>
              <a:blip r:embed="rId4">
                <a:alphaModFix amt="26000"/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rightnessContrast bright="18000"/>
                        </a14:imgEffect>
                        <a14:imgEffect>
                          <a14:colorTemperature colorTemp="5591"/>
                        </a14:imgEffect>
                        <a14:imgEffect>
                          <a14:saturation sat="28000"/>
                        </a14:imgEffect>
                        <a14:imgEffect>
                          <a14:sharpenSoften amount="50000"/>
                        </a14:imgEffect>
                      </a14:imgLayer>
                    </a14:imgProps>
                  </a:ext>
                </a:extLst>
              </a:blip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endParaRPr>
            </a:p>
          </p:txBody>
        </p:sp>
      </p:grpSp>
      <p:sp>
        <p:nvSpPr>
          <p:cNvPr id="18" name="文本框 17"/>
          <p:cNvSpPr txBox="1"/>
          <p:nvPr/>
        </p:nvSpPr>
        <p:spPr>
          <a:xfrm>
            <a:off x="806972" y="3392488"/>
            <a:ext cx="2432925" cy="40011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行楷繁体" panose="03000509000000000000" pitchFamily="65" charset="-122"/>
                <a:ea typeface="方正行楷繁体" panose="03000509000000000000" pitchFamily="65" charset="-122"/>
                <a:cs typeface="华文行楷" panose="02010800040101010101" charset="-122"/>
              </a:rPr>
              <a:t>填写内容</a:t>
            </a:r>
            <a:endParaRPr>
              <a:latin typeface="华文行楷" panose="02010800040101010101" charset="-122"/>
              <a:ea typeface="华文行楷" panose="02010800040101010101" charset="-122"/>
              <a:cs typeface="华文行楷" panose="02010800040101010101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638550" y="3915708"/>
            <a:ext cx="3057247" cy="523220"/>
          </a:xfrm>
          <a:prstGeom prst="rect">
            <a:avLst/>
          </a:prstGeom>
        </p:spPr>
        <p:txBody>
          <a:bodyPr vert="horz" wrap="none">
            <a:spAutoFit/>
          </a:bodyPr>
          <a:lstStyle/>
          <a:p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  <a:cs typeface="华文行楷" panose="02010800040101010101" charset="-122"/>
              </a:rPr>
              <a:t>新年都未有芳华，二月初惊见草芽。</a:t>
            </a: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方正古隶简体" panose="03000509000000000000" pitchFamily="65" charset="-122"/>
              <a:ea typeface="方正古隶简体" panose="03000509000000000000" pitchFamily="65" charset="-122"/>
              <a:cs typeface="华文行楷" panose="02010800040101010101" charset="-122"/>
            </a:endParaRPr>
          </a:p>
          <a:p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  <a:cs typeface="华文行楷" panose="02010800040101010101" charset="-122"/>
              </a:rPr>
              <a:t>白雪却嫌春色晚，故穿庭树作飞花。</a:t>
            </a:r>
            <a:endParaRPr>
              <a:latin typeface="华文行楷" panose="02010800040101010101" charset="-122"/>
              <a:ea typeface="华文行楷" panose="02010800040101010101" charset="-122"/>
              <a:cs typeface="华文行楷" panose="02010800040101010101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4778506" y="3392488"/>
            <a:ext cx="2432925" cy="40011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行楷繁体" panose="03000509000000000000" pitchFamily="65" charset="-122"/>
                <a:ea typeface="方正行楷繁体" panose="03000509000000000000" pitchFamily="65" charset="-122"/>
                <a:cs typeface="华文行楷" panose="02010800040101010101" charset="-122"/>
              </a:rPr>
              <a:t>填写内容</a:t>
            </a:r>
            <a:endParaRPr>
              <a:latin typeface="华文行楷" panose="02010800040101010101" charset="-122"/>
              <a:ea typeface="华文行楷" panose="02010800040101010101" charset="-122"/>
              <a:cs typeface="华文行楷" panose="02010800040101010101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4610084" y="3915708"/>
            <a:ext cx="3057247" cy="523220"/>
          </a:xfrm>
          <a:prstGeom prst="rect">
            <a:avLst/>
          </a:prstGeom>
        </p:spPr>
        <p:txBody>
          <a:bodyPr vert="horz" wrap="none">
            <a:spAutoFit/>
          </a:bodyPr>
          <a:lstStyle/>
          <a:p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  <a:cs typeface="华文行楷" panose="02010800040101010101" charset="-122"/>
              </a:rPr>
              <a:t>新年都未有芳华，二月初惊见草芽。</a:t>
            </a: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方正古隶简体" panose="03000509000000000000" pitchFamily="65" charset="-122"/>
              <a:ea typeface="方正古隶简体" panose="03000509000000000000" pitchFamily="65" charset="-122"/>
              <a:cs typeface="华文行楷" panose="02010800040101010101" charset="-122"/>
            </a:endParaRPr>
          </a:p>
          <a:p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  <a:cs typeface="华文行楷" panose="02010800040101010101" charset="-122"/>
              </a:rPr>
              <a:t>白雪却嫌春色晚，故穿庭树作飞花。</a:t>
            </a:r>
            <a:endParaRPr>
              <a:latin typeface="华文行楷" panose="02010800040101010101" charset="-122"/>
              <a:ea typeface="华文行楷" panose="02010800040101010101" charset="-122"/>
              <a:cs typeface="华文行楷" panose="02010800040101010101" charset="-122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8750040" y="3392488"/>
            <a:ext cx="2432925" cy="40011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行楷繁体" panose="03000509000000000000" pitchFamily="65" charset="-122"/>
                <a:ea typeface="方正行楷繁体" panose="03000509000000000000" pitchFamily="65" charset="-122"/>
                <a:cs typeface="华文行楷" panose="02010800040101010101" charset="-122"/>
              </a:rPr>
              <a:t>填写内容</a:t>
            </a:r>
            <a:endParaRPr>
              <a:latin typeface="华文行楷" panose="02010800040101010101" charset="-122"/>
              <a:ea typeface="华文行楷" panose="02010800040101010101" charset="-122"/>
              <a:cs typeface="华文行楷" panose="02010800040101010101" charset="-122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8581618" y="3915708"/>
            <a:ext cx="3057247" cy="523220"/>
          </a:xfrm>
          <a:prstGeom prst="rect">
            <a:avLst/>
          </a:prstGeom>
        </p:spPr>
        <p:txBody>
          <a:bodyPr vert="horz" wrap="none">
            <a:spAutoFit/>
          </a:bodyPr>
          <a:lstStyle/>
          <a:p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  <a:cs typeface="华文行楷" panose="02010800040101010101" charset="-122"/>
              </a:rPr>
              <a:t>新年都未有芳华，二月初惊见草芽。</a:t>
            </a: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方正古隶简体" panose="03000509000000000000" pitchFamily="65" charset="-122"/>
              <a:ea typeface="方正古隶简体" panose="03000509000000000000" pitchFamily="65" charset="-122"/>
              <a:cs typeface="华文行楷" panose="02010800040101010101" charset="-122"/>
            </a:endParaRPr>
          </a:p>
          <a:p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  <a:cs typeface="华文行楷" panose="02010800040101010101" charset="-122"/>
              </a:rPr>
              <a:t>白雪却嫌春色晚，故穿庭树作飞花。</a:t>
            </a:r>
            <a:endParaRPr>
              <a:latin typeface="华文行楷" panose="02010800040101010101" charset="-122"/>
              <a:ea typeface="华文行楷" panose="02010800040101010101" charset="-122"/>
              <a:cs typeface="华文行楷" panose="02010800040101010101" charset="-122"/>
            </a:endParaRPr>
          </a:p>
        </p:txBody>
      </p:sp>
      <p:cxnSp>
        <p:nvCxnSpPr>
          <p:cNvPr id="24" name="直接连接符 23"/>
          <p:cNvCxnSpPr/>
          <p:nvPr/>
        </p:nvCxnSpPr>
        <p:spPr>
          <a:xfrm flipH="1">
            <a:off x="4032017" y="3441874"/>
            <a:ext cx="10091" cy="94766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 flipH="1">
            <a:off x="7994417" y="3441874"/>
            <a:ext cx="10091" cy="94766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文本框 25"/>
          <p:cNvSpPr txBox="1"/>
          <p:nvPr/>
        </p:nvSpPr>
        <p:spPr>
          <a:xfrm>
            <a:off x="4296447" y="1634306"/>
            <a:ext cx="3423909" cy="52322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行楷繁体" panose="03000509000000000000" pitchFamily="65" charset="-122"/>
                <a:ea typeface="方正行楷繁体" panose="03000509000000000000" pitchFamily="65" charset="-122"/>
                <a:cs typeface="华文行楷" panose="02010800040101010101" charset="-122"/>
              </a:rPr>
              <a:t>填写内容</a:t>
            </a:r>
            <a:endParaRPr>
              <a:latin typeface="华文行楷" panose="02010800040101010101" charset="-122"/>
              <a:ea typeface="华文行楷" panose="02010800040101010101" charset="-122"/>
              <a:cs typeface="华文行楷" panose="02010800040101010101" charset="-122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2886075" y="2280636"/>
            <a:ext cx="6728177" cy="52322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  <a:cs typeface="华文行楷" panose="02010800040101010101" charset="-122"/>
              </a:rPr>
              <a:t>长安大雪天，鸟雀难相觅。其中豪贵家，捣椒泥四壁。到处爇红炉，周回下罗幂。</a:t>
            </a: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方正古隶简体" panose="03000509000000000000" pitchFamily="65" charset="-122"/>
              <a:ea typeface="方正古隶简体" panose="03000509000000000000" pitchFamily="65" charset="-122"/>
              <a:cs typeface="华文行楷" panose="02010800040101010101" charset="-122"/>
            </a:endParaRPr>
          </a:p>
          <a:p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  <a:cs typeface="华文行楷" panose="02010800040101010101" charset="-122"/>
              </a:rPr>
              <a:t>暖手调金丝，蘸甲斟琼液。醉唱玉尘飞，困融香汗滴。岂知饥寒人，手脚生皴劈。</a:t>
            </a:r>
            <a:endParaRPr>
              <a:latin typeface="华文行楷" panose="02010800040101010101" charset="-122"/>
              <a:ea typeface="华文行楷" panose="02010800040101010101" charset="-122"/>
              <a:cs typeface="华文行楷" panose="02010800040101010101" charset="-122"/>
            </a:endParaRPr>
          </a:p>
        </p:txBody>
      </p:sp>
      <p:cxnSp>
        <p:nvCxnSpPr>
          <p:cNvPr id="31" name="直接连接符 30"/>
          <p:cNvCxnSpPr/>
          <p:nvPr/>
        </p:nvCxnSpPr>
        <p:spPr>
          <a:xfrm flipH="1">
            <a:off x="3883595" y="2134080"/>
            <a:ext cx="436684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1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1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500"/>
                            </p:stCondLst>
                            <p:childTnLst>
                              <p:par>
                                <p:cTn id="2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10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000"/>
                            </p:stCondLst>
                            <p:childTnLst>
                              <p:par>
                                <p:cTn id="2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3000"/>
                            </p:stCondLst>
                            <p:childTnLst>
                              <p:par>
                                <p:cTn id="2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500"/>
                            </p:stCondLst>
                            <p:childTnLst>
                              <p:par>
                                <p:cTn id="3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5" dur="10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800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8500"/>
                            </p:stCondLst>
                            <p:childTnLst>
                              <p:par>
                                <p:cTn id="4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9500"/>
                            </p:stCondLst>
                            <p:childTnLst>
                              <p:par>
                                <p:cTn id="4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7" dur="1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2000"/>
                            </p:stCondLst>
                            <p:childTnLst>
                              <p:par>
                                <p:cTn id="4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1" dur="10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4500"/>
                            </p:stCondLst>
                            <p:childTnLst>
                              <p:par>
                                <p:cTn id="5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5000"/>
                            </p:stCondLst>
                            <p:childTnLst>
                              <p:par>
                                <p:cTn id="5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6000"/>
                            </p:stCondLst>
                            <p:childTnLst>
                              <p:par>
                                <p:cTn id="6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3" dur="10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8500"/>
                            </p:stCondLst>
                            <p:childTnLst>
                              <p:par>
                                <p:cTn id="6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7" dur="10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 uiExpand="1" build="p"/>
      <p:bldP spid="21" grpId="0"/>
      <p:bldP spid="23" grpId="0" uiExpand="1" build="p"/>
      <p:bldP spid="28" grpId="0"/>
      <p:bldP spid="30" grpId="0" uiExpand="1" build="p"/>
      <p:bldP spid="26" grpId="0"/>
      <p:bldP spid="27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email">
            <a:alphaModFix amt="5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 cstate="email">
            <a:grayscl/>
            <a:lum bright="20000" contrast="-40000"/>
          </a:blip>
          <a:stretch>
            <a:fillRect/>
          </a:stretch>
        </p:blipFill>
        <p:spPr>
          <a:xfrm rot="12615590" flipV="1">
            <a:off x="-68140" y="-685018"/>
            <a:ext cx="5908430" cy="7647960"/>
          </a:xfrm>
          <a:prstGeom prst="rect">
            <a:avLst/>
          </a:prstGeom>
        </p:spPr>
      </p:pic>
      <p:grpSp>
        <p:nvGrpSpPr>
          <p:cNvPr id="14" name="组合 13"/>
          <p:cNvGrpSpPr/>
          <p:nvPr/>
        </p:nvGrpSpPr>
        <p:grpSpPr>
          <a:xfrm>
            <a:off x="6202121" y="338665"/>
            <a:ext cx="5372790" cy="6389513"/>
            <a:chOff x="7210222" y="3140035"/>
            <a:chExt cx="1770664" cy="3272488"/>
          </a:xfrm>
        </p:grpSpPr>
        <p:sp>
          <p:nvSpPr>
            <p:cNvPr id="16" name="矩形 15"/>
            <p:cNvSpPr/>
            <p:nvPr/>
          </p:nvSpPr>
          <p:spPr>
            <a:xfrm>
              <a:off x="7210222" y="3140035"/>
              <a:ext cx="1770664" cy="3272488"/>
            </a:xfrm>
            <a:prstGeom prst="rect">
              <a:avLst/>
            </a:prstGeom>
            <a:solidFill>
              <a:srgbClr val="EBEBEB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1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7210222" y="3140035"/>
              <a:ext cx="1770664" cy="3272488"/>
            </a:xfrm>
            <a:prstGeom prst="rect">
              <a:avLst/>
            </a:prstGeom>
            <a:blipFill>
              <a:blip r:embed="rId4">
                <a:alphaModFix amt="26000"/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rightnessContrast bright="18000"/>
                        </a14:imgEffect>
                        <a14:imgEffect>
                          <a14:colorTemperature colorTemp="5591"/>
                        </a14:imgEffect>
                        <a14:imgEffect>
                          <a14:saturation sat="28000"/>
                        </a14:imgEffect>
                        <a14:imgEffect>
                          <a14:sharpenSoften amount="50000"/>
                        </a14:imgEffect>
                      </a14:imgLayer>
                    </a14:imgProps>
                  </a:ext>
                </a:extLst>
              </a:blip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endParaRPr>
            </a:p>
          </p:txBody>
        </p:sp>
      </p:grpSp>
      <p:sp>
        <p:nvSpPr>
          <p:cNvPr id="29" name="矩形 28"/>
          <p:cNvSpPr/>
          <p:nvPr/>
        </p:nvSpPr>
        <p:spPr>
          <a:xfrm>
            <a:off x="7495851" y="1789606"/>
            <a:ext cx="2646878" cy="461665"/>
          </a:xfrm>
          <a:prstGeom prst="rect">
            <a:avLst/>
          </a:prstGeom>
        </p:spPr>
        <p:txBody>
          <a:bodyPr vert="horz" wrap="none">
            <a:spAutoFit/>
          </a:bodyPr>
          <a:lstStyle/>
          <a:p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  <a:cs typeface="华文行楷" panose="02010800040101010101" charset="-122"/>
              </a:rPr>
              <a:t>新年都未有芳华，二月初惊见草芽。</a:t>
            </a: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  <a:latin typeface="方正古隶简体" panose="03000509000000000000" pitchFamily="65" charset="-122"/>
              <a:ea typeface="方正古隶简体" panose="03000509000000000000" pitchFamily="65" charset="-122"/>
              <a:cs typeface="华文行楷" panose="02010800040101010101" charset="-122"/>
            </a:endParaRPr>
          </a:p>
          <a:p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  <a:cs typeface="华文行楷" panose="02010800040101010101" charset="-122"/>
              </a:rPr>
              <a:t>白雪却嫌春色晚，故穿庭树作飞花。</a:t>
            </a:r>
            <a:endParaRPr>
              <a:latin typeface="华文行楷" panose="02010800040101010101" charset="-122"/>
              <a:ea typeface="华文行楷" panose="02010800040101010101" charset="-122"/>
              <a:cs typeface="华文行楷" panose="02010800040101010101" charset="-122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7462043" y="2489467"/>
            <a:ext cx="2554545" cy="316201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  <a:cs typeface="华文行楷" panose="02010800040101010101" charset="-122"/>
              </a:rPr>
              <a:t>长安大雪天，鸟雀难相觅。其中豪贵家，</a:t>
            </a: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方正古隶简体" panose="03000509000000000000" pitchFamily="65" charset="-122"/>
              <a:ea typeface="方正古隶简体" panose="03000509000000000000" pitchFamily="65" charset="-122"/>
              <a:cs typeface="华文行楷" panose="02010800040101010101" charset="-122"/>
            </a:endParaRPr>
          </a:p>
          <a:p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方正古隶简体" panose="03000509000000000000" pitchFamily="65" charset="-122"/>
              <a:ea typeface="方正古隶简体" panose="03000509000000000000" pitchFamily="65" charset="-122"/>
              <a:cs typeface="华文行楷" panose="02010800040101010101" charset="-122"/>
            </a:endParaRPr>
          </a:p>
          <a:p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  <a:cs typeface="华文行楷" panose="02010800040101010101" charset="-122"/>
              </a:rPr>
              <a:t>捣椒泥四壁。</a:t>
            </a:r>
            <a:b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  <a:cs typeface="华文行楷" panose="02010800040101010101" charset="-122"/>
              </a:rPr>
            </a:b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方正古隶简体" panose="03000509000000000000" pitchFamily="65" charset="-122"/>
              <a:ea typeface="方正古隶简体" panose="03000509000000000000" pitchFamily="65" charset="-122"/>
              <a:cs typeface="华文行楷" panose="02010800040101010101" charset="-122"/>
            </a:endParaRPr>
          </a:p>
          <a:p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  <a:cs typeface="华文行楷" panose="02010800040101010101" charset="-122"/>
              </a:rPr>
              <a:t>到处爇红炉，周回下罗幂。暖手调金丝，</a:t>
            </a: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方正古隶简体" panose="03000509000000000000" pitchFamily="65" charset="-122"/>
              <a:ea typeface="方正古隶简体" panose="03000509000000000000" pitchFamily="65" charset="-122"/>
              <a:cs typeface="华文行楷" panose="02010800040101010101" charset="-122"/>
            </a:endParaRPr>
          </a:p>
          <a:p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方正古隶简体" panose="03000509000000000000" pitchFamily="65" charset="-122"/>
              <a:ea typeface="方正古隶简体" panose="03000509000000000000" pitchFamily="65" charset="-122"/>
              <a:cs typeface="华文行楷" panose="02010800040101010101" charset="-122"/>
            </a:endParaRPr>
          </a:p>
          <a:p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  <a:cs typeface="华文行楷" panose="02010800040101010101" charset="-122"/>
              </a:rPr>
              <a:t>蘸甲斟琼液。</a:t>
            </a:r>
            <a:b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  <a:cs typeface="华文行楷" panose="02010800040101010101" charset="-122"/>
              </a:rPr>
            </a:b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方正古隶简体" panose="03000509000000000000" pitchFamily="65" charset="-122"/>
              <a:ea typeface="方正古隶简体" panose="03000509000000000000" pitchFamily="65" charset="-122"/>
              <a:cs typeface="华文行楷" panose="02010800040101010101" charset="-122"/>
            </a:endParaRPr>
          </a:p>
          <a:p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  <a:cs typeface="华文行楷" panose="02010800040101010101" charset="-122"/>
              </a:rPr>
              <a:t>醉唱玉尘飞，困融香汗滴。岂知饥寒人，</a:t>
            </a: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方正古隶简体" panose="03000509000000000000" pitchFamily="65" charset="-122"/>
              <a:ea typeface="方正古隶简体" panose="03000509000000000000" pitchFamily="65" charset="-122"/>
              <a:cs typeface="华文行楷" panose="02010800040101010101" charset="-122"/>
            </a:endParaRPr>
          </a:p>
          <a:p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方正古隶简体" panose="03000509000000000000" pitchFamily="65" charset="-122"/>
              <a:ea typeface="方正古隶简体" panose="03000509000000000000" pitchFamily="65" charset="-122"/>
              <a:cs typeface="华文行楷" panose="02010800040101010101" charset="-122"/>
            </a:endParaRPr>
          </a:p>
          <a:p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  <a:cs typeface="华文行楷" panose="02010800040101010101" charset="-122"/>
              </a:rPr>
              <a:t>手脚生皴劈。</a:t>
            </a:r>
            <a:endParaRPr>
              <a:latin typeface="华文行楷" panose="02010800040101010101" charset="-122"/>
              <a:ea typeface="华文行楷" panose="02010800040101010101" charset="-122"/>
              <a:cs typeface="华文行楷" panose="02010800040101010101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6990622" y="1251722"/>
            <a:ext cx="3625342" cy="461665"/>
            <a:chOff x="6990622" y="1251722"/>
            <a:chExt cx="3625342" cy="461665"/>
          </a:xfrm>
        </p:grpSpPr>
        <p:sp>
          <p:nvSpPr>
            <p:cNvPr id="19" name="文本框 18"/>
            <p:cNvSpPr txBox="1"/>
            <p:nvPr/>
          </p:nvSpPr>
          <p:spPr>
            <a:xfrm>
              <a:off x="7364764" y="1251722"/>
              <a:ext cx="2909052" cy="461665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r>
                <a:rPr lang="zh-CN" altLang="en-US" sz="2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行楷繁体" panose="03000509000000000000" pitchFamily="65" charset="-122"/>
                  <a:ea typeface="方正行楷繁体" panose="03000509000000000000" pitchFamily="65" charset="-122"/>
                  <a:cs typeface="华文行楷" panose="02010800040101010101" charset="-122"/>
                </a:rPr>
                <a:t>填写内容</a:t>
              </a:r>
              <a:endParaRPr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endParaRPr>
            </a:p>
          </p:txBody>
        </p:sp>
        <p:cxnSp>
          <p:nvCxnSpPr>
            <p:cNvPr id="22" name="直接连接符 21"/>
            <p:cNvCxnSpPr/>
            <p:nvPr/>
          </p:nvCxnSpPr>
          <p:spPr>
            <a:xfrm flipH="1">
              <a:off x="6990622" y="1457985"/>
              <a:ext cx="374142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直接连接符 32"/>
            <p:cNvCxnSpPr/>
            <p:nvPr/>
          </p:nvCxnSpPr>
          <p:spPr>
            <a:xfrm flipH="1">
              <a:off x="10241822" y="1457985"/>
              <a:ext cx="374142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6" cstate="email"/>
          <a:srcRect/>
          <a:stretch>
            <a:fillRect/>
          </a:stretch>
        </p:blipFill>
        <p:spPr>
          <a:xfrm>
            <a:off x="3016025" y="794176"/>
            <a:ext cx="2416274" cy="2452524"/>
          </a:xfrm>
          <a:prstGeom prst="ellipse">
            <a:avLst/>
          </a:prstGeom>
          <a:effectLst>
            <a:outerShdw blurRad="190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7" cstate="email"/>
          <a:srcRect/>
          <a:stretch>
            <a:fillRect/>
          </a:stretch>
        </p:blipFill>
        <p:spPr>
          <a:xfrm>
            <a:off x="1305735" y="2020438"/>
            <a:ext cx="2426992" cy="2465504"/>
          </a:xfrm>
          <a:prstGeom prst="ellipse">
            <a:avLst/>
          </a:prstGeom>
          <a:effectLst>
            <a:outerShdw blurRad="190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8" cstate="email"/>
          <a:srcRect/>
          <a:stretch>
            <a:fillRect/>
          </a:stretch>
        </p:blipFill>
        <p:spPr>
          <a:xfrm>
            <a:off x="1030090" y="3846394"/>
            <a:ext cx="2461607" cy="2468116"/>
          </a:xfrm>
          <a:prstGeom prst="ellipse">
            <a:avLst/>
          </a:prstGeom>
          <a:effectLst>
            <a:outerShdw blurRad="190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spd="slow" advClick="0" advTm="1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500"/>
                            </p:stCondLst>
                            <p:childTnLst>
                              <p:par>
                                <p:cTn id="34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6" dur="10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8000"/>
                            </p:stCondLst>
                            <p:childTnLst>
                              <p:par>
                                <p:cTn id="38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0" dur="10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500"/>
                            </p:stCondLst>
                            <p:childTnLst>
                              <p:par>
                                <p:cTn id="42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4" dur="10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3199"/>
                            </p:stCondLst>
                            <p:childTnLst>
                              <p:par>
                                <p:cTn id="46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8" dur="100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4699"/>
                            </p:stCondLst>
                            <p:childTnLst>
                              <p:par>
                                <p:cTn id="50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2" dur="1000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7399"/>
                            </p:stCondLst>
                            <p:childTnLst>
                              <p:par>
                                <p:cTn id="54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6" dur="1000"/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8899"/>
                            </p:stCondLst>
                            <p:childTnLst>
                              <p:par>
                                <p:cTn id="58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0" dur="1000"/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1599"/>
                            </p:stCondLst>
                            <p:childTnLst>
                              <p:par>
                                <p:cTn id="62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4" dur="1000"/>
                                        <p:tgtEl>
                                          <p:spTgt spid="3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uiExpand="1" build="p"/>
      <p:bldP spid="32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email">
            <a:alphaModFix amt="5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图片 31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rot="7673386" flipH="1" flipV="1">
            <a:off x="7602364" y="206267"/>
            <a:ext cx="2801815" cy="3626711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-13774" y="2783679"/>
            <a:ext cx="12219547" cy="4074321"/>
            <a:chOff x="-13774" y="2783679"/>
            <a:chExt cx="12219547" cy="4568523"/>
          </a:xfrm>
        </p:grpSpPr>
        <p:sp>
          <p:nvSpPr>
            <p:cNvPr id="16" name="矩形 15"/>
            <p:cNvSpPr/>
            <p:nvPr/>
          </p:nvSpPr>
          <p:spPr>
            <a:xfrm rot="5400000">
              <a:off x="3842770" y="-1059089"/>
              <a:ext cx="4520235" cy="12205771"/>
            </a:xfrm>
            <a:custGeom>
              <a:avLst/>
              <a:gdLst>
                <a:gd name="connsiteX0" fmla="*/ 0 w 4353502"/>
                <a:gd name="connsiteY0" fmla="*/ 0 h 12205771"/>
                <a:gd name="connsiteX1" fmla="*/ 4353502 w 4353502"/>
                <a:gd name="connsiteY1" fmla="*/ 0 h 12205771"/>
                <a:gd name="connsiteX2" fmla="*/ 4353502 w 4353502"/>
                <a:gd name="connsiteY2" fmla="*/ 12205771 h 12205771"/>
                <a:gd name="connsiteX3" fmla="*/ 0 w 4353502"/>
                <a:gd name="connsiteY3" fmla="*/ 12205771 h 12205771"/>
                <a:gd name="connsiteX4" fmla="*/ 0 w 4353502"/>
                <a:gd name="connsiteY4" fmla="*/ 0 h 12205771"/>
                <a:gd name="connsiteX0-1" fmla="*/ 215743 w 4569245"/>
                <a:gd name="connsiteY0-2" fmla="*/ 0 h 12205771"/>
                <a:gd name="connsiteX1-3" fmla="*/ 4569245 w 4569245"/>
                <a:gd name="connsiteY1-4" fmla="*/ 0 h 12205771"/>
                <a:gd name="connsiteX2-5" fmla="*/ 4569245 w 4569245"/>
                <a:gd name="connsiteY2-6" fmla="*/ 12205771 h 12205771"/>
                <a:gd name="connsiteX3-7" fmla="*/ 215743 w 4569245"/>
                <a:gd name="connsiteY3-8" fmla="*/ 12205771 h 12205771"/>
                <a:gd name="connsiteX4-9" fmla="*/ 215743 w 4569245"/>
                <a:gd name="connsiteY4-10" fmla="*/ 0 h 12205771"/>
                <a:gd name="connsiteX0-11" fmla="*/ 166733 w 4520235"/>
                <a:gd name="connsiteY0-12" fmla="*/ 0 h 12205771"/>
                <a:gd name="connsiteX1-13" fmla="*/ 4520235 w 4520235"/>
                <a:gd name="connsiteY1-14" fmla="*/ 0 h 12205771"/>
                <a:gd name="connsiteX2-15" fmla="*/ 4520235 w 4520235"/>
                <a:gd name="connsiteY2-16" fmla="*/ 12205771 h 12205771"/>
                <a:gd name="connsiteX3-17" fmla="*/ 166733 w 4520235"/>
                <a:gd name="connsiteY3-18" fmla="*/ 12205771 h 12205771"/>
                <a:gd name="connsiteX4-19" fmla="*/ 166733 w 4520235"/>
                <a:gd name="connsiteY4-20" fmla="*/ 0 h 12205771"/>
              </a:gdLst>
              <a:ahLst/>
              <a:cxnLst>
                <a:cxn ang="0">
                  <a:pos x="connsiteX0-11" y="connsiteY0-12"/>
                </a:cxn>
                <a:cxn ang="0">
                  <a:pos x="connsiteX1-13" y="connsiteY1-14"/>
                </a:cxn>
                <a:cxn ang="0">
                  <a:pos x="connsiteX2-15" y="connsiteY2-16"/>
                </a:cxn>
                <a:cxn ang="0">
                  <a:pos x="connsiteX3-17" y="connsiteY3-18"/>
                </a:cxn>
                <a:cxn ang="0">
                  <a:pos x="connsiteX4-19" y="connsiteY4-20"/>
                </a:cxn>
              </a:cxnLst>
              <a:rect l="l" t="t" r="r" b="b"/>
              <a:pathLst>
                <a:path w="4520235" h="12205771">
                  <a:moveTo>
                    <a:pt x="166733" y="0"/>
                  </a:moveTo>
                  <a:lnTo>
                    <a:pt x="4520235" y="0"/>
                  </a:lnTo>
                  <a:lnTo>
                    <a:pt x="4520235" y="12205771"/>
                  </a:lnTo>
                  <a:lnTo>
                    <a:pt x="166733" y="12205771"/>
                  </a:lnTo>
                  <a:cubicBezTo>
                    <a:pt x="-318690" y="9209626"/>
                    <a:pt x="437666" y="4136323"/>
                    <a:pt x="166733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1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 rot="5400000">
              <a:off x="3819833" y="-1019965"/>
              <a:ext cx="4538560" cy="12205774"/>
            </a:xfrm>
            <a:custGeom>
              <a:avLst/>
              <a:gdLst>
                <a:gd name="connsiteX0" fmla="*/ 0 w 4353502"/>
                <a:gd name="connsiteY0" fmla="*/ 0 h 12205771"/>
                <a:gd name="connsiteX1" fmla="*/ 4353502 w 4353502"/>
                <a:gd name="connsiteY1" fmla="*/ 0 h 12205771"/>
                <a:gd name="connsiteX2" fmla="*/ 4353502 w 4353502"/>
                <a:gd name="connsiteY2" fmla="*/ 12205771 h 12205771"/>
                <a:gd name="connsiteX3" fmla="*/ 0 w 4353502"/>
                <a:gd name="connsiteY3" fmla="*/ 12205771 h 12205771"/>
                <a:gd name="connsiteX4" fmla="*/ 0 w 4353502"/>
                <a:gd name="connsiteY4" fmla="*/ 0 h 12205771"/>
                <a:gd name="connsiteX0-1" fmla="*/ 210724 w 4564226"/>
                <a:gd name="connsiteY0-2" fmla="*/ 0 h 12205771"/>
                <a:gd name="connsiteX1-3" fmla="*/ 4564226 w 4564226"/>
                <a:gd name="connsiteY1-4" fmla="*/ 0 h 12205771"/>
                <a:gd name="connsiteX2-5" fmla="*/ 4564226 w 4564226"/>
                <a:gd name="connsiteY2-6" fmla="*/ 12205771 h 12205771"/>
                <a:gd name="connsiteX3-7" fmla="*/ 210724 w 4564226"/>
                <a:gd name="connsiteY3-8" fmla="*/ 12205771 h 12205771"/>
                <a:gd name="connsiteX4-9" fmla="*/ 210724 w 4564226"/>
                <a:gd name="connsiteY4-10" fmla="*/ 0 h 12205771"/>
                <a:gd name="connsiteX0-11" fmla="*/ 265915 w 4619417"/>
                <a:gd name="connsiteY0-12" fmla="*/ 0 h 12205771"/>
                <a:gd name="connsiteX1-13" fmla="*/ 4619417 w 4619417"/>
                <a:gd name="connsiteY1-14" fmla="*/ 0 h 12205771"/>
                <a:gd name="connsiteX2-15" fmla="*/ 4619417 w 4619417"/>
                <a:gd name="connsiteY2-16" fmla="*/ 12205771 h 12205771"/>
                <a:gd name="connsiteX3-17" fmla="*/ 265915 w 4619417"/>
                <a:gd name="connsiteY3-18" fmla="*/ 12205771 h 12205771"/>
                <a:gd name="connsiteX4-19" fmla="*/ 265915 w 4619417"/>
                <a:gd name="connsiteY4-20" fmla="*/ 0 h 12205771"/>
                <a:gd name="connsiteX0-21" fmla="*/ 215021 w 4568523"/>
                <a:gd name="connsiteY0-22" fmla="*/ 0 h 12205771"/>
                <a:gd name="connsiteX1-23" fmla="*/ 4568523 w 4568523"/>
                <a:gd name="connsiteY1-24" fmla="*/ 0 h 12205771"/>
                <a:gd name="connsiteX2-25" fmla="*/ 4568523 w 4568523"/>
                <a:gd name="connsiteY2-26" fmla="*/ 12205771 h 12205771"/>
                <a:gd name="connsiteX3-27" fmla="*/ 215021 w 4568523"/>
                <a:gd name="connsiteY3-28" fmla="*/ 12205771 h 12205771"/>
                <a:gd name="connsiteX4-29" fmla="*/ 215021 w 4568523"/>
                <a:gd name="connsiteY4-30" fmla="*/ 0 h 12205771"/>
                <a:gd name="connsiteX0-31" fmla="*/ 226135 w 4579637"/>
                <a:gd name="connsiteY0-32" fmla="*/ 0 h 12205771"/>
                <a:gd name="connsiteX1-33" fmla="*/ 4579637 w 4579637"/>
                <a:gd name="connsiteY1-34" fmla="*/ 0 h 12205771"/>
                <a:gd name="connsiteX2-35" fmla="*/ 4579637 w 4579637"/>
                <a:gd name="connsiteY2-36" fmla="*/ 12205771 h 12205771"/>
                <a:gd name="connsiteX3-37" fmla="*/ 226135 w 4579637"/>
                <a:gd name="connsiteY3-38" fmla="*/ 12205771 h 12205771"/>
                <a:gd name="connsiteX4-39" fmla="*/ 226135 w 4579637"/>
                <a:gd name="connsiteY4-40" fmla="*/ 0 h 12205771"/>
                <a:gd name="connsiteX0-41" fmla="*/ 208020 w 4584100"/>
                <a:gd name="connsiteY0-42" fmla="*/ 0 h 12205771"/>
                <a:gd name="connsiteX1-43" fmla="*/ 4584100 w 4584100"/>
                <a:gd name="connsiteY1-44" fmla="*/ 0 h 12205771"/>
                <a:gd name="connsiteX2-45" fmla="*/ 4584100 w 4584100"/>
                <a:gd name="connsiteY2-46" fmla="*/ 12205771 h 12205771"/>
                <a:gd name="connsiteX3-47" fmla="*/ 230598 w 4584100"/>
                <a:gd name="connsiteY3-48" fmla="*/ 12205771 h 12205771"/>
                <a:gd name="connsiteX4-49" fmla="*/ 208020 w 4584100"/>
                <a:gd name="connsiteY4-50" fmla="*/ 0 h 12205771"/>
                <a:gd name="connsiteX0-51" fmla="*/ 226134 w 4602214"/>
                <a:gd name="connsiteY0-52" fmla="*/ 0 h 12205774"/>
                <a:gd name="connsiteX1-53" fmla="*/ 4602214 w 4602214"/>
                <a:gd name="connsiteY1-54" fmla="*/ 0 h 12205774"/>
                <a:gd name="connsiteX2-55" fmla="*/ 4602214 w 4602214"/>
                <a:gd name="connsiteY2-56" fmla="*/ 12205771 h 12205774"/>
                <a:gd name="connsiteX3-57" fmla="*/ 226135 w 4602214"/>
                <a:gd name="connsiteY3-58" fmla="*/ 12205774 h 12205774"/>
                <a:gd name="connsiteX4-59" fmla="*/ 226134 w 4602214"/>
                <a:gd name="connsiteY4-60" fmla="*/ 0 h 12205774"/>
                <a:gd name="connsiteX0-61" fmla="*/ 186867 w 4562947"/>
                <a:gd name="connsiteY0-62" fmla="*/ 0 h 12205774"/>
                <a:gd name="connsiteX1-63" fmla="*/ 4562947 w 4562947"/>
                <a:gd name="connsiteY1-64" fmla="*/ 0 h 12205774"/>
                <a:gd name="connsiteX2-65" fmla="*/ 4562947 w 4562947"/>
                <a:gd name="connsiteY2-66" fmla="*/ 12205771 h 12205774"/>
                <a:gd name="connsiteX3-67" fmla="*/ 186868 w 4562947"/>
                <a:gd name="connsiteY3-68" fmla="*/ 12205774 h 12205774"/>
                <a:gd name="connsiteX4-69" fmla="*/ 186867 w 4562947"/>
                <a:gd name="connsiteY4-70" fmla="*/ 0 h 12205774"/>
                <a:gd name="connsiteX0-71" fmla="*/ 143093 w 4519173"/>
                <a:gd name="connsiteY0-72" fmla="*/ 0 h 12205774"/>
                <a:gd name="connsiteX1-73" fmla="*/ 4519173 w 4519173"/>
                <a:gd name="connsiteY1-74" fmla="*/ 0 h 12205774"/>
                <a:gd name="connsiteX2-75" fmla="*/ 4519173 w 4519173"/>
                <a:gd name="connsiteY2-76" fmla="*/ 12205771 h 12205774"/>
                <a:gd name="connsiteX3-77" fmla="*/ 143094 w 4519173"/>
                <a:gd name="connsiteY3-78" fmla="*/ 12205774 h 12205774"/>
                <a:gd name="connsiteX4-79" fmla="*/ 143093 w 4519173"/>
                <a:gd name="connsiteY4-80" fmla="*/ 0 h 12205774"/>
                <a:gd name="connsiteX0-81" fmla="*/ 162480 w 4538560"/>
                <a:gd name="connsiteY0-82" fmla="*/ 0 h 12205774"/>
                <a:gd name="connsiteX1-83" fmla="*/ 4538560 w 4538560"/>
                <a:gd name="connsiteY1-84" fmla="*/ 0 h 12205774"/>
                <a:gd name="connsiteX2-85" fmla="*/ 4538560 w 4538560"/>
                <a:gd name="connsiteY2-86" fmla="*/ 12205771 h 12205774"/>
                <a:gd name="connsiteX3-87" fmla="*/ 162481 w 4538560"/>
                <a:gd name="connsiteY3-88" fmla="*/ 12205774 h 12205774"/>
                <a:gd name="connsiteX4-89" fmla="*/ 162480 w 4538560"/>
                <a:gd name="connsiteY4-90" fmla="*/ 0 h 12205774"/>
              </a:gdLst>
              <a:ahLst/>
              <a:cxnLst>
                <a:cxn ang="0">
                  <a:pos x="connsiteX0-81" y="connsiteY0-82"/>
                </a:cxn>
                <a:cxn ang="0">
                  <a:pos x="connsiteX1-83" y="connsiteY1-84"/>
                </a:cxn>
                <a:cxn ang="0">
                  <a:pos x="connsiteX2-85" y="connsiteY2-86"/>
                </a:cxn>
                <a:cxn ang="0">
                  <a:pos x="connsiteX3-87" y="connsiteY3-88"/>
                </a:cxn>
                <a:cxn ang="0">
                  <a:pos x="connsiteX4-89" y="connsiteY4-90"/>
                </a:cxn>
              </a:cxnLst>
              <a:rect l="l" t="t" r="r" b="b"/>
              <a:pathLst>
                <a:path w="4538560" h="12205774">
                  <a:moveTo>
                    <a:pt x="162480" y="0"/>
                  </a:moveTo>
                  <a:lnTo>
                    <a:pt x="4538560" y="0"/>
                  </a:lnTo>
                  <a:lnTo>
                    <a:pt x="4538560" y="12205771"/>
                  </a:lnTo>
                  <a:lnTo>
                    <a:pt x="162481" y="12205774"/>
                  </a:lnTo>
                  <a:cubicBezTo>
                    <a:pt x="-289073" y="9175763"/>
                    <a:pt x="365680" y="4034724"/>
                    <a:pt x="162480" y="0"/>
                  </a:cubicBezTo>
                  <a:close/>
                </a:path>
              </a:pathLst>
            </a:custGeom>
            <a:blipFill>
              <a:blip r:embed="rId4">
                <a:alphaModFix amt="26000"/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rightnessContrast bright="18000"/>
                        </a14:imgEffect>
                        <a14:imgEffect>
                          <a14:colorTemperature colorTemp="5591"/>
                        </a14:imgEffect>
                        <a14:imgEffect>
                          <a14:saturation sat="28000"/>
                        </a14:imgEffect>
                        <a14:imgEffect>
                          <a14:sharpenSoften amount="50000"/>
                        </a14:imgEffect>
                      </a14:imgLayer>
                    </a14:imgProps>
                  </a:ext>
                </a:extLst>
              </a:blip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endParaRPr>
            </a:p>
          </p:txBody>
        </p:sp>
      </p:grpSp>
      <p:sp>
        <p:nvSpPr>
          <p:cNvPr id="18" name="文本框 17"/>
          <p:cNvSpPr txBox="1"/>
          <p:nvPr/>
        </p:nvSpPr>
        <p:spPr>
          <a:xfrm>
            <a:off x="1260117" y="3392488"/>
            <a:ext cx="3527373" cy="52322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行楷繁体" panose="03000509000000000000" pitchFamily="65" charset="-122"/>
                <a:ea typeface="方正行楷繁体" panose="03000509000000000000" pitchFamily="65" charset="-122"/>
                <a:cs typeface="华文行楷" panose="02010800040101010101" charset="-122"/>
              </a:rPr>
              <a:t>填写内容</a:t>
            </a:r>
            <a:endParaRPr>
              <a:latin typeface="华文行楷" panose="02010800040101010101" charset="-122"/>
              <a:ea typeface="华文行楷" panose="02010800040101010101" charset="-122"/>
              <a:cs typeface="华文行楷" panose="02010800040101010101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1091695" y="3915708"/>
            <a:ext cx="3877985" cy="646331"/>
          </a:xfrm>
          <a:prstGeom prst="rect">
            <a:avLst/>
          </a:prstGeom>
        </p:spPr>
        <p:txBody>
          <a:bodyPr vert="horz" wrap="none">
            <a:spAutoFit/>
          </a:bodyPr>
          <a:lstStyle/>
          <a:p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  <a:cs typeface="华文行楷" panose="02010800040101010101" charset="-122"/>
              </a:rPr>
              <a:t>新年都未有芳华，二月初惊见草芽。</a:t>
            </a:r>
            <a:endParaRPr lang="en-US" altLang="zh-CN" dirty="0">
              <a:solidFill>
                <a:schemeClr val="tx1">
                  <a:lumMod val="65000"/>
                  <a:lumOff val="35000"/>
                </a:schemeClr>
              </a:solidFill>
              <a:latin typeface="方正古隶简体" panose="03000509000000000000" pitchFamily="65" charset="-122"/>
              <a:ea typeface="方正古隶简体" panose="03000509000000000000" pitchFamily="65" charset="-122"/>
              <a:cs typeface="华文行楷" panose="02010800040101010101" charset="-122"/>
            </a:endParaRPr>
          </a:p>
          <a:p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  <a:cs typeface="华文行楷" panose="02010800040101010101" charset="-122"/>
              </a:rPr>
              <a:t>白雪却嫌春色晚，故穿庭树作飞花。</a:t>
            </a:r>
            <a:endParaRPr>
              <a:latin typeface="华文行楷" panose="02010800040101010101" charset="-122"/>
              <a:ea typeface="华文行楷" panose="02010800040101010101" charset="-122"/>
              <a:cs typeface="华文行楷" panose="02010800040101010101" charset="-122"/>
            </a:endParaRPr>
          </a:p>
        </p:txBody>
      </p:sp>
      <p:cxnSp>
        <p:nvCxnSpPr>
          <p:cNvPr id="24" name="直接连接符 23"/>
          <p:cNvCxnSpPr/>
          <p:nvPr/>
        </p:nvCxnSpPr>
        <p:spPr>
          <a:xfrm flipH="1">
            <a:off x="6061372" y="3392488"/>
            <a:ext cx="10091" cy="94766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文本框 25"/>
          <p:cNvSpPr txBox="1"/>
          <p:nvPr/>
        </p:nvSpPr>
        <p:spPr>
          <a:xfrm>
            <a:off x="1666135" y="527500"/>
            <a:ext cx="3423909" cy="52322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行楷繁体" panose="03000509000000000000" pitchFamily="65" charset="-122"/>
                <a:ea typeface="方正行楷繁体" panose="03000509000000000000" pitchFamily="65" charset="-122"/>
                <a:cs typeface="华文行楷" panose="02010800040101010101" charset="-122"/>
              </a:rPr>
              <a:t>填写内容</a:t>
            </a:r>
            <a:endParaRPr>
              <a:latin typeface="华文行楷" panose="02010800040101010101" charset="-122"/>
              <a:ea typeface="华文行楷" panose="02010800040101010101" charset="-122"/>
              <a:cs typeface="华文行楷" panose="02010800040101010101" charset="-122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255763" y="1173830"/>
            <a:ext cx="6728177" cy="52322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  <a:cs typeface="华文行楷" panose="02010800040101010101" charset="-122"/>
              </a:rPr>
              <a:t>长安大雪天，鸟雀难相觅。其中豪贵家，捣椒泥四壁。到处爇红炉，周回下罗幂。</a:t>
            </a: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方正古隶简体" panose="03000509000000000000" pitchFamily="65" charset="-122"/>
              <a:ea typeface="方正古隶简体" panose="03000509000000000000" pitchFamily="65" charset="-122"/>
              <a:cs typeface="华文行楷" panose="02010800040101010101" charset="-122"/>
            </a:endParaRPr>
          </a:p>
          <a:p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  <a:cs typeface="华文行楷" panose="02010800040101010101" charset="-122"/>
              </a:rPr>
              <a:t>暖手调金丝，蘸甲斟琼液。醉唱玉尘飞，困融香汗滴。岂知饥寒人，手脚生皴劈。</a:t>
            </a:r>
            <a:endParaRPr>
              <a:latin typeface="华文行楷" panose="02010800040101010101" charset="-122"/>
              <a:ea typeface="华文行楷" panose="02010800040101010101" charset="-122"/>
              <a:cs typeface="华文行楷" panose="02010800040101010101" charset="-122"/>
            </a:endParaRPr>
          </a:p>
        </p:txBody>
      </p:sp>
      <p:cxnSp>
        <p:nvCxnSpPr>
          <p:cNvPr id="31" name="直接连接符 30"/>
          <p:cNvCxnSpPr/>
          <p:nvPr/>
        </p:nvCxnSpPr>
        <p:spPr>
          <a:xfrm flipH="1">
            <a:off x="1253283" y="1027274"/>
            <a:ext cx="436684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文本框 18"/>
          <p:cNvSpPr txBox="1"/>
          <p:nvPr/>
        </p:nvSpPr>
        <p:spPr>
          <a:xfrm>
            <a:off x="7331577" y="3392488"/>
            <a:ext cx="3527373" cy="52322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行楷繁体" panose="03000509000000000000" pitchFamily="65" charset="-122"/>
                <a:ea typeface="方正行楷繁体" panose="03000509000000000000" pitchFamily="65" charset="-122"/>
                <a:cs typeface="华文行楷" panose="02010800040101010101" charset="-122"/>
              </a:rPr>
              <a:t>填写内容</a:t>
            </a:r>
            <a:endParaRPr>
              <a:latin typeface="华文行楷" panose="02010800040101010101" charset="-122"/>
              <a:ea typeface="华文行楷" panose="02010800040101010101" charset="-122"/>
              <a:cs typeface="华文行楷" panose="02010800040101010101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7163155" y="3915708"/>
            <a:ext cx="3877985" cy="646331"/>
          </a:xfrm>
          <a:prstGeom prst="rect">
            <a:avLst/>
          </a:prstGeom>
        </p:spPr>
        <p:txBody>
          <a:bodyPr vert="horz" wrap="none">
            <a:spAutoFit/>
          </a:bodyPr>
          <a:lstStyle/>
          <a:p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  <a:cs typeface="华文行楷" panose="02010800040101010101" charset="-122"/>
              </a:rPr>
              <a:t>新年都未有芳华，二月初惊见草芽。</a:t>
            </a:r>
            <a:endParaRPr lang="en-US" altLang="zh-CN" dirty="0">
              <a:solidFill>
                <a:schemeClr val="tx1">
                  <a:lumMod val="65000"/>
                  <a:lumOff val="35000"/>
                </a:schemeClr>
              </a:solidFill>
              <a:latin typeface="方正古隶简体" panose="03000509000000000000" pitchFamily="65" charset="-122"/>
              <a:ea typeface="方正古隶简体" panose="03000509000000000000" pitchFamily="65" charset="-122"/>
              <a:cs typeface="华文行楷" panose="02010800040101010101" charset="-122"/>
            </a:endParaRPr>
          </a:p>
          <a:p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  <a:cs typeface="华文行楷" panose="02010800040101010101" charset="-122"/>
              </a:rPr>
              <a:t>白雪却嫌春色晚，故穿庭树作飞花。</a:t>
            </a:r>
            <a:endParaRPr>
              <a:latin typeface="华文行楷" panose="02010800040101010101" charset="-122"/>
              <a:ea typeface="华文行楷" panose="02010800040101010101" charset="-122"/>
              <a:cs typeface="华文行楷" panose="02010800040101010101" charset="-122"/>
            </a:endParaRPr>
          </a:p>
        </p:txBody>
      </p:sp>
      <p:pic>
        <p:nvPicPr>
          <p:cNvPr id="139" name="图片 138"/>
          <p:cNvPicPr>
            <a:picLocks noChangeAspect="1"/>
          </p:cNvPicPr>
          <p:nvPr/>
        </p:nvPicPr>
        <p:blipFill rotWithShape="1">
          <a:blip r:embed="rId6" cstate="email">
            <a:grayscl/>
          </a:blip>
          <a:srcRect l="-856" t="45442" r="73283" b="11830"/>
          <a:stretch>
            <a:fillRect/>
          </a:stretch>
        </p:blipFill>
        <p:spPr>
          <a:xfrm rot="5219981">
            <a:off x="368617" y="5028372"/>
            <a:ext cx="1239315" cy="1969477"/>
          </a:xfrm>
          <a:prstGeom prst="rect">
            <a:avLst/>
          </a:prstGeom>
        </p:spPr>
      </p:pic>
      <p:pic>
        <p:nvPicPr>
          <p:cNvPr id="140" name="图片 139"/>
          <p:cNvPicPr>
            <a:picLocks noChangeAspect="1"/>
          </p:cNvPicPr>
          <p:nvPr/>
        </p:nvPicPr>
        <p:blipFill rotWithShape="1">
          <a:blip r:embed="rId6" cstate="email">
            <a:grayscl/>
          </a:blip>
          <a:srcRect l="43742" t="13987" r="32523" b="39979"/>
          <a:stretch>
            <a:fillRect/>
          </a:stretch>
        </p:blipFill>
        <p:spPr>
          <a:xfrm rot="5400000">
            <a:off x="2025512" y="4751794"/>
            <a:ext cx="1066800" cy="2121877"/>
          </a:xfrm>
          <a:prstGeom prst="rect">
            <a:avLst/>
          </a:prstGeom>
        </p:spPr>
      </p:pic>
      <p:pic>
        <p:nvPicPr>
          <p:cNvPr id="141" name="图片 140"/>
          <p:cNvPicPr>
            <a:picLocks noChangeAspect="1"/>
          </p:cNvPicPr>
          <p:nvPr/>
        </p:nvPicPr>
        <p:blipFill rotWithShape="1">
          <a:blip r:embed="rId6" cstate="email">
            <a:grayscl/>
          </a:blip>
          <a:srcRect l="43742" t="43053" r="-2121" b="32531"/>
          <a:stretch>
            <a:fillRect/>
          </a:stretch>
        </p:blipFill>
        <p:spPr>
          <a:xfrm>
            <a:off x="3023803" y="5220717"/>
            <a:ext cx="2623849" cy="1125416"/>
          </a:xfrm>
          <a:prstGeom prst="rect">
            <a:avLst/>
          </a:prstGeom>
        </p:spPr>
      </p:pic>
      <p:pic>
        <p:nvPicPr>
          <p:cNvPr id="142" name="图片 141"/>
          <p:cNvPicPr>
            <a:picLocks noChangeAspect="1"/>
          </p:cNvPicPr>
          <p:nvPr/>
        </p:nvPicPr>
        <p:blipFill rotWithShape="1">
          <a:blip r:embed="rId6" cstate="email">
            <a:grayscl/>
          </a:blip>
          <a:srcRect l="-856" t="45442" r="73283" b="11830"/>
          <a:stretch>
            <a:fillRect/>
          </a:stretch>
        </p:blipFill>
        <p:spPr>
          <a:xfrm rot="5219981">
            <a:off x="5696096" y="5131075"/>
            <a:ext cx="1239315" cy="1969477"/>
          </a:xfrm>
          <a:prstGeom prst="rect">
            <a:avLst/>
          </a:prstGeom>
        </p:spPr>
      </p:pic>
      <p:pic>
        <p:nvPicPr>
          <p:cNvPr id="143" name="图片 142"/>
          <p:cNvPicPr>
            <a:picLocks noChangeAspect="1"/>
          </p:cNvPicPr>
          <p:nvPr/>
        </p:nvPicPr>
        <p:blipFill rotWithShape="1">
          <a:blip r:embed="rId6" cstate="email">
            <a:grayscl/>
          </a:blip>
          <a:srcRect l="43742" t="43053" r="-2121" b="32531"/>
          <a:stretch>
            <a:fillRect/>
          </a:stretch>
        </p:blipFill>
        <p:spPr>
          <a:xfrm>
            <a:off x="6711823" y="5342759"/>
            <a:ext cx="2623849" cy="1125416"/>
          </a:xfrm>
          <a:prstGeom prst="rect">
            <a:avLst/>
          </a:prstGeom>
        </p:spPr>
      </p:pic>
      <p:pic>
        <p:nvPicPr>
          <p:cNvPr id="144" name="图片 143"/>
          <p:cNvPicPr>
            <a:picLocks noChangeAspect="1"/>
          </p:cNvPicPr>
          <p:nvPr/>
        </p:nvPicPr>
        <p:blipFill rotWithShape="1">
          <a:blip r:embed="rId6" cstate="email">
            <a:grayscl/>
          </a:blip>
          <a:srcRect l="43742" t="13987" r="32523" b="39979"/>
          <a:stretch>
            <a:fillRect/>
          </a:stretch>
        </p:blipFill>
        <p:spPr>
          <a:xfrm rot="5400000">
            <a:off x="9153225" y="4952172"/>
            <a:ext cx="1066800" cy="2121877"/>
          </a:xfrm>
          <a:prstGeom prst="rect">
            <a:avLst/>
          </a:prstGeom>
        </p:spPr>
      </p:pic>
      <p:pic>
        <p:nvPicPr>
          <p:cNvPr id="145" name="图片 144"/>
          <p:cNvPicPr>
            <a:picLocks noChangeAspect="1"/>
          </p:cNvPicPr>
          <p:nvPr/>
        </p:nvPicPr>
        <p:blipFill rotWithShape="1">
          <a:blip r:embed="rId6" cstate="email">
            <a:grayscl/>
          </a:blip>
          <a:srcRect l="-856" t="45442" r="73283" b="11830"/>
          <a:stretch>
            <a:fillRect/>
          </a:stretch>
        </p:blipFill>
        <p:spPr>
          <a:xfrm rot="5219981">
            <a:off x="10675063" y="5294060"/>
            <a:ext cx="1239315" cy="1969477"/>
          </a:xfrm>
          <a:prstGeom prst="rect">
            <a:avLst/>
          </a:prstGeom>
        </p:spPr>
      </p:pic>
    </p:spTree>
  </p:cSld>
  <p:clrMapOvr>
    <a:masterClrMapping/>
  </p:clrMapOvr>
  <p:transition spd="slow" advClick="0" advTm="1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1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10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3800"/>
                            </p:stCondLst>
                            <p:childTnLst>
                              <p:par>
                                <p:cTn id="2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6299"/>
                            </p:stCondLst>
                            <p:childTnLst>
                              <p:par>
                                <p:cTn id="3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5" dur="10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8799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9299"/>
                            </p:stCondLst>
                            <p:childTnLst>
                              <p:par>
                                <p:cTn id="4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3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600"/>
                            </p:stCondLst>
                            <p:childTnLst>
                              <p:par>
                                <p:cTn id="4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7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3100"/>
                            </p:stCondLst>
                            <p:childTnLst>
                              <p:par>
                                <p:cTn id="4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1" dur="10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p"/>
      <p:bldP spid="20" grpId="0" uiExpand="1" build="p"/>
      <p:bldP spid="26" grpId="0"/>
      <p:bldP spid="27" grpId="0" uiExpand="1" build="p"/>
      <p:bldP spid="19" grpId="0" build="p"/>
      <p:bldP spid="22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email">
            <a:alphaModFix amt="5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1407415" y="727977"/>
            <a:ext cx="3057247" cy="1046440"/>
            <a:chOff x="1407415" y="727977"/>
            <a:chExt cx="3057247" cy="1046440"/>
          </a:xfrm>
        </p:grpSpPr>
        <p:sp>
          <p:nvSpPr>
            <p:cNvPr id="15" name="文本框 14"/>
            <p:cNvSpPr txBox="1"/>
            <p:nvPr/>
          </p:nvSpPr>
          <p:spPr>
            <a:xfrm>
              <a:off x="1575837" y="727977"/>
              <a:ext cx="2432925" cy="400110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r>
                <a:rPr lang="zh-CN" alt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行楷繁体" panose="03000509000000000000" pitchFamily="65" charset="-122"/>
                  <a:ea typeface="方正行楷繁体" panose="03000509000000000000" pitchFamily="65" charset="-122"/>
                  <a:cs typeface="华文行楷" panose="02010800040101010101" charset="-122"/>
                </a:rPr>
                <a:t>填写内容</a:t>
              </a:r>
              <a:endParaRPr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endParaRPr>
            </a:p>
          </p:txBody>
        </p:sp>
        <p:cxnSp>
          <p:nvCxnSpPr>
            <p:cNvPr id="18" name="直接连接符 17"/>
            <p:cNvCxnSpPr/>
            <p:nvPr/>
          </p:nvCxnSpPr>
          <p:spPr>
            <a:xfrm flipH="1">
              <a:off x="1421820" y="1216028"/>
              <a:ext cx="2728545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0" name="矩形 19"/>
            <p:cNvSpPr/>
            <p:nvPr/>
          </p:nvSpPr>
          <p:spPr>
            <a:xfrm>
              <a:off x="1407415" y="1251197"/>
              <a:ext cx="3057247" cy="523220"/>
            </a:xfrm>
            <a:prstGeom prst="rect">
              <a:avLst/>
            </a:prstGeom>
          </p:spPr>
          <p:txBody>
            <a:bodyPr vert="horz" wrap="none">
              <a:spAutoFit/>
            </a:bodyPr>
            <a:lstStyle/>
            <a:p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古隶简体" panose="03000509000000000000" pitchFamily="65" charset="-122"/>
                  <a:ea typeface="方正古隶简体" panose="03000509000000000000" pitchFamily="65" charset="-122"/>
                  <a:cs typeface="华文行楷" panose="02010800040101010101" charset="-122"/>
                </a:rPr>
                <a:t>新年都未有芳华，二月初惊见草芽。</a:t>
              </a:r>
              <a:endPara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  <a:cs typeface="华文行楷" panose="02010800040101010101" charset="-122"/>
              </a:endParaRPr>
            </a:p>
            <a:p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古隶简体" panose="03000509000000000000" pitchFamily="65" charset="-122"/>
                  <a:ea typeface="方正古隶简体" panose="03000509000000000000" pitchFamily="65" charset="-122"/>
                  <a:cs typeface="华文行楷" panose="02010800040101010101" charset="-122"/>
                </a:rPr>
                <a:t>白雪却嫌春色晚，故穿庭树作飞花。</a:t>
              </a:r>
              <a:endParaRPr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1378000" y="2914314"/>
            <a:ext cx="3057247" cy="1046440"/>
            <a:chOff x="1378000" y="2914314"/>
            <a:chExt cx="3057247" cy="1046440"/>
          </a:xfrm>
        </p:grpSpPr>
        <p:sp>
          <p:nvSpPr>
            <p:cNvPr id="21" name="文本框 20"/>
            <p:cNvSpPr txBox="1"/>
            <p:nvPr/>
          </p:nvSpPr>
          <p:spPr>
            <a:xfrm>
              <a:off x="1546422" y="2914314"/>
              <a:ext cx="2432925" cy="400110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r>
                <a:rPr lang="zh-CN" alt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行楷繁体" panose="03000509000000000000" pitchFamily="65" charset="-122"/>
                  <a:ea typeface="方正行楷繁体" panose="03000509000000000000" pitchFamily="65" charset="-122"/>
                  <a:cs typeface="华文行楷" panose="02010800040101010101" charset="-122"/>
                </a:rPr>
                <a:t>填写内容</a:t>
              </a:r>
              <a:endParaRPr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endParaRPr>
            </a:p>
          </p:txBody>
        </p:sp>
        <p:cxnSp>
          <p:nvCxnSpPr>
            <p:cNvPr id="23" name="直接连接符 22"/>
            <p:cNvCxnSpPr/>
            <p:nvPr/>
          </p:nvCxnSpPr>
          <p:spPr>
            <a:xfrm flipH="1">
              <a:off x="1392405" y="3402365"/>
              <a:ext cx="2728545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4" name="矩形 23"/>
            <p:cNvSpPr/>
            <p:nvPr/>
          </p:nvSpPr>
          <p:spPr>
            <a:xfrm>
              <a:off x="1378000" y="3437534"/>
              <a:ext cx="3057247" cy="523220"/>
            </a:xfrm>
            <a:prstGeom prst="rect">
              <a:avLst/>
            </a:prstGeom>
          </p:spPr>
          <p:txBody>
            <a:bodyPr vert="horz" wrap="none">
              <a:spAutoFit/>
            </a:bodyPr>
            <a:lstStyle/>
            <a:p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古隶简体" panose="03000509000000000000" pitchFamily="65" charset="-122"/>
                  <a:ea typeface="方正古隶简体" panose="03000509000000000000" pitchFamily="65" charset="-122"/>
                  <a:cs typeface="华文行楷" panose="02010800040101010101" charset="-122"/>
                </a:rPr>
                <a:t>新年都未有芳华，二月初惊见草芽。</a:t>
              </a:r>
              <a:endPara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  <a:cs typeface="华文行楷" panose="02010800040101010101" charset="-122"/>
              </a:endParaRPr>
            </a:p>
            <a:p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古隶简体" panose="03000509000000000000" pitchFamily="65" charset="-122"/>
                  <a:ea typeface="方正古隶简体" panose="03000509000000000000" pitchFamily="65" charset="-122"/>
                  <a:cs typeface="华文行楷" panose="02010800040101010101" charset="-122"/>
                </a:rPr>
                <a:t>白雪却嫌春色晚，故穿庭树作飞花。</a:t>
              </a:r>
              <a:endParaRPr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1392405" y="4942372"/>
            <a:ext cx="3057247" cy="1046440"/>
            <a:chOff x="1392405" y="4942372"/>
            <a:chExt cx="3057247" cy="1046440"/>
          </a:xfrm>
        </p:grpSpPr>
        <p:sp>
          <p:nvSpPr>
            <p:cNvPr id="25" name="文本框 24"/>
            <p:cNvSpPr txBox="1"/>
            <p:nvPr/>
          </p:nvSpPr>
          <p:spPr>
            <a:xfrm>
              <a:off x="1560827" y="4942372"/>
              <a:ext cx="2432925" cy="400110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r>
                <a:rPr lang="zh-CN" alt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行楷繁体" panose="03000509000000000000" pitchFamily="65" charset="-122"/>
                  <a:ea typeface="方正行楷繁体" panose="03000509000000000000" pitchFamily="65" charset="-122"/>
                  <a:cs typeface="华文行楷" panose="02010800040101010101" charset="-122"/>
                </a:rPr>
                <a:t>填写内容</a:t>
              </a:r>
              <a:endParaRPr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endParaRPr>
            </a:p>
          </p:txBody>
        </p:sp>
        <p:cxnSp>
          <p:nvCxnSpPr>
            <p:cNvPr id="26" name="直接连接符 25"/>
            <p:cNvCxnSpPr/>
            <p:nvPr/>
          </p:nvCxnSpPr>
          <p:spPr>
            <a:xfrm flipH="1">
              <a:off x="1406810" y="5430423"/>
              <a:ext cx="2728545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7" name="矩形 26"/>
            <p:cNvSpPr/>
            <p:nvPr/>
          </p:nvSpPr>
          <p:spPr>
            <a:xfrm>
              <a:off x="1392405" y="5465592"/>
              <a:ext cx="3057247" cy="523220"/>
            </a:xfrm>
            <a:prstGeom prst="rect">
              <a:avLst/>
            </a:prstGeom>
          </p:spPr>
          <p:txBody>
            <a:bodyPr vert="horz" wrap="none">
              <a:spAutoFit/>
            </a:bodyPr>
            <a:lstStyle/>
            <a:p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古隶简体" panose="03000509000000000000" pitchFamily="65" charset="-122"/>
                  <a:ea typeface="方正古隶简体" panose="03000509000000000000" pitchFamily="65" charset="-122"/>
                  <a:cs typeface="华文行楷" panose="02010800040101010101" charset="-122"/>
                </a:rPr>
                <a:t>新年都未有芳华，二月初惊见草芽。</a:t>
              </a:r>
              <a:endPara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  <a:cs typeface="华文行楷" panose="02010800040101010101" charset="-122"/>
              </a:endParaRPr>
            </a:p>
            <a:p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古隶简体" panose="03000509000000000000" pitchFamily="65" charset="-122"/>
                  <a:ea typeface="方正古隶简体" panose="03000509000000000000" pitchFamily="65" charset="-122"/>
                  <a:cs typeface="华文行楷" panose="02010800040101010101" charset="-122"/>
                </a:rPr>
                <a:t>白雪却嫌春色晚，故穿庭树作飞花。</a:t>
              </a:r>
              <a:endParaRPr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endParaRPr>
            </a:p>
          </p:txBody>
        </p:sp>
      </p:grpSp>
      <p:pic>
        <p:nvPicPr>
          <p:cNvPr id="34" name="图片 33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rot="10800000" flipH="1" flipV="1">
            <a:off x="10295992" y="3467960"/>
            <a:ext cx="1429871" cy="1850846"/>
          </a:xfrm>
          <a:prstGeom prst="rect">
            <a:avLst/>
          </a:prstGeom>
        </p:spPr>
      </p:pic>
      <p:grpSp>
        <p:nvGrpSpPr>
          <p:cNvPr id="9" name="组合 8"/>
          <p:cNvGrpSpPr/>
          <p:nvPr/>
        </p:nvGrpSpPr>
        <p:grpSpPr>
          <a:xfrm>
            <a:off x="5809956" y="528440"/>
            <a:ext cx="4930124" cy="5818188"/>
            <a:chOff x="5809956" y="528440"/>
            <a:chExt cx="4930124" cy="5818188"/>
          </a:xfrm>
        </p:grpSpPr>
        <p:grpSp>
          <p:nvGrpSpPr>
            <p:cNvPr id="2" name="组合 1"/>
            <p:cNvGrpSpPr/>
            <p:nvPr/>
          </p:nvGrpSpPr>
          <p:grpSpPr>
            <a:xfrm>
              <a:off x="5809956" y="528440"/>
              <a:ext cx="4930124" cy="5818188"/>
              <a:chOff x="6254044" y="462845"/>
              <a:chExt cx="4930124" cy="5818188"/>
            </a:xfrm>
          </p:grpSpPr>
          <p:sp>
            <p:nvSpPr>
              <p:cNvPr id="30" name="矩形 29"/>
              <p:cNvSpPr/>
              <p:nvPr/>
            </p:nvSpPr>
            <p:spPr>
              <a:xfrm>
                <a:off x="6254044" y="462845"/>
                <a:ext cx="4930124" cy="5818188"/>
              </a:xfrm>
              <a:prstGeom prst="rect">
                <a:avLst/>
              </a:prstGeom>
              <a:solidFill>
                <a:srgbClr val="EBEBEB"/>
              </a:solidFill>
              <a:ln>
                <a:noFill/>
              </a:ln>
              <a:effectLst>
                <a:innerShdw blurRad="139700">
                  <a:prstClr val="black">
                    <a:alpha val="69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华文行楷" panose="02010800040101010101" charset="-122"/>
                  <a:ea typeface="华文行楷" panose="02010800040101010101" charset="-122"/>
                  <a:cs typeface="华文行楷" panose="02010800040101010101" charset="-122"/>
                </a:endParaRPr>
              </a:p>
            </p:txBody>
          </p:sp>
          <p:sp>
            <p:nvSpPr>
              <p:cNvPr id="31" name="矩形 30"/>
              <p:cNvSpPr/>
              <p:nvPr/>
            </p:nvSpPr>
            <p:spPr>
              <a:xfrm>
                <a:off x="6254044" y="462845"/>
                <a:ext cx="4930124" cy="5818188"/>
              </a:xfrm>
              <a:prstGeom prst="rect">
                <a:avLst/>
              </a:prstGeom>
              <a:blipFill>
                <a:blip r:embed="rId4">
                  <a:alphaModFix amt="26000"/>
                  <a:extLst>
                    <a:ext uri="{BEBA8EAE-BF5A-486C-A8C5-ECC9F3942E4B}">
                      <a14:imgProps xmlns:a14="http://schemas.microsoft.com/office/drawing/2010/main">
                        <a14:imgLayer r:embed="rId5">
                          <a14:imgEffect>
                            <a14:brightnessContrast bright="18000"/>
                          </a14:imgEffect>
                          <a14:imgEffect>
                            <a14:colorTemperature colorTemp="5591"/>
                          </a14:imgEffect>
                          <a14:imgEffect>
                            <a14:saturation sat="28000"/>
                          </a14:imgEffect>
                          <a14:imgEffect>
                            <a14:sharpenSoften amount="50000"/>
                          </a14:imgEffect>
                        </a14:imgLayer>
                      </a14:imgProps>
                    </a:ext>
                  </a:extLst>
                </a:blip>
                <a:tile tx="0" ty="0" sx="100000" sy="100000" flip="none" algn="tl"/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华文行楷" panose="02010800040101010101" charset="-122"/>
                  <a:ea typeface="华文行楷" panose="02010800040101010101" charset="-122"/>
                  <a:cs typeface="华文行楷" panose="02010800040101010101" charset="-122"/>
                </a:endParaRPr>
              </a:p>
            </p:txBody>
          </p:sp>
        </p:grpSp>
        <p:grpSp>
          <p:nvGrpSpPr>
            <p:cNvPr id="14" name="组合 13"/>
            <p:cNvGrpSpPr/>
            <p:nvPr/>
          </p:nvGrpSpPr>
          <p:grpSpPr>
            <a:xfrm>
              <a:off x="5980974" y="711266"/>
              <a:ext cx="4584907" cy="5452535"/>
              <a:chOff x="7210222" y="3140035"/>
              <a:chExt cx="1770664" cy="3272488"/>
            </a:xfrm>
          </p:grpSpPr>
          <p:sp>
            <p:nvSpPr>
              <p:cNvPr id="16" name="矩形 15"/>
              <p:cNvSpPr/>
              <p:nvPr/>
            </p:nvSpPr>
            <p:spPr>
              <a:xfrm>
                <a:off x="7210222" y="3140035"/>
                <a:ext cx="1770664" cy="3272488"/>
              </a:xfrm>
              <a:prstGeom prst="rect">
                <a:avLst/>
              </a:prstGeom>
              <a:solidFill>
                <a:srgbClr val="EBEBEB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17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华文行楷" panose="02010800040101010101" charset="-122"/>
                  <a:ea typeface="华文行楷" panose="02010800040101010101" charset="-122"/>
                  <a:cs typeface="华文行楷" panose="02010800040101010101" charset="-122"/>
                </a:endParaRPr>
              </a:p>
            </p:txBody>
          </p:sp>
          <p:sp>
            <p:nvSpPr>
              <p:cNvPr id="17" name="矩形 16"/>
              <p:cNvSpPr/>
              <p:nvPr/>
            </p:nvSpPr>
            <p:spPr>
              <a:xfrm>
                <a:off x="7210222" y="3140035"/>
                <a:ext cx="1770664" cy="3272488"/>
              </a:xfrm>
              <a:prstGeom prst="rect">
                <a:avLst/>
              </a:prstGeom>
              <a:blipFill>
                <a:blip r:embed="rId4">
                  <a:alphaModFix amt="26000"/>
                  <a:extLst>
                    <a:ext uri="{BEBA8EAE-BF5A-486C-A8C5-ECC9F3942E4B}">
                      <a14:imgProps xmlns:a14="http://schemas.microsoft.com/office/drawing/2010/main">
                        <a14:imgLayer r:embed="rId5">
                          <a14:imgEffect>
                            <a14:brightnessContrast bright="18000"/>
                          </a14:imgEffect>
                          <a14:imgEffect>
                            <a14:colorTemperature colorTemp="5591"/>
                          </a14:imgEffect>
                          <a14:imgEffect>
                            <a14:saturation sat="28000"/>
                          </a14:imgEffect>
                          <a14:imgEffect>
                            <a14:sharpenSoften amount="50000"/>
                          </a14:imgEffect>
                        </a14:imgLayer>
                      </a14:imgProps>
                    </a:ext>
                  </a:extLst>
                </a:blip>
                <a:tile tx="0" ty="0" sx="100000" sy="100000" flip="none" algn="tl"/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华文行楷" panose="02010800040101010101" charset="-122"/>
                  <a:ea typeface="华文行楷" panose="02010800040101010101" charset="-122"/>
                  <a:cs typeface="华文行楷" panose="02010800040101010101" charset="-122"/>
                </a:endParaRPr>
              </a:p>
            </p:txBody>
          </p:sp>
        </p:grpSp>
      </p:grpSp>
      <p:sp>
        <p:nvSpPr>
          <p:cNvPr id="29" name="矩形 28"/>
          <p:cNvSpPr/>
          <p:nvPr/>
        </p:nvSpPr>
        <p:spPr>
          <a:xfrm>
            <a:off x="7051763" y="1855201"/>
            <a:ext cx="2646878" cy="461665"/>
          </a:xfrm>
          <a:prstGeom prst="rect">
            <a:avLst/>
          </a:prstGeom>
        </p:spPr>
        <p:txBody>
          <a:bodyPr vert="horz" wrap="none">
            <a:spAutoFit/>
          </a:bodyPr>
          <a:lstStyle/>
          <a:p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  <a:cs typeface="华文行楷" panose="02010800040101010101" charset="-122"/>
              </a:rPr>
              <a:t>新年都未有芳华，二月初惊见草芽。</a:t>
            </a: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  <a:latin typeface="方正古隶简体" panose="03000509000000000000" pitchFamily="65" charset="-122"/>
              <a:ea typeface="方正古隶简体" panose="03000509000000000000" pitchFamily="65" charset="-122"/>
              <a:cs typeface="华文行楷" panose="02010800040101010101" charset="-122"/>
            </a:endParaRPr>
          </a:p>
          <a:p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  <a:cs typeface="华文行楷" panose="02010800040101010101" charset="-122"/>
              </a:rPr>
              <a:t>白雪却嫌春色晚，故穿庭树作飞花。</a:t>
            </a:r>
            <a:endParaRPr>
              <a:latin typeface="华文行楷" panose="02010800040101010101" charset="-122"/>
              <a:ea typeface="华文行楷" panose="02010800040101010101" charset="-122"/>
              <a:cs typeface="华文行楷" panose="02010800040101010101" charset="-122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7017955" y="2555062"/>
            <a:ext cx="2554545" cy="316201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  <a:cs typeface="华文行楷" panose="02010800040101010101" charset="-122"/>
              </a:rPr>
              <a:t>长安大雪天，鸟雀难相觅。其中豪贵家，</a:t>
            </a: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方正古隶简体" panose="03000509000000000000" pitchFamily="65" charset="-122"/>
              <a:ea typeface="方正古隶简体" panose="03000509000000000000" pitchFamily="65" charset="-122"/>
              <a:cs typeface="华文行楷" panose="02010800040101010101" charset="-122"/>
            </a:endParaRPr>
          </a:p>
          <a:p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方正古隶简体" panose="03000509000000000000" pitchFamily="65" charset="-122"/>
              <a:ea typeface="方正古隶简体" panose="03000509000000000000" pitchFamily="65" charset="-122"/>
              <a:cs typeface="华文行楷" panose="02010800040101010101" charset="-122"/>
            </a:endParaRPr>
          </a:p>
          <a:p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  <a:cs typeface="华文行楷" panose="02010800040101010101" charset="-122"/>
              </a:rPr>
              <a:t>捣椒泥四壁。</a:t>
            </a:r>
            <a:b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  <a:cs typeface="华文行楷" panose="02010800040101010101" charset="-122"/>
              </a:rPr>
            </a:b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方正古隶简体" panose="03000509000000000000" pitchFamily="65" charset="-122"/>
              <a:ea typeface="方正古隶简体" panose="03000509000000000000" pitchFamily="65" charset="-122"/>
              <a:cs typeface="华文行楷" panose="02010800040101010101" charset="-122"/>
            </a:endParaRPr>
          </a:p>
          <a:p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  <a:cs typeface="华文行楷" panose="02010800040101010101" charset="-122"/>
              </a:rPr>
              <a:t>到处爇红炉，周回下罗幂。暖手调金丝，</a:t>
            </a: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方正古隶简体" panose="03000509000000000000" pitchFamily="65" charset="-122"/>
              <a:ea typeface="方正古隶简体" panose="03000509000000000000" pitchFamily="65" charset="-122"/>
              <a:cs typeface="华文行楷" panose="02010800040101010101" charset="-122"/>
            </a:endParaRPr>
          </a:p>
          <a:p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方正古隶简体" panose="03000509000000000000" pitchFamily="65" charset="-122"/>
              <a:ea typeface="方正古隶简体" panose="03000509000000000000" pitchFamily="65" charset="-122"/>
              <a:cs typeface="华文行楷" panose="02010800040101010101" charset="-122"/>
            </a:endParaRPr>
          </a:p>
          <a:p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  <a:cs typeface="华文行楷" panose="02010800040101010101" charset="-122"/>
              </a:rPr>
              <a:t>蘸甲斟琼液。</a:t>
            </a:r>
            <a:b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  <a:cs typeface="华文行楷" panose="02010800040101010101" charset="-122"/>
              </a:rPr>
            </a:b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方正古隶简体" panose="03000509000000000000" pitchFamily="65" charset="-122"/>
              <a:ea typeface="方正古隶简体" panose="03000509000000000000" pitchFamily="65" charset="-122"/>
              <a:cs typeface="华文行楷" panose="02010800040101010101" charset="-122"/>
            </a:endParaRPr>
          </a:p>
          <a:p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  <a:cs typeface="华文行楷" panose="02010800040101010101" charset="-122"/>
              </a:rPr>
              <a:t>醉唱玉尘飞，困融香汗滴。岂知饥寒人，</a:t>
            </a: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方正古隶简体" panose="03000509000000000000" pitchFamily="65" charset="-122"/>
              <a:ea typeface="方正古隶简体" panose="03000509000000000000" pitchFamily="65" charset="-122"/>
              <a:cs typeface="华文行楷" panose="02010800040101010101" charset="-122"/>
            </a:endParaRPr>
          </a:p>
          <a:p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方正古隶简体" panose="03000509000000000000" pitchFamily="65" charset="-122"/>
              <a:ea typeface="方正古隶简体" panose="03000509000000000000" pitchFamily="65" charset="-122"/>
              <a:cs typeface="华文行楷" panose="02010800040101010101" charset="-122"/>
            </a:endParaRPr>
          </a:p>
          <a:p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  <a:cs typeface="华文行楷" panose="02010800040101010101" charset="-122"/>
              </a:rPr>
              <a:t>手脚生皴劈。</a:t>
            </a:r>
            <a:endParaRPr>
              <a:latin typeface="华文行楷" panose="02010800040101010101" charset="-122"/>
              <a:ea typeface="华文行楷" panose="02010800040101010101" charset="-122"/>
              <a:cs typeface="华文行楷" panose="02010800040101010101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6546534" y="1317317"/>
            <a:ext cx="3625342" cy="461665"/>
            <a:chOff x="6546534" y="1317317"/>
            <a:chExt cx="3625342" cy="461665"/>
          </a:xfrm>
        </p:grpSpPr>
        <p:sp>
          <p:nvSpPr>
            <p:cNvPr id="19" name="文本框 18"/>
            <p:cNvSpPr txBox="1"/>
            <p:nvPr/>
          </p:nvSpPr>
          <p:spPr>
            <a:xfrm>
              <a:off x="6920676" y="1317317"/>
              <a:ext cx="2909052" cy="461665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r>
                <a:rPr lang="zh-CN" altLang="en-US" sz="2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行楷繁体" panose="03000509000000000000" pitchFamily="65" charset="-122"/>
                  <a:ea typeface="方正行楷繁体" panose="03000509000000000000" pitchFamily="65" charset="-122"/>
                  <a:cs typeface="华文行楷" panose="02010800040101010101" charset="-122"/>
                </a:rPr>
                <a:t>填写内容</a:t>
              </a:r>
              <a:endParaRPr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endParaRPr>
            </a:p>
          </p:txBody>
        </p:sp>
        <p:cxnSp>
          <p:nvCxnSpPr>
            <p:cNvPr id="22" name="直接连接符 21"/>
            <p:cNvCxnSpPr/>
            <p:nvPr/>
          </p:nvCxnSpPr>
          <p:spPr>
            <a:xfrm flipH="1">
              <a:off x="6546534" y="1523580"/>
              <a:ext cx="374142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直接连接符 32"/>
            <p:cNvCxnSpPr/>
            <p:nvPr/>
          </p:nvCxnSpPr>
          <p:spPr>
            <a:xfrm flipH="1">
              <a:off x="9797734" y="1523580"/>
              <a:ext cx="374142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slow" advClick="0" advTm="1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500"/>
                            </p:stCondLst>
                            <p:childTnLst>
                              <p:par>
                                <p:cTn id="3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3" dur="10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000"/>
                            </p:stCondLst>
                            <p:childTnLst>
                              <p:par>
                                <p:cTn id="3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10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500"/>
                            </p:stCondLst>
                            <p:childTnLst>
                              <p:par>
                                <p:cTn id="3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1" dur="10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3199"/>
                            </p:stCondLst>
                            <p:childTnLst>
                              <p:par>
                                <p:cTn id="4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5" dur="100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4699"/>
                            </p:stCondLst>
                            <p:childTnLst>
                              <p:par>
                                <p:cTn id="4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9" dur="1000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7399"/>
                            </p:stCondLst>
                            <p:childTnLst>
                              <p:par>
                                <p:cTn id="5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3" dur="1000"/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8899"/>
                            </p:stCondLst>
                            <p:childTnLst>
                              <p:par>
                                <p:cTn id="5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7" dur="1000"/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1599"/>
                            </p:stCondLst>
                            <p:childTnLst>
                              <p:par>
                                <p:cTn id="5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1" dur="1000"/>
                                        <p:tgtEl>
                                          <p:spTgt spid="3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uiExpand="1" build="p"/>
      <p:bldP spid="32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email">
            <a:alphaModFix amt="5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图片 66"/>
          <p:cNvPicPr>
            <a:picLocks noChangeAspect="1"/>
          </p:cNvPicPr>
          <p:nvPr/>
        </p:nvPicPr>
        <p:blipFill>
          <a:blip r:embed="rId3" cstate="email">
            <a:grayscl/>
          </a:blip>
          <a:srcRect l="12765" b="22482"/>
          <a:stretch>
            <a:fillRect/>
          </a:stretch>
        </p:blipFill>
        <p:spPr>
          <a:xfrm rot="420837" flipH="1">
            <a:off x="6845658" y="694644"/>
            <a:ext cx="5681227" cy="6534677"/>
          </a:xfrm>
          <a:custGeom>
            <a:avLst/>
            <a:gdLst>
              <a:gd name="connsiteX0" fmla="*/ 5681227 w 5681227"/>
              <a:gd name="connsiteY0" fmla="*/ 0 h 6534677"/>
              <a:gd name="connsiteX1" fmla="*/ 717977 w 5681227"/>
              <a:gd name="connsiteY1" fmla="*/ 0 h 6534677"/>
              <a:gd name="connsiteX2" fmla="*/ 0 w 5681227"/>
              <a:gd name="connsiteY2" fmla="*/ 5835706 h 6534677"/>
              <a:gd name="connsiteX3" fmla="*/ 5681226 w 5681227"/>
              <a:gd name="connsiteY3" fmla="*/ 6534677 h 6534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81227" h="6534677">
                <a:moveTo>
                  <a:pt x="5681227" y="0"/>
                </a:moveTo>
                <a:lnTo>
                  <a:pt x="717977" y="0"/>
                </a:lnTo>
                <a:lnTo>
                  <a:pt x="0" y="5835706"/>
                </a:lnTo>
                <a:lnTo>
                  <a:pt x="5681226" y="6534677"/>
                </a:lnTo>
                <a:close/>
              </a:path>
            </a:pathLst>
          </a:custGeom>
          <a:effectLst>
            <a:softEdge rad="0"/>
          </a:effectLst>
        </p:spPr>
      </p:pic>
      <p:pic>
        <p:nvPicPr>
          <p:cNvPr id="5964" name="图片 5963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0" y="3769923"/>
            <a:ext cx="208048" cy="869944"/>
          </a:xfrm>
          <a:prstGeom prst="rect">
            <a:avLst/>
          </a:prstGeom>
        </p:spPr>
      </p:pic>
      <p:sp>
        <p:nvSpPr>
          <p:cNvPr id="5968" name="椭圆 5967"/>
          <p:cNvSpPr/>
          <p:nvPr/>
        </p:nvSpPr>
        <p:spPr>
          <a:xfrm>
            <a:off x="7939144" y="2345167"/>
            <a:ext cx="311971" cy="26894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华文行楷" panose="02010800040101010101" charset="-122"/>
              <a:ea typeface="华文行楷" panose="02010800040101010101" charset="-122"/>
              <a:cs typeface="华文行楷" panose="02010800040101010101" charset="-122"/>
            </a:endParaRPr>
          </a:p>
        </p:txBody>
      </p:sp>
      <p:sp>
        <p:nvSpPr>
          <p:cNvPr id="5969" name="椭圆 5968"/>
          <p:cNvSpPr/>
          <p:nvPr/>
        </p:nvSpPr>
        <p:spPr>
          <a:xfrm>
            <a:off x="9348351" y="2360671"/>
            <a:ext cx="225374" cy="178133"/>
          </a:xfrm>
          <a:custGeom>
            <a:avLst/>
            <a:gdLst>
              <a:gd name="connsiteX0" fmla="*/ 0 w 225329"/>
              <a:gd name="connsiteY0" fmla="*/ 67551 h 135102"/>
              <a:gd name="connsiteX1" fmla="*/ 112665 w 225329"/>
              <a:gd name="connsiteY1" fmla="*/ 0 h 135102"/>
              <a:gd name="connsiteX2" fmla="*/ 225330 w 225329"/>
              <a:gd name="connsiteY2" fmla="*/ 67551 h 135102"/>
              <a:gd name="connsiteX3" fmla="*/ 112665 w 225329"/>
              <a:gd name="connsiteY3" fmla="*/ 135102 h 135102"/>
              <a:gd name="connsiteX4" fmla="*/ 0 w 225329"/>
              <a:gd name="connsiteY4" fmla="*/ 67551 h 135102"/>
              <a:gd name="connsiteX0-1" fmla="*/ 44 w 225374"/>
              <a:gd name="connsiteY0-2" fmla="*/ 110582 h 178133"/>
              <a:gd name="connsiteX1-3" fmla="*/ 123466 w 225374"/>
              <a:gd name="connsiteY1-4" fmla="*/ 0 h 178133"/>
              <a:gd name="connsiteX2-5" fmla="*/ 225374 w 225374"/>
              <a:gd name="connsiteY2-6" fmla="*/ 110582 h 178133"/>
              <a:gd name="connsiteX3-7" fmla="*/ 112709 w 225374"/>
              <a:gd name="connsiteY3-8" fmla="*/ 178133 h 178133"/>
              <a:gd name="connsiteX4-9" fmla="*/ 44 w 225374"/>
              <a:gd name="connsiteY4-10" fmla="*/ 110582 h 17813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25374" h="178133">
                <a:moveTo>
                  <a:pt x="44" y="110582"/>
                </a:moveTo>
                <a:cubicBezTo>
                  <a:pt x="1837" y="80893"/>
                  <a:pt x="61243" y="0"/>
                  <a:pt x="123466" y="0"/>
                </a:cubicBezTo>
                <a:cubicBezTo>
                  <a:pt x="185689" y="0"/>
                  <a:pt x="225374" y="73275"/>
                  <a:pt x="225374" y="110582"/>
                </a:cubicBezTo>
                <a:cubicBezTo>
                  <a:pt x="225374" y="147889"/>
                  <a:pt x="174932" y="178133"/>
                  <a:pt x="112709" y="178133"/>
                </a:cubicBezTo>
                <a:cubicBezTo>
                  <a:pt x="50486" y="178133"/>
                  <a:pt x="-1749" y="140271"/>
                  <a:pt x="44" y="11058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华文行楷" panose="02010800040101010101" charset="-122"/>
              <a:ea typeface="华文行楷" panose="02010800040101010101" charset="-122"/>
              <a:cs typeface="华文行楷" panose="02010800040101010101" charset="-122"/>
            </a:endParaRPr>
          </a:p>
        </p:txBody>
      </p:sp>
      <p:sp>
        <p:nvSpPr>
          <p:cNvPr id="5970" name="椭圆 5969"/>
          <p:cNvSpPr/>
          <p:nvPr/>
        </p:nvSpPr>
        <p:spPr>
          <a:xfrm>
            <a:off x="7551867" y="3318141"/>
            <a:ext cx="64547" cy="15917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华文行楷" panose="02010800040101010101" charset="-122"/>
              <a:ea typeface="华文行楷" panose="02010800040101010101" charset="-122"/>
              <a:cs typeface="华文行楷" panose="02010800040101010101" charset="-122"/>
            </a:endParaRPr>
          </a:p>
        </p:txBody>
      </p:sp>
      <p:sp>
        <p:nvSpPr>
          <p:cNvPr id="5971" name="椭圆 5970"/>
          <p:cNvSpPr/>
          <p:nvPr/>
        </p:nvSpPr>
        <p:spPr>
          <a:xfrm>
            <a:off x="9660367" y="4963030"/>
            <a:ext cx="161365" cy="12048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华文行楷" panose="02010800040101010101" charset="-122"/>
              <a:ea typeface="华文行楷" panose="02010800040101010101" charset="-122"/>
              <a:cs typeface="华文行楷" panose="02010800040101010101" charset="-122"/>
            </a:endParaRPr>
          </a:p>
        </p:txBody>
      </p:sp>
      <p:sp>
        <p:nvSpPr>
          <p:cNvPr id="5972" name="椭圆 5971"/>
          <p:cNvSpPr/>
          <p:nvPr/>
        </p:nvSpPr>
        <p:spPr>
          <a:xfrm>
            <a:off x="5475642" y="4832781"/>
            <a:ext cx="161365" cy="12048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华文行楷" panose="02010800040101010101" charset="-122"/>
              <a:ea typeface="华文行楷" panose="02010800040101010101" charset="-122"/>
              <a:cs typeface="华文行楷" panose="02010800040101010101" charset="-122"/>
            </a:endParaRPr>
          </a:p>
        </p:txBody>
      </p:sp>
      <p:sp>
        <p:nvSpPr>
          <p:cNvPr id="5973" name="椭圆 5972"/>
          <p:cNvSpPr/>
          <p:nvPr/>
        </p:nvSpPr>
        <p:spPr>
          <a:xfrm>
            <a:off x="5787614" y="2283219"/>
            <a:ext cx="161365" cy="12048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华文行楷" panose="02010800040101010101" charset="-122"/>
              <a:ea typeface="华文行楷" panose="02010800040101010101" charset="-122"/>
              <a:cs typeface="华文行楷" panose="02010800040101010101" charset="-122"/>
            </a:endParaRPr>
          </a:p>
        </p:txBody>
      </p:sp>
      <p:sp>
        <p:nvSpPr>
          <p:cNvPr id="5974" name="椭圆 5973"/>
          <p:cNvSpPr/>
          <p:nvPr/>
        </p:nvSpPr>
        <p:spPr>
          <a:xfrm>
            <a:off x="8498541" y="1521576"/>
            <a:ext cx="112269" cy="19363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华文行楷" panose="02010800040101010101" charset="-122"/>
              <a:ea typeface="华文行楷" panose="02010800040101010101" charset="-122"/>
              <a:cs typeface="华文行楷" panose="02010800040101010101" charset="-122"/>
            </a:endParaRPr>
          </a:p>
        </p:txBody>
      </p:sp>
      <p:sp>
        <p:nvSpPr>
          <p:cNvPr id="5975" name="椭圆 5974"/>
          <p:cNvSpPr/>
          <p:nvPr/>
        </p:nvSpPr>
        <p:spPr>
          <a:xfrm>
            <a:off x="8810513" y="3746259"/>
            <a:ext cx="161365" cy="12048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华文行楷" panose="02010800040101010101" charset="-122"/>
              <a:ea typeface="华文行楷" panose="02010800040101010101" charset="-122"/>
              <a:cs typeface="华文行楷" panose="02010800040101010101" charset="-122"/>
            </a:endParaRPr>
          </a:p>
        </p:txBody>
      </p:sp>
      <p:sp>
        <p:nvSpPr>
          <p:cNvPr id="5976" name="椭圆 5975"/>
          <p:cNvSpPr/>
          <p:nvPr/>
        </p:nvSpPr>
        <p:spPr>
          <a:xfrm>
            <a:off x="11360075" y="4843537"/>
            <a:ext cx="161365" cy="12048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华文行楷" panose="02010800040101010101" charset="-122"/>
              <a:ea typeface="华文行楷" panose="02010800040101010101" charset="-122"/>
              <a:cs typeface="华文行楷" panose="02010800040101010101" charset="-122"/>
            </a:endParaRPr>
          </a:p>
        </p:txBody>
      </p:sp>
      <p:sp>
        <p:nvSpPr>
          <p:cNvPr id="5977" name="椭圆 5976"/>
          <p:cNvSpPr/>
          <p:nvPr/>
        </p:nvSpPr>
        <p:spPr>
          <a:xfrm>
            <a:off x="9821732" y="6026879"/>
            <a:ext cx="161365" cy="12048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华文行楷" panose="02010800040101010101" charset="-122"/>
              <a:ea typeface="华文行楷" panose="02010800040101010101" charset="-122"/>
              <a:cs typeface="华文行楷" panose="02010800040101010101" charset="-122"/>
            </a:endParaRPr>
          </a:p>
        </p:txBody>
      </p:sp>
      <p:sp>
        <p:nvSpPr>
          <p:cNvPr id="5978" name="椭圆 5977"/>
          <p:cNvSpPr/>
          <p:nvPr/>
        </p:nvSpPr>
        <p:spPr>
          <a:xfrm>
            <a:off x="10143465" y="3476354"/>
            <a:ext cx="151606" cy="144329"/>
          </a:xfrm>
          <a:custGeom>
            <a:avLst/>
            <a:gdLst>
              <a:gd name="connsiteX0" fmla="*/ 0 w 161365"/>
              <a:gd name="connsiteY0" fmla="*/ 60242 h 120484"/>
              <a:gd name="connsiteX1" fmla="*/ 80683 w 161365"/>
              <a:gd name="connsiteY1" fmla="*/ 0 h 120484"/>
              <a:gd name="connsiteX2" fmla="*/ 161366 w 161365"/>
              <a:gd name="connsiteY2" fmla="*/ 60242 h 120484"/>
              <a:gd name="connsiteX3" fmla="*/ 80683 w 161365"/>
              <a:gd name="connsiteY3" fmla="*/ 120484 h 120484"/>
              <a:gd name="connsiteX4" fmla="*/ 0 w 161365"/>
              <a:gd name="connsiteY4" fmla="*/ 60242 h 120484"/>
              <a:gd name="connsiteX0-1" fmla="*/ 1148 w 165968"/>
              <a:gd name="connsiteY0-2" fmla="*/ 60242 h 141999"/>
              <a:gd name="connsiteX1-3" fmla="*/ 81831 w 165968"/>
              <a:gd name="connsiteY1-4" fmla="*/ 0 h 141999"/>
              <a:gd name="connsiteX2-5" fmla="*/ 162514 w 165968"/>
              <a:gd name="connsiteY2-6" fmla="*/ 60242 h 141999"/>
              <a:gd name="connsiteX3-7" fmla="*/ 135619 w 165968"/>
              <a:gd name="connsiteY3-8" fmla="*/ 141999 h 141999"/>
              <a:gd name="connsiteX4-9" fmla="*/ 1148 w 165968"/>
              <a:gd name="connsiteY4-10" fmla="*/ 60242 h 141999"/>
              <a:gd name="connsiteX0-11" fmla="*/ 997 w 151606"/>
              <a:gd name="connsiteY0-12" fmla="*/ 104235 h 144329"/>
              <a:gd name="connsiteX1-13" fmla="*/ 70923 w 151606"/>
              <a:gd name="connsiteY1-14" fmla="*/ 963 h 144329"/>
              <a:gd name="connsiteX2-15" fmla="*/ 151606 w 151606"/>
              <a:gd name="connsiteY2-16" fmla="*/ 61205 h 144329"/>
              <a:gd name="connsiteX3-17" fmla="*/ 124711 w 151606"/>
              <a:gd name="connsiteY3-18" fmla="*/ 142962 h 144329"/>
              <a:gd name="connsiteX4-19" fmla="*/ 997 w 151606"/>
              <a:gd name="connsiteY4-20" fmla="*/ 104235 h 144329"/>
            </a:gdLst>
            <a:ahLst/>
            <a:cxnLst>
              <a:cxn ang="0">
                <a:pos x="connsiteX0-11" y="connsiteY0-12"/>
              </a:cxn>
              <a:cxn ang="0">
                <a:pos x="connsiteX1-13" y="connsiteY1-14"/>
              </a:cxn>
              <a:cxn ang="0">
                <a:pos x="connsiteX2-15" y="connsiteY2-16"/>
              </a:cxn>
              <a:cxn ang="0">
                <a:pos x="connsiteX3-17" y="connsiteY3-18"/>
              </a:cxn>
              <a:cxn ang="0">
                <a:pos x="connsiteX4-19" y="connsiteY4-20"/>
              </a:cxn>
            </a:cxnLst>
            <a:rect l="l" t="t" r="r" b="b"/>
            <a:pathLst>
              <a:path w="151606" h="144329">
                <a:moveTo>
                  <a:pt x="997" y="104235"/>
                </a:moveTo>
                <a:cubicBezTo>
                  <a:pt x="-7968" y="80569"/>
                  <a:pt x="45822" y="8135"/>
                  <a:pt x="70923" y="963"/>
                </a:cubicBezTo>
                <a:cubicBezTo>
                  <a:pt x="96024" y="-6209"/>
                  <a:pt x="151606" y="27934"/>
                  <a:pt x="151606" y="61205"/>
                </a:cubicBezTo>
                <a:cubicBezTo>
                  <a:pt x="151606" y="94476"/>
                  <a:pt x="149812" y="135790"/>
                  <a:pt x="124711" y="142962"/>
                </a:cubicBezTo>
                <a:cubicBezTo>
                  <a:pt x="99610" y="150134"/>
                  <a:pt x="9962" y="127901"/>
                  <a:pt x="997" y="10423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华文行楷" panose="02010800040101010101" charset="-122"/>
              <a:ea typeface="华文行楷" panose="02010800040101010101" charset="-122"/>
              <a:cs typeface="华文行楷" panose="02010800040101010101" charset="-122"/>
            </a:endParaRPr>
          </a:p>
        </p:txBody>
      </p:sp>
      <p:sp>
        <p:nvSpPr>
          <p:cNvPr id="5979" name="椭圆 5978"/>
          <p:cNvSpPr/>
          <p:nvPr/>
        </p:nvSpPr>
        <p:spPr>
          <a:xfrm>
            <a:off x="5066852" y="1928215"/>
            <a:ext cx="161365" cy="12048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华文行楷" panose="02010800040101010101" charset="-122"/>
              <a:ea typeface="华文行楷" panose="02010800040101010101" charset="-122"/>
              <a:cs typeface="华文行楷" panose="02010800040101010101" charset="-122"/>
            </a:endParaRPr>
          </a:p>
        </p:txBody>
      </p:sp>
      <p:sp>
        <p:nvSpPr>
          <p:cNvPr id="5980" name="椭圆 5979"/>
          <p:cNvSpPr/>
          <p:nvPr/>
        </p:nvSpPr>
        <p:spPr>
          <a:xfrm>
            <a:off x="3528509" y="3111557"/>
            <a:ext cx="161365" cy="12048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华文行楷" panose="02010800040101010101" charset="-122"/>
              <a:ea typeface="华文行楷" panose="02010800040101010101" charset="-122"/>
              <a:cs typeface="华文行楷" panose="02010800040101010101" charset="-122"/>
            </a:endParaRPr>
          </a:p>
        </p:txBody>
      </p:sp>
      <p:sp>
        <p:nvSpPr>
          <p:cNvPr id="5981" name="椭圆 5980"/>
          <p:cNvSpPr/>
          <p:nvPr/>
        </p:nvSpPr>
        <p:spPr>
          <a:xfrm>
            <a:off x="3840481" y="561995"/>
            <a:ext cx="161365" cy="12048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华文行楷" panose="02010800040101010101" charset="-122"/>
              <a:ea typeface="华文行楷" panose="02010800040101010101" charset="-122"/>
              <a:cs typeface="华文行楷" panose="02010800040101010101" charset="-122"/>
            </a:endParaRPr>
          </a:p>
        </p:txBody>
      </p:sp>
      <p:sp>
        <p:nvSpPr>
          <p:cNvPr id="5982" name="椭圆 5981"/>
          <p:cNvSpPr/>
          <p:nvPr/>
        </p:nvSpPr>
        <p:spPr>
          <a:xfrm>
            <a:off x="2646381" y="2767312"/>
            <a:ext cx="161365" cy="12048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华文行楷" panose="02010800040101010101" charset="-122"/>
              <a:ea typeface="华文行楷" panose="02010800040101010101" charset="-122"/>
              <a:cs typeface="华文行楷" panose="02010800040101010101" charset="-122"/>
            </a:endParaRPr>
          </a:p>
        </p:txBody>
      </p:sp>
      <p:sp>
        <p:nvSpPr>
          <p:cNvPr id="5983" name="椭圆 5982"/>
          <p:cNvSpPr/>
          <p:nvPr/>
        </p:nvSpPr>
        <p:spPr>
          <a:xfrm>
            <a:off x="1108038" y="3950654"/>
            <a:ext cx="161365" cy="12048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华文行楷" panose="02010800040101010101" charset="-122"/>
              <a:ea typeface="华文行楷" panose="02010800040101010101" charset="-122"/>
              <a:cs typeface="华文行楷" panose="02010800040101010101" charset="-122"/>
            </a:endParaRPr>
          </a:p>
        </p:txBody>
      </p:sp>
      <p:sp>
        <p:nvSpPr>
          <p:cNvPr id="5984" name="椭圆 5983"/>
          <p:cNvSpPr/>
          <p:nvPr/>
        </p:nvSpPr>
        <p:spPr>
          <a:xfrm>
            <a:off x="1420010" y="1401092"/>
            <a:ext cx="161365" cy="12048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华文行楷" panose="02010800040101010101" charset="-122"/>
              <a:ea typeface="华文行楷" panose="02010800040101010101" charset="-122"/>
              <a:cs typeface="华文行楷" panose="02010800040101010101" charset="-122"/>
            </a:endParaRPr>
          </a:p>
        </p:txBody>
      </p:sp>
      <p:sp>
        <p:nvSpPr>
          <p:cNvPr id="5985" name="椭圆 5984"/>
          <p:cNvSpPr/>
          <p:nvPr/>
        </p:nvSpPr>
        <p:spPr>
          <a:xfrm>
            <a:off x="7863840" y="5413693"/>
            <a:ext cx="161365" cy="12048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华文行楷" panose="02010800040101010101" charset="-122"/>
              <a:ea typeface="华文行楷" panose="02010800040101010101" charset="-122"/>
              <a:cs typeface="华文行楷" panose="02010800040101010101" charset="-122"/>
            </a:endParaRPr>
          </a:p>
        </p:txBody>
      </p:sp>
      <p:sp>
        <p:nvSpPr>
          <p:cNvPr id="5986" name="椭圆 5985"/>
          <p:cNvSpPr/>
          <p:nvPr/>
        </p:nvSpPr>
        <p:spPr>
          <a:xfrm>
            <a:off x="6325497" y="6597035"/>
            <a:ext cx="161365" cy="12048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华文行楷" panose="02010800040101010101" charset="-122"/>
              <a:ea typeface="华文行楷" panose="02010800040101010101" charset="-122"/>
              <a:cs typeface="华文行楷" panose="02010800040101010101" charset="-122"/>
            </a:endParaRPr>
          </a:p>
        </p:txBody>
      </p:sp>
      <p:sp>
        <p:nvSpPr>
          <p:cNvPr id="5987" name="椭圆 5986"/>
          <p:cNvSpPr/>
          <p:nvPr/>
        </p:nvSpPr>
        <p:spPr>
          <a:xfrm>
            <a:off x="6637469" y="4047473"/>
            <a:ext cx="161365" cy="12048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华文行楷" panose="02010800040101010101" charset="-122"/>
              <a:ea typeface="华文行楷" panose="02010800040101010101" charset="-122"/>
              <a:cs typeface="华文行楷" panose="02010800040101010101" charset="-122"/>
            </a:endParaRPr>
          </a:p>
        </p:txBody>
      </p:sp>
      <p:sp>
        <p:nvSpPr>
          <p:cNvPr id="5988" name="椭圆 5987"/>
          <p:cNvSpPr/>
          <p:nvPr/>
        </p:nvSpPr>
        <p:spPr>
          <a:xfrm>
            <a:off x="6992470" y="1971246"/>
            <a:ext cx="161365" cy="12048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华文行楷" panose="02010800040101010101" charset="-122"/>
              <a:ea typeface="华文行楷" panose="02010800040101010101" charset="-122"/>
              <a:cs typeface="华文行楷" panose="02010800040101010101" charset="-122"/>
            </a:endParaRPr>
          </a:p>
        </p:txBody>
      </p:sp>
      <p:sp>
        <p:nvSpPr>
          <p:cNvPr id="5989" name="椭圆 5988"/>
          <p:cNvSpPr/>
          <p:nvPr/>
        </p:nvSpPr>
        <p:spPr>
          <a:xfrm>
            <a:off x="5454082" y="3154521"/>
            <a:ext cx="182926" cy="163620"/>
          </a:xfrm>
          <a:custGeom>
            <a:avLst/>
            <a:gdLst>
              <a:gd name="connsiteX0" fmla="*/ 0 w 161365"/>
              <a:gd name="connsiteY0" fmla="*/ 60242 h 120484"/>
              <a:gd name="connsiteX1" fmla="*/ 80683 w 161365"/>
              <a:gd name="connsiteY1" fmla="*/ 0 h 120484"/>
              <a:gd name="connsiteX2" fmla="*/ 161366 w 161365"/>
              <a:gd name="connsiteY2" fmla="*/ 60242 h 120484"/>
              <a:gd name="connsiteX3" fmla="*/ 80683 w 161365"/>
              <a:gd name="connsiteY3" fmla="*/ 120484 h 120484"/>
              <a:gd name="connsiteX4" fmla="*/ 0 w 161365"/>
              <a:gd name="connsiteY4" fmla="*/ 60242 h 120484"/>
              <a:gd name="connsiteX0-1" fmla="*/ 0 w 182881"/>
              <a:gd name="connsiteY0-2" fmla="*/ 60321 h 120685"/>
              <a:gd name="connsiteX1-3" fmla="*/ 80683 w 182881"/>
              <a:gd name="connsiteY1-4" fmla="*/ 79 h 120685"/>
              <a:gd name="connsiteX2-5" fmla="*/ 182881 w 182881"/>
              <a:gd name="connsiteY2-6" fmla="*/ 71079 h 120685"/>
              <a:gd name="connsiteX3-7" fmla="*/ 80683 w 182881"/>
              <a:gd name="connsiteY3-8" fmla="*/ 120563 h 120685"/>
              <a:gd name="connsiteX4-9" fmla="*/ 0 w 182881"/>
              <a:gd name="connsiteY4-10" fmla="*/ 60321 h 120685"/>
              <a:gd name="connsiteX0-11" fmla="*/ 45 w 182926"/>
              <a:gd name="connsiteY0-12" fmla="*/ 60309 h 163620"/>
              <a:gd name="connsiteX1-13" fmla="*/ 80728 w 182926"/>
              <a:gd name="connsiteY1-14" fmla="*/ 67 h 163620"/>
              <a:gd name="connsiteX2-15" fmla="*/ 182926 w 182926"/>
              <a:gd name="connsiteY2-16" fmla="*/ 71067 h 163620"/>
              <a:gd name="connsiteX3-17" fmla="*/ 91485 w 182926"/>
              <a:gd name="connsiteY3-18" fmla="*/ 163582 h 163620"/>
              <a:gd name="connsiteX4-19" fmla="*/ 45 w 182926"/>
              <a:gd name="connsiteY4-20" fmla="*/ 60309 h 163620"/>
            </a:gdLst>
            <a:ahLst/>
            <a:cxnLst>
              <a:cxn ang="0">
                <a:pos x="connsiteX0-11" y="connsiteY0-12"/>
              </a:cxn>
              <a:cxn ang="0">
                <a:pos x="connsiteX1-13" y="connsiteY1-14"/>
              </a:cxn>
              <a:cxn ang="0">
                <a:pos x="connsiteX2-15" y="connsiteY2-16"/>
              </a:cxn>
              <a:cxn ang="0">
                <a:pos x="connsiteX3-17" y="connsiteY3-18"/>
              </a:cxn>
              <a:cxn ang="0">
                <a:pos x="connsiteX4-19" y="connsiteY4-20"/>
              </a:cxn>
            </a:cxnLst>
            <a:rect l="l" t="t" r="r" b="b"/>
            <a:pathLst>
              <a:path w="182926" h="163620">
                <a:moveTo>
                  <a:pt x="45" y="60309"/>
                </a:moveTo>
                <a:cubicBezTo>
                  <a:pt x="-1748" y="33057"/>
                  <a:pt x="50248" y="-1726"/>
                  <a:pt x="80728" y="67"/>
                </a:cubicBezTo>
                <a:cubicBezTo>
                  <a:pt x="111208" y="1860"/>
                  <a:pt x="182926" y="37796"/>
                  <a:pt x="182926" y="71067"/>
                </a:cubicBezTo>
                <a:cubicBezTo>
                  <a:pt x="182926" y="104338"/>
                  <a:pt x="121965" y="165375"/>
                  <a:pt x="91485" y="163582"/>
                </a:cubicBezTo>
                <a:cubicBezTo>
                  <a:pt x="61005" y="161789"/>
                  <a:pt x="1838" y="87562"/>
                  <a:pt x="45" y="6030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华文行楷" panose="02010800040101010101" charset="-122"/>
              <a:ea typeface="华文行楷" panose="02010800040101010101" charset="-122"/>
              <a:cs typeface="华文行楷" panose="02010800040101010101" charset="-122"/>
            </a:endParaRPr>
          </a:p>
        </p:txBody>
      </p:sp>
      <p:sp>
        <p:nvSpPr>
          <p:cNvPr id="5990" name="椭圆 5989"/>
          <p:cNvSpPr/>
          <p:nvPr/>
        </p:nvSpPr>
        <p:spPr>
          <a:xfrm>
            <a:off x="5766099" y="605026"/>
            <a:ext cx="161365" cy="12048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华文行楷" panose="02010800040101010101" charset="-122"/>
              <a:ea typeface="华文行楷" panose="02010800040101010101" charset="-122"/>
              <a:cs typeface="华文行楷" panose="02010800040101010101" charset="-122"/>
            </a:endParaRPr>
          </a:p>
        </p:txBody>
      </p:sp>
      <p:sp>
        <p:nvSpPr>
          <p:cNvPr id="6006" name="椭圆 6005"/>
          <p:cNvSpPr/>
          <p:nvPr/>
        </p:nvSpPr>
        <p:spPr>
          <a:xfrm>
            <a:off x="6992470" y="4081400"/>
            <a:ext cx="161365" cy="12048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华文行楷" panose="02010800040101010101" charset="-122"/>
              <a:ea typeface="华文行楷" panose="02010800040101010101" charset="-122"/>
              <a:cs typeface="华文行楷" panose="02010800040101010101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2646381" y="1885025"/>
            <a:ext cx="7413367" cy="3349809"/>
            <a:chOff x="2756314" y="1948458"/>
            <a:chExt cx="7413367" cy="3349809"/>
          </a:xfrm>
        </p:grpSpPr>
        <p:grpSp>
          <p:nvGrpSpPr>
            <p:cNvPr id="6020" name="组合 6019"/>
            <p:cNvGrpSpPr/>
            <p:nvPr/>
          </p:nvGrpSpPr>
          <p:grpSpPr>
            <a:xfrm rot="16200000">
              <a:off x="4788093" y="-83321"/>
              <a:ext cx="3349809" cy="7413367"/>
              <a:chOff x="7210222" y="3140035"/>
              <a:chExt cx="1770664" cy="3272488"/>
            </a:xfrm>
          </p:grpSpPr>
          <p:sp>
            <p:nvSpPr>
              <p:cNvPr id="6021" name="矩形 6020"/>
              <p:cNvSpPr/>
              <p:nvPr/>
            </p:nvSpPr>
            <p:spPr>
              <a:xfrm>
                <a:off x="7210222" y="3140035"/>
                <a:ext cx="1770664" cy="3272488"/>
              </a:xfrm>
              <a:prstGeom prst="rect">
                <a:avLst/>
              </a:prstGeom>
              <a:solidFill>
                <a:srgbClr val="EBEBEB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17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华文行楷" panose="02010800040101010101" charset="-122"/>
                  <a:ea typeface="华文行楷" panose="02010800040101010101" charset="-122"/>
                  <a:cs typeface="华文行楷" panose="02010800040101010101" charset="-122"/>
                </a:endParaRPr>
              </a:p>
            </p:txBody>
          </p:sp>
          <p:sp>
            <p:nvSpPr>
              <p:cNvPr id="6022" name="矩形 6021"/>
              <p:cNvSpPr/>
              <p:nvPr/>
            </p:nvSpPr>
            <p:spPr>
              <a:xfrm>
                <a:off x="7210222" y="3140035"/>
                <a:ext cx="1770664" cy="3272488"/>
              </a:xfrm>
              <a:prstGeom prst="rect">
                <a:avLst/>
              </a:prstGeom>
              <a:blipFill>
                <a:blip r:embed="rId5">
                  <a:alphaModFix amt="26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brightnessContrast bright="18000"/>
                          </a14:imgEffect>
                          <a14:imgEffect>
                            <a14:colorTemperature colorTemp="4682"/>
                          </a14:imgEffect>
                          <a14:imgEffect>
                            <a14:saturation sat="28000"/>
                          </a14:imgEffect>
                          <a14:imgEffect>
                            <a14:sharpenSoften amount="50000"/>
                          </a14:imgEffect>
                        </a14:imgLayer>
                      </a14:imgProps>
                    </a:ext>
                  </a:extLst>
                </a:blip>
                <a:tile tx="0" ty="0" sx="100000" sy="100000" flip="none" algn="tl"/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华文行楷" panose="02010800040101010101" charset="-122"/>
                  <a:ea typeface="华文行楷" panose="02010800040101010101" charset="-122"/>
                  <a:cs typeface="华文行楷" panose="02010800040101010101" charset="-122"/>
                </a:endParaRPr>
              </a:p>
            </p:txBody>
          </p:sp>
        </p:grpSp>
        <p:grpSp>
          <p:nvGrpSpPr>
            <p:cNvPr id="6012" name="组合 6011"/>
            <p:cNvGrpSpPr/>
            <p:nvPr/>
          </p:nvGrpSpPr>
          <p:grpSpPr>
            <a:xfrm>
              <a:off x="3134359" y="2827554"/>
              <a:ext cx="1520414" cy="1520414"/>
              <a:chOff x="6289903" y="1763607"/>
              <a:chExt cx="1520414" cy="1520414"/>
            </a:xfrm>
          </p:grpSpPr>
          <p:sp>
            <p:nvSpPr>
              <p:cNvPr id="5992" name="矩形 5991"/>
              <p:cNvSpPr/>
              <p:nvPr/>
            </p:nvSpPr>
            <p:spPr>
              <a:xfrm>
                <a:off x="6289903" y="1763607"/>
                <a:ext cx="1520414" cy="1520414"/>
              </a:xfrm>
              <a:prstGeom prst="rect">
                <a:avLst/>
              </a:prstGeom>
              <a:noFill/>
              <a:ln w="19050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华文行楷" panose="02010800040101010101" charset="-122"/>
                  <a:ea typeface="华文行楷" panose="02010800040101010101" charset="-122"/>
                  <a:cs typeface="华文行楷" panose="02010800040101010101" charset="-122"/>
                </a:endParaRPr>
              </a:p>
            </p:txBody>
          </p:sp>
          <p:cxnSp>
            <p:nvCxnSpPr>
              <p:cNvPr id="5994" name="直接连接符 5993"/>
              <p:cNvCxnSpPr/>
              <p:nvPr/>
            </p:nvCxnSpPr>
            <p:spPr>
              <a:xfrm>
                <a:off x="6289903" y="1763607"/>
                <a:ext cx="1520414" cy="1520414"/>
              </a:xfrm>
              <a:prstGeom prst="line">
                <a:avLst/>
              </a:prstGeom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5995" name="直接连接符 5994"/>
              <p:cNvCxnSpPr/>
              <p:nvPr/>
            </p:nvCxnSpPr>
            <p:spPr>
              <a:xfrm flipH="1">
                <a:off x="6289903" y="1763607"/>
                <a:ext cx="1520414" cy="1520414"/>
              </a:xfrm>
              <a:prstGeom prst="line">
                <a:avLst/>
              </a:prstGeom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5999" name="直接连接符 5998"/>
              <p:cNvCxnSpPr>
                <a:stCxn id="5992" idx="3"/>
                <a:endCxn id="5992" idx="1"/>
              </p:cNvCxnSpPr>
              <p:nvPr/>
            </p:nvCxnSpPr>
            <p:spPr>
              <a:xfrm flipH="1">
                <a:off x="6289903" y="2523814"/>
                <a:ext cx="1520414" cy="0"/>
              </a:xfrm>
              <a:prstGeom prst="line">
                <a:avLst/>
              </a:prstGeom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6002" name="直接连接符 6001"/>
              <p:cNvCxnSpPr>
                <a:stCxn id="5992" idx="0"/>
                <a:endCxn id="5992" idx="2"/>
              </p:cNvCxnSpPr>
              <p:nvPr/>
            </p:nvCxnSpPr>
            <p:spPr>
              <a:xfrm>
                <a:off x="7050110" y="1763607"/>
                <a:ext cx="0" cy="1520414"/>
              </a:xfrm>
              <a:prstGeom prst="line">
                <a:avLst/>
              </a:prstGeom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</p:grpSp>
        <p:grpSp>
          <p:nvGrpSpPr>
            <p:cNvPr id="6013" name="组合 6012"/>
            <p:cNvGrpSpPr/>
            <p:nvPr/>
          </p:nvGrpSpPr>
          <p:grpSpPr>
            <a:xfrm>
              <a:off x="4770967" y="2827554"/>
              <a:ext cx="1520414" cy="1520414"/>
              <a:chOff x="6289903" y="3511246"/>
              <a:chExt cx="1520414" cy="1520414"/>
            </a:xfrm>
          </p:grpSpPr>
          <p:sp>
            <p:nvSpPr>
              <p:cNvPr id="6007" name="矩形 6006"/>
              <p:cNvSpPr/>
              <p:nvPr/>
            </p:nvSpPr>
            <p:spPr>
              <a:xfrm>
                <a:off x="6289903" y="3511246"/>
                <a:ext cx="1520414" cy="1520414"/>
              </a:xfrm>
              <a:prstGeom prst="rect">
                <a:avLst/>
              </a:prstGeom>
              <a:noFill/>
              <a:ln w="19050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华文行楷" panose="02010800040101010101" charset="-122"/>
                  <a:ea typeface="华文行楷" panose="02010800040101010101" charset="-122"/>
                  <a:cs typeface="华文行楷" panose="02010800040101010101" charset="-122"/>
                </a:endParaRPr>
              </a:p>
            </p:txBody>
          </p:sp>
          <p:cxnSp>
            <p:nvCxnSpPr>
              <p:cNvPr id="6008" name="直接连接符 6007"/>
              <p:cNvCxnSpPr/>
              <p:nvPr/>
            </p:nvCxnSpPr>
            <p:spPr>
              <a:xfrm>
                <a:off x="6289903" y="3511246"/>
                <a:ext cx="1520414" cy="1520414"/>
              </a:xfrm>
              <a:prstGeom prst="line">
                <a:avLst/>
              </a:prstGeom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6009" name="直接连接符 6008"/>
              <p:cNvCxnSpPr/>
              <p:nvPr/>
            </p:nvCxnSpPr>
            <p:spPr>
              <a:xfrm flipH="1">
                <a:off x="6289903" y="3511246"/>
                <a:ext cx="1520414" cy="1520414"/>
              </a:xfrm>
              <a:prstGeom prst="line">
                <a:avLst/>
              </a:prstGeom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6010" name="直接连接符 6009"/>
              <p:cNvCxnSpPr>
                <a:stCxn id="6007" idx="3"/>
                <a:endCxn id="6007" idx="1"/>
              </p:cNvCxnSpPr>
              <p:nvPr/>
            </p:nvCxnSpPr>
            <p:spPr>
              <a:xfrm flipH="1">
                <a:off x="6289903" y="4271453"/>
                <a:ext cx="1520414" cy="0"/>
              </a:xfrm>
              <a:prstGeom prst="line">
                <a:avLst/>
              </a:prstGeom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6011" name="直接连接符 6010"/>
              <p:cNvCxnSpPr>
                <a:stCxn id="6007" idx="0"/>
                <a:endCxn id="6007" idx="2"/>
              </p:cNvCxnSpPr>
              <p:nvPr/>
            </p:nvCxnSpPr>
            <p:spPr>
              <a:xfrm>
                <a:off x="7050110" y="3511246"/>
                <a:ext cx="0" cy="1520414"/>
              </a:xfrm>
              <a:prstGeom prst="line">
                <a:avLst/>
              </a:prstGeom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</p:grpSp>
        <p:grpSp>
          <p:nvGrpSpPr>
            <p:cNvPr id="69" name="组合 68"/>
            <p:cNvGrpSpPr/>
            <p:nvPr/>
          </p:nvGrpSpPr>
          <p:grpSpPr>
            <a:xfrm>
              <a:off x="6430433" y="2827554"/>
              <a:ext cx="1520414" cy="1520414"/>
              <a:chOff x="6289903" y="3511246"/>
              <a:chExt cx="1520414" cy="1520414"/>
            </a:xfrm>
          </p:grpSpPr>
          <p:sp>
            <p:nvSpPr>
              <p:cNvPr id="70" name="矩形 69"/>
              <p:cNvSpPr/>
              <p:nvPr/>
            </p:nvSpPr>
            <p:spPr>
              <a:xfrm>
                <a:off x="6289903" y="3511246"/>
                <a:ext cx="1520414" cy="1520414"/>
              </a:xfrm>
              <a:prstGeom prst="rect">
                <a:avLst/>
              </a:prstGeom>
              <a:noFill/>
              <a:ln w="19050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华文行楷" panose="02010800040101010101" charset="-122"/>
                  <a:ea typeface="华文行楷" panose="02010800040101010101" charset="-122"/>
                  <a:cs typeface="华文行楷" panose="02010800040101010101" charset="-122"/>
                </a:endParaRPr>
              </a:p>
            </p:txBody>
          </p:sp>
          <p:cxnSp>
            <p:nvCxnSpPr>
              <p:cNvPr id="71" name="直接连接符 70"/>
              <p:cNvCxnSpPr/>
              <p:nvPr/>
            </p:nvCxnSpPr>
            <p:spPr>
              <a:xfrm>
                <a:off x="6289903" y="3511246"/>
                <a:ext cx="1520414" cy="1520414"/>
              </a:xfrm>
              <a:prstGeom prst="line">
                <a:avLst/>
              </a:prstGeom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72" name="直接连接符 71"/>
              <p:cNvCxnSpPr/>
              <p:nvPr/>
            </p:nvCxnSpPr>
            <p:spPr>
              <a:xfrm flipH="1">
                <a:off x="6289903" y="3511246"/>
                <a:ext cx="1520414" cy="1520414"/>
              </a:xfrm>
              <a:prstGeom prst="line">
                <a:avLst/>
              </a:prstGeom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73" name="直接连接符 72"/>
              <p:cNvCxnSpPr>
                <a:stCxn id="70" idx="3"/>
                <a:endCxn id="70" idx="1"/>
              </p:cNvCxnSpPr>
              <p:nvPr/>
            </p:nvCxnSpPr>
            <p:spPr>
              <a:xfrm flipH="1">
                <a:off x="6289903" y="4271453"/>
                <a:ext cx="1520414" cy="0"/>
              </a:xfrm>
              <a:prstGeom prst="line">
                <a:avLst/>
              </a:prstGeom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74" name="直接连接符 73"/>
              <p:cNvCxnSpPr>
                <a:stCxn id="70" idx="0"/>
                <a:endCxn id="70" idx="2"/>
              </p:cNvCxnSpPr>
              <p:nvPr/>
            </p:nvCxnSpPr>
            <p:spPr>
              <a:xfrm>
                <a:off x="7050110" y="3511246"/>
                <a:ext cx="0" cy="1520414"/>
              </a:xfrm>
              <a:prstGeom prst="line">
                <a:avLst/>
              </a:prstGeom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</p:grpSp>
        <p:grpSp>
          <p:nvGrpSpPr>
            <p:cNvPr id="75" name="组合 74"/>
            <p:cNvGrpSpPr/>
            <p:nvPr/>
          </p:nvGrpSpPr>
          <p:grpSpPr>
            <a:xfrm>
              <a:off x="8101188" y="2827554"/>
              <a:ext cx="1520414" cy="1520414"/>
              <a:chOff x="6289903" y="3511246"/>
              <a:chExt cx="1520414" cy="1520414"/>
            </a:xfrm>
          </p:grpSpPr>
          <p:sp>
            <p:nvSpPr>
              <p:cNvPr id="76" name="矩形 75"/>
              <p:cNvSpPr/>
              <p:nvPr/>
            </p:nvSpPr>
            <p:spPr>
              <a:xfrm>
                <a:off x="6289903" y="3511246"/>
                <a:ext cx="1520414" cy="1520414"/>
              </a:xfrm>
              <a:prstGeom prst="rect">
                <a:avLst/>
              </a:prstGeom>
              <a:noFill/>
              <a:ln w="19050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华文行楷" panose="02010800040101010101" charset="-122"/>
                  <a:ea typeface="华文行楷" panose="02010800040101010101" charset="-122"/>
                  <a:cs typeface="华文行楷" panose="02010800040101010101" charset="-122"/>
                </a:endParaRPr>
              </a:p>
            </p:txBody>
          </p:sp>
          <p:cxnSp>
            <p:nvCxnSpPr>
              <p:cNvPr id="77" name="直接连接符 76"/>
              <p:cNvCxnSpPr/>
              <p:nvPr/>
            </p:nvCxnSpPr>
            <p:spPr>
              <a:xfrm>
                <a:off x="6289903" y="3511246"/>
                <a:ext cx="1520414" cy="1520414"/>
              </a:xfrm>
              <a:prstGeom prst="line">
                <a:avLst/>
              </a:prstGeom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78" name="直接连接符 77"/>
              <p:cNvCxnSpPr/>
              <p:nvPr/>
            </p:nvCxnSpPr>
            <p:spPr>
              <a:xfrm flipH="1">
                <a:off x="6289903" y="3511246"/>
                <a:ext cx="1520414" cy="1520414"/>
              </a:xfrm>
              <a:prstGeom prst="line">
                <a:avLst/>
              </a:prstGeom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79" name="直接连接符 78"/>
              <p:cNvCxnSpPr>
                <a:stCxn id="76" idx="3"/>
                <a:endCxn id="76" idx="1"/>
              </p:cNvCxnSpPr>
              <p:nvPr/>
            </p:nvCxnSpPr>
            <p:spPr>
              <a:xfrm flipH="1">
                <a:off x="6289903" y="4271453"/>
                <a:ext cx="1520414" cy="0"/>
              </a:xfrm>
              <a:prstGeom prst="line">
                <a:avLst/>
              </a:prstGeom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80" name="直接连接符 79"/>
              <p:cNvCxnSpPr>
                <a:stCxn id="76" idx="0"/>
                <a:endCxn id="76" idx="2"/>
              </p:cNvCxnSpPr>
              <p:nvPr/>
            </p:nvCxnSpPr>
            <p:spPr>
              <a:xfrm>
                <a:off x="7050110" y="3511246"/>
                <a:ext cx="0" cy="1520414"/>
              </a:xfrm>
              <a:prstGeom prst="line">
                <a:avLst/>
              </a:prstGeom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</p:grpSp>
      </p:grpSp>
      <p:sp>
        <p:nvSpPr>
          <p:cNvPr id="6015" name="文本框 6014"/>
          <p:cNvSpPr txBox="1"/>
          <p:nvPr/>
        </p:nvSpPr>
        <p:spPr>
          <a:xfrm>
            <a:off x="6384728" y="2942264"/>
            <a:ext cx="1661993" cy="152041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9600" dirty="0">
                <a:latin typeface="方正行楷繁体" panose="03000509000000000000" pitchFamily="65" charset="-122"/>
                <a:ea typeface="方正行楷繁体" panose="03000509000000000000" pitchFamily="65" charset="-122"/>
                <a:cs typeface="华文行楷" panose="02010800040101010101" charset="-122"/>
              </a:rPr>
              <a:t>观</a:t>
            </a:r>
            <a:endParaRPr>
              <a:latin typeface="华文行楷" panose="02010800040101010101" charset="-122"/>
              <a:ea typeface="华文行楷" panose="02010800040101010101" charset="-122"/>
              <a:cs typeface="华文行楷" panose="02010800040101010101" charset="-122"/>
            </a:endParaRPr>
          </a:p>
        </p:txBody>
      </p:sp>
      <p:sp>
        <p:nvSpPr>
          <p:cNvPr id="81" name="文本框 80"/>
          <p:cNvSpPr txBox="1"/>
          <p:nvPr/>
        </p:nvSpPr>
        <p:spPr>
          <a:xfrm>
            <a:off x="8010328" y="2942264"/>
            <a:ext cx="1661993" cy="152041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9600" dirty="0">
                <a:latin typeface="方正行楷繁体" panose="03000509000000000000" pitchFamily="65" charset="-122"/>
                <a:ea typeface="方正行楷繁体" panose="03000509000000000000" pitchFamily="65" charset="-122"/>
                <a:cs typeface="华文行楷" panose="02010800040101010101" charset="-122"/>
              </a:rPr>
              <a:t>赏</a:t>
            </a:r>
            <a:endParaRPr>
              <a:latin typeface="华文行楷" panose="02010800040101010101" charset="-122"/>
              <a:ea typeface="华文行楷" panose="02010800040101010101" charset="-122"/>
              <a:cs typeface="华文行楷" panose="02010800040101010101" charset="-122"/>
            </a:endParaRPr>
          </a:p>
        </p:txBody>
      </p:sp>
      <p:sp>
        <p:nvSpPr>
          <p:cNvPr id="82" name="文本框 81"/>
          <p:cNvSpPr txBox="1"/>
          <p:nvPr/>
        </p:nvSpPr>
        <p:spPr>
          <a:xfrm>
            <a:off x="4606154" y="2892568"/>
            <a:ext cx="1661993" cy="152041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9600" dirty="0">
                <a:latin typeface="方正行楷繁体" panose="03000509000000000000" pitchFamily="65" charset="-122"/>
                <a:ea typeface="方正行楷繁体" panose="03000509000000000000" pitchFamily="65" charset="-122"/>
                <a:cs typeface="华文行楷" panose="02010800040101010101" charset="-122"/>
              </a:rPr>
              <a:t>谢</a:t>
            </a:r>
            <a:endParaRPr>
              <a:latin typeface="华文行楷" panose="02010800040101010101" charset="-122"/>
              <a:ea typeface="华文行楷" panose="02010800040101010101" charset="-122"/>
              <a:cs typeface="华文行楷" panose="02010800040101010101" charset="-122"/>
            </a:endParaRPr>
          </a:p>
        </p:txBody>
      </p:sp>
      <p:sp>
        <p:nvSpPr>
          <p:cNvPr id="6014" name="文本框 6013"/>
          <p:cNvSpPr txBox="1"/>
          <p:nvPr/>
        </p:nvSpPr>
        <p:spPr>
          <a:xfrm>
            <a:off x="2963813" y="2892568"/>
            <a:ext cx="1661993" cy="152041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9600" dirty="0">
                <a:latin typeface="方正行楷繁体" panose="03000509000000000000" pitchFamily="65" charset="-122"/>
                <a:ea typeface="方正行楷繁体" panose="03000509000000000000" pitchFamily="65" charset="-122"/>
                <a:cs typeface="华文行楷" panose="02010800040101010101" charset="-122"/>
              </a:rPr>
              <a:t>谢</a:t>
            </a:r>
            <a:endParaRPr>
              <a:latin typeface="华文行楷" panose="02010800040101010101" charset="-122"/>
              <a:ea typeface="华文行楷" panose="02010800040101010101" charset="-122"/>
              <a:cs typeface="华文行楷" panose="02010800040101010101" charset="-122"/>
            </a:endParaRPr>
          </a:p>
        </p:txBody>
      </p:sp>
    </p:spTree>
  </p:cSld>
  <p:clrMapOvr>
    <a:masterClrMapping/>
  </p:clrMapOvr>
  <p:transition spd="slow" advClick="0" advTm="1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000"/>
                                        <p:tgtEl>
                                          <p:spTgt spid="6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1000"/>
                                        <p:tgtEl>
                                          <p:spTgt spid="6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15" grpId="0"/>
      <p:bldP spid="81" grpId="0"/>
      <p:bldP spid="82" grpId="0"/>
      <p:bldP spid="60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email">
            <a:alphaModFix amt="5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350368" y="914718"/>
            <a:ext cx="208048" cy="869944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4778883" y="584777"/>
            <a:ext cx="1164716" cy="1164716"/>
            <a:chOff x="6289903" y="1763607"/>
            <a:chExt cx="1520414" cy="1520414"/>
          </a:xfrm>
        </p:grpSpPr>
        <p:sp>
          <p:nvSpPr>
            <p:cNvPr id="7" name="矩形 6"/>
            <p:cNvSpPr/>
            <p:nvPr/>
          </p:nvSpPr>
          <p:spPr>
            <a:xfrm>
              <a:off x="6289903" y="1763607"/>
              <a:ext cx="1520414" cy="1520414"/>
            </a:xfrm>
            <a:prstGeom prst="rect">
              <a:avLst/>
            </a:prstGeom>
            <a:noFill/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endParaRPr>
            </a:p>
          </p:txBody>
        </p:sp>
        <p:cxnSp>
          <p:nvCxnSpPr>
            <p:cNvPr id="8" name="直接连接符 7"/>
            <p:cNvCxnSpPr/>
            <p:nvPr/>
          </p:nvCxnSpPr>
          <p:spPr>
            <a:xfrm>
              <a:off x="6289903" y="1763607"/>
              <a:ext cx="1520414" cy="1520414"/>
            </a:xfrm>
            <a:prstGeom prst="line">
              <a:avLst/>
            </a:prstGeom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9" name="直接连接符 8"/>
            <p:cNvCxnSpPr/>
            <p:nvPr/>
          </p:nvCxnSpPr>
          <p:spPr>
            <a:xfrm flipH="1">
              <a:off x="6289903" y="1763607"/>
              <a:ext cx="1520414" cy="1520414"/>
            </a:xfrm>
            <a:prstGeom prst="line">
              <a:avLst/>
            </a:prstGeom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>
              <a:stCxn id="7" idx="3"/>
              <a:endCxn id="7" idx="1"/>
            </p:cNvCxnSpPr>
            <p:nvPr/>
          </p:nvCxnSpPr>
          <p:spPr>
            <a:xfrm flipH="1">
              <a:off x="6289903" y="2523814"/>
              <a:ext cx="1520414" cy="0"/>
            </a:xfrm>
            <a:prstGeom prst="line">
              <a:avLst/>
            </a:prstGeom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>
              <a:stCxn id="7" idx="0"/>
              <a:endCxn id="7" idx="2"/>
            </p:cNvCxnSpPr>
            <p:nvPr/>
          </p:nvCxnSpPr>
          <p:spPr>
            <a:xfrm>
              <a:off x="7050110" y="1763607"/>
              <a:ext cx="0" cy="1520414"/>
            </a:xfrm>
            <a:prstGeom prst="line">
              <a:avLst/>
            </a:prstGeom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12" name="组合 11"/>
          <p:cNvGrpSpPr/>
          <p:nvPr/>
        </p:nvGrpSpPr>
        <p:grpSpPr>
          <a:xfrm>
            <a:off x="6185652" y="584777"/>
            <a:ext cx="1164716" cy="1164716"/>
            <a:chOff x="6289903" y="1763607"/>
            <a:chExt cx="1520414" cy="1520414"/>
          </a:xfrm>
        </p:grpSpPr>
        <p:sp>
          <p:nvSpPr>
            <p:cNvPr id="13" name="矩形 12"/>
            <p:cNvSpPr/>
            <p:nvPr/>
          </p:nvSpPr>
          <p:spPr>
            <a:xfrm>
              <a:off x="6289903" y="1763607"/>
              <a:ext cx="1520414" cy="1520414"/>
            </a:xfrm>
            <a:prstGeom prst="rect">
              <a:avLst/>
            </a:prstGeom>
            <a:noFill/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endParaRPr>
            </a:p>
          </p:txBody>
        </p:sp>
        <p:cxnSp>
          <p:nvCxnSpPr>
            <p:cNvPr id="14" name="直接连接符 13"/>
            <p:cNvCxnSpPr/>
            <p:nvPr/>
          </p:nvCxnSpPr>
          <p:spPr>
            <a:xfrm>
              <a:off x="6289903" y="1763607"/>
              <a:ext cx="1520414" cy="1520414"/>
            </a:xfrm>
            <a:prstGeom prst="line">
              <a:avLst/>
            </a:prstGeom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5" name="直接连接符 14"/>
            <p:cNvCxnSpPr/>
            <p:nvPr/>
          </p:nvCxnSpPr>
          <p:spPr>
            <a:xfrm flipH="1">
              <a:off x="6289903" y="1763607"/>
              <a:ext cx="1520414" cy="1520414"/>
            </a:xfrm>
            <a:prstGeom prst="line">
              <a:avLst/>
            </a:prstGeom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>
              <a:stCxn id="13" idx="3"/>
              <a:endCxn id="13" idx="1"/>
            </p:cNvCxnSpPr>
            <p:nvPr/>
          </p:nvCxnSpPr>
          <p:spPr>
            <a:xfrm flipH="1">
              <a:off x="6289903" y="2523814"/>
              <a:ext cx="1520414" cy="0"/>
            </a:xfrm>
            <a:prstGeom prst="line">
              <a:avLst/>
            </a:prstGeom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>
              <a:stCxn id="13" idx="0"/>
              <a:endCxn id="13" idx="2"/>
            </p:cNvCxnSpPr>
            <p:nvPr/>
          </p:nvCxnSpPr>
          <p:spPr>
            <a:xfrm>
              <a:off x="7050110" y="1763607"/>
              <a:ext cx="0" cy="1520414"/>
            </a:xfrm>
            <a:prstGeom prst="line">
              <a:avLst/>
            </a:prstGeom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18" name="文本框 17"/>
          <p:cNvSpPr txBox="1"/>
          <p:nvPr/>
        </p:nvSpPr>
        <p:spPr>
          <a:xfrm>
            <a:off x="4733588" y="514439"/>
            <a:ext cx="1302118" cy="144655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 sz="8800" dirty="0">
                <a:latin typeface="方正行楷繁体" panose="03000509000000000000" pitchFamily="65" charset="-122"/>
                <a:ea typeface="方正行楷繁体" panose="03000509000000000000" pitchFamily="65" charset="-122"/>
                <a:cs typeface="华文行楷" panose="02010800040101010101" charset="-122"/>
              </a:rPr>
              <a:t>目</a:t>
            </a:r>
            <a:endParaRPr>
              <a:latin typeface="华文行楷" panose="02010800040101010101" charset="-122"/>
              <a:ea typeface="华文行楷" panose="02010800040101010101" charset="-122"/>
              <a:cs typeface="华文行楷" panose="02010800040101010101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140357" y="514439"/>
            <a:ext cx="1302118" cy="144655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 sz="8800" dirty="0">
                <a:latin typeface="方正行楷繁体" panose="03000509000000000000" pitchFamily="65" charset="-122"/>
                <a:ea typeface="方正行楷繁体" panose="03000509000000000000" pitchFamily="65" charset="-122"/>
                <a:cs typeface="华文行楷" panose="02010800040101010101" charset="-122"/>
              </a:rPr>
              <a:t>录</a:t>
            </a:r>
            <a:endParaRPr>
              <a:latin typeface="华文行楷" panose="02010800040101010101" charset="-122"/>
              <a:ea typeface="华文行楷" panose="02010800040101010101" charset="-122"/>
              <a:cs typeface="华文行楷" panose="02010800040101010101" charset="-122"/>
            </a:endParaRP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flipH="1">
            <a:off x="4571412" y="914717"/>
            <a:ext cx="208048" cy="869944"/>
          </a:xfrm>
          <a:prstGeom prst="rect">
            <a:avLst/>
          </a:prstGeom>
        </p:spPr>
      </p:pic>
      <p:grpSp>
        <p:nvGrpSpPr>
          <p:cNvPr id="24" name="组合 23"/>
          <p:cNvGrpSpPr/>
          <p:nvPr/>
        </p:nvGrpSpPr>
        <p:grpSpPr>
          <a:xfrm>
            <a:off x="1477178" y="2194969"/>
            <a:ext cx="811790" cy="4158939"/>
            <a:chOff x="7210222" y="3140035"/>
            <a:chExt cx="1770664" cy="3272488"/>
          </a:xfrm>
        </p:grpSpPr>
        <p:sp>
          <p:nvSpPr>
            <p:cNvPr id="22" name="矩形 21"/>
            <p:cNvSpPr/>
            <p:nvPr/>
          </p:nvSpPr>
          <p:spPr>
            <a:xfrm>
              <a:off x="7210222" y="3140035"/>
              <a:ext cx="1770664" cy="3272488"/>
            </a:xfrm>
            <a:prstGeom prst="rect">
              <a:avLst/>
            </a:prstGeom>
            <a:solidFill>
              <a:srgbClr val="EBEBEB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1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>
              <a:off x="7210222" y="3140035"/>
              <a:ext cx="1770664" cy="3272488"/>
            </a:xfrm>
            <a:prstGeom prst="rect">
              <a:avLst/>
            </a:prstGeom>
            <a:blipFill>
              <a:blip r:embed="rId4">
                <a:alphaModFix amt="26000"/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artisticTexturizer/>
                        </a14:imgEffect>
                        <a14:imgEffect>
                          <a14:brightnessContrast bright="18000"/>
                        </a14:imgEffect>
                        <a14:imgEffect>
                          <a14:colorTemperature colorTemp="5591"/>
                        </a14:imgEffect>
                        <a14:imgEffect>
                          <a14:saturation sat="28000"/>
                        </a14:imgEffect>
                        <a14:imgEffect>
                          <a14:sharpenSoften amount="50000"/>
                        </a14:imgEffect>
                      </a14:imgLayer>
                    </a14:imgProps>
                  </a:ext>
                </a:extLst>
              </a:blip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3585131" y="2194969"/>
            <a:ext cx="811790" cy="4158939"/>
            <a:chOff x="7210222" y="3140035"/>
            <a:chExt cx="1770664" cy="3272488"/>
          </a:xfrm>
        </p:grpSpPr>
        <p:sp>
          <p:nvSpPr>
            <p:cNvPr id="39" name="矩形 38"/>
            <p:cNvSpPr/>
            <p:nvPr/>
          </p:nvSpPr>
          <p:spPr>
            <a:xfrm>
              <a:off x="7210222" y="3140035"/>
              <a:ext cx="1770664" cy="3272488"/>
            </a:xfrm>
            <a:prstGeom prst="rect">
              <a:avLst/>
            </a:prstGeom>
            <a:solidFill>
              <a:srgbClr val="EBEBEB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1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endParaRPr>
            </a:p>
          </p:txBody>
        </p:sp>
        <p:sp>
          <p:nvSpPr>
            <p:cNvPr id="40" name="矩形 39"/>
            <p:cNvSpPr/>
            <p:nvPr/>
          </p:nvSpPr>
          <p:spPr>
            <a:xfrm>
              <a:off x="7210222" y="3140035"/>
              <a:ext cx="1770664" cy="3272488"/>
            </a:xfrm>
            <a:prstGeom prst="rect">
              <a:avLst/>
            </a:prstGeom>
            <a:blipFill>
              <a:blip r:embed="rId4">
                <a:alphaModFix amt="26000"/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artisticTexturizer/>
                        </a14:imgEffect>
                        <a14:imgEffect>
                          <a14:brightnessContrast bright="18000"/>
                        </a14:imgEffect>
                        <a14:imgEffect>
                          <a14:colorTemperature colorTemp="5591"/>
                        </a14:imgEffect>
                        <a14:imgEffect>
                          <a14:saturation sat="28000"/>
                        </a14:imgEffect>
                        <a14:imgEffect>
                          <a14:sharpenSoften amount="50000"/>
                        </a14:imgEffect>
                      </a14:imgLayer>
                    </a14:imgProps>
                  </a:ext>
                </a:extLst>
              </a:blip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5654971" y="2167038"/>
            <a:ext cx="811790" cy="4158939"/>
            <a:chOff x="7210222" y="3140035"/>
            <a:chExt cx="1770664" cy="3272488"/>
          </a:xfrm>
        </p:grpSpPr>
        <p:sp>
          <p:nvSpPr>
            <p:cNvPr id="42" name="矩形 41"/>
            <p:cNvSpPr/>
            <p:nvPr/>
          </p:nvSpPr>
          <p:spPr>
            <a:xfrm>
              <a:off x="7210222" y="3140035"/>
              <a:ext cx="1770664" cy="3272488"/>
            </a:xfrm>
            <a:prstGeom prst="rect">
              <a:avLst/>
            </a:prstGeom>
            <a:solidFill>
              <a:srgbClr val="EBEBEB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1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endParaRPr>
            </a:p>
          </p:txBody>
        </p:sp>
        <p:sp>
          <p:nvSpPr>
            <p:cNvPr id="43" name="矩形 42"/>
            <p:cNvSpPr/>
            <p:nvPr/>
          </p:nvSpPr>
          <p:spPr>
            <a:xfrm>
              <a:off x="7210222" y="3140035"/>
              <a:ext cx="1770664" cy="3272488"/>
            </a:xfrm>
            <a:prstGeom prst="rect">
              <a:avLst/>
            </a:prstGeom>
            <a:blipFill>
              <a:blip r:embed="rId4">
                <a:alphaModFix amt="26000"/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artisticTexturizer/>
                        </a14:imgEffect>
                        <a14:imgEffect>
                          <a14:brightnessContrast bright="18000"/>
                        </a14:imgEffect>
                        <a14:imgEffect>
                          <a14:colorTemperature colorTemp="5591"/>
                        </a14:imgEffect>
                        <a14:imgEffect>
                          <a14:saturation sat="28000"/>
                        </a14:imgEffect>
                        <a14:imgEffect>
                          <a14:sharpenSoften amount="50000"/>
                        </a14:imgEffect>
                      </a14:imgLayer>
                    </a14:imgProps>
                  </a:ext>
                </a:extLst>
              </a:blip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endParaRP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7799013" y="2194969"/>
            <a:ext cx="811790" cy="4158939"/>
            <a:chOff x="7210222" y="3140035"/>
            <a:chExt cx="1770664" cy="3272488"/>
          </a:xfrm>
        </p:grpSpPr>
        <p:sp>
          <p:nvSpPr>
            <p:cNvPr id="45" name="矩形 44"/>
            <p:cNvSpPr/>
            <p:nvPr/>
          </p:nvSpPr>
          <p:spPr>
            <a:xfrm>
              <a:off x="7210222" y="3140035"/>
              <a:ext cx="1770664" cy="3272488"/>
            </a:xfrm>
            <a:prstGeom prst="rect">
              <a:avLst/>
            </a:prstGeom>
            <a:solidFill>
              <a:srgbClr val="EBEBEB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1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endParaRPr>
            </a:p>
          </p:txBody>
        </p:sp>
        <p:sp>
          <p:nvSpPr>
            <p:cNvPr id="46" name="矩形 45"/>
            <p:cNvSpPr/>
            <p:nvPr/>
          </p:nvSpPr>
          <p:spPr>
            <a:xfrm>
              <a:off x="7210222" y="3140035"/>
              <a:ext cx="1770664" cy="3272488"/>
            </a:xfrm>
            <a:prstGeom prst="rect">
              <a:avLst/>
            </a:prstGeom>
            <a:blipFill>
              <a:blip r:embed="rId4">
                <a:alphaModFix amt="26000"/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artisticTexturizer/>
                        </a14:imgEffect>
                        <a14:imgEffect>
                          <a14:brightnessContrast bright="18000"/>
                        </a14:imgEffect>
                        <a14:imgEffect>
                          <a14:colorTemperature colorTemp="5591"/>
                        </a14:imgEffect>
                        <a14:imgEffect>
                          <a14:saturation sat="28000"/>
                        </a14:imgEffect>
                        <a14:imgEffect>
                          <a14:sharpenSoften amount="50000"/>
                        </a14:imgEffect>
                      </a14:imgLayer>
                    </a14:imgProps>
                  </a:ext>
                </a:extLst>
              </a:blip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endParaRP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9961029" y="2194969"/>
            <a:ext cx="811790" cy="4158939"/>
            <a:chOff x="7210222" y="3140035"/>
            <a:chExt cx="1770664" cy="3272488"/>
          </a:xfrm>
        </p:grpSpPr>
        <p:sp>
          <p:nvSpPr>
            <p:cNvPr id="48" name="矩形 47"/>
            <p:cNvSpPr/>
            <p:nvPr/>
          </p:nvSpPr>
          <p:spPr>
            <a:xfrm>
              <a:off x="7210222" y="3140035"/>
              <a:ext cx="1770664" cy="3272488"/>
            </a:xfrm>
            <a:prstGeom prst="rect">
              <a:avLst/>
            </a:prstGeom>
            <a:solidFill>
              <a:srgbClr val="EBEBEB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1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endParaRPr>
            </a:p>
          </p:txBody>
        </p:sp>
        <p:sp>
          <p:nvSpPr>
            <p:cNvPr id="49" name="矩形 48"/>
            <p:cNvSpPr/>
            <p:nvPr/>
          </p:nvSpPr>
          <p:spPr>
            <a:xfrm>
              <a:off x="7210222" y="3140035"/>
              <a:ext cx="1770664" cy="3272488"/>
            </a:xfrm>
            <a:prstGeom prst="rect">
              <a:avLst/>
            </a:prstGeom>
            <a:blipFill>
              <a:blip r:embed="rId4">
                <a:alphaModFix amt="26000"/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artisticTexturizer/>
                        </a14:imgEffect>
                        <a14:imgEffect>
                          <a14:brightnessContrast bright="18000"/>
                        </a14:imgEffect>
                        <a14:imgEffect>
                          <a14:colorTemperature colorTemp="5591"/>
                        </a14:imgEffect>
                        <a14:imgEffect>
                          <a14:saturation sat="28000"/>
                        </a14:imgEffect>
                        <a14:imgEffect>
                          <a14:sharpenSoften amount="50000"/>
                        </a14:imgEffect>
                      </a14:imgLayer>
                    </a14:imgProps>
                  </a:ext>
                </a:extLst>
              </a:blip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endParaRPr>
            </a:p>
          </p:txBody>
        </p:sp>
      </p:grpSp>
      <p:sp>
        <p:nvSpPr>
          <p:cNvPr id="50" name="文本框 49"/>
          <p:cNvSpPr txBox="1"/>
          <p:nvPr/>
        </p:nvSpPr>
        <p:spPr>
          <a:xfrm>
            <a:off x="1581845" y="2640411"/>
            <a:ext cx="615553" cy="326805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行楷繁体" panose="03000509000000000000" pitchFamily="65" charset="-122"/>
                <a:ea typeface="方正行楷繁体" panose="03000509000000000000" pitchFamily="65" charset="-122"/>
                <a:cs typeface="华文行楷" panose="02010800040101010101" charset="-122"/>
              </a:rPr>
              <a:t>填写内容</a:t>
            </a:r>
            <a:endParaRPr>
              <a:latin typeface="华文行楷" panose="02010800040101010101" charset="-122"/>
              <a:ea typeface="华文行楷" panose="02010800040101010101" charset="-122"/>
              <a:cs typeface="华文行楷" panose="02010800040101010101" charset="-122"/>
            </a:endParaRPr>
          </a:p>
        </p:txBody>
      </p:sp>
      <p:sp>
        <p:nvSpPr>
          <p:cNvPr id="51" name="文本框 50"/>
          <p:cNvSpPr txBox="1"/>
          <p:nvPr/>
        </p:nvSpPr>
        <p:spPr>
          <a:xfrm>
            <a:off x="3680276" y="2640411"/>
            <a:ext cx="615553" cy="326805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行楷繁体" panose="03000509000000000000" pitchFamily="65" charset="-122"/>
                <a:ea typeface="方正行楷繁体" panose="03000509000000000000" pitchFamily="65" charset="-122"/>
                <a:cs typeface="华文行楷" panose="02010800040101010101" charset="-122"/>
              </a:rPr>
              <a:t>填写内容</a:t>
            </a:r>
            <a:endParaRPr>
              <a:latin typeface="华文行楷" panose="02010800040101010101" charset="-122"/>
              <a:ea typeface="华文行楷" panose="02010800040101010101" charset="-122"/>
              <a:cs typeface="华文行楷" panose="02010800040101010101" charset="-122"/>
            </a:endParaRPr>
          </a:p>
        </p:txBody>
      </p:sp>
      <p:sp>
        <p:nvSpPr>
          <p:cNvPr id="52" name="文本框 51"/>
          <p:cNvSpPr txBox="1"/>
          <p:nvPr/>
        </p:nvSpPr>
        <p:spPr>
          <a:xfrm>
            <a:off x="5755261" y="2640411"/>
            <a:ext cx="615553" cy="326805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行楷繁体" panose="03000509000000000000" pitchFamily="65" charset="-122"/>
                <a:ea typeface="方正行楷繁体" panose="03000509000000000000" pitchFamily="65" charset="-122"/>
                <a:cs typeface="华文行楷" panose="02010800040101010101" charset="-122"/>
              </a:rPr>
              <a:t>填写内容</a:t>
            </a:r>
            <a:endParaRPr>
              <a:latin typeface="华文行楷" panose="02010800040101010101" charset="-122"/>
              <a:ea typeface="华文行楷" panose="02010800040101010101" charset="-122"/>
              <a:cs typeface="华文行楷" panose="02010800040101010101" charset="-122"/>
            </a:endParaRPr>
          </a:p>
        </p:txBody>
      </p:sp>
      <p:sp>
        <p:nvSpPr>
          <p:cNvPr id="53" name="文本框 52"/>
          <p:cNvSpPr txBox="1"/>
          <p:nvPr/>
        </p:nvSpPr>
        <p:spPr>
          <a:xfrm>
            <a:off x="7912307" y="2640411"/>
            <a:ext cx="615553" cy="326805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行楷繁体" panose="03000509000000000000" pitchFamily="65" charset="-122"/>
                <a:ea typeface="方正行楷繁体" panose="03000509000000000000" pitchFamily="65" charset="-122"/>
                <a:cs typeface="华文行楷" panose="02010800040101010101" charset="-122"/>
              </a:rPr>
              <a:t>填写内容</a:t>
            </a:r>
            <a:endParaRPr>
              <a:latin typeface="华文行楷" panose="02010800040101010101" charset="-122"/>
              <a:ea typeface="华文行楷" panose="02010800040101010101" charset="-122"/>
              <a:cs typeface="华文行楷" panose="02010800040101010101" charset="-122"/>
            </a:endParaRPr>
          </a:p>
        </p:txBody>
      </p:sp>
      <p:sp>
        <p:nvSpPr>
          <p:cNvPr id="54" name="文本框 53"/>
          <p:cNvSpPr txBox="1"/>
          <p:nvPr/>
        </p:nvSpPr>
        <p:spPr>
          <a:xfrm>
            <a:off x="10057630" y="2640411"/>
            <a:ext cx="615553" cy="326805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行楷繁体" panose="03000509000000000000" pitchFamily="65" charset="-122"/>
                <a:ea typeface="方正行楷繁体" panose="03000509000000000000" pitchFamily="65" charset="-122"/>
                <a:cs typeface="华文行楷" panose="02010800040101010101" charset="-122"/>
              </a:rPr>
              <a:t>填写内容</a:t>
            </a:r>
            <a:endParaRPr>
              <a:latin typeface="华文行楷" panose="02010800040101010101" charset="-122"/>
              <a:ea typeface="华文行楷" panose="02010800040101010101" charset="-122"/>
              <a:cs typeface="华文行楷" panose="02010800040101010101" charset="-122"/>
            </a:endParaRPr>
          </a:p>
        </p:txBody>
      </p:sp>
      <p:pic>
        <p:nvPicPr>
          <p:cNvPr id="55" name="图片 54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 rot="10800000" flipV="1">
            <a:off x="10299077" y="4407772"/>
            <a:ext cx="1892923" cy="2450228"/>
          </a:xfrm>
          <a:prstGeom prst="rect">
            <a:avLst/>
          </a:prstGeom>
        </p:spPr>
      </p:pic>
    </p:spTree>
  </p:cSld>
  <p:clrMapOvr>
    <a:masterClrMapping/>
  </p:clrMapOvr>
  <p:transition spd="slow" advClick="0" advTm="1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500"/>
                            </p:stCondLst>
                            <p:childTnLst>
                              <p:par>
                                <p:cTn id="3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50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000"/>
                            </p:stCondLst>
                            <p:childTnLst>
                              <p:par>
                                <p:cTn id="4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000"/>
                            </p:stCondLst>
                            <p:childTnLst>
                              <p:par>
                                <p:cTn id="4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8500"/>
                            </p:stCondLst>
                            <p:childTnLst>
                              <p:par>
                                <p:cTn id="4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50" grpId="0"/>
      <p:bldP spid="51" grpId="0"/>
      <p:bldP spid="52" grpId="0"/>
      <p:bldP spid="53" grpId="0"/>
      <p:bldP spid="5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email">
            <a:alphaModFix amt="5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2086777" y="881984"/>
            <a:ext cx="8393653" cy="4158939"/>
            <a:chOff x="7210222" y="3140035"/>
            <a:chExt cx="1770664" cy="3272488"/>
          </a:xfrm>
        </p:grpSpPr>
        <p:sp>
          <p:nvSpPr>
            <p:cNvPr id="7" name="矩形 6"/>
            <p:cNvSpPr/>
            <p:nvPr/>
          </p:nvSpPr>
          <p:spPr>
            <a:xfrm>
              <a:off x="7210222" y="3140035"/>
              <a:ext cx="1770664" cy="3272488"/>
            </a:xfrm>
            <a:prstGeom prst="rect">
              <a:avLst/>
            </a:prstGeom>
            <a:solidFill>
              <a:srgbClr val="EBEBEB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1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7210222" y="3140035"/>
              <a:ext cx="1770664" cy="3272488"/>
            </a:xfrm>
            <a:prstGeom prst="rect">
              <a:avLst/>
            </a:prstGeom>
            <a:blipFill>
              <a:blip r:embed="rId3">
                <a:alphaModFix amt="26000"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rightnessContrast bright="18000"/>
                        </a14:imgEffect>
                        <a14:imgEffect>
                          <a14:colorTemperature colorTemp="5591"/>
                        </a14:imgEffect>
                        <a14:imgEffect>
                          <a14:saturation sat="28000"/>
                        </a14:imgEffect>
                        <a14:imgEffect>
                          <a14:sharpenSoften amount="50000"/>
                        </a14:imgEffect>
                      </a14:imgLayer>
                    </a14:imgProps>
                  </a:ext>
                </a:extLst>
              </a:blip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4018737" y="1038778"/>
            <a:ext cx="4423779" cy="1200329"/>
            <a:chOff x="4018737" y="1038778"/>
            <a:chExt cx="4423779" cy="1200329"/>
          </a:xfrm>
        </p:grpSpPr>
        <p:sp>
          <p:nvSpPr>
            <p:cNvPr id="10" name="文本框 9"/>
            <p:cNvSpPr txBox="1"/>
            <p:nvPr/>
          </p:nvSpPr>
          <p:spPr>
            <a:xfrm>
              <a:off x="4813420" y="1038778"/>
              <a:ext cx="2940366" cy="1200329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r>
                <a:rPr lang="zh-CN" altLang="en-US" sz="7200" dirty="0">
                  <a:latin typeface="方正行楷繁体" panose="03000509000000000000" pitchFamily="65" charset="-122"/>
                  <a:ea typeface="方正行楷繁体" panose="03000509000000000000" pitchFamily="65" charset="-122"/>
                  <a:cs typeface="华文行楷" panose="02010800040101010101" charset="-122"/>
                </a:rPr>
                <a:t>过渡页</a:t>
              </a:r>
              <a:endParaRPr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endParaRPr>
            </a:p>
          </p:txBody>
        </p:sp>
        <p:cxnSp>
          <p:nvCxnSpPr>
            <p:cNvPr id="11" name="直接连接符 10"/>
            <p:cNvCxnSpPr/>
            <p:nvPr/>
          </p:nvCxnSpPr>
          <p:spPr>
            <a:xfrm flipH="1">
              <a:off x="4018737" y="1595777"/>
              <a:ext cx="68873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>
            <a:xfrm flipH="1">
              <a:off x="7753786" y="1595777"/>
              <a:ext cx="68873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slow" advClick="0" advTm="1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email">
            <a:alphaModFix amt="5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4642339" y="0"/>
            <a:ext cx="5896708" cy="6857999"/>
            <a:chOff x="7210222" y="3140035"/>
            <a:chExt cx="1770664" cy="3272488"/>
          </a:xfrm>
        </p:grpSpPr>
        <p:sp>
          <p:nvSpPr>
            <p:cNvPr id="6" name="矩形 5"/>
            <p:cNvSpPr/>
            <p:nvPr/>
          </p:nvSpPr>
          <p:spPr>
            <a:xfrm>
              <a:off x="7210222" y="3140035"/>
              <a:ext cx="1770664" cy="3272488"/>
            </a:xfrm>
            <a:prstGeom prst="rect">
              <a:avLst/>
            </a:prstGeom>
            <a:solidFill>
              <a:srgbClr val="EBEBEB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1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7210222" y="3140035"/>
              <a:ext cx="1770664" cy="3272488"/>
            </a:xfrm>
            <a:prstGeom prst="rect">
              <a:avLst/>
            </a:prstGeom>
            <a:blipFill>
              <a:blip r:embed="rId3">
                <a:alphaModFix amt="26000"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rightnessContrast bright="18000"/>
                        </a14:imgEffect>
                        <a14:imgEffect>
                          <a14:colorTemperature colorTemp="5591"/>
                        </a14:imgEffect>
                        <a14:imgEffect>
                          <a14:saturation sat="28000"/>
                        </a14:imgEffect>
                        <a14:imgEffect>
                          <a14:sharpenSoften amount="50000"/>
                        </a14:imgEffect>
                      </a14:imgLayer>
                    </a14:imgProps>
                  </a:ext>
                </a:extLst>
              </a:blip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endParaRPr>
            </a:p>
          </p:txBody>
        </p:sp>
      </p:grpSp>
      <p:pic>
        <p:nvPicPr>
          <p:cNvPr id="8" name="图片 7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 rot="10800000" flipV="1">
            <a:off x="9390185" y="3231289"/>
            <a:ext cx="2801815" cy="3626711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5820121" y="565426"/>
            <a:ext cx="3423909" cy="52322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行楷繁体" panose="03000509000000000000" pitchFamily="65" charset="-122"/>
                <a:ea typeface="方正行楷繁体" panose="03000509000000000000" pitchFamily="65" charset="-122"/>
                <a:cs typeface="华文行楷" panose="02010800040101010101" charset="-122"/>
              </a:rPr>
              <a:t>填写内容</a:t>
            </a:r>
            <a:endParaRPr>
              <a:latin typeface="华文行楷" panose="02010800040101010101" charset="-122"/>
              <a:ea typeface="华文行楷" panose="02010800040101010101" charset="-122"/>
              <a:cs typeface="华文行楷" panose="02010800040101010101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5444982" y="1088646"/>
            <a:ext cx="4660310" cy="738664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  <a:cs typeface="华文行楷" panose="02010800040101010101" charset="-122"/>
              </a:rPr>
              <a:t>长安大雪天，鸟雀难相觅。其中豪贵家，捣椒泥四壁。</a:t>
            </a:r>
            <a:b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  <a:cs typeface="华文行楷" panose="02010800040101010101" charset="-122"/>
              </a:rPr>
            </a:b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  <a:cs typeface="华文行楷" panose="02010800040101010101" charset="-122"/>
              </a:rPr>
              <a:t>到处爇红炉，周回下罗幂。暖手调金丝，蘸甲斟琼液。</a:t>
            </a:r>
            <a:b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  <a:cs typeface="华文行楷" panose="02010800040101010101" charset="-122"/>
              </a:rPr>
            </a:b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  <a:cs typeface="华文行楷" panose="02010800040101010101" charset="-122"/>
              </a:rPr>
              <a:t>醉唱玉尘飞，困融香汗滴。岂知饥寒人，手脚生皴劈。</a:t>
            </a:r>
            <a:endParaRPr>
              <a:latin typeface="华文行楷" panose="02010800040101010101" charset="-122"/>
              <a:ea typeface="华文行楷" panose="02010800040101010101" charset="-122"/>
              <a:cs typeface="华文行楷" panose="02010800040101010101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5558267" y="1946031"/>
            <a:ext cx="707829" cy="3681046"/>
            <a:chOff x="5558267" y="1946031"/>
            <a:chExt cx="707829" cy="3681046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5558267" y="1946031"/>
              <a:ext cx="0" cy="2332892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>
              <a:off x="6266096" y="1946031"/>
              <a:ext cx="0" cy="368104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1" name="矩形 10"/>
          <p:cNvSpPr/>
          <p:nvPr/>
        </p:nvSpPr>
        <p:spPr>
          <a:xfrm>
            <a:off x="5527432" y="1910613"/>
            <a:ext cx="738664" cy="3785652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  <a:cs typeface="华文行楷" panose="02010800040101010101" charset="-122"/>
              </a:rPr>
              <a:t>新年都未有芳华，二月初惊见草芽。</a:t>
            </a:r>
            <a:endParaRPr lang="en-US" altLang="zh-CN" dirty="0">
              <a:solidFill>
                <a:schemeClr val="tx1">
                  <a:lumMod val="65000"/>
                  <a:lumOff val="35000"/>
                </a:schemeClr>
              </a:solidFill>
              <a:latin typeface="方正古隶简体" panose="03000509000000000000" pitchFamily="65" charset="-122"/>
              <a:ea typeface="方正古隶简体" panose="03000509000000000000" pitchFamily="65" charset="-122"/>
              <a:cs typeface="华文行楷" panose="02010800040101010101" charset="-122"/>
            </a:endParaRPr>
          </a:p>
          <a:p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  <a:cs typeface="华文行楷" panose="02010800040101010101" charset="-122"/>
              </a:rPr>
              <a:t>白雪却嫌春色晚，故穿庭树作飞花。</a:t>
            </a:r>
            <a:endParaRPr>
              <a:latin typeface="华文行楷" panose="02010800040101010101" charset="-122"/>
              <a:ea typeface="华文行楷" panose="02010800040101010101" charset="-122"/>
              <a:cs typeface="华文行楷" panose="02010800040101010101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7149550" y="1910613"/>
            <a:ext cx="738664" cy="3785652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  <a:cs typeface="华文行楷" panose="02010800040101010101" charset="-122"/>
              </a:rPr>
              <a:t>两个黄鹂鸣翠柳，一行白鹭上青天。</a:t>
            </a:r>
            <a:endParaRPr lang="en-US" altLang="zh-CN" dirty="0">
              <a:solidFill>
                <a:schemeClr val="tx1">
                  <a:lumMod val="65000"/>
                  <a:lumOff val="35000"/>
                </a:schemeClr>
              </a:solidFill>
              <a:latin typeface="方正古隶简体" panose="03000509000000000000" pitchFamily="65" charset="-122"/>
              <a:ea typeface="方正古隶简体" panose="03000509000000000000" pitchFamily="65" charset="-122"/>
              <a:cs typeface="华文行楷" panose="02010800040101010101" charset="-122"/>
            </a:endParaRPr>
          </a:p>
          <a:p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  <a:cs typeface="华文行楷" panose="02010800040101010101" charset="-122"/>
              </a:rPr>
              <a:t>窗含西岭千秋雪，门泊东吴万里船。</a:t>
            </a:r>
            <a:endParaRPr>
              <a:latin typeface="华文行楷" panose="02010800040101010101" charset="-122"/>
              <a:ea typeface="华文行楷" panose="02010800040101010101" charset="-122"/>
              <a:cs typeface="华文行楷" panose="02010800040101010101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7180385" y="1946031"/>
            <a:ext cx="707829" cy="3681046"/>
            <a:chOff x="7180385" y="1946031"/>
            <a:chExt cx="707829" cy="3681046"/>
          </a:xfrm>
        </p:grpSpPr>
        <p:cxnSp>
          <p:nvCxnSpPr>
            <p:cNvPr id="17" name="直接连接符 16"/>
            <p:cNvCxnSpPr/>
            <p:nvPr/>
          </p:nvCxnSpPr>
          <p:spPr>
            <a:xfrm>
              <a:off x="7180385" y="1946031"/>
              <a:ext cx="0" cy="2332892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直接连接符 17"/>
            <p:cNvCxnSpPr/>
            <p:nvPr/>
          </p:nvCxnSpPr>
          <p:spPr>
            <a:xfrm>
              <a:off x="7888214" y="1946031"/>
              <a:ext cx="0" cy="368104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9" name="矩形 18"/>
          <p:cNvSpPr/>
          <p:nvPr/>
        </p:nvSpPr>
        <p:spPr>
          <a:xfrm>
            <a:off x="8921590" y="1910613"/>
            <a:ext cx="738664" cy="3785652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  <a:cs typeface="华文行楷" panose="02010800040101010101" charset="-122"/>
              </a:rPr>
              <a:t>北风吹雪四更初，嘉瑞天教及岁除。</a:t>
            </a:r>
            <a:endParaRPr lang="en-US" altLang="zh-CN" dirty="0">
              <a:solidFill>
                <a:schemeClr val="tx1">
                  <a:lumMod val="65000"/>
                  <a:lumOff val="35000"/>
                </a:schemeClr>
              </a:solidFill>
              <a:latin typeface="方正古隶简体" panose="03000509000000000000" pitchFamily="65" charset="-122"/>
              <a:ea typeface="方正古隶简体" panose="03000509000000000000" pitchFamily="65" charset="-122"/>
              <a:cs typeface="华文行楷" panose="02010800040101010101" charset="-122"/>
            </a:endParaRPr>
          </a:p>
          <a:p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  <a:cs typeface="华文行楷" panose="02010800040101010101" charset="-122"/>
              </a:rPr>
              <a:t>半盏屠苏犹未举，灯前小草写桃符。</a:t>
            </a:r>
            <a:endParaRPr>
              <a:latin typeface="华文行楷" panose="02010800040101010101" charset="-122"/>
              <a:ea typeface="华文行楷" panose="02010800040101010101" charset="-122"/>
              <a:cs typeface="华文行楷" panose="02010800040101010101" charset="-122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8940703" y="1946031"/>
            <a:ext cx="707829" cy="3681046"/>
            <a:chOff x="8940703" y="1946031"/>
            <a:chExt cx="707829" cy="3681046"/>
          </a:xfrm>
        </p:grpSpPr>
        <p:cxnSp>
          <p:nvCxnSpPr>
            <p:cNvPr id="20" name="直接连接符 19"/>
            <p:cNvCxnSpPr/>
            <p:nvPr/>
          </p:nvCxnSpPr>
          <p:spPr>
            <a:xfrm>
              <a:off x="8940703" y="1946031"/>
              <a:ext cx="0" cy="2332892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/>
            <p:nvPr/>
          </p:nvCxnSpPr>
          <p:spPr>
            <a:xfrm>
              <a:off x="9648532" y="1946031"/>
              <a:ext cx="0" cy="368104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22" name="直接连接符 21"/>
          <p:cNvCxnSpPr/>
          <p:nvPr/>
        </p:nvCxnSpPr>
        <p:spPr>
          <a:xfrm flipH="1">
            <a:off x="5407269" y="1065200"/>
            <a:ext cx="436684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1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100"/>
                            </p:stCondLst>
                            <p:childTnLst>
                              <p:par>
                                <p:cTn id="2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600"/>
                            </p:stCondLst>
                            <p:childTnLst>
                              <p:par>
                                <p:cTn id="24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3100"/>
                            </p:stCondLst>
                            <p:childTnLst>
                              <p:par>
                                <p:cTn id="28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0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600"/>
                            </p:stCondLst>
                            <p:childTnLst>
                              <p:par>
                                <p:cTn id="3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6100"/>
                            </p:stCondLst>
                            <p:childTnLst>
                              <p:par>
                                <p:cTn id="36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8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8600"/>
                            </p:stCondLst>
                            <p:childTnLst>
                              <p:par>
                                <p:cTn id="40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1100"/>
                            </p:stCondLst>
                            <p:childTnLst>
                              <p:par>
                                <p:cTn id="4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1600"/>
                            </p:stCondLst>
                            <p:childTnLst>
                              <p:par>
                                <p:cTn id="48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0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4100"/>
                            </p:stCondLst>
                            <p:childTnLst>
                              <p:par>
                                <p:cTn id="52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4" dur="10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build="p"/>
      <p:bldP spid="11" grpId="0" uiExpand="1" build="p"/>
      <p:bldP spid="16" grpId="0" uiExpand="1" build="p"/>
      <p:bldP spid="19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email">
            <a:alphaModFix amt="5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9" name="图片 948"/>
          <p:cNvPicPr>
            <a:picLocks noChangeAspect="1"/>
          </p:cNvPicPr>
          <p:nvPr/>
        </p:nvPicPr>
        <p:blipFill>
          <a:blip r:embed="rId3" cstate="email">
            <a:grayscl/>
          </a:blip>
          <a:stretch>
            <a:fillRect/>
          </a:stretch>
        </p:blipFill>
        <p:spPr>
          <a:xfrm rot="5400000">
            <a:off x="818260" y="-818260"/>
            <a:ext cx="4415390" cy="6051910"/>
          </a:xfrm>
          <a:prstGeom prst="rect">
            <a:avLst/>
          </a:prstGeom>
        </p:spPr>
      </p:pic>
      <p:pic>
        <p:nvPicPr>
          <p:cNvPr id="950" name="图片 949"/>
          <p:cNvPicPr>
            <a:picLocks noChangeAspect="1"/>
          </p:cNvPicPr>
          <p:nvPr/>
        </p:nvPicPr>
        <p:blipFill rotWithShape="1">
          <a:blip r:embed="rId4" cstate="email"/>
          <a:srcRect/>
          <a:stretch>
            <a:fillRect/>
          </a:stretch>
        </p:blipFill>
        <p:spPr>
          <a:xfrm>
            <a:off x="949570" y="1531513"/>
            <a:ext cx="2782888" cy="2731477"/>
          </a:xfrm>
          <a:prstGeom prst="ellipse">
            <a:avLst/>
          </a:prstGeom>
        </p:spPr>
      </p:pic>
      <p:pic>
        <p:nvPicPr>
          <p:cNvPr id="951" name="图片 950"/>
          <p:cNvPicPr>
            <a:picLocks noChangeAspect="1"/>
          </p:cNvPicPr>
          <p:nvPr/>
        </p:nvPicPr>
        <p:blipFill rotWithShape="1">
          <a:blip r:embed="rId5" cstate="email"/>
          <a:srcRect/>
          <a:stretch>
            <a:fillRect/>
          </a:stretch>
        </p:blipFill>
        <p:spPr>
          <a:xfrm>
            <a:off x="4466492" y="1542779"/>
            <a:ext cx="2743200" cy="2708946"/>
          </a:xfrm>
          <a:prstGeom prst="ellipse">
            <a:avLst/>
          </a:prstGeom>
        </p:spPr>
      </p:pic>
      <p:pic>
        <p:nvPicPr>
          <p:cNvPr id="952" name="图片 951"/>
          <p:cNvPicPr>
            <a:picLocks noChangeAspect="1"/>
          </p:cNvPicPr>
          <p:nvPr/>
        </p:nvPicPr>
        <p:blipFill rotWithShape="1">
          <a:blip r:embed="rId6" cstate="email"/>
          <a:srcRect/>
          <a:stretch>
            <a:fillRect/>
          </a:stretch>
        </p:blipFill>
        <p:spPr>
          <a:xfrm>
            <a:off x="8100646" y="1542779"/>
            <a:ext cx="2743200" cy="2708946"/>
          </a:xfrm>
          <a:prstGeom prst="ellipse">
            <a:avLst/>
          </a:prstGeom>
        </p:spPr>
      </p:pic>
      <p:sp>
        <p:nvSpPr>
          <p:cNvPr id="953" name="文本框 952"/>
          <p:cNvSpPr txBox="1"/>
          <p:nvPr/>
        </p:nvSpPr>
        <p:spPr>
          <a:xfrm>
            <a:off x="4190613" y="4696285"/>
            <a:ext cx="3423909" cy="52322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行楷繁体" panose="03000509000000000000" pitchFamily="65" charset="-122"/>
                <a:ea typeface="方正行楷繁体" panose="03000509000000000000" pitchFamily="65" charset="-122"/>
                <a:cs typeface="华文行楷" panose="02010800040101010101" charset="-122"/>
              </a:rPr>
              <a:t>填写内容</a:t>
            </a:r>
            <a:endParaRPr>
              <a:latin typeface="华文行楷" panose="02010800040101010101" charset="-122"/>
              <a:ea typeface="华文行楷" panose="02010800040101010101" charset="-122"/>
              <a:cs typeface="华文行楷" panose="02010800040101010101" charset="-122"/>
            </a:endParaRPr>
          </a:p>
        </p:txBody>
      </p:sp>
      <p:sp>
        <p:nvSpPr>
          <p:cNvPr id="954" name="文本框 953"/>
          <p:cNvSpPr txBox="1"/>
          <p:nvPr/>
        </p:nvSpPr>
        <p:spPr>
          <a:xfrm>
            <a:off x="3815474" y="5219505"/>
            <a:ext cx="4660310" cy="738664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  <a:cs typeface="华文行楷" panose="02010800040101010101" charset="-122"/>
              </a:rPr>
              <a:t>长安大雪天，鸟雀难相觅。其中豪贵家，捣椒泥四壁。</a:t>
            </a:r>
            <a:b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  <a:cs typeface="华文行楷" panose="02010800040101010101" charset="-122"/>
              </a:rPr>
            </a:b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  <a:cs typeface="华文行楷" panose="02010800040101010101" charset="-122"/>
              </a:rPr>
              <a:t>到处爇红炉，周回下罗幂。暖手调金丝，蘸甲斟琼液。</a:t>
            </a:r>
            <a:b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  <a:cs typeface="华文行楷" panose="02010800040101010101" charset="-122"/>
              </a:rPr>
            </a:b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  <a:cs typeface="华文行楷" panose="02010800040101010101" charset="-122"/>
              </a:rPr>
              <a:t>醉唱玉尘飞，困融香汗滴。岂知饥寒人，手脚生皴劈。</a:t>
            </a:r>
            <a:endParaRPr>
              <a:latin typeface="华文行楷" panose="02010800040101010101" charset="-122"/>
              <a:ea typeface="华文行楷" panose="02010800040101010101" charset="-122"/>
              <a:cs typeface="华文行楷" panose="02010800040101010101" charset="-122"/>
            </a:endParaRPr>
          </a:p>
        </p:txBody>
      </p:sp>
      <p:cxnSp>
        <p:nvCxnSpPr>
          <p:cNvPr id="955" name="直接连接符 954"/>
          <p:cNvCxnSpPr/>
          <p:nvPr/>
        </p:nvCxnSpPr>
        <p:spPr>
          <a:xfrm flipH="1">
            <a:off x="3777761" y="5196059"/>
            <a:ext cx="436684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1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1000"/>
                                        <p:tgtEl>
                                          <p:spTgt spid="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9000"/>
                            </p:stCondLst>
                            <p:childTnLst>
                              <p:par>
                                <p:cTn id="2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1000"/>
                                        <p:tgtEl>
                                          <p:spTgt spid="9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3" grpId="0"/>
      <p:bldP spid="95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email">
            <a:alphaModFix amt="5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673690" y="347023"/>
            <a:ext cx="3423909" cy="52322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行楷繁体" panose="03000509000000000000" pitchFamily="65" charset="-122"/>
                <a:ea typeface="方正行楷繁体" panose="03000509000000000000" pitchFamily="65" charset="-122"/>
                <a:cs typeface="华文行楷" panose="02010800040101010101" charset="-122"/>
              </a:rPr>
              <a:t>填写内容</a:t>
            </a:r>
            <a:endParaRPr>
              <a:latin typeface="华文行楷" panose="02010800040101010101" charset="-122"/>
              <a:ea typeface="华文行楷" panose="02010800040101010101" charset="-122"/>
              <a:cs typeface="华文行楷" panose="02010800040101010101" charset="-122"/>
            </a:endParaRPr>
          </a:p>
        </p:txBody>
      </p:sp>
      <p:cxnSp>
        <p:nvCxnSpPr>
          <p:cNvPr id="7" name="直接连接符 6"/>
          <p:cNvCxnSpPr/>
          <p:nvPr/>
        </p:nvCxnSpPr>
        <p:spPr>
          <a:xfrm flipH="1">
            <a:off x="260838" y="846797"/>
            <a:ext cx="436684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矩形 7"/>
          <p:cNvSpPr/>
          <p:nvPr/>
        </p:nvSpPr>
        <p:spPr>
          <a:xfrm>
            <a:off x="505268" y="911696"/>
            <a:ext cx="3877985" cy="646331"/>
          </a:xfrm>
          <a:prstGeom prst="rect">
            <a:avLst/>
          </a:prstGeom>
        </p:spPr>
        <p:txBody>
          <a:bodyPr vert="horz" wrap="none">
            <a:spAutoFit/>
          </a:bodyPr>
          <a:lstStyle/>
          <a:p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  <a:cs typeface="华文行楷" panose="02010800040101010101" charset="-122"/>
              </a:rPr>
              <a:t>新年都未有芳华，二月初惊见草芽。</a:t>
            </a:r>
            <a:endParaRPr lang="en-US" altLang="zh-CN" dirty="0">
              <a:solidFill>
                <a:schemeClr val="tx1">
                  <a:lumMod val="65000"/>
                  <a:lumOff val="35000"/>
                </a:schemeClr>
              </a:solidFill>
              <a:latin typeface="方正古隶简体" panose="03000509000000000000" pitchFamily="65" charset="-122"/>
              <a:ea typeface="方正古隶简体" panose="03000509000000000000" pitchFamily="65" charset="-122"/>
              <a:cs typeface="华文行楷" panose="02010800040101010101" charset="-122"/>
            </a:endParaRPr>
          </a:p>
          <a:p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  <a:cs typeface="华文行楷" panose="02010800040101010101" charset="-122"/>
              </a:rPr>
              <a:t>白雪却嫌春色晚，故穿庭树作飞花。</a:t>
            </a:r>
            <a:endParaRPr>
              <a:latin typeface="华文行楷" panose="02010800040101010101" charset="-122"/>
              <a:ea typeface="华文行楷" panose="02010800040101010101" charset="-122"/>
              <a:cs typeface="华文行楷" panose="02010800040101010101" charset="-122"/>
            </a:endParaRPr>
          </a:p>
        </p:txBody>
      </p:sp>
      <p:sp>
        <p:nvSpPr>
          <p:cNvPr id="18" name="自由: 形状 17"/>
          <p:cNvSpPr/>
          <p:nvPr/>
        </p:nvSpPr>
        <p:spPr>
          <a:xfrm>
            <a:off x="4383253" y="0"/>
            <a:ext cx="7808747" cy="6858000"/>
          </a:xfrm>
          <a:custGeom>
            <a:avLst/>
            <a:gdLst>
              <a:gd name="connsiteX0" fmla="*/ 1358039 w 7808747"/>
              <a:gd name="connsiteY0" fmla="*/ 0 h 6858000"/>
              <a:gd name="connsiteX1" fmla="*/ 7808747 w 7808747"/>
              <a:gd name="connsiteY1" fmla="*/ 0 h 6858000"/>
              <a:gd name="connsiteX2" fmla="*/ 7808747 w 7808747"/>
              <a:gd name="connsiteY2" fmla="*/ 6858000 h 6858000"/>
              <a:gd name="connsiteX3" fmla="*/ 1427661 w 7808747"/>
              <a:gd name="connsiteY3" fmla="*/ 6858000 h 6858000"/>
              <a:gd name="connsiteX4" fmla="*/ 1278500 w 7808747"/>
              <a:gd name="connsiteY4" fmla="*/ 6701551 h 6858000"/>
              <a:gd name="connsiteX5" fmla="*/ 0 w 7808747"/>
              <a:gd name="connsiteY5" fmla="*/ 3392488 h 6858000"/>
              <a:gd name="connsiteX6" fmla="*/ 1278500 w 7808747"/>
              <a:gd name="connsiteY6" fmla="*/ 8342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808747" h="6858000">
                <a:moveTo>
                  <a:pt x="1358039" y="0"/>
                </a:moveTo>
                <a:lnTo>
                  <a:pt x="7808747" y="0"/>
                </a:lnTo>
                <a:lnTo>
                  <a:pt x="7808747" y="6858000"/>
                </a:lnTo>
                <a:lnTo>
                  <a:pt x="1427661" y="6858000"/>
                </a:lnTo>
                <a:lnTo>
                  <a:pt x="1278500" y="6701551"/>
                </a:lnTo>
                <a:cubicBezTo>
                  <a:pt x="484146" y="5827567"/>
                  <a:pt x="0" y="4666567"/>
                  <a:pt x="0" y="3392488"/>
                </a:cubicBezTo>
                <a:cubicBezTo>
                  <a:pt x="0" y="2118410"/>
                  <a:pt x="484146" y="957410"/>
                  <a:pt x="1278500" y="83426"/>
                </a:cubicBezTo>
                <a:close/>
              </a:path>
            </a:pathLst>
          </a:custGeom>
          <a:blipFill dpi="0"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Texturizer/>
                      </a14:imgEffect>
                      <a14:imgEffect>
                        <a14:brightnessContrast bright="18000"/>
                      </a14:imgEffect>
                      <a14:imgEffect>
                        <a14:colorTemperature colorTemp="5300"/>
                      </a14:imgEffect>
                      <a14:imgEffect>
                        <a14:saturation sat="0"/>
                      </a14:imgEffect>
                      <a14:imgEffect>
                        <a14:sharpenSoften amount="-100000"/>
                      </a14:imgEffect>
                    </a14:imgLayer>
                  </a14:imgProps>
                </a:ext>
              </a:extLst>
            </a:blip>
            <a:srcRect/>
            <a:tile tx="0" ty="0" sx="100000" sy="100000" flip="none" algn="tl"/>
          </a:blipFill>
          <a:ln>
            <a:noFill/>
          </a:ln>
          <a:effectLst>
            <a:outerShdw blurRad="368300" sx="101000" sy="101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altLang="zh-CN" dirty="0"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 </a:t>
            </a:r>
            <a:endParaRPr lang="zh-CN" altLang="en-US" dirty="0">
              <a:latin typeface="华文行楷" panose="02010800040101010101" charset="-122"/>
              <a:ea typeface="华文行楷" panose="02010800040101010101" charset="-122"/>
              <a:cs typeface="华文行楷" panose="02010800040101010101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6508540" y="870243"/>
            <a:ext cx="3868208" cy="1334115"/>
            <a:chOff x="6508540" y="870243"/>
            <a:chExt cx="3868208" cy="1334115"/>
          </a:xfrm>
        </p:grpSpPr>
        <p:sp>
          <p:nvSpPr>
            <p:cNvPr id="9" name="文本框 8"/>
            <p:cNvSpPr txBox="1"/>
            <p:nvPr/>
          </p:nvSpPr>
          <p:spPr>
            <a:xfrm>
              <a:off x="6508540" y="870243"/>
              <a:ext cx="2934088" cy="461665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r>
                <a:rPr lang="zh-CN" altLang="en-US" sz="2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行楷繁体" panose="03000509000000000000" pitchFamily="65" charset="-122"/>
                  <a:ea typeface="方正行楷繁体" panose="03000509000000000000" pitchFamily="65" charset="-122"/>
                  <a:cs typeface="华文行楷" panose="02010800040101010101" charset="-122"/>
                </a:rPr>
                <a:t>填写内容</a:t>
              </a:r>
              <a:endParaRPr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endParaRPr>
            </a:p>
          </p:txBody>
        </p:sp>
        <p:cxnSp>
          <p:nvCxnSpPr>
            <p:cNvPr id="10" name="直接连接符 9"/>
            <p:cNvCxnSpPr/>
            <p:nvPr/>
          </p:nvCxnSpPr>
          <p:spPr>
            <a:xfrm flipH="1">
              <a:off x="6508540" y="1444967"/>
              <a:ext cx="2826964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1" name="矩形 10"/>
            <p:cNvSpPr/>
            <p:nvPr/>
          </p:nvSpPr>
          <p:spPr>
            <a:xfrm>
              <a:off x="6508540" y="1558027"/>
              <a:ext cx="3868208" cy="646331"/>
            </a:xfrm>
            <a:prstGeom prst="rect">
              <a:avLst/>
            </a:prstGeom>
          </p:spPr>
          <p:txBody>
            <a:bodyPr vert="horz" wrap="square">
              <a:spAutoFit/>
            </a:bodyPr>
            <a:lstStyle/>
            <a:p>
              <a:r>
                <a:rPr lang="zh-CN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古隶简体" panose="03000509000000000000" pitchFamily="65" charset="-122"/>
                  <a:ea typeface="方正古隶简体" panose="03000509000000000000" pitchFamily="65" charset="-122"/>
                  <a:cs typeface="华文行楷" panose="02010800040101010101" charset="-122"/>
                </a:rPr>
                <a:t>新年都未有芳华，二月初惊见草芽。白雪却嫌春色晚，故穿庭树作飞花。</a:t>
              </a:r>
              <a:endParaRPr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6508540" y="2745936"/>
            <a:ext cx="3868208" cy="1334115"/>
            <a:chOff x="6508540" y="2745936"/>
            <a:chExt cx="3868208" cy="1334115"/>
          </a:xfrm>
        </p:grpSpPr>
        <p:sp>
          <p:nvSpPr>
            <p:cNvPr id="12" name="文本框 11"/>
            <p:cNvSpPr txBox="1"/>
            <p:nvPr/>
          </p:nvSpPr>
          <p:spPr>
            <a:xfrm>
              <a:off x="6508540" y="2745936"/>
              <a:ext cx="2934088" cy="461665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r>
                <a:rPr lang="zh-CN" altLang="en-US" sz="2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行楷繁体" panose="03000509000000000000" pitchFamily="65" charset="-122"/>
                  <a:ea typeface="方正行楷繁体" panose="03000509000000000000" pitchFamily="65" charset="-122"/>
                  <a:cs typeface="华文行楷" panose="02010800040101010101" charset="-122"/>
                </a:rPr>
                <a:t>填写内容</a:t>
              </a:r>
              <a:endParaRPr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endParaRPr>
            </a:p>
          </p:txBody>
        </p:sp>
        <p:cxnSp>
          <p:nvCxnSpPr>
            <p:cNvPr id="13" name="直接连接符 12"/>
            <p:cNvCxnSpPr/>
            <p:nvPr/>
          </p:nvCxnSpPr>
          <p:spPr>
            <a:xfrm flipH="1">
              <a:off x="6508540" y="3320660"/>
              <a:ext cx="2826964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4" name="矩形 13"/>
            <p:cNvSpPr/>
            <p:nvPr/>
          </p:nvSpPr>
          <p:spPr>
            <a:xfrm>
              <a:off x="6508540" y="3433720"/>
              <a:ext cx="3868208" cy="646331"/>
            </a:xfrm>
            <a:prstGeom prst="rect">
              <a:avLst/>
            </a:prstGeom>
          </p:spPr>
          <p:txBody>
            <a:bodyPr vert="horz" wrap="square">
              <a:spAutoFit/>
            </a:bodyPr>
            <a:lstStyle/>
            <a:p>
              <a:r>
                <a:rPr lang="zh-CN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古隶简体" panose="03000509000000000000" pitchFamily="65" charset="-122"/>
                  <a:ea typeface="方正古隶简体" panose="03000509000000000000" pitchFamily="65" charset="-122"/>
                  <a:cs typeface="华文行楷" panose="02010800040101010101" charset="-122"/>
                </a:rPr>
                <a:t>新年都未有芳华，二月初惊见草芽。白雪却嫌春色晚，故穿庭树作飞花。</a:t>
              </a:r>
              <a:endParaRPr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6508540" y="4586459"/>
            <a:ext cx="3868208" cy="1334115"/>
            <a:chOff x="6508540" y="4586459"/>
            <a:chExt cx="3868208" cy="1334115"/>
          </a:xfrm>
        </p:grpSpPr>
        <p:sp>
          <p:nvSpPr>
            <p:cNvPr id="15" name="文本框 14"/>
            <p:cNvSpPr txBox="1"/>
            <p:nvPr/>
          </p:nvSpPr>
          <p:spPr>
            <a:xfrm>
              <a:off x="6508540" y="4586459"/>
              <a:ext cx="2934088" cy="461665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r>
                <a:rPr lang="zh-CN" altLang="en-US" sz="2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行楷繁体" panose="03000509000000000000" pitchFamily="65" charset="-122"/>
                  <a:ea typeface="方正行楷繁体" panose="03000509000000000000" pitchFamily="65" charset="-122"/>
                  <a:cs typeface="华文行楷" panose="02010800040101010101" charset="-122"/>
                </a:rPr>
                <a:t>填写内容</a:t>
              </a:r>
              <a:endParaRPr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endParaRPr>
            </a:p>
          </p:txBody>
        </p:sp>
        <p:cxnSp>
          <p:nvCxnSpPr>
            <p:cNvPr id="16" name="直接连接符 15"/>
            <p:cNvCxnSpPr/>
            <p:nvPr/>
          </p:nvCxnSpPr>
          <p:spPr>
            <a:xfrm flipH="1">
              <a:off x="6508540" y="5161183"/>
              <a:ext cx="2826964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7" name="矩形 16"/>
            <p:cNvSpPr/>
            <p:nvPr/>
          </p:nvSpPr>
          <p:spPr>
            <a:xfrm>
              <a:off x="6508540" y="5274243"/>
              <a:ext cx="3868208" cy="646331"/>
            </a:xfrm>
            <a:prstGeom prst="rect">
              <a:avLst/>
            </a:prstGeom>
          </p:spPr>
          <p:txBody>
            <a:bodyPr vert="horz" wrap="square">
              <a:spAutoFit/>
            </a:bodyPr>
            <a:lstStyle/>
            <a:p>
              <a:r>
                <a:rPr lang="zh-CN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方正古隶简体" panose="03000509000000000000" pitchFamily="65" charset="-122"/>
                  <a:ea typeface="方正古隶简体" panose="03000509000000000000" pitchFamily="65" charset="-122"/>
                  <a:cs typeface="华文行楷" panose="02010800040101010101" charset="-122"/>
                </a:rPr>
                <a:t>新年都未有芳华，二月初惊见草芽。白雪却嫌春色晚，故穿庭树作飞花。</a:t>
              </a:r>
              <a:endParaRPr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endParaRPr>
            </a:p>
          </p:txBody>
        </p:sp>
      </p:grpSp>
    </p:spTree>
  </p:cSld>
  <p:clrMapOvr>
    <a:masterClrMapping/>
  </p:clrMapOvr>
  <p:transition spd="slow" advClick="0" advTm="1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500"/>
                            </p:stCondLst>
                            <p:childTnLst>
                              <p:par>
                                <p:cTn id="2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500"/>
                            </p:stCondLst>
                            <p:childTnLst>
                              <p:par>
                                <p:cTn id="33" presetID="18" presetClass="entr" presetSubtype="6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uiExpand="1" build="p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email">
            <a:alphaModFix amt="5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574499" y="879230"/>
            <a:ext cx="3249895" cy="5357447"/>
            <a:chOff x="7210222" y="3140035"/>
            <a:chExt cx="1770664" cy="3272488"/>
          </a:xfrm>
        </p:grpSpPr>
        <p:sp>
          <p:nvSpPr>
            <p:cNvPr id="6" name="矩形 5"/>
            <p:cNvSpPr/>
            <p:nvPr/>
          </p:nvSpPr>
          <p:spPr>
            <a:xfrm>
              <a:off x="7210222" y="3140035"/>
              <a:ext cx="1770664" cy="3272488"/>
            </a:xfrm>
            <a:prstGeom prst="rect">
              <a:avLst/>
            </a:prstGeom>
            <a:solidFill>
              <a:srgbClr val="EBEBEB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1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7210222" y="3140035"/>
              <a:ext cx="1770664" cy="3272488"/>
            </a:xfrm>
            <a:prstGeom prst="rect">
              <a:avLst/>
            </a:prstGeom>
            <a:blipFill>
              <a:blip r:embed="rId3">
                <a:alphaModFix amt="26000"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rightnessContrast bright="18000"/>
                        </a14:imgEffect>
                        <a14:imgEffect>
                          <a14:colorTemperature colorTemp="5591"/>
                        </a14:imgEffect>
                        <a14:imgEffect>
                          <a14:saturation sat="28000"/>
                        </a14:imgEffect>
                        <a14:imgEffect>
                          <a14:sharpenSoften amount="50000"/>
                        </a14:imgEffect>
                      </a14:imgLayer>
                    </a14:imgProps>
                  </a:ext>
                </a:extLst>
              </a:blip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4407945" y="879230"/>
            <a:ext cx="3249895" cy="5357447"/>
            <a:chOff x="7210222" y="3140035"/>
            <a:chExt cx="1770664" cy="3272488"/>
          </a:xfrm>
        </p:grpSpPr>
        <p:sp>
          <p:nvSpPr>
            <p:cNvPr id="9" name="矩形 8"/>
            <p:cNvSpPr/>
            <p:nvPr/>
          </p:nvSpPr>
          <p:spPr>
            <a:xfrm>
              <a:off x="7210222" y="3140035"/>
              <a:ext cx="1770664" cy="3272488"/>
            </a:xfrm>
            <a:prstGeom prst="rect">
              <a:avLst/>
            </a:prstGeom>
            <a:solidFill>
              <a:srgbClr val="EBEBEB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1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7210222" y="3140035"/>
              <a:ext cx="1770664" cy="3272488"/>
            </a:xfrm>
            <a:prstGeom prst="rect">
              <a:avLst/>
            </a:prstGeom>
            <a:blipFill>
              <a:blip r:embed="rId3">
                <a:alphaModFix amt="26000"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rightnessContrast bright="18000"/>
                        </a14:imgEffect>
                        <a14:imgEffect>
                          <a14:colorTemperature colorTemp="5591"/>
                        </a14:imgEffect>
                        <a14:imgEffect>
                          <a14:saturation sat="28000"/>
                        </a14:imgEffect>
                        <a14:imgEffect>
                          <a14:sharpenSoften amount="50000"/>
                        </a14:imgEffect>
                      </a14:imgLayer>
                    </a14:imgProps>
                  </a:ext>
                </a:extLst>
              </a:blip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8241392" y="879230"/>
            <a:ext cx="3249895" cy="5357447"/>
            <a:chOff x="7210222" y="3140035"/>
            <a:chExt cx="1770664" cy="3272488"/>
          </a:xfrm>
        </p:grpSpPr>
        <p:sp>
          <p:nvSpPr>
            <p:cNvPr id="12" name="矩形 11"/>
            <p:cNvSpPr/>
            <p:nvPr/>
          </p:nvSpPr>
          <p:spPr>
            <a:xfrm>
              <a:off x="7210222" y="3140035"/>
              <a:ext cx="1770664" cy="3272488"/>
            </a:xfrm>
            <a:prstGeom prst="rect">
              <a:avLst/>
            </a:prstGeom>
            <a:solidFill>
              <a:srgbClr val="EBEBEB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1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7210222" y="3140035"/>
              <a:ext cx="1770664" cy="3272488"/>
            </a:xfrm>
            <a:prstGeom prst="rect">
              <a:avLst/>
            </a:prstGeom>
            <a:blipFill>
              <a:blip r:embed="rId3">
                <a:alphaModFix amt="26000"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rightnessContrast bright="18000"/>
                        </a14:imgEffect>
                        <a14:imgEffect>
                          <a14:colorTemperature colorTemp="5591"/>
                        </a14:imgEffect>
                        <a14:imgEffect>
                          <a14:saturation sat="28000"/>
                        </a14:imgEffect>
                        <a14:imgEffect>
                          <a14:sharpenSoften amount="50000"/>
                        </a14:imgEffect>
                      </a14:imgLayer>
                    </a14:imgProps>
                  </a:ext>
                </a:extLst>
              </a:blip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endParaRPr>
            </a:p>
          </p:txBody>
        </p:sp>
      </p:grpSp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5" cstate="email"/>
          <a:srcRect l="-856" t="45442" r="73283" b="11830"/>
          <a:stretch>
            <a:fillRect/>
          </a:stretch>
        </p:blipFill>
        <p:spPr>
          <a:xfrm>
            <a:off x="1691454" y="1233400"/>
            <a:ext cx="1239315" cy="1969477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5" cstate="email"/>
          <a:srcRect l="43742" t="13987" r="32523" b="39979"/>
          <a:stretch>
            <a:fillRect/>
          </a:stretch>
        </p:blipFill>
        <p:spPr>
          <a:xfrm>
            <a:off x="5547206" y="1157199"/>
            <a:ext cx="1066800" cy="2121877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5" cstate="email"/>
          <a:srcRect l="43742" t="43053" r="-2121" b="32531"/>
          <a:stretch>
            <a:fillRect/>
          </a:stretch>
        </p:blipFill>
        <p:spPr>
          <a:xfrm rot="16200000">
            <a:off x="8602128" y="1906415"/>
            <a:ext cx="2623849" cy="1125416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794039" y="3771786"/>
            <a:ext cx="2934088" cy="46166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行楷繁体" panose="03000509000000000000" pitchFamily="65" charset="-122"/>
                <a:ea typeface="方正行楷繁体" panose="03000509000000000000" pitchFamily="65" charset="-122"/>
                <a:cs typeface="华文行楷" panose="02010800040101010101" charset="-122"/>
              </a:rPr>
              <a:t>填写内容</a:t>
            </a:r>
            <a:endParaRPr>
              <a:latin typeface="华文行楷" panose="02010800040101010101" charset="-122"/>
              <a:ea typeface="华文行楷" panose="02010800040101010101" charset="-122"/>
              <a:cs typeface="华文行楷" panose="02010800040101010101" charset="-122"/>
            </a:endParaRPr>
          </a:p>
        </p:txBody>
      </p:sp>
      <p:cxnSp>
        <p:nvCxnSpPr>
          <p:cNvPr id="20" name="直接连接符 19"/>
          <p:cNvCxnSpPr/>
          <p:nvPr/>
        </p:nvCxnSpPr>
        <p:spPr>
          <a:xfrm flipH="1">
            <a:off x="785964" y="4346510"/>
            <a:ext cx="282696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矩形 23"/>
          <p:cNvSpPr/>
          <p:nvPr/>
        </p:nvSpPr>
        <p:spPr>
          <a:xfrm>
            <a:off x="1219607" y="4453102"/>
            <a:ext cx="2031325" cy="1200329"/>
          </a:xfrm>
          <a:prstGeom prst="rect">
            <a:avLst/>
          </a:prstGeom>
        </p:spPr>
        <p:txBody>
          <a:bodyPr vert="horz" wrap="none">
            <a:spAutoFit/>
          </a:bodyPr>
          <a:lstStyle/>
          <a:p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  <a:cs typeface="华文行楷" panose="02010800040101010101" charset="-122"/>
              </a:rPr>
              <a:t>新年都未有芳华，</a:t>
            </a:r>
            <a:endParaRPr lang="en-US" altLang="zh-CN" dirty="0">
              <a:solidFill>
                <a:schemeClr val="tx1">
                  <a:lumMod val="65000"/>
                  <a:lumOff val="35000"/>
                </a:schemeClr>
              </a:solidFill>
              <a:latin typeface="方正古隶简体" panose="03000509000000000000" pitchFamily="65" charset="-122"/>
              <a:ea typeface="方正古隶简体" panose="03000509000000000000" pitchFamily="65" charset="-122"/>
              <a:cs typeface="华文行楷" panose="02010800040101010101" charset="-122"/>
            </a:endParaRPr>
          </a:p>
          <a:p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  <a:cs typeface="华文行楷" panose="02010800040101010101" charset="-122"/>
              </a:rPr>
              <a:t>二月初惊见草芽。</a:t>
            </a:r>
            <a:endParaRPr lang="en-US" altLang="zh-CN" dirty="0">
              <a:solidFill>
                <a:schemeClr val="tx1">
                  <a:lumMod val="65000"/>
                  <a:lumOff val="35000"/>
                </a:schemeClr>
              </a:solidFill>
              <a:latin typeface="方正古隶简体" panose="03000509000000000000" pitchFamily="65" charset="-122"/>
              <a:ea typeface="方正古隶简体" panose="03000509000000000000" pitchFamily="65" charset="-122"/>
              <a:cs typeface="华文行楷" panose="02010800040101010101" charset="-122"/>
            </a:endParaRPr>
          </a:p>
          <a:p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  <a:cs typeface="华文行楷" panose="02010800040101010101" charset="-122"/>
              </a:rPr>
              <a:t>白雪却嫌春色晚，</a:t>
            </a:r>
            <a:endParaRPr lang="en-US" altLang="zh-CN" dirty="0">
              <a:solidFill>
                <a:schemeClr val="tx1">
                  <a:lumMod val="65000"/>
                  <a:lumOff val="35000"/>
                </a:schemeClr>
              </a:solidFill>
              <a:latin typeface="方正古隶简体" panose="03000509000000000000" pitchFamily="65" charset="-122"/>
              <a:ea typeface="方正古隶简体" panose="03000509000000000000" pitchFamily="65" charset="-122"/>
              <a:cs typeface="华文行楷" panose="02010800040101010101" charset="-122"/>
            </a:endParaRPr>
          </a:p>
          <a:p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  <a:cs typeface="华文行楷" panose="02010800040101010101" charset="-122"/>
              </a:rPr>
              <a:t>故穿庭树作飞花。</a:t>
            </a:r>
            <a:endParaRPr>
              <a:latin typeface="华文行楷" panose="02010800040101010101" charset="-122"/>
              <a:ea typeface="华文行楷" panose="02010800040101010101" charset="-122"/>
              <a:cs typeface="华文行楷" panose="02010800040101010101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5017229" y="4453102"/>
            <a:ext cx="2031325" cy="1200329"/>
          </a:xfrm>
          <a:prstGeom prst="rect">
            <a:avLst/>
          </a:prstGeom>
        </p:spPr>
        <p:txBody>
          <a:bodyPr vert="horz" wrap="none">
            <a:spAutoFit/>
          </a:bodyPr>
          <a:lstStyle/>
          <a:p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  <a:cs typeface="华文行楷" panose="02010800040101010101" charset="-122"/>
              </a:rPr>
              <a:t>两个黄鹂鸣翠柳，</a:t>
            </a:r>
            <a:endParaRPr lang="en-US" altLang="zh-CN" dirty="0">
              <a:solidFill>
                <a:schemeClr val="tx1">
                  <a:lumMod val="65000"/>
                  <a:lumOff val="35000"/>
                </a:schemeClr>
              </a:solidFill>
              <a:latin typeface="方正古隶简体" panose="03000509000000000000" pitchFamily="65" charset="-122"/>
              <a:ea typeface="方正古隶简体" panose="03000509000000000000" pitchFamily="65" charset="-122"/>
              <a:cs typeface="华文行楷" panose="02010800040101010101" charset="-122"/>
            </a:endParaRPr>
          </a:p>
          <a:p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  <a:cs typeface="华文行楷" panose="02010800040101010101" charset="-122"/>
              </a:rPr>
              <a:t>一行白鹭上青天。</a:t>
            </a:r>
            <a:endParaRPr lang="en-US" altLang="zh-CN" dirty="0">
              <a:solidFill>
                <a:schemeClr val="tx1">
                  <a:lumMod val="65000"/>
                  <a:lumOff val="35000"/>
                </a:schemeClr>
              </a:solidFill>
              <a:latin typeface="方正古隶简体" panose="03000509000000000000" pitchFamily="65" charset="-122"/>
              <a:ea typeface="方正古隶简体" panose="03000509000000000000" pitchFamily="65" charset="-122"/>
              <a:cs typeface="华文行楷" panose="02010800040101010101" charset="-122"/>
            </a:endParaRPr>
          </a:p>
          <a:p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  <a:cs typeface="华文行楷" panose="02010800040101010101" charset="-122"/>
              </a:rPr>
              <a:t>窗含西岭千秋雪，</a:t>
            </a:r>
            <a:endParaRPr lang="en-US" altLang="zh-CN" dirty="0">
              <a:solidFill>
                <a:schemeClr val="tx1">
                  <a:lumMod val="65000"/>
                  <a:lumOff val="35000"/>
                </a:schemeClr>
              </a:solidFill>
              <a:latin typeface="方正古隶简体" panose="03000509000000000000" pitchFamily="65" charset="-122"/>
              <a:ea typeface="方正古隶简体" panose="03000509000000000000" pitchFamily="65" charset="-122"/>
              <a:cs typeface="华文行楷" panose="02010800040101010101" charset="-122"/>
            </a:endParaRPr>
          </a:p>
          <a:p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  <a:cs typeface="华文行楷" panose="02010800040101010101" charset="-122"/>
              </a:rPr>
              <a:t>门泊东吴万里船。</a:t>
            </a:r>
            <a:endParaRPr>
              <a:latin typeface="华文行楷" panose="02010800040101010101" charset="-122"/>
              <a:ea typeface="华文行楷" panose="02010800040101010101" charset="-122"/>
              <a:cs typeface="华文行楷" panose="02010800040101010101" charset="-122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8898389" y="4453102"/>
            <a:ext cx="2031325" cy="1200329"/>
          </a:xfrm>
          <a:prstGeom prst="rect">
            <a:avLst/>
          </a:prstGeom>
        </p:spPr>
        <p:txBody>
          <a:bodyPr vert="horz" wrap="none">
            <a:spAutoFit/>
          </a:bodyPr>
          <a:lstStyle/>
          <a:p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  <a:cs typeface="华文行楷" panose="02010800040101010101" charset="-122"/>
              </a:rPr>
              <a:t>北风吹雪四更初，</a:t>
            </a:r>
            <a:endParaRPr lang="en-US" altLang="zh-CN" dirty="0">
              <a:solidFill>
                <a:schemeClr val="tx1">
                  <a:lumMod val="65000"/>
                  <a:lumOff val="35000"/>
                </a:schemeClr>
              </a:solidFill>
              <a:latin typeface="方正古隶简体" panose="03000509000000000000" pitchFamily="65" charset="-122"/>
              <a:ea typeface="方正古隶简体" panose="03000509000000000000" pitchFamily="65" charset="-122"/>
              <a:cs typeface="华文行楷" panose="02010800040101010101" charset="-122"/>
            </a:endParaRPr>
          </a:p>
          <a:p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  <a:cs typeface="华文行楷" panose="02010800040101010101" charset="-122"/>
              </a:rPr>
              <a:t>嘉瑞天教及岁除。</a:t>
            </a:r>
            <a:endParaRPr lang="en-US" altLang="zh-CN" dirty="0">
              <a:solidFill>
                <a:schemeClr val="tx1">
                  <a:lumMod val="65000"/>
                  <a:lumOff val="35000"/>
                </a:schemeClr>
              </a:solidFill>
              <a:latin typeface="方正古隶简体" panose="03000509000000000000" pitchFamily="65" charset="-122"/>
              <a:ea typeface="方正古隶简体" panose="03000509000000000000" pitchFamily="65" charset="-122"/>
              <a:cs typeface="华文行楷" panose="02010800040101010101" charset="-122"/>
            </a:endParaRPr>
          </a:p>
          <a:p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  <a:cs typeface="华文行楷" panose="02010800040101010101" charset="-122"/>
              </a:rPr>
              <a:t>半盏屠苏犹未举，</a:t>
            </a:r>
            <a:endParaRPr lang="en-US" altLang="zh-CN" dirty="0">
              <a:solidFill>
                <a:schemeClr val="tx1">
                  <a:lumMod val="65000"/>
                  <a:lumOff val="35000"/>
                </a:schemeClr>
              </a:solidFill>
              <a:latin typeface="方正古隶简体" panose="03000509000000000000" pitchFamily="65" charset="-122"/>
              <a:ea typeface="方正古隶简体" panose="03000509000000000000" pitchFamily="65" charset="-122"/>
              <a:cs typeface="华文行楷" panose="02010800040101010101" charset="-122"/>
            </a:endParaRPr>
          </a:p>
          <a:p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  <a:cs typeface="华文行楷" panose="02010800040101010101" charset="-122"/>
              </a:rPr>
              <a:t>灯前小草写桃符。</a:t>
            </a:r>
            <a:endParaRPr>
              <a:latin typeface="华文行楷" panose="02010800040101010101" charset="-122"/>
              <a:ea typeface="华文行楷" panose="02010800040101010101" charset="-122"/>
              <a:cs typeface="华文行楷" panose="02010800040101010101" charset="-122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4545424" y="3771786"/>
            <a:ext cx="2934088" cy="46166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行楷繁体" panose="03000509000000000000" pitchFamily="65" charset="-122"/>
                <a:ea typeface="方正行楷繁体" panose="03000509000000000000" pitchFamily="65" charset="-122"/>
                <a:cs typeface="华文行楷" panose="02010800040101010101" charset="-122"/>
              </a:rPr>
              <a:t>填写内容</a:t>
            </a:r>
            <a:endParaRPr>
              <a:latin typeface="华文行楷" panose="02010800040101010101" charset="-122"/>
              <a:ea typeface="华文行楷" panose="02010800040101010101" charset="-122"/>
              <a:cs typeface="华文行楷" panose="02010800040101010101" charset="-122"/>
            </a:endParaRPr>
          </a:p>
        </p:txBody>
      </p:sp>
      <p:cxnSp>
        <p:nvCxnSpPr>
          <p:cNvPr id="28" name="直接连接符 27"/>
          <p:cNvCxnSpPr/>
          <p:nvPr/>
        </p:nvCxnSpPr>
        <p:spPr>
          <a:xfrm flipH="1">
            <a:off x="4537349" y="4346510"/>
            <a:ext cx="282696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文本框 28"/>
          <p:cNvSpPr txBox="1"/>
          <p:nvPr/>
        </p:nvSpPr>
        <p:spPr>
          <a:xfrm>
            <a:off x="8390593" y="3771786"/>
            <a:ext cx="2934088" cy="46166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行楷繁体" panose="03000509000000000000" pitchFamily="65" charset="-122"/>
                <a:ea typeface="方正行楷繁体" panose="03000509000000000000" pitchFamily="65" charset="-122"/>
                <a:cs typeface="华文行楷" panose="02010800040101010101" charset="-122"/>
              </a:rPr>
              <a:t>填写内容</a:t>
            </a:r>
            <a:endParaRPr>
              <a:latin typeface="华文行楷" panose="02010800040101010101" charset="-122"/>
              <a:ea typeface="华文行楷" panose="02010800040101010101" charset="-122"/>
              <a:cs typeface="华文行楷" panose="02010800040101010101" charset="-122"/>
            </a:endParaRPr>
          </a:p>
        </p:txBody>
      </p:sp>
      <p:cxnSp>
        <p:nvCxnSpPr>
          <p:cNvPr id="30" name="直接连接符 29"/>
          <p:cNvCxnSpPr/>
          <p:nvPr/>
        </p:nvCxnSpPr>
        <p:spPr>
          <a:xfrm flipH="1">
            <a:off x="8382518" y="4346510"/>
            <a:ext cx="282696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1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500"/>
                            </p:stCondLst>
                            <p:childTnLst>
                              <p:par>
                                <p:cTn id="26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8" dur="1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700"/>
                            </p:stCondLst>
                            <p:childTnLst>
                              <p:par>
                                <p:cTn id="30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10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7401"/>
                            </p:stCondLst>
                            <p:childTnLst>
                              <p:par>
                                <p:cTn id="34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6" dur="10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9101"/>
                            </p:stCondLst>
                            <p:childTnLst>
                              <p:par>
                                <p:cTn id="38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0" dur="1000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801"/>
                            </p:stCondLst>
                            <p:childTnLst>
                              <p:par>
                                <p:cTn id="4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1301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301"/>
                            </p:stCondLst>
                            <p:childTnLst>
                              <p:par>
                                <p:cTn id="4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3301"/>
                            </p:stCondLst>
                            <p:childTnLst>
                              <p:par>
                                <p:cTn id="5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5301"/>
                            </p:stCondLst>
                            <p:childTnLst>
                              <p:par>
                                <p:cTn id="6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5" dur="1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7001"/>
                            </p:stCondLst>
                            <p:childTnLst>
                              <p:par>
                                <p:cTn id="6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9" dur="10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8701"/>
                            </p:stCondLst>
                            <p:childTnLst>
                              <p:par>
                                <p:cTn id="7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3" dur="10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402"/>
                            </p:stCondLst>
                            <p:childTnLst>
                              <p:par>
                                <p:cTn id="7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7" dur="1000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2102"/>
                            </p:stCondLst>
                            <p:childTnLst>
                              <p:par>
                                <p:cTn id="7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2602"/>
                            </p:stCondLst>
                            <p:childTnLst>
                              <p:par>
                                <p:cTn id="8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2602"/>
                            </p:stCondLst>
                            <p:childTnLst>
                              <p:par>
                                <p:cTn id="86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7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9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0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1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2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4602"/>
                            </p:stCondLst>
                            <p:childTnLst>
                              <p:par>
                                <p:cTn id="9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8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6602"/>
                            </p:stCondLst>
                            <p:childTnLst>
                              <p:par>
                                <p:cTn id="100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2" dur="10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8303"/>
                            </p:stCondLst>
                            <p:childTnLst>
                              <p:par>
                                <p:cTn id="104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6" dur="10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30003"/>
                            </p:stCondLst>
                            <p:childTnLst>
                              <p:par>
                                <p:cTn id="108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0" dur="10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31703"/>
                            </p:stCondLst>
                            <p:childTnLst>
                              <p:par>
                                <p:cTn id="112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4" dur="1000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4" grpId="0" uiExpand="1" build="p"/>
      <p:bldP spid="25" grpId="0" uiExpand="1" build="p"/>
      <p:bldP spid="26" grpId="0" uiExpand="1" build="p"/>
      <p:bldP spid="27" grpId="0"/>
      <p:bldP spid="2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email">
            <a:alphaModFix amt="5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996531" y="1298153"/>
            <a:ext cx="8393653" cy="4158939"/>
            <a:chOff x="7210222" y="3140035"/>
            <a:chExt cx="1770664" cy="3272488"/>
          </a:xfrm>
        </p:grpSpPr>
        <p:sp>
          <p:nvSpPr>
            <p:cNvPr id="7" name="矩形 6"/>
            <p:cNvSpPr/>
            <p:nvPr/>
          </p:nvSpPr>
          <p:spPr>
            <a:xfrm>
              <a:off x="7210222" y="3140035"/>
              <a:ext cx="1770664" cy="3272488"/>
            </a:xfrm>
            <a:prstGeom prst="rect">
              <a:avLst/>
            </a:prstGeom>
            <a:solidFill>
              <a:srgbClr val="EBEBEB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1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7210222" y="3140035"/>
              <a:ext cx="1770664" cy="3272488"/>
            </a:xfrm>
            <a:prstGeom prst="rect">
              <a:avLst/>
            </a:prstGeom>
            <a:blipFill>
              <a:blip r:embed="rId3">
                <a:alphaModFix amt="26000"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rightnessContrast bright="18000"/>
                        </a14:imgEffect>
                        <a14:imgEffect>
                          <a14:colorTemperature colorTemp="5591"/>
                        </a14:imgEffect>
                        <a14:imgEffect>
                          <a14:saturation sat="28000"/>
                        </a14:imgEffect>
                        <a14:imgEffect>
                          <a14:sharpenSoften amount="50000"/>
                        </a14:imgEffect>
                      </a14:imgLayer>
                    </a14:imgProps>
                  </a:ext>
                </a:extLst>
              </a:blip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endParaRPr>
            </a:p>
          </p:txBody>
        </p:sp>
      </p:grpSp>
      <p:pic>
        <p:nvPicPr>
          <p:cNvPr id="9" name="图片 8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 rot="5400000" flipH="1" flipV="1">
            <a:off x="8203046" y="3643737"/>
            <a:ext cx="2801815" cy="3626711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2878559" y="1546778"/>
            <a:ext cx="4423779" cy="1200329"/>
            <a:chOff x="2878559" y="1546778"/>
            <a:chExt cx="4423779" cy="1200329"/>
          </a:xfrm>
        </p:grpSpPr>
        <p:sp>
          <p:nvSpPr>
            <p:cNvPr id="10" name="文本框 9"/>
            <p:cNvSpPr txBox="1"/>
            <p:nvPr/>
          </p:nvSpPr>
          <p:spPr>
            <a:xfrm>
              <a:off x="3673242" y="1546778"/>
              <a:ext cx="2940366" cy="1200329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r>
                <a:rPr lang="zh-CN" altLang="en-US" sz="7200" dirty="0">
                  <a:latin typeface="方正行楷繁体" panose="03000509000000000000" pitchFamily="65" charset="-122"/>
                  <a:ea typeface="方正行楷繁体" panose="03000509000000000000" pitchFamily="65" charset="-122"/>
                  <a:cs typeface="华文行楷" panose="02010800040101010101" charset="-122"/>
                </a:rPr>
                <a:t>过渡页</a:t>
              </a:r>
              <a:endParaRPr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endParaRPr>
            </a:p>
          </p:txBody>
        </p:sp>
        <p:cxnSp>
          <p:nvCxnSpPr>
            <p:cNvPr id="11" name="直接连接符 10"/>
            <p:cNvCxnSpPr/>
            <p:nvPr/>
          </p:nvCxnSpPr>
          <p:spPr>
            <a:xfrm flipH="1">
              <a:off x="2878559" y="2103777"/>
              <a:ext cx="68873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>
            <a:xfrm flipH="1">
              <a:off x="6613608" y="2103777"/>
              <a:ext cx="68873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slow" advClick="0" advTm="1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email">
            <a:alphaModFix amt="5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875692" y="-36512"/>
            <a:ext cx="8358555" cy="8013393"/>
            <a:chOff x="1875692" y="-36512"/>
            <a:chExt cx="8358555" cy="8013393"/>
          </a:xfrm>
        </p:grpSpPr>
        <p:grpSp>
          <p:nvGrpSpPr>
            <p:cNvPr id="6" name="组合 5"/>
            <p:cNvGrpSpPr/>
            <p:nvPr/>
          </p:nvGrpSpPr>
          <p:grpSpPr>
            <a:xfrm>
              <a:off x="1875692" y="-36512"/>
              <a:ext cx="8358555" cy="6857999"/>
              <a:chOff x="7210222" y="3140035"/>
              <a:chExt cx="1770664" cy="3272488"/>
            </a:xfrm>
          </p:grpSpPr>
          <p:sp>
            <p:nvSpPr>
              <p:cNvPr id="7" name="矩形 6"/>
              <p:cNvSpPr/>
              <p:nvPr/>
            </p:nvSpPr>
            <p:spPr>
              <a:xfrm>
                <a:off x="7210222" y="3140035"/>
                <a:ext cx="1770664" cy="3272488"/>
              </a:xfrm>
              <a:prstGeom prst="rect">
                <a:avLst/>
              </a:prstGeom>
              <a:solidFill>
                <a:srgbClr val="EBEBEB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17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华文行楷" panose="02010800040101010101" charset="-122"/>
                  <a:ea typeface="华文行楷" panose="02010800040101010101" charset="-122"/>
                  <a:cs typeface="华文行楷" panose="02010800040101010101" charset="-122"/>
                </a:endParaRPr>
              </a:p>
            </p:txBody>
          </p:sp>
          <p:sp>
            <p:nvSpPr>
              <p:cNvPr id="8" name="矩形 7"/>
              <p:cNvSpPr/>
              <p:nvPr/>
            </p:nvSpPr>
            <p:spPr>
              <a:xfrm>
                <a:off x="7210222" y="3140035"/>
                <a:ext cx="1770664" cy="3272488"/>
              </a:xfrm>
              <a:prstGeom prst="rect">
                <a:avLst/>
              </a:prstGeom>
              <a:blipFill>
                <a:blip r:embed="rId3">
                  <a:alphaModFix amt="26000"/>
                  <a:extLst>
                    <a:ext uri="{BEBA8EAE-BF5A-486C-A8C5-ECC9F3942E4B}">
                      <a14:imgProps xmlns:a14="http://schemas.microsoft.com/office/drawing/2010/main">
                        <a14:imgLayer r:embed="rId4">
                          <a14:imgEffect>
                            <a14:brightnessContrast bright="18000"/>
                          </a14:imgEffect>
                          <a14:imgEffect>
                            <a14:colorTemperature colorTemp="5591"/>
                          </a14:imgEffect>
                          <a14:imgEffect>
                            <a14:saturation sat="28000"/>
                          </a14:imgEffect>
                          <a14:imgEffect>
                            <a14:sharpenSoften amount="50000"/>
                          </a14:imgEffect>
                        </a14:imgLayer>
                      </a14:imgProps>
                    </a:ext>
                  </a:extLst>
                </a:blip>
                <a:tile tx="0" ty="0" sx="100000" sy="100000" flip="none" algn="tl"/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华文行楷" panose="02010800040101010101" charset="-122"/>
                  <a:ea typeface="华文行楷" panose="02010800040101010101" charset="-122"/>
                  <a:cs typeface="华文行楷" panose="02010800040101010101" charset="-122"/>
                </a:endParaRPr>
              </a:p>
            </p:txBody>
          </p:sp>
        </p:grpSp>
        <p:sp>
          <p:nvSpPr>
            <p:cNvPr id="18" name="矩形 17"/>
            <p:cNvSpPr/>
            <p:nvPr/>
          </p:nvSpPr>
          <p:spPr>
            <a:xfrm>
              <a:off x="4157490" y="98973"/>
              <a:ext cx="430887" cy="7877908"/>
            </a:xfrm>
            <a:prstGeom prst="rect">
              <a:avLst/>
            </a:prstGeom>
          </p:spPr>
          <p:txBody>
            <a:bodyPr vert="eaVert" wrap="square">
              <a:spAutoFit/>
            </a:bodyPr>
            <a:lstStyle/>
            <a:p>
              <a:r>
                <a:rPr lang="zh-CN" altLang="en-US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方正古隶简体" panose="03000509000000000000" pitchFamily="65" charset="-122"/>
                  <a:ea typeface="方正古隶简体" panose="03000509000000000000" pitchFamily="65" charset="-122"/>
                  <a:cs typeface="华文行楷" panose="02010800040101010101" charset="-122"/>
                </a:rPr>
                <a:t>两个黄鹂鸣翠柳，一行白鹭上青天。窗含西岭千秋雪，门泊东吴万里船。</a:t>
              </a:r>
              <a:endParaRPr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>
              <a:off x="3639357" y="98973"/>
              <a:ext cx="430887" cy="6658233"/>
            </a:xfrm>
            <a:prstGeom prst="rect">
              <a:avLst/>
            </a:prstGeom>
          </p:spPr>
          <p:txBody>
            <a:bodyPr vert="eaVert" wrap="none">
              <a:spAutoFit/>
            </a:bodyPr>
            <a:lstStyle/>
            <a:p>
              <a:r>
                <a:rPr lang="zh-CN" altLang="en-US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方正古隶简体" panose="03000509000000000000" pitchFamily="65" charset="-122"/>
                  <a:ea typeface="方正古隶简体" panose="03000509000000000000" pitchFamily="65" charset="-122"/>
                  <a:cs typeface="华文行楷" panose="02010800040101010101" charset="-122"/>
                </a:rPr>
                <a:t>北风吹雪四更初，嘉瑞天教及岁除。半盏屠苏犹未举，灯前小草写桃符。</a:t>
              </a:r>
              <a:endParaRPr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endParaRPr>
            </a:p>
          </p:txBody>
        </p:sp>
      </p:grpSp>
      <p:pic>
        <p:nvPicPr>
          <p:cNvPr id="9" name="图片 8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 rot="10800000" flipV="1">
            <a:off x="0" y="3189688"/>
            <a:ext cx="1875692" cy="2427925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5085607" y="1217855"/>
            <a:ext cx="2909052" cy="46166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行楷繁体" panose="03000509000000000000" pitchFamily="65" charset="-122"/>
                <a:ea typeface="方正行楷繁体" panose="03000509000000000000" pitchFamily="65" charset="-122"/>
                <a:cs typeface="华文行楷" panose="02010800040101010101" charset="-122"/>
              </a:rPr>
              <a:t>填写内容</a:t>
            </a:r>
            <a:endParaRPr>
              <a:latin typeface="华文行楷" panose="02010800040101010101" charset="-122"/>
              <a:ea typeface="华文行楷" panose="02010800040101010101" charset="-122"/>
              <a:cs typeface="华文行楷" panose="02010800040101010101" charset="-122"/>
            </a:endParaRPr>
          </a:p>
        </p:txBody>
      </p:sp>
      <p:cxnSp>
        <p:nvCxnSpPr>
          <p:cNvPr id="11" name="直接连接符 10"/>
          <p:cNvCxnSpPr/>
          <p:nvPr/>
        </p:nvCxnSpPr>
        <p:spPr>
          <a:xfrm flipH="1">
            <a:off x="4989279" y="1717629"/>
            <a:ext cx="30053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矩形 11"/>
          <p:cNvSpPr/>
          <p:nvPr/>
        </p:nvSpPr>
        <p:spPr>
          <a:xfrm>
            <a:off x="5216694" y="1755739"/>
            <a:ext cx="2646878" cy="461665"/>
          </a:xfrm>
          <a:prstGeom prst="rect">
            <a:avLst/>
          </a:prstGeom>
        </p:spPr>
        <p:txBody>
          <a:bodyPr vert="horz" wrap="none">
            <a:spAutoFit/>
          </a:bodyPr>
          <a:lstStyle/>
          <a:p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  <a:cs typeface="华文行楷" panose="02010800040101010101" charset="-122"/>
              </a:rPr>
              <a:t>新年都未有芳华，二月初惊见草芽。</a:t>
            </a: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  <a:latin typeface="方正古隶简体" panose="03000509000000000000" pitchFamily="65" charset="-122"/>
              <a:ea typeface="方正古隶简体" panose="03000509000000000000" pitchFamily="65" charset="-122"/>
              <a:cs typeface="华文行楷" panose="02010800040101010101" charset="-122"/>
            </a:endParaRPr>
          </a:p>
          <a:p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  <a:cs typeface="华文行楷" panose="02010800040101010101" charset="-122"/>
              </a:rPr>
              <a:t>白雪却嫌春色晚，故穿庭树作飞花。</a:t>
            </a:r>
            <a:endParaRPr>
              <a:latin typeface="华文行楷" panose="02010800040101010101" charset="-122"/>
              <a:ea typeface="华文行楷" panose="02010800040101010101" charset="-122"/>
              <a:cs typeface="华文行楷" panose="02010800040101010101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5182886" y="2455600"/>
            <a:ext cx="2554545" cy="316201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  <a:cs typeface="华文行楷" panose="02010800040101010101" charset="-122"/>
              </a:rPr>
              <a:t>长安大雪天，鸟雀难相觅。其中豪贵家，</a:t>
            </a: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方正古隶简体" panose="03000509000000000000" pitchFamily="65" charset="-122"/>
              <a:ea typeface="方正古隶简体" panose="03000509000000000000" pitchFamily="65" charset="-122"/>
              <a:cs typeface="华文行楷" panose="02010800040101010101" charset="-122"/>
            </a:endParaRPr>
          </a:p>
          <a:p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方正古隶简体" panose="03000509000000000000" pitchFamily="65" charset="-122"/>
              <a:ea typeface="方正古隶简体" panose="03000509000000000000" pitchFamily="65" charset="-122"/>
              <a:cs typeface="华文行楷" panose="02010800040101010101" charset="-122"/>
            </a:endParaRPr>
          </a:p>
          <a:p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  <a:cs typeface="华文行楷" panose="02010800040101010101" charset="-122"/>
              </a:rPr>
              <a:t>捣椒泥四壁。</a:t>
            </a:r>
            <a:b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  <a:cs typeface="华文行楷" panose="02010800040101010101" charset="-122"/>
              </a:rPr>
            </a:b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方正古隶简体" panose="03000509000000000000" pitchFamily="65" charset="-122"/>
              <a:ea typeface="方正古隶简体" panose="03000509000000000000" pitchFamily="65" charset="-122"/>
              <a:cs typeface="华文行楷" panose="02010800040101010101" charset="-122"/>
            </a:endParaRPr>
          </a:p>
          <a:p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  <a:cs typeface="华文行楷" panose="02010800040101010101" charset="-122"/>
              </a:rPr>
              <a:t>到处爇红炉，周回下罗幂。暖手调金丝，</a:t>
            </a: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方正古隶简体" panose="03000509000000000000" pitchFamily="65" charset="-122"/>
              <a:ea typeface="方正古隶简体" panose="03000509000000000000" pitchFamily="65" charset="-122"/>
              <a:cs typeface="华文行楷" panose="02010800040101010101" charset="-122"/>
            </a:endParaRPr>
          </a:p>
          <a:p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方正古隶简体" panose="03000509000000000000" pitchFamily="65" charset="-122"/>
              <a:ea typeface="方正古隶简体" panose="03000509000000000000" pitchFamily="65" charset="-122"/>
              <a:cs typeface="华文行楷" panose="02010800040101010101" charset="-122"/>
            </a:endParaRPr>
          </a:p>
          <a:p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  <a:cs typeface="华文行楷" panose="02010800040101010101" charset="-122"/>
              </a:rPr>
              <a:t>蘸甲斟琼液。</a:t>
            </a:r>
            <a:b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  <a:cs typeface="华文行楷" panose="02010800040101010101" charset="-122"/>
              </a:rPr>
            </a:b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方正古隶简体" panose="03000509000000000000" pitchFamily="65" charset="-122"/>
              <a:ea typeface="方正古隶简体" panose="03000509000000000000" pitchFamily="65" charset="-122"/>
              <a:cs typeface="华文行楷" panose="02010800040101010101" charset="-122"/>
            </a:endParaRPr>
          </a:p>
          <a:p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  <a:cs typeface="华文行楷" panose="02010800040101010101" charset="-122"/>
              </a:rPr>
              <a:t>醉唱玉尘飞，困融香汗滴。岂知饥寒人，</a:t>
            </a: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方正古隶简体" panose="03000509000000000000" pitchFamily="65" charset="-122"/>
              <a:ea typeface="方正古隶简体" panose="03000509000000000000" pitchFamily="65" charset="-122"/>
              <a:cs typeface="华文行楷" panose="02010800040101010101" charset="-122"/>
            </a:endParaRPr>
          </a:p>
          <a:p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方正古隶简体" panose="03000509000000000000" pitchFamily="65" charset="-122"/>
              <a:ea typeface="方正古隶简体" panose="03000509000000000000" pitchFamily="65" charset="-122"/>
              <a:cs typeface="华文行楷" panose="02010800040101010101" charset="-122"/>
            </a:endParaRPr>
          </a:p>
          <a:p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古隶简体" panose="03000509000000000000" pitchFamily="65" charset="-122"/>
                <a:ea typeface="方正古隶简体" panose="03000509000000000000" pitchFamily="65" charset="-122"/>
                <a:cs typeface="华文行楷" panose="02010800040101010101" charset="-122"/>
              </a:rPr>
              <a:t>手脚生皴劈。</a:t>
            </a:r>
            <a:endParaRPr>
              <a:latin typeface="华文行楷" panose="02010800040101010101" charset="-122"/>
              <a:ea typeface="华文行楷" panose="02010800040101010101" charset="-122"/>
              <a:cs typeface="华文行楷" panose="02010800040101010101" charset="-122"/>
            </a:endParaRPr>
          </a:p>
        </p:txBody>
      </p:sp>
    </p:spTree>
  </p:cSld>
  <p:clrMapOvr>
    <a:masterClrMapping/>
  </p:clrMapOvr>
  <p:transition spd="slow" advClick="0" advTm="1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500"/>
                            </p:stCondLst>
                            <p:childTnLst>
                              <p:par>
                                <p:cTn id="2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699"/>
                            </p:stCondLst>
                            <p:childTnLst>
                              <p:par>
                                <p:cTn id="2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10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199"/>
                            </p:stCondLst>
                            <p:childTnLst>
                              <p:par>
                                <p:cTn id="3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5" dur="10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4899"/>
                            </p:stCondLst>
                            <p:childTnLst>
                              <p:par>
                                <p:cTn id="3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9" dur="1000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6399"/>
                            </p:stCondLst>
                            <p:childTnLst>
                              <p:par>
                                <p:cTn id="4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3" dur="1000"/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9099"/>
                            </p:stCondLst>
                            <p:childTnLst>
                              <p:par>
                                <p:cTn id="4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7" dur="1000"/>
                                        <p:tgtEl>
                                          <p:spTgt spid="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 uiExpand="1" build="p"/>
      <p:bldP spid="17" grpId="0" uiExpand="1" build="p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1257</Words>
  <Application>Microsoft Office PowerPoint</Application>
  <PresentationFormat>宽屏</PresentationFormat>
  <Paragraphs>136</Paragraphs>
  <Slides>17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4" baseType="lpstr">
      <vt:lpstr>Calibri</vt:lpstr>
      <vt:lpstr>华文行楷</vt:lpstr>
      <vt:lpstr>等线 Light</vt:lpstr>
      <vt:lpstr>方正行楷繁体</vt:lpstr>
      <vt:lpstr>Arial</vt:lpstr>
      <vt:lpstr>方正古隶简体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天 下</cp:lastModifiedBy>
  <cp:revision>3</cp:revision>
  <dcterms:created xsi:type="dcterms:W3CDTF">2016-07-26T07:52:00Z</dcterms:created>
  <dcterms:modified xsi:type="dcterms:W3CDTF">2021-01-04T14:27:22Z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2052-11.1.0.9513</vt:lpwstr>
  </property>
</Properties>
</file>