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311" r:id="rId3"/>
    <p:sldId id="258" r:id="rId4"/>
    <p:sldId id="263" r:id="rId5"/>
    <p:sldId id="268" r:id="rId6"/>
    <p:sldId id="271" r:id="rId7"/>
    <p:sldId id="290" r:id="rId8"/>
    <p:sldId id="269" r:id="rId9"/>
    <p:sldId id="273" r:id="rId10"/>
    <p:sldId id="262" r:id="rId11"/>
    <p:sldId id="260" r:id="rId12"/>
    <p:sldId id="286" r:id="rId13"/>
    <p:sldId id="261" r:id="rId14"/>
    <p:sldId id="274" r:id="rId15"/>
    <p:sldId id="264" r:id="rId16"/>
    <p:sldId id="287" r:id="rId17"/>
    <p:sldId id="265" r:id="rId18"/>
    <p:sldId id="288" r:id="rId19"/>
    <p:sldId id="272" r:id="rId20"/>
    <p:sldId id="275" r:id="rId21"/>
    <p:sldId id="267" r:id="rId22"/>
    <p:sldId id="285" r:id="rId23"/>
    <p:sldId id="289" r:id="rId24"/>
    <p:sldId id="270" r:id="rId25"/>
    <p:sldId id="291" r:id="rId26"/>
    <p:sldId id="312" r:id="rId27"/>
  </p:sldIdLst>
  <p:sldSz cx="12192000" cy="6858000"/>
  <p:notesSz cx="6858000" cy="9144000"/>
  <p:defaultTextStyle>
    <a:defPPr>
      <a:defRPr lang="zh-CN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17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C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/>
    <p:restoredTop sz="90566"/>
  </p:normalViewPr>
  <p:slideViewPr>
    <p:cSldViewPr snapToGrid="0" showGuides="1">
      <p:cViewPr varScale="1">
        <p:scale>
          <a:sx n="103" d="100"/>
          <a:sy n="103" d="100"/>
        </p:scale>
        <p:origin x="912" y="132"/>
      </p:cViewPr>
      <p:guideLst>
        <p:guide orient="horz" pos="217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E4D0C9-AA62-48C9-ABCA-03A79D14B6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t>2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EEA-F3CE-434C-AE1F-E01858C8E7D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86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t>13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34353-5049-4D6E-975D-6583BE8E98D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34353-5049-4D6E-975D-6583BE8E98D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37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t>19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84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t>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28F8A-CD66-4840-9519-BA6D1AEDB21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34353-5049-4D6E-975D-6583BE8E98D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EEA-F3CE-434C-AE1F-E01858C8E7D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35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t>8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058A32-4176-4FC7-B0AE-E46EFDB93A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058A32-4176-4FC7-B0AE-E46EFDB93A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058A32-4176-4FC7-B0AE-E46EFDB93A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25DC9A-0644-44F1-8C86-2596F23968A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25DC9A-0644-44F1-8C86-2596F23968A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25DC9A-0644-44F1-8C86-2596F23968A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25DC9A-0644-44F1-8C86-2596F23968A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25DC9A-0644-44F1-8C86-2596F23968A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25DC9A-0644-44F1-8C86-2596F23968A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25DC9A-0644-44F1-8C86-2596F23968A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25DC9A-0644-44F1-8C86-2596F23968A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59828D-00C8-4307-BF4B-6AEFD171B9E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2021/1/4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058A32-4176-4FC7-B0AE-E46EFDB93A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25DC9A-0644-44F1-8C86-2596F23968A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25DC9A-0644-44F1-8C86-2596F23968A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25DC9A-0644-44F1-8C86-2596F23968A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25DC9A-0644-44F1-8C86-2596F23968A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25DC9A-0644-44F1-8C86-2596F23968A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25DC9A-0644-44F1-8C86-2596F23968A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25DC9A-0644-44F1-8C86-2596F23968A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25DC9A-0644-44F1-8C86-2596F23968A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25DC9A-0644-44F1-8C86-2596F23968A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25DC9A-0644-44F1-8C86-2596F23968A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058A32-4176-4FC7-B0AE-E46EFDB93A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058A32-4176-4FC7-B0AE-E46EFDB93A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058A32-4176-4FC7-B0AE-E46EFDB93A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058A32-4176-4FC7-B0AE-E46EFDB93A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058A32-4176-4FC7-B0AE-E46EFDB93A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058A32-4176-4FC7-B0AE-E46EFDB93A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058A32-4176-4FC7-B0AE-E46EFDB93A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59828D-00C8-4307-BF4B-6AEFD171B9E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2021/1/4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058A32-4176-4FC7-B0AE-E46EFDB93A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25DC9A-0644-44F1-8C86-2596F23968A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3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40010932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6035" y="-36830"/>
            <a:ext cx="12223115" cy="6929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0160" y="635"/>
            <a:ext cx="12233275" cy="6891655"/>
          </a:xfrm>
          <a:prstGeom prst="rect">
            <a:avLst/>
          </a:prstGeom>
        </p:spPr>
      </p:pic>
      <p:grpSp>
        <p:nvGrpSpPr>
          <p:cNvPr id="25602" name="组合 3"/>
          <p:cNvGrpSpPr/>
          <p:nvPr/>
        </p:nvGrpSpPr>
        <p:grpSpPr>
          <a:xfrm>
            <a:off x="152400" y="214313"/>
            <a:ext cx="5365750" cy="965200"/>
            <a:chOff x="193779" y="40265"/>
            <a:chExt cx="6466453" cy="1163332"/>
          </a:xfrm>
        </p:grpSpPr>
        <p:pic>
          <p:nvPicPr>
            <p:cNvPr id="25620" name="Picture 9" descr="F:\ppt素材\图标\我收集的图标\字体\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3077989" y="-2378646"/>
              <a:ext cx="899790" cy="62646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21" name="Picture 6" descr="F:\超棒ppt模板\中国风\中国风物件\maobi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779" y="40265"/>
              <a:ext cx="985348" cy="9853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22" name="TextBox 2"/>
            <p:cNvSpPr txBox="1"/>
            <p:nvPr/>
          </p:nvSpPr>
          <p:spPr>
            <a:xfrm>
              <a:off x="1585183" y="633875"/>
              <a:ext cx="2674359" cy="4451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单击此处添加标题</a:t>
              </a: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5603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2375" y="1127125"/>
            <a:ext cx="1579563" cy="1595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2690813"/>
            <a:ext cx="1579563" cy="1597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3088" y="3865563"/>
            <a:ext cx="1579562" cy="1597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25" y="2052638"/>
            <a:ext cx="1579563" cy="1597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700" y="2344738"/>
            <a:ext cx="3152775" cy="45545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08" name="组合 12"/>
          <p:cNvGrpSpPr/>
          <p:nvPr/>
        </p:nvGrpSpPr>
        <p:grpSpPr>
          <a:xfrm>
            <a:off x="3112373" y="1755775"/>
            <a:ext cx="7155027" cy="3190943"/>
            <a:chOff x="3029454" y="2065174"/>
            <a:chExt cx="5908470" cy="2634832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3665050" y="3479576"/>
              <a:ext cx="680200" cy="650626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5326449" y="3875620"/>
              <a:ext cx="840879" cy="559029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7141488" y="2613546"/>
              <a:ext cx="826040" cy="631825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12" name="文本框 16"/>
            <p:cNvSpPr txBox="1"/>
            <p:nvPr/>
          </p:nvSpPr>
          <p:spPr>
            <a:xfrm>
              <a:off x="3029454" y="2860927"/>
              <a:ext cx="792088" cy="3303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2011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613" name="文本框 17"/>
            <p:cNvSpPr txBox="1"/>
            <p:nvPr/>
          </p:nvSpPr>
          <p:spPr>
            <a:xfrm>
              <a:off x="4442183" y="4369616"/>
              <a:ext cx="792088" cy="3303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2012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614" name="文本框 18"/>
            <p:cNvSpPr txBox="1"/>
            <p:nvPr/>
          </p:nvSpPr>
          <p:spPr>
            <a:xfrm>
              <a:off x="6347348" y="3402922"/>
              <a:ext cx="792088" cy="3303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2013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615" name="文本框 19"/>
            <p:cNvSpPr txBox="1"/>
            <p:nvPr/>
          </p:nvSpPr>
          <p:spPr>
            <a:xfrm>
              <a:off x="8145836" y="2065174"/>
              <a:ext cx="792088" cy="3303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0160" y="635"/>
            <a:ext cx="12233275" cy="689165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 bwMode="auto">
          <a:xfrm>
            <a:off x="5916790" y="2224108"/>
            <a:ext cx="6186218" cy="2745364"/>
            <a:chOff x="3779838" y="1487488"/>
            <a:chExt cx="5365750" cy="2381250"/>
          </a:xfrm>
        </p:grpSpPr>
        <p:grpSp>
          <p:nvGrpSpPr>
            <p:cNvPr id="8" name="组合 37"/>
            <p:cNvGrpSpPr/>
            <p:nvPr/>
          </p:nvGrpSpPr>
          <p:grpSpPr bwMode="auto">
            <a:xfrm>
              <a:off x="3779838" y="1487488"/>
              <a:ext cx="5365750" cy="1147762"/>
              <a:chOff x="3779912" y="1487410"/>
              <a:chExt cx="5366325" cy="1147810"/>
            </a:xfrm>
          </p:grpSpPr>
          <p:sp>
            <p:nvSpPr>
              <p:cNvPr id="23" name="Freeform 6"/>
              <p:cNvSpPr/>
              <p:nvPr/>
            </p:nvSpPr>
            <p:spPr bwMode="auto">
              <a:xfrm>
                <a:off x="3779912" y="1487410"/>
                <a:ext cx="5366325" cy="1147810"/>
              </a:xfrm>
              <a:custGeom>
                <a:avLst/>
                <a:gdLst>
                  <a:gd name="T0" fmla="*/ 0 w 293"/>
                  <a:gd name="T1" fmla="*/ 0 h 67"/>
                  <a:gd name="T2" fmla="*/ 2147483647 w 293"/>
                  <a:gd name="T3" fmla="*/ 0 h 67"/>
                  <a:gd name="T4" fmla="*/ 2147483647 w 293"/>
                  <a:gd name="T5" fmla="*/ 2147483647 h 67"/>
                  <a:gd name="T6" fmla="*/ 2147483647 w 293"/>
                  <a:gd name="T7" fmla="*/ 2147483647 h 67"/>
                  <a:gd name="T8" fmla="*/ 2147483647 w 293"/>
                  <a:gd name="T9" fmla="*/ 2147483647 h 67"/>
                  <a:gd name="T10" fmla="*/ 2147483647 w 293"/>
                  <a:gd name="T11" fmla="*/ 2147483647 h 67"/>
                  <a:gd name="T12" fmla="*/ 2147483647 w 293"/>
                  <a:gd name="T13" fmla="*/ 2147483647 h 67"/>
                  <a:gd name="T14" fmla="*/ 0 w 293"/>
                  <a:gd name="T15" fmla="*/ 2147483647 h 67"/>
                  <a:gd name="T16" fmla="*/ 0 w 293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3" h="67">
                    <a:moveTo>
                      <a:pt x="0" y="0"/>
                    </a:moveTo>
                    <a:lnTo>
                      <a:pt x="198" y="0"/>
                    </a:lnTo>
                    <a:lnTo>
                      <a:pt x="246" y="46"/>
                    </a:lnTo>
                    <a:lnTo>
                      <a:pt x="293" y="46"/>
                    </a:lnTo>
                    <a:lnTo>
                      <a:pt x="293" y="67"/>
                    </a:lnTo>
                    <a:lnTo>
                      <a:pt x="246" y="67"/>
                    </a:lnTo>
                    <a:lnTo>
                      <a:pt x="198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913765">
                  <a:defRPr/>
                </a:pPr>
                <a:endParaRPr lang="zh-CN" altLang="en-US" sz="1775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TextBox 18"/>
              <p:cNvSpPr txBox="1">
                <a:spLocks noChangeArrowheads="1"/>
              </p:cNvSpPr>
              <p:nvPr/>
            </p:nvSpPr>
            <p:spPr bwMode="auto">
              <a:xfrm>
                <a:off x="4092311" y="1625570"/>
                <a:ext cx="1728192" cy="262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650"/>
                  </a:lnSpc>
                  <a:buClr>
                    <a:srgbClr val="0070C0"/>
                  </a:buClr>
                  <a:defRPr sz="105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defTabSz="913765"/>
                <a:r>
                  <a:rPr lang="zh-CN" altLang="en-US" sz="1315" dirty="0">
                    <a:solidFill>
                      <a:prstClr val="white"/>
                    </a:solidFill>
                  </a:rPr>
                  <a:t>点击添加文本内容</a:t>
                </a:r>
              </a:p>
            </p:txBody>
          </p:sp>
          <p:sp>
            <p:nvSpPr>
              <p:cNvPr id="25" name="TextBox 19"/>
              <p:cNvSpPr txBox="1">
                <a:spLocks noChangeArrowheads="1"/>
              </p:cNvSpPr>
              <p:nvPr/>
            </p:nvSpPr>
            <p:spPr bwMode="auto">
              <a:xfrm>
                <a:off x="5867698" y="1616920"/>
                <a:ext cx="1031986" cy="394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 algn="ctr" defTabSz="913765">
                  <a:defRPr/>
                </a:pPr>
                <a:r>
                  <a:rPr lang="en-US" altLang="zh-CN" sz="2365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50%</a:t>
                </a:r>
                <a:endParaRPr lang="zh-CN" altLang="en-US" sz="2365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组合 35"/>
            <p:cNvGrpSpPr/>
            <p:nvPr/>
          </p:nvGrpSpPr>
          <p:grpSpPr bwMode="auto">
            <a:xfrm>
              <a:off x="3779838" y="2070100"/>
              <a:ext cx="5365750" cy="925513"/>
              <a:chOff x="3779912" y="2069881"/>
              <a:chExt cx="5366325" cy="925101"/>
            </a:xfrm>
          </p:grpSpPr>
          <p:sp>
            <p:nvSpPr>
              <p:cNvPr id="20" name="Freeform 7"/>
              <p:cNvSpPr/>
              <p:nvPr/>
            </p:nvSpPr>
            <p:spPr bwMode="auto">
              <a:xfrm>
                <a:off x="3779912" y="2069881"/>
                <a:ext cx="5366325" cy="925101"/>
              </a:xfrm>
              <a:custGeom>
                <a:avLst/>
                <a:gdLst>
                  <a:gd name="T0" fmla="*/ 0 w 293"/>
                  <a:gd name="T1" fmla="*/ 0 h 54"/>
                  <a:gd name="T2" fmla="*/ 2147483647 w 293"/>
                  <a:gd name="T3" fmla="*/ 0 h 54"/>
                  <a:gd name="T4" fmla="*/ 2147483647 w 293"/>
                  <a:gd name="T5" fmla="*/ 2147483647 h 54"/>
                  <a:gd name="T6" fmla="*/ 2147483647 w 293"/>
                  <a:gd name="T7" fmla="*/ 2147483647 h 54"/>
                  <a:gd name="T8" fmla="*/ 2147483647 w 293"/>
                  <a:gd name="T9" fmla="*/ 2147483647 h 54"/>
                  <a:gd name="T10" fmla="*/ 2147483647 w 293"/>
                  <a:gd name="T11" fmla="*/ 2147483647 h 54"/>
                  <a:gd name="T12" fmla="*/ 2147483647 w 293"/>
                  <a:gd name="T13" fmla="*/ 2147483647 h 54"/>
                  <a:gd name="T14" fmla="*/ 0 w 293"/>
                  <a:gd name="T15" fmla="*/ 2147483647 h 54"/>
                  <a:gd name="T16" fmla="*/ 0 w 293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3" h="54">
                    <a:moveTo>
                      <a:pt x="0" y="0"/>
                    </a:moveTo>
                    <a:lnTo>
                      <a:pt x="198" y="0"/>
                    </a:lnTo>
                    <a:lnTo>
                      <a:pt x="246" y="33"/>
                    </a:lnTo>
                    <a:lnTo>
                      <a:pt x="293" y="33"/>
                    </a:lnTo>
                    <a:lnTo>
                      <a:pt x="293" y="54"/>
                    </a:lnTo>
                    <a:lnTo>
                      <a:pt x="246" y="54"/>
                    </a:lnTo>
                    <a:lnTo>
                      <a:pt x="198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913765">
                  <a:defRPr/>
                </a:pPr>
                <a:endParaRPr lang="zh-CN" altLang="en-US" sz="1775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TextBox 21"/>
              <p:cNvSpPr txBox="1">
                <a:spLocks noChangeArrowheads="1"/>
              </p:cNvSpPr>
              <p:nvPr/>
            </p:nvSpPr>
            <p:spPr bwMode="auto">
              <a:xfrm>
                <a:off x="4092311" y="2194576"/>
                <a:ext cx="1728192" cy="262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650"/>
                  </a:lnSpc>
                  <a:buClr>
                    <a:srgbClr val="0070C0"/>
                  </a:buClr>
                  <a:defRPr sz="105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defTabSz="913765"/>
                <a:r>
                  <a:rPr lang="zh-CN" altLang="en-US" sz="1315" dirty="0">
                    <a:solidFill>
                      <a:prstClr val="white"/>
                    </a:solidFill>
                  </a:rPr>
                  <a:t>点击添加文本内容</a:t>
                </a:r>
              </a:p>
            </p:txBody>
          </p:sp>
          <p:sp>
            <p:nvSpPr>
              <p:cNvPr id="22" name="TextBox 22"/>
              <p:cNvSpPr txBox="1">
                <a:spLocks noChangeArrowheads="1"/>
              </p:cNvSpPr>
              <p:nvPr/>
            </p:nvSpPr>
            <p:spPr bwMode="auto">
              <a:xfrm>
                <a:off x="5893100" y="2202058"/>
                <a:ext cx="1030398" cy="394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 algn="ctr" defTabSz="913765">
                  <a:defRPr/>
                </a:pPr>
                <a:r>
                  <a:rPr lang="en-US" altLang="zh-CN" sz="2365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10%</a:t>
                </a:r>
                <a:endParaRPr lang="zh-CN" altLang="en-US" sz="2365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组合 36"/>
            <p:cNvGrpSpPr/>
            <p:nvPr/>
          </p:nvGrpSpPr>
          <p:grpSpPr bwMode="auto">
            <a:xfrm>
              <a:off x="3779838" y="2652713"/>
              <a:ext cx="5365750" cy="719137"/>
              <a:chOff x="3779912" y="2652352"/>
              <a:chExt cx="5366325" cy="719523"/>
            </a:xfrm>
          </p:grpSpPr>
          <p:sp>
            <p:nvSpPr>
              <p:cNvPr id="16" name="Freeform 8"/>
              <p:cNvSpPr/>
              <p:nvPr/>
            </p:nvSpPr>
            <p:spPr bwMode="auto">
              <a:xfrm>
                <a:off x="3779912" y="2652352"/>
                <a:ext cx="5366325" cy="719523"/>
              </a:xfrm>
              <a:custGeom>
                <a:avLst/>
                <a:gdLst>
                  <a:gd name="T0" fmla="*/ 0 w 293"/>
                  <a:gd name="T1" fmla="*/ 0 h 42"/>
                  <a:gd name="T2" fmla="*/ 2147483647 w 293"/>
                  <a:gd name="T3" fmla="*/ 0 h 42"/>
                  <a:gd name="T4" fmla="*/ 2147483647 w 293"/>
                  <a:gd name="T5" fmla="*/ 2147483647 h 42"/>
                  <a:gd name="T6" fmla="*/ 2147483647 w 293"/>
                  <a:gd name="T7" fmla="*/ 2147483647 h 42"/>
                  <a:gd name="T8" fmla="*/ 2147483647 w 293"/>
                  <a:gd name="T9" fmla="*/ 2147483647 h 42"/>
                  <a:gd name="T10" fmla="*/ 2147483647 w 293"/>
                  <a:gd name="T11" fmla="*/ 2147483647 h 42"/>
                  <a:gd name="T12" fmla="*/ 2147483647 w 293"/>
                  <a:gd name="T13" fmla="*/ 2147483647 h 42"/>
                  <a:gd name="T14" fmla="*/ 0 w 293"/>
                  <a:gd name="T15" fmla="*/ 2147483647 h 42"/>
                  <a:gd name="T16" fmla="*/ 0 w 293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3" h="42">
                    <a:moveTo>
                      <a:pt x="0" y="0"/>
                    </a:moveTo>
                    <a:lnTo>
                      <a:pt x="198" y="0"/>
                    </a:lnTo>
                    <a:lnTo>
                      <a:pt x="246" y="19"/>
                    </a:lnTo>
                    <a:lnTo>
                      <a:pt x="293" y="19"/>
                    </a:lnTo>
                    <a:lnTo>
                      <a:pt x="293" y="42"/>
                    </a:lnTo>
                    <a:lnTo>
                      <a:pt x="246" y="42"/>
                    </a:lnTo>
                    <a:lnTo>
                      <a:pt x="198" y="35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913765">
                  <a:defRPr/>
                </a:pPr>
                <a:endParaRPr lang="zh-CN" altLang="en-US" sz="1775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7" name="组合 34"/>
              <p:cNvGrpSpPr/>
              <p:nvPr/>
            </p:nvGrpSpPr>
            <p:grpSpPr bwMode="auto">
              <a:xfrm>
                <a:off x="4092312" y="2773108"/>
                <a:ext cx="2831186" cy="411883"/>
                <a:chOff x="4092312" y="2773108"/>
                <a:chExt cx="2831186" cy="411883"/>
              </a:xfrm>
            </p:grpSpPr>
            <p:sp>
              <p:nvSpPr>
                <p:cNvPr id="18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4092312" y="2773108"/>
                  <a:ext cx="1728192" cy="2628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algn="just">
                    <a:lnSpc>
                      <a:spcPts val="1650"/>
                    </a:lnSpc>
                    <a:buClr>
                      <a:srgbClr val="0070C0"/>
                    </a:buClr>
                    <a:defRPr sz="1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1pPr>
                </a:lstStyle>
                <a:p>
                  <a:pPr defTabSz="913765"/>
                  <a:r>
                    <a:rPr lang="zh-CN" altLang="en-US" sz="1315" dirty="0">
                      <a:solidFill>
                        <a:prstClr val="white"/>
                      </a:solidFill>
                    </a:rPr>
                    <a:t>点击添加文本内容</a:t>
                  </a:r>
                </a:p>
              </p:txBody>
            </p:sp>
            <p:sp>
              <p:nvSpPr>
                <p:cNvPr id="19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5893101" y="2789869"/>
                  <a:ext cx="1030397" cy="3951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2857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indent="0" algn="ctr" defTabSz="913765">
                    <a:defRPr/>
                  </a:pPr>
                  <a:r>
                    <a:rPr lang="en-US" altLang="zh-CN" sz="2365" b="1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25%</a:t>
                  </a:r>
                  <a:endParaRPr lang="zh-CN" altLang="en-US" sz="2365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1" name="组合 38"/>
            <p:cNvGrpSpPr/>
            <p:nvPr/>
          </p:nvGrpSpPr>
          <p:grpSpPr bwMode="auto">
            <a:xfrm>
              <a:off x="3779838" y="3251200"/>
              <a:ext cx="5365750" cy="617538"/>
              <a:chOff x="3779912" y="3251954"/>
              <a:chExt cx="5366325" cy="616734"/>
            </a:xfrm>
          </p:grpSpPr>
          <p:grpSp>
            <p:nvGrpSpPr>
              <p:cNvPr id="12" name="组合 32"/>
              <p:cNvGrpSpPr/>
              <p:nvPr/>
            </p:nvGrpSpPr>
            <p:grpSpPr bwMode="auto">
              <a:xfrm>
                <a:off x="3779912" y="3251954"/>
                <a:ext cx="5366325" cy="616734"/>
                <a:chOff x="3779912" y="3251954"/>
                <a:chExt cx="5366325" cy="616734"/>
              </a:xfrm>
            </p:grpSpPr>
            <p:sp>
              <p:nvSpPr>
                <p:cNvPr id="14" name="Freeform 9"/>
                <p:cNvSpPr/>
                <p:nvPr/>
              </p:nvSpPr>
              <p:spPr bwMode="auto">
                <a:xfrm>
                  <a:off x="3779912" y="3251954"/>
                  <a:ext cx="5366325" cy="616734"/>
                </a:xfrm>
                <a:custGeom>
                  <a:avLst/>
                  <a:gdLst>
                    <a:gd name="T0" fmla="*/ 0 w 293"/>
                    <a:gd name="T1" fmla="*/ 0 h 36"/>
                    <a:gd name="T2" fmla="*/ 2147483647 w 293"/>
                    <a:gd name="T3" fmla="*/ 0 h 36"/>
                    <a:gd name="T4" fmla="*/ 2147483647 w 293"/>
                    <a:gd name="T5" fmla="*/ 2147483647 h 36"/>
                    <a:gd name="T6" fmla="*/ 2147483647 w 293"/>
                    <a:gd name="T7" fmla="*/ 2147483647 h 36"/>
                    <a:gd name="T8" fmla="*/ 2147483647 w 293"/>
                    <a:gd name="T9" fmla="*/ 2147483647 h 36"/>
                    <a:gd name="T10" fmla="*/ 2147483647 w 293"/>
                    <a:gd name="T11" fmla="*/ 2147483647 h 36"/>
                    <a:gd name="T12" fmla="*/ 2147483647 w 293"/>
                    <a:gd name="T13" fmla="*/ 2147483647 h 36"/>
                    <a:gd name="T14" fmla="*/ 0 w 293"/>
                    <a:gd name="T15" fmla="*/ 2147483647 h 36"/>
                    <a:gd name="T16" fmla="*/ 0 w 293"/>
                    <a:gd name="T17" fmla="*/ 0 h 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93" h="36">
                      <a:moveTo>
                        <a:pt x="0" y="0"/>
                      </a:moveTo>
                      <a:lnTo>
                        <a:pt x="198" y="0"/>
                      </a:lnTo>
                      <a:lnTo>
                        <a:pt x="246" y="7"/>
                      </a:lnTo>
                      <a:lnTo>
                        <a:pt x="293" y="7"/>
                      </a:lnTo>
                      <a:lnTo>
                        <a:pt x="293" y="30"/>
                      </a:lnTo>
                      <a:lnTo>
                        <a:pt x="246" y="30"/>
                      </a:lnTo>
                      <a:lnTo>
                        <a:pt x="198" y="36"/>
                      </a:lnTo>
                      <a:lnTo>
                        <a:pt x="0" y="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solidFill>
                    <a:schemeClr val="bg1"/>
                  </a:solidFill>
                  <a:prstDash val="solid"/>
                  <a:round/>
                </a:ln>
                <a:effectLst/>
              </p:spPr>
              <p:txBody>
                <a:bodyPr/>
                <a:lstStyle/>
                <a:p>
                  <a:pPr defTabSz="913765">
                    <a:defRPr/>
                  </a:pPr>
                  <a:endParaRPr lang="zh-CN" altLang="en-US" sz="177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4092311" y="3373129"/>
                  <a:ext cx="1728192" cy="26238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algn="just">
                    <a:lnSpc>
                      <a:spcPts val="1650"/>
                    </a:lnSpc>
                    <a:buClr>
                      <a:srgbClr val="0070C0"/>
                    </a:buClr>
                    <a:defRPr sz="1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1pPr>
                </a:lstStyle>
                <a:p>
                  <a:pPr defTabSz="913765"/>
                  <a:r>
                    <a:rPr lang="zh-CN" altLang="en-US" sz="1315" dirty="0">
                      <a:solidFill>
                        <a:prstClr val="white"/>
                      </a:solidFill>
                    </a:rPr>
                    <a:t>点击添加文本内容</a:t>
                  </a:r>
                </a:p>
              </p:txBody>
            </p:sp>
          </p:grpSp>
          <p:sp>
            <p:nvSpPr>
              <p:cNvPr id="13" name="TextBox 26"/>
              <p:cNvSpPr txBox="1">
                <a:spLocks noChangeArrowheads="1"/>
              </p:cNvSpPr>
              <p:nvPr/>
            </p:nvSpPr>
            <p:spPr bwMode="auto">
              <a:xfrm>
                <a:off x="5893100" y="3373236"/>
                <a:ext cx="1030398" cy="394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 algn="ctr" defTabSz="913765">
                  <a:defRPr/>
                </a:pPr>
                <a:r>
                  <a:rPr lang="en-US" altLang="zh-CN" sz="2365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15%</a:t>
                </a:r>
                <a:endParaRPr lang="zh-CN" altLang="en-US" sz="2365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26" name="直接连接符 25"/>
          <p:cNvCxnSpPr/>
          <p:nvPr/>
        </p:nvCxnSpPr>
        <p:spPr>
          <a:xfrm>
            <a:off x="1155334" y="2702305"/>
            <a:ext cx="2981379" cy="0"/>
          </a:xfrm>
          <a:prstGeom prst="line">
            <a:avLst/>
          </a:prstGeom>
          <a:ln w="3175">
            <a:solidFill>
              <a:srgbClr val="0D0D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1155335" y="2296104"/>
            <a:ext cx="3331468" cy="373380"/>
            <a:chOff x="620871" y="1568328"/>
            <a:chExt cx="3393695" cy="380354"/>
          </a:xfrm>
        </p:grpSpPr>
        <p:sp>
          <p:nvSpPr>
            <p:cNvPr id="28" name="矩形 27"/>
            <p:cNvSpPr/>
            <p:nvPr/>
          </p:nvSpPr>
          <p:spPr bwMode="auto">
            <a:xfrm>
              <a:off x="798604" y="1568328"/>
              <a:ext cx="3215962" cy="3803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3765">
                <a:lnSpc>
                  <a:spcPts val="2200"/>
                </a:lnSpc>
                <a:buClr>
                  <a:srgbClr val="0070C0"/>
                </a:buClr>
              </a:pPr>
              <a:r>
                <a:rPr lang="zh-CN" altLang="en-US" sz="157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竞争策略选择</a:t>
              </a:r>
            </a:p>
          </p:txBody>
        </p:sp>
        <p:sp>
          <p:nvSpPr>
            <p:cNvPr id="29" name="直角三角形 28"/>
            <p:cNvSpPr/>
            <p:nvPr/>
          </p:nvSpPr>
          <p:spPr bwMode="auto">
            <a:xfrm rot="5400000">
              <a:off x="613844" y="1685653"/>
              <a:ext cx="191788" cy="177735"/>
            </a:xfrm>
            <a:prstGeom prst="rtTriangle">
              <a:avLst/>
            </a:prstGeom>
            <a:solidFill>
              <a:srgbClr val="0D0D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>
                <a:defRPr/>
              </a:pPr>
              <a:endParaRPr lang="zh-CN" altLang="en-US" sz="1775" dirty="0">
                <a:solidFill>
                  <a:prstClr val="white"/>
                </a:solidFill>
              </a:endParaRPr>
            </a:p>
          </p:txBody>
        </p:sp>
      </p:grpSp>
      <p:sp>
        <p:nvSpPr>
          <p:cNvPr id="30" name="文本框 13"/>
          <p:cNvSpPr txBox="1">
            <a:spLocks noChangeArrowheads="1"/>
          </p:cNvSpPr>
          <p:nvPr/>
        </p:nvSpPr>
        <p:spPr bwMode="auto">
          <a:xfrm>
            <a:off x="1059258" y="2998853"/>
            <a:ext cx="147193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45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1058149" y="3357604"/>
            <a:ext cx="2895600" cy="3143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4400">
                <a:latin typeface="Simply City Light" panose="020B0303020202080204" pitchFamily="34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zh-CN" sz="1445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YOUR TITLE HERE</a:t>
            </a:r>
            <a:endParaRPr lang="zh-CN" altLang="en-US" sz="1445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任意多边形 23"/>
          <p:cNvSpPr/>
          <p:nvPr/>
        </p:nvSpPr>
        <p:spPr bwMode="auto">
          <a:xfrm>
            <a:off x="1174939" y="3891561"/>
            <a:ext cx="377502" cy="0"/>
          </a:xfrm>
          <a:custGeom>
            <a:avLst/>
            <a:gdLst>
              <a:gd name="connsiteX0" fmla="*/ 0 w 504825"/>
              <a:gd name="connsiteY0" fmla="*/ 0 h 0"/>
              <a:gd name="connsiteX1" fmla="*/ 504825 w 5048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4825">
                <a:moveTo>
                  <a:pt x="0" y="0"/>
                </a:moveTo>
                <a:lnTo>
                  <a:pt x="504825" y="0"/>
                </a:lnTo>
              </a:path>
            </a:pathLst>
          </a:cu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365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007618" y="4081796"/>
            <a:ext cx="3562641" cy="294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grpSp>
        <p:nvGrpSpPr>
          <p:cNvPr id="24578" name="组合 3"/>
          <p:cNvGrpSpPr/>
          <p:nvPr/>
        </p:nvGrpSpPr>
        <p:grpSpPr>
          <a:xfrm>
            <a:off x="152400" y="214313"/>
            <a:ext cx="5365750" cy="965200"/>
            <a:chOff x="193779" y="40265"/>
            <a:chExt cx="6466453" cy="1163332"/>
          </a:xfrm>
        </p:grpSpPr>
        <p:pic>
          <p:nvPicPr>
            <p:cNvPr id="24590" name="Picture 9" descr="F:\ppt素材\图标\我收集的图标\字体\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3077989" y="-2378646"/>
              <a:ext cx="899790" cy="62646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91" name="Picture 6" descr="F:\超棒ppt模板\中国风\中国风物件\maobi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779" y="40265"/>
              <a:ext cx="985348" cy="9853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92" name="TextBox 2"/>
            <p:cNvSpPr txBox="1"/>
            <p:nvPr/>
          </p:nvSpPr>
          <p:spPr>
            <a:xfrm>
              <a:off x="1585183" y="633875"/>
              <a:ext cx="2674359" cy="4451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单击此处添加标题</a:t>
              </a: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0160" y="635"/>
            <a:ext cx="12233275" cy="6891655"/>
          </a:xfrm>
          <a:prstGeom prst="rect">
            <a:avLst/>
          </a:prstGeom>
        </p:spPr>
      </p:pic>
      <p:grpSp>
        <p:nvGrpSpPr>
          <p:cNvPr id="26626" name="组合 3"/>
          <p:cNvGrpSpPr/>
          <p:nvPr/>
        </p:nvGrpSpPr>
        <p:grpSpPr>
          <a:xfrm>
            <a:off x="152400" y="214313"/>
            <a:ext cx="5365750" cy="965200"/>
            <a:chOff x="193779" y="40265"/>
            <a:chExt cx="6466453" cy="1163332"/>
          </a:xfrm>
        </p:grpSpPr>
        <p:pic>
          <p:nvPicPr>
            <p:cNvPr id="26633" name="Picture 9" descr="F:\ppt素材\图标\我收集的图标\字体\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3077989" y="-2378646"/>
              <a:ext cx="899790" cy="62646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6" descr="F:\超棒ppt模板\中国风\中国风物件\maobi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779" y="40265"/>
              <a:ext cx="985348" cy="9853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35" name="TextBox 2"/>
            <p:cNvSpPr txBox="1"/>
            <p:nvPr/>
          </p:nvSpPr>
          <p:spPr>
            <a:xfrm>
              <a:off x="1585183" y="633875"/>
              <a:ext cx="2674359" cy="4451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单击此处添加标题</a:t>
              </a: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6627" name="组合 7"/>
          <p:cNvGrpSpPr/>
          <p:nvPr/>
        </p:nvGrpSpPr>
        <p:grpSpPr>
          <a:xfrm>
            <a:off x="1193800" y="2074863"/>
            <a:ext cx="9912350" cy="3530771"/>
            <a:chOff x="1493339" y="1631502"/>
            <a:chExt cx="6256595" cy="2228284"/>
          </a:xfrm>
        </p:grpSpPr>
        <p:pic>
          <p:nvPicPr>
            <p:cNvPr id="26628" name="Picture 3" descr="E:\我的作品\4比3标准\中国风\传统风格类型模板\PSD002767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93339" y="2006625"/>
              <a:ext cx="2214565" cy="185316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TextBox 11"/>
            <p:cNvSpPr txBox="1"/>
            <p:nvPr/>
          </p:nvSpPr>
          <p:spPr>
            <a:xfrm>
              <a:off x="1569450" y="1666958"/>
              <a:ext cx="2074711" cy="330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[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添加图片说明 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]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4077526" y="1631502"/>
              <a:ext cx="3672408" cy="279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</a:defRPr>
              </a:lvl1pPr>
            </a:lstStyle>
            <a:p>
              <a:pPr marL="285750" marR="0" lvl="0" indent="-28575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输入替换内容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3851920" y="1668071"/>
              <a:ext cx="0" cy="21917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4"/>
            <p:cNvSpPr txBox="1"/>
            <p:nvPr/>
          </p:nvSpPr>
          <p:spPr>
            <a:xfrm>
              <a:off x="4077526" y="2837396"/>
              <a:ext cx="3672408" cy="279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</a:defRPr>
              </a:lvl1pPr>
            </a:lstStyle>
            <a:p>
              <a:pPr marL="285750" marR="0" lvl="0" indent="-28575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输入替换内容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0795" y="-13335"/>
            <a:ext cx="12232640" cy="6905625"/>
          </a:xfrm>
          <a:prstGeom prst="rect">
            <a:avLst/>
          </a:prstGeom>
        </p:spPr>
      </p:pic>
      <p:pic>
        <p:nvPicPr>
          <p:cNvPr id="27651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2438" y="279400"/>
            <a:ext cx="2286000" cy="27733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7655" name="组合 11"/>
          <p:cNvGrpSpPr/>
          <p:nvPr/>
        </p:nvGrpSpPr>
        <p:grpSpPr>
          <a:xfrm>
            <a:off x="1147763" y="2708275"/>
            <a:ext cx="1123950" cy="2755900"/>
            <a:chOff x="9285384" y="3284984"/>
            <a:chExt cx="1124197" cy="2754597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9516739" y="3284984"/>
              <a:ext cx="0" cy="24482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0409581" y="3284984"/>
              <a:ext cx="0" cy="24482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61" name="文本框 14"/>
            <p:cNvSpPr txBox="1"/>
            <p:nvPr/>
          </p:nvSpPr>
          <p:spPr>
            <a:xfrm>
              <a:off x="9285384" y="3501008"/>
              <a:ext cx="1015663" cy="2538573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这一页可以做过渡页，无需太多文字</a:t>
              </a:r>
            </a:p>
            <a:p>
              <a:pPr lvl="0"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7656" name="组合 8"/>
          <p:cNvGrpSpPr/>
          <p:nvPr/>
        </p:nvGrpSpPr>
        <p:grpSpPr>
          <a:xfrm>
            <a:off x="2720975" y="2252663"/>
            <a:ext cx="649288" cy="1200150"/>
            <a:chOff x="6052193" y="2459361"/>
            <a:chExt cx="647776" cy="1199215"/>
          </a:xfrm>
        </p:grpSpPr>
        <p:pic>
          <p:nvPicPr>
            <p:cNvPr id="27657" name="Picture 4" descr="印章 源底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9389" y="2459361"/>
              <a:ext cx="630580" cy="11992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58" name="文本框 10"/>
            <p:cNvSpPr txBox="1"/>
            <p:nvPr/>
          </p:nvSpPr>
          <p:spPr>
            <a:xfrm>
              <a:off x="6052193" y="2705025"/>
              <a:ext cx="539764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4000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20320" y="-16510"/>
            <a:ext cx="12233275" cy="6891655"/>
          </a:xfrm>
          <a:prstGeom prst="rect">
            <a:avLst/>
          </a:prstGeom>
        </p:spPr>
      </p:pic>
      <p:pic>
        <p:nvPicPr>
          <p:cNvPr id="29700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013" y="1846263"/>
            <a:ext cx="2865437" cy="4138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7" name="矩形 9"/>
          <p:cNvSpPr/>
          <p:nvPr/>
        </p:nvSpPr>
        <p:spPr>
          <a:xfrm>
            <a:off x="6305550" y="3366135"/>
            <a:ext cx="4108450" cy="3695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让你的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成为公司最大的核心竞争力</a:t>
            </a:r>
          </a:p>
        </p:txBody>
      </p:sp>
      <p:grpSp>
        <p:nvGrpSpPr>
          <p:cNvPr id="29703" name="组合 15"/>
          <p:cNvGrpSpPr/>
          <p:nvPr/>
        </p:nvGrpSpPr>
        <p:grpSpPr>
          <a:xfrm>
            <a:off x="6259513" y="3821113"/>
            <a:ext cx="3876675" cy="1065212"/>
            <a:chOff x="5282798" y="2737911"/>
            <a:chExt cx="3877973" cy="1065858"/>
          </a:xfrm>
        </p:grpSpPr>
        <p:pic>
          <p:nvPicPr>
            <p:cNvPr id="29704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82798" y="2737911"/>
              <a:ext cx="3877973" cy="106585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05" name="文本框 17"/>
            <p:cNvSpPr txBox="1"/>
            <p:nvPr/>
          </p:nvSpPr>
          <p:spPr>
            <a:xfrm>
              <a:off x="5667376" y="3028950"/>
              <a:ext cx="165735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</a:p>
          </p:txBody>
        </p:sp>
      </p:grpSp>
      <p:pic>
        <p:nvPicPr>
          <p:cNvPr id="2" name="图片 1" descr="17776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305550" y="1067435"/>
            <a:ext cx="4017010" cy="222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0160" y="635"/>
            <a:ext cx="12233275" cy="689165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446638" y="2043695"/>
            <a:ext cx="9109359" cy="2406179"/>
            <a:chOff x="866764" y="2562514"/>
            <a:chExt cx="10814653" cy="2745014"/>
          </a:xfrm>
        </p:grpSpPr>
        <p:sp>
          <p:nvSpPr>
            <p:cNvPr id="6" name="AutoShape 5"/>
            <p:cNvSpPr/>
            <p:nvPr/>
          </p:nvSpPr>
          <p:spPr bwMode="auto">
            <a:xfrm>
              <a:off x="866764" y="2565749"/>
              <a:ext cx="1863412" cy="1455738"/>
            </a:xfrm>
            <a:custGeom>
              <a:avLst/>
              <a:gdLst>
                <a:gd name="T0" fmla="*/ 1766805 w 21345"/>
                <a:gd name="T1" fmla="*/ 1393849 h 21341"/>
                <a:gd name="T2" fmla="*/ 1766805 w 21345"/>
                <a:gd name="T3" fmla="*/ 1393849 h 21341"/>
                <a:gd name="T4" fmla="*/ 1766805 w 21345"/>
                <a:gd name="T5" fmla="*/ 1393849 h 21341"/>
                <a:gd name="T6" fmla="*/ 1766805 w 21345"/>
                <a:gd name="T7" fmla="*/ 1393849 h 213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45" h="21341">
                  <a:moveTo>
                    <a:pt x="14660" y="5683"/>
                  </a:moveTo>
                  <a:cubicBezTo>
                    <a:pt x="14795" y="5415"/>
                    <a:pt x="14906" y="5507"/>
                    <a:pt x="14771" y="5775"/>
                  </a:cubicBezTo>
                  <a:cubicBezTo>
                    <a:pt x="14635" y="6042"/>
                    <a:pt x="14524" y="5950"/>
                    <a:pt x="14660" y="5683"/>
                  </a:cubicBezTo>
                  <a:close/>
                  <a:moveTo>
                    <a:pt x="18962" y="5204"/>
                  </a:moveTo>
                  <a:cubicBezTo>
                    <a:pt x="18910" y="5169"/>
                    <a:pt x="18786" y="5288"/>
                    <a:pt x="18771" y="5189"/>
                  </a:cubicBezTo>
                  <a:cubicBezTo>
                    <a:pt x="18763" y="5139"/>
                    <a:pt x="18825" y="5058"/>
                    <a:pt x="18840" y="5027"/>
                  </a:cubicBezTo>
                  <a:cubicBezTo>
                    <a:pt x="18912" y="4869"/>
                    <a:pt x="18842" y="4636"/>
                    <a:pt x="18909" y="4470"/>
                  </a:cubicBezTo>
                  <a:cubicBezTo>
                    <a:pt x="19011" y="4217"/>
                    <a:pt x="18998" y="4734"/>
                    <a:pt x="19027" y="4820"/>
                  </a:cubicBezTo>
                  <a:cubicBezTo>
                    <a:pt x="19061" y="4920"/>
                    <a:pt x="19215" y="5202"/>
                    <a:pt x="19099" y="5288"/>
                  </a:cubicBezTo>
                  <a:cubicBezTo>
                    <a:pt x="19036" y="5334"/>
                    <a:pt x="19008" y="5235"/>
                    <a:pt x="18962" y="5204"/>
                  </a:cubicBezTo>
                  <a:cubicBezTo>
                    <a:pt x="18962" y="5204"/>
                    <a:pt x="18962" y="5204"/>
                    <a:pt x="18962" y="5204"/>
                  </a:cubicBezTo>
                  <a:close/>
                  <a:moveTo>
                    <a:pt x="19516" y="4470"/>
                  </a:moveTo>
                  <a:cubicBezTo>
                    <a:pt x="19492" y="4435"/>
                    <a:pt x="19421" y="4424"/>
                    <a:pt x="19431" y="4353"/>
                  </a:cubicBezTo>
                  <a:cubicBezTo>
                    <a:pt x="19444" y="4268"/>
                    <a:pt x="19614" y="4060"/>
                    <a:pt x="19692" y="4097"/>
                  </a:cubicBezTo>
                  <a:cubicBezTo>
                    <a:pt x="19850" y="4173"/>
                    <a:pt x="19726" y="4306"/>
                    <a:pt x="19751" y="4427"/>
                  </a:cubicBezTo>
                  <a:cubicBezTo>
                    <a:pt x="19790" y="4619"/>
                    <a:pt x="20024" y="4610"/>
                    <a:pt x="19814" y="4843"/>
                  </a:cubicBezTo>
                  <a:cubicBezTo>
                    <a:pt x="19760" y="4903"/>
                    <a:pt x="19773" y="5241"/>
                    <a:pt x="19641" y="5159"/>
                  </a:cubicBezTo>
                  <a:cubicBezTo>
                    <a:pt x="19485" y="5062"/>
                    <a:pt x="19712" y="4892"/>
                    <a:pt x="19695" y="4805"/>
                  </a:cubicBezTo>
                  <a:cubicBezTo>
                    <a:pt x="19683" y="4743"/>
                    <a:pt x="19626" y="4761"/>
                    <a:pt x="19595" y="4789"/>
                  </a:cubicBezTo>
                  <a:cubicBezTo>
                    <a:pt x="19551" y="4692"/>
                    <a:pt x="19574" y="4549"/>
                    <a:pt x="19516" y="4470"/>
                  </a:cubicBezTo>
                  <a:cubicBezTo>
                    <a:pt x="19516" y="4470"/>
                    <a:pt x="19516" y="4470"/>
                    <a:pt x="19516" y="4470"/>
                  </a:cubicBezTo>
                  <a:close/>
                  <a:moveTo>
                    <a:pt x="19636" y="3507"/>
                  </a:moveTo>
                  <a:cubicBezTo>
                    <a:pt x="19526" y="3507"/>
                    <a:pt x="19526" y="3084"/>
                    <a:pt x="19636" y="3084"/>
                  </a:cubicBezTo>
                  <a:cubicBezTo>
                    <a:pt x="19746" y="3084"/>
                    <a:pt x="19746" y="3507"/>
                    <a:pt x="19636" y="3507"/>
                  </a:cubicBezTo>
                  <a:cubicBezTo>
                    <a:pt x="19636" y="3507"/>
                    <a:pt x="19636" y="3507"/>
                    <a:pt x="19636" y="3507"/>
                  </a:cubicBezTo>
                  <a:close/>
                  <a:moveTo>
                    <a:pt x="17468" y="12501"/>
                  </a:moveTo>
                  <a:lnTo>
                    <a:pt x="17422" y="12660"/>
                  </a:lnTo>
                  <a:lnTo>
                    <a:pt x="17174" y="12411"/>
                  </a:lnTo>
                  <a:lnTo>
                    <a:pt x="17174" y="12173"/>
                  </a:lnTo>
                  <a:lnTo>
                    <a:pt x="17468" y="12501"/>
                  </a:lnTo>
                  <a:cubicBezTo>
                    <a:pt x="17468" y="12501"/>
                    <a:pt x="17468" y="12501"/>
                    <a:pt x="17468" y="12501"/>
                  </a:cubicBezTo>
                  <a:close/>
                  <a:moveTo>
                    <a:pt x="17321" y="10406"/>
                  </a:moveTo>
                  <a:cubicBezTo>
                    <a:pt x="17245" y="10422"/>
                    <a:pt x="17269" y="10829"/>
                    <a:pt x="17269" y="10829"/>
                  </a:cubicBezTo>
                  <a:lnTo>
                    <a:pt x="17174" y="10798"/>
                  </a:lnTo>
                  <a:cubicBezTo>
                    <a:pt x="17178" y="10300"/>
                    <a:pt x="16872" y="10344"/>
                    <a:pt x="16963" y="10285"/>
                  </a:cubicBezTo>
                  <a:cubicBezTo>
                    <a:pt x="17145" y="10166"/>
                    <a:pt x="17079" y="9787"/>
                    <a:pt x="17112" y="9994"/>
                  </a:cubicBezTo>
                  <a:cubicBezTo>
                    <a:pt x="17177" y="10396"/>
                    <a:pt x="17397" y="10390"/>
                    <a:pt x="17321" y="10406"/>
                  </a:cubicBezTo>
                  <a:cubicBezTo>
                    <a:pt x="17321" y="10406"/>
                    <a:pt x="17321" y="10406"/>
                    <a:pt x="17321" y="10406"/>
                  </a:cubicBezTo>
                  <a:close/>
                  <a:moveTo>
                    <a:pt x="17256" y="16212"/>
                  </a:moveTo>
                  <a:cubicBezTo>
                    <a:pt x="17248" y="16282"/>
                    <a:pt x="17249" y="16318"/>
                    <a:pt x="17284" y="16375"/>
                  </a:cubicBezTo>
                  <a:cubicBezTo>
                    <a:pt x="17368" y="16516"/>
                    <a:pt x="17336" y="16496"/>
                    <a:pt x="17266" y="16598"/>
                  </a:cubicBezTo>
                  <a:cubicBezTo>
                    <a:pt x="17220" y="16664"/>
                    <a:pt x="17255" y="16818"/>
                    <a:pt x="17244" y="16901"/>
                  </a:cubicBezTo>
                  <a:cubicBezTo>
                    <a:pt x="17178" y="16834"/>
                    <a:pt x="17091" y="16875"/>
                    <a:pt x="17017" y="16875"/>
                  </a:cubicBezTo>
                  <a:cubicBezTo>
                    <a:pt x="16915" y="16875"/>
                    <a:pt x="16848" y="16783"/>
                    <a:pt x="16749" y="16762"/>
                  </a:cubicBezTo>
                  <a:cubicBezTo>
                    <a:pt x="16658" y="16743"/>
                    <a:pt x="16757" y="16376"/>
                    <a:pt x="16778" y="16315"/>
                  </a:cubicBezTo>
                  <a:cubicBezTo>
                    <a:pt x="16814" y="16208"/>
                    <a:pt x="16824" y="16192"/>
                    <a:pt x="16906" y="16255"/>
                  </a:cubicBezTo>
                  <a:cubicBezTo>
                    <a:pt x="17014" y="16338"/>
                    <a:pt x="17036" y="16153"/>
                    <a:pt x="17112" y="16093"/>
                  </a:cubicBezTo>
                  <a:cubicBezTo>
                    <a:pt x="17211" y="16013"/>
                    <a:pt x="17269" y="16080"/>
                    <a:pt x="17256" y="16212"/>
                  </a:cubicBezTo>
                  <a:cubicBezTo>
                    <a:pt x="17256" y="16212"/>
                    <a:pt x="17256" y="16212"/>
                    <a:pt x="17256" y="16212"/>
                  </a:cubicBezTo>
                  <a:close/>
                  <a:moveTo>
                    <a:pt x="19459" y="12438"/>
                  </a:moveTo>
                  <a:cubicBezTo>
                    <a:pt x="19565" y="12513"/>
                    <a:pt x="19307" y="13102"/>
                    <a:pt x="19202" y="13027"/>
                  </a:cubicBezTo>
                  <a:cubicBezTo>
                    <a:pt x="19096" y="12953"/>
                    <a:pt x="19354" y="12364"/>
                    <a:pt x="19459" y="12438"/>
                  </a:cubicBezTo>
                  <a:cubicBezTo>
                    <a:pt x="19459" y="12438"/>
                    <a:pt x="19459" y="12438"/>
                    <a:pt x="19459" y="12438"/>
                  </a:cubicBezTo>
                  <a:close/>
                  <a:moveTo>
                    <a:pt x="19803" y="12745"/>
                  </a:moveTo>
                  <a:cubicBezTo>
                    <a:pt x="19952" y="12709"/>
                    <a:pt x="20050" y="13391"/>
                    <a:pt x="19900" y="13426"/>
                  </a:cubicBezTo>
                  <a:cubicBezTo>
                    <a:pt x="19855" y="13372"/>
                    <a:pt x="19633" y="12785"/>
                    <a:pt x="19803" y="12745"/>
                  </a:cubicBezTo>
                  <a:cubicBezTo>
                    <a:pt x="19803" y="12745"/>
                    <a:pt x="19803" y="12745"/>
                    <a:pt x="19803" y="12745"/>
                  </a:cubicBezTo>
                  <a:close/>
                  <a:moveTo>
                    <a:pt x="19767" y="9655"/>
                  </a:moveTo>
                  <a:cubicBezTo>
                    <a:pt x="20096" y="9102"/>
                    <a:pt x="20210" y="9437"/>
                    <a:pt x="20052" y="9618"/>
                  </a:cubicBezTo>
                  <a:cubicBezTo>
                    <a:pt x="19969" y="9713"/>
                    <a:pt x="19796" y="9882"/>
                    <a:pt x="19796" y="9882"/>
                  </a:cubicBezTo>
                  <a:lnTo>
                    <a:pt x="19961" y="10158"/>
                  </a:lnTo>
                  <a:lnTo>
                    <a:pt x="20081" y="10158"/>
                  </a:lnTo>
                  <a:lnTo>
                    <a:pt x="20189" y="10406"/>
                  </a:lnTo>
                  <a:cubicBezTo>
                    <a:pt x="20189" y="10406"/>
                    <a:pt x="19974" y="10755"/>
                    <a:pt x="19796" y="10565"/>
                  </a:cubicBezTo>
                  <a:cubicBezTo>
                    <a:pt x="19796" y="10565"/>
                    <a:pt x="19803" y="10647"/>
                    <a:pt x="19676" y="10641"/>
                  </a:cubicBezTo>
                  <a:cubicBezTo>
                    <a:pt x="19654" y="10640"/>
                    <a:pt x="19645" y="10533"/>
                    <a:pt x="19614" y="10533"/>
                  </a:cubicBezTo>
                  <a:cubicBezTo>
                    <a:pt x="19589" y="10533"/>
                    <a:pt x="19407" y="10454"/>
                    <a:pt x="19407" y="10454"/>
                  </a:cubicBezTo>
                  <a:lnTo>
                    <a:pt x="19407" y="10306"/>
                  </a:lnTo>
                  <a:lnTo>
                    <a:pt x="19271" y="10174"/>
                  </a:lnTo>
                  <a:cubicBezTo>
                    <a:pt x="19235" y="10503"/>
                    <a:pt x="19124" y="10239"/>
                    <a:pt x="19064" y="10110"/>
                  </a:cubicBezTo>
                  <a:lnTo>
                    <a:pt x="19006" y="10094"/>
                  </a:lnTo>
                  <a:cubicBezTo>
                    <a:pt x="19006" y="10094"/>
                    <a:pt x="18841" y="9629"/>
                    <a:pt x="18745" y="9533"/>
                  </a:cubicBezTo>
                  <a:cubicBezTo>
                    <a:pt x="18745" y="9144"/>
                    <a:pt x="18764" y="9221"/>
                    <a:pt x="18555" y="8936"/>
                  </a:cubicBezTo>
                  <a:lnTo>
                    <a:pt x="18580" y="8803"/>
                  </a:lnTo>
                  <a:lnTo>
                    <a:pt x="18948" y="9200"/>
                  </a:lnTo>
                  <a:cubicBezTo>
                    <a:pt x="18948" y="9200"/>
                    <a:pt x="19137" y="8823"/>
                    <a:pt x="19196" y="9068"/>
                  </a:cubicBezTo>
                  <a:cubicBezTo>
                    <a:pt x="19234" y="9225"/>
                    <a:pt x="19004" y="9607"/>
                    <a:pt x="19506" y="9232"/>
                  </a:cubicBezTo>
                  <a:cubicBezTo>
                    <a:pt x="19655" y="9121"/>
                    <a:pt x="19564" y="9078"/>
                    <a:pt x="19552" y="9015"/>
                  </a:cubicBezTo>
                  <a:cubicBezTo>
                    <a:pt x="19539" y="8952"/>
                    <a:pt x="19676" y="8983"/>
                    <a:pt x="19676" y="9089"/>
                  </a:cubicBezTo>
                  <a:cubicBezTo>
                    <a:pt x="19676" y="9195"/>
                    <a:pt x="19912" y="8962"/>
                    <a:pt x="19771" y="9205"/>
                  </a:cubicBezTo>
                  <a:cubicBezTo>
                    <a:pt x="19586" y="9525"/>
                    <a:pt x="19669" y="9599"/>
                    <a:pt x="19767" y="9655"/>
                  </a:cubicBezTo>
                  <a:cubicBezTo>
                    <a:pt x="19767" y="9655"/>
                    <a:pt x="19767" y="9655"/>
                    <a:pt x="19767" y="9655"/>
                  </a:cubicBezTo>
                  <a:close/>
                  <a:moveTo>
                    <a:pt x="16944" y="3834"/>
                  </a:moveTo>
                  <a:cubicBezTo>
                    <a:pt x="17051" y="4035"/>
                    <a:pt x="16821" y="4359"/>
                    <a:pt x="16699" y="4468"/>
                  </a:cubicBezTo>
                  <a:cubicBezTo>
                    <a:pt x="16454" y="4688"/>
                    <a:pt x="15967" y="4565"/>
                    <a:pt x="15885" y="5057"/>
                  </a:cubicBezTo>
                  <a:cubicBezTo>
                    <a:pt x="15936" y="5094"/>
                    <a:pt x="15977" y="5091"/>
                    <a:pt x="16014" y="5067"/>
                  </a:cubicBezTo>
                  <a:cubicBezTo>
                    <a:pt x="16019" y="5076"/>
                    <a:pt x="16102" y="5122"/>
                    <a:pt x="16054" y="5133"/>
                  </a:cubicBezTo>
                  <a:cubicBezTo>
                    <a:pt x="15909" y="5163"/>
                    <a:pt x="15887" y="5591"/>
                    <a:pt x="15706" y="5550"/>
                  </a:cubicBezTo>
                  <a:cubicBezTo>
                    <a:pt x="15538" y="5511"/>
                    <a:pt x="15772" y="5434"/>
                    <a:pt x="15706" y="5402"/>
                  </a:cubicBezTo>
                  <a:cubicBezTo>
                    <a:pt x="15559" y="5332"/>
                    <a:pt x="15533" y="5598"/>
                    <a:pt x="15433" y="5609"/>
                  </a:cubicBezTo>
                  <a:lnTo>
                    <a:pt x="14925" y="4905"/>
                  </a:lnTo>
                  <a:lnTo>
                    <a:pt x="15053" y="4540"/>
                  </a:lnTo>
                  <a:cubicBezTo>
                    <a:pt x="15110" y="4465"/>
                    <a:pt x="15154" y="4375"/>
                    <a:pt x="15189" y="4279"/>
                  </a:cubicBezTo>
                  <a:cubicBezTo>
                    <a:pt x="15370" y="3777"/>
                    <a:pt x="15213" y="3931"/>
                    <a:pt x="15174" y="3346"/>
                  </a:cubicBezTo>
                  <a:cubicBezTo>
                    <a:pt x="15331" y="3576"/>
                    <a:pt x="15251" y="3698"/>
                    <a:pt x="15537" y="3838"/>
                  </a:cubicBezTo>
                  <a:cubicBezTo>
                    <a:pt x="15759" y="3947"/>
                    <a:pt x="15940" y="3935"/>
                    <a:pt x="15958" y="4133"/>
                  </a:cubicBezTo>
                  <a:cubicBezTo>
                    <a:pt x="15988" y="4135"/>
                    <a:pt x="16019" y="4135"/>
                    <a:pt x="16049" y="4134"/>
                  </a:cubicBezTo>
                  <a:cubicBezTo>
                    <a:pt x="16045" y="4134"/>
                    <a:pt x="16084" y="3956"/>
                    <a:pt x="16093" y="3938"/>
                  </a:cubicBezTo>
                  <a:cubicBezTo>
                    <a:pt x="16209" y="3698"/>
                    <a:pt x="16811" y="3584"/>
                    <a:pt x="16944" y="3834"/>
                  </a:cubicBezTo>
                  <a:cubicBezTo>
                    <a:pt x="16944" y="3834"/>
                    <a:pt x="16944" y="3834"/>
                    <a:pt x="16944" y="3834"/>
                  </a:cubicBezTo>
                  <a:close/>
                  <a:moveTo>
                    <a:pt x="21276" y="7859"/>
                  </a:moveTo>
                  <a:cubicBezTo>
                    <a:pt x="21527" y="7648"/>
                    <a:pt x="21015" y="7402"/>
                    <a:pt x="21036" y="7338"/>
                  </a:cubicBezTo>
                  <a:cubicBezTo>
                    <a:pt x="21078" y="7217"/>
                    <a:pt x="21057" y="7068"/>
                    <a:pt x="20995" y="7021"/>
                  </a:cubicBezTo>
                  <a:cubicBezTo>
                    <a:pt x="20953" y="6989"/>
                    <a:pt x="21102" y="6873"/>
                    <a:pt x="21113" y="6848"/>
                  </a:cubicBezTo>
                  <a:cubicBezTo>
                    <a:pt x="21093" y="6793"/>
                    <a:pt x="21073" y="6740"/>
                    <a:pt x="21055" y="6690"/>
                  </a:cubicBezTo>
                  <a:cubicBezTo>
                    <a:pt x="20961" y="6707"/>
                    <a:pt x="20805" y="6534"/>
                    <a:pt x="20685" y="6540"/>
                  </a:cubicBezTo>
                  <a:cubicBezTo>
                    <a:pt x="20565" y="6545"/>
                    <a:pt x="20548" y="6661"/>
                    <a:pt x="20453" y="6661"/>
                  </a:cubicBezTo>
                  <a:cubicBezTo>
                    <a:pt x="20274" y="6661"/>
                    <a:pt x="20271" y="6425"/>
                    <a:pt x="20106" y="6624"/>
                  </a:cubicBezTo>
                  <a:lnTo>
                    <a:pt x="20005" y="6566"/>
                  </a:lnTo>
                  <a:lnTo>
                    <a:pt x="20005" y="6444"/>
                  </a:lnTo>
                  <a:cubicBezTo>
                    <a:pt x="19970" y="6408"/>
                    <a:pt x="19852" y="6037"/>
                    <a:pt x="19895" y="6032"/>
                  </a:cubicBezTo>
                  <a:cubicBezTo>
                    <a:pt x="20087" y="6010"/>
                    <a:pt x="20022" y="5468"/>
                    <a:pt x="19705" y="5439"/>
                  </a:cubicBezTo>
                  <a:lnTo>
                    <a:pt x="19705" y="5852"/>
                  </a:lnTo>
                  <a:cubicBezTo>
                    <a:pt x="19581" y="5799"/>
                    <a:pt x="19407" y="5931"/>
                    <a:pt x="19407" y="5931"/>
                  </a:cubicBezTo>
                  <a:cubicBezTo>
                    <a:pt x="19407" y="5931"/>
                    <a:pt x="19562" y="6455"/>
                    <a:pt x="19527" y="6481"/>
                  </a:cubicBezTo>
                  <a:cubicBezTo>
                    <a:pt x="19417" y="6564"/>
                    <a:pt x="19473" y="7169"/>
                    <a:pt x="19473" y="7312"/>
                  </a:cubicBezTo>
                  <a:cubicBezTo>
                    <a:pt x="19473" y="7455"/>
                    <a:pt x="19337" y="7423"/>
                    <a:pt x="19200" y="7370"/>
                  </a:cubicBezTo>
                  <a:cubicBezTo>
                    <a:pt x="19064" y="7317"/>
                    <a:pt x="19250" y="7206"/>
                    <a:pt x="19250" y="7148"/>
                  </a:cubicBezTo>
                  <a:cubicBezTo>
                    <a:pt x="19250" y="7064"/>
                    <a:pt x="19159" y="6499"/>
                    <a:pt x="19114" y="6497"/>
                  </a:cubicBezTo>
                  <a:cubicBezTo>
                    <a:pt x="18989" y="6492"/>
                    <a:pt x="18965" y="7090"/>
                    <a:pt x="18965" y="7090"/>
                  </a:cubicBezTo>
                  <a:cubicBezTo>
                    <a:pt x="18965" y="7090"/>
                    <a:pt x="18482" y="7167"/>
                    <a:pt x="18737" y="6968"/>
                  </a:cubicBezTo>
                  <a:lnTo>
                    <a:pt x="18766" y="6693"/>
                  </a:lnTo>
                  <a:cubicBezTo>
                    <a:pt x="18605" y="6580"/>
                    <a:pt x="18571" y="6344"/>
                    <a:pt x="18812" y="6407"/>
                  </a:cubicBezTo>
                  <a:cubicBezTo>
                    <a:pt x="18913" y="6267"/>
                    <a:pt x="18911" y="6252"/>
                    <a:pt x="18911" y="6060"/>
                  </a:cubicBezTo>
                  <a:cubicBezTo>
                    <a:pt x="18880" y="6048"/>
                    <a:pt x="18845" y="6054"/>
                    <a:pt x="18812" y="6052"/>
                  </a:cubicBezTo>
                  <a:cubicBezTo>
                    <a:pt x="18805" y="5977"/>
                    <a:pt x="18843" y="5906"/>
                    <a:pt x="18828" y="5834"/>
                  </a:cubicBezTo>
                  <a:cubicBezTo>
                    <a:pt x="18812" y="5760"/>
                    <a:pt x="18760" y="5735"/>
                    <a:pt x="18767" y="5649"/>
                  </a:cubicBezTo>
                  <a:cubicBezTo>
                    <a:pt x="18771" y="5602"/>
                    <a:pt x="18974" y="4945"/>
                    <a:pt x="18382" y="5362"/>
                  </a:cubicBezTo>
                  <a:cubicBezTo>
                    <a:pt x="18382" y="5214"/>
                    <a:pt x="18470" y="4798"/>
                    <a:pt x="18470" y="4798"/>
                  </a:cubicBezTo>
                  <a:cubicBezTo>
                    <a:pt x="18251" y="4832"/>
                    <a:pt x="18232" y="4735"/>
                    <a:pt x="18260" y="4452"/>
                  </a:cubicBezTo>
                  <a:lnTo>
                    <a:pt x="18178" y="4325"/>
                  </a:lnTo>
                  <a:cubicBezTo>
                    <a:pt x="18232" y="4619"/>
                    <a:pt x="17992" y="4463"/>
                    <a:pt x="17952" y="4593"/>
                  </a:cubicBezTo>
                  <a:cubicBezTo>
                    <a:pt x="17827" y="4990"/>
                    <a:pt x="17622" y="4601"/>
                    <a:pt x="17527" y="5609"/>
                  </a:cubicBezTo>
                  <a:lnTo>
                    <a:pt x="17389" y="5686"/>
                  </a:lnTo>
                  <a:lnTo>
                    <a:pt x="17389" y="5623"/>
                  </a:lnTo>
                  <a:lnTo>
                    <a:pt x="17218" y="5630"/>
                  </a:lnTo>
                  <a:lnTo>
                    <a:pt x="17119" y="5496"/>
                  </a:lnTo>
                  <a:lnTo>
                    <a:pt x="17114" y="5877"/>
                  </a:lnTo>
                  <a:lnTo>
                    <a:pt x="17020" y="5968"/>
                  </a:lnTo>
                  <a:cubicBezTo>
                    <a:pt x="16993" y="5846"/>
                    <a:pt x="16958" y="5804"/>
                    <a:pt x="16882" y="5721"/>
                  </a:cubicBezTo>
                  <a:lnTo>
                    <a:pt x="16595" y="6123"/>
                  </a:lnTo>
                  <a:lnTo>
                    <a:pt x="16722" y="6243"/>
                  </a:lnTo>
                  <a:lnTo>
                    <a:pt x="16766" y="6180"/>
                  </a:lnTo>
                  <a:lnTo>
                    <a:pt x="16838" y="6307"/>
                  </a:lnTo>
                  <a:cubicBezTo>
                    <a:pt x="16838" y="6307"/>
                    <a:pt x="16695" y="6391"/>
                    <a:pt x="16717" y="6434"/>
                  </a:cubicBezTo>
                  <a:cubicBezTo>
                    <a:pt x="16739" y="6476"/>
                    <a:pt x="16816" y="6878"/>
                    <a:pt x="16816" y="6878"/>
                  </a:cubicBezTo>
                  <a:lnTo>
                    <a:pt x="17025" y="7061"/>
                  </a:lnTo>
                  <a:cubicBezTo>
                    <a:pt x="16998" y="7167"/>
                    <a:pt x="16634" y="7541"/>
                    <a:pt x="16535" y="7569"/>
                  </a:cubicBezTo>
                  <a:cubicBezTo>
                    <a:pt x="16435" y="7597"/>
                    <a:pt x="16546" y="8063"/>
                    <a:pt x="16546" y="8063"/>
                  </a:cubicBezTo>
                  <a:lnTo>
                    <a:pt x="16458" y="8098"/>
                  </a:lnTo>
                  <a:cubicBezTo>
                    <a:pt x="16390" y="7823"/>
                    <a:pt x="15981" y="7481"/>
                    <a:pt x="16309" y="7294"/>
                  </a:cubicBezTo>
                  <a:cubicBezTo>
                    <a:pt x="16309" y="7294"/>
                    <a:pt x="16287" y="7075"/>
                    <a:pt x="16265" y="6920"/>
                  </a:cubicBezTo>
                  <a:cubicBezTo>
                    <a:pt x="16225" y="6639"/>
                    <a:pt x="15765" y="6895"/>
                    <a:pt x="15741" y="6949"/>
                  </a:cubicBezTo>
                  <a:cubicBezTo>
                    <a:pt x="15735" y="6871"/>
                    <a:pt x="15636" y="6730"/>
                    <a:pt x="15636" y="6730"/>
                  </a:cubicBezTo>
                  <a:lnTo>
                    <a:pt x="15355" y="6927"/>
                  </a:lnTo>
                  <a:lnTo>
                    <a:pt x="15178" y="6589"/>
                  </a:lnTo>
                  <a:cubicBezTo>
                    <a:pt x="14971" y="6660"/>
                    <a:pt x="15111" y="6690"/>
                    <a:pt x="15134" y="6857"/>
                  </a:cubicBezTo>
                  <a:lnTo>
                    <a:pt x="14864" y="7090"/>
                  </a:lnTo>
                  <a:cubicBezTo>
                    <a:pt x="14554" y="6961"/>
                    <a:pt x="14427" y="7926"/>
                    <a:pt x="14374" y="8141"/>
                  </a:cubicBezTo>
                  <a:cubicBezTo>
                    <a:pt x="14068" y="7919"/>
                    <a:pt x="14099" y="7939"/>
                    <a:pt x="14164" y="7499"/>
                  </a:cubicBezTo>
                  <a:cubicBezTo>
                    <a:pt x="14204" y="7228"/>
                    <a:pt x="13657" y="7076"/>
                    <a:pt x="13657" y="6737"/>
                  </a:cubicBezTo>
                  <a:lnTo>
                    <a:pt x="13359" y="6406"/>
                  </a:lnTo>
                  <a:cubicBezTo>
                    <a:pt x="13174" y="6324"/>
                    <a:pt x="13287" y="6680"/>
                    <a:pt x="12686" y="5912"/>
                  </a:cubicBezTo>
                  <a:cubicBezTo>
                    <a:pt x="12686" y="5912"/>
                    <a:pt x="12808" y="5933"/>
                    <a:pt x="12835" y="5877"/>
                  </a:cubicBezTo>
                  <a:cubicBezTo>
                    <a:pt x="12918" y="5708"/>
                    <a:pt x="13257" y="5834"/>
                    <a:pt x="13370" y="5813"/>
                  </a:cubicBezTo>
                  <a:cubicBezTo>
                    <a:pt x="13490" y="5791"/>
                    <a:pt x="13423" y="5530"/>
                    <a:pt x="13691" y="5364"/>
                  </a:cubicBezTo>
                  <a:cubicBezTo>
                    <a:pt x="13728" y="5341"/>
                    <a:pt x="13849" y="5531"/>
                    <a:pt x="13883" y="5511"/>
                  </a:cubicBezTo>
                  <a:cubicBezTo>
                    <a:pt x="13942" y="5478"/>
                    <a:pt x="14120" y="5551"/>
                    <a:pt x="14139" y="5634"/>
                  </a:cubicBezTo>
                  <a:cubicBezTo>
                    <a:pt x="14164" y="5745"/>
                    <a:pt x="13951" y="5860"/>
                    <a:pt x="14051" y="5928"/>
                  </a:cubicBezTo>
                  <a:cubicBezTo>
                    <a:pt x="14143" y="5991"/>
                    <a:pt x="14281" y="5884"/>
                    <a:pt x="14382" y="5904"/>
                  </a:cubicBezTo>
                  <a:cubicBezTo>
                    <a:pt x="14369" y="5864"/>
                    <a:pt x="14338" y="5826"/>
                    <a:pt x="14306" y="5810"/>
                  </a:cubicBezTo>
                  <a:cubicBezTo>
                    <a:pt x="14176" y="5746"/>
                    <a:pt x="14196" y="5856"/>
                    <a:pt x="14185" y="5646"/>
                  </a:cubicBezTo>
                  <a:cubicBezTo>
                    <a:pt x="14175" y="5456"/>
                    <a:pt x="14033" y="5493"/>
                    <a:pt x="13952" y="5393"/>
                  </a:cubicBezTo>
                  <a:cubicBezTo>
                    <a:pt x="13877" y="5298"/>
                    <a:pt x="13945" y="4977"/>
                    <a:pt x="13954" y="4868"/>
                  </a:cubicBezTo>
                  <a:lnTo>
                    <a:pt x="14164" y="4678"/>
                  </a:lnTo>
                  <a:cubicBezTo>
                    <a:pt x="14228" y="4781"/>
                    <a:pt x="14309" y="5000"/>
                    <a:pt x="14440" y="4908"/>
                  </a:cubicBezTo>
                  <a:cubicBezTo>
                    <a:pt x="14622" y="4779"/>
                    <a:pt x="14375" y="4777"/>
                    <a:pt x="14810" y="4716"/>
                  </a:cubicBezTo>
                  <a:lnTo>
                    <a:pt x="14871" y="4942"/>
                  </a:lnTo>
                  <a:lnTo>
                    <a:pt x="15409" y="5651"/>
                  </a:lnTo>
                  <a:lnTo>
                    <a:pt x="15400" y="5841"/>
                  </a:lnTo>
                  <a:cubicBezTo>
                    <a:pt x="15516" y="5646"/>
                    <a:pt x="15698" y="5683"/>
                    <a:pt x="15789" y="5656"/>
                  </a:cubicBezTo>
                  <a:cubicBezTo>
                    <a:pt x="15878" y="5630"/>
                    <a:pt x="15875" y="5428"/>
                    <a:pt x="16161" y="5094"/>
                  </a:cubicBezTo>
                  <a:lnTo>
                    <a:pt x="16139" y="4919"/>
                  </a:lnTo>
                  <a:cubicBezTo>
                    <a:pt x="16244" y="4776"/>
                    <a:pt x="16391" y="4768"/>
                    <a:pt x="16529" y="4720"/>
                  </a:cubicBezTo>
                  <a:cubicBezTo>
                    <a:pt x="17014" y="4554"/>
                    <a:pt x="17327" y="4302"/>
                    <a:pt x="17670" y="4057"/>
                  </a:cubicBezTo>
                  <a:lnTo>
                    <a:pt x="17577" y="4015"/>
                  </a:lnTo>
                  <a:lnTo>
                    <a:pt x="17852" y="3754"/>
                  </a:lnTo>
                  <a:lnTo>
                    <a:pt x="17858" y="3874"/>
                  </a:lnTo>
                  <a:lnTo>
                    <a:pt x="18721" y="2816"/>
                  </a:lnTo>
                  <a:lnTo>
                    <a:pt x="18646" y="2706"/>
                  </a:lnTo>
                  <a:cubicBezTo>
                    <a:pt x="18646" y="2706"/>
                    <a:pt x="18125" y="3080"/>
                    <a:pt x="17960" y="3112"/>
                  </a:cubicBezTo>
                  <a:cubicBezTo>
                    <a:pt x="17794" y="3144"/>
                    <a:pt x="17522" y="3260"/>
                    <a:pt x="17513" y="3366"/>
                  </a:cubicBezTo>
                  <a:cubicBezTo>
                    <a:pt x="17513" y="3366"/>
                    <a:pt x="17313" y="3156"/>
                    <a:pt x="17195" y="3142"/>
                  </a:cubicBezTo>
                  <a:cubicBezTo>
                    <a:pt x="16910" y="3111"/>
                    <a:pt x="16788" y="2836"/>
                    <a:pt x="16638" y="2818"/>
                  </a:cubicBezTo>
                  <a:cubicBezTo>
                    <a:pt x="16532" y="2805"/>
                    <a:pt x="16275" y="2969"/>
                    <a:pt x="16282" y="2909"/>
                  </a:cubicBezTo>
                  <a:cubicBezTo>
                    <a:pt x="16291" y="2828"/>
                    <a:pt x="16373" y="2777"/>
                    <a:pt x="16387" y="2703"/>
                  </a:cubicBezTo>
                  <a:cubicBezTo>
                    <a:pt x="16399" y="2635"/>
                    <a:pt x="16353" y="2576"/>
                    <a:pt x="16344" y="2511"/>
                  </a:cubicBezTo>
                  <a:cubicBezTo>
                    <a:pt x="16318" y="2312"/>
                    <a:pt x="16527" y="2379"/>
                    <a:pt x="16560" y="2572"/>
                  </a:cubicBezTo>
                  <a:cubicBezTo>
                    <a:pt x="16657" y="2557"/>
                    <a:pt x="16528" y="2382"/>
                    <a:pt x="16701" y="2280"/>
                  </a:cubicBezTo>
                  <a:cubicBezTo>
                    <a:pt x="16681" y="2237"/>
                    <a:pt x="16641" y="2194"/>
                    <a:pt x="16613" y="2159"/>
                  </a:cubicBezTo>
                  <a:cubicBezTo>
                    <a:pt x="16475" y="1993"/>
                    <a:pt x="16740" y="1849"/>
                    <a:pt x="16658" y="1791"/>
                  </a:cubicBezTo>
                  <a:cubicBezTo>
                    <a:pt x="16548" y="1714"/>
                    <a:pt x="16421" y="2136"/>
                    <a:pt x="16166" y="1888"/>
                  </a:cubicBezTo>
                  <a:cubicBezTo>
                    <a:pt x="16166" y="1951"/>
                    <a:pt x="15998" y="2050"/>
                    <a:pt x="15960" y="1950"/>
                  </a:cubicBezTo>
                  <a:cubicBezTo>
                    <a:pt x="15874" y="1723"/>
                    <a:pt x="16070" y="1643"/>
                    <a:pt x="16141" y="1495"/>
                  </a:cubicBezTo>
                  <a:cubicBezTo>
                    <a:pt x="16235" y="1297"/>
                    <a:pt x="15818" y="1652"/>
                    <a:pt x="15965" y="1356"/>
                  </a:cubicBezTo>
                  <a:cubicBezTo>
                    <a:pt x="16137" y="1006"/>
                    <a:pt x="15799" y="1352"/>
                    <a:pt x="15767" y="1266"/>
                  </a:cubicBezTo>
                  <a:cubicBezTo>
                    <a:pt x="15735" y="1179"/>
                    <a:pt x="16008" y="915"/>
                    <a:pt x="15536" y="909"/>
                  </a:cubicBezTo>
                  <a:cubicBezTo>
                    <a:pt x="15399" y="907"/>
                    <a:pt x="15362" y="595"/>
                    <a:pt x="15340" y="766"/>
                  </a:cubicBezTo>
                  <a:cubicBezTo>
                    <a:pt x="15318" y="939"/>
                    <a:pt x="15283" y="814"/>
                    <a:pt x="15253" y="756"/>
                  </a:cubicBezTo>
                  <a:cubicBezTo>
                    <a:pt x="15205" y="809"/>
                    <a:pt x="15196" y="864"/>
                    <a:pt x="15196" y="942"/>
                  </a:cubicBezTo>
                  <a:cubicBezTo>
                    <a:pt x="15196" y="1063"/>
                    <a:pt x="15107" y="1126"/>
                    <a:pt x="15102" y="1281"/>
                  </a:cubicBezTo>
                  <a:cubicBezTo>
                    <a:pt x="15097" y="1469"/>
                    <a:pt x="14851" y="1754"/>
                    <a:pt x="14751" y="1508"/>
                  </a:cubicBezTo>
                  <a:cubicBezTo>
                    <a:pt x="14740" y="1743"/>
                    <a:pt x="14623" y="1948"/>
                    <a:pt x="14458" y="1705"/>
                  </a:cubicBezTo>
                  <a:cubicBezTo>
                    <a:pt x="14342" y="1842"/>
                    <a:pt x="14424" y="1936"/>
                    <a:pt x="14225" y="2004"/>
                  </a:cubicBezTo>
                  <a:cubicBezTo>
                    <a:pt x="14224" y="1969"/>
                    <a:pt x="14219" y="1921"/>
                    <a:pt x="14230" y="1889"/>
                  </a:cubicBezTo>
                  <a:cubicBezTo>
                    <a:pt x="14186" y="1934"/>
                    <a:pt x="14074" y="1969"/>
                    <a:pt x="14020" y="1964"/>
                  </a:cubicBezTo>
                  <a:cubicBezTo>
                    <a:pt x="13900" y="1954"/>
                    <a:pt x="13927" y="1749"/>
                    <a:pt x="13930" y="1644"/>
                  </a:cubicBezTo>
                  <a:cubicBezTo>
                    <a:pt x="13942" y="1250"/>
                    <a:pt x="14014" y="1429"/>
                    <a:pt x="14094" y="1423"/>
                  </a:cubicBezTo>
                  <a:cubicBezTo>
                    <a:pt x="14206" y="1415"/>
                    <a:pt x="14172" y="1221"/>
                    <a:pt x="14211" y="1146"/>
                  </a:cubicBezTo>
                  <a:cubicBezTo>
                    <a:pt x="14246" y="1077"/>
                    <a:pt x="14364" y="935"/>
                    <a:pt x="14427" y="936"/>
                  </a:cubicBezTo>
                  <a:cubicBezTo>
                    <a:pt x="14581" y="937"/>
                    <a:pt x="14584" y="1085"/>
                    <a:pt x="14642" y="878"/>
                  </a:cubicBezTo>
                  <a:cubicBezTo>
                    <a:pt x="14711" y="631"/>
                    <a:pt x="14600" y="666"/>
                    <a:pt x="14486" y="608"/>
                  </a:cubicBezTo>
                  <a:lnTo>
                    <a:pt x="14285" y="368"/>
                  </a:lnTo>
                  <a:cubicBezTo>
                    <a:pt x="14285" y="368"/>
                    <a:pt x="13949" y="354"/>
                    <a:pt x="13836" y="273"/>
                  </a:cubicBezTo>
                  <a:cubicBezTo>
                    <a:pt x="13806" y="251"/>
                    <a:pt x="13520" y="196"/>
                    <a:pt x="13508" y="245"/>
                  </a:cubicBezTo>
                  <a:cubicBezTo>
                    <a:pt x="13507" y="249"/>
                    <a:pt x="13480" y="354"/>
                    <a:pt x="13480" y="354"/>
                  </a:cubicBezTo>
                  <a:cubicBezTo>
                    <a:pt x="13350" y="355"/>
                    <a:pt x="12859" y="452"/>
                    <a:pt x="12835" y="245"/>
                  </a:cubicBezTo>
                  <a:cubicBezTo>
                    <a:pt x="12795" y="-105"/>
                    <a:pt x="12090" y="-35"/>
                    <a:pt x="12037" y="168"/>
                  </a:cubicBezTo>
                  <a:cubicBezTo>
                    <a:pt x="11978" y="394"/>
                    <a:pt x="12047" y="364"/>
                    <a:pt x="11840" y="351"/>
                  </a:cubicBezTo>
                  <a:cubicBezTo>
                    <a:pt x="11828" y="414"/>
                    <a:pt x="11669" y="735"/>
                    <a:pt x="11768" y="799"/>
                  </a:cubicBezTo>
                  <a:cubicBezTo>
                    <a:pt x="11796" y="816"/>
                    <a:pt x="11675" y="784"/>
                    <a:pt x="11708" y="982"/>
                  </a:cubicBezTo>
                  <a:lnTo>
                    <a:pt x="11567" y="1088"/>
                  </a:lnTo>
                  <a:cubicBezTo>
                    <a:pt x="11521" y="1043"/>
                    <a:pt x="11475" y="988"/>
                    <a:pt x="11422" y="957"/>
                  </a:cubicBezTo>
                  <a:cubicBezTo>
                    <a:pt x="11334" y="907"/>
                    <a:pt x="10777" y="1132"/>
                    <a:pt x="10708" y="1205"/>
                  </a:cubicBezTo>
                  <a:cubicBezTo>
                    <a:pt x="10617" y="1303"/>
                    <a:pt x="10773" y="1415"/>
                    <a:pt x="10470" y="1406"/>
                  </a:cubicBezTo>
                  <a:cubicBezTo>
                    <a:pt x="10446" y="1913"/>
                    <a:pt x="10132" y="1475"/>
                    <a:pt x="10205" y="1321"/>
                  </a:cubicBezTo>
                  <a:cubicBezTo>
                    <a:pt x="10172" y="1390"/>
                    <a:pt x="10091" y="1412"/>
                    <a:pt x="10032" y="1421"/>
                  </a:cubicBezTo>
                  <a:cubicBezTo>
                    <a:pt x="9712" y="1468"/>
                    <a:pt x="9720" y="1331"/>
                    <a:pt x="9459" y="1338"/>
                  </a:cubicBezTo>
                  <a:cubicBezTo>
                    <a:pt x="9465" y="1338"/>
                    <a:pt x="9443" y="1423"/>
                    <a:pt x="9439" y="1431"/>
                  </a:cubicBezTo>
                  <a:cubicBezTo>
                    <a:pt x="9331" y="1615"/>
                    <a:pt x="8938" y="1560"/>
                    <a:pt x="9331" y="1874"/>
                  </a:cubicBezTo>
                  <a:cubicBezTo>
                    <a:pt x="9331" y="2050"/>
                    <a:pt x="9319" y="2058"/>
                    <a:pt x="9227" y="2186"/>
                  </a:cubicBezTo>
                  <a:cubicBezTo>
                    <a:pt x="8869" y="2684"/>
                    <a:pt x="9077" y="2269"/>
                    <a:pt x="8742" y="2325"/>
                  </a:cubicBezTo>
                  <a:cubicBezTo>
                    <a:pt x="8595" y="2350"/>
                    <a:pt x="8320" y="2534"/>
                    <a:pt x="8320" y="2650"/>
                  </a:cubicBezTo>
                  <a:cubicBezTo>
                    <a:pt x="8320" y="3470"/>
                    <a:pt x="7740" y="3002"/>
                    <a:pt x="7642" y="3041"/>
                  </a:cubicBezTo>
                  <a:cubicBezTo>
                    <a:pt x="7642" y="3041"/>
                    <a:pt x="7201" y="3391"/>
                    <a:pt x="7187" y="3592"/>
                  </a:cubicBezTo>
                  <a:cubicBezTo>
                    <a:pt x="7157" y="4030"/>
                    <a:pt x="7164" y="4021"/>
                    <a:pt x="7341" y="4219"/>
                  </a:cubicBezTo>
                  <a:lnTo>
                    <a:pt x="7225" y="4219"/>
                  </a:lnTo>
                  <a:cubicBezTo>
                    <a:pt x="6401" y="4298"/>
                    <a:pt x="6949" y="4675"/>
                    <a:pt x="6211" y="4649"/>
                  </a:cubicBezTo>
                  <a:cubicBezTo>
                    <a:pt x="6109" y="4646"/>
                    <a:pt x="6495" y="4522"/>
                    <a:pt x="6498" y="4357"/>
                  </a:cubicBezTo>
                  <a:cubicBezTo>
                    <a:pt x="6500" y="4191"/>
                    <a:pt x="6514" y="3888"/>
                    <a:pt x="6514" y="3888"/>
                  </a:cubicBezTo>
                  <a:lnTo>
                    <a:pt x="6434" y="3916"/>
                  </a:lnTo>
                  <a:cubicBezTo>
                    <a:pt x="6426" y="3919"/>
                    <a:pt x="5900" y="3449"/>
                    <a:pt x="5855" y="4335"/>
                  </a:cubicBezTo>
                  <a:cubicBezTo>
                    <a:pt x="5855" y="4335"/>
                    <a:pt x="5560" y="4529"/>
                    <a:pt x="5362" y="4995"/>
                  </a:cubicBezTo>
                  <a:lnTo>
                    <a:pt x="5464" y="5101"/>
                  </a:lnTo>
                  <a:lnTo>
                    <a:pt x="5301" y="5101"/>
                  </a:lnTo>
                  <a:cubicBezTo>
                    <a:pt x="5301" y="5101"/>
                    <a:pt x="5328" y="5346"/>
                    <a:pt x="5042" y="5598"/>
                  </a:cubicBezTo>
                  <a:cubicBezTo>
                    <a:pt x="4910" y="5714"/>
                    <a:pt x="4869" y="5478"/>
                    <a:pt x="4722" y="5799"/>
                  </a:cubicBezTo>
                  <a:cubicBezTo>
                    <a:pt x="4722" y="5799"/>
                    <a:pt x="4433" y="5848"/>
                    <a:pt x="4414" y="5813"/>
                  </a:cubicBezTo>
                  <a:cubicBezTo>
                    <a:pt x="4394" y="5778"/>
                    <a:pt x="4320" y="6180"/>
                    <a:pt x="4320" y="6279"/>
                  </a:cubicBezTo>
                  <a:cubicBezTo>
                    <a:pt x="4320" y="6279"/>
                    <a:pt x="4138" y="6437"/>
                    <a:pt x="4072" y="6508"/>
                  </a:cubicBezTo>
                  <a:cubicBezTo>
                    <a:pt x="4072" y="6508"/>
                    <a:pt x="4154" y="6938"/>
                    <a:pt x="3763" y="7128"/>
                  </a:cubicBezTo>
                  <a:lnTo>
                    <a:pt x="3763" y="7382"/>
                  </a:lnTo>
                  <a:cubicBezTo>
                    <a:pt x="3534" y="7242"/>
                    <a:pt x="3371" y="7300"/>
                    <a:pt x="3129" y="7382"/>
                  </a:cubicBezTo>
                  <a:cubicBezTo>
                    <a:pt x="2909" y="7457"/>
                    <a:pt x="2850" y="7425"/>
                    <a:pt x="2793" y="7728"/>
                  </a:cubicBezTo>
                  <a:cubicBezTo>
                    <a:pt x="2683" y="7728"/>
                    <a:pt x="2445" y="8080"/>
                    <a:pt x="2410" y="8229"/>
                  </a:cubicBezTo>
                  <a:cubicBezTo>
                    <a:pt x="2400" y="8266"/>
                    <a:pt x="2788" y="8356"/>
                    <a:pt x="2857" y="8460"/>
                  </a:cubicBezTo>
                  <a:cubicBezTo>
                    <a:pt x="2980" y="8643"/>
                    <a:pt x="2753" y="8764"/>
                    <a:pt x="2878" y="8945"/>
                  </a:cubicBezTo>
                  <a:cubicBezTo>
                    <a:pt x="3112" y="8906"/>
                    <a:pt x="3162" y="9704"/>
                    <a:pt x="2911" y="9727"/>
                  </a:cubicBezTo>
                  <a:cubicBezTo>
                    <a:pt x="2819" y="9899"/>
                    <a:pt x="3159" y="10253"/>
                    <a:pt x="3347" y="10253"/>
                  </a:cubicBezTo>
                  <a:cubicBezTo>
                    <a:pt x="3534" y="10253"/>
                    <a:pt x="3490" y="10151"/>
                    <a:pt x="3639" y="10189"/>
                  </a:cubicBezTo>
                  <a:cubicBezTo>
                    <a:pt x="3955" y="10272"/>
                    <a:pt x="3756" y="10420"/>
                    <a:pt x="4113" y="10408"/>
                  </a:cubicBezTo>
                  <a:cubicBezTo>
                    <a:pt x="4512" y="9843"/>
                    <a:pt x="4390" y="9938"/>
                    <a:pt x="4987" y="10094"/>
                  </a:cubicBezTo>
                  <a:lnTo>
                    <a:pt x="4857" y="9678"/>
                  </a:lnTo>
                  <a:lnTo>
                    <a:pt x="5152" y="9540"/>
                  </a:lnTo>
                  <a:cubicBezTo>
                    <a:pt x="5107" y="9561"/>
                    <a:pt x="5619" y="9971"/>
                    <a:pt x="5638" y="10060"/>
                  </a:cubicBezTo>
                  <a:cubicBezTo>
                    <a:pt x="5666" y="10192"/>
                    <a:pt x="5891" y="10066"/>
                    <a:pt x="5916" y="10031"/>
                  </a:cubicBezTo>
                  <a:cubicBezTo>
                    <a:pt x="5941" y="9995"/>
                    <a:pt x="5927" y="10204"/>
                    <a:pt x="5800" y="10274"/>
                  </a:cubicBezTo>
                  <a:lnTo>
                    <a:pt x="5822" y="10360"/>
                  </a:lnTo>
                  <a:lnTo>
                    <a:pt x="5938" y="10359"/>
                  </a:lnTo>
                  <a:cubicBezTo>
                    <a:pt x="5938" y="10359"/>
                    <a:pt x="6037" y="10553"/>
                    <a:pt x="6032" y="10567"/>
                  </a:cubicBezTo>
                  <a:cubicBezTo>
                    <a:pt x="6219" y="10454"/>
                    <a:pt x="6269" y="10375"/>
                    <a:pt x="6503" y="10405"/>
                  </a:cubicBezTo>
                  <a:lnTo>
                    <a:pt x="6476" y="10500"/>
                  </a:lnTo>
                  <a:lnTo>
                    <a:pt x="6669" y="10542"/>
                  </a:lnTo>
                  <a:lnTo>
                    <a:pt x="6867" y="10316"/>
                  </a:lnTo>
                  <a:cubicBezTo>
                    <a:pt x="6867" y="10316"/>
                    <a:pt x="6842" y="10591"/>
                    <a:pt x="6738" y="10648"/>
                  </a:cubicBezTo>
                  <a:lnTo>
                    <a:pt x="6807" y="10789"/>
                  </a:lnTo>
                  <a:cubicBezTo>
                    <a:pt x="6925" y="10925"/>
                    <a:pt x="7344" y="10935"/>
                    <a:pt x="7507" y="10750"/>
                  </a:cubicBezTo>
                  <a:cubicBezTo>
                    <a:pt x="7777" y="10443"/>
                    <a:pt x="7893" y="10778"/>
                    <a:pt x="8295" y="10278"/>
                  </a:cubicBezTo>
                  <a:cubicBezTo>
                    <a:pt x="8457" y="10076"/>
                    <a:pt x="8469" y="10450"/>
                    <a:pt x="8469" y="10450"/>
                  </a:cubicBezTo>
                  <a:lnTo>
                    <a:pt x="8736" y="10450"/>
                  </a:lnTo>
                  <a:cubicBezTo>
                    <a:pt x="9056" y="10020"/>
                    <a:pt x="9110" y="10203"/>
                    <a:pt x="9348" y="10288"/>
                  </a:cubicBezTo>
                  <a:lnTo>
                    <a:pt x="9792" y="10232"/>
                  </a:lnTo>
                  <a:lnTo>
                    <a:pt x="9985" y="10024"/>
                  </a:lnTo>
                  <a:lnTo>
                    <a:pt x="10357" y="10383"/>
                  </a:lnTo>
                  <a:cubicBezTo>
                    <a:pt x="10318" y="10486"/>
                    <a:pt x="10301" y="10549"/>
                    <a:pt x="10299" y="10662"/>
                  </a:cubicBezTo>
                  <a:lnTo>
                    <a:pt x="10354" y="10662"/>
                  </a:lnTo>
                  <a:lnTo>
                    <a:pt x="10420" y="11205"/>
                  </a:lnTo>
                  <a:cubicBezTo>
                    <a:pt x="10420" y="11205"/>
                    <a:pt x="10599" y="11242"/>
                    <a:pt x="10743" y="11790"/>
                  </a:cubicBezTo>
                  <a:cubicBezTo>
                    <a:pt x="10751" y="11822"/>
                    <a:pt x="10886" y="11769"/>
                    <a:pt x="10886" y="11769"/>
                  </a:cubicBezTo>
                  <a:lnTo>
                    <a:pt x="10925" y="11931"/>
                  </a:lnTo>
                  <a:lnTo>
                    <a:pt x="10790" y="12002"/>
                  </a:lnTo>
                  <a:lnTo>
                    <a:pt x="10864" y="12333"/>
                  </a:lnTo>
                  <a:lnTo>
                    <a:pt x="11154" y="12231"/>
                  </a:lnTo>
                  <a:lnTo>
                    <a:pt x="11184" y="12397"/>
                  </a:lnTo>
                  <a:lnTo>
                    <a:pt x="10817" y="12548"/>
                  </a:lnTo>
                  <a:cubicBezTo>
                    <a:pt x="10522" y="12675"/>
                    <a:pt x="10870" y="12881"/>
                    <a:pt x="11101" y="12919"/>
                  </a:cubicBezTo>
                  <a:cubicBezTo>
                    <a:pt x="11175" y="12836"/>
                    <a:pt x="11276" y="12874"/>
                    <a:pt x="11371" y="12880"/>
                  </a:cubicBezTo>
                  <a:lnTo>
                    <a:pt x="11427" y="12989"/>
                  </a:lnTo>
                  <a:lnTo>
                    <a:pt x="11647" y="12690"/>
                  </a:lnTo>
                  <a:cubicBezTo>
                    <a:pt x="11647" y="12690"/>
                    <a:pt x="11600" y="12563"/>
                    <a:pt x="11523" y="12629"/>
                  </a:cubicBezTo>
                  <a:cubicBezTo>
                    <a:pt x="11446" y="12697"/>
                    <a:pt x="11341" y="12443"/>
                    <a:pt x="11498" y="12369"/>
                  </a:cubicBezTo>
                  <a:lnTo>
                    <a:pt x="11526" y="12298"/>
                  </a:lnTo>
                  <a:lnTo>
                    <a:pt x="11937" y="12711"/>
                  </a:lnTo>
                  <a:cubicBezTo>
                    <a:pt x="11964" y="13230"/>
                    <a:pt x="12135" y="13589"/>
                    <a:pt x="12007" y="13678"/>
                  </a:cubicBezTo>
                  <a:cubicBezTo>
                    <a:pt x="11821" y="13806"/>
                    <a:pt x="12111" y="13898"/>
                    <a:pt x="12192" y="13757"/>
                  </a:cubicBezTo>
                  <a:cubicBezTo>
                    <a:pt x="12196" y="13749"/>
                    <a:pt x="12363" y="13337"/>
                    <a:pt x="12415" y="13701"/>
                  </a:cubicBezTo>
                  <a:cubicBezTo>
                    <a:pt x="12454" y="13977"/>
                    <a:pt x="12353" y="13945"/>
                    <a:pt x="12502" y="14199"/>
                  </a:cubicBezTo>
                  <a:cubicBezTo>
                    <a:pt x="12595" y="14199"/>
                    <a:pt x="12649" y="14225"/>
                    <a:pt x="12695" y="14102"/>
                  </a:cubicBezTo>
                  <a:cubicBezTo>
                    <a:pt x="12825" y="13753"/>
                    <a:pt x="13476" y="13931"/>
                    <a:pt x="13335" y="13399"/>
                  </a:cubicBezTo>
                  <a:cubicBezTo>
                    <a:pt x="13255" y="13093"/>
                    <a:pt x="13341" y="13089"/>
                    <a:pt x="13441" y="12857"/>
                  </a:cubicBezTo>
                  <a:cubicBezTo>
                    <a:pt x="13458" y="12817"/>
                    <a:pt x="13426" y="12783"/>
                    <a:pt x="13461" y="12760"/>
                  </a:cubicBezTo>
                  <a:cubicBezTo>
                    <a:pt x="13561" y="12695"/>
                    <a:pt x="14125" y="13495"/>
                    <a:pt x="14211" y="13603"/>
                  </a:cubicBezTo>
                  <a:lnTo>
                    <a:pt x="14269" y="13560"/>
                  </a:lnTo>
                  <a:lnTo>
                    <a:pt x="13883" y="13046"/>
                  </a:lnTo>
                  <a:lnTo>
                    <a:pt x="13979" y="13010"/>
                  </a:lnTo>
                  <a:lnTo>
                    <a:pt x="14040" y="13074"/>
                  </a:lnTo>
                  <a:lnTo>
                    <a:pt x="14123" y="13000"/>
                  </a:lnTo>
                  <a:lnTo>
                    <a:pt x="14646" y="13691"/>
                  </a:lnTo>
                  <a:lnTo>
                    <a:pt x="14655" y="13786"/>
                  </a:lnTo>
                  <a:cubicBezTo>
                    <a:pt x="14698" y="13923"/>
                    <a:pt x="15232" y="13846"/>
                    <a:pt x="14875" y="14093"/>
                  </a:cubicBezTo>
                  <a:cubicBezTo>
                    <a:pt x="15187" y="14715"/>
                    <a:pt x="15216" y="14576"/>
                    <a:pt x="15325" y="14403"/>
                  </a:cubicBezTo>
                  <a:cubicBezTo>
                    <a:pt x="15438" y="14223"/>
                    <a:pt x="15703" y="14000"/>
                    <a:pt x="15695" y="13784"/>
                  </a:cubicBezTo>
                  <a:cubicBezTo>
                    <a:pt x="15689" y="13651"/>
                    <a:pt x="15635" y="13643"/>
                    <a:pt x="15561" y="13578"/>
                  </a:cubicBezTo>
                  <a:cubicBezTo>
                    <a:pt x="15460" y="13490"/>
                    <a:pt x="15705" y="13277"/>
                    <a:pt x="15736" y="13411"/>
                  </a:cubicBezTo>
                  <a:cubicBezTo>
                    <a:pt x="15737" y="13418"/>
                    <a:pt x="15784" y="13700"/>
                    <a:pt x="15804" y="13652"/>
                  </a:cubicBezTo>
                  <a:cubicBezTo>
                    <a:pt x="15868" y="13493"/>
                    <a:pt x="16093" y="13867"/>
                    <a:pt x="16091" y="13385"/>
                  </a:cubicBezTo>
                  <a:cubicBezTo>
                    <a:pt x="16270" y="13430"/>
                    <a:pt x="16193" y="13514"/>
                    <a:pt x="16124" y="13653"/>
                  </a:cubicBezTo>
                  <a:cubicBezTo>
                    <a:pt x="15928" y="14047"/>
                    <a:pt x="16261" y="14060"/>
                    <a:pt x="16321" y="14338"/>
                  </a:cubicBezTo>
                  <a:cubicBezTo>
                    <a:pt x="16354" y="14491"/>
                    <a:pt x="15878" y="15421"/>
                    <a:pt x="16267" y="15158"/>
                  </a:cubicBezTo>
                  <a:cubicBezTo>
                    <a:pt x="16306" y="15131"/>
                    <a:pt x="16338" y="15073"/>
                    <a:pt x="16384" y="15065"/>
                  </a:cubicBezTo>
                  <a:cubicBezTo>
                    <a:pt x="16610" y="15028"/>
                    <a:pt x="16521" y="15509"/>
                    <a:pt x="16613" y="15558"/>
                  </a:cubicBezTo>
                  <a:cubicBezTo>
                    <a:pt x="16767" y="15640"/>
                    <a:pt x="16715" y="15341"/>
                    <a:pt x="16734" y="15312"/>
                  </a:cubicBezTo>
                  <a:cubicBezTo>
                    <a:pt x="16780" y="15242"/>
                    <a:pt x="16979" y="15372"/>
                    <a:pt x="17047" y="15372"/>
                  </a:cubicBezTo>
                  <a:cubicBezTo>
                    <a:pt x="17080" y="15535"/>
                    <a:pt x="17163" y="15508"/>
                    <a:pt x="17246" y="15602"/>
                  </a:cubicBezTo>
                  <a:cubicBezTo>
                    <a:pt x="17409" y="15786"/>
                    <a:pt x="17405" y="16220"/>
                    <a:pt x="17417" y="15310"/>
                  </a:cubicBezTo>
                  <a:cubicBezTo>
                    <a:pt x="17422" y="14954"/>
                    <a:pt x="17495" y="14908"/>
                    <a:pt x="17479" y="14857"/>
                  </a:cubicBezTo>
                  <a:cubicBezTo>
                    <a:pt x="17363" y="14906"/>
                    <a:pt x="17306" y="15044"/>
                    <a:pt x="17251" y="15169"/>
                  </a:cubicBezTo>
                  <a:cubicBezTo>
                    <a:pt x="17175" y="15341"/>
                    <a:pt x="17050" y="15088"/>
                    <a:pt x="17217" y="14948"/>
                  </a:cubicBezTo>
                  <a:cubicBezTo>
                    <a:pt x="16854" y="14987"/>
                    <a:pt x="16841" y="14443"/>
                    <a:pt x="17029" y="14326"/>
                  </a:cubicBezTo>
                  <a:cubicBezTo>
                    <a:pt x="17130" y="14263"/>
                    <a:pt x="17253" y="14497"/>
                    <a:pt x="17488" y="14480"/>
                  </a:cubicBezTo>
                  <a:cubicBezTo>
                    <a:pt x="17490" y="14335"/>
                    <a:pt x="17575" y="14267"/>
                    <a:pt x="17672" y="14228"/>
                  </a:cubicBezTo>
                  <a:cubicBezTo>
                    <a:pt x="18088" y="14063"/>
                    <a:pt x="17542" y="13116"/>
                    <a:pt x="17334" y="13334"/>
                  </a:cubicBezTo>
                  <a:cubicBezTo>
                    <a:pt x="17284" y="13387"/>
                    <a:pt x="17139" y="13912"/>
                    <a:pt x="17096" y="13502"/>
                  </a:cubicBezTo>
                  <a:cubicBezTo>
                    <a:pt x="17016" y="13472"/>
                    <a:pt x="17103" y="12357"/>
                    <a:pt x="16568" y="12845"/>
                  </a:cubicBezTo>
                  <a:lnTo>
                    <a:pt x="16507" y="12682"/>
                  </a:lnTo>
                  <a:cubicBezTo>
                    <a:pt x="16315" y="12611"/>
                    <a:pt x="16319" y="12634"/>
                    <a:pt x="16335" y="12390"/>
                  </a:cubicBezTo>
                  <a:cubicBezTo>
                    <a:pt x="16350" y="12157"/>
                    <a:pt x="16240" y="11997"/>
                    <a:pt x="16161" y="11802"/>
                  </a:cubicBezTo>
                  <a:cubicBezTo>
                    <a:pt x="15983" y="11366"/>
                    <a:pt x="16205" y="10696"/>
                    <a:pt x="15598" y="11066"/>
                  </a:cubicBezTo>
                  <a:cubicBezTo>
                    <a:pt x="15604" y="10888"/>
                    <a:pt x="15667" y="10690"/>
                    <a:pt x="15823" y="10757"/>
                  </a:cubicBezTo>
                  <a:cubicBezTo>
                    <a:pt x="15807" y="10415"/>
                    <a:pt x="15874" y="10407"/>
                    <a:pt x="16022" y="10108"/>
                  </a:cubicBezTo>
                  <a:cubicBezTo>
                    <a:pt x="15966" y="9804"/>
                    <a:pt x="16236" y="10260"/>
                    <a:pt x="16259" y="10331"/>
                  </a:cubicBezTo>
                  <a:cubicBezTo>
                    <a:pt x="16347" y="10606"/>
                    <a:pt x="16075" y="10731"/>
                    <a:pt x="16118" y="10778"/>
                  </a:cubicBezTo>
                  <a:cubicBezTo>
                    <a:pt x="16196" y="10862"/>
                    <a:pt x="16271" y="10705"/>
                    <a:pt x="16344" y="10700"/>
                  </a:cubicBezTo>
                  <a:cubicBezTo>
                    <a:pt x="16419" y="10693"/>
                    <a:pt x="16360" y="10929"/>
                    <a:pt x="16441" y="11139"/>
                  </a:cubicBezTo>
                  <a:cubicBezTo>
                    <a:pt x="16489" y="11070"/>
                    <a:pt x="16463" y="10965"/>
                    <a:pt x="16550" y="10925"/>
                  </a:cubicBezTo>
                  <a:cubicBezTo>
                    <a:pt x="16523" y="10829"/>
                    <a:pt x="16574" y="10783"/>
                    <a:pt x="16571" y="10700"/>
                  </a:cubicBezTo>
                  <a:cubicBezTo>
                    <a:pt x="16567" y="10621"/>
                    <a:pt x="16215" y="10431"/>
                    <a:pt x="16329" y="10077"/>
                  </a:cubicBezTo>
                  <a:cubicBezTo>
                    <a:pt x="16366" y="9960"/>
                    <a:pt x="16514" y="9803"/>
                    <a:pt x="16336" y="9740"/>
                  </a:cubicBezTo>
                  <a:cubicBezTo>
                    <a:pt x="16141" y="9671"/>
                    <a:pt x="16510" y="9505"/>
                    <a:pt x="16522" y="9379"/>
                  </a:cubicBezTo>
                  <a:cubicBezTo>
                    <a:pt x="16548" y="9100"/>
                    <a:pt x="16437" y="8820"/>
                    <a:pt x="16668" y="8901"/>
                  </a:cubicBezTo>
                  <a:cubicBezTo>
                    <a:pt x="16729" y="8923"/>
                    <a:pt x="16940" y="8528"/>
                    <a:pt x="17048" y="9113"/>
                  </a:cubicBezTo>
                  <a:cubicBezTo>
                    <a:pt x="17421" y="9135"/>
                    <a:pt x="17397" y="9022"/>
                    <a:pt x="17537" y="9312"/>
                  </a:cubicBezTo>
                  <a:cubicBezTo>
                    <a:pt x="17576" y="9393"/>
                    <a:pt x="17598" y="9299"/>
                    <a:pt x="17649" y="9290"/>
                  </a:cubicBezTo>
                  <a:cubicBezTo>
                    <a:pt x="17690" y="9284"/>
                    <a:pt x="17797" y="9355"/>
                    <a:pt x="17763" y="9254"/>
                  </a:cubicBezTo>
                  <a:cubicBezTo>
                    <a:pt x="17603" y="8788"/>
                    <a:pt x="18101" y="8978"/>
                    <a:pt x="18146" y="8764"/>
                  </a:cubicBezTo>
                  <a:cubicBezTo>
                    <a:pt x="18241" y="8317"/>
                    <a:pt x="18302" y="8925"/>
                    <a:pt x="18148" y="8959"/>
                  </a:cubicBezTo>
                  <a:cubicBezTo>
                    <a:pt x="18020" y="8988"/>
                    <a:pt x="18045" y="9171"/>
                    <a:pt x="18172" y="9132"/>
                  </a:cubicBezTo>
                  <a:cubicBezTo>
                    <a:pt x="18172" y="9188"/>
                    <a:pt x="18132" y="9184"/>
                    <a:pt x="18116" y="9226"/>
                  </a:cubicBezTo>
                  <a:cubicBezTo>
                    <a:pt x="18100" y="9269"/>
                    <a:pt x="18136" y="9308"/>
                    <a:pt x="18119" y="9359"/>
                  </a:cubicBezTo>
                  <a:cubicBezTo>
                    <a:pt x="18106" y="9396"/>
                    <a:pt x="18069" y="9438"/>
                    <a:pt x="18079" y="9483"/>
                  </a:cubicBezTo>
                  <a:cubicBezTo>
                    <a:pt x="18186" y="9506"/>
                    <a:pt x="18298" y="9232"/>
                    <a:pt x="18302" y="9518"/>
                  </a:cubicBezTo>
                  <a:cubicBezTo>
                    <a:pt x="18303" y="9642"/>
                    <a:pt x="18550" y="9782"/>
                    <a:pt x="18638" y="9731"/>
                  </a:cubicBezTo>
                  <a:cubicBezTo>
                    <a:pt x="18834" y="9619"/>
                    <a:pt x="18678" y="9876"/>
                    <a:pt x="18684" y="9992"/>
                  </a:cubicBezTo>
                  <a:cubicBezTo>
                    <a:pt x="18690" y="10121"/>
                    <a:pt x="18802" y="10180"/>
                    <a:pt x="18803" y="10238"/>
                  </a:cubicBezTo>
                  <a:cubicBezTo>
                    <a:pt x="18805" y="10312"/>
                    <a:pt x="18691" y="10269"/>
                    <a:pt x="18661" y="10289"/>
                  </a:cubicBezTo>
                  <a:cubicBezTo>
                    <a:pt x="18585" y="10339"/>
                    <a:pt x="18592" y="10710"/>
                    <a:pt x="18772" y="10662"/>
                  </a:cubicBezTo>
                  <a:cubicBezTo>
                    <a:pt x="18893" y="10630"/>
                    <a:pt x="19145" y="11108"/>
                    <a:pt x="18883" y="10962"/>
                  </a:cubicBezTo>
                  <a:cubicBezTo>
                    <a:pt x="18864" y="11134"/>
                    <a:pt x="18923" y="11302"/>
                    <a:pt x="19066" y="11332"/>
                  </a:cubicBezTo>
                  <a:cubicBezTo>
                    <a:pt x="19257" y="11113"/>
                    <a:pt x="19320" y="10568"/>
                    <a:pt x="19493" y="11320"/>
                  </a:cubicBezTo>
                  <a:cubicBezTo>
                    <a:pt x="19458" y="11322"/>
                    <a:pt x="19422" y="11320"/>
                    <a:pt x="19387" y="11322"/>
                  </a:cubicBezTo>
                  <a:cubicBezTo>
                    <a:pt x="19397" y="11407"/>
                    <a:pt x="19415" y="11485"/>
                    <a:pt x="19435" y="11567"/>
                  </a:cubicBezTo>
                  <a:cubicBezTo>
                    <a:pt x="19634" y="12360"/>
                    <a:pt x="19574" y="11641"/>
                    <a:pt x="19696" y="11612"/>
                  </a:cubicBezTo>
                  <a:cubicBezTo>
                    <a:pt x="19617" y="11513"/>
                    <a:pt x="19610" y="11413"/>
                    <a:pt x="19619" y="11276"/>
                  </a:cubicBezTo>
                  <a:cubicBezTo>
                    <a:pt x="19651" y="10827"/>
                    <a:pt x="19888" y="11309"/>
                    <a:pt x="19879" y="11151"/>
                  </a:cubicBezTo>
                  <a:cubicBezTo>
                    <a:pt x="19868" y="10973"/>
                    <a:pt x="19703" y="10924"/>
                    <a:pt x="19986" y="10991"/>
                  </a:cubicBezTo>
                  <a:cubicBezTo>
                    <a:pt x="20316" y="11070"/>
                    <a:pt x="20082" y="10494"/>
                    <a:pt x="20437" y="10448"/>
                  </a:cubicBezTo>
                  <a:lnTo>
                    <a:pt x="20437" y="10300"/>
                  </a:lnTo>
                  <a:cubicBezTo>
                    <a:pt x="20319" y="10270"/>
                    <a:pt x="20105" y="9840"/>
                    <a:pt x="20313" y="9840"/>
                  </a:cubicBezTo>
                  <a:cubicBezTo>
                    <a:pt x="20413" y="9840"/>
                    <a:pt x="20480" y="9957"/>
                    <a:pt x="20474" y="9761"/>
                  </a:cubicBezTo>
                  <a:lnTo>
                    <a:pt x="20540" y="9761"/>
                  </a:lnTo>
                  <a:cubicBezTo>
                    <a:pt x="20540" y="9761"/>
                    <a:pt x="20548" y="9935"/>
                    <a:pt x="20569" y="9957"/>
                  </a:cubicBezTo>
                  <a:cubicBezTo>
                    <a:pt x="20638" y="10027"/>
                    <a:pt x="20679" y="10547"/>
                    <a:pt x="20801" y="10216"/>
                  </a:cubicBezTo>
                  <a:cubicBezTo>
                    <a:pt x="20885" y="9986"/>
                    <a:pt x="20460" y="9743"/>
                    <a:pt x="20813" y="9729"/>
                  </a:cubicBezTo>
                  <a:lnTo>
                    <a:pt x="20854" y="9565"/>
                  </a:lnTo>
                  <a:lnTo>
                    <a:pt x="20796" y="9507"/>
                  </a:lnTo>
                  <a:lnTo>
                    <a:pt x="20788" y="9205"/>
                  </a:lnTo>
                  <a:lnTo>
                    <a:pt x="20652" y="9073"/>
                  </a:lnTo>
                  <a:lnTo>
                    <a:pt x="20606" y="9137"/>
                  </a:lnTo>
                  <a:lnTo>
                    <a:pt x="20445" y="8967"/>
                  </a:lnTo>
                  <a:lnTo>
                    <a:pt x="20470" y="8899"/>
                  </a:lnTo>
                  <a:lnTo>
                    <a:pt x="20234" y="8687"/>
                  </a:lnTo>
                  <a:cubicBezTo>
                    <a:pt x="20135" y="8855"/>
                    <a:pt x="20044" y="8846"/>
                    <a:pt x="19979" y="8642"/>
                  </a:cubicBezTo>
                  <a:cubicBezTo>
                    <a:pt x="19855" y="8249"/>
                    <a:pt x="20090" y="8715"/>
                    <a:pt x="20204" y="8272"/>
                  </a:cubicBezTo>
                  <a:cubicBezTo>
                    <a:pt x="20253" y="8079"/>
                    <a:pt x="20125" y="8005"/>
                    <a:pt x="20353" y="7740"/>
                  </a:cubicBezTo>
                  <a:cubicBezTo>
                    <a:pt x="21008" y="6981"/>
                    <a:pt x="21018" y="8075"/>
                    <a:pt x="21276" y="7859"/>
                  </a:cubicBezTo>
                  <a:cubicBezTo>
                    <a:pt x="21276" y="7859"/>
                    <a:pt x="21276" y="7859"/>
                    <a:pt x="21276" y="7859"/>
                  </a:cubicBezTo>
                  <a:close/>
                  <a:moveTo>
                    <a:pt x="19848" y="12272"/>
                  </a:moveTo>
                  <a:cubicBezTo>
                    <a:pt x="19973" y="12272"/>
                    <a:pt x="19973" y="11734"/>
                    <a:pt x="19848" y="11734"/>
                  </a:cubicBezTo>
                  <a:cubicBezTo>
                    <a:pt x="19723" y="11734"/>
                    <a:pt x="19722" y="12272"/>
                    <a:pt x="19848" y="12272"/>
                  </a:cubicBezTo>
                  <a:cubicBezTo>
                    <a:pt x="19848" y="12272"/>
                    <a:pt x="19848" y="12272"/>
                    <a:pt x="19848" y="12272"/>
                  </a:cubicBezTo>
                  <a:close/>
                  <a:moveTo>
                    <a:pt x="18292" y="11451"/>
                  </a:moveTo>
                  <a:cubicBezTo>
                    <a:pt x="18285" y="11008"/>
                    <a:pt x="18554" y="10903"/>
                    <a:pt x="18259" y="10733"/>
                  </a:cubicBezTo>
                  <a:cubicBezTo>
                    <a:pt x="18211" y="10705"/>
                    <a:pt x="18156" y="10712"/>
                    <a:pt x="18109" y="10686"/>
                  </a:cubicBezTo>
                  <a:cubicBezTo>
                    <a:pt x="17930" y="10589"/>
                    <a:pt x="18148" y="10397"/>
                    <a:pt x="18156" y="10355"/>
                  </a:cubicBezTo>
                  <a:cubicBezTo>
                    <a:pt x="18169" y="10285"/>
                    <a:pt x="18013" y="10102"/>
                    <a:pt x="18013" y="9937"/>
                  </a:cubicBezTo>
                  <a:cubicBezTo>
                    <a:pt x="18012" y="9472"/>
                    <a:pt x="17891" y="10101"/>
                    <a:pt x="17802" y="9961"/>
                  </a:cubicBezTo>
                  <a:cubicBezTo>
                    <a:pt x="17772" y="9913"/>
                    <a:pt x="17925" y="9585"/>
                    <a:pt x="17804" y="9653"/>
                  </a:cubicBezTo>
                  <a:cubicBezTo>
                    <a:pt x="17696" y="9713"/>
                    <a:pt x="17724" y="9934"/>
                    <a:pt x="17631" y="10027"/>
                  </a:cubicBezTo>
                  <a:cubicBezTo>
                    <a:pt x="17476" y="10182"/>
                    <a:pt x="17560" y="10155"/>
                    <a:pt x="17633" y="10325"/>
                  </a:cubicBezTo>
                  <a:cubicBezTo>
                    <a:pt x="17671" y="10414"/>
                    <a:pt x="17643" y="10521"/>
                    <a:pt x="17692" y="10610"/>
                  </a:cubicBezTo>
                  <a:cubicBezTo>
                    <a:pt x="17807" y="10819"/>
                    <a:pt x="17407" y="10978"/>
                    <a:pt x="17635" y="11313"/>
                  </a:cubicBezTo>
                  <a:cubicBezTo>
                    <a:pt x="17875" y="11666"/>
                    <a:pt x="17755" y="11282"/>
                    <a:pt x="18078" y="11513"/>
                  </a:cubicBezTo>
                  <a:cubicBezTo>
                    <a:pt x="18158" y="11571"/>
                    <a:pt x="18295" y="11628"/>
                    <a:pt x="18292" y="11451"/>
                  </a:cubicBezTo>
                  <a:cubicBezTo>
                    <a:pt x="18292" y="11451"/>
                    <a:pt x="18292" y="11451"/>
                    <a:pt x="18292" y="11451"/>
                  </a:cubicBezTo>
                  <a:close/>
                  <a:moveTo>
                    <a:pt x="18509" y="12038"/>
                  </a:moveTo>
                  <a:cubicBezTo>
                    <a:pt x="18471" y="11922"/>
                    <a:pt x="18318" y="11679"/>
                    <a:pt x="18225" y="11693"/>
                  </a:cubicBezTo>
                  <a:cubicBezTo>
                    <a:pt x="17855" y="11745"/>
                    <a:pt x="18101" y="11821"/>
                    <a:pt x="18113" y="12180"/>
                  </a:cubicBezTo>
                  <a:cubicBezTo>
                    <a:pt x="18128" y="12628"/>
                    <a:pt x="18619" y="12378"/>
                    <a:pt x="18509" y="12038"/>
                  </a:cubicBezTo>
                  <a:cubicBezTo>
                    <a:pt x="18509" y="12038"/>
                    <a:pt x="18509" y="12038"/>
                    <a:pt x="18509" y="12038"/>
                  </a:cubicBezTo>
                  <a:close/>
                  <a:moveTo>
                    <a:pt x="11808" y="18561"/>
                  </a:moveTo>
                  <a:cubicBezTo>
                    <a:pt x="11860" y="18707"/>
                    <a:pt x="11958" y="18564"/>
                    <a:pt x="12032" y="18564"/>
                  </a:cubicBezTo>
                  <a:cubicBezTo>
                    <a:pt x="12082" y="18564"/>
                    <a:pt x="12119" y="18633"/>
                    <a:pt x="12138" y="18684"/>
                  </a:cubicBezTo>
                  <a:cubicBezTo>
                    <a:pt x="12138" y="18684"/>
                    <a:pt x="12018" y="18716"/>
                    <a:pt x="12030" y="18843"/>
                  </a:cubicBezTo>
                  <a:lnTo>
                    <a:pt x="11902" y="18843"/>
                  </a:lnTo>
                  <a:lnTo>
                    <a:pt x="11844" y="18721"/>
                  </a:lnTo>
                  <a:lnTo>
                    <a:pt x="11609" y="18949"/>
                  </a:lnTo>
                  <a:lnTo>
                    <a:pt x="11604" y="19054"/>
                  </a:lnTo>
                  <a:lnTo>
                    <a:pt x="11474" y="19139"/>
                  </a:lnTo>
                  <a:lnTo>
                    <a:pt x="11451" y="19086"/>
                  </a:lnTo>
                  <a:lnTo>
                    <a:pt x="11348" y="19228"/>
                  </a:lnTo>
                  <a:lnTo>
                    <a:pt x="11410" y="19342"/>
                  </a:lnTo>
                  <a:lnTo>
                    <a:pt x="11443" y="19338"/>
                  </a:lnTo>
                  <a:lnTo>
                    <a:pt x="11509" y="19446"/>
                  </a:lnTo>
                  <a:lnTo>
                    <a:pt x="11456" y="19600"/>
                  </a:lnTo>
                  <a:lnTo>
                    <a:pt x="11547" y="19622"/>
                  </a:lnTo>
                  <a:cubicBezTo>
                    <a:pt x="11653" y="19701"/>
                    <a:pt x="11538" y="19728"/>
                    <a:pt x="11728" y="19980"/>
                  </a:cubicBezTo>
                  <a:lnTo>
                    <a:pt x="11695" y="20007"/>
                  </a:lnTo>
                  <a:cubicBezTo>
                    <a:pt x="11553" y="19933"/>
                    <a:pt x="11514" y="19863"/>
                    <a:pt x="11414" y="19711"/>
                  </a:cubicBezTo>
                  <a:lnTo>
                    <a:pt x="11319" y="19700"/>
                  </a:lnTo>
                  <a:cubicBezTo>
                    <a:pt x="11286" y="19316"/>
                    <a:pt x="11020" y="19732"/>
                    <a:pt x="11199" y="19885"/>
                  </a:cubicBezTo>
                  <a:cubicBezTo>
                    <a:pt x="11317" y="19986"/>
                    <a:pt x="11282" y="20066"/>
                    <a:pt x="11274" y="20203"/>
                  </a:cubicBezTo>
                  <a:cubicBezTo>
                    <a:pt x="11202" y="20172"/>
                    <a:pt x="11154" y="20057"/>
                    <a:pt x="11133" y="19949"/>
                  </a:cubicBezTo>
                  <a:cubicBezTo>
                    <a:pt x="11029" y="20004"/>
                    <a:pt x="10925" y="20202"/>
                    <a:pt x="10848" y="20218"/>
                  </a:cubicBezTo>
                  <a:cubicBezTo>
                    <a:pt x="10842" y="20132"/>
                    <a:pt x="10784" y="20044"/>
                    <a:pt x="10712" y="20055"/>
                  </a:cubicBezTo>
                  <a:cubicBezTo>
                    <a:pt x="10627" y="20202"/>
                    <a:pt x="10428" y="20055"/>
                    <a:pt x="10412" y="19911"/>
                  </a:cubicBezTo>
                  <a:cubicBezTo>
                    <a:pt x="10394" y="19750"/>
                    <a:pt x="10552" y="19690"/>
                    <a:pt x="10641" y="19626"/>
                  </a:cubicBezTo>
                  <a:cubicBezTo>
                    <a:pt x="10646" y="19185"/>
                    <a:pt x="10646" y="19396"/>
                    <a:pt x="10699" y="19197"/>
                  </a:cubicBezTo>
                  <a:lnTo>
                    <a:pt x="10707" y="18822"/>
                  </a:lnTo>
                  <a:lnTo>
                    <a:pt x="10624" y="18690"/>
                  </a:lnTo>
                  <a:lnTo>
                    <a:pt x="10686" y="18663"/>
                  </a:lnTo>
                  <a:lnTo>
                    <a:pt x="10633" y="18108"/>
                  </a:lnTo>
                  <a:lnTo>
                    <a:pt x="10521" y="18092"/>
                  </a:lnTo>
                  <a:cubicBezTo>
                    <a:pt x="10521" y="18092"/>
                    <a:pt x="10494" y="18010"/>
                    <a:pt x="10445" y="18013"/>
                  </a:cubicBezTo>
                  <a:cubicBezTo>
                    <a:pt x="10258" y="18023"/>
                    <a:pt x="10612" y="18257"/>
                    <a:pt x="9992" y="18214"/>
                  </a:cubicBezTo>
                  <a:cubicBezTo>
                    <a:pt x="9992" y="18214"/>
                    <a:pt x="9979" y="17970"/>
                    <a:pt x="10298" y="17790"/>
                  </a:cubicBezTo>
                  <a:lnTo>
                    <a:pt x="10211" y="17579"/>
                  </a:lnTo>
                  <a:lnTo>
                    <a:pt x="10277" y="17468"/>
                  </a:lnTo>
                  <a:lnTo>
                    <a:pt x="10108" y="17383"/>
                  </a:lnTo>
                  <a:lnTo>
                    <a:pt x="10103" y="17288"/>
                  </a:lnTo>
                  <a:cubicBezTo>
                    <a:pt x="10292" y="17194"/>
                    <a:pt x="10702" y="16814"/>
                    <a:pt x="10699" y="17267"/>
                  </a:cubicBezTo>
                  <a:cubicBezTo>
                    <a:pt x="10593" y="17394"/>
                    <a:pt x="10579" y="17590"/>
                    <a:pt x="10703" y="17637"/>
                  </a:cubicBezTo>
                  <a:cubicBezTo>
                    <a:pt x="10891" y="17709"/>
                    <a:pt x="10687" y="17976"/>
                    <a:pt x="10968" y="18182"/>
                  </a:cubicBezTo>
                  <a:lnTo>
                    <a:pt x="11129" y="17981"/>
                  </a:lnTo>
                  <a:cubicBezTo>
                    <a:pt x="11187" y="18057"/>
                    <a:pt x="11250" y="18168"/>
                    <a:pt x="11206" y="18276"/>
                  </a:cubicBezTo>
                  <a:cubicBezTo>
                    <a:pt x="11052" y="18658"/>
                    <a:pt x="10958" y="18485"/>
                    <a:pt x="10871" y="18517"/>
                  </a:cubicBezTo>
                  <a:cubicBezTo>
                    <a:pt x="10833" y="18531"/>
                    <a:pt x="10810" y="18603"/>
                    <a:pt x="10864" y="18611"/>
                  </a:cubicBezTo>
                  <a:cubicBezTo>
                    <a:pt x="10867" y="18691"/>
                    <a:pt x="10904" y="19105"/>
                    <a:pt x="11026" y="18963"/>
                  </a:cubicBezTo>
                  <a:cubicBezTo>
                    <a:pt x="11211" y="18750"/>
                    <a:pt x="10942" y="18608"/>
                    <a:pt x="11511" y="18689"/>
                  </a:cubicBezTo>
                  <a:cubicBezTo>
                    <a:pt x="11638" y="18708"/>
                    <a:pt x="11713" y="18290"/>
                    <a:pt x="11808" y="18561"/>
                  </a:cubicBezTo>
                  <a:cubicBezTo>
                    <a:pt x="11808" y="18561"/>
                    <a:pt x="11808" y="18561"/>
                    <a:pt x="11808" y="18561"/>
                  </a:cubicBezTo>
                  <a:close/>
                  <a:moveTo>
                    <a:pt x="15768" y="19982"/>
                  </a:moveTo>
                  <a:lnTo>
                    <a:pt x="15614" y="20123"/>
                  </a:lnTo>
                  <a:cubicBezTo>
                    <a:pt x="15209" y="19961"/>
                    <a:pt x="15376" y="20271"/>
                    <a:pt x="15325" y="19742"/>
                  </a:cubicBezTo>
                  <a:cubicBezTo>
                    <a:pt x="15325" y="19742"/>
                    <a:pt x="15625" y="19672"/>
                    <a:pt x="15691" y="19608"/>
                  </a:cubicBezTo>
                  <a:cubicBezTo>
                    <a:pt x="15756" y="19745"/>
                    <a:pt x="15768" y="19821"/>
                    <a:pt x="15768" y="19982"/>
                  </a:cubicBezTo>
                  <a:cubicBezTo>
                    <a:pt x="15768" y="19982"/>
                    <a:pt x="15768" y="19982"/>
                    <a:pt x="15768" y="19982"/>
                  </a:cubicBezTo>
                  <a:close/>
                  <a:moveTo>
                    <a:pt x="16976" y="19637"/>
                  </a:moveTo>
                  <a:cubicBezTo>
                    <a:pt x="16899" y="19609"/>
                    <a:pt x="16990" y="19764"/>
                    <a:pt x="16808" y="19785"/>
                  </a:cubicBezTo>
                  <a:cubicBezTo>
                    <a:pt x="16856" y="20511"/>
                    <a:pt x="17183" y="19714"/>
                    <a:pt x="16976" y="19637"/>
                  </a:cubicBezTo>
                  <a:cubicBezTo>
                    <a:pt x="16976" y="19637"/>
                    <a:pt x="16976" y="19637"/>
                    <a:pt x="16976" y="19637"/>
                  </a:cubicBezTo>
                  <a:close/>
                  <a:moveTo>
                    <a:pt x="16371" y="20807"/>
                  </a:moveTo>
                  <a:cubicBezTo>
                    <a:pt x="16284" y="20745"/>
                    <a:pt x="16469" y="20274"/>
                    <a:pt x="16226" y="20243"/>
                  </a:cubicBezTo>
                  <a:cubicBezTo>
                    <a:pt x="16171" y="20236"/>
                    <a:pt x="16127" y="20081"/>
                    <a:pt x="16127" y="20081"/>
                  </a:cubicBezTo>
                  <a:lnTo>
                    <a:pt x="16055" y="20243"/>
                  </a:lnTo>
                  <a:cubicBezTo>
                    <a:pt x="15708" y="20321"/>
                    <a:pt x="15547" y="20934"/>
                    <a:pt x="15547" y="20934"/>
                  </a:cubicBezTo>
                  <a:lnTo>
                    <a:pt x="15702" y="20899"/>
                  </a:lnTo>
                  <a:lnTo>
                    <a:pt x="15630" y="21061"/>
                  </a:lnTo>
                  <a:lnTo>
                    <a:pt x="15846" y="21125"/>
                  </a:lnTo>
                  <a:lnTo>
                    <a:pt x="15807" y="21322"/>
                  </a:lnTo>
                  <a:lnTo>
                    <a:pt x="15936" y="21230"/>
                  </a:lnTo>
                  <a:lnTo>
                    <a:pt x="15936" y="21146"/>
                  </a:lnTo>
                  <a:lnTo>
                    <a:pt x="16127" y="20920"/>
                  </a:lnTo>
                  <a:cubicBezTo>
                    <a:pt x="16285" y="21142"/>
                    <a:pt x="16567" y="20948"/>
                    <a:pt x="16371" y="20807"/>
                  </a:cubicBezTo>
                  <a:cubicBezTo>
                    <a:pt x="16371" y="20807"/>
                    <a:pt x="16371" y="20807"/>
                    <a:pt x="16371" y="20807"/>
                  </a:cubicBezTo>
                  <a:close/>
                  <a:moveTo>
                    <a:pt x="2931" y="20048"/>
                  </a:moveTo>
                  <a:cubicBezTo>
                    <a:pt x="2875" y="20007"/>
                    <a:pt x="2804" y="20026"/>
                    <a:pt x="2747" y="19996"/>
                  </a:cubicBezTo>
                  <a:cubicBezTo>
                    <a:pt x="2667" y="19953"/>
                    <a:pt x="2513" y="19586"/>
                    <a:pt x="2536" y="20036"/>
                  </a:cubicBezTo>
                  <a:cubicBezTo>
                    <a:pt x="2538" y="20077"/>
                    <a:pt x="2521" y="20108"/>
                    <a:pt x="2526" y="20150"/>
                  </a:cubicBezTo>
                  <a:cubicBezTo>
                    <a:pt x="2608" y="20171"/>
                    <a:pt x="2625" y="20056"/>
                    <a:pt x="2697" y="20047"/>
                  </a:cubicBezTo>
                  <a:cubicBezTo>
                    <a:pt x="2762" y="20038"/>
                    <a:pt x="2825" y="20131"/>
                    <a:pt x="2893" y="20139"/>
                  </a:cubicBezTo>
                  <a:cubicBezTo>
                    <a:pt x="2953" y="20147"/>
                    <a:pt x="3003" y="20101"/>
                    <a:pt x="2931" y="20048"/>
                  </a:cubicBezTo>
                  <a:cubicBezTo>
                    <a:pt x="2931" y="20048"/>
                    <a:pt x="2931" y="20048"/>
                    <a:pt x="2931" y="20048"/>
                  </a:cubicBezTo>
                  <a:close/>
                  <a:moveTo>
                    <a:pt x="5811" y="19393"/>
                  </a:moveTo>
                  <a:cubicBezTo>
                    <a:pt x="5944" y="19370"/>
                    <a:pt x="5879" y="19789"/>
                    <a:pt x="5541" y="19494"/>
                  </a:cubicBezTo>
                  <a:cubicBezTo>
                    <a:pt x="5253" y="19241"/>
                    <a:pt x="5606" y="19048"/>
                    <a:pt x="5640" y="19056"/>
                  </a:cubicBezTo>
                  <a:cubicBezTo>
                    <a:pt x="5778" y="19089"/>
                    <a:pt x="5702" y="19412"/>
                    <a:pt x="5811" y="19393"/>
                  </a:cubicBezTo>
                  <a:cubicBezTo>
                    <a:pt x="5811" y="19393"/>
                    <a:pt x="5811" y="19393"/>
                    <a:pt x="5811" y="19393"/>
                  </a:cubicBezTo>
                  <a:close/>
                  <a:moveTo>
                    <a:pt x="2787" y="20729"/>
                  </a:moveTo>
                  <a:cubicBezTo>
                    <a:pt x="2577" y="20690"/>
                    <a:pt x="2823" y="21046"/>
                    <a:pt x="2457" y="21062"/>
                  </a:cubicBezTo>
                  <a:cubicBezTo>
                    <a:pt x="2136" y="21076"/>
                    <a:pt x="2291" y="21494"/>
                    <a:pt x="2511" y="21278"/>
                  </a:cubicBezTo>
                  <a:cubicBezTo>
                    <a:pt x="2593" y="21196"/>
                    <a:pt x="2739" y="21303"/>
                    <a:pt x="2810" y="21186"/>
                  </a:cubicBezTo>
                  <a:cubicBezTo>
                    <a:pt x="2865" y="21097"/>
                    <a:pt x="2604" y="21043"/>
                    <a:pt x="2847" y="20882"/>
                  </a:cubicBezTo>
                  <a:cubicBezTo>
                    <a:pt x="2931" y="20826"/>
                    <a:pt x="2835" y="20738"/>
                    <a:pt x="2787" y="20729"/>
                  </a:cubicBezTo>
                  <a:cubicBezTo>
                    <a:pt x="2787" y="20729"/>
                    <a:pt x="2787" y="20729"/>
                    <a:pt x="2787" y="20729"/>
                  </a:cubicBezTo>
                  <a:close/>
                  <a:moveTo>
                    <a:pt x="3884" y="13024"/>
                  </a:moveTo>
                  <a:cubicBezTo>
                    <a:pt x="3850" y="13026"/>
                    <a:pt x="3813" y="13020"/>
                    <a:pt x="3781" y="13028"/>
                  </a:cubicBezTo>
                  <a:cubicBezTo>
                    <a:pt x="3885" y="13280"/>
                    <a:pt x="3646" y="13504"/>
                    <a:pt x="3784" y="13607"/>
                  </a:cubicBezTo>
                  <a:cubicBezTo>
                    <a:pt x="3794" y="13801"/>
                    <a:pt x="3534" y="13648"/>
                    <a:pt x="3731" y="14098"/>
                  </a:cubicBezTo>
                  <a:lnTo>
                    <a:pt x="3558" y="14336"/>
                  </a:lnTo>
                  <a:cubicBezTo>
                    <a:pt x="3025" y="14057"/>
                    <a:pt x="2345" y="13951"/>
                    <a:pt x="2210" y="14162"/>
                  </a:cubicBezTo>
                  <a:lnTo>
                    <a:pt x="2123" y="14061"/>
                  </a:lnTo>
                  <a:lnTo>
                    <a:pt x="2247" y="13829"/>
                  </a:lnTo>
                  <a:cubicBezTo>
                    <a:pt x="2255" y="13416"/>
                    <a:pt x="2032" y="13315"/>
                    <a:pt x="2032" y="13315"/>
                  </a:cubicBezTo>
                  <a:lnTo>
                    <a:pt x="3558" y="12607"/>
                  </a:lnTo>
                  <a:lnTo>
                    <a:pt x="3640" y="12787"/>
                  </a:lnTo>
                  <a:cubicBezTo>
                    <a:pt x="4286" y="12465"/>
                    <a:pt x="3883" y="12809"/>
                    <a:pt x="3884" y="13024"/>
                  </a:cubicBezTo>
                  <a:cubicBezTo>
                    <a:pt x="3884" y="13024"/>
                    <a:pt x="3884" y="13024"/>
                    <a:pt x="3884" y="13024"/>
                  </a:cubicBezTo>
                  <a:close/>
                  <a:moveTo>
                    <a:pt x="558" y="16297"/>
                  </a:moveTo>
                  <a:cubicBezTo>
                    <a:pt x="349" y="16145"/>
                    <a:pt x="750" y="15762"/>
                    <a:pt x="850" y="15939"/>
                  </a:cubicBezTo>
                  <a:cubicBezTo>
                    <a:pt x="860" y="15956"/>
                    <a:pt x="844" y="16198"/>
                    <a:pt x="842" y="16201"/>
                  </a:cubicBezTo>
                  <a:cubicBezTo>
                    <a:pt x="800" y="16242"/>
                    <a:pt x="691" y="16176"/>
                    <a:pt x="635" y="16199"/>
                  </a:cubicBezTo>
                  <a:cubicBezTo>
                    <a:pt x="628" y="16255"/>
                    <a:pt x="615" y="16338"/>
                    <a:pt x="558" y="16297"/>
                  </a:cubicBezTo>
                  <a:cubicBezTo>
                    <a:pt x="558" y="16297"/>
                    <a:pt x="558" y="16297"/>
                    <a:pt x="558" y="16297"/>
                  </a:cubicBezTo>
                  <a:close/>
                  <a:moveTo>
                    <a:pt x="7784" y="14553"/>
                  </a:moveTo>
                  <a:cubicBezTo>
                    <a:pt x="7932" y="14584"/>
                    <a:pt x="7794" y="14855"/>
                    <a:pt x="7658" y="14855"/>
                  </a:cubicBezTo>
                  <a:cubicBezTo>
                    <a:pt x="7514" y="14855"/>
                    <a:pt x="7584" y="14704"/>
                    <a:pt x="7525" y="14602"/>
                  </a:cubicBezTo>
                  <a:cubicBezTo>
                    <a:pt x="7435" y="14445"/>
                    <a:pt x="7483" y="14255"/>
                    <a:pt x="7658" y="14255"/>
                  </a:cubicBezTo>
                  <a:cubicBezTo>
                    <a:pt x="7903" y="14255"/>
                    <a:pt x="7530" y="14430"/>
                    <a:pt x="7615" y="14621"/>
                  </a:cubicBezTo>
                  <a:cubicBezTo>
                    <a:pt x="7667" y="14612"/>
                    <a:pt x="7733" y="14543"/>
                    <a:pt x="7784" y="14553"/>
                  </a:cubicBezTo>
                  <a:cubicBezTo>
                    <a:pt x="7784" y="14553"/>
                    <a:pt x="7784" y="14553"/>
                    <a:pt x="7784" y="14553"/>
                  </a:cubicBezTo>
                  <a:close/>
                  <a:moveTo>
                    <a:pt x="7374" y="18717"/>
                  </a:moveTo>
                  <a:cubicBezTo>
                    <a:pt x="7450" y="18732"/>
                    <a:pt x="7591" y="18637"/>
                    <a:pt x="7578" y="18821"/>
                  </a:cubicBezTo>
                  <a:cubicBezTo>
                    <a:pt x="7571" y="18918"/>
                    <a:pt x="7502" y="18978"/>
                    <a:pt x="7445" y="19029"/>
                  </a:cubicBezTo>
                  <a:cubicBezTo>
                    <a:pt x="7452" y="19023"/>
                    <a:pt x="7411" y="18995"/>
                    <a:pt x="7369" y="18974"/>
                  </a:cubicBezTo>
                  <a:cubicBezTo>
                    <a:pt x="7165" y="18874"/>
                    <a:pt x="7103" y="19341"/>
                    <a:pt x="6881" y="19254"/>
                  </a:cubicBezTo>
                  <a:cubicBezTo>
                    <a:pt x="6838" y="19237"/>
                    <a:pt x="6739" y="19112"/>
                    <a:pt x="6838" y="19089"/>
                  </a:cubicBezTo>
                  <a:cubicBezTo>
                    <a:pt x="7038" y="19042"/>
                    <a:pt x="6908" y="18984"/>
                    <a:pt x="6992" y="18862"/>
                  </a:cubicBezTo>
                  <a:cubicBezTo>
                    <a:pt x="7051" y="18823"/>
                    <a:pt x="7118" y="18871"/>
                    <a:pt x="7156" y="18772"/>
                  </a:cubicBezTo>
                  <a:cubicBezTo>
                    <a:pt x="7262" y="18503"/>
                    <a:pt x="6979" y="18541"/>
                    <a:pt x="6957" y="18420"/>
                  </a:cubicBezTo>
                  <a:cubicBezTo>
                    <a:pt x="7049" y="18388"/>
                    <a:pt x="7124" y="18313"/>
                    <a:pt x="7101" y="18176"/>
                  </a:cubicBezTo>
                  <a:cubicBezTo>
                    <a:pt x="7072" y="17999"/>
                    <a:pt x="7106" y="18031"/>
                    <a:pt x="7232" y="17994"/>
                  </a:cubicBezTo>
                  <a:cubicBezTo>
                    <a:pt x="7288" y="17977"/>
                    <a:pt x="7335" y="17952"/>
                    <a:pt x="7394" y="17952"/>
                  </a:cubicBezTo>
                  <a:cubicBezTo>
                    <a:pt x="7413" y="17998"/>
                    <a:pt x="7246" y="18223"/>
                    <a:pt x="7382" y="18178"/>
                  </a:cubicBezTo>
                  <a:cubicBezTo>
                    <a:pt x="7178" y="18281"/>
                    <a:pt x="7117" y="18666"/>
                    <a:pt x="7374" y="18717"/>
                  </a:cubicBezTo>
                  <a:cubicBezTo>
                    <a:pt x="7374" y="18717"/>
                    <a:pt x="7374" y="18717"/>
                    <a:pt x="7374" y="18717"/>
                  </a:cubicBezTo>
                  <a:close/>
                  <a:moveTo>
                    <a:pt x="7946" y="15780"/>
                  </a:moveTo>
                  <a:cubicBezTo>
                    <a:pt x="8099" y="15595"/>
                    <a:pt x="8247" y="15795"/>
                    <a:pt x="8093" y="15980"/>
                  </a:cubicBezTo>
                  <a:cubicBezTo>
                    <a:pt x="7939" y="16166"/>
                    <a:pt x="7792" y="15966"/>
                    <a:pt x="7946" y="15780"/>
                  </a:cubicBezTo>
                  <a:cubicBezTo>
                    <a:pt x="7946" y="15780"/>
                    <a:pt x="7946" y="15780"/>
                    <a:pt x="7946" y="15780"/>
                  </a:cubicBezTo>
                  <a:close/>
                  <a:moveTo>
                    <a:pt x="7759" y="16510"/>
                  </a:moveTo>
                  <a:cubicBezTo>
                    <a:pt x="7865" y="16609"/>
                    <a:pt x="7829" y="16967"/>
                    <a:pt x="7672" y="16881"/>
                  </a:cubicBezTo>
                  <a:cubicBezTo>
                    <a:pt x="7614" y="16849"/>
                    <a:pt x="7523" y="16579"/>
                    <a:pt x="7565" y="16489"/>
                  </a:cubicBezTo>
                  <a:cubicBezTo>
                    <a:pt x="7606" y="16399"/>
                    <a:pt x="7424" y="16426"/>
                    <a:pt x="7424" y="16426"/>
                  </a:cubicBezTo>
                  <a:lnTo>
                    <a:pt x="7345" y="16262"/>
                  </a:lnTo>
                  <a:cubicBezTo>
                    <a:pt x="6709" y="16167"/>
                    <a:pt x="7656" y="15829"/>
                    <a:pt x="7800" y="16209"/>
                  </a:cubicBezTo>
                  <a:cubicBezTo>
                    <a:pt x="7800" y="16209"/>
                    <a:pt x="7713" y="16468"/>
                    <a:pt x="7759" y="16510"/>
                  </a:cubicBezTo>
                  <a:cubicBezTo>
                    <a:pt x="7759" y="16510"/>
                    <a:pt x="7759" y="16510"/>
                    <a:pt x="7759" y="16510"/>
                  </a:cubicBezTo>
                  <a:close/>
                  <a:moveTo>
                    <a:pt x="8499" y="10947"/>
                  </a:moveTo>
                  <a:cubicBezTo>
                    <a:pt x="8336" y="11089"/>
                    <a:pt x="8535" y="11413"/>
                    <a:pt x="8535" y="11413"/>
                  </a:cubicBezTo>
                  <a:lnTo>
                    <a:pt x="8358" y="11547"/>
                  </a:lnTo>
                  <a:cubicBezTo>
                    <a:pt x="7835" y="11039"/>
                    <a:pt x="8662" y="10806"/>
                    <a:pt x="8499" y="10947"/>
                  </a:cubicBezTo>
                  <a:cubicBezTo>
                    <a:pt x="8499" y="10947"/>
                    <a:pt x="8499" y="10947"/>
                    <a:pt x="8499" y="10947"/>
                  </a:cubicBezTo>
                  <a:close/>
                  <a:moveTo>
                    <a:pt x="7979" y="11444"/>
                  </a:moveTo>
                  <a:cubicBezTo>
                    <a:pt x="7929" y="11404"/>
                    <a:pt x="7839" y="11408"/>
                    <a:pt x="7781" y="11379"/>
                  </a:cubicBezTo>
                  <a:cubicBezTo>
                    <a:pt x="7760" y="11495"/>
                    <a:pt x="7813" y="11627"/>
                    <a:pt x="7709" y="11689"/>
                  </a:cubicBezTo>
                  <a:cubicBezTo>
                    <a:pt x="7611" y="11747"/>
                    <a:pt x="7530" y="11744"/>
                    <a:pt x="7449" y="11851"/>
                  </a:cubicBezTo>
                  <a:cubicBezTo>
                    <a:pt x="7362" y="11967"/>
                    <a:pt x="6732" y="12781"/>
                    <a:pt x="6941" y="12203"/>
                  </a:cubicBezTo>
                  <a:lnTo>
                    <a:pt x="6829" y="12125"/>
                  </a:lnTo>
                  <a:cubicBezTo>
                    <a:pt x="6753" y="12240"/>
                    <a:pt x="6711" y="12335"/>
                    <a:pt x="6589" y="12357"/>
                  </a:cubicBezTo>
                  <a:cubicBezTo>
                    <a:pt x="6482" y="12376"/>
                    <a:pt x="6541" y="12385"/>
                    <a:pt x="6512" y="12484"/>
                  </a:cubicBezTo>
                  <a:cubicBezTo>
                    <a:pt x="6483" y="12580"/>
                    <a:pt x="6147" y="12750"/>
                    <a:pt x="6062" y="12794"/>
                  </a:cubicBezTo>
                  <a:cubicBezTo>
                    <a:pt x="5965" y="12842"/>
                    <a:pt x="5926" y="12966"/>
                    <a:pt x="5922" y="13092"/>
                  </a:cubicBezTo>
                  <a:cubicBezTo>
                    <a:pt x="5769" y="13187"/>
                    <a:pt x="5415" y="13323"/>
                    <a:pt x="5315" y="13437"/>
                  </a:cubicBezTo>
                  <a:lnTo>
                    <a:pt x="5111" y="13811"/>
                  </a:lnTo>
                  <a:lnTo>
                    <a:pt x="4505" y="14023"/>
                  </a:lnTo>
                  <a:cubicBezTo>
                    <a:pt x="4417" y="14011"/>
                    <a:pt x="4325" y="13997"/>
                    <a:pt x="4237" y="13996"/>
                  </a:cubicBezTo>
                  <a:cubicBezTo>
                    <a:pt x="4107" y="13994"/>
                    <a:pt x="3617" y="14318"/>
                    <a:pt x="3655" y="14514"/>
                  </a:cubicBezTo>
                  <a:cubicBezTo>
                    <a:pt x="3680" y="14648"/>
                    <a:pt x="3765" y="14573"/>
                    <a:pt x="3626" y="14675"/>
                  </a:cubicBezTo>
                  <a:cubicBezTo>
                    <a:pt x="3471" y="14790"/>
                    <a:pt x="3445" y="15159"/>
                    <a:pt x="3303" y="14739"/>
                  </a:cubicBezTo>
                  <a:cubicBezTo>
                    <a:pt x="3258" y="14607"/>
                    <a:pt x="3170" y="14583"/>
                    <a:pt x="3170" y="14396"/>
                  </a:cubicBezTo>
                  <a:lnTo>
                    <a:pt x="2939" y="14255"/>
                  </a:lnTo>
                  <a:cubicBezTo>
                    <a:pt x="2789" y="14271"/>
                    <a:pt x="2676" y="14399"/>
                    <a:pt x="2532" y="14292"/>
                  </a:cubicBezTo>
                  <a:cubicBezTo>
                    <a:pt x="2438" y="14222"/>
                    <a:pt x="2460" y="14335"/>
                    <a:pt x="2391" y="14389"/>
                  </a:cubicBezTo>
                  <a:cubicBezTo>
                    <a:pt x="2308" y="14455"/>
                    <a:pt x="2235" y="14301"/>
                    <a:pt x="2160" y="14341"/>
                  </a:cubicBezTo>
                  <a:cubicBezTo>
                    <a:pt x="2083" y="14383"/>
                    <a:pt x="2126" y="14604"/>
                    <a:pt x="2112" y="14687"/>
                  </a:cubicBezTo>
                  <a:cubicBezTo>
                    <a:pt x="2077" y="14900"/>
                    <a:pt x="1889" y="14913"/>
                    <a:pt x="1792" y="15045"/>
                  </a:cubicBezTo>
                  <a:lnTo>
                    <a:pt x="1792" y="15200"/>
                  </a:lnTo>
                  <a:lnTo>
                    <a:pt x="1853" y="15271"/>
                  </a:lnTo>
                  <a:lnTo>
                    <a:pt x="1836" y="15532"/>
                  </a:lnTo>
                  <a:cubicBezTo>
                    <a:pt x="1526" y="15346"/>
                    <a:pt x="1821" y="15294"/>
                    <a:pt x="1485" y="15474"/>
                  </a:cubicBezTo>
                  <a:cubicBezTo>
                    <a:pt x="1269" y="15589"/>
                    <a:pt x="1030" y="15690"/>
                    <a:pt x="947" y="16017"/>
                  </a:cubicBezTo>
                  <a:cubicBezTo>
                    <a:pt x="915" y="16144"/>
                    <a:pt x="1133" y="16181"/>
                    <a:pt x="1139" y="16384"/>
                  </a:cubicBezTo>
                  <a:cubicBezTo>
                    <a:pt x="758" y="15958"/>
                    <a:pt x="831" y="16653"/>
                    <a:pt x="827" y="16665"/>
                  </a:cubicBezTo>
                  <a:cubicBezTo>
                    <a:pt x="770" y="16834"/>
                    <a:pt x="556" y="16692"/>
                    <a:pt x="483" y="16852"/>
                  </a:cubicBezTo>
                  <a:cubicBezTo>
                    <a:pt x="450" y="16923"/>
                    <a:pt x="608" y="17539"/>
                    <a:pt x="391" y="17500"/>
                  </a:cubicBezTo>
                  <a:cubicBezTo>
                    <a:pt x="356" y="17494"/>
                    <a:pt x="148" y="16954"/>
                    <a:pt x="87" y="17409"/>
                  </a:cubicBezTo>
                  <a:cubicBezTo>
                    <a:pt x="58" y="17620"/>
                    <a:pt x="-41" y="17824"/>
                    <a:pt x="19" y="18047"/>
                  </a:cubicBezTo>
                  <a:cubicBezTo>
                    <a:pt x="46" y="18149"/>
                    <a:pt x="140" y="18122"/>
                    <a:pt x="179" y="18210"/>
                  </a:cubicBezTo>
                  <a:cubicBezTo>
                    <a:pt x="244" y="18356"/>
                    <a:pt x="-72" y="18615"/>
                    <a:pt x="297" y="18821"/>
                  </a:cubicBezTo>
                  <a:cubicBezTo>
                    <a:pt x="575" y="18975"/>
                    <a:pt x="245" y="19039"/>
                    <a:pt x="266" y="19226"/>
                  </a:cubicBezTo>
                  <a:cubicBezTo>
                    <a:pt x="350" y="19222"/>
                    <a:pt x="440" y="19230"/>
                    <a:pt x="523" y="19226"/>
                  </a:cubicBezTo>
                  <a:cubicBezTo>
                    <a:pt x="318" y="18922"/>
                    <a:pt x="943" y="18688"/>
                    <a:pt x="943" y="18979"/>
                  </a:cubicBezTo>
                  <a:cubicBezTo>
                    <a:pt x="1117" y="19017"/>
                    <a:pt x="1101" y="18523"/>
                    <a:pt x="1454" y="18485"/>
                  </a:cubicBezTo>
                  <a:cubicBezTo>
                    <a:pt x="1353" y="18413"/>
                    <a:pt x="1664" y="17983"/>
                    <a:pt x="1792" y="17990"/>
                  </a:cubicBezTo>
                  <a:cubicBezTo>
                    <a:pt x="1802" y="17990"/>
                    <a:pt x="1898" y="18009"/>
                    <a:pt x="1879" y="18047"/>
                  </a:cubicBezTo>
                  <a:cubicBezTo>
                    <a:pt x="1962" y="17885"/>
                    <a:pt x="2245" y="17813"/>
                    <a:pt x="2236" y="18074"/>
                  </a:cubicBezTo>
                  <a:cubicBezTo>
                    <a:pt x="2219" y="18521"/>
                    <a:pt x="2336" y="18231"/>
                    <a:pt x="2575" y="18599"/>
                  </a:cubicBezTo>
                  <a:cubicBezTo>
                    <a:pt x="2821" y="18979"/>
                    <a:pt x="2760" y="18525"/>
                    <a:pt x="2889" y="18477"/>
                  </a:cubicBezTo>
                  <a:cubicBezTo>
                    <a:pt x="2979" y="18443"/>
                    <a:pt x="3056" y="18549"/>
                    <a:pt x="3040" y="18660"/>
                  </a:cubicBezTo>
                  <a:cubicBezTo>
                    <a:pt x="3165" y="18619"/>
                    <a:pt x="3369" y="18688"/>
                    <a:pt x="3445" y="18517"/>
                  </a:cubicBezTo>
                  <a:cubicBezTo>
                    <a:pt x="3560" y="18255"/>
                    <a:pt x="3394" y="18187"/>
                    <a:pt x="3232" y="18209"/>
                  </a:cubicBezTo>
                  <a:cubicBezTo>
                    <a:pt x="2772" y="18273"/>
                    <a:pt x="3082" y="17811"/>
                    <a:pt x="3162" y="17738"/>
                  </a:cubicBezTo>
                  <a:cubicBezTo>
                    <a:pt x="3264" y="17645"/>
                    <a:pt x="3394" y="17836"/>
                    <a:pt x="3514" y="17739"/>
                  </a:cubicBezTo>
                  <a:cubicBezTo>
                    <a:pt x="3553" y="17708"/>
                    <a:pt x="3558" y="17638"/>
                    <a:pt x="3591" y="17610"/>
                  </a:cubicBezTo>
                  <a:cubicBezTo>
                    <a:pt x="3632" y="17574"/>
                    <a:pt x="3719" y="17578"/>
                    <a:pt x="3768" y="17551"/>
                  </a:cubicBezTo>
                  <a:cubicBezTo>
                    <a:pt x="3907" y="17473"/>
                    <a:pt x="4376" y="17047"/>
                    <a:pt x="4455" y="17408"/>
                  </a:cubicBezTo>
                  <a:lnTo>
                    <a:pt x="4648" y="17330"/>
                  </a:lnTo>
                  <a:lnTo>
                    <a:pt x="4648" y="17245"/>
                  </a:lnTo>
                  <a:cubicBezTo>
                    <a:pt x="4648" y="17245"/>
                    <a:pt x="4769" y="17133"/>
                    <a:pt x="4824" y="17140"/>
                  </a:cubicBezTo>
                  <a:cubicBezTo>
                    <a:pt x="4880" y="17147"/>
                    <a:pt x="4913" y="16872"/>
                    <a:pt x="5282" y="17041"/>
                  </a:cubicBezTo>
                  <a:lnTo>
                    <a:pt x="5282" y="16851"/>
                  </a:lnTo>
                  <a:cubicBezTo>
                    <a:pt x="5383" y="17011"/>
                    <a:pt x="5420" y="17041"/>
                    <a:pt x="5420" y="17245"/>
                  </a:cubicBezTo>
                  <a:cubicBezTo>
                    <a:pt x="5420" y="17245"/>
                    <a:pt x="5271" y="17323"/>
                    <a:pt x="5282" y="17577"/>
                  </a:cubicBezTo>
                  <a:cubicBezTo>
                    <a:pt x="5332" y="17644"/>
                    <a:pt x="5438" y="17734"/>
                    <a:pt x="5458" y="17821"/>
                  </a:cubicBezTo>
                  <a:cubicBezTo>
                    <a:pt x="5487" y="17943"/>
                    <a:pt x="5343" y="18094"/>
                    <a:pt x="5431" y="18213"/>
                  </a:cubicBezTo>
                  <a:cubicBezTo>
                    <a:pt x="5711" y="18592"/>
                    <a:pt x="5909" y="17905"/>
                    <a:pt x="6076" y="18207"/>
                  </a:cubicBezTo>
                  <a:cubicBezTo>
                    <a:pt x="6205" y="18442"/>
                    <a:pt x="6199" y="18171"/>
                    <a:pt x="6282" y="18119"/>
                  </a:cubicBezTo>
                  <a:cubicBezTo>
                    <a:pt x="6332" y="18088"/>
                    <a:pt x="6409" y="18138"/>
                    <a:pt x="6447" y="18072"/>
                  </a:cubicBezTo>
                  <a:cubicBezTo>
                    <a:pt x="6478" y="18019"/>
                    <a:pt x="6456" y="17929"/>
                    <a:pt x="6490" y="17867"/>
                  </a:cubicBezTo>
                  <a:cubicBezTo>
                    <a:pt x="6569" y="17823"/>
                    <a:pt x="6662" y="17847"/>
                    <a:pt x="6717" y="17751"/>
                  </a:cubicBezTo>
                  <a:cubicBezTo>
                    <a:pt x="6768" y="17661"/>
                    <a:pt x="6781" y="17582"/>
                    <a:pt x="6853" y="17508"/>
                  </a:cubicBezTo>
                  <a:cubicBezTo>
                    <a:pt x="6711" y="17499"/>
                    <a:pt x="6470" y="17494"/>
                    <a:pt x="6472" y="17254"/>
                  </a:cubicBezTo>
                  <a:cubicBezTo>
                    <a:pt x="6214" y="17497"/>
                    <a:pt x="6239" y="17215"/>
                    <a:pt x="6056" y="17063"/>
                  </a:cubicBezTo>
                  <a:cubicBezTo>
                    <a:pt x="6009" y="17025"/>
                    <a:pt x="5870" y="17004"/>
                    <a:pt x="5846" y="16938"/>
                  </a:cubicBezTo>
                  <a:cubicBezTo>
                    <a:pt x="5791" y="16792"/>
                    <a:pt x="6036" y="16727"/>
                    <a:pt x="6074" y="16624"/>
                  </a:cubicBezTo>
                  <a:cubicBezTo>
                    <a:pt x="6152" y="16407"/>
                    <a:pt x="6176" y="16570"/>
                    <a:pt x="6341" y="16450"/>
                  </a:cubicBezTo>
                  <a:cubicBezTo>
                    <a:pt x="6572" y="16283"/>
                    <a:pt x="6494" y="16323"/>
                    <a:pt x="6379" y="16138"/>
                  </a:cubicBezTo>
                  <a:cubicBezTo>
                    <a:pt x="6342" y="16077"/>
                    <a:pt x="6334" y="15996"/>
                    <a:pt x="6298" y="15937"/>
                  </a:cubicBezTo>
                  <a:cubicBezTo>
                    <a:pt x="6254" y="15864"/>
                    <a:pt x="6199" y="15900"/>
                    <a:pt x="6148" y="15862"/>
                  </a:cubicBezTo>
                  <a:cubicBezTo>
                    <a:pt x="6081" y="15812"/>
                    <a:pt x="6192" y="15706"/>
                    <a:pt x="6071" y="15645"/>
                  </a:cubicBezTo>
                  <a:cubicBezTo>
                    <a:pt x="5999" y="15609"/>
                    <a:pt x="5914" y="15663"/>
                    <a:pt x="5834" y="15651"/>
                  </a:cubicBezTo>
                  <a:cubicBezTo>
                    <a:pt x="6245" y="14842"/>
                    <a:pt x="6374" y="15715"/>
                    <a:pt x="6680" y="15660"/>
                  </a:cubicBezTo>
                  <a:cubicBezTo>
                    <a:pt x="7066" y="15592"/>
                    <a:pt x="6848" y="15453"/>
                    <a:pt x="6886" y="15032"/>
                  </a:cubicBezTo>
                  <a:cubicBezTo>
                    <a:pt x="6902" y="14850"/>
                    <a:pt x="6948" y="14781"/>
                    <a:pt x="6847" y="14643"/>
                  </a:cubicBezTo>
                  <a:cubicBezTo>
                    <a:pt x="6774" y="14544"/>
                    <a:pt x="6734" y="14226"/>
                    <a:pt x="6851" y="14183"/>
                  </a:cubicBezTo>
                  <a:cubicBezTo>
                    <a:pt x="6907" y="14162"/>
                    <a:pt x="7096" y="14118"/>
                    <a:pt x="7018" y="13977"/>
                  </a:cubicBezTo>
                  <a:cubicBezTo>
                    <a:pt x="6963" y="13880"/>
                    <a:pt x="6877" y="14069"/>
                    <a:pt x="6820" y="14093"/>
                  </a:cubicBezTo>
                  <a:cubicBezTo>
                    <a:pt x="6709" y="14139"/>
                    <a:pt x="6609" y="14006"/>
                    <a:pt x="6612" y="13869"/>
                  </a:cubicBezTo>
                  <a:cubicBezTo>
                    <a:pt x="6670" y="13834"/>
                    <a:pt x="6771" y="13825"/>
                    <a:pt x="6809" y="13752"/>
                  </a:cubicBezTo>
                  <a:cubicBezTo>
                    <a:pt x="6765" y="13697"/>
                    <a:pt x="6703" y="13720"/>
                    <a:pt x="6649" y="13697"/>
                  </a:cubicBezTo>
                  <a:cubicBezTo>
                    <a:pt x="6631" y="13689"/>
                    <a:pt x="6532" y="13565"/>
                    <a:pt x="6562" y="13558"/>
                  </a:cubicBezTo>
                  <a:cubicBezTo>
                    <a:pt x="6686" y="13531"/>
                    <a:pt x="6646" y="13393"/>
                    <a:pt x="6721" y="13313"/>
                  </a:cubicBezTo>
                  <a:cubicBezTo>
                    <a:pt x="6807" y="13220"/>
                    <a:pt x="6954" y="13342"/>
                    <a:pt x="7051" y="13282"/>
                  </a:cubicBezTo>
                  <a:cubicBezTo>
                    <a:pt x="7099" y="13252"/>
                    <a:pt x="7313" y="13004"/>
                    <a:pt x="7322" y="13338"/>
                  </a:cubicBezTo>
                  <a:lnTo>
                    <a:pt x="7449" y="13233"/>
                  </a:lnTo>
                  <a:cubicBezTo>
                    <a:pt x="7418" y="13099"/>
                    <a:pt x="7302" y="12540"/>
                    <a:pt x="7400" y="12486"/>
                  </a:cubicBezTo>
                  <a:cubicBezTo>
                    <a:pt x="7689" y="12326"/>
                    <a:pt x="7644" y="13061"/>
                    <a:pt x="7837" y="12867"/>
                  </a:cubicBezTo>
                  <a:cubicBezTo>
                    <a:pt x="8002" y="12702"/>
                    <a:pt x="8133" y="12895"/>
                    <a:pt x="8131" y="12365"/>
                  </a:cubicBezTo>
                  <a:cubicBezTo>
                    <a:pt x="8131" y="12175"/>
                    <a:pt x="8085" y="12014"/>
                    <a:pt x="8247" y="11941"/>
                  </a:cubicBezTo>
                  <a:cubicBezTo>
                    <a:pt x="8252" y="11894"/>
                    <a:pt x="8019" y="11475"/>
                    <a:pt x="7979" y="11444"/>
                  </a:cubicBezTo>
                  <a:cubicBezTo>
                    <a:pt x="7979" y="11444"/>
                    <a:pt x="7979" y="11444"/>
                    <a:pt x="7979" y="11444"/>
                  </a:cubicBezTo>
                  <a:close/>
                  <a:moveTo>
                    <a:pt x="15424" y="18691"/>
                  </a:moveTo>
                  <a:cubicBezTo>
                    <a:pt x="15267" y="18691"/>
                    <a:pt x="15203" y="18512"/>
                    <a:pt x="15203" y="18512"/>
                  </a:cubicBezTo>
                  <a:cubicBezTo>
                    <a:pt x="15374" y="18504"/>
                    <a:pt x="15248" y="18260"/>
                    <a:pt x="15223" y="18152"/>
                  </a:cubicBezTo>
                  <a:cubicBezTo>
                    <a:pt x="15204" y="18073"/>
                    <a:pt x="15145" y="18130"/>
                    <a:pt x="15103" y="18081"/>
                  </a:cubicBezTo>
                  <a:cubicBezTo>
                    <a:pt x="15076" y="18049"/>
                    <a:pt x="15080" y="17993"/>
                    <a:pt x="15056" y="17961"/>
                  </a:cubicBezTo>
                  <a:cubicBezTo>
                    <a:pt x="15051" y="17953"/>
                    <a:pt x="14989" y="17920"/>
                    <a:pt x="14988" y="17940"/>
                  </a:cubicBezTo>
                  <a:cubicBezTo>
                    <a:pt x="14994" y="17849"/>
                    <a:pt x="15054" y="17697"/>
                    <a:pt x="15054" y="17697"/>
                  </a:cubicBezTo>
                  <a:cubicBezTo>
                    <a:pt x="14959" y="17592"/>
                    <a:pt x="15031" y="17460"/>
                    <a:pt x="14983" y="17335"/>
                  </a:cubicBezTo>
                  <a:cubicBezTo>
                    <a:pt x="14919" y="17171"/>
                    <a:pt x="15000" y="17131"/>
                    <a:pt x="14965" y="16987"/>
                  </a:cubicBezTo>
                  <a:cubicBezTo>
                    <a:pt x="14949" y="16918"/>
                    <a:pt x="14914" y="16893"/>
                    <a:pt x="14883" y="16963"/>
                  </a:cubicBezTo>
                  <a:cubicBezTo>
                    <a:pt x="14806" y="16963"/>
                    <a:pt x="14733" y="16775"/>
                    <a:pt x="14635" y="16885"/>
                  </a:cubicBezTo>
                  <a:cubicBezTo>
                    <a:pt x="14633" y="16798"/>
                    <a:pt x="14628" y="16589"/>
                    <a:pt x="14518" y="16630"/>
                  </a:cubicBezTo>
                  <a:cubicBezTo>
                    <a:pt x="14442" y="16658"/>
                    <a:pt x="14547" y="17022"/>
                    <a:pt x="14550" y="17023"/>
                  </a:cubicBezTo>
                  <a:cubicBezTo>
                    <a:pt x="14818" y="17195"/>
                    <a:pt x="14812" y="17739"/>
                    <a:pt x="14528" y="17376"/>
                  </a:cubicBezTo>
                  <a:cubicBezTo>
                    <a:pt x="14421" y="17711"/>
                    <a:pt x="14238" y="17528"/>
                    <a:pt x="14180" y="18088"/>
                  </a:cubicBezTo>
                  <a:cubicBezTo>
                    <a:pt x="14180" y="18088"/>
                    <a:pt x="14354" y="18223"/>
                    <a:pt x="14423" y="18272"/>
                  </a:cubicBezTo>
                  <a:cubicBezTo>
                    <a:pt x="14492" y="18321"/>
                    <a:pt x="14486" y="18416"/>
                    <a:pt x="14429" y="18413"/>
                  </a:cubicBezTo>
                  <a:cubicBezTo>
                    <a:pt x="14371" y="18409"/>
                    <a:pt x="14393" y="18557"/>
                    <a:pt x="14374" y="18557"/>
                  </a:cubicBezTo>
                  <a:cubicBezTo>
                    <a:pt x="14276" y="18557"/>
                    <a:pt x="14363" y="18803"/>
                    <a:pt x="14368" y="18847"/>
                  </a:cubicBezTo>
                  <a:cubicBezTo>
                    <a:pt x="14489" y="18868"/>
                    <a:pt x="14505" y="19159"/>
                    <a:pt x="14503" y="19263"/>
                  </a:cubicBezTo>
                  <a:cubicBezTo>
                    <a:pt x="14151" y="19359"/>
                    <a:pt x="13966" y="19437"/>
                    <a:pt x="14095" y="18841"/>
                  </a:cubicBezTo>
                  <a:cubicBezTo>
                    <a:pt x="14098" y="18827"/>
                    <a:pt x="14138" y="18376"/>
                    <a:pt x="14204" y="18493"/>
                  </a:cubicBezTo>
                  <a:cubicBezTo>
                    <a:pt x="14290" y="18330"/>
                    <a:pt x="13899" y="17800"/>
                    <a:pt x="13858" y="18363"/>
                  </a:cubicBezTo>
                  <a:lnTo>
                    <a:pt x="13557" y="18515"/>
                  </a:lnTo>
                  <a:cubicBezTo>
                    <a:pt x="13524" y="18392"/>
                    <a:pt x="13530" y="18296"/>
                    <a:pt x="13631" y="18243"/>
                  </a:cubicBezTo>
                  <a:cubicBezTo>
                    <a:pt x="13725" y="18194"/>
                    <a:pt x="13725" y="17988"/>
                    <a:pt x="13613" y="17969"/>
                  </a:cubicBezTo>
                  <a:cubicBezTo>
                    <a:pt x="13494" y="17948"/>
                    <a:pt x="13450" y="17810"/>
                    <a:pt x="13450" y="17810"/>
                  </a:cubicBezTo>
                  <a:cubicBezTo>
                    <a:pt x="13450" y="17810"/>
                    <a:pt x="13538" y="17837"/>
                    <a:pt x="13549" y="17782"/>
                  </a:cubicBezTo>
                  <a:cubicBezTo>
                    <a:pt x="13577" y="17645"/>
                    <a:pt x="13472" y="17581"/>
                    <a:pt x="13502" y="17581"/>
                  </a:cubicBezTo>
                  <a:cubicBezTo>
                    <a:pt x="13601" y="17581"/>
                    <a:pt x="13626" y="16906"/>
                    <a:pt x="13318" y="17168"/>
                  </a:cubicBezTo>
                  <a:cubicBezTo>
                    <a:pt x="12906" y="17004"/>
                    <a:pt x="13483" y="16657"/>
                    <a:pt x="12879" y="16699"/>
                  </a:cubicBezTo>
                  <a:cubicBezTo>
                    <a:pt x="12748" y="16708"/>
                    <a:pt x="12779" y="17128"/>
                    <a:pt x="12664" y="17193"/>
                  </a:cubicBezTo>
                  <a:cubicBezTo>
                    <a:pt x="12620" y="17218"/>
                    <a:pt x="12631" y="17468"/>
                    <a:pt x="12631" y="17468"/>
                  </a:cubicBezTo>
                  <a:lnTo>
                    <a:pt x="12573" y="17507"/>
                  </a:lnTo>
                  <a:lnTo>
                    <a:pt x="12380" y="17341"/>
                  </a:lnTo>
                  <a:lnTo>
                    <a:pt x="12414" y="17231"/>
                  </a:lnTo>
                  <a:lnTo>
                    <a:pt x="12289" y="17083"/>
                  </a:lnTo>
                  <a:cubicBezTo>
                    <a:pt x="12422" y="16991"/>
                    <a:pt x="12269" y="16811"/>
                    <a:pt x="12303" y="16671"/>
                  </a:cubicBezTo>
                  <a:lnTo>
                    <a:pt x="12168" y="16671"/>
                  </a:lnTo>
                  <a:cubicBezTo>
                    <a:pt x="12086" y="16557"/>
                    <a:pt x="11311" y="16533"/>
                    <a:pt x="11228" y="16526"/>
                  </a:cubicBezTo>
                  <a:lnTo>
                    <a:pt x="11074" y="16300"/>
                  </a:lnTo>
                  <a:cubicBezTo>
                    <a:pt x="11091" y="15977"/>
                    <a:pt x="10569" y="15272"/>
                    <a:pt x="10543" y="15203"/>
                  </a:cubicBezTo>
                  <a:cubicBezTo>
                    <a:pt x="10471" y="15017"/>
                    <a:pt x="10483" y="14780"/>
                    <a:pt x="10710" y="14767"/>
                  </a:cubicBezTo>
                  <a:cubicBezTo>
                    <a:pt x="10873" y="14757"/>
                    <a:pt x="11048" y="14343"/>
                    <a:pt x="11573" y="14343"/>
                  </a:cubicBezTo>
                  <a:cubicBezTo>
                    <a:pt x="11664" y="14343"/>
                    <a:pt x="11893" y="14488"/>
                    <a:pt x="11893" y="14488"/>
                  </a:cubicBezTo>
                  <a:lnTo>
                    <a:pt x="11975" y="14410"/>
                  </a:lnTo>
                  <a:cubicBezTo>
                    <a:pt x="12214" y="14505"/>
                    <a:pt x="12155" y="14443"/>
                    <a:pt x="12099" y="14661"/>
                  </a:cubicBezTo>
                  <a:cubicBezTo>
                    <a:pt x="12133" y="14705"/>
                    <a:pt x="12161" y="14767"/>
                    <a:pt x="12213" y="14770"/>
                  </a:cubicBezTo>
                  <a:cubicBezTo>
                    <a:pt x="12341" y="14776"/>
                    <a:pt x="12291" y="14971"/>
                    <a:pt x="12429" y="14916"/>
                  </a:cubicBezTo>
                  <a:cubicBezTo>
                    <a:pt x="12468" y="14901"/>
                    <a:pt x="12383" y="14797"/>
                    <a:pt x="12540" y="14802"/>
                  </a:cubicBezTo>
                  <a:cubicBezTo>
                    <a:pt x="12556" y="14532"/>
                    <a:pt x="12609" y="14597"/>
                    <a:pt x="12703" y="14601"/>
                  </a:cubicBezTo>
                  <a:cubicBezTo>
                    <a:pt x="12610" y="14877"/>
                    <a:pt x="13027" y="14783"/>
                    <a:pt x="13105" y="14739"/>
                  </a:cubicBezTo>
                  <a:cubicBezTo>
                    <a:pt x="13205" y="14683"/>
                    <a:pt x="13301" y="14587"/>
                    <a:pt x="13195" y="14501"/>
                  </a:cubicBezTo>
                  <a:cubicBezTo>
                    <a:pt x="13256" y="14343"/>
                    <a:pt x="13612" y="14195"/>
                    <a:pt x="13746" y="14200"/>
                  </a:cubicBezTo>
                  <a:cubicBezTo>
                    <a:pt x="13904" y="14206"/>
                    <a:pt x="14192" y="14347"/>
                    <a:pt x="14219" y="14361"/>
                  </a:cubicBezTo>
                  <a:cubicBezTo>
                    <a:pt x="14451" y="14389"/>
                    <a:pt x="14611" y="14692"/>
                    <a:pt x="14611" y="14692"/>
                  </a:cubicBezTo>
                  <a:lnTo>
                    <a:pt x="14864" y="14700"/>
                  </a:lnTo>
                  <a:cubicBezTo>
                    <a:pt x="14933" y="14524"/>
                    <a:pt x="15180" y="14958"/>
                    <a:pt x="15195" y="14989"/>
                  </a:cubicBezTo>
                  <a:lnTo>
                    <a:pt x="15278" y="15257"/>
                  </a:lnTo>
                  <a:cubicBezTo>
                    <a:pt x="15085" y="15539"/>
                    <a:pt x="15509" y="15482"/>
                    <a:pt x="15509" y="15482"/>
                  </a:cubicBezTo>
                  <a:lnTo>
                    <a:pt x="15768" y="15814"/>
                  </a:lnTo>
                  <a:cubicBezTo>
                    <a:pt x="15638" y="15890"/>
                    <a:pt x="15875" y="16399"/>
                    <a:pt x="15556" y="16551"/>
                  </a:cubicBezTo>
                  <a:cubicBezTo>
                    <a:pt x="15556" y="16551"/>
                    <a:pt x="15494" y="16623"/>
                    <a:pt x="15503" y="16628"/>
                  </a:cubicBezTo>
                  <a:cubicBezTo>
                    <a:pt x="15431" y="16586"/>
                    <a:pt x="15385" y="16620"/>
                    <a:pt x="15398" y="16728"/>
                  </a:cubicBezTo>
                  <a:cubicBezTo>
                    <a:pt x="15410" y="16825"/>
                    <a:pt x="15472" y="16849"/>
                    <a:pt x="15518" y="16913"/>
                  </a:cubicBezTo>
                  <a:cubicBezTo>
                    <a:pt x="15564" y="16976"/>
                    <a:pt x="15547" y="17061"/>
                    <a:pt x="15580" y="17129"/>
                  </a:cubicBezTo>
                  <a:cubicBezTo>
                    <a:pt x="15701" y="17376"/>
                    <a:pt x="15553" y="17279"/>
                    <a:pt x="15564" y="17417"/>
                  </a:cubicBezTo>
                  <a:cubicBezTo>
                    <a:pt x="15570" y="17496"/>
                    <a:pt x="15689" y="17478"/>
                    <a:pt x="15716" y="17547"/>
                  </a:cubicBezTo>
                  <a:cubicBezTo>
                    <a:pt x="15743" y="17616"/>
                    <a:pt x="15556" y="17478"/>
                    <a:pt x="15537" y="17612"/>
                  </a:cubicBezTo>
                  <a:cubicBezTo>
                    <a:pt x="15528" y="17669"/>
                    <a:pt x="15653" y="17947"/>
                    <a:pt x="15683" y="17993"/>
                  </a:cubicBezTo>
                  <a:cubicBezTo>
                    <a:pt x="15713" y="18039"/>
                    <a:pt x="15694" y="18462"/>
                    <a:pt x="15719" y="18515"/>
                  </a:cubicBezTo>
                  <a:cubicBezTo>
                    <a:pt x="15744" y="18568"/>
                    <a:pt x="15837" y="18505"/>
                    <a:pt x="15851" y="18550"/>
                  </a:cubicBezTo>
                  <a:cubicBezTo>
                    <a:pt x="15865" y="18596"/>
                    <a:pt x="15950" y="18642"/>
                    <a:pt x="15934" y="18656"/>
                  </a:cubicBezTo>
                  <a:cubicBezTo>
                    <a:pt x="15869" y="18712"/>
                    <a:pt x="15770" y="18569"/>
                    <a:pt x="15722" y="18660"/>
                  </a:cubicBezTo>
                  <a:cubicBezTo>
                    <a:pt x="15691" y="18716"/>
                    <a:pt x="15581" y="18691"/>
                    <a:pt x="15424" y="18691"/>
                  </a:cubicBezTo>
                  <a:cubicBezTo>
                    <a:pt x="15424" y="18691"/>
                    <a:pt x="15424" y="18691"/>
                    <a:pt x="15424" y="18691"/>
                  </a:cubicBezTo>
                  <a:close/>
                  <a:moveTo>
                    <a:pt x="13110" y="17245"/>
                  </a:moveTo>
                  <a:cubicBezTo>
                    <a:pt x="12743" y="17245"/>
                    <a:pt x="13239" y="17490"/>
                    <a:pt x="13239" y="17309"/>
                  </a:cubicBezTo>
                  <a:cubicBezTo>
                    <a:pt x="13239" y="17274"/>
                    <a:pt x="13182" y="17245"/>
                    <a:pt x="13110" y="17245"/>
                  </a:cubicBezTo>
                  <a:cubicBezTo>
                    <a:pt x="13110" y="17245"/>
                    <a:pt x="13110" y="17245"/>
                    <a:pt x="13110" y="17245"/>
                  </a:cubicBezTo>
                  <a:close/>
                  <a:moveTo>
                    <a:pt x="12071" y="16738"/>
                  </a:moveTo>
                  <a:cubicBezTo>
                    <a:pt x="12030" y="16697"/>
                    <a:pt x="11990" y="16749"/>
                    <a:pt x="11944" y="16752"/>
                  </a:cubicBezTo>
                  <a:cubicBezTo>
                    <a:pt x="11944" y="16752"/>
                    <a:pt x="11560" y="16631"/>
                    <a:pt x="11577" y="16767"/>
                  </a:cubicBezTo>
                  <a:cubicBezTo>
                    <a:pt x="11580" y="16796"/>
                    <a:pt x="12103" y="17568"/>
                    <a:pt x="12142" y="17113"/>
                  </a:cubicBezTo>
                  <a:cubicBezTo>
                    <a:pt x="12154" y="16968"/>
                    <a:pt x="12063" y="16885"/>
                    <a:pt x="12071" y="16738"/>
                  </a:cubicBezTo>
                  <a:cubicBezTo>
                    <a:pt x="12071" y="16738"/>
                    <a:pt x="12071" y="16738"/>
                    <a:pt x="12071" y="16738"/>
                  </a:cubicBezTo>
                  <a:close/>
                  <a:moveTo>
                    <a:pt x="10232" y="11882"/>
                  </a:moveTo>
                  <a:lnTo>
                    <a:pt x="10153" y="11861"/>
                  </a:lnTo>
                  <a:lnTo>
                    <a:pt x="10310" y="11268"/>
                  </a:lnTo>
                  <a:cubicBezTo>
                    <a:pt x="10154" y="11056"/>
                    <a:pt x="10257" y="10678"/>
                    <a:pt x="10103" y="10547"/>
                  </a:cubicBezTo>
                  <a:cubicBezTo>
                    <a:pt x="9937" y="10407"/>
                    <a:pt x="9813" y="10582"/>
                    <a:pt x="9677" y="10597"/>
                  </a:cubicBezTo>
                  <a:cubicBezTo>
                    <a:pt x="9340" y="10634"/>
                    <a:pt x="9400" y="10509"/>
                    <a:pt x="9094" y="10750"/>
                  </a:cubicBezTo>
                  <a:cubicBezTo>
                    <a:pt x="9124" y="11268"/>
                    <a:pt x="9253" y="11035"/>
                    <a:pt x="9297" y="11475"/>
                  </a:cubicBezTo>
                  <a:cubicBezTo>
                    <a:pt x="9367" y="11469"/>
                    <a:pt x="9516" y="11617"/>
                    <a:pt x="9516" y="11617"/>
                  </a:cubicBezTo>
                  <a:cubicBezTo>
                    <a:pt x="9446" y="11797"/>
                    <a:pt x="9572" y="11663"/>
                    <a:pt x="9587" y="11792"/>
                  </a:cubicBezTo>
                  <a:cubicBezTo>
                    <a:pt x="9593" y="11853"/>
                    <a:pt x="9376" y="12463"/>
                    <a:pt x="9644" y="12432"/>
                  </a:cubicBezTo>
                  <a:cubicBezTo>
                    <a:pt x="9644" y="12432"/>
                    <a:pt x="9938" y="12321"/>
                    <a:pt x="10062" y="12272"/>
                  </a:cubicBezTo>
                  <a:cubicBezTo>
                    <a:pt x="10186" y="12223"/>
                    <a:pt x="10232" y="11882"/>
                    <a:pt x="10232" y="11882"/>
                  </a:cubicBezTo>
                  <a:cubicBezTo>
                    <a:pt x="10232" y="11882"/>
                    <a:pt x="10232" y="11882"/>
                    <a:pt x="10232" y="11882"/>
                  </a:cubicBezTo>
                  <a:close/>
                  <a:moveTo>
                    <a:pt x="17133" y="1319"/>
                  </a:moveTo>
                  <a:cubicBezTo>
                    <a:pt x="17178" y="1356"/>
                    <a:pt x="17240" y="1255"/>
                    <a:pt x="17240" y="1255"/>
                  </a:cubicBezTo>
                  <a:lnTo>
                    <a:pt x="17042" y="922"/>
                  </a:lnTo>
                  <a:cubicBezTo>
                    <a:pt x="17232" y="806"/>
                    <a:pt x="16996" y="531"/>
                    <a:pt x="16996" y="531"/>
                  </a:cubicBezTo>
                  <a:lnTo>
                    <a:pt x="17104" y="388"/>
                  </a:lnTo>
                  <a:lnTo>
                    <a:pt x="17174" y="467"/>
                  </a:lnTo>
                  <a:cubicBezTo>
                    <a:pt x="17148" y="544"/>
                    <a:pt x="17158" y="570"/>
                    <a:pt x="17182" y="647"/>
                  </a:cubicBezTo>
                  <a:lnTo>
                    <a:pt x="17976" y="710"/>
                  </a:lnTo>
                  <a:lnTo>
                    <a:pt x="17588" y="911"/>
                  </a:lnTo>
                  <a:cubicBezTo>
                    <a:pt x="17394" y="621"/>
                    <a:pt x="16944" y="730"/>
                    <a:pt x="17447" y="1387"/>
                  </a:cubicBezTo>
                  <a:lnTo>
                    <a:pt x="16943" y="1514"/>
                  </a:lnTo>
                  <a:cubicBezTo>
                    <a:pt x="17021" y="1202"/>
                    <a:pt x="17087" y="1282"/>
                    <a:pt x="17133" y="1319"/>
                  </a:cubicBezTo>
                  <a:cubicBezTo>
                    <a:pt x="17133" y="1319"/>
                    <a:pt x="17133" y="1319"/>
                    <a:pt x="17133" y="1319"/>
                  </a:cubicBezTo>
                  <a:close/>
                  <a:moveTo>
                    <a:pt x="17334" y="2983"/>
                  </a:moveTo>
                  <a:cubicBezTo>
                    <a:pt x="17385" y="3149"/>
                    <a:pt x="17546" y="2912"/>
                    <a:pt x="17579" y="2853"/>
                  </a:cubicBezTo>
                  <a:cubicBezTo>
                    <a:pt x="17507" y="2802"/>
                    <a:pt x="17405" y="2518"/>
                    <a:pt x="17297" y="2642"/>
                  </a:cubicBezTo>
                  <a:cubicBezTo>
                    <a:pt x="17248" y="2698"/>
                    <a:pt x="17312" y="2752"/>
                    <a:pt x="17331" y="2805"/>
                  </a:cubicBezTo>
                  <a:cubicBezTo>
                    <a:pt x="17354" y="2867"/>
                    <a:pt x="17317" y="2927"/>
                    <a:pt x="17334" y="2983"/>
                  </a:cubicBezTo>
                  <a:cubicBezTo>
                    <a:pt x="17334" y="2983"/>
                    <a:pt x="17334" y="2983"/>
                    <a:pt x="17334" y="2983"/>
                  </a:cubicBezTo>
                  <a:close/>
                  <a:moveTo>
                    <a:pt x="17934" y="1705"/>
                  </a:moveTo>
                  <a:cubicBezTo>
                    <a:pt x="17918" y="1678"/>
                    <a:pt x="17890" y="1688"/>
                    <a:pt x="17876" y="1654"/>
                  </a:cubicBezTo>
                  <a:cubicBezTo>
                    <a:pt x="17858" y="1609"/>
                    <a:pt x="17867" y="1496"/>
                    <a:pt x="17799" y="1507"/>
                  </a:cubicBezTo>
                  <a:cubicBezTo>
                    <a:pt x="17727" y="1519"/>
                    <a:pt x="17756" y="1733"/>
                    <a:pt x="17765" y="1784"/>
                  </a:cubicBezTo>
                  <a:cubicBezTo>
                    <a:pt x="17765" y="1784"/>
                    <a:pt x="18144" y="2143"/>
                    <a:pt x="18179" y="2012"/>
                  </a:cubicBezTo>
                  <a:cubicBezTo>
                    <a:pt x="18203" y="1921"/>
                    <a:pt x="18138" y="1705"/>
                    <a:pt x="18179" y="1647"/>
                  </a:cubicBezTo>
                  <a:cubicBezTo>
                    <a:pt x="18213" y="1584"/>
                    <a:pt x="18155" y="1306"/>
                    <a:pt x="18125" y="1460"/>
                  </a:cubicBezTo>
                  <a:cubicBezTo>
                    <a:pt x="18112" y="1524"/>
                    <a:pt x="18138" y="1940"/>
                    <a:pt x="17976" y="1824"/>
                  </a:cubicBezTo>
                  <a:cubicBezTo>
                    <a:pt x="17941" y="1799"/>
                    <a:pt x="17954" y="1740"/>
                    <a:pt x="17934" y="1705"/>
                  </a:cubicBezTo>
                  <a:cubicBezTo>
                    <a:pt x="17934" y="1705"/>
                    <a:pt x="17934" y="1705"/>
                    <a:pt x="17934" y="1705"/>
                  </a:cubicBezTo>
                  <a:close/>
                  <a:moveTo>
                    <a:pt x="17613" y="2789"/>
                  </a:moveTo>
                  <a:lnTo>
                    <a:pt x="17828" y="2313"/>
                  </a:lnTo>
                  <a:cubicBezTo>
                    <a:pt x="17811" y="2285"/>
                    <a:pt x="17704" y="1911"/>
                    <a:pt x="17819" y="1980"/>
                  </a:cubicBezTo>
                  <a:lnTo>
                    <a:pt x="18043" y="2218"/>
                  </a:lnTo>
                  <a:lnTo>
                    <a:pt x="18043" y="2424"/>
                  </a:lnTo>
                  <a:cubicBezTo>
                    <a:pt x="18336" y="2237"/>
                    <a:pt x="18063" y="2599"/>
                    <a:pt x="18063" y="2646"/>
                  </a:cubicBezTo>
                  <a:cubicBezTo>
                    <a:pt x="18063" y="2779"/>
                    <a:pt x="17950" y="2613"/>
                    <a:pt x="17819" y="2858"/>
                  </a:cubicBezTo>
                  <a:cubicBezTo>
                    <a:pt x="17799" y="2896"/>
                    <a:pt x="17613" y="2789"/>
                    <a:pt x="17613" y="2789"/>
                  </a:cubicBezTo>
                  <a:cubicBezTo>
                    <a:pt x="17613" y="2789"/>
                    <a:pt x="17613" y="2789"/>
                    <a:pt x="17613" y="27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lIns="35195" tIns="35195" rIns="35195" bIns="35195" anchor="ctr"/>
            <a:lstStyle/>
            <a:p>
              <a:endParaRPr lang="id-ID" sz="236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AutoShape 6"/>
            <p:cNvSpPr/>
            <p:nvPr/>
          </p:nvSpPr>
          <p:spPr bwMode="auto">
            <a:xfrm>
              <a:off x="6760871" y="2565749"/>
              <a:ext cx="2354797" cy="1455738"/>
            </a:xfrm>
            <a:custGeom>
              <a:avLst/>
              <a:gdLst>
                <a:gd name="T0" fmla="*/ 2232716 w 21589"/>
                <a:gd name="T1" fmla="*/ 1380331 h 21600"/>
                <a:gd name="T2" fmla="*/ 2232716 w 21589"/>
                <a:gd name="T3" fmla="*/ 1380331 h 21600"/>
                <a:gd name="T4" fmla="*/ 2232716 w 21589"/>
                <a:gd name="T5" fmla="*/ 1380331 h 21600"/>
                <a:gd name="T6" fmla="*/ 2232716 w 21589"/>
                <a:gd name="T7" fmla="*/ 138033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89" h="21600">
                  <a:moveTo>
                    <a:pt x="19444" y="11501"/>
                  </a:moveTo>
                  <a:cubicBezTo>
                    <a:pt x="19463" y="11548"/>
                    <a:pt x="19481" y="11590"/>
                    <a:pt x="19498" y="11624"/>
                  </a:cubicBezTo>
                  <a:lnTo>
                    <a:pt x="19481" y="11625"/>
                  </a:lnTo>
                  <a:cubicBezTo>
                    <a:pt x="19481" y="11618"/>
                    <a:pt x="19484" y="11612"/>
                    <a:pt x="19485" y="11611"/>
                  </a:cubicBezTo>
                  <a:cubicBezTo>
                    <a:pt x="19485" y="11611"/>
                    <a:pt x="19483" y="11613"/>
                    <a:pt x="19474" y="11613"/>
                  </a:cubicBezTo>
                  <a:cubicBezTo>
                    <a:pt x="19422" y="11613"/>
                    <a:pt x="19336" y="11568"/>
                    <a:pt x="19331" y="11545"/>
                  </a:cubicBezTo>
                  <a:lnTo>
                    <a:pt x="19304" y="11543"/>
                  </a:lnTo>
                  <a:cubicBezTo>
                    <a:pt x="19303" y="11570"/>
                    <a:pt x="19304" y="11596"/>
                    <a:pt x="19306" y="11620"/>
                  </a:cubicBezTo>
                  <a:cubicBezTo>
                    <a:pt x="19307" y="11634"/>
                    <a:pt x="19308" y="11647"/>
                    <a:pt x="19308" y="11659"/>
                  </a:cubicBezTo>
                  <a:cubicBezTo>
                    <a:pt x="19288" y="11650"/>
                    <a:pt x="19249" y="11618"/>
                    <a:pt x="19242" y="11608"/>
                  </a:cubicBezTo>
                  <a:cubicBezTo>
                    <a:pt x="19226" y="11571"/>
                    <a:pt x="19236" y="11524"/>
                    <a:pt x="19244" y="11500"/>
                  </a:cubicBezTo>
                  <a:cubicBezTo>
                    <a:pt x="19267" y="11427"/>
                    <a:pt x="19318" y="11369"/>
                    <a:pt x="19358" y="11369"/>
                  </a:cubicBezTo>
                  <a:cubicBezTo>
                    <a:pt x="19369" y="11369"/>
                    <a:pt x="19378" y="11373"/>
                    <a:pt x="19386" y="11381"/>
                  </a:cubicBezTo>
                  <a:cubicBezTo>
                    <a:pt x="19399" y="11394"/>
                    <a:pt x="19422" y="11448"/>
                    <a:pt x="19444" y="11501"/>
                  </a:cubicBezTo>
                  <a:close/>
                  <a:moveTo>
                    <a:pt x="21534" y="2740"/>
                  </a:moveTo>
                  <a:cubicBezTo>
                    <a:pt x="21520" y="2726"/>
                    <a:pt x="21506" y="2712"/>
                    <a:pt x="21492" y="2689"/>
                  </a:cubicBezTo>
                  <a:cubicBezTo>
                    <a:pt x="21478" y="2666"/>
                    <a:pt x="21466" y="2635"/>
                    <a:pt x="21453" y="2602"/>
                  </a:cubicBezTo>
                  <a:cubicBezTo>
                    <a:pt x="21428" y="2538"/>
                    <a:pt x="21399" y="2464"/>
                    <a:pt x="21350" y="2439"/>
                  </a:cubicBezTo>
                  <a:cubicBezTo>
                    <a:pt x="21346" y="2437"/>
                    <a:pt x="21342" y="2436"/>
                    <a:pt x="21337" y="2436"/>
                  </a:cubicBezTo>
                  <a:cubicBezTo>
                    <a:pt x="21323" y="2436"/>
                    <a:pt x="21311" y="2449"/>
                    <a:pt x="21300" y="2460"/>
                  </a:cubicBezTo>
                  <a:cubicBezTo>
                    <a:pt x="21292" y="2469"/>
                    <a:pt x="21285" y="2477"/>
                    <a:pt x="21277" y="2477"/>
                  </a:cubicBezTo>
                  <a:cubicBezTo>
                    <a:pt x="21275" y="2477"/>
                    <a:pt x="21272" y="2476"/>
                    <a:pt x="21270" y="2474"/>
                  </a:cubicBezTo>
                  <a:cubicBezTo>
                    <a:pt x="21240" y="2452"/>
                    <a:pt x="21234" y="2400"/>
                    <a:pt x="21227" y="2344"/>
                  </a:cubicBezTo>
                  <a:cubicBezTo>
                    <a:pt x="21225" y="2331"/>
                    <a:pt x="21223" y="2318"/>
                    <a:pt x="21221" y="2306"/>
                  </a:cubicBezTo>
                  <a:cubicBezTo>
                    <a:pt x="21202" y="2179"/>
                    <a:pt x="21191" y="2169"/>
                    <a:pt x="21130" y="2166"/>
                  </a:cubicBezTo>
                  <a:cubicBezTo>
                    <a:pt x="21122" y="2165"/>
                    <a:pt x="21113" y="2165"/>
                    <a:pt x="21102" y="2163"/>
                  </a:cubicBezTo>
                  <a:cubicBezTo>
                    <a:pt x="21088" y="2162"/>
                    <a:pt x="21070" y="2151"/>
                    <a:pt x="21053" y="2141"/>
                  </a:cubicBezTo>
                  <a:cubicBezTo>
                    <a:pt x="21047" y="2137"/>
                    <a:pt x="21040" y="2133"/>
                    <a:pt x="21033" y="2129"/>
                  </a:cubicBezTo>
                  <a:cubicBezTo>
                    <a:pt x="21025" y="2093"/>
                    <a:pt x="21013" y="2031"/>
                    <a:pt x="20997" y="1954"/>
                  </a:cubicBezTo>
                  <a:cubicBezTo>
                    <a:pt x="20938" y="1657"/>
                    <a:pt x="20838" y="1160"/>
                    <a:pt x="20780" y="1030"/>
                  </a:cubicBezTo>
                  <a:cubicBezTo>
                    <a:pt x="20770" y="1006"/>
                    <a:pt x="20726" y="979"/>
                    <a:pt x="20627" y="924"/>
                  </a:cubicBezTo>
                  <a:cubicBezTo>
                    <a:pt x="20598" y="908"/>
                    <a:pt x="20572" y="893"/>
                    <a:pt x="20556" y="883"/>
                  </a:cubicBezTo>
                  <a:lnTo>
                    <a:pt x="20544" y="875"/>
                  </a:lnTo>
                  <a:lnTo>
                    <a:pt x="20538" y="894"/>
                  </a:lnTo>
                  <a:cubicBezTo>
                    <a:pt x="20519" y="959"/>
                    <a:pt x="20454" y="1075"/>
                    <a:pt x="20415" y="1100"/>
                  </a:cubicBezTo>
                  <a:cubicBezTo>
                    <a:pt x="20404" y="1107"/>
                    <a:pt x="20394" y="1110"/>
                    <a:pt x="20386" y="1110"/>
                  </a:cubicBezTo>
                  <a:cubicBezTo>
                    <a:pt x="20360" y="1110"/>
                    <a:pt x="20353" y="1075"/>
                    <a:pt x="20345" y="1028"/>
                  </a:cubicBezTo>
                  <a:cubicBezTo>
                    <a:pt x="20341" y="1003"/>
                    <a:pt x="20337" y="977"/>
                    <a:pt x="20321" y="977"/>
                  </a:cubicBezTo>
                  <a:cubicBezTo>
                    <a:pt x="20206" y="979"/>
                    <a:pt x="20189" y="1146"/>
                    <a:pt x="20174" y="1294"/>
                  </a:cubicBezTo>
                  <a:cubicBezTo>
                    <a:pt x="20170" y="1331"/>
                    <a:pt x="20166" y="1369"/>
                    <a:pt x="20161" y="1404"/>
                  </a:cubicBezTo>
                  <a:cubicBezTo>
                    <a:pt x="20155" y="1444"/>
                    <a:pt x="20145" y="1483"/>
                    <a:pt x="20135" y="1524"/>
                  </a:cubicBezTo>
                  <a:cubicBezTo>
                    <a:pt x="20118" y="1593"/>
                    <a:pt x="20100" y="1664"/>
                    <a:pt x="20101" y="1740"/>
                  </a:cubicBezTo>
                  <a:cubicBezTo>
                    <a:pt x="20101" y="1776"/>
                    <a:pt x="20109" y="1806"/>
                    <a:pt x="20115" y="1832"/>
                  </a:cubicBezTo>
                  <a:cubicBezTo>
                    <a:pt x="20120" y="1852"/>
                    <a:pt x="20125" y="1870"/>
                    <a:pt x="20127" y="1890"/>
                  </a:cubicBezTo>
                  <a:cubicBezTo>
                    <a:pt x="20130" y="1930"/>
                    <a:pt x="20123" y="1969"/>
                    <a:pt x="20115" y="2011"/>
                  </a:cubicBezTo>
                  <a:cubicBezTo>
                    <a:pt x="20111" y="2032"/>
                    <a:pt x="20107" y="2053"/>
                    <a:pt x="20105" y="2074"/>
                  </a:cubicBezTo>
                  <a:cubicBezTo>
                    <a:pt x="20098" y="2126"/>
                    <a:pt x="20086" y="2257"/>
                    <a:pt x="20104" y="2344"/>
                  </a:cubicBezTo>
                  <a:cubicBezTo>
                    <a:pt x="20109" y="2366"/>
                    <a:pt x="20116" y="2384"/>
                    <a:pt x="20123" y="2402"/>
                  </a:cubicBezTo>
                  <a:cubicBezTo>
                    <a:pt x="20133" y="2425"/>
                    <a:pt x="20141" y="2444"/>
                    <a:pt x="20142" y="2469"/>
                  </a:cubicBezTo>
                  <a:cubicBezTo>
                    <a:pt x="20144" y="2507"/>
                    <a:pt x="20132" y="2579"/>
                    <a:pt x="20120" y="2618"/>
                  </a:cubicBezTo>
                  <a:cubicBezTo>
                    <a:pt x="20114" y="2638"/>
                    <a:pt x="20106" y="2649"/>
                    <a:pt x="20098" y="2662"/>
                  </a:cubicBezTo>
                  <a:cubicBezTo>
                    <a:pt x="20090" y="2675"/>
                    <a:pt x="20080" y="2689"/>
                    <a:pt x="20072" y="2711"/>
                  </a:cubicBezTo>
                  <a:cubicBezTo>
                    <a:pt x="20052" y="2762"/>
                    <a:pt x="20052" y="2821"/>
                    <a:pt x="20052" y="2877"/>
                  </a:cubicBezTo>
                  <a:cubicBezTo>
                    <a:pt x="20052" y="2933"/>
                    <a:pt x="20052" y="2985"/>
                    <a:pt x="20033" y="3026"/>
                  </a:cubicBezTo>
                  <a:cubicBezTo>
                    <a:pt x="20021" y="3029"/>
                    <a:pt x="19999" y="3038"/>
                    <a:pt x="19985" y="3044"/>
                  </a:cubicBezTo>
                  <a:lnTo>
                    <a:pt x="19983" y="3044"/>
                  </a:lnTo>
                  <a:cubicBezTo>
                    <a:pt x="19982" y="3045"/>
                    <a:pt x="19982" y="3045"/>
                    <a:pt x="19981" y="3045"/>
                  </a:cubicBezTo>
                  <a:lnTo>
                    <a:pt x="19973" y="3049"/>
                  </a:lnTo>
                  <a:cubicBezTo>
                    <a:pt x="19970" y="3051"/>
                    <a:pt x="19965" y="3053"/>
                    <a:pt x="19960" y="3055"/>
                  </a:cubicBezTo>
                  <a:lnTo>
                    <a:pt x="19958" y="3056"/>
                  </a:lnTo>
                  <a:cubicBezTo>
                    <a:pt x="19929" y="3069"/>
                    <a:pt x="19879" y="3095"/>
                    <a:pt x="19862" y="3115"/>
                  </a:cubicBezTo>
                  <a:lnTo>
                    <a:pt x="19857" y="3121"/>
                  </a:lnTo>
                  <a:lnTo>
                    <a:pt x="19857" y="3354"/>
                  </a:lnTo>
                  <a:lnTo>
                    <a:pt x="19212" y="3667"/>
                  </a:lnTo>
                  <a:lnTo>
                    <a:pt x="18853" y="3841"/>
                  </a:lnTo>
                  <a:cubicBezTo>
                    <a:pt x="18832" y="3843"/>
                    <a:pt x="18666" y="3861"/>
                    <a:pt x="18575" y="4055"/>
                  </a:cubicBezTo>
                  <a:cubicBezTo>
                    <a:pt x="18538" y="4136"/>
                    <a:pt x="18504" y="4222"/>
                    <a:pt x="18471" y="4305"/>
                  </a:cubicBezTo>
                  <a:lnTo>
                    <a:pt x="18468" y="4312"/>
                  </a:lnTo>
                  <a:cubicBezTo>
                    <a:pt x="18453" y="4352"/>
                    <a:pt x="18448" y="4397"/>
                    <a:pt x="18444" y="4441"/>
                  </a:cubicBezTo>
                  <a:cubicBezTo>
                    <a:pt x="18441" y="4478"/>
                    <a:pt x="18438" y="4512"/>
                    <a:pt x="18429" y="4542"/>
                  </a:cubicBezTo>
                  <a:cubicBezTo>
                    <a:pt x="18406" y="4621"/>
                    <a:pt x="18379" y="4676"/>
                    <a:pt x="18336" y="4732"/>
                  </a:cubicBezTo>
                  <a:cubicBezTo>
                    <a:pt x="18331" y="4738"/>
                    <a:pt x="18327" y="4744"/>
                    <a:pt x="18322" y="4749"/>
                  </a:cubicBezTo>
                  <a:cubicBezTo>
                    <a:pt x="18290" y="4790"/>
                    <a:pt x="18276" y="4812"/>
                    <a:pt x="18295" y="4897"/>
                  </a:cubicBezTo>
                  <a:lnTo>
                    <a:pt x="18298" y="4911"/>
                  </a:lnTo>
                  <a:lnTo>
                    <a:pt x="18307" y="4911"/>
                  </a:lnTo>
                  <a:cubicBezTo>
                    <a:pt x="18330" y="4913"/>
                    <a:pt x="18369" y="4930"/>
                    <a:pt x="18377" y="4957"/>
                  </a:cubicBezTo>
                  <a:cubicBezTo>
                    <a:pt x="18378" y="4961"/>
                    <a:pt x="18382" y="4972"/>
                    <a:pt x="18372" y="4996"/>
                  </a:cubicBezTo>
                  <a:cubicBezTo>
                    <a:pt x="18369" y="5001"/>
                    <a:pt x="18363" y="5005"/>
                    <a:pt x="18357" y="5009"/>
                  </a:cubicBezTo>
                  <a:cubicBezTo>
                    <a:pt x="18345" y="5017"/>
                    <a:pt x="18327" y="5029"/>
                    <a:pt x="18326" y="5064"/>
                  </a:cubicBezTo>
                  <a:cubicBezTo>
                    <a:pt x="18325" y="5095"/>
                    <a:pt x="18342" y="5115"/>
                    <a:pt x="18356" y="5131"/>
                  </a:cubicBezTo>
                  <a:cubicBezTo>
                    <a:pt x="18361" y="5137"/>
                    <a:pt x="18365" y="5143"/>
                    <a:pt x="18367" y="5147"/>
                  </a:cubicBezTo>
                  <a:cubicBezTo>
                    <a:pt x="18382" y="5176"/>
                    <a:pt x="18401" y="5284"/>
                    <a:pt x="18390" y="5309"/>
                  </a:cubicBezTo>
                  <a:cubicBezTo>
                    <a:pt x="18383" y="5325"/>
                    <a:pt x="18367" y="5335"/>
                    <a:pt x="18350" y="5345"/>
                  </a:cubicBezTo>
                  <a:cubicBezTo>
                    <a:pt x="18335" y="5354"/>
                    <a:pt x="18319" y="5364"/>
                    <a:pt x="18307" y="5381"/>
                  </a:cubicBezTo>
                  <a:cubicBezTo>
                    <a:pt x="18290" y="5406"/>
                    <a:pt x="18276" y="5434"/>
                    <a:pt x="18263" y="5461"/>
                  </a:cubicBezTo>
                  <a:cubicBezTo>
                    <a:pt x="18249" y="5489"/>
                    <a:pt x="18236" y="5515"/>
                    <a:pt x="18220" y="5538"/>
                  </a:cubicBezTo>
                  <a:lnTo>
                    <a:pt x="18191" y="5580"/>
                  </a:lnTo>
                  <a:cubicBezTo>
                    <a:pt x="18178" y="5599"/>
                    <a:pt x="18164" y="5618"/>
                    <a:pt x="18151" y="5637"/>
                  </a:cubicBezTo>
                  <a:cubicBezTo>
                    <a:pt x="18138" y="5656"/>
                    <a:pt x="18041" y="5669"/>
                    <a:pt x="18000" y="5675"/>
                  </a:cubicBezTo>
                  <a:cubicBezTo>
                    <a:pt x="17981" y="5678"/>
                    <a:pt x="17965" y="5680"/>
                    <a:pt x="17956" y="5682"/>
                  </a:cubicBezTo>
                  <a:cubicBezTo>
                    <a:pt x="17942" y="5686"/>
                    <a:pt x="17926" y="5687"/>
                    <a:pt x="17908" y="5687"/>
                  </a:cubicBezTo>
                  <a:cubicBezTo>
                    <a:pt x="17880" y="5687"/>
                    <a:pt x="17851" y="5683"/>
                    <a:pt x="17823" y="5679"/>
                  </a:cubicBezTo>
                  <a:cubicBezTo>
                    <a:pt x="17794" y="5674"/>
                    <a:pt x="17764" y="5670"/>
                    <a:pt x="17735" y="5670"/>
                  </a:cubicBezTo>
                  <a:cubicBezTo>
                    <a:pt x="17703" y="5670"/>
                    <a:pt x="17676" y="5675"/>
                    <a:pt x="17651" y="5686"/>
                  </a:cubicBezTo>
                  <a:cubicBezTo>
                    <a:pt x="17577" y="5719"/>
                    <a:pt x="17507" y="5778"/>
                    <a:pt x="17439" y="5836"/>
                  </a:cubicBezTo>
                  <a:lnTo>
                    <a:pt x="17403" y="5867"/>
                  </a:lnTo>
                  <a:lnTo>
                    <a:pt x="17403" y="6048"/>
                  </a:lnTo>
                  <a:lnTo>
                    <a:pt x="17414" y="6050"/>
                  </a:lnTo>
                  <a:cubicBezTo>
                    <a:pt x="17439" y="6056"/>
                    <a:pt x="17469" y="6072"/>
                    <a:pt x="17474" y="6086"/>
                  </a:cubicBezTo>
                  <a:cubicBezTo>
                    <a:pt x="17476" y="6092"/>
                    <a:pt x="17476" y="6107"/>
                    <a:pt x="17475" y="6119"/>
                  </a:cubicBezTo>
                  <a:cubicBezTo>
                    <a:pt x="17475" y="6136"/>
                    <a:pt x="17474" y="6155"/>
                    <a:pt x="17478" y="6172"/>
                  </a:cubicBezTo>
                  <a:cubicBezTo>
                    <a:pt x="17483" y="6190"/>
                    <a:pt x="17490" y="6202"/>
                    <a:pt x="17496" y="6214"/>
                  </a:cubicBezTo>
                  <a:cubicBezTo>
                    <a:pt x="17504" y="6230"/>
                    <a:pt x="17510" y="6241"/>
                    <a:pt x="17509" y="6264"/>
                  </a:cubicBezTo>
                  <a:cubicBezTo>
                    <a:pt x="17507" y="6298"/>
                    <a:pt x="17486" y="6332"/>
                    <a:pt x="17468" y="6362"/>
                  </a:cubicBezTo>
                  <a:cubicBezTo>
                    <a:pt x="17461" y="6373"/>
                    <a:pt x="17455" y="6384"/>
                    <a:pt x="17449" y="6394"/>
                  </a:cubicBezTo>
                  <a:cubicBezTo>
                    <a:pt x="17439" y="6415"/>
                    <a:pt x="17430" y="6437"/>
                    <a:pt x="17421" y="6458"/>
                  </a:cubicBezTo>
                  <a:cubicBezTo>
                    <a:pt x="17410" y="6484"/>
                    <a:pt x="17400" y="6508"/>
                    <a:pt x="17387" y="6529"/>
                  </a:cubicBezTo>
                  <a:cubicBezTo>
                    <a:pt x="17373" y="6554"/>
                    <a:pt x="17360" y="6579"/>
                    <a:pt x="17347" y="6603"/>
                  </a:cubicBezTo>
                  <a:cubicBezTo>
                    <a:pt x="17311" y="6667"/>
                    <a:pt x="17278" y="6727"/>
                    <a:pt x="17238" y="6784"/>
                  </a:cubicBezTo>
                  <a:lnTo>
                    <a:pt x="17232" y="6792"/>
                  </a:lnTo>
                  <a:cubicBezTo>
                    <a:pt x="17164" y="6887"/>
                    <a:pt x="17086" y="6981"/>
                    <a:pt x="16988" y="7090"/>
                  </a:cubicBezTo>
                  <a:lnTo>
                    <a:pt x="16988" y="7091"/>
                  </a:lnTo>
                  <a:cubicBezTo>
                    <a:pt x="16941" y="7142"/>
                    <a:pt x="16895" y="7192"/>
                    <a:pt x="16848" y="7242"/>
                  </a:cubicBezTo>
                  <a:lnTo>
                    <a:pt x="16815" y="7278"/>
                  </a:lnTo>
                  <a:cubicBezTo>
                    <a:pt x="16759" y="7339"/>
                    <a:pt x="16715" y="7389"/>
                    <a:pt x="16669" y="7478"/>
                  </a:cubicBezTo>
                  <a:lnTo>
                    <a:pt x="16650" y="7515"/>
                  </a:lnTo>
                  <a:cubicBezTo>
                    <a:pt x="16630" y="7554"/>
                    <a:pt x="16609" y="7595"/>
                    <a:pt x="16589" y="7637"/>
                  </a:cubicBezTo>
                  <a:cubicBezTo>
                    <a:pt x="16573" y="7641"/>
                    <a:pt x="16557" y="7643"/>
                    <a:pt x="16541" y="7646"/>
                  </a:cubicBezTo>
                  <a:cubicBezTo>
                    <a:pt x="16504" y="7651"/>
                    <a:pt x="16465" y="7657"/>
                    <a:pt x="16430" y="7680"/>
                  </a:cubicBezTo>
                  <a:cubicBezTo>
                    <a:pt x="16394" y="7702"/>
                    <a:pt x="16370" y="7740"/>
                    <a:pt x="16347" y="7776"/>
                  </a:cubicBezTo>
                  <a:cubicBezTo>
                    <a:pt x="16335" y="7796"/>
                    <a:pt x="16323" y="7814"/>
                    <a:pt x="16310" y="7830"/>
                  </a:cubicBezTo>
                  <a:lnTo>
                    <a:pt x="16305" y="7828"/>
                  </a:lnTo>
                  <a:cubicBezTo>
                    <a:pt x="16277" y="7815"/>
                    <a:pt x="16223" y="7789"/>
                    <a:pt x="16177" y="7783"/>
                  </a:cubicBezTo>
                  <a:cubicBezTo>
                    <a:pt x="16178" y="7782"/>
                    <a:pt x="16179" y="7781"/>
                    <a:pt x="16180" y="7781"/>
                  </a:cubicBezTo>
                  <a:cubicBezTo>
                    <a:pt x="16186" y="7776"/>
                    <a:pt x="16193" y="7772"/>
                    <a:pt x="16199" y="7767"/>
                  </a:cubicBezTo>
                  <a:lnTo>
                    <a:pt x="16193" y="7725"/>
                  </a:lnTo>
                  <a:cubicBezTo>
                    <a:pt x="16168" y="7725"/>
                    <a:pt x="15954" y="7662"/>
                    <a:pt x="15904" y="7638"/>
                  </a:cubicBezTo>
                  <a:cubicBezTo>
                    <a:pt x="15911" y="7614"/>
                    <a:pt x="15918" y="7589"/>
                    <a:pt x="15927" y="7563"/>
                  </a:cubicBezTo>
                  <a:cubicBezTo>
                    <a:pt x="15946" y="7501"/>
                    <a:pt x="15967" y="7437"/>
                    <a:pt x="15974" y="7374"/>
                  </a:cubicBezTo>
                  <a:cubicBezTo>
                    <a:pt x="15976" y="7348"/>
                    <a:pt x="15976" y="7322"/>
                    <a:pt x="15975" y="7297"/>
                  </a:cubicBezTo>
                  <a:cubicBezTo>
                    <a:pt x="15974" y="7258"/>
                    <a:pt x="15973" y="7222"/>
                    <a:pt x="15985" y="7193"/>
                  </a:cubicBezTo>
                  <a:cubicBezTo>
                    <a:pt x="15993" y="7171"/>
                    <a:pt x="16004" y="7155"/>
                    <a:pt x="16016" y="7137"/>
                  </a:cubicBezTo>
                  <a:cubicBezTo>
                    <a:pt x="16032" y="7113"/>
                    <a:pt x="16049" y="7088"/>
                    <a:pt x="16059" y="7050"/>
                  </a:cubicBezTo>
                  <a:cubicBezTo>
                    <a:pt x="16068" y="7015"/>
                    <a:pt x="16070" y="6979"/>
                    <a:pt x="16073" y="6944"/>
                  </a:cubicBezTo>
                  <a:cubicBezTo>
                    <a:pt x="16075" y="6914"/>
                    <a:pt x="16077" y="6886"/>
                    <a:pt x="16083" y="6857"/>
                  </a:cubicBezTo>
                  <a:cubicBezTo>
                    <a:pt x="16089" y="6827"/>
                    <a:pt x="16094" y="6813"/>
                    <a:pt x="16101" y="6813"/>
                  </a:cubicBezTo>
                  <a:cubicBezTo>
                    <a:pt x="16103" y="6813"/>
                    <a:pt x="16105" y="6814"/>
                    <a:pt x="16107" y="6815"/>
                  </a:cubicBezTo>
                  <a:cubicBezTo>
                    <a:pt x="16112" y="6817"/>
                    <a:pt x="16115" y="6829"/>
                    <a:pt x="16119" y="6846"/>
                  </a:cubicBezTo>
                  <a:cubicBezTo>
                    <a:pt x="16123" y="6864"/>
                    <a:pt x="16128" y="6885"/>
                    <a:pt x="16140" y="6894"/>
                  </a:cubicBezTo>
                  <a:cubicBezTo>
                    <a:pt x="16144" y="6896"/>
                    <a:pt x="16148" y="6898"/>
                    <a:pt x="16152" y="6898"/>
                  </a:cubicBezTo>
                  <a:cubicBezTo>
                    <a:pt x="16186" y="6898"/>
                    <a:pt x="16195" y="6808"/>
                    <a:pt x="16197" y="6769"/>
                  </a:cubicBezTo>
                  <a:cubicBezTo>
                    <a:pt x="16201" y="6700"/>
                    <a:pt x="16199" y="6633"/>
                    <a:pt x="16198" y="6567"/>
                  </a:cubicBezTo>
                  <a:cubicBezTo>
                    <a:pt x="16198" y="6545"/>
                    <a:pt x="16198" y="6522"/>
                    <a:pt x="16197" y="6499"/>
                  </a:cubicBezTo>
                  <a:lnTo>
                    <a:pt x="16197" y="6493"/>
                  </a:lnTo>
                  <a:lnTo>
                    <a:pt x="16195" y="6488"/>
                  </a:lnTo>
                  <a:cubicBezTo>
                    <a:pt x="16195" y="6488"/>
                    <a:pt x="16162" y="6400"/>
                    <a:pt x="16149" y="6360"/>
                  </a:cubicBezTo>
                  <a:cubicBezTo>
                    <a:pt x="16132" y="6312"/>
                    <a:pt x="16125" y="6257"/>
                    <a:pt x="16118" y="6198"/>
                  </a:cubicBezTo>
                  <a:cubicBezTo>
                    <a:pt x="16113" y="6159"/>
                    <a:pt x="16108" y="6119"/>
                    <a:pt x="16100" y="6082"/>
                  </a:cubicBezTo>
                  <a:cubicBezTo>
                    <a:pt x="16094" y="6056"/>
                    <a:pt x="16089" y="6030"/>
                    <a:pt x="16084" y="6004"/>
                  </a:cubicBezTo>
                  <a:cubicBezTo>
                    <a:pt x="16071" y="5938"/>
                    <a:pt x="16057" y="5870"/>
                    <a:pt x="16036" y="5806"/>
                  </a:cubicBezTo>
                  <a:cubicBezTo>
                    <a:pt x="16017" y="5747"/>
                    <a:pt x="15968" y="5647"/>
                    <a:pt x="15907" y="5647"/>
                  </a:cubicBezTo>
                  <a:cubicBezTo>
                    <a:pt x="15900" y="5647"/>
                    <a:pt x="15892" y="5649"/>
                    <a:pt x="15885" y="5652"/>
                  </a:cubicBezTo>
                  <a:cubicBezTo>
                    <a:pt x="15853" y="5666"/>
                    <a:pt x="15821" y="5699"/>
                    <a:pt x="15793" y="5729"/>
                  </a:cubicBezTo>
                  <a:lnTo>
                    <a:pt x="15779" y="5744"/>
                  </a:lnTo>
                  <a:cubicBezTo>
                    <a:pt x="15747" y="5777"/>
                    <a:pt x="15738" y="5831"/>
                    <a:pt x="15730" y="5879"/>
                  </a:cubicBezTo>
                  <a:cubicBezTo>
                    <a:pt x="15726" y="5902"/>
                    <a:pt x="15723" y="5923"/>
                    <a:pt x="15717" y="5942"/>
                  </a:cubicBezTo>
                  <a:cubicBezTo>
                    <a:pt x="15705" y="5986"/>
                    <a:pt x="15679" y="6059"/>
                    <a:pt x="15643" y="6088"/>
                  </a:cubicBezTo>
                  <a:cubicBezTo>
                    <a:pt x="15637" y="6076"/>
                    <a:pt x="15629" y="6066"/>
                    <a:pt x="15628" y="6065"/>
                  </a:cubicBezTo>
                  <a:cubicBezTo>
                    <a:pt x="15625" y="6063"/>
                    <a:pt x="15622" y="6061"/>
                    <a:pt x="15618" y="6061"/>
                  </a:cubicBezTo>
                  <a:cubicBezTo>
                    <a:pt x="15613" y="6061"/>
                    <a:pt x="15608" y="6064"/>
                    <a:pt x="15604" y="6067"/>
                  </a:cubicBezTo>
                  <a:cubicBezTo>
                    <a:pt x="15603" y="6068"/>
                    <a:pt x="15602" y="6068"/>
                    <a:pt x="15601" y="6069"/>
                  </a:cubicBezTo>
                  <a:cubicBezTo>
                    <a:pt x="15595" y="6064"/>
                    <a:pt x="15593" y="6056"/>
                    <a:pt x="15588" y="6040"/>
                  </a:cubicBezTo>
                  <a:lnTo>
                    <a:pt x="15584" y="6030"/>
                  </a:lnTo>
                  <a:cubicBezTo>
                    <a:pt x="15573" y="5993"/>
                    <a:pt x="15562" y="5954"/>
                    <a:pt x="15551" y="5910"/>
                  </a:cubicBezTo>
                  <a:cubicBezTo>
                    <a:pt x="15553" y="5902"/>
                    <a:pt x="15556" y="5894"/>
                    <a:pt x="15559" y="5887"/>
                  </a:cubicBezTo>
                  <a:cubicBezTo>
                    <a:pt x="15568" y="5857"/>
                    <a:pt x="15578" y="5829"/>
                    <a:pt x="15592" y="5813"/>
                  </a:cubicBezTo>
                  <a:lnTo>
                    <a:pt x="15601" y="5803"/>
                  </a:lnTo>
                  <a:cubicBezTo>
                    <a:pt x="15632" y="5771"/>
                    <a:pt x="15661" y="5741"/>
                    <a:pt x="15671" y="5668"/>
                  </a:cubicBezTo>
                  <a:cubicBezTo>
                    <a:pt x="15674" y="5647"/>
                    <a:pt x="15673" y="5627"/>
                    <a:pt x="15672" y="5607"/>
                  </a:cubicBezTo>
                  <a:cubicBezTo>
                    <a:pt x="15671" y="5574"/>
                    <a:pt x="15670" y="5554"/>
                    <a:pt x="15681" y="5539"/>
                  </a:cubicBezTo>
                  <a:cubicBezTo>
                    <a:pt x="15686" y="5533"/>
                    <a:pt x="15692" y="5527"/>
                    <a:pt x="15699" y="5521"/>
                  </a:cubicBezTo>
                  <a:cubicBezTo>
                    <a:pt x="15712" y="5510"/>
                    <a:pt x="15726" y="5497"/>
                    <a:pt x="15734" y="5476"/>
                  </a:cubicBezTo>
                  <a:cubicBezTo>
                    <a:pt x="15760" y="5410"/>
                    <a:pt x="15738" y="5210"/>
                    <a:pt x="15738" y="5208"/>
                  </a:cubicBezTo>
                  <a:cubicBezTo>
                    <a:pt x="15726" y="5101"/>
                    <a:pt x="15701" y="5014"/>
                    <a:pt x="15666" y="4949"/>
                  </a:cubicBezTo>
                  <a:cubicBezTo>
                    <a:pt x="15644" y="4907"/>
                    <a:pt x="15646" y="4895"/>
                    <a:pt x="15647" y="4894"/>
                  </a:cubicBezTo>
                  <a:cubicBezTo>
                    <a:pt x="15647" y="4892"/>
                    <a:pt x="15653" y="4884"/>
                    <a:pt x="15673" y="4882"/>
                  </a:cubicBezTo>
                  <a:lnTo>
                    <a:pt x="15689" y="4881"/>
                  </a:lnTo>
                  <a:lnTo>
                    <a:pt x="15686" y="4855"/>
                  </a:lnTo>
                  <a:cubicBezTo>
                    <a:pt x="15678" y="4802"/>
                    <a:pt x="15660" y="4738"/>
                    <a:pt x="15637" y="4679"/>
                  </a:cubicBezTo>
                  <a:cubicBezTo>
                    <a:pt x="15614" y="4619"/>
                    <a:pt x="15570" y="4608"/>
                    <a:pt x="15531" y="4598"/>
                  </a:cubicBezTo>
                  <a:cubicBezTo>
                    <a:pt x="15513" y="4594"/>
                    <a:pt x="15496" y="4589"/>
                    <a:pt x="15482" y="4581"/>
                  </a:cubicBezTo>
                  <a:cubicBezTo>
                    <a:pt x="15465" y="4570"/>
                    <a:pt x="15448" y="4567"/>
                    <a:pt x="15431" y="4563"/>
                  </a:cubicBezTo>
                  <a:cubicBezTo>
                    <a:pt x="15418" y="4561"/>
                    <a:pt x="15406" y="4558"/>
                    <a:pt x="15394" y="4553"/>
                  </a:cubicBezTo>
                  <a:cubicBezTo>
                    <a:pt x="15372" y="4542"/>
                    <a:pt x="15366" y="4526"/>
                    <a:pt x="15357" y="4503"/>
                  </a:cubicBezTo>
                  <a:cubicBezTo>
                    <a:pt x="15351" y="4488"/>
                    <a:pt x="15345" y="4471"/>
                    <a:pt x="15334" y="4453"/>
                  </a:cubicBezTo>
                  <a:cubicBezTo>
                    <a:pt x="15314" y="4421"/>
                    <a:pt x="15287" y="4417"/>
                    <a:pt x="15266" y="4417"/>
                  </a:cubicBezTo>
                  <a:cubicBezTo>
                    <a:pt x="15260" y="4417"/>
                    <a:pt x="15253" y="4417"/>
                    <a:pt x="15247" y="4418"/>
                  </a:cubicBezTo>
                  <a:lnTo>
                    <a:pt x="15233" y="4418"/>
                  </a:lnTo>
                  <a:cubicBezTo>
                    <a:pt x="15208" y="4418"/>
                    <a:pt x="15194" y="4409"/>
                    <a:pt x="15168" y="4388"/>
                  </a:cubicBezTo>
                  <a:cubicBezTo>
                    <a:pt x="15142" y="4369"/>
                    <a:pt x="15118" y="4359"/>
                    <a:pt x="15094" y="4359"/>
                  </a:cubicBezTo>
                  <a:cubicBezTo>
                    <a:pt x="15055" y="4359"/>
                    <a:pt x="15022" y="4386"/>
                    <a:pt x="14998" y="4436"/>
                  </a:cubicBezTo>
                  <a:cubicBezTo>
                    <a:pt x="14974" y="4486"/>
                    <a:pt x="14969" y="4610"/>
                    <a:pt x="14996" y="4661"/>
                  </a:cubicBezTo>
                  <a:cubicBezTo>
                    <a:pt x="15005" y="4676"/>
                    <a:pt x="15016" y="4682"/>
                    <a:pt x="15026" y="4688"/>
                  </a:cubicBezTo>
                  <a:cubicBezTo>
                    <a:pt x="15034" y="4692"/>
                    <a:pt x="15041" y="4696"/>
                    <a:pt x="15044" y="4702"/>
                  </a:cubicBezTo>
                  <a:cubicBezTo>
                    <a:pt x="15047" y="4709"/>
                    <a:pt x="15047" y="4712"/>
                    <a:pt x="15047" y="4713"/>
                  </a:cubicBezTo>
                  <a:cubicBezTo>
                    <a:pt x="15044" y="4726"/>
                    <a:pt x="15009" y="4737"/>
                    <a:pt x="14994" y="4742"/>
                  </a:cubicBezTo>
                  <a:cubicBezTo>
                    <a:pt x="14978" y="4748"/>
                    <a:pt x="14965" y="4752"/>
                    <a:pt x="14957" y="4759"/>
                  </a:cubicBezTo>
                  <a:cubicBezTo>
                    <a:pt x="14925" y="4790"/>
                    <a:pt x="14896" y="4823"/>
                    <a:pt x="14890" y="4893"/>
                  </a:cubicBezTo>
                  <a:cubicBezTo>
                    <a:pt x="14887" y="4920"/>
                    <a:pt x="14892" y="4961"/>
                    <a:pt x="14897" y="5007"/>
                  </a:cubicBezTo>
                  <a:cubicBezTo>
                    <a:pt x="14907" y="5089"/>
                    <a:pt x="14919" y="5191"/>
                    <a:pt x="14886" y="5210"/>
                  </a:cubicBezTo>
                  <a:cubicBezTo>
                    <a:pt x="14881" y="5213"/>
                    <a:pt x="14877" y="5214"/>
                    <a:pt x="14873" y="5214"/>
                  </a:cubicBezTo>
                  <a:cubicBezTo>
                    <a:pt x="14867" y="5214"/>
                    <a:pt x="14864" y="5212"/>
                    <a:pt x="14861" y="5206"/>
                  </a:cubicBezTo>
                  <a:cubicBezTo>
                    <a:pt x="14840" y="5168"/>
                    <a:pt x="14852" y="5038"/>
                    <a:pt x="14857" y="4975"/>
                  </a:cubicBezTo>
                  <a:cubicBezTo>
                    <a:pt x="14859" y="4955"/>
                    <a:pt x="14861" y="4939"/>
                    <a:pt x="14861" y="4929"/>
                  </a:cubicBezTo>
                  <a:lnTo>
                    <a:pt x="14862" y="4908"/>
                  </a:lnTo>
                  <a:lnTo>
                    <a:pt x="14849" y="4906"/>
                  </a:lnTo>
                  <a:cubicBezTo>
                    <a:pt x="14847" y="4905"/>
                    <a:pt x="14846" y="4905"/>
                    <a:pt x="14844" y="4905"/>
                  </a:cubicBezTo>
                  <a:cubicBezTo>
                    <a:pt x="14810" y="4905"/>
                    <a:pt x="14794" y="4976"/>
                    <a:pt x="14783" y="5028"/>
                  </a:cubicBezTo>
                  <a:cubicBezTo>
                    <a:pt x="14779" y="5043"/>
                    <a:pt x="14777" y="5056"/>
                    <a:pt x="14774" y="5064"/>
                  </a:cubicBezTo>
                  <a:cubicBezTo>
                    <a:pt x="14753" y="5128"/>
                    <a:pt x="14726" y="5200"/>
                    <a:pt x="14696" y="5272"/>
                  </a:cubicBezTo>
                  <a:cubicBezTo>
                    <a:pt x="14690" y="5288"/>
                    <a:pt x="14681" y="5301"/>
                    <a:pt x="14672" y="5316"/>
                  </a:cubicBezTo>
                  <a:cubicBezTo>
                    <a:pt x="14653" y="5345"/>
                    <a:pt x="14635" y="5374"/>
                    <a:pt x="14630" y="5423"/>
                  </a:cubicBezTo>
                  <a:cubicBezTo>
                    <a:pt x="14625" y="5471"/>
                    <a:pt x="14627" y="5518"/>
                    <a:pt x="14629" y="5564"/>
                  </a:cubicBezTo>
                  <a:cubicBezTo>
                    <a:pt x="14630" y="5585"/>
                    <a:pt x="14631" y="5606"/>
                    <a:pt x="14631" y="5627"/>
                  </a:cubicBezTo>
                  <a:cubicBezTo>
                    <a:pt x="14633" y="5711"/>
                    <a:pt x="14614" y="5792"/>
                    <a:pt x="14595" y="5869"/>
                  </a:cubicBezTo>
                  <a:cubicBezTo>
                    <a:pt x="14593" y="5877"/>
                    <a:pt x="14591" y="5885"/>
                    <a:pt x="14589" y="5893"/>
                  </a:cubicBezTo>
                  <a:cubicBezTo>
                    <a:pt x="14580" y="5922"/>
                    <a:pt x="14572" y="5953"/>
                    <a:pt x="14577" y="5993"/>
                  </a:cubicBezTo>
                  <a:cubicBezTo>
                    <a:pt x="14580" y="6016"/>
                    <a:pt x="14587" y="6037"/>
                    <a:pt x="14594" y="6057"/>
                  </a:cubicBezTo>
                  <a:cubicBezTo>
                    <a:pt x="14599" y="6073"/>
                    <a:pt x="14604" y="6088"/>
                    <a:pt x="14607" y="6103"/>
                  </a:cubicBezTo>
                  <a:cubicBezTo>
                    <a:pt x="14612" y="6134"/>
                    <a:pt x="14615" y="6180"/>
                    <a:pt x="14610" y="6206"/>
                  </a:cubicBezTo>
                  <a:cubicBezTo>
                    <a:pt x="14607" y="6218"/>
                    <a:pt x="14603" y="6228"/>
                    <a:pt x="14599" y="6238"/>
                  </a:cubicBezTo>
                  <a:cubicBezTo>
                    <a:pt x="14591" y="6255"/>
                    <a:pt x="14583" y="6275"/>
                    <a:pt x="14582" y="6305"/>
                  </a:cubicBezTo>
                  <a:cubicBezTo>
                    <a:pt x="14580" y="6347"/>
                    <a:pt x="14592" y="6375"/>
                    <a:pt x="14603" y="6399"/>
                  </a:cubicBezTo>
                  <a:cubicBezTo>
                    <a:pt x="14607" y="6409"/>
                    <a:pt x="14611" y="6419"/>
                    <a:pt x="14615" y="6430"/>
                  </a:cubicBezTo>
                  <a:cubicBezTo>
                    <a:pt x="14621" y="6449"/>
                    <a:pt x="14624" y="6469"/>
                    <a:pt x="14628" y="6490"/>
                  </a:cubicBezTo>
                  <a:cubicBezTo>
                    <a:pt x="14634" y="6520"/>
                    <a:pt x="14640" y="6551"/>
                    <a:pt x="14652" y="6580"/>
                  </a:cubicBezTo>
                  <a:cubicBezTo>
                    <a:pt x="14654" y="6586"/>
                    <a:pt x="14657" y="6592"/>
                    <a:pt x="14659" y="6598"/>
                  </a:cubicBezTo>
                  <a:cubicBezTo>
                    <a:pt x="14819" y="6989"/>
                    <a:pt x="14748" y="7368"/>
                    <a:pt x="14647" y="7719"/>
                  </a:cubicBezTo>
                  <a:cubicBezTo>
                    <a:pt x="14636" y="7760"/>
                    <a:pt x="14623" y="7802"/>
                    <a:pt x="14610" y="7843"/>
                  </a:cubicBezTo>
                  <a:lnTo>
                    <a:pt x="14610" y="7844"/>
                  </a:lnTo>
                  <a:cubicBezTo>
                    <a:pt x="14599" y="7879"/>
                    <a:pt x="14573" y="7901"/>
                    <a:pt x="14548" y="7923"/>
                  </a:cubicBezTo>
                  <a:cubicBezTo>
                    <a:pt x="14537" y="7931"/>
                    <a:pt x="14528" y="7940"/>
                    <a:pt x="14519" y="7948"/>
                  </a:cubicBezTo>
                  <a:cubicBezTo>
                    <a:pt x="14476" y="7992"/>
                    <a:pt x="14448" y="8010"/>
                    <a:pt x="14422" y="8010"/>
                  </a:cubicBezTo>
                  <a:cubicBezTo>
                    <a:pt x="14400" y="8010"/>
                    <a:pt x="14380" y="7997"/>
                    <a:pt x="14359" y="7967"/>
                  </a:cubicBezTo>
                  <a:cubicBezTo>
                    <a:pt x="14354" y="7961"/>
                    <a:pt x="14350" y="7954"/>
                    <a:pt x="14345" y="7946"/>
                  </a:cubicBezTo>
                  <a:cubicBezTo>
                    <a:pt x="14327" y="7916"/>
                    <a:pt x="14319" y="7878"/>
                    <a:pt x="14312" y="7842"/>
                  </a:cubicBezTo>
                  <a:cubicBezTo>
                    <a:pt x="14301" y="7787"/>
                    <a:pt x="14283" y="7730"/>
                    <a:pt x="14258" y="7679"/>
                  </a:cubicBezTo>
                  <a:cubicBezTo>
                    <a:pt x="14209" y="7576"/>
                    <a:pt x="14201" y="7463"/>
                    <a:pt x="14197" y="7347"/>
                  </a:cubicBezTo>
                  <a:lnTo>
                    <a:pt x="14195" y="7303"/>
                  </a:lnTo>
                  <a:cubicBezTo>
                    <a:pt x="14193" y="7215"/>
                    <a:pt x="14190" y="7124"/>
                    <a:pt x="14171" y="7033"/>
                  </a:cubicBezTo>
                  <a:cubicBezTo>
                    <a:pt x="14155" y="6954"/>
                    <a:pt x="14143" y="6887"/>
                    <a:pt x="14134" y="6817"/>
                  </a:cubicBezTo>
                  <a:cubicBezTo>
                    <a:pt x="14118" y="6688"/>
                    <a:pt x="14134" y="6551"/>
                    <a:pt x="14150" y="6418"/>
                  </a:cubicBezTo>
                  <a:lnTo>
                    <a:pt x="14155" y="6374"/>
                  </a:lnTo>
                  <a:cubicBezTo>
                    <a:pt x="14160" y="6325"/>
                    <a:pt x="14155" y="6278"/>
                    <a:pt x="14150" y="6233"/>
                  </a:cubicBezTo>
                  <a:cubicBezTo>
                    <a:pt x="14146" y="6193"/>
                    <a:pt x="14142" y="6154"/>
                    <a:pt x="14146" y="6116"/>
                  </a:cubicBezTo>
                  <a:cubicBezTo>
                    <a:pt x="14149" y="6082"/>
                    <a:pt x="14161" y="6051"/>
                    <a:pt x="14174" y="6018"/>
                  </a:cubicBezTo>
                  <a:cubicBezTo>
                    <a:pt x="14185" y="5988"/>
                    <a:pt x="14197" y="5957"/>
                    <a:pt x="14204" y="5921"/>
                  </a:cubicBezTo>
                  <a:cubicBezTo>
                    <a:pt x="14209" y="5885"/>
                    <a:pt x="14203" y="5859"/>
                    <a:pt x="14196" y="5836"/>
                  </a:cubicBezTo>
                  <a:cubicBezTo>
                    <a:pt x="14194" y="5827"/>
                    <a:pt x="14192" y="5818"/>
                    <a:pt x="14190" y="5807"/>
                  </a:cubicBezTo>
                  <a:cubicBezTo>
                    <a:pt x="14179" y="5740"/>
                    <a:pt x="14184" y="5666"/>
                    <a:pt x="14207" y="5567"/>
                  </a:cubicBezTo>
                  <a:cubicBezTo>
                    <a:pt x="14209" y="5557"/>
                    <a:pt x="14212" y="5546"/>
                    <a:pt x="14215" y="5535"/>
                  </a:cubicBezTo>
                  <a:cubicBezTo>
                    <a:pt x="14231" y="5476"/>
                    <a:pt x="14256" y="5388"/>
                    <a:pt x="14206" y="5339"/>
                  </a:cubicBezTo>
                  <a:cubicBezTo>
                    <a:pt x="14193" y="5325"/>
                    <a:pt x="14179" y="5318"/>
                    <a:pt x="14167" y="5318"/>
                  </a:cubicBezTo>
                  <a:cubicBezTo>
                    <a:pt x="14124" y="5318"/>
                    <a:pt x="14101" y="5395"/>
                    <a:pt x="14079" y="5468"/>
                  </a:cubicBezTo>
                  <a:cubicBezTo>
                    <a:pt x="14061" y="5529"/>
                    <a:pt x="14042" y="5593"/>
                    <a:pt x="14014" y="5595"/>
                  </a:cubicBezTo>
                  <a:cubicBezTo>
                    <a:pt x="14007" y="5595"/>
                    <a:pt x="14004" y="5590"/>
                    <a:pt x="14002" y="5585"/>
                  </a:cubicBezTo>
                  <a:cubicBezTo>
                    <a:pt x="13988" y="5544"/>
                    <a:pt x="14015" y="5416"/>
                    <a:pt x="14029" y="5378"/>
                  </a:cubicBezTo>
                  <a:cubicBezTo>
                    <a:pt x="14038" y="5356"/>
                    <a:pt x="14050" y="5338"/>
                    <a:pt x="14063" y="5318"/>
                  </a:cubicBezTo>
                  <a:cubicBezTo>
                    <a:pt x="14083" y="5288"/>
                    <a:pt x="14104" y="5256"/>
                    <a:pt x="14112" y="5207"/>
                  </a:cubicBezTo>
                  <a:lnTo>
                    <a:pt x="14119" y="5162"/>
                  </a:lnTo>
                  <a:cubicBezTo>
                    <a:pt x="14133" y="5083"/>
                    <a:pt x="14147" y="5020"/>
                    <a:pt x="14165" y="4952"/>
                  </a:cubicBezTo>
                  <a:lnTo>
                    <a:pt x="14178" y="4904"/>
                  </a:lnTo>
                  <a:cubicBezTo>
                    <a:pt x="14190" y="4860"/>
                    <a:pt x="14201" y="4819"/>
                    <a:pt x="14214" y="4777"/>
                  </a:cubicBezTo>
                  <a:cubicBezTo>
                    <a:pt x="14220" y="4757"/>
                    <a:pt x="14228" y="4737"/>
                    <a:pt x="14237" y="4715"/>
                  </a:cubicBezTo>
                  <a:cubicBezTo>
                    <a:pt x="14252" y="4678"/>
                    <a:pt x="14267" y="4641"/>
                    <a:pt x="14274" y="4600"/>
                  </a:cubicBezTo>
                  <a:cubicBezTo>
                    <a:pt x="14276" y="4588"/>
                    <a:pt x="14276" y="4570"/>
                    <a:pt x="14277" y="4550"/>
                  </a:cubicBezTo>
                  <a:cubicBezTo>
                    <a:pt x="14277" y="4530"/>
                    <a:pt x="14278" y="4513"/>
                    <a:pt x="14279" y="4501"/>
                  </a:cubicBezTo>
                  <a:cubicBezTo>
                    <a:pt x="14281" y="4515"/>
                    <a:pt x="14281" y="4531"/>
                    <a:pt x="14282" y="4546"/>
                  </a:cubicBezTo>
                  <a:cubicBezTo>
                    <a:pt x="14283" y="4569"/>
                    <a:pt x="14283" y="4592"/>
                    <a:pt x="14287" y="4615"/>
                  </a:cubicBezTo>
                  <a:lnTo>
                    <a:pt x="14290" y="4634"/>
                  </a:lnTo>
                  <a:lnTo>
                    <a:pt x="14302" y="4632"/>
                  </a:lnTo>
                  <a:cubicBezTo>
                    <a:pt x="14340" y="4625"/>
                    <a:pt x="14350" y="4574"/>
                    <a:pt x="14358" y="4534"/>
                  </a:cubicBezTo>
                  <a:cubicBezTo>
                    <a:pt x="14363" y="4512"/>
                    <a:pt x="14367" y="4491"/>
                    <a:pt x="14375" y="4479"/>
                  </a:cubicBezTo>
                  <a:cubicBezTo>
                    <a:pt x="14384" y="4465"/>
                    <a:pt x="14398" y="4455"/>
                    <a:pt x="14409" y="4455"/>
                  </a:cubicBezTo>
                  <a:cubicBezTo>
                    <a:pt x="14412" y="4455"/>
                    <a:pt x="14417" y="4455"/>
                    <a:pt x="14420" y="4460"/>
                  </a:cubicBezTo>
                  <a:cubicBezTo>
                    <a:pt x="14422" y="4465"/>
                    <a:pt x="14423" y="4475"/>
                    <a:pt x="14421" y="4489"/>
                  </a:cubicBezTo>
                  <a:cubicBezTo>
                    <a:pt x="14421" y="4492"/>
                    <a:pt x="14419" y="4499"/>
                    <a:pt x="14417" y="4508"/>
                  </a:cubicBezTo>
                  <a:cubicBezTo>
                    <a:pt x="14401" y="4587"/>
                    <a:pt x="14394" y="4634"/>
                    <a:pt x="14405" y="4659"/>
                  </a:cubicBezTo>
                  <a:cubicBezTo>
                    <a:pt x="14409" y="4668"/>
                    <a:pt x="14415" y="4674"/>
                    <a:pt x="14424" y="4674"/>
                  </a:cubicBezTo>
                  <a:cubicBezTo>
                    <a:pt x="14424" y="4674"/>
                    <a:pt x="14424" y="4674"/>
                    <a:pt x="14425" y="4674"/>
                  </a:cubicBezTo>
                  <a:cubicBezTo>
                    <a:pt x="14448" y="4671"/>
                    <a:pt x="14456" y="4623"/>
                    <a:pt x="14461" y="4585"/>
                  </a:cubicBezTo>
                  <a:cubicBezTo>
                    <a:pt x="14463" y="4573"/>
                    <a:pt x="14466" y="4555"/>
                    <a:pt x="14468" y="4551"/>
                  </a:cubicBezTo>
                  <a:cubicBezTo>
                    <a:pt x="14473" y="4540"/>
                    <a:pt x="14482" y="4535"/>
                    <a:pt x="14492" y="4529"/>
                  </a:cubicBezTo>
                  <a:cubicBezTo>
                    <a:pt x="14501" y="4523"/>
                    <a:pt x="14511" y="4517"/>
                    <a:pt x="14520" y="4504"/>
                  </a:cubicBezTo>
                  <a:cubicBezTo>
                    <a:pt x="14533" y="4484"/>
                    <a:pt x="14536" y="4460"/>
                    <a:pt x="14538" y="4438"/>
                  </a:cubicBezTo>
                  <a:cubicBezTo>
                    <a:pt x="14540" y="4428"/>
                    <a:pt x="14541" y="4417"/>
                    <a:pt x="14543" y="4408"/>
                  </a:cubicBezTo>
                  <a:cubicBezTo>
                    <a:pt x="14563" y="4333"/>
                    <a:pt x="14620" y="4321"/>
                    <a:pt x="14653" y="4321"/>
                  </a:cubicBezTo>
                  <a:cubicBezTo>
                    <a:pt x="14708" y="4321"/>
                    <a:pt x="14743" y="4308"/>
                    <a:pt x="14779" y="4234"/>
                  </a:cubicBezTo>
                  <a:cubicBezTo>
                    <a:pt x="14805" y="4179"/>
                    <a:pt x="14847" y="4171"/>
                    <a:pt x="14870" y="4171"/>
                  </a:cubicBezTo>
                  <a:cubicBezTo>
                    <a:pt x="14889" y="4171"/>
                    <a:pt x="14908" y="4176"/>
                    <a:pt x="14926" y="4187"/>
                  </a:cubicBezTo>
                  <a:cubicBezTo>
                    <a:pt x="14953" y="4202"/>
                    <a:pt x="14976" y="4227"/>
                    <a:pt x="15001" y="4253"/>
                  </a:cubicBezTo>
                  <a:lnTo>
                    <a:pt x="15004" y="4256"/>
                  </a:lnTo>
                  <a:cubicBezTo>
                    <a:pt x="15006" y="4258"/>
                    <a:pt x="15011" y="4264"/>
                    <a:pt x="15017" y="4271"/>
                  </a:cubicBezTo>
                  <a:cubicBezTo>
                    <a:pt x="15052" y="4314"/>
                    <a:pt x="15070" y="4335"/>
                    <a:pt x="15083" y="4335"/>
                  </a:cubicBezTo>
                  <a:lnTo>
                    <a:pt x="15087" y="4334"/>
                  </a:lnTo>
                  <a:lnTo>
                    <a:pt x="15089" y="4333"/>
                  </a:lnTo>
                  <a:cubicBezTo>
                    <a:pt x="15108" y="4323"/>
                    <a:pt x="15108" y="4284"/>
                    <a:pt x="15108" y="4246"/>
                  </a:cubicBezTo>
                  <a:cubicBezTo>
                    <a:pt x="15108" y="4229"/>
                    <a:pt x="15108" y="4198"/>
                    <a:pt x="15112" y="4192"/>
                  </a:cubicBezTo>
                  <a:cubicBezTo>
                    <a:pt x="15114" y="4188"/>
                    <a:pt x="15120" y="4183"/>
                    <a:pt x="15137" y="4183"/>
                  </a:cubicBezTo>
                  <a:cubicBezTo>
                    <a:pt x="15150" y="4183"/>
                    <a:pt x="15166" y="4186"/>
                    <a:pt x="15180" y="4189"/>
                  </a:cubicBezTo>
                  <a:cubicBezTo>
                    <a:pt x="15191" y="4192"/>
                    <a:pt x="15202" y="4194"/>
                    <a:pt x="15209" y="4194"/>
                  </a:cubicBezTo>
                  <a:lnTo>
                    <a:pt x="15216" y="4195"/>
                  </a:lnTo>
                  <a:cubicBezTo>
                    <a:pt x="15227" y="4195"/>
                    <a:pt x="15238" y="4195"/>
                    <a:pt x="15249" y="4195"/>
                  </a:cubicBezTo>
                  <a:cubicBezTo>
                    <a:pt x="15277" y="4195"/>
                    <a:pt x="15311" y="4193"/>
                    <a:pt x="15344" y="4179"/>
                  </a:cubicBezTo>
                  <a:cubicBezTo>
                    <a:pt x="15362" y="4172"/>
                    <a:pt x="15378" y="4163"/>
                    <a:pt x="15380" y="4141"/>
                  </a:cubicBezTo>
                  <a:cubicBezTo>
                    <a:pt x="15383" y="4120"/>
                    <a:pt x="15372" y="4108"/>
                    <a:pt x="15360" y="4094"/>
                  </a:cubicBezTo>
                  <a:cubicBezTo>
                    <a:pt x="15356" y="4090"/>
                    <a:pt x="15352" y="4085"/>
                    <a:pt x="15348" y="4080"/>
                  </a:cubicBezTo>
                  <a:cubicBezTo>
                    <a:pt x="15342" y="4072"/>
                    <a:pt x="15339" y="4060"/>
                    <a:pt x="15337" y="4046"/>
                  </a:cubicBezTo>
                  <a:cubicBezTo>
                    <a:pt x="15332" y="4025"/>
                    <a:pt x="15326" y="3995"/>
                    <a:pt x="15301" y="3981"/>
                  </a:cubicBezTo>
                  <a:cubicBezTo>
                    <a:pt x="15296" y="3978"/>
                    <a:pt x="15271" y="3974"/>
                    <a:pt x="15254" y="3973"/>
                  </a:cubicBezTo>
                  <a:cubicBezTo>
                    <a:pt x="15267" y="3923"/>
                    <a:pt x="15272" y="3871"/>
                    <a:pt x="15246" y="3812"/>
                  </a:cubicBezTo>
                  <a:cubicBezTo>
                    <a:pt x="15230" y="3777"/>
                    <a:pt x="15203" y="3735"/>
                    <a:pt x="15178" y="3735"/>
                  </a:cubicBezTo>
                  <a:cubicBezTo>
                    <a:pt x="15166" y="3735"/>
                    <a:pt x="15147" y="3743"/>
                    <a:pt x="15139" y="3792"/>
                  </a:cubicBezTo>
                  <a:cubicBezTo>
                    <a:pt x="15138" y="3792"/>
                    <a:pt x="15137" y="3792"/>
                    <a:pt x="15136" y="3792"/>
                  </a:cubicBezTo>
                  <a:cubicBezTo>
                    <a:pt x="15113" y="3792"/>
                    <a:pt x="15108" y="3789"/>
                    <a:pt x="15092" y="3752"/>
                  </a:cubicBezTo>
                  <a:lnTo>
                    <a:pt x="15084" y="3736"/>
                  </a:lnTo>
                  <a:lnTo>
                    <a:pt x="15074" y="3747"/>
                  </a:lnTo>
                  <a:cubicBezTo>
                    <a:pt x="15061" y="3759"/>
                    <a:pt x="15022" y="3798"/>
                    <a:pt x="14991" y="3798"/>
                  </a:cubicBezTo>
                  <a:cubicBezTo>
                    <a:pt x="14975" y="3798"/>
                    <a:pt x="14963" y="3788"/>
                    <a:pt x="14955" y="3764"/>
                  </a:cubicBezTo>
                  <a:cubicBezTo>
                    <a:pt x="14939" y="3721"/>
                    <a:pt x="14943" y="3628"/>
                    <a:pt x="14963" y="3587"/>
                  </a:cubicBezTo>
                  <a:lnTo>
                    <a:pt x="14977" y="3558"/>
                  </a:lnTo>
                  <a:lnTo>
                    <a:pt x="14955" y="3552"/>
                  </a:lnTo>
                  <a:cubicBezTo>
                    <a:pt x="14944" y="3549"/>
                    <a:pt x="14932" y="3547"/>
                    <a:pt x="14920" y="3547"/>
                  </a:cubicBezTo>
                  <a:cubicBezTo>
                    <a:pt x="14886" y="3547"/>
                    <a:pt x="14852" y="3561"/>
                    <a:pt x="14825" y="3585"/>
                  </a:cubicBezTo>
                  <a:cubicBezTo>
                    <a:pt x="14813" y="3596"/>
                    <a:pt x="14801" y="3609"/>
                    <a:pt x="14790" y="3622"/>
                  </a:cubicBezTo>
                  <a:cubicBezTo>
                    <a:pt x="14771" y="3645"/>
                    <a:pt x="14752" y="3668"/>
                    <a:pt x="14729" y="3674"/>
                  </a:cubicBezTo>
                  <a:cubicBezTo>
                    <a:pt x="14704" y="3682"/>
                    <a:pt x="14680" y="3683"/>
                    <a:pt x="14657" y="3685"/>
                  </a:cubicBezTo>
                  <a:cubicBezTo>
                    <a:pt x="14612" y="3689"/>
                    <a:pt x="14570" y="3692"/>
                    <a:pt x="14522" y="3731"/>
                  </a:cubicBezTo>
                  <a:cubicBezTo>
                    <a:pt x="14483" y="3762"/>
                    <a:pt x="14450" y="3799"/>
                    <a:pt x="14422" y="3842"/>
                  </a:cubicBezTo>
                  <a:cubicBezTo>
                    <a:pt x="14416" y="3852"/>
                    <a:pt x="14410" y="3866"/>
                    <a:pt x="14403" y="3881"/>
                  </a:cubicBezTo>
                  <a:cubicBezTo>
                    <a:pt x="14393" y="3902"/>
                    <a:pt x="14383" y="3926"/>
                    <a:pt x="14372" y="3933"/>
                  </a:cubicBezTo>
                  <a:cubicBezTo>
                    <a:pt x="14370" y="3934"/>
                    <a:pt x="14367" y="3935"/>
                    <a:pt x="14364" y="3935"/>
                  </a:cubicBezTo>
                  <a:cubicBezTo>
                    <a:pt x="14360" y="3935"/>
                    <a:pt x="14355" y="3933"/>
                    <a:pt x="14349" y="3931"/>
                  </a:cubicBezTo>
                  <a:cubicBezTo>
                    <a:pt x="14343" y="3929"/>
                    <a:pt x="14335" y="3926"/>
                    <a:pt x="14325" y="3926"/>
                  </a:cubicBezTo>
                  <a:cubicBezTo>
                    <a:pt x="14325" y="3926"/>
                    <a:pt x="14325" y="3926"/>
                    <a:pt x="14325" y="3926"/>
                  </a:cubicBezTo>
                  <a:cubicBezTo>
                    <a:pt x="14316" y="3926"/>
                    <a:pt x="14308" y="3930"/>
                    <a:pt x="14301" y="3934"/>
                  </a:cubicBezTo>
                  <a:cubicBezTo>
                    <a:pt x="14294" y="3937"/>
                    <a:pt x="14288" y="3940"/>
                    <a:pt x="14283" y="3940"/>
                  </a:cubicBezTo>
                  <a:cubicBezTo>
                    <a:pt x="14280" y="3940"/>
                    <a:pt x="14278" y="3939"/>
                    <a:pt x="14275" y="3938"/>
                  </a:cubicBezTo>
                  <a:cubicBezTo>
                    <a:pt x="14270" y="3935"/>
                    <a:pt x="14267" y="3928"/>
                    <a:pt x="14263" y="3920"/>
                  </a:cubicBezTo>
                  <a:cubicBezTo>
                    <a:pt x="14256" y="3906"/>
                    <a:pt x="14247" y="3888"/>
                    <a:pt x="14227" y="3888"/>
                  </a:cubicBezTo>
                  <a:cubicBezTo>
                    <a:pt x="14225" y="3888"/>
                    <a:pt x="14222" y="3888"/>
                    <a:pt x="14219" y="3889"/>
                  </a:cubicBezTo>
                  <a:cubicBezTo>
                    <a:pt x="14202" y="3892"/>
                    <a:pt x="14193" y="3907"/>
                    <a:pt x="14187" y="3918"/>
                  </a:cubicBezTo>
                  <a:cubicBezTo>
                    <a:pt x="14183" y="3925"/>
                    <a:pt x="14181" y="3930"/>
                    <a:pt x="14176" y="3934"/>
                  </a:cubicBezTo>
                  <a:cubicBezTo>
                    <a:pt x="14172" y="3936"/>
                    <a:pt x="14168" y="3938"/>
                    <a:pt x="14164" y="3938"/>
                  </a:cubicBezTo>
                  <a:cubicBezTo>
                    <a:pt x="14127" y="3938"/>
                    <a:pt x="14078" y="3844"/>
                    <a:pt x="14049" y="3787"/>
                  </a:cubicBezTo>
                  <a:cubicBezTo>
                    <a:pt x="14042" y="3773"/>
                    <a:pt x="14036" y="3761"/>
                    <a:pt x="14031" y="3752"/>
                  </a:cubicBezTo>
                  <a:cubicBezTo>
                    <a:pt x="13981" y="3662"/>
                    <a:pt x="13927" y="3619"/>
                    <a:pt x="13865" y="3619"/>
                  </a:cubicBezTo>
                  <a:lnTo>
                    <a:pt x="13859" y="3619"/>
                  </a:lnTo>
                  <a:cubicBezTo>
                    <a:pt x="13827" y="3621"/>
                    <a:pt x="13809" y="3644"/>
                    <a:pt x="13794" y="3664"/>
                  </a:cubicBezTo>
                  <a:cubicBezTo>
                    <a:pt x="13786" y="3675"/>
                    <a:pt x="13779" y="3684"/>
                    <a:pt x="13770" y="3692"/>
                  </a:cubicBezTo>
                  <a:cubicBezTo>
                    <a:pt x="13767" y="3694"/>
                    <a:pt x="13763" y="3695"/>
                    <a:pt x="13759" y="3696"/>
                  </a:cubicBezTo>
                  <a:cubicBezTo>
                    <a:pt x="13751" y="3699"/>
                    <a:pt x="13741" y="3701"/>
                    <a:pt x="13730" y="3713"/>
                  </a:cubicBezTo>
                  <a:cubicBezTo>
                    <a:pt x="13726" y="3717"/>
                    <a:pt x="13722" y="3723"/>
                    <a:pt x="13718" y="3728"/>
                  </a:cubicBezTo>
                  <a:cubicBezTo>
                    <a:pt x="13713" y="3734"/>
                    <a:pt x="13709" y="3741"/>
                    <a:pt x="13705" y="3744"/>
                  </a:cubicBezTo>
                  <a:cubicBezTo>
                    <a:pt x="13705" y="3721"/>
                    <a:pt x="13706" y="3696"/>
                    <a:pt x="13707" y="3673"/>
                  </a:cubicBezTo>
                  <a:cubicBezTo>
                    <a:pt x="13708" y="3648"/>
                    <a:pt x="13709" y="3623"/>
                    <a:pt x="13709" y="3598"/>
                  </a:cubicBezTo>
                  <a:lnTo>
                    <a:pt x="13709" y="3581"/>
                  </a:lnTo>
                  <a:lnTo>
                    <a:pt x="13700" y="3577"/>
                  </a:lnTo>
                  <a:cubicBezTo>
                    <a:pt x="13693" y="3573"/>
                    <a:pt x="13689" y="3561"/>
                    <a:pt x="13684" y="3542"/>
                  </a:cubicBezTo>
                  <a:cubicBezTo>
                    <a:pt x="13679" y="3525"/>
                    <a:pt x="13674" y="3506"/>
                    <a:pt x="13663" y="3492"/>
                  </a:cubicBezTo>
                  <a:cubicBezTo>
                    <a:pt x="13656" y="3484"/>
                    <a:pt x="13650" y="3482"/>
                    <a:pt x="13645" y="3479"/>
                  </a:cubicBezTo>
                  <a:cubicBezTo>
                    <a:pt x="13640" y="3477"/>
                    <a:pt x="13637" y="3476"/>
                    <a:pt x="13634" y="3469"/>
                  </a:cubicBezTo>
                  <a:cubicBezTo>
                    <a:pt x="13632" y="3463"/>
                    <a:pt x="13625" y="3437"/>
                    <a:pt x="13625" y="3430"/>
                  </a:cubicBezTo>
                  <a:cubicBezTo>
                    <a:pt x="13625" y="3434"/>
                    <a:pt x="13623" y="3444"/>
                    <a:pt x="13616" y="3448"/>
                  </a:cubicBezTo>
                  <a:lnTo>
                    <a:pt x="13607" y="3406"/>
                  </a:lnTo>
                  <a:cubicBezTo>
                    <a:pt x="13570" y="3428"/>
                    <a:pt x="13548" y="3482"/>
                    <a:pt x="13527" y="3534"/>
                  </a:cubicBezTo>
                  <a:cubicBezTo>
                    <a:pt x="13512" y="3571"/>
                    <a:pt x="13498" y="3605"/>
                    <a:pt x="13480" y="3627"/>
                  </a:cubicBezTo>
                  <a:cubicBezTo>
                    <a:pt x="13421" y="3699"/>
                    <a:pt x="13353" y="3755"/>
                    <a:pt x="13289" y="3785"/>
                  </a:cubicBezTo>
                  <a:cubicBezTo>
                    <a:pt x="13283" y="3788"/>
                    <a:pt x="13277" y="3790"/>
                    <a:pt x="13272" y="3793"/>
                  </a:cubicBezTo>
                  <a:cubicBezTo>
                    <a:pt x="13245" y="3804"/>
                    <a:pt x="13224" y="3814"/>
                    <a:pt x="13197" y="3849"/>
                  </a:cubicBezTo>
                  <a:cubicBezTo>
                    <a:pt x="13168" y="3888"/>
                    <a:pt x="13135" y="3932"/>
                    <a:pt x="13100" y="3970"/>
                  </a:cubicBezTo>
                  <a:cubicBezTo>
                    <a:pt x="13070" y="4002"/>
                    <a:pt x="13041" y="4031"/>
                    <a:pt x="13007" y="4031"/>
                  </a:cubicBezTo>
                  <a:lnTo>
                    <a:pt x="13003" y="4031"/>
                  </a:lnTo>
                  <a:cubicBezTo>
                    <a:pt x="12986" y="4030"/>
                    <a:pt x="12969" y="4020"/>
                    <a:pt x="12955" y="4011"/>
                  </a:cubicBezTo>
                  <a:cubicBezTo>
                    <a:pt x="12952" y="4009"/>
                    <a:pt x="12946" y="4003"/>
                    <a:pt x="12939" y="3996"/>
                  </a:cubicBezTo>
                  <a:cubicBezTo>
                    <a:pt x="12915" y="3972"/>
                    <a:pt x="12902" y="3961"/>
                    <a:pt x="12893" y="3961"/>
                  </a:cubicBezTo>
                  <a:lnTo>
                    <a:pt x="12889" y="3961"/>
                  </a:lnTo>
                  <a:lnTo>
                    <a:pt x="12882" y="3965"/>
                  </a:lnTo>
                  <a:lnTo>
                    <a:pt x="12880" y="3972"/>
                  </a:lnTo>
                  <a:cubicBezTo>
                    <a:pt x="12877" y="3980"/>
                    <a:pt x="12875" y="3988"/>
                    <a:pt x="12873" y="3997"/>
                  </a:cubicBezTo>
                  <a:cubicBezTo>
                    <a:pt x="12869" y="4013"/>
                    <a:pt x="12864" y="4031"/>
                    <a:pt x="12858" y="4036"/>
                  </a:cubicBezTo>
                  <a:cubicBezTo>
                    <a:pt x="12855" y="4040"/>
                    <a:pt x="12852" y="4041"/>
                    <a:pt x="12851" y="4042"/>
                  </a:cubicBezTo>
                  <a:cubicBezTo>
                    <a:pt x="12850" y="4028"/>
                    <a:pt x="12854" y="3989"/>
                    <a:pt x="12876" y="3890"/>
                  </a:cubicBezTo>
                  <a:cubicBezTo>
                    <a:pt x="12881" y="3869"/>
                    <a:pt x="12883" y="3863"/>
                    <a:pt x="12883" y="3858"/>
                  </a:cubicBezTo>
                  <a:cubicBezTo>
                    <a:pt x="12886" y="3824"/>
                    <a:pt x="12883" y="3797"/>
                    <a:pt x="12873" y="3778"/>
                  </a:cubicBezTo>
                  <a:cubicBezTo>
                    <a:pt x="12864" y="3761"/>
                    <a:pt x="12851" y="3752"/>
                    <a:pt x="12835" y="3752"/>
                  </a:cubicBezTo>
                  <a:cubicBezTo>
                    <a:pt x="12820" y="3752"/>
                    <a:pt x="12804" y="3759"/>
                    <a:pt x="12788" y="3772"/>
                  </a:cubicBezTo>
                  <a:cubicBezTo>
                    <a:pt x="12757" y="3798"/>
                    <a:pt x="12728" y="3828"/>
                    <a:pt x="12700" y="3857"/>
                  </a:cubicBezTo>
                  <a:cubicBezTo>
                    <a:pt x="12649" y="3909"/>
                    <a:pt x="12600" y="3959"/>
                    <a:pt x="12540" y="3985"/>
                  </a:cubicBezTo>
                  <a:cubicBezTo>
                    <a:pt x="12523" y="3992"/>
                    <a:pt x="12508" y="3996"/>
                    <a:pt x="12493" y="3996"/>
                  </a:cubicBezTo>
                  <a:cubicBezTo>
                    <a:pt x="12483" y="3996"/>
                    <a:pt x="12473" y="3994"/>
                    <a:pt x="12464" y="3991"/>
                  </a:cubicBezTo>
                  <a:cubicBezTo>
                    <a:pt x="12458" y="3988"/>
                    <a:pt x="12450" y="3982"/>
                    <a:pt x="12442" y="3976"/>
                  </a:cubicBezTo>
                  <a:cubicBezTo>
                    <a:pt x="12436" y="3971"/>
                    <a:pt x="12430" y="3966"/>
                    <a:pt x="12424" y="3962"/>
                  </a:cubicBezTo>
                  <a:cubicBezTo>
                    <a:pt x="12434" y="3948"/>
                    <a:pt x="12444" y="3934"/>
                    <a:pt x="12455" y="3920"/>
                  </a:cubicBezTo>
                  <a:cubicBezTo>
                    <a:pt x="12475" y="3894"/>
                    <a:pt x="12496" y="3868"/>
                    <a:pt x="12513" y="3835"/>
                  </a:cubicBezTo>
                  <a:cubicBezTo>
                    <a:pt x="12536" y="3794"/>
                    <a:pt x="12560" y="3753"/>
                    <a:pt x="12584" y="3715"/>
                  </a:cubicBezTo>
                  <a:cubicBezTo>
                    <a:pt x="12612" y="3669"/>
                    <a:pt x="12640" y="3622"/>
                    <a:pt x="12666" y="3573"/>
                  </a:cubicBezTo>
                  <a:cubicBezTo>
                    <a:pt x="12686" y="3536"/>
                    <a:pt x="12703" y="3497"/>
                    <a:pt x="12720" y="3458"/>
                  </a:cubicBezTo>
                  <a:cubicBezTo>
                    <a:pt x="12739" y="3417"/>
                    <a:pt x="12757" y="3375"/>
                    <a:pt x="12778" y="3337"/>
                  </a:cubicBezTo>
                  <a:cubicBezTo>
                    <a:pt x="12822" y="3255"/>
                    <a:pt x="12881" y="3194"/>
                    <a:pt x="12921" y="3154"/>
                  </a:cubicBezTo>
                  <a:cubicBezTo>
                    <a:pt x="12967" y="3109"/>
                    <a:pt x="13014" y="3080"/>
                    <a:pt x="13065" y="3048"/>
                  </a:cubicBezTo>
                  <a:lnTo>
                    <a:pt x="13092" y="3031"/>
                  </a:lnTo>
                  <a:cubicBezTo>
                    <a:pt x="13146" y="2997"/>
                    <a:pt x="13217" y="2926"/>
                    <a:pt x="13252" y="2831"/>
                  </a:cubicBezTo>
                  <a:lnTo>
                    <a:pt x="13262" y="2805"/>
                  </a:lnTo>
                  <a:lnTo>
                    <a:pt x="13233" y="2795"/>
                  </a:lnTo>
                  <a:cubicBezTo>
                    <a:pt x="13215" y="2789"/>
                    <a:pt x="13198" y="2783"/>
                    <a:pt x="13180" y="2783"/>
                  </a:cubicBezTo>
                  <a:cubicBezTo>
                    <a:pt x="13175" y="2783"/>
                    <a:pt x="13171" y="2783"/>
                    <a:pt x="13167" y="2784"/>
                  </a:cubicBezTo>
                  <a:cubicBezTo>
                    <a:pt x="13157" y="2786"/>
                    <a:pt x="13148" y="2791"/>
                    <a:pt x="13139" y="2796"/>
                  </a:cubicBezTo>
                  <a:cubicBezTo>
                    <a:pt x="13131" y="2801"/>
                    <a:pt x="13123" y="2806"/>
                    <a:pt x="13116" y="2807"/>
                  </a:cubicBezTo>
                  <a:cubicBezTo>
                    <a:pt x="13097" y="2753"/>
                    <a:pt x="13069" y="2727"/>
                    <a:pt x="13032" y="2727"/>
                  </a:cubicBezTo>
                  <a:cubicBezTo>
                    <a:pt x="13010" y="2727"/>
                    <a:pt x="12987" y="2735"/>
                    <a:pt x="12965" y="2744"/>
                  </a:cubicBezTo>
                  <a:cubicBezTo>
                    <a:pt x="12942" y="2752"/>
                    <a:pt x="12919" y="2761"/>
                    <a:pt x="12896" y="2761"/>
                  </a:cubicBezTo>
                  <a:lnTo>
                    <a:pt x="12890" y="2761"/>
                  </a:lnTo>
                  <a:cubicBezTo>
                    <a:pt x="12871" y="2761"/>
                    <a:pt x="12852" y="2762"/>
                    <a:pt x="12833" y="2764"/>
                  </a:cubicBezTo>
                  <a:cubicBezTo>
                    <a:pt x="12826" y="2731"/>
                    <a:pt x="12810" y="2678"/>
                    <a:pt x="12777" y="2678"/>
                  </a:cubicBezTo>
                  <a:cubicBezTo>
                    <a:pt x="12752" y="2678"/>
                    <a:pt x="12725" y="2709"/>
                    <a:pt x="12700" y="2743"/>
                  </a:cubicBezTo>
                  <a:cubicBezTo>
                    <a:pt x="12674" y="2779"/>
                    <a:pt x="12626" y="2844"/>
                    <a:pt x="12581" y="2844"/>
                  </a:cubicBezTo>
                  <a:cubicBezTo>
                    <a:pt x="12574" y="2844"/>
                    <a:pt x="12566" y="2843"/>
                    <a:pt x="12559" y="2839"/>
                  </a:cubicBezTo>
                  <a:cubicBezTo>
                    <a:pt x="12541" y="2829"/>
                    <a:pt x="12533" y="2808"/>
                    <a:pt x="12524" y="2783"/>
                  </a:cubicBezTo>
                  <a:cubicBezTo>
                    <a:pt x="12516" y="2764"/>
                    <a:pt x="12508" y="2741"/>
                    <a:pt x="12494" y="2725"/>
                  </a:cubicBezTo>
                  <a:cubicBezTo>
                    <a:pt x="12481" y="2711"/>
                    <a:pt x="12468" y="2709"/>
                    <a:pt x="12458" y="2709"/>
                  </a:cubicBezTo>
                  <a:cubicBezTo>
                    <a:pt x="12454" y="2709"/>
                    <a:pt x="12443" y="2709"/>
                    <a:pt x="12440" y="2709"/>
                  </a:cubicBezTo>
                  <a:cubicBezTo>
                    <a:pt x="12433" y="2709"/>
                    <a:pt x="12429" y="2708"/>
                    <a:pt x="12426" y="2705"/>
                  </a:cubicBezTo>
                  <a:cubicBezTo>
                    <a:pt x="12419" y="2701"/>
                    <a:pt x="12417" y="2691"/>
                    <a:pt x="12413" y="2674"/>
                  </a:cubicBezTo>
                  <a:cubicBezTo>
                    <a:pt x="12409" y="2658"/>
                    <a:pt x="12405" y="2639"/>
                    <a:pt x="12394" y="2625"/>
                  </a:cubicBezTo>
                  <a:cubicBezTo>
                    <a:pt x="12383" y="2610"/>
                    <a:pt x="12368" y="2603"/>
                    <a:pt x="12347" y="2603"/>
                  </a:cubicBezTo>
                  <a:cubicBezTo>
                    <a:pt x="12334" y="2603"/>
                    <a:pt x="12321" y="2606"/>
                    <a:pt x="12310" y="2608"/>
                  </a:cubicBezTo>
                  <a:lnTo>
                    <a:pt x="12301" y="2610"/>
                  </a:lnTo>
                  <a:cubicBezTo>
                    <a:pt x="12289" y="2613"/>
                    <a:pt x="12289" y="2630"/>
                    <a:pt x="12288" y="2643"/>
                  </a:cubicBezTo>
                  <a:cubicBezTo>
                    <a:pt x="12286" y="2697"/>
                    <a:pt x="12280" y="2704"/>
                    <a:pt x="12276" y="2705"/>
                  </a:cubicBezTo>
                  <a:cubicBezTo>
                    <a:pt x="12264" y="2705"/>
                    <a:pt x="12256" y="2659"/>
                    <a:pt x="12251" y="2632"/>
                  </a:cubicBezTo>
                  <a:cubicBezTo>
                    <a:pt x="12249" y="2619"/>
                    <a:pt x="12247" y="2607"/>
                    <a:pt x="12244" y="2599"/>
                  </a:cubicBezTo>
                  <a:cubicBezTo>
                    <a:pt x="12229" y="2544"/>
                    <a:pt x="12205" y="2535"/>
                    <a:pt x="12179" y="2532"/>
                  </a:cubicBezTo>
                  <a:cubicBezTo>
                    <a:pt x="12171" y="2504"/>
                    <a:pt x="12149" y="2473"/>
                    <a:pt x="12148" y="2472"/>
                  </a:cubicBezTo>
                  <a:cubicBezTo>
                    <a:pt x="12128" y="2448"/>
                    <a:pt x="12105" y="2432"/>
                    <a:pt x="12082" y="2425"/>
                  </a:cubicBezTo>
                  <a:cubicBezTo>
                    <a:pt x="12049" y="2414"/>
                    <a:pt x="12015" y="2408"/>
                    <a:pt x="11982" y="2408"/>
                  </a:cubicBezTo>
                  <a:cubicBezTo>
                    <a:pt x="11963" y="2408"/>
                    <a:pt x="11945" y="2410"/>
                    <a:pt x="11928" y="2414"/>
                  </a:cubicBezTo>
                  <a:cubicBezTo>
                    <a:pt x="11900" y="2421"/>
                    <a:pt x="11886" y="2441"/>
                    <a:pt x="11873" y="2461"/>
                  </a:cubicBezTo>
                  <a:cubicBezTo>
                    <a:pt x="11866" y="2470"/>
                    <a:pt x="11860" y="2479"/>
                    <a:pt x="11852" y="2488"/>
                  </a:cubicBezTo>
                  <a:cubicBezTo>
                    <a:pt x="11842" y="2498"/>
                    <a:pt x="11832" y="2503"/>
                    <a:pt x="11821" y="2503"/>
                  </a:cubicBezTo>
                  <a:cubicBezTo>
                    <a:pt x="11807" y="2503"/>
                    <a:pt x="11794" y="2494"/>
                    <a:pt x="11782" y="2476"/>
                  </a:cubicBezTo>
                  <a:cubicBezTo>
                    <a:pt x="11744" y="2421"/>
                    <a:pt x="11720" y="2412"/>
                    <a:pt x="11672" y="2397"/>
                  </a:cubicBezTo>
                  <a:cubicBezTo>
                    <a:pt x="11668" y="2396"/>
                    <a:pt x="11656" y="2394"/>
                    <a:pt x="11639" y="2391"/>
                  </a:cubicBezTo>
                  <a:cubicBezTo>
                    <a:pt x="11601" y="2385"/>
                    <a:pt x="11504" y="2368"/>
                    <a:pt x="11482" y="2355"/>
                  </a:cubicBezTo>
                  <a:cubicBezTo>
                    <a:pt x="11478" y="2325"/>
                    <a:pt x="11473" y="2294"/>
                    <a:pt x="11469" y="2263"/>
                  </a:cubicBezTo>
                  <a:cubicBezTo>
                    <a:pt x="11462" y="2220"/>
                    <a:pt x="11456" y="2177"/>
                    <a:pt x="11450" y="2133"/>
                  </a:cubicBezTo>
                  <a:cubicBezTo>
                    <a:pt x="11447" y="2109"/>
                    <a:pt x="11445" y="2085"/>
                    <a:pt x="11444" y="2058"/>
                  </a:cubicBezTo>
                  <a:cubicBezTo>
                    <a:pt x="11441" y="2013"/>
                    <a:pt x="11438" y="1967"/>
                    <a:pt x="11426" y="1924"/>
                  </a:cubicBezTo>
                  <a:cubicBezTo>
                    <a:pt x="11410" y="1867"/>
                    <a:pt x="11370" y="1824"/>
                    <a:pt x="11333" y="1824"/>
                  </a:cubicBezTo>
                  <a:cubicBezTo>
                    <a:pt x="11324" y="1824"/>
                    <a:pt x="11315" y="1827"/>
                    <a:pt x="11306" y="1832"/>
                  </a:cubicBezTo>
                  <a:cubicBezTo>
                    <a:pt x="11253" y="1864"/>
                    <a:pt x="11262" y="2030"/>
                    <a:pt x="11267" y="2120"/>
                  </a:cubicBezTo>
                  <a:cubicBezTo>
                    <a:pt x="11267" y="2122"/>
                    <a:pt x="11267" y="2124"/>
                    <a:pt x="11267" y="2125"/>
                  </a:cubicBezTo>
                  <a:cubicBezTo>
                    <a:pt x="11222" y="2126"/>
                    <a:pt x="11074" y="2129"/>
                    <a:pt x="10855" y="2129"/>
                  </a:cubicBezTo>
                  <a:cubicBezTo>
                    <a:pt x="10776" y="2129"/>
                    <a:pt x="10687" y="2129"/>
                    <a:pt x="10590" y="2128"/>
                  </a:cubicBezTo>
                  <a:lnTo>
                    <a:pt x="10580" y="2128"/>
                  </a:lnTo>
                  <a:cubicBezTo>
                    <a:pt x="10049" y="2122"/>
                    <a:pt x="9246" y="2098"/>
                    <a:pt x="8435" y="2014"/>
                  </a:cubicBezTo>
                  <a:cubicBezTo>
                    <a:pt x="8374" y="2007"/>
                    <a:pt x="8314" y="2001"/>
                    <a:pt x="8253" y="1993"/>
                  </a:cubicBezTo>
                  <a:cubicBezTo>
                    <a:pt x="7679" y="1921"/>
                    <a:pt x="7121" y="1796"/>
                    <a:pt x="6629" y="1686"/>
                  </a:cubicBezTo>
                  <a:cubicBezTo>
                    <a:pt x="6447" y="1645"/>
                    <a:pt x="6275" y="1606"/>
                    <a:pt x="6122" y="1575"/>
                  </a:cubicBezTo>
                  <a:cubicBezTo>
                    <a:pt x="5378" y="1423"/>
                    <a:pt x="4932" y="1259"/>
                    <a:pt x="4192" y="986"/>
                  </a:cubicBezTo>
                  <a:cubicBezTo>
                    <a:pt x="4098" y="951"/>
                    <a:pt x="3999" y="915"/>
                    <a:pt x="3895" y="877"/>
                  </a:cubicBezTo>
                  <a:lnTo>
                    <a:pt x="3894" y="876"/>
                  </a:lnTo>
                  <a:cubicBezTo>
                    <a:pt x="3800" y="842"/>
                    <a:pt x="3701" y="806"/>
                    <a:pt x="3597" y="768"/>
                  </a:cubicBezTo>
                  <a:cubicBezTo>
                    <a:pt x="2644" y="424"/>
                    <a:pt x="1863" y="17"/>
                    <a:pt x="1830" y="0"/>
                  </a:cubicBezTo>
                  <a:lnTo>
                    <a:pt x="1822" y="41"/>
                  </a:lnTo>
                  <a:cubicBezTo>
                    <a:pt x="1820" y="40"/>
                    <a:pt x="1819" y="38"/>
                    <a:pt x="1818" y="38"/>
                  </a:cubicBezTo>
                  <a:cubicBezTo>
                    <a:pt x="1829" y="56"/>
                    <a:pt x="1861" y="203"/>
                    <a:pt x="1865" y="238"/>
                  </a:cubicBezTo>
                  <a:cubicBezTo>
                    <a:pt x="1859" y="246"/>
                    <a:pt x="1845" y="252"/>
                    <a:pt x="1833" y="257"/>
                  </a:cubicBezTo>
                  <a:cubicBezTo>
                    <a:pt x="1813" y="266"/>
                    <a:pt x="1790" y="276"/>
                    <a:pt x="1777" y="303"/>
                  </a:cubicBezTo>
                  <a:cubicBezTo>
                    <a:pt x="1759" y="341"/>
                    <a:pt x="1760" y="389"/>
                    <a:pt x="1760" y="432"/>
                  </a:cubicBezTo>
                  <a:cubicBezTo>
                    <a:pt x="1761" y="474"/>
                    <a:pt x="1761" y="510"/>
                    <a:pt x="1745" y="529"/>
                  </a:cubicBezTo>
                  <a:cubicBezTo>
                    <a:pt x="1728" y="550"/>
                    <a:pt x="1665" y="582"/>
                    <a:pt x="1632" y="582"/>
                  </a:cubicBezTo>
                  <a:cubicBezTo>
                    <a:pt x="1630" y="582"/>
                    <a:pt x="1627" y="582"/>
                    <a:pt x="1625" y="581"/>
                  </a:cubicBezTo>
                  <a:cubicBezTo>
                    <a:pt x="1600" y="572"/>
                    <a:pt x="1381" y="289"/>
                    <a:pt x="1340" y="181"/>
                  </a:cubicBezTo>
                  <a:cubicBezTo>
                    <a:pt x="1332" y="159"/>
                    <a:pt x="1321" y="154"/>
                    <a:pt x="1314" y="154"/>
                  </a:cubicBezTo>
                  <a:cubicBezTo>
                    <a:pt x="1265" y="154"/>
                    <a:pt x="1210" y="406"/>
                    <a:pt x="1189" y="514"/>
                  </a:cubicBezTo>
                  <a:lnTo>
                    <a:pt x="1188" y="518"/>
                  </a:lnTo>
                  <a:lnTo>
                    <a:pt x="1213" y="1421"/>
                  </a:lnTo>
                  <a:lnTo>
                    <a:pt x="1098" y="1986"/>
                  </a:lnTo>
                  <a:lnTo>
                    <a:pt x="1081" y="2071"/>
                  </a:lnTo>
                  <a:cubicBezTo>
                    <a:pt x="1081" y="2071"/>
                    <a:pt x="1099" y="2268"/>
                    <a:pt x="1099" y="2274"/>
                  </a:cubicBezTo>
                  <a:cubicBezTo>
                    <a:pt x="1105" y="2337"/>
                    <a:pt x="1048" y="2494"/>
                    <a:pt x="1010" y="2597"/>
                  </a:cubicBezTo>
                  <a:cubicBezTo>
                    <a:pt x="993" y="2644"/>
                    <a:pt x="979" y="2684"/>
                    <a:pt x="971" y="2711"/>
                  </a:cubicBezTo>
                  <a:cubicBezTo>
                    <a:pt x="950" y="2788"/>
                    <a:pt x="927" y="2865"/>
                    <a:pt x="905" y="2942"/>
                  </a:cubicBezTo>
                  <a:cubicBezTo>
                    <a:pt x="849" y="3134"/>
                    <a:pt x="791" y="3333"/>
                    <a:pt x="747" y="3533"/>
                  </a:cubicBezTo>
                  <a:cubicBezTo>
                    <a:pt x="733" y="3598"/>
                    <a:pt x="721" y="3659"/>
                    <a:pt x="710" y="3719"/>
                  </a:cubicBezTo>
                  <a:cubicBezTo>
                    <a:pt x="680" y="3874"/>
                    <a:pt x="655" y="4008"/>
                    <a:pt x="597" y="4152"/>
                  </a:cubicBezTo>
                  <a:cubicBezTo>
                    <a:pt x="576" y="4205"/>
                    <a:pt x="555" y="4256"/>
                    <a:pt x="534" y="4307"/>
                  </a:cubicBezTo>
                  <a:cubicBezTo>
                    <a:pt x="482" y="4430"/>
                    <a:pt x="433" y="4547"/>
                    <a:pt x="393" y="4685"/>
                  </a:cubicBezTo>
                  <a:cubicBezTo>
                    <a:pt x="318" y="4845"/>
                    <a:pt x="321" y="5111"/>
                    <a:pt x="323" y="5369"/>
                  </a:cubicBezTo>
                  <a:cubicBezTo>
                    <a:pt x="324" y="5417"/>
                    <a:pt x="324" y="5464"/>
                    <a:pt x="324" y="5510"/>
                  </a:cubicBezTo>
                  <a:cubicBezTo>
                    <a:pt x="324" y="5609"/>
                    <a:pt x="321" y="5679"/>
                    <a:pt x="315" y="5736"/>
                  </a:cubicBezTo>
                  <a:cubicBezTo>
                    <a:pt x="307" y="5817"/>
                    <a:pt x="288" y="5889"/>
                    <a:pt x="269" y="5965"/>
                  </a:cubicBezTo>
                  <a:cubicBezTo>
                    <a:pt x="254" y="6020"/>
                    <a:pt x="240" y="6077"/>
                    <a:pt x="229" y="6137"/>
                  </a:cubicBezTo>
                  <a:cubicBezTo>
                    <a:pt x="222" y="6177"/>
                    <a:pt x="219" y="6223"/>
                    <a:pt x="215" y="6272"/>
                  </a:cubicBezTo>
                  <a:cubicBezTo>
                    <a:pt x="206" y="6381"/>
                    <a:pt x="197" y="6493"/>
                    <a:pt x="151" y="6552"/>
                  </a:cubicBezTo>
                  <a:cubicBezTo>
                    <a:pt x="141" y="6564"/>
                    <a:pt x="129" y="6566"/>
                    <a:pt x="115" y="6568"/>
                  </a:cubicBezTo>
                  <a:cubicBezTo>
                    <a:pt x="95" y="6571"/>
                    <a:pt x="71" y="6575"/>
                    <a:pt x="51" y="6613"/>
                  </a:cubicBezTo>
                  <a:cubicBezTo>
                    <a:pt x="11" y="6686"/>
                    <a:pt x="-8" y="6904"/>
                    <a:pt x="3" y="6989"/>
                  </a:cubicBezTo>
                  <a:cubicBezTo>
                    <a:pt x="15" y="7082"/>
                    <a:pt x="39" y="7163"/>
                    <a:pt x="62" y="7241"/>
                  </a:cubicBezTo>
                  <a:cubicBezTo>
                    <a:pt x="100" y="7370"/>
                    <a:pt x="136" y="7492"/>
                    <a:pt x="117" y="7654"/>
                  </a:cubicBezTo>
                  <a:cubicBezTo>
                    <a:pt x="110" y="7709"/>
                    <a:pt x="96" y="7758"/>
                    <a:pt x="82" y="7805"/>
                  </a:cubicBezTo>
                  <a:cubicBezTo>
                    <a:pt x="62" y="7873"/>
                    <a:pt x="42" y="7942"/>
                    <a:pt x="43" y="8032"/>
                  </a:cubicBezTo>
                  <a:cubicBezTo>
                    <a:pt x="46" y="8172"/>
                    <a:pt x="84" y="8300"/>
                    <a:pt x="121" y="8424"/>
                  </a:cubicBezTo>
                  <a:cubicBezTo>
                    <a:pt x="160" y="8557"/>
                    <a:pt x="198" y="8683"/>
                    <a:pt x="193" y="8821"/>
                  </a:cubicBezTo>
                  <a:cubicBezTo>
                    <a:pt x="193" y="8844"/>
                    <a:pt x="188" y="8878"/>
                    <a:pt x="184" y="8914"/>
                  </a:cubicBezTo>
                  <a:cubicBezTo>
                    <a:pt x="171" y="9022"/>
                    <a:pt x="164" y="9102"/>
                    <a:pt x="183" y="9139"/>
                  </a:cubicBezTo>
                  <a:cubicBezTo>
                    <a:pt x="189" y="9152"/>
                    <a:pt x="198" y="9158"/>
                    <a:pt x="209" y="9158"/>
                  </a:cubicBezTo>
                  <a:cubicBezTo>
                    <a:pt x="219" y="9158"/>
                    <a:pt x="232" y="9152"/>
                    <a:pt x="246" y="9139"/>
                  </a:cubicBezTo>
                  <a:cubicBezTo>
                    <a:pt x="246" y="9185"/>
                    <a:pt x="260" y="9238"/>
                    <a:pt x="272" y="9288"/>
                  </a:cubicBezTo>
                  <a:cubicBezTo>
                    <a:pt x="283" y="9330"/>
                    <a:pt x="294" y="9375"/>
                    <a:pt x="293" y="9402"/>
                  </a:cubicBezTo>
                  <a:cubicBezTo>
                    <a:pt x="293" y="9416"/>
                    <a:pt x="285" y="9430"/>
                    <a:pt x="277" y="9444"/>
                  </a:cubicBezTo>
                  <a:cubicBezTo>
                    <a:pt x="267" y="9461"/>
                    <a:pt x="256" y="9481"/>
                    <a:pt x="255" y="9509"/>
                  </a:cubicBezTo>
                  <a:cubicBezTo>
                    <a:pt x="250" y="9649"/>
                    <a:pt x="264" y="9840"/>
                    <a:pt x="309" y="9949"/>
                  </a:cubicBezTo>
                  <a:cubicBezTo>
                    <a:pt x="330" y="10003"/>
                    <a:pt x="367" y="10031"/>
                    <a:pt x="403" y="10058"/>
                  </a:cubicBezTo>
                  <a:cubicBezTo>
                    <a:pt x="450" y="10094"/>
                    <a:pt x="490" y="10125"/>
                    <a:pt x="494" y="10204"/>
                  </a:cubicBezTo>
                  <a:cubicBezTo>
                    <a:pt x="495" y="10235"/>
                    <a:pt x="475" y="10262"/>
                    <a:pt x="455" y="10287"/>
                  </a:cubicBezTo>
                  <a:cubicBezTo>
                    <a:pt x="440" y="10307"/>
                    <a:pt x="426" y="10325"/>
                    <a:pt x="418" y="10349"/>
                  </a:cubicBezTo>
                  <a:cubicBezTo>
                    <a:pt x="399" y="10413"/>
                    <a:pt x="401" y="10458"/>
                    <a:pt x="404" y="10525"/>
                  </a:cubicBezTo>
                  <a:lnTo>
                    <a:pt x="404" y="10537"/>
                  </a:lnTo>
                  <a:cubicBezTo>
                    <a:pt x="414" y="10787"/>
                    <a:pt x="470" y="10999"/>
                    <a:pt x="523" y="11173"/>
                  </a:cubicBezTo>
                  <a:cubicBezTo>
                    <a:pt x="535" y="11214"/>
                    <a:pt x="550" y="11254"/>
                    <a:pt x="564" y="11292"/>
                  </a:cubicBezTo>
                  <a:cubicBezTo>
                    <a:pt x="586" y="11350"/>
                    <a:pt x="609" y="11410"/>
                    <a:pt x="622" y="11471"/>
                  </a:cubicBezTo>
                  <a:cubicBezTo>
                    <a:pt x="631" y="11518"/>
                    <a:pt x="635" y="11566"/>
                    <a:pt x="639" y="11616"/>
                  </a:cubicBezTo>
                  <a:cubicBezTo>
                    <a:pt x="644" y="11681"/>
                    <a:pt x="649" y="11747"/>
                    <a:pt x="668" y="11811"/>
                  </a:cubicBezTo>
                  <a:lnTo>
                    <a:pt x="669" y="11816"/>
                  </a:lnTo>
                  <a:lnTo>
                    <a:pt x="671" y="11819"/>
                  </a:lnTo>
                  <a:cubicBezTo>
                    <a:pt x="718" y="11879"/>
                    <a:pt x="703" y="11934"/>
                    <a:pt x="682" y="12011"/>
                  </a:cubicBezTo>
                  <a:cubicBezTo>
                    <a:pt x="677" y="12030"/>
                    <a:pt x="671" y="12049"/>
                    <a:pt x="667" y="12069"/>
                  </a:cubicBezTo>
                  <a:cubicBezTo>
                    <a:pt x="646" y="12165"/>
                    <a:pt x="644" y="12239"/>
                    <a:pt x="662" y="12294"/>
                  </a:cubicBezTo>
                  <a:cubicBezTo>
                    <a:pt x="688" y="12378"/>
                    <a:pt x="751" y="12407"/>
                    <a:pt x="823" y="12440"/>
                  </a:cubicBezTo>
                  <a:cubicBezTo>
                    <a:pt x="845" y="12451"/>
                    <a:pt x="868" y="12461"/>
                    <a:pt x="890" y="12474"/>
                  </a:cubicBezTo>
                  <a:cubicBezTo>
                    <a:pt x="966" y="12516"/>
                    <a:pt x="1074" y="12594"/>
                    <a:pt x="1155" y="12728"/>
                  </a:cubicBezTo>
                  <a:cubicBezTo>
                    <a:pt x="1181" y="12770"/>
                    <a:pt x="1197" y="12829"/>
                    <a:pt x="1212" y="12886"/>
                  </a:cubicBezTo>
                  <a:cubicBezTo>
                    <a:pt x="1230" y="12950"/>
                    <a:pt x="1248" y="13017"/>
                    <a:pt x="1282" y="13064"/>
                  </a:cubicBezTo>
                  <a:cubicBezTo>
                    <a:pt x="1311" y="13104"/>
                    <a:pt x="1344" y="13109"/>
                    <a:pt x="1373" y="13109"/>
                  </a:cubicBezTo>
                  <a:cubicBezTo>
                    <a:pt x="1380" y="13109"/>
                    <a:pt x="1387" y="13109"/>
                    <a:pt x="1393" y="13109"/>
                  </a:cubicBezTo>
                  <a:cubicBezTo>
                    <a:pt x="1400" y="13108"/>
                    <a:pt x="1406" y="13108"/>
                    <a:pt x="1412" y="13108"/>
                  </a:cubicBezTo>
                  <a:cubicBezTo>
                    <a:pt x="1447" y="13108"/>
                    <a:pt x="1468" y="13119"/>
                    <a:pt x="1481" y="13175"/>
                  </a:cubicBezTo>
                  <a:cubicBezTo>
                    <a:pt x="1485" y="13192"/>
                    <a:pt x="1483" y="13219"/>
                    <a:pt x="1481" y="13245"/>
                  </a:cubicBezTo>
                  <a:cubicBezTo>
                    <a:pt x="1478" y="13281"/>
                    <a:pt x="1474" y="13318"/>
                    <a:pt x="1485" y="13348"/>
                  </a:cubicBezTo>
                  <a:cubicBezTo>
                    <a:pt x="1498" y="13383"/>
                    <a:pt x="1507" y="13400"/>
                    <a:pt x="1522" y="13400"/>
                  </a:cubicBezTo>
                  <a:lnTo>
                    <a:pt x="1530" y="13399"/>
                  </a:lnTo>
                  <a:cubicBezTo>
                    <a:pt x="1534" y="13399"/>
                    <a:pt x="1539" y="13400"/>
                    <a:pt x="1549" y="13408"/>
                  </a:cubicBezTo>
                  <a:cubicBezTo>
                    <a:pt x="1562" y="13420"/>
                    <a:pt x="1575" y="13421"/>
                    <a:pt x="1588" y="13423"/>
                  </a:cubicBezTo>
                  <a:cubicBezTo>
                    <a:pt x="1602" y="13425"/>
                    <a:pt x="1616" y="13427"/>
                    <a:pt x="1629" y="13441"/>
                  </a:cubicBezTo>
                  <a:cubicBezTo>
                    <a:pt x="1642" y="13457"/>
                    <a:pt x="1652" y="13488"/>
                    <a:pt x="1661" y="13519"/>
                  </a:cubicBezTo>
                  <a:cubicBezTo>
                    <a:pt x="1670" y="13547"/>
                    <a:pt x="1679" y="13577"/>
                    <a:pt x="1693" y="13598"/>
                  </a:cubicBezTo>
                  <a:cubicBezTo>
                    <a:pt x="1705" y="13618"/>
                    <a:pt x="1721" y="13624"/>
                    <a:pt x="1735" y="13630"/>
                  </a:cubicBezTo>
                  <a:cubicBezTo>
                    <a:pt x="1751" y="13637"/>
                    <a:pt x="1762" y="13642"/>
                    <a:pt x="1768" y="13658"/>
                  </a:cubicBezTo>
                  <a:cubicBezTo>
                    <a:pt x="1773" y="13672"/>
                    <a:pt x="1771" y="13692"/>
                    <a:pt x="1768" y="13714"/>
                  </a:cubicBezTo>
                  <a:cubicBezTo>
                    <a:pt x="1764" y="13740"/>
                    <a:pt x="1761" y="13769"/>
                    <a:pt x="1769" y="13796"/>
                  </a:cubicBezTo>
                  <a:cubicBezTo>
                    <a:pt x="1787" y="13849"/>
                    <a:pt x="1813" y="13874"/>
                    <a:pt x="1835" y="13897"/>
                  </a:cubicBezTo>
                  <a:cubicBezTo>
                    <a:pt x="1864" y="13925"/>
                    <a:pt x="1889" y="13949"/>
                    <a:pt x="1898" y="14024"/>
                  </a:cubicBezTo>
                  <a:cubicBezTo>
                    <a:pt x="1902" y="14055"/>
                    <a:pt x="1891" y="14122"/>
                    <a:pt x="1880" y="14192"/>
                  </a:cubicBezTo>
                  <a:cubicBezTo>
                    <a:pt x="1860" y="14313"/>
                    <a:pt x="1838" y="14450"/>
                    <a:pt x="1870" y="14524"/>
                  </a:cubicBezTo>
                  <a:cubicBezTo>
                    <a:pt x="1882" y="14552"/>
                    <a:pt x="1901" y="14569"/>
                    <a:pt x="1926" y="14573"/>
                  </a:cubicBezTo>
                  <a:cubicBezTo>
                    <a:pt x="1932" y="14574"/>
                    <a:pt x="2784" y="14717"/>
                    <a:pt x="2934" y="14742"/>
                  </a:cubicBezTo>
                  <a:lnTo>
                    <a:pt x="2884" y="14892"/>
                  </a:lnTo>
                  <a:lnTo>
                    <a:pt x="4504" y="16371"/>
                  </a:lnTo>
                  <a:lnTo>
                    <a:pt x="5314" y="16524"/>
                  </a:lnTo>
                  <a:lnTo>
                    <a:pt x="5692" y="16595"/>
                  </a:lnTo>
                  <a:lnTo>
                    <a:pt x="5730" y="16225"/>
                  </a:lnTo>
                  <a:cubicBezTo>
                    <a:pt x="5820" y="16236"/>
                    <a:pt x="6360" y="16300"/>
                    <a:pt x="6433" y="16309"/>
                  </a:cubicBezTo>
                  <a:lnTo>
                    <a:pt x="6441" y="16310"/>
                  </a:lnTo>
                  <a:cubicBezTo>
                    <a:pt x="6493" y="16316"/>
                    <a:pt x="6540" y="16445"/>
                    <a:pt x="6578" y="16549"/>
                  </a:cubicBezTo>
                  <a:cubicBezTo>
                    <a:pt x="6595" y="16594"/>
                    <a:pt x="6611" y="16637"/>
                    <a:pt x="6625" y="16664"/>
                  </a:cubicBezTo>
                  <a:cubicBezTo>
                    <a:pt x="6647" y="16707"/>
                    <a:pt x="6668" y="16751"/>
                    <a:pt x="6690" y="16795"/>
                  </a:cubicBezTo>
                  <a:cubicBezTo>
                    <a:pt x="6745" y="16909"/>
                    <a:pt x="6803" y="17026"/>
                    <a:pt x="6867" y="17122"/>
                  </a:cubicBezTo>
                  <a:cubicBezTo>
                    <a:pt x="6894" y="17162"/>
                    <a:pt x="6925" y="17196"/>
                    <a:pt x="6954" y="17230"/>
                  </a:cubicBezTo>
                  <a:cubicBezTo>
                    <a:pt x="7013" y="17296"/>
                    <a:pt x="7069" y="17358"/>
                    <a:pt x="7099" y="17463"/>
                  </a:cubicBezTo>
                  <a:cubicBezTo>
                    <a:pt x="7128" y="17565"/>
                    <a:pt x="7145" y="17678"/>
                    <a:pt x="7162" y="17787"/>
                  </a:cubicBezTo>
                  <a:cubicBezTo>
                    <a:pt x="7186" y="17943"/>
                    <a:pt x="7210" y="18105"/>
                    <a:pt x="7271" y="18240"/>
                  </a:cubicBezTo>
                  <a:cubicBezTo>
                    <a:pt x="7380" y="18485"/>
                    <a:pt x="7561" y="18657"/>
                    <a:pt x="7693" y="18758"/>
                  </a:cubicBezTo>
                  <a:cubicBezTo>
                    <a:pt x="7706" y="18769"/>
                    <a:pt x="7721" y="18780"/>
                    <a:pt x="7736" y="18792"/>
                  </a:cubicBezTo>
                  <a:cubicBezTo>
                    <a:pt x="7783" y="18829"/>
                    <a:pt x="7835" y="18870"/>
                    <a:pt x="7876" y="18893"/>
                  </a:cubicBezTo>
                  <a:cubicBezTo>
                    <a:pt x="7879" y="18895"/>
                    <a:pt x="7882" y="18896"/>
                    <a:pt x="7886" y="18896"/>
                  </a:cubicBezTo>
                  <a:cubicBezTo>
                    <a:pt x="7933" y="18896"/>
                    <a:pt x="7991" y="18710"/>
                    <a:pt x="8061" y="18466"/>
                  </a:cubicBezTo>
                  <a:cubicBezTo>
                    <a:pt x="8081" y="18400"/>
                    <a:pt x="8099" y="18338"/>
                    <a:pt x="8106" y="18324"/>
                  </a:cubicBezTo>
                  <a:cubicBezTo>
                    <a:pt x="8146" y="18244"/>
                    <a:pt x="8206" y="18205"/>
                    <a:pt x="8292" y="18205"/>
                  </a:cubicBezTo>
                  <a:cubicBezTo>
                    <a:pt x="8367" y="18205"/>
                    <a:pt x="8448" y="18236"/>
                    <a:pt x="8513" y="18260"/>
                  </a:cubicBezTo>
                  <a:lnTo>
                    <a:pt x="8526" y="18265"/>
                  </a:lnTo>
                  <a:cubicBezTo>
                    <a:pt x="8694" y="18329"/>
                    <a:pt x="8882" y="18578"/>
                    <a:pt x="8953" y="18833"/>
                  </a:cubicBezTo>
                  <a:cubicBezTo>
                    <a:pt x="8971" y="18900"/>
                    <a:pt x="8991" y="18964"/>
                    <a:pt x="9010" y="19027"/>
                  </a:cubicBezTo>
                  <a:cubicBezTo>
                    <a:pt x="9051" y="19164"/>
                    <a:pt x="9090" y="19293"/>
                    <a:pt x="9119" y="19441"/>
                  </a:cubicBezTo>
                  <a:cubicBezTo>
                    <a:pt x="9136" y="19527"/>
                    <a:pt x="9170" y="19562"/>
                    <a:pt x="9202" y="19596"/>
                  </a:cubicBezTo>
                  <a:cubicBezTo>
                    <a:pt x="9222" y="19616"/>
                    <a:pt x="9241" y="19636"/>
                    <a:pt x="9257" y="19669"/>
                  </a:cubicBezTo>
                  <a:cubicBezTo>
                    <a:pt x="9279" y="19713"/>
                    <a:pt x="9289" y="19768"/>
                    <a:pt x="9301" y="19826"/>
                  </a:cubicBezTo>
                  <a:cubicBezTo>
                    <a:pt x="9313" y="19893"/>
                    <a:pt x="9327" y="19961"/>
                    <a:pt x="9357" y="20018"/>
                  </a:cubicBezTo>
                  <a:cubicBezTo>
                    <a:pt x="9373" y="20049"/>
                    <a:pt x="9394" y="20072"/>
                    <a:pt x="9415" y="20094"/>
                  </a:cubicBezTo>
                  <a:cubicBezTo>
                    <a:pt x="9445" y="20127"/>
                    <a:pt x="9474" y="20158"/>
                    <a:pt x="9484" y="20211"/>
                  </a:cubicBezTo>
                  <a:cubicBezTo>
                    <a:pt x="9492" y="20252"/>
                    <a:pt x="9489" y="20306"/>
                    <a:pt x="9485" y="20362"/>
                  </a:cubicBezTo>
                  <a:cubicBezTo>
                    <a:pt x="9482" y="20413"/>
                    <a:pt x="9478" y="20466"/>
                    <a:pt x="9483" y="20512"/>
                  </a:cubicBezTo>
                  <a:cubicBezTo>
                    <a:pt x="9493" y="20599"/>
                    <a:pt x="9523" y="20671"/>
                    <a:pt x="9552" y="20740"/>
                  </a:cubicBezTo>
                  <a:cubicBezTo>
                    <a:pt x="9561" y="20763"/>
                    <a:pt x="9571" y="20786"/>
                    <a:pt x="9580" y="20809"/>
                  </a:cubicBezTo>
                  <a:cubicBezTo>
                    <a:pt x="9599" y="20860"/>
                    <a:pt x="9606" y="20905"/>
                    <a:pt x="9614" y="20953"/>
                  </a:cubicBezTo>
                  <a:cubicBezTo>
                    <a:pt x="9619" y="20983"/>
                    <a:pt x="9624" y="21013"/>
                    <a:pt x="9631" y="21046"/>
                  </a:cubicBezTo>
                  <a:cubicBezTo>
                    <a:pt x="9670" y="21210"/>
                    <a:pt x="9760" y="21238"/>
                    <a:pt x="9847" y="21264"/>
                  </a:cubicBezTo>
                  <a:cubicBezTo>
                    <a:pt x="9888" y="21276"/>
                    <a:pt x="9930" y="21289"/>
                    <a:pt x="9966" y="21317"/>
                  </a:cubicBezTo>
                  <a:cubicBezTo>
                    <a:pt x="9983" y="21330"/>
                    <a:pt x="9998" y="21353"/>
                    <a:pt x="10013" y="21376"/>
                  </a:cubicBezTo>
                  <a:cubicBezTo>
                    <a:pt x="10032" y="21406"/>
                    <a:pt x="10052" y="21437"/>
                    <a:pt x="10080" y="21453"/>
                  </a:cubicBezTo>
                  <a:cubicBezTo>
                    <a:pt x="10117" y="21475"/>
                    <a:pt x="10156" y="21475"/>
                    <a:pt x="10194" y="21476"/>
                  </a:cubicBezTo>
                  <a:cubicBezTo>
                    <a:pt x="10229" y="21476"/>
                    <a:pt x="10263" y="21477"/>
                    <a:pt x="10296" y="21493"/>
                  </a:cubicBezTo>
                  <a:cubicBezTo>
                    <a:pt x="10316" y="21504"/>
                    <a:pt x="10335" y="21521"/>
                    <a:pt x="10356" y="21539"/>
                  </a:cubicBezTo>
                  <a:cubicBezTo>
                    <a:pt x="10389" y="21569"/>
                    <a:pt x="10424" y="21600"/>
                    <a:pt x="10465" y="21600"/>
                  </a:cubicBezTo>
                  <a:cubicBezTo>
                    <a:pt x="10469" y="21600"/>
                    <a:pt x="10474" y="21599"/>
                    <a:pt x="10478" y="21599"/>
                  </a:cubicBezTo>
                  <a:cubicBezTo>
                    <a:pt x="10536" y="21589"/>
                    <a:pt x="10578" y="21574"/>
                    <a:pt x="10596" y="21525"/>
                  </a:cubicBezTo>
                  <a:cubicBezTo>
                    <a:pt x="10609" y="21489"/>
                    <a:pt x="10606" y="21440"/>
                    <a:pt x="10586" y="21371"/>
                  </a:cubicBezTo>
                  <a:cubicBezTo>
                    <a:pt x="10571" y="21315"/>
                    <a:pt x="10551" y="21259"/>
                    <a:pt x="10533" y="21206"/>
                  </a:cubicBezTo>
                  <a:cubicBezTo>
                    <a:pt x="10492" y="21087"/>
                    <a:pt x="10449" y="20963"/>
                    <a:pt x="10441" y="20830"/>
                  </a:cubicBezTo>
                  <a:cubicBezTo>
                    <a:pt x="10430" y="20661"/>
                    <a:pt x="10476" y="20458"/>
                    <a:pt x="10516" y="20279"/>
                  </a:cubicBezTo>
                  <a:cubicBezTo>
                    <a:pt x="10528" y="20227"/>
                    <a:pt x="10539" y="20177"/>
                    <a:pt x="10549" y="20129"/>
                  </a:cubicBezTo>
                  <a:cubicBezTo>
                    <a:pt x="10595" y="19898"/>
                    <a:pt x="10647" y="19680"/>
                    <a:pt x="10761" y="19566"/>
                  </a:cubicBezTo>
                  <a:cubicBezTo>
                    <a:pt x="10774" y="19554"/>
                    <a:pt x="10784" y="19547"/>
                    <a:pt x="10793" y="19547"/>
                  </a:cubicBezTo>
                  <a:cubicBezTo>
                    <a:pt x="10800" y="19547"/>
                    <a:pt x="10805" y="19551"/>
                    <a:pt x="10812" y="19556"/>
                  </a:cubicBezTo>
                  <a:cubicBezTo>
                    <a:pt x="10821" y="19562"/>
                    <a:pt x="10833" y="19570"/>
                    <a:pt x="10848" y="19570"/>
                  </a:cubicBezTo>
                  <a:cubicBezTo>
                    <a:pt x="10857" y="19570"/>
                    <a:pt x="10867" y="19568"/>
                    <a:pt x="10877" y="19562"/>
                  </a:cubicBezTo>
                  <a:cubicBezTo>
                    <a:pt x="10902" y="19549"/>
                    <a:pt x="10922" y="19514"/>
                    <a:pt x="10931" y="19471"/>
                  </a:cubicBezTo>
                  <a:cubicBezTo>
                    <a:pt x="10938" y="19435"/>
                    <a:pt x="10936" y="19400"/>
                    <a:pt x="10924" y="19374"/>
                  </a:cubicBezTo>
                  <a:cubicBezTo>
                    <a:pt x="10917" y="19358"/>
                    <a:pt x="10906" y="19345"/>
                    <a:pt x="10897" y="19334"/>
                  </a:cubicBezTo>
                  <a:cubicBezTo>
                    <a:pt x="10891" y="19326"/>
                    <a:pt x="10881" y="19314"/>
                    <a:pt x="10880" y="19310"/>
                  </a:cubicBezTo>
                  <a:cubicBezTo>
                    <a:pt x="10880" y="19309"/>
                    <a:pt x="10882" y="19300"/>
                    <a:pt x="10906" y="19282"/>
                  </a:cubicBezTo>
                  <a:cubicBezTo>
                    <a:pt x="10920" y="19271"/>
                    <a:pt x="10942" y="19265"/>
                    <a:pt x="10964" y="19265"/>
                  </a:cubicBezTo>
                  <a:cubicBezTo>
                    <a:pt x="10995" y="19265"/>
                    <a:pt x="11022" y="19278"/>
                    <a:pt x="11036" y="19301"/>
                  </a:cubicBezTo>
                  <a:lnTo>
                    <a:pt x="11039" y="19307"/>
                  </a:lnTo>
                  <a:lnTo>
                    <a:pt x="11044" y="19308"/>
                  </a:lnTo>
                  <a:cubicBezTo>
                    <a:pt x="11054" y="19310"/>
                    <a:pt x="11064" y="19311"/>
                    <a:pt x="11075" y="19311"/>
                  </a:cubicBezTo>
                  <a:cubicBezTo>
                    <a:pt x="11075" y="19311"/>
                    <a:pt x="11075" y="19311"/>
                    <a:pt x="11075" y="19311"/>
                  </a:cubicBezTo>
                  <a:cubicBezTo>
                    <a:pt x="11190" y="19311"/>
                    <a:pt x="11289" y="19168"/>
                    <a:pt x="11386" y="19029"/>
                  </a:cubicBezTo>
                  <a:cubicBezTo>
                    <a:pt x="11462" y="18919"/>
                    <a:pt x="11541" y="18806"/>
                    <a:pt x="11623" y="18773"/>
                  </a:cubicBezTo>
                  <a:cubicBezTo>
                    <a:pt x="11632" y="18769"/>
                    <a:pt x="11641" y="18766"/>
                    <a:pt x="11650" y="18763"/>
                  </a:cubicBezTo>
                  <a:cubicBezTo>
                    <a:pt x="11691" y="18749"/>
                    <a:pt x="11731" y="18736"/>
                    <a:pt x="11753" y="18646"/>
                  </a:cubicBezTo>
                  <a:lnTo>
                    <a:pt x="11763" y="18607"/>
                  </a:lnTo>
                  <a:lnTo>
                    <a:pt x="11737" y="18616"/>
                  </a:lnTo>
                  <a:cubicBezTo>
                    <a:pt x="11732" y="18618"/>
                    <a:pt x="11726" y="18619"/>
                    <a:pt x="11720" y="18619"/>
                  </a:cubicBezTo>
                  <a:cubicBezTo>
                    <a:pt x="11670" y="18619"/>
                    <a:pt x="11614" y="18546"/>
                    <a:pt x="11593" y="18477"/>
                  </a:cubicBezTo>
                  <a:cubicBezTo>
                    <a:pt x="11602" y="18488"/>
                    <a:pt x="11610" y="18499"/>
                    <a:pt x="11611" y="18505"/>
                  </a:cubicBezTo>
                  <a:cubicBezTo>
                    <a:pt x="11610" y="18501"/>
                    <a:pt x="11612" y="18492"/>
                    <a:pt x="11616" y="18490"/>
                  </a:cubicBezTo>
                  <a:lnTo>
                    <a:pt x="11626" y="18530"/>
                  </a:lnTo>
                  <a:cubicBezTo>
                    <a:pt x="11659" y="18508"/>
                    <a:pt x="11660" y="18458"/>
                    <a:pt x="11661" y="18421"/>
                  </a:cubicBezTo>
                  <a:cubicBezTo>
                    <a:pt x="11662" y="18376"/>
                    <a:pt x="11663" y="18367"/>
                    <a:pt x="11681" y="18367"/>
                  </a:cubicBezTo>
                  <a:cubicBezTo>
                    <a:pt x="11685" y="18367"/>
                    <a:pt x="11690" y="18368"/>
                    <a:pt x="11695" y="18369"/>
                  </a:cubicBezTo>
                  <a:cubicBezTo>
                    <a:pt x="11689" y="18428"/>
                    <a:pt x="11685" y="18488"/>
                    <a:pt x="11703" y="18515"/>
                  </a:cubicBezTo>
                  <a:cubicBezTo>
                    <a:pt x="11711" y="18527"/>
                    <a:pt x="11720" y="18533"/>
                    <a:pt x="11731" y="18533"/>
                  </a:cubicBezTo>
                  <a:cubicBezTo>
                    <a:pt x="11743" y="18533"/>
                    <a:pt x="11754" y="18525"/>
                    <a:pt x="11765" y="18516"/>
                  </a:cubicBezTo>
                  <a:cubicBezTo>
                    <a:pt x="11774" y="18509"/>
                    <a:pt x="11782" y="18502"/>
                    <a:pt x="11789" y="18502"/>
                  </a:cubicBezTo>
                  <a:cubicBezTo>
                    <a:pt x="11794" y="18503"/>
                    <a:pt x="11803" y="18510"/>
                    <a:pt x="11810" y="18517"/>
                  </a:cubicBezTo>
                  <a:cubicBezTo>
                    <a:pt x="11821" y="18527"/>
                    <a:pt x="11832" y="18537"/>
                    <a:pt x="11844" y="18537"/>
                  </a:cubicBezTo>
                  <a:cubicBezTo>
                    <a:pt x="11848" y="18537"/>
                    <a:pt x="11852" y="18536"/>
                    <a:pt x="11856" y="18533"/>
                  </a:cubicBezTo>
                  <a:cubicBezTo>
                    <a:pt x="11878" y="18516"/>
                    <a:pt x="11881" y="18462"/>
                    <a:pt x="11879" y="18405"/>
                  </a:cubicBezTo>
                  <a:cubicBezTo>
                    <a:pt x="11889" y="18406"/>
                    <a:pt x="11899" y="18407"/>
                    <a:pt x="11910" y="18408"/>
                  </a:cubicBezTo>
                  <a:cubicBezTo>
                    <a:pt x="11935" y="18410"/>
                    <a:pt x="11960" y="18412"/>
                    <a:pt x="11985" y="18412"/>
                  </a:cubicBezTo>
                  <a:cubicBezTo>
                    <a:pt x="11997" y="18412"/>
                    <a:pt x="12008" y="18411"/>
                    <a:pt x="12020" y="18410"/>
                  </a:cubicBezTo>
                  <a:cubicBezTo>
                    <a:pt x="12049" y="18407"/>
                    <a:pt x="12079" y="18404"/>
                    <a:pt x="12111" y="18399"/>
                  </a:cubicBezTo>
                  <a:lnTo>
                    <a:pt x="12118" y="18398"/>
                  </a:lnTo>
                  <a:lnTo>
                    <a:pt x="12144" y="18394"/>
                  </a:lnTo>
                  <a:lnTo>
                    <a:pt x="12144" y="18393"/>
                  </a:lnTo>
                  <a:cubicBezTo>
                    <a:pt x="12193" y="18385"/>
                    <a:pt x="12243" y="18375"/>
                    <a:pt x="12292" y="18365"/>
                  </a:cubicBezTo>
                  <a:cubicBezTo>
                    <a:pt x="12301" y="18363"/>
                    <a:pt x="12309" y="18362"/>
                    <a:pt x="12317" y="18360"/>
                  </a:cubicBezTo>
                  <a:cubicBezTo>
                    <a:pt x="12354" y="18354"/>
                    <a:pt x="12391" y="18347"/>
                    <a:pt x="12426" y="18327"/>
                  </a:cubicBezTo>
                  <a:cubicBezTo>
                    <a:pt x="12441" y="18319"/>
                    <a:pt x="12452" y="18315"/>
                    <a:pt x="12460" y="18315"/>
                  </a:cubicBezTo>
                  <a:cubicBezTo>
                    <a:pt x="12473" y="18315"/>
                    <a:pt x="12479" y="18323"/>
                    <a:pt x="12492" y="18341"/>
                  </a:cubicBezTo>
                  <a:cubicBezTo>
                    <a:pt x="12502" y="18354"/>
                    <a:pt x="12514" y="18371"/>
                    <a:pt x="12534" y="18388"/>
                  </a:cubicBezTo>
                  <a:cubicBezTo>
                    <a:pt x="12538" y="18391"/>
                    <a:pt x="12543" y="18396"/>
                    <a:pt x="12549" y="18401"/>
                  </a:cubicBezTo>
                  <a:cubicBezTo>
                    <a:pt x="12575" y="18425"/>
                    <a:pt x="12610" y="18457"/>
                    <a:pt x="12641" y="18457"/>
                  </a:cubicBezTo>
                  <a:cubicBezTo>
                    <a:pt x="12658" y="18457"/>
                    <a:pt x="12672" y="18447"/>
                    <a:pt x="12682" y="18429"/>
                  </a:cubicBezTo>
                  <a:cubicBezTo>
                    <a:pt x="12687" y="18429"/>
                    <a:pt x="12692" y="18428"/>
                    <a:pt x="12697" y="18428"/>
                  </a:cubicBezTo>
                  <a:cubicBezTo>
                    <a:pt x="12721" y="18428"/>
                    <a:pt x="12739" y="18432"/>
                    <a:pt x="12757" y="18441"/>
                  </a:cubicBezTo>
                  <a:cubicBezTo>
                    <a:pt x="12763" y="18445"/>
                    <a:pt x="12769" y="18450"/>
                    <a:pt x="12775" y="18455"/>
                  </a:cubicBezTo>
                  <a:cubicBezTo>
                    <a:pt x="12788" y="18465"/>
                    <a:pt x="12802" y="18476"/>
                    <a:pt x="12817" y="18476"/>
                  </a:cubicBezTo>
                  <a:cubicBezTo>
                    <a:pt x="12825" y="18476"/>
                    <a:pt x="12832" y="18474"/>
                    <a:pt x="12839" y="18468"/>
                  </a:cubicBezTo>
                  <a:lnTo>
                    <a:pt x="12847" y="18462"/>
                  </a:lnTo>
                  <a:lnTo>
                    <a:pt x="12847" y="18448"/>
                  </a:lnTo>
                  <a:cubicBezTo>
                    <a:pt x="12846" y="18415"/>
                    <a:pt x="12835" y="18382"/>
                    <a:pt x="12824" y="18351"/>
                  </a:cubicBezTo>
                  <a:cubicBezTo>
                    <a:pt x="12812" y="18318"/>
                    <a:pt x="12800" y="18284"/>
                    <a:pt x="12805" y="18260"/>
                  </a:cubicBezTo>
                  <a:cubicBezTo>
                    <a:pt x="12814" y="18220"/>
                    <a:pt x="12863" y="18214"/>
                    <a:pt x="12890" y="18214"/>
                  </a:cubicBezTo>
                  <a:cubicBezTo>
                    <a:pt x="12904" y="18214"/>
                    <a:pt x="12917" y="18215"/>
                    <a:pt x="12926" y="18216"/>
                  </a:cubicBezTo>
                  <a:cubicBezTo>
                    <a:pt x="12971" y="18223"/>
                    <a:pt x="13007" y="18263"/>
                    <a:pt x="13045" y="18305"/>
                  </a:cubicBezTo>
                  <a:cubicBezTo>
                    <a:pt x="13052" y="18312"/>
                    <a:pt x="13058" y="18319"/>
                    <a:pt x="13065" y="18327"/>
                  </a:cubicBezTo>
                  <a:cubicBezTo>
                    <a:pt x="13093" y="18356"/>
                    <a:pt x="13126" y="18369"/>
                    <a:pt x="13158" y="18382"/>
                  </a:cubicBezTo>
                  <a:cubicBezTo>
                    <a:pt x="13196" y="18397"/>
                    <a:pt x="13231" y="18411"/>
                    <a:pt x="13256" y="18449"/>
                  </a:cubicBezTo>
                  <a:cubicBezTo>
                    <a:pt x="13271" y="18470"/>
                    <a:pt x="13278" y="18504"/>
                    <a:pt x="13284" y="18539"/>
                  </a:cubicBezTo>
                  <a:cubicBezTo>
                    <a:pt x="13293" y="18580"/>
                    <a:pt x="13301" y="18623"/>
                    <a:pt x="13324" y="18650"/>
                  </a:cubicBezTo>
                  <a:cubicBezTo>
                    <a:pt x="13346" y="18676"/>
                    <a:pt x="13377" y="18679"/>
                    <a:pt x="13406" y="18679"/>
                  </a:cubicBezTo>
                  <a:cubicBezTo>
                    <a:pt x="13415" y="18679"/>
                    <a:pt x="13425" y="18679"/>
                    <a:pt x="13435" y="18679"/>
                  </a:cubicBezTo>
                  <a:cubicBezTo>
                    <a:pt x="13444" y="18678"/>
                    <a:pt x="13453" y="18678"/>
                    <a:pt x="13461" y="18678"/>
                  </a:cubicBezTo>
                  <a:cubicBezTo>
                    <a:pt x="13475" y="18678"/>
                    <a:pt x="13485" y="18679"/>
                    <a:pt x="13493" y="18681"/>
                  </a:cubicBezTo>
                  <a:lnTo>
                    <a:pt x="13507" y="18686"/>
                  </a:lnTo>
                  <a:lnTo>
                    <a:pt x="13509" y="18662"/>
                  </a:lnTo>
                  <a:cubicBezTo>
                    <a:pt x="13512" y="18628"/>
                    <a:pt x="13518" y="18600"/>
                    <a:pt x="13525" y="18590"/>
                  </a:cubicBezTo>
                  <a:cubicBezTo>
                    <a:pt x="13528" y="18586"/>
                    <a:pt x="13541" y="18573"/>
                    <a:pt x="13588" y="18573"/>
                  </a:cubicBezTo>
                  <a:cubicBezTo>
                    <a:pt x="13634" y="18573"/>
                    <a:pt x="13687" y="18585"/>
                    <a:pt x="13714" y="18596"/>
                  </a:cubicBezTo>
                  <a:cubicBezTo>
                    <a:pt x="13707" y="18653"/>
                    <a:pt x="13702" y="18713"/>
                    <a:pt x="13704" y="18753"/>
                  </a:cubicBezTo>
                  <a:lnTo>
                    <a:pt x="13705" y="18768"/>
                  </a:lnTo>
                  <a:lnTo>
                    <a:pt x="13715" y="18772"/>
                  </a:lnTo>
                  <a:cubicBezTo>
                    <a:pt x="13719" y="18773"/>
                    <a:pt x="13723" y="18774"/>
                    <a:pt x="13727" y="18774"/>
                  </a:cubicBezTo>
                  <a:cubicBezTo>
                    <a:pt x="13775" y="18774"/>
                    <a:pt x="13794" y="18666"/>
                    <a:pt x="13797" y="18645"/>
                  </a:cubicBezTo>
                  <a:cubicBezTo>
                    <a:pt x="13819" y="18503"/>
                    <a:pt x="13736" y="18452"/>
                    <a:pt x="13656" y="18403"/>
                  </a:cubicBezTo>
                  <a:cubicBezTo>
                    <a:pt x="13592" y="18363"/>
                    <a:pt x="13525" y="18322"/>
                    <a:pt x="13505" y="18236"/>
                  </a:cubicBezTo>
                  <a:cubicBezTo>
                    <a:pt x="13514" y="18245"/>
                    <a:pt x="13524" y="18256"/>
                    <a:pt x="13534" y="18268"/>
                  </a:cubicBezTo>
                  <a:cubicBezTo>
                    <a:pt x="13539" y="18274"/>
                    <a:pt x="13544" y="18280"/>
                    <a:pt x="13549" y="18286"/>
                  </a:cubicBezTo>
                  <a:cubicBezTo>
                    <a:pt x="13586" y="18328"/>
                    <a:pt x="13611" y="18330"/>
                    <a:pt x="13649" y="18330"/>
                  </a:cubicBezTo>
                  <a:lnTo>
                    <a:pt x="13665" y="18330"/>
                  </a:lnTo>
                  <a:cubicBezTo>
                    <a:pt x="13735" y="18330"/>
                    <a:pt x="13775" y="18385"/>
                    <a:pt x="13822" y="18449"/>
                  </a:cubicBezTo>
                  <a:cubicBezTo>
                    <a:pt x="13842" y="18477"/>
                    <a:pt x="13864" y="18507"/>
                    <a:pt x="13889" y="18532"/>
                  </a:cubicBezTo>
                  <a:cubicBezTo>
                    <a:pt x="13922" y="18564"/>
                    <a:pt x="13967" y="18569"/>
                    <a:pt x="14007" y="18574"/>
                  </a:cubicBezTo>
                  <a:cubicBezTo>
                    <a:pt x="14027" y="18576"/>
                    <a:pt x="14045" y="18578"/>
                    <a:pt x="14060" y="18583"/>
                  </a:cubicBezTo>
                  <a:cubicBezTo>
                    <a:pt x="14080" y="18588"/>
                    <a:pt x="14093" y="18623"/>
                    <a:pt x="14108" y="18660"/>
                  </a:cubicBezTo>
                  <a:cubicBezTo>
                    <a:pt x="14125" y="18702"/>
                    <a:pt x="14144" y="18751"/>
                    <a:pt x="14177" y="18752"/>
                  </a:cubicBezTo>
                  <a:cubicBezTo>
                    <a:pt x="14218" y="18752"/>
                    <a:pt x="14260" y="18617"/>
                    <a:pt x="14265" y="18562"/>
                  </a:cubicBezTo>
                  <a:cubicBezTo>
                    <a:pt x="14268" y="18522"/>
                    <a:pt x="14255" y="18512"/>
                    <a:pt x="14250" y="18509"/>
                  </a:cubicBezTo>
                  <a:cubicBezTo>
                    <a:pt x="14226" y="18498"/>
                    <a:pt x="14203" y="18498"/>
                    <a:pt x="14181" y="18498"/>
                  </a:cubicBezTo>
                  <a:cubicBezTo>
                    <a:pt x="14167" y="18497"/>
                    <a:pt x="14154" y="18497"/>
                    <a:pt x="14140" y="18495"/>
                  </a:cubicBezTo>
                  <a:cubicBezTo>
                    <a:pt x="14094" y="18485"/>
                    <a:pt x="14032" y="18454"/>
                    <a:pt x="14001" y="18406"/>
                  </a:cubicBezTo>
                  <a:cubicBezTo>
                    <a:pt x="13963" y="18349"/>
                    <a:pt x="13945" y="18278"/>
                    <a:pt x="13925" y="18204"/>
                  </a:cubicBezTo>
                  <a:lnTo>
                    <a:pt x="13919" y="18182"/>
                  </a:lnTo>
                  <a:cubicBezTo>
                    <a:pt x="13916" y="18171"/>
                    <a:pt x="13911" y="18162"/>
                    <a:pt x="13908" y="18154"/>
                  </a:cubicBezTo>
                  <a:cubicBezTo>
                    <a:pt x="13902" y="18144"/>
                    <a:pt x="13900" y="18138"/>
                    <a:pt x="13900" y="18130"/>
                  </a:cubicBezTo>
                  <a:cubicBezTo>
                    <a:pt x="13900" y="18126"/>
                    <a:pt x="13905" y="18115"/>
                    <a:pt x="13907" y="18109"/>
                  </a:cubicBezTo>
                  <a:cubicBezTo>
                    <a:pt x="13910" y="18102"/>
                    <a:pt x="13914" y="18095"/>
                    <a:pt x="13916" y="18087"/>
                  </a:cubicBezTo>
                  <a:cubicBezTo>
                    <a:pt x="13920" y="18116"/>
                    <a:pt x="13929" y="18139"/>
                    <a:pt x="13944" y="18139"/>
                  </a:cubicBezTo>
                  <a:cubicBezTo>
                    <a:pt x="13965" y="18139"/>
                    <a:pt x="13975" y="18091"/>
                    <a:pt x="13975" y="18044"/>
                  </a:cubicBezTo>
                  <a:cubicBezTo>
                    <a:pt x="13975" y="17997"/>
                    <a:pt x="13965" y="17950"/>
                    <a:pt x="13944" y="17950"/>
                  </a:cubicBezTo>
                  <a:cubicBezTo>
                    <a:pt x="13924" y="17950"/>
                    <a:pt x="13914" y="17991"/>
                    <a:pt x="13913" y="18035"/>
                  </a:cubicBezTo>
                  <a:cubicBezTo>
                    <a:pt x="13889" y="17945"/>
                    <a:pt x="13795" y="17936"/>
                    <a:pt x="13723" y="17930"/>
                  </a:cubicBezTo>
                  <a:cubicBezTo>
                    <a:pt x="13699" y="17928"/>
                    <a:pt x="13679" y="17926"/>
                    <a:pt x="13667" y="17921"/>
                  </a:cubicBezTo>
                  <a:cubicBezTo>
                    <a:pt x="13640" y="17911"/>
                    <a:pt x="13542" y="17852"/>
                    <a:pt x="13530" y="17828"/>
                  </a:cubicBezTo>
                  <a:cubicBezTo>
                    <a:pt x="13529" y="17803"/>
                    <a:pt x="13533" y="17783"/>
                    <a:pt x="13541" y="17768"/>
                  </a:cubicBezTo>
                  <a:cubicBezTo>
                    <a:pt x="13550" y="17753"/>
                    <a:pt x="13564" y="17744"/>
                    <a:pt x="13580" y="17744"/>
                  </a:cubicBezTo>
                  <a:lnTo>
                    <a:pt x="13583" y="17744"/>
                  </a:lnTo>
                  <a:cubicBezTo>
                    <a:pt x="13620" y="17747"/>
                    <a:pt x="13662" y="17784"/>
                    <a:pt x="13703" y="17820"/>
                  </a:cubicBezTo>
                  <a:cubicBezTo>
                    <a:pt x="13732" y="17846"/>
                    <a:pt x="13763" y="17873"/>
                    <a:pt x="13793" y="17887"/>
                  </a:cubicBezTo>
                  <a:cubicBezTo>
                    <a:pt x="13838" y="17909"/>
                    <a:pt x="13867" y="17920"/>
                    <a:pt x="13879" y="17920"/>
                  </a:cubicBezTo>
                  <a:cubicBezTo>
                    <a:pt x="13882" y="17920"/>
                    <a:pt x="13889" y="17920"/>
                    <a:pt x="13894" y="17910"/>
                  </a:cubicBezTo>
                  <a:lnTo>
                    <a:pt x="13899" y="17901"/>
                  </a:lnTo>
                  <a:lnTo>
                    <a:pt x="13898" y="17891"/>
                  </a:lnTo>
                  <a:cubicBezTo>
                    <a:pt x="13896" y="17871"/>
                    <a:pt x="13887" y="17856"/>
                    <a:pt x="13879" y="17842"/>
                  </a:cubicBezTo>
                  <a:cubicBezTo>
                    <a:pt x="13866" y="17822"/>
                    <a:pt x="13863" y="17813"/>
                    <a:pt x="13865" y="17802"/>
                  </a:cubicBezTo>
                  <a:cubicBezTo>
                    <a:pt x="13866" y="17798"/>
                    <a:pt x="13869" y="17785"/>
                    <a:pt x="13893" y="17785"/>
                  </a:cubicBezTo>
                  <a:cubicBezTo>
                    <a:pt x="13908" y="17785"/>
                    <a:pt x="13925" y="17790"/>
                    <a:pt x="13938" y="17794"/>
                  </a:cubicBezTo>
                  <a:cubicBezTo>
                    <a:pt x="13946" y="17796"/>
                    <a:pt x="13953" y="17798"/>
                    <a:pt x="13959" y="17799"/>
                  </a:cubicBezTo>
                  <a:cubicBezTo>
                    <a:pt x="13966" y="17800"/>
                    <a:pt x="13973" y="17801"/>
                    <a:pt x="13980" y="17801"/>
                  </a:cubicBezTo>
                  <a:cubicBezTo>
                    <a:pt x="13986" y="17801"/>
                    <a:pt x="13992" y="17801"/>
                    <a:pt x="13998" y="17800"/>
                  </a:cubicBezTo>
                  <a:cubicBezTo>
                    <a:pt x="13999" y="17799"/>
                    <a:pt x="14001" y="17798"/>
                    <a:pt x="14003" y="17798"/>
                  </a:cubicBezTo>
                  <a:lnTo>
                    <a:pt x="14005" y="17803"/>
                  </a:lnTo>
                  <a:lnTo>
                    <a:pt x="14015" y="17799"/>
                  </a:lnTo>
                  <a:cubicBezTo>
                    <a:pt x="14030" y="17793"/>
                    <a:pt x="14046" y="17782"/>
                    <a:pt x="14068" y="17761"/>
                  </a:cubicBezTo>
                  <a:cubicBezTo>
                    <a:pt x="14146" y="17685"/>
                    <a:pt x="14219" y="17667"/>
                    <a:pt x="14296" y="17649"/>
                  </a:cubicBezTo>
                  <a:cubicBezTo>
                    <a:pt x="14327" y="17641"/>
                    <a:pt x="14358" y="17634"/>
                    <a:pt x="14393" y="17621"/>
                  </a:cubicBezTo>
                  <a:cubicBezTo>
                    <a:pt x="14427" y="17597"/>
                    <a:pt x="14463" y="17585"/>
                    <a:pt x="14503" y="17583"/>
                  </a:cubicBezTo>
                  <a:cubicBezTo>
                    <a:pt x="14506" y="17582"/>
                    <a:pt x="14509" y="17582"/>
                    <a:pt x="14513" y="17582"/>
                  </a:cubicBezTo>
                  <a:lnTo>
                    <a:pt x="14528" y="17582"/>
                  </a:lnTo>
                  <a:lnTo>
                    <a:pt x="14528" y="17581"/>
                  </a:lnTo>
                  <a:cubicBezTo>
                    <a:pt x="14549" y="17585"/>
                    <a:pt x="14569" y="17593"/>
                    <a:pt x="14588" y="17610"/>
                  </a:cubicBezTo>
                  <a:cubicBezTo>
                    <a:pt x="14591" y="17613"/>
                    <a:pt x="14597" y="17621"/>
                    <a:pt x="14603" y="17630"/>
                  </a:cubicBezTo>
                  <a:cubicBezTo>
                    <a:pt x="14620" y="17653"/>
                    <a:pt x="14639" y="17679"/>
                    <a:pt x="14656" y="17679"/>
                  </a:cubicBezTo>
                  <a:cubicBezTo>
                    <a:pt x="14662" y="17679"/>
                    <a:pt x="14667" y="17676"/>
                    <a:pt x="14671" y="17671"/>
                  </a:cubicBezTo>
                  <a:cubicBezTo>
                    <a:pt x="14684" y="17657"/>
                    <a:pt x="14683" y="17621"/>
                    <a:pt x="14676" y="17525"/>
                  </a:cubicBezTo>
                  <a:cubicBezTo>
                    <a:pt x="14674" y="17490"/>
                    <a:pt x="14671" y="17439"/>
                    <a:pt x="14671" y="17407"/>
                  </a:cubicBezTo>
                  <a:cubicBezTo>
                    <a:pt x="14677" y="17432"/>
                    <a:pt x="14683" y="17469"/>
                    <a:pt x="14686" y="17486"/>
                  </a:cubicBezTo>
                  <a:cubicBezTo>
                    <a:pt x="14690" y="17508"/>
                    <a:pt x="14691" y="17519"/>
                    <a:pt x="14693" y="17526"/>
                  </a:cubicBezTo>
                  <a:cubicBezTo>
                    <a:pt x="14713" y="17594"/>
                    <a:pt x="14762" y="17669"/>
                    <a:pt x="14822" y="17669"/>
                  </a:cubicBezTo>
                  <a:cubicBezTo>
                    <a:pt x="14863" y="17669"/>
                    <a:pt x="14891" y="17629"/>
                    <a:pt x="14915" y="17593"/>
                  </a:cubicBezTo>
                  <a:cubicBezTo>
                    <a:pt x="14930" y="17569"/>
                    <a:pt x="14945" y="17548"/>
                    <a:pt x="14963" y="17535"/>
                  </a:cubicBezTo>
                  <a:cubicBezTo>
                    <a:pt x="14976" y="17526"/>
                    <a:pt x="14992" y="17521"/>
                    <a:pt x="15011" y="17521"/>
                  </a:cubicBezTo>
                  <a:cubicBezTo>
                    <a:pt x="15032" y="17521"/>
                    <a:pt x="15054" y="17526"/>
                    <a:pt x="15075" y="17531"/>
                  </a:cubicBezTo>
                  <a:cubicBezTo>
                    <a:pt x="15097" y="17537"/>
                    <a:pt x="15119" y="17542"/>
                    <a:pt x="15140" y="17542"/>
                  </a:cubicBezTo>
                  <a:lnTo>
                    <a:pt x="15147" y="17542"/>
                  </a:lnTo>
                  <a:cubicBezTo>
                    <a:pt x="15200" y="17539"/>
                    <a:pt x="15251" y="17530"/>
                    <a:pt x="15300" y="17522"/>
                  </a:cubicBezTo>
                  <a:cubicBezTo>
                    <a:pt x="15354" y="17512"/>
                    <a:pt x="15405" y="17503"/>
                    <a:pt x="15456" y="17503"/>
                  </a:cubicBezTo>
                  <a:cubicBezTo>
                    <a:pt x="15549" y="17503"/>
                    <a:pt x="15624" y="17533"/>
                    <a:pt x="15699" y="17600"/>
                  </a:cubicBezTo>
                  <a:cubicBezTo>
                    <a:pt x="15741" y="17636"/>
                    <a:pt x="15776" y="17689"/>
                    <a:pt x="15811" y="17741"/>
                  </a:cubicBezTo>
                  <a:cubicBezTo>
                    <a:pt x="15847" y="17795"/>
                    <a:pt x="15885" y="17852"/>
                    <a:pt x="15931" y="17891"/>
                  </a:cubicBezTo>
                  <a:cubicBezTo>
                    <a:pt x="15968" y="17922"/>
                    <a:pt x="16004" y="17937"/>
                    <a:pt x="16039" y="17937"/>
                  </a:cubicBezTo>
                  <a:cubicBezTo>
                    <a:pt x="16143" y="17937"/>
                    <a:pt x="16222" y="17803"/>
                    <a:pt x="16299" y="17674"/>
                  </a:cubicBezTo>
                  <a:cubicBezTo>
                    <a:pt x="16346" y="17594"/>
                    <a:pt x="16390" y="17519"/>
                    <a:pt x="16438" y="17477"/>
                  </a:cubicBezTo>
                  <a:cubicBezTo>
                    <a:pt x="16445" y="17473"/>
                    <a:pt x="16490" y="17458"/>
                    <a:pt x="16516" y="17455"/>
                  </a:cubicBezTo>
                  <a:cubicBezTo>
                    <a:pt x="16510" y="17481"/>
                    <a:pt x="16510" y="17505"/>
                    <a:pt x="16515" y="17527"/>
                  </a:cubicBezTo>
                  <a:cubicBezTo>
                    <a:pt x="16529" y="17582"/>
                    <a:pt x="16571" y="17609"/>
                    <a:pt x="16617" y="17638"/>
                  </a:cubicBezTo>
                  <a:cubicBezTo>
                    <a:pt x="16648" y="17657"/>
                    <a:pt x="16680" y="17677"/>
                    <a:pt x="16700" y="17706"/>
                  </a:cubicBezTo>
                  <a:cubicBezTo>
                    <a:pt x="16732" y="17753"/>
                    <a:pt x="16759" y="17821"/>
                    <a:pt x="16789" y="17892"/>
                  </a:cubicBezTo>
                  <a:cubicBezTo>
                    <a:pt x="16844" y="18024"/>
                    <a:pt x="16900" y="18161"/>
                    <a:pt x="16990" y="18190"/>
                  </a:cubicBezTo>
                  <a:cubicBezTo>
                    <a:pt x="16996" y="18192"/>
                    <a:pt x="17003" y="18193"/>
                    <a:pt x="17010" y="18193"/>
                  </a:cubicBezTo>
                  <a:cubicBezTo>
                    <a:pt x="17022" y="18193"/>
                    <a:pt x="17033" y="18191"/>
                    <a:pt x="17044" y="18188"/>
                  </a:cubicBezTo>
                  <a:cubicBezTo>
                    <a:pt x="17055" y="18186"/>
                    <a:pt x="17065" y="18184"/>
                    <a:pt x="17075" y="18184"/>
                  </a:cubicBezTo>
                  <a:cubicBezTo>
                    <a:pt x="17093" y="18184"/>
                    <a:pt x="17105" y="18192"/>
                    <a:pt x="17114" y="18209"/>
                  </a:cubicBezTo>
                  <a:cubicBezTo>
                    <a:pt x="17139" y="18254"/>
                    <a:pt x="17121" y="18330"/>
                    <a:pt x="17101" y="18367"/>
                  </a:cubicBezTo>
                  <a:lnTo>
                    <a:pt x="17121" y="18396"/>
                  </a:lnTo>
                  <a:cubicBezTo>
                    <a:pt x="17120" y="18397"/>
                    <a:pt x="17119" y="18399"/>
                    <a:pt x="17116" y="18399"/>
                  </a:cubicBezTo>
                  <a:cubicBezTo>
                    <a:pt x="17115" y="18399"/>
                    <a:pt x="17115" y="18399"/>
                    <a:pt x="17114" y="18399"/>
                  </a:cubicBezTo>
                  <a:cubicBezTo>
                    <a:pt x="17130" y="18410"/>
                    <a:pt x="17169" y="18545"/>
                    <a:pt x="17172" y="18570"/>
                  </a:cubicBezTo>
                  <a:cubicBezTo>
                    <a:pt x="17176" y="18630"/>
                    <a:pt x="17167" y="18694"/>
                    <a:pt x="17158" y="18756"/>
                  </a:cubicBezTo>
                  <a:cubicBezTo>
                    <a:pt x="17155" y="18775"/>
                    <a:pt x="17153" y="18793"/>
                    <a:pt x="17150" y="18812"/>
                  </a:cubicBezTo>
                  <a:cubicBezTo>
                    <a:pt x="17066" y="19484"/>
                    <a:pt x="17419" y="19958"/>
                    <a:pt x="17729" y="20375"/>
                  </a:cubicBezTo>
                  <a:cubicBezTo>
                    <a:pt x="17880" y="20578"/>
                    <a:pt x="18022" y="20769"/>
                    <a:pt x="18113" y="20972"/>
                  </a:cubicBezTo>
                  <a:cubicBezTo>
                    <a:pt x="18123" y="20993"/>
                    <a:pt x="18126" y="21007"/>
                    <a:pt x="18123" y="21022"/>
                  </a:cubicBezTo>
                  <a:cubicBezTo>
                    <a:pt x="18121" y="21030"/>
                    <a:pt x="18115" y="21038"/>
                    <a:pt x="18108" y="21045"/>
                  </a:cubicBezTo>
                  <a:cubicBezTo>
                    <a:pt x="18101" y="21055"/>
                    <a:pt x="18092" y="21066"/>
                    <a:pt x="18088" y="21083"/>
                  </a:cubicBezTo>
                  <a:cubicBezTo>
                    <a:pt x="18069" y="21165"/>
                    <a:pt x="18086" y="21236"/>
                    <a:pt x="18130" y="21270"/>
                  </a:cubicBezTo>
                  <a:cubicBezTo>
                    <a:pt x="18140" y="21277"/>
                    <a:pt x="18154" y="21285"/>
                    <a:pt x="18168" y="21285"/>
                  </a:cubicBezTo>
                  <a:cubicBezTo>
                    <a:pt x="18178" y="21285"/>
                    <a:pt x="18186" y="21281"/>
                    <a:pt x="18193" y="21274"/>
                  </a:cubicBezTo>
                  <a:cubicBezTo>
                    <a:pt x="18203" y="21265"/>
                    <a:pt x="18226" y="21222"/>
                    <a:pt x="18217" y="21190"/>
                  </a:cubicBezTo>
                  <a:cubicBezTo>
                    <a:pt x="18209" y="21162"/>
                    <a:pt x="18192" y="21147"/>
                    <a:pt x="18179" y="21136"/>
                  </a:cubicBezTo>
                  <a:cubicBezTo>
                    <a:pt x="18170" y="21128"/>
                    <a:pt x="18161" y="21120"/>
                    <a:pt x="18159" y="21113"/>
                  </a:cubicBezTo>
                  <a:cubicBezTo>
                    <a:pt x="18159" y="21111"/>
                    <a:pt x="18159" y="21106"/>
                    <a:pt x="18163" y="21094"/>
                  </a:cubicBezTo>
                  <a:cubicBezTo>
                    <a:pt x="18180" y="21103"/>
                    <a:pt x="18195" y="21121"/>
                    <a:pt x="18212" y="21139"/>
                  </a:cubicBezTo>
                  <a:cubicBezTo>
                    <a:pt x="18234" y="21164"/>
                    <a:pt x="18257" y="21190"/>
                    <a:pt x="18287" y="21196"/>
                  </a:cubicBezTo>
                  <a:cubicBezTo>
                    <a:pt x="18291" y="21197"/>
                    <a:pt x="18296" y="21197"/>
                    <a:pt x="18300" y="21197"/>
                  </a:cubicBezTo>
                  <a:cubicBezTo>
                    <a:pt x="18347" y="21197"/>
                    <a:pt x="18393" y="21153"/>
                    <a:pt x="18428" y="21115"/>
                  </a:cubicBezTo>
                  <a:cubicBezTo>
                    <a:pt x="18432" y="21111"/>
                    <a:pt x="18437" y="21106"/>
                    <a:pt x="18442" y="21101"/>
                  </a:cubicBezTo>
                  <a:cubicBezTo>
                    <a:pt x="18463" y="21081"/>
                    <a:pt x="18488" y="21056"/>
                    <a:pt x="18498" y="21025"/>
                  </a:cubicBezTo>
                  <a:cubicBezTo>
                    <a:pt x="18512" y="20977"/>
                    <a:pt x="18490" y="20945"/>
                    <a:pt x="18475" y="20924"/>
                  </a:cubicBezTo>
                  <a:cubicBezTo>
                    <a:pt x="18472" y="20920"/>
                    <a:pt x="18468" y="20915"/>
                    <a:pt x="18465" y="20910"/>
                  </a:cubicBezTo>
                  <a:cubicBezTo>
                    <a:pt x="18434" y="20857"/>
                    <a:pt x="18472" y="20699"/>
                    <a:pt x="18500" y="20583"/>
                  </a:cubicBezTo>
                  <a:cubicBezTo>
                    <a:pt x="18513" y="20528"/>
                    <a:pt x="18524" y="20481"/>
                    <a:pt x="18528" y="20448"/>
                  </a:cubicBezTo>
                  <a:cubicBezTo>
                    <a:pt x="18561" y="20152"/>
                    <a:pt x="18567" y="19619"/>
                    <a:pt x="18447" y="19367"/>
                  </a:cubicBezTo>
                  <a:cubicBezTo>
                    <a:pt x="18397" y="19262"/>
                    <a:pt x="18358" y="19149"/>
                    <a:pt x="18320" y="19040"/>
                  </a:cubicBezTo>
                  <a:cubicBezTo>
                    <a:pt x="18293" y="18960"/>
                    <a:pt x="18264" y="18877"/>
                    <a:pt x="18231" y="18796"/>
                  </a:cubicBezTo>
                  <a:cubicBezTo>
                    <a:pt x="18219" y="18767"/>
                    <a:pt x="18207" y="18739"/>
                    <a:pt x="18195" y="18713"/>
                  </a:cubicBezTo>
                  <a:cubicBezTo>
                    <a:pt x="18153" y="18620"/>
                    <a:pt x="18117" y="18539"/>
                    <a:pt x="18106" y="18417"/>
                  </a:cubicBezTo>
                  <a:cubicBezTo>
                    <a:pt x="18098" y="18326"/>
                    <a:pt x="18037" y="18154"/>
                    <a:pt x="18004" y="18061"/>
                  </a:cubicBezTo>
                  <a:lnTo>
                    <a:pt x="17998" y="18043"/>
                  </a:lnTo>
                  <a:cubicBezTo>
                    <a:pt x="17983" y="18001"/>
                    <a:pt x="17961" y="17974"/>
                    <a:pt x="17939" y="17947"/>
                  </a:cubicBezTo>
                  <a:cubicBezTo>
                    <a:pt x="17919" y="17923"/>
                    <a:pt x="17900" y="17899"/>
                    <a:pt x="17889" y="17866"/>
                  </a:cubicBezTo>
                  <a:cubicBezTo>
                    <a:pt x="17876" y="17830"/>
                    <a:pt x="17873" y="17789"/>
                    <a:pt x="17870" y="17745"/>
                  </a:cubicBezTo>
                  <a:cubicBezTo>
                    <a:pt x="17867" y="17699"/>
                    <a:pt x="17864" y="17652"/>
                    <a:pt x="17849" y="17609"/>
                  </a:cubicBezTo>
                  <a:cubicBezTo>
                    <a:pt x="17838" y="17577"/>
                    <a:pt x="17824" y="17548"/>
                    <a:pt x="17811" y="17520"/>
                  </a:cubicBezTo>
                  <a:cubicBezTo>
                    <a:pt x="17793" y="17483"/>
                    <a:pt x="17775" y="17448"/>
                    <a:pt x="17766" y="17407"/>
                  </a:cubicBezTo>
                  <a:cubicBezTo>
                    <a:pt x="17758" y="17378"/>
                    <a:pt x="17757" y="17345"/>
                    <a:pt x="17755" y="17311"/>
                  </a:cubicBezTo>
                  <a:cubicBezTo>
                    <a:pt x="17753" y="17257"/>
                    <a:pt x="17751" y="17202"/>
                    <a:pt x="17727" y="17156"/>
                  </a:cubicBezTo>
                  <a:cubicBezTo>
                    <a:pt x="17715" y="17132"/>
                    <a:pt x="17697" y="17126"/>
                    <a:pt x="17681" y="17120"/>
                  </a:cubicBezTo>
                  <a:cubicBezTo>
                    <a:pt x="17669" y="17116"/>
                    <a:pt x="17659" y="17113"/>
                    <a:pt x="17655" y="17104"/>
                  </a:cubicBezTo>
                  <a:cubicBezTo>
                    <a:pt x="17632" y="17054"/>
                    <a:pt x="17636" y="17039"/>
                    <a:pt x="17644" y="17010"/>
                  </a:cubicBezTo>
                  <a:cubicBezTo>
                    <a:pt x="17650" y="16988"/>
                    <a:pt x="17658" y="16960"/>
                    <a:pt x="17657" y="16914"/>
                  </a:cubicBezTo>
                  <a:cubicBezTo>
                    <a:pt x="17655" y="16835"/>
                    <a:pt x="17646" y="16760"/>
                    <a:pt x="17638" y="16688"/>
                  </a:cubicBezTo>
                  <a:lnTo>
                    <a:pt x="17633" y="16644"/>
                  </a:lnTo>
                  <a:cubicBezTo>
                    <a:pt x="17626" y="16579"/>
                    <a:pt x="17619" y="16509"/>
                    <a:pt x="17619" y="16434"/>
                  </a:cubicBezTo>
                  <a:cubicBezTo>
                    <a:pt x="17619" y="16394"/>
                    <a:pt x="17619" y="16384"/>
                    <a:pt x="17602" y="16368"/>
                  </a:cubicBezTo>
                  <a:cubicBezTo>
                    <a:pt x="17599" y="16366"/>
                    <a:pt x="17597" y="16363"/>
                    <a:pt x="17593" y="16360"/>
                  </a:cubicBezTo>
                  <a:cubicBezTo>
                    <a:pt x="17568" y="16333"/>
                    <a:pt x="17572" y="16282"/>
                    <a:pt x="17580" y="16217"/>
                  </a:cubicBezTo>
                  <a:cubicBezTo>
                    <a:pt x="17581" y="16208"/>
                    <a:pt x="17582" y="16199"/>
                    <a:pt x="17583" y="16191"/>
                  </a:cubicBezTo>
                  <a:cubicBezTo>
                    <a:pt x="17584" y="16180"/>
                    <a:pt x="17584" y="16167"/>
                    <a:pt x="17584" y="16153"/>
                  </a:cubicBezTo>
                  <a:cubicBezTo>
                    <a:pt x="17585" y="16133"/>
                    <a:pt x="17585" y="16110"/>
                    <a:pt x="17590" y="16097"/>
                  </a:cubicBezTo>
                  <a:cubicBezTo>
                    <a:pt x="17593" y="16088"/>
                    <a:pt x="17597" y="16083"/>
                    <a:pt x="17605" y="16076"/>
                  </a:cubicBezTo>
                  <a:cubicBezTo>
                    <a:pt x="17611" y="16071"/>
                    <a:pt x="17617" y="16066"/>
                    <a:pt x="17623" y="16057"/>
                  </a:cubicBezTo>
                  <a:cubicBezTo>
                    <a:pt x="17646" y="16024"/>
                    <a:pt x="17657" y="15945"/>
                    <a:pt x="17650" y="15901"/>
                  </a:cubicBezTo>
                  <a:cubicBezTo>
                    <a:pt x="17649" y="15892"/>
                    <a:pt x="17624" y="15836"/>
                    <a:pt x="17604" y="15809"/>
                  </a:cubicBezTo>
                  <a:cubicBezTo>
                    <a:pt x="17614" y="15784"/>
                    <a:pt x="17627" y="15761"/>
                    <a:pt x="17641" y="15738"/>
                  </a:cubicBezTo>
                  <a:cubicBezTo>
                    <a:pt x="17656" y="15714"/>
                    <a:pt x="17671" y="15689"/>
                    <a:pt x="17683" y="15658"/>
                  </a:cubicBezTo>
                  <a:cubicBezTo>
                    <a:pt x="17694" y="15627"/>
                    <a:pt x="17698" y="15596"/>
                    <a:pt x="17702" y="15567"/>
                  </a:cubicBezTo>
                  <a:cubicBezTo>
                    <a:pt x="17705" y="15537"/>
                    <a:pt x="17709" y="15509"/>
                    <a:pt x="17720" y="15484"/>
                  </a:cubicBezTo>
                  <a:cubicBezTo>
                    <a:pt x="17722" y="15480"/>
                    <a:pt x="17723" y="15476"/>
                    <a:pt x="17725" y="15473"/>
                  </a:cubicBezTo>
                  <a:cubicBezTo>
                    <a:pt x="17746" y="15433"/>
                    <a:pt x="17774" y="15402"/>
                    <a:pt x="17801" y="15372"/>
                  </a:cubicBezTo>
                  <a:cubicBezTo>
                    <a:pt x="17849" y="15318"/>
                    <a:pt x="17900" y="15262"/>
                    <a:pt x="17916" y="15150"/>
                  </a:cubicBezTo>
                  <a:cubicBezTo>
                    <a:pt x="17920" y="15127"/>
                    <a:pt x="17919" y="15101"/>
                    <a:pt x="17918" y="15074"/>
                  </a:cubicBezTo>
                  <a:cubicBezTo>
                    <a:pt x="17915" y="15012"/>
                    <a:pt x="17916" y="14974"/>
                    <a:pt x="17940" y="14961"/>
                  </a:cubicBezTo>
                  <a:cubicBezTo>
                    <a:pt x="17965" y="14961"/>
                    <a:pt x="18062" y="14979"/>
                    <a:pt x="18072" y="14984"/>
                  </a:cubicBezTo>
                  <a:lnTo>
                    <a:pt x="18078" y="14964"/>
                  </a:lnTo>
                  <a:lnTo>
                    <a:pt x="18087" y="14948"/>
                  </a:lnTo>
                  <a:cubicBezTo>
                    <a:pt x="18056" y="14902"/>
                    <a:pt x="18054" y="14881"/>
                    <a:pt x="18055" y="14875"/>
                  </a:cubicBezTo>
                  <a:cubicBezTo>
                    <a:pt x="18057" y="14859"/>
                    <a:pt x="18080" y="14845"/>
                    <a:pt x="18100" y="14832"/>
                  </a:cubicBezTo>
                  <a:cubicBezTo>
                    <a:pt x="18133" y="14812"/>
                    <a:pt x="18171" y="14790"/>
                    <a:pt x="18183" y="14736"/>
                  </a:cubicBezTo>
                  <a:cubicBezTo>
                    <a:pt x="18190" y="14705"/>
                    <a:pt x="18191" y="14679"/>
                    <a:pt x="18192" y="14656"/>
                  </a:cubicBezTo>
                  <a:cubicBezTo>
                    <a:pt x="18193" y="14620"/>
                    <a:pt x="18194" y="14597"/>
                    <a:pt x="18217" y="14565"/>
                  </a:cubicBezTo>
                  <a:cubicBezTo>
                    <a:pt x="18228" y="14551"/>
                    <a:pt x="18238" y="14543"/>
                    <a:pt x="18248" y="14534"/>
                  </a:cubicBezTo>
                  <a:cubicBezTo>
                    <a:pt x="18266" y="14520"/>
                    <a:pt x="18285" y="14504"/>
                    <a:pt x="18300" y="14456"/>
                  </a:cubicBezTo>
                  <a:cubicBezTo>
                    <a:pt x="18322" y="14391"/>
                    <a:pt x="18330" y="14314"/>
                    <a:pt x="18337" y="14240"/>
                  </a:cubicBezTo>
                  <a:cubicBezTo>
                    <a:pt x="18343" y="14181"/>
                    <a:pt x="18348" y="14126"/>
                    <a:pt x="18360" y="14076"/>
                  </a:cubicBezTo>
                  <a:cubicBezTo>
                    <a:pt x="18390" y="13949"/>
                    <a:pt x="18434" y="13871"/>
                    <a:pt x="18502" y="13820"/>
                  </a:cubicBezTo>
                  <a:cubicBezTo>
                    <a:pt x="18531" y="13799"/>
                    <a:pt x="18554" y="13773"/>
                    <a:pt x="18574" y="13743"/>
                  </a:cubicBezTo>
                  <a:lnTo>
                    <a:pt x="18575" y="13744"/>
                  </a:lnTo>
                  <a:lnTo>
                    <a:pt x="18582" y="13733"/>
                  </a:lnTo>
                  <a:cubicBezTo>
                    <a:pt x="18583" y="13732"/>
                    <a:pt x="18583" y="13732"/>
                    <a:pt x="18583" y="13731"/>
                  </a:cubicBezTo>
                  <a:lnTo>
                    <a:pt x="18587" y="13724"/>
                  </a:lnTo>
                  <a:lnTo>
                    <a:pt x="18587" y="13723"/>
                  </a:lnTo>
                  <a:cubicBezTo>
                    <a:pt x="18611" y="13683"/>
                    <a:pt x="18631" y="13638"/>
                    <a:pt x="18650" y="13586"/>
                  </a:cubicBezTo>
                  <a:cubicBezTo>
                    <a:pt x="18666" y="13590"/>
                    <a:pt x="18686" y="13603"/>
                    <a:pt x="18706" y="13616"/>
                  </a:cubicBezTo>
                  <a:cubicBezTo>
                    <a:pt x="18733" y="13634"/>
                    <a:pt x="18762" y="13652"/>
                    <a:pt x="18785" y="13652"/>
                  </a:cubicBezTo>
                  <a:cubicBezTo>
                    <a:pt x="18792" y="13652"/>
                    <a:pt x="18798" y="13650"/>
                    <a:pt x="18804" y="13647"/>
                  </a:cubicBezTo>
                  <a:cubicBezTo>
                    <a:pt x="18858" y="13618"/>
                    <a:pt x="18846" y="13538"/>
                    <a:pt x="18838" y="13486"/>
                  </a:cubicBezTo>
                  <a:cubicBezTo>
                    <a:pt x="18835" y="13468"/>
                    <a:pt x="18833" y="13452"/>
                    <a:pt x="18832" y="13438"/>
                  </a:cubicBezTo>
                  <a:cubicBezTo>
                    <a:pt x="18829" y="13371"/>
                    <a:pt x="18839" y="13349"/>
                    <a:pt x="18860" y="13300"/>
                  </a:cubicBezTo>
                  <a:cubicBezTo>
                    <a:pt x="18864" y="13291"/>
                    <a:pt x="18869" y="13281"/>
                    <a:pt x="18874" y="13270"/>
                  </a:cubicBezTo>
                  <a:cubicBezTo>
                    <a:pt x="18897" y="13215"/>
                    <a:pt x="18925" y="13163"/>
                    <a:pt x="18952" y="13113"/>
                  </a:cubicBezTo>
                  <a:cubicBezTo>
                    <a:pt x="18977" y="13068"/>
                    <a:pt x="19002" y="13021"/>
                    <a:pt x="19025" y="12971"/>
                  </a:cubicBezTo>
                  <a:cubicBezTo>
                    <a:pt x="19050" y="12914"/>
                    <a:pt x="19092" y="12873"/>
                    <a:pt x="19137" y="12830"/>
                  </a:cubicBezTo>
                  <a:cubicBezTo>
                    <a:pt x="19173" y="12795"/>
                    <a:pt x="19210" y="12759"/>
                    <a:pt x="19239" y="12713"/>
                  </a:cubicBezTo>
                  <a:cubicBezTo>
                    <a:pt x="19257" y="12731"/>
                    <a:pt x="19281" y="12749"/>
                    <a:pt x="19302" y="12749"/>
                  </a:cubicBezTo>
                  <a:cubicBezTo>
                    <a:pt x="19322" y="12749"/>
                    <a:pt x="19337" y="12735"/>
                    <a:pt x="19346" y="12708"/>
                  </a:cubicBezTo>
                  <a:cubicBezTo>
                    <a:pt x="19367" y="12646"/>
                    <a:pt x="19322" y="12552"/>
                    <a:pt x="19298" y="12526"/>
                  </a:cubicBezTo>
                  <a:cubicBezTo>
                    <a:pt x="19289" y="12516"/>
                    <a:pt x="19279" y="12508"/>
                    <a:pt x="19268" y="12499"/>
                  </a:cubicBezTo>
                  <a:cubicBezTo>
                    <a:pt x="19227" y="12466"/>
                    <a:pt x="19209" y="12446"/>
                    <a:pt x="19222" y="12399"/>
                  </a:cubicBezTo>
                  <a:cubicBezTo>
                    <a:pt x="19234" y="12353"/>
                    <a:pt x="19248" y="12353"/>
                    <a:pt x="19252" y="12353"/>
                  </a:cubicBezTo>
                  <a:cubicBezTo>
                    <a:pt x="19293" y="12353"/>
                    <a:pt x="19353" y="12491"/>
                    <a:pt x="19376" y="12543"/>
                  </a:cubicBezTo>
                  <a:lnTo>
                    <a:pt x="19401" y="12600"/>
                  </a:lnTo>
                  <a:lnTo>
                    <a:pt x="19407" y="12547"/>
                  </a:lnTo>
                  <a:cubicBezTo>
                    <a:pt x="19416" y="12455"/>
                    <a:pt x="19387" y="12310"/>
                    <a:pt x="19347" y="12243"/>
                  </a:cubicBezTo>
                  <a:cubicBezTo>
                    <a:pt x="19333" y="12220"/>
                    <a:pt x="19305" y="12180"/>
                    <a:pt x="19275" y="12180"/>
                  </a:cubicBezTo>
                  <a:cubicBezTo>
                    <a:pt x="19260" y="12180"/>
                    <a:pt x="19240" y="12191"/>
                    <a:pt x="19227" y="12237"/>
                  </a:cubicBezTo>
                  <a:cubicBezTo>
                    <a:pt x="19213" y="12228"/>
                    <a:pt x="19197" y="12205"/>
                    <a:pt x="19186" y="12179"/>
                  </a:cubicBezTo>
                  <a:cubicBezTo>
                    <a:pt x="19177" y="12157"/>
                    <a:pt x="19173" y="12136"/>
                    <a:pt x="19175" y="12122"/>
                  </a:cubicBezTo>
                  <a:cubicBezTo>
                    <a:pt x="19180" y="12094"/>
                    <a:pt x="19191" y="12084"/>
                    <a:pt x="19215" y="12084"/>
                  </a:cubicBezTo>
                  <a:cubicBezTo>
                    <a:pt x="19224" y="12084"/>
                    <a:pt x="19233" y="12085"/>
                    <a:pt x="19243" y="12086"/>
                  </a:cubicBezTo>
                  <a:cubicBezTo>
                    <a:pt x="19252" y="12088"/>
                    <a:pt x="19262" y="12089"/>
                    <a:pt x="19270" y="12089"/>
                  </a:cubicBezTo>
                  <a:cubicBezTo>
                    <a:pt x="19278" y="12089"/>
                    <a:pt x="19284" y="12088"/>
                    <a:pt x="19289" y="12086"/>
                  </a:cubicBezTo>
                  <a:cubicBezTo>
                    <a:pt x="19304" y="12081"/>
                    <a:pt x="19312" y="12070"/>
                    <a:pt x="19317" y="12063"/>
                  </a:cubicBezTo>
                  <a:cubicBezTo>
                    <a:pt x="19318" y="12062"/>
                    <a:pt x="19320" y="12060"/>
                    <a:pt x="19321" y="12059"/>
                  </a:cubicBezTo>
                  <a:cubicBezTo>
                    <a:pt x="19322" y="12059"/>
                    <a:pt x="19325" y="12060"/>
                    <a:pt x="19334" y="12066"/>
                  </a:cubicBezTo>
                  <a:lnTo>
                    <a:pt x="19334" y="12067"/>
                  </a:lnTo>
                  <a:cubicBezTo>
                    <a:pt x="19390" y="12209"/>
                    <a:pt x="19412" y="12228"/>
                    <a:pt x="19426" y="12228"/>
                  </a:cubicBezTo>
                  <a:cubicBezTo>
                    <a:pt x="19435" y="12228"/>
                    <a:pt x="19442" y="12220"/>
                    <a:pt x="19446" y="12205"/>
                  </a:cubicBezTo>
                  <a:cubicBezTo>
                    <a:pt x="19457" y="12159"/>
                    <a:pt x="19451" y="12105"/>
                    <a:pt x="19446" y="12053"/>
                  </a:cubicBezTo>
                  <a:cubicBezTo>
                    <a:pt x="19442" y="12015"/>
                    <a:pt x="19438" y="11979"/>
                    <a:pt x="19441" y="11949"/>
                  </a:cubicBezTo>
                  <a:cubicBezTo>
                    <a:pt x="19442" y="11934"/>
                    <a:pt x="19442" y="11923"/>
                    <a:pt x="19442" y="11915"/>
                  </a:cubicBezTo>
                  <a:cubicBezTo>
                    <a:pt x="19441" y="11902"/>
                    <a:pt x="19441" y="11899"/>
                    <a:pt x="19447" y="11887"/>
                  </a:cubicBezTo>
                  <a:cubicBezTo>
                    <a:pt x="19453" y="11881"/>
                    <a:pt x="19482" y="11865"/>
                    <a:pt x="19494" y="11859"/>
                  </a:cubicBezTo>
                  <a:lnTo>
                    <a:pt x="19509" y="11886"/>
                  </a:lnTo>
                  <a:lnTo>
                    <a:pt x="19513" y="11838"/>
                  </a:lnTo>
                  <a:cubicBezTo>
                    <a:pt x="19517" y="11789"/>
                    <a:pt x="19514" y="11738"/>
                    <a:pt x="19511" y="11690"/>
                  </a:cubicBezTo>
                  <a:cubicBezTo>
                    <a:pt x="19510" y="11675"/>
                    <a:pt x="19509" y="11660"/>
                    <a:pt x="19509" y="11645"/>
                  </a:cubicBezTo>
                  <a:cubicBezTo>
                    <a:pt x="19532" y="11688"/>
                    <a:pt x="19553" y="11714"/>
                    <a:pt x="19574" y="11714"/>
                  </a:cubicBezTo>
                  <a:cubicBezTo>
                    <a:pt x="19577" y="11714"/>
                    <a:pt x="19581" y="11713"/>
                    <a:pt x="19584" y="11712"/>
                  </a:cubicBezTo>
                  <a:cubicBezTo>
                    <a:pt x="19590" y="11709"/>
                    <a:pt x="19595" y="11701"/>
                    <a:pt x="19597" y="11691"/>
                  </a:cubicBezTo>
                  <a:cubicBezTo>
                    <a:pt x="19609" y="11630"/>
                    <a:pt x="19521" y="11352"/>
                    <a:pt x="19504" y="11319"/>
                  </a:cubicBezTo>
                  <a:cubicBezTo>
                    <a:pt x="19493" y="11297"/>
                    <a:pt x="19479" y="11276"/>
                    <a:pt x="19465" y="11255"/>
                  </a:cubicBezTo>
                  <a:cubicBezTo>
                    <a:pt x="19440" y="11219"/>
                    <a:pt x="19415" y="11181"/>
                    <a:pt x="19406" y="11135"/>
                  </a:cubicBezTo>
                  <a:cubicBezTo>
                    <a:pt x="19398" y="11102"/>
                    <a:pt x="19398" y="11077"/>
                    <a:pt x="19399" y="11056"/>
                  </a:cubicBezTo>
                  <a:lnTo>
                    <a:pt x="19399" y="11040"/>
                  </a:lnTo>
                  <a:cubicBezTo>
                    <a:pt x="19399" y="11037"/>
                    <a:pt x="19399" y="11035"/>
                    <a:pt x="19399" y="11032"/>
                  </a:cubicBezTo>
                  <a:lnTo>
                    <a:pt x="19399" y="11028"/>
                  </a:lnTo>
                  <a:cubicBezTo>
                    <a:pt x="19400" y="10981"/>
                    <a:pt x="19387" y="10965"/>
                    <a:pt x="19341" y="10954"/>
                  </a:cubicBezTo>
                  <a:cubicBezTo>
                    <a:pt x="19341" y="10923"/>
                    <a:pt x="19343" y="10889"/>
                    <a:pt x="19346" y="10854"/>
                  </a:cubicBezTo>
                  <a:cubicBezTo>
                    <a:pt x="19350" y="10791"/>
                    <a:pt x="19355" y="10726"/>
                    <a:pt x="19344" y="10668"/>
                  </a:cubicBezTo>
                  <a:cubicBezTo>
                    <a:pt x="19339" y="10643"/>
                    <a:pt x="19329" y="10623"/>
                    <a:pt x="19320" y="10606"/>
                  </a:cubicBezTo>
                  <a:cubicBezTo>
                    <a:pt x="19307" y="10578"/>
                    <a:pt x="19297" y="10560"/>
                    <a:pt x="19308" y="10520"/>
                  </a:cubicBezTo>
                  <a:cubicBezTo>
                    <a:pt x="19310" y="10512"/>
                    <a:pt x="19318" y="10502"/>
                    <a:pt x="19326" y="10493"/>
                  </a:cubicBezTo>
                  <a:cubicBezTo>
                    <a:pt x="19336" y="10482"/>
                    <a:pt x="19348" y="10468"/>
                    <a:pt x="19355" y="10450"/>
                  </a:cubicBezTo>
                  <a:cubicBezTo>
                    <a:pt x="19364" y="10423"/>
                    <a:pt x="19368" y="10385"/>
                    <a:pt x="19371" y="10353"/>
                  </a:cubicBezTo>
                  <a:lnTo>
                    <a:pt x="19372" y="10336"/>
                  </a:lnTo>
                  <a:cubicBezTo>
                    <a:pt x="19379" y="10274"/>
                    <a:pt x="19383" y="10215"/>
                    <a:pt x="19363" y="10174"/>
                  </a:cubicBezTo>
                  <a:cubicBezTo>
                    <a:pt x="19356" y="10158"/>
                    <a:pt x="19345" y="10147"/>
                    <a:pt x="19331" y="10140"/>
                  </a:cubicBezTo>
                  <a:cubicBezTo>
                    <a:pt x="19362" y="10077"/>
                    <a:pt x="19374" y="10045"/>
                    <a:pt x="19379" y="10026"/>
                  </a:cubicBezTo>
                  <a:cubicBezTo>
                    <a:pt x="19400" y="10021"/>
                    <a:pt x="19415" y="10009"/>
                    <a:pt x="19425" y="9990"/>
                  </a:cubicBezTo>
                  <a:cubicBezTo>
                    <a:pt x="19444" y="9954"/>
                    <a:pt x="19442" y="9905"/>
                    <a:pt x="19440" y="9852"/>
                  </a:cubicBezTo>
                  <a:lnTo>
                    <a:pt x="19438" y="9827"/>
                  </a:lnTo>
                  <a:cubicBezTo>
                    <a:pt x="19437" y="9790"/>
                    <a:pt x="19437" y="9753"/>
                    <a:pt x="19446" y="9721"/>
                  </a:cubicBezTo>
                  <a:cubicBezTo>
                    <a:pt x="19451" y="9705"/>
                    <a:pt x="19455" y="9689"/>
                    <a:pt x="19460" y="9675"/>
                  </a:cubicBezTo>
                  <a:cubicBezTo>
                    <a:pt x="19491" y="9564"/>
                    <a:pt x="19506" y="9509"/>
                    <a:pt x="19493" y="9368"/>
                  </a:cubicBezTo>
                  <a:lnTo>
                    <a:pt x="19491" y="9345"/>
                  </a:lnTo>
                  <a:cubicBezTo>
                    <a:pt x="19490" y="9335"/>
                    <a:pt x="19489" y="9320"/>
                    <a:pt x="19487" y="9303"/>
                  </a:cubicBezTo>
                  <a:cubicBezTo>
                    <a:pt x="19477" y="9178"/>
                    <a:pt x="19464" y="9055"/>
                    <a:pt x="19429" y="9027"/>
                  </a:cubicBezTo>
                  <a:lnTo>
                    <a:pt x="19415" y="9016"/>
                  </a:lnTo>
                  <a:cubicBezTo>
                    <a:pt x="19362" y="8974"/>
                    <a:pt x="19338" y="8955"/>
                    <a:pt x="19308" y="8864"/>
                  </a:cubicBezTo>
                  <a:cubicBezTo>
                    <a:pt x="19302" y="8846"/>
                    <a:pt x="19297" y="8818"/>
                    <a:pt x="19292" y="8789"/>
                  </a:cubicBezTo>
                  <a:cubicBezTo>
                    <a:pt x="19286" y="8760"/>
                    <a:pt x="19281" y="8730"/>
                    <a:pt x="19273" y="8703"/>
                  </a:cubicBezTo>
                  <a:lnTo>
                    <a:pt x="19272" y="8698"/>
                  </a:lnTo>
                  <a:lnTo>
                    <a:pt x="19255" y="8677"/>
                  </a:lnTo>
                  <a:cubicBezTo>
                    <a:pt x="19290" y="8693"/>
                    <a:pt x="19304" y="8742"/>
                    <a:pt x="19321" y="8803"/>
                  </a:cubicBezTo>
                  <a:cubicBezTo>
                    <a:pt x="19334" y="8848"/>
                    <a:pt x="19348" y="8899"/>
                    <a:pt x="19374" y="8939"/>
                  </a:cubicBezTo>
                  <a:lnTo>
                    <a:pt x="19384" y="8954"/>
                  </a:lnTo>
                  <a:lnTo>
                    <a:pt x="19393" y="8938"/>
                  </a:lnTo>
                  <a:cubicBezTo>
                    <a:pt x="19410" y="8909"/>
                    <a:pt x="19435" y="8889"/>
                    <a:pt x="19461" y="8868"/>
                  </a:cubicBezTo>
                  <a:cubicBezTo>
                    <a:pt x="19503" y="8834"/>
                    <a:pt x="19547" y="8798"/>
                    <a:pt x="19558" y="8719"/>
                  </a:cubicBezTo>
                  <a:cubicBezTo>
                    <a:pt x="19563" y="8685"/>
                    <a:pt x="19563" y="8657"/>
                    <a:pt x="19563" y="8629"/>
                  </a:cubicBezTo>
                  <a:cubicBezTo>
                    <a:pt x="19563" y="8584"/>
                    <a:pt x="19563" y="8545"/>
                    <a:pt x="19584" y="8492"/>
                  </a:cubicBezTo>
                  <a:cubicBezTo>
                    <a:pt x="19594" y="8473"/>
                    <a:pt x="19678" y="8366"/>
                    <a:pt x="19693" y="8362"/>
                  </a:cubicBezTo>
                  <a:cubicBezTo>
                    <a:pt x="19688" y="8362"/>
                    <a:pt x="19684" y="8355"/>
                    <a:pt x="19684" y="8346"/>
                  </a:cubicBezTo>
                  <a:lnTo>
                    <a:pt x="19698" y="8345"/>
                  </a:lnTo>
                  <a:lnTo>
                    <a:pt x="19711" y="8345"/>
                  </a:lnTo>
                  <a:cubicBezTo>
                    <a:pt x="19710" y="8293"/>
                    <a:pt x="19682" y="8258"/>
                    <a:pt x="19651" y="8246"/>
                  </a:cubicBezTo>
                  <a:cubicBezTo>
                    <a:pt x="19656" y="8224"/>
                    <a:pt x="19662" y="8202"/>
                    <a:pt x="19669" y="8178"/>
                  </a:cubicBezTo>
                  <a:cubicBezTo>
                    <a:pt x="19688" y="8108"/>
                    <a:pt x="19708" y="8036"/>
                    <a:pt x="19704" y="7970"/>
                  </a:cubicBezTo>
                  <a:lnTo>
                    <a:pt x="19703" y="7942"/>
                  </a:lnTo>
                  <a:cubicBezTo>
                    <a:pt x="19697" y="7838"/>
                    <a:pt x="19693" y="7762"/>
                    <a:pt x="19700" y="7656"/>
                  </a:cubicBezTo>
                  <a:lnTo>
                    <a:pt x="19700" y="7648"/>
                  </a:lnTo>
                  <a:cubicBezTo>
                    <a:pt x="19703" y="7603"/>
                    <a:pt x="19706" y="7560"/>
                    <a:pt x="19688" y="7512"/>
                  </a:cubicBezTo>
                  <a:cubicBezTo>
                    <a:pt x="19688" y="7511"/>
                    <a:pt x="19668" y="7472"/>
                    <a:pt x="19651" y="7450"/>
                  </a:cubicBezTo>
                  <a:cubicBezTo>
                    <a:pt x="19659" y="7432"/>
                    <a:pt x="19674" y="7423"/>
                    <a:pt x="19701" y="7423"/>
                  </a:cubicBezTo>
                  <a:cubicBezTo>
                    <a:pt x="19710" y="7423"/>
                    <a:pt x="19719" y="7424"/>
                    <a:pt x="19728" y="7425"/>
                  </a:cubicBezTo>
                  <a:cubicBezTo>
                    <a:pt x="19736" y="7425"/>
                    <a:pt x="19744" y="7426"/>
                    <a:pt x="19752" y="7426"/>
                  </a:cubicBezTo>
                  <a:cubicBezTo>
                    <a:pt x="19770" y="7426"/>
                    <a:pt x="19789" y="7423"/>
                    <a:pt x="19800" y="7401"/>
                  </a:cubicBezTo>
                  <a:cubicBezTo>
                    <a:pt x="19808" y="7387"/>
                    <a:pt x="19810" y="7367"/>
                    <a:pt x="19807" y="7342"/>
                  </a:cubicBezTo>
                  <a:lnTo>
                    <a:pt x="19805" y="7328"/>
                  </a:lnTo>
                  <a:lnTo>
                    <a:pt x="19796" y="7325"/>
                  </a:lnTo>
                  <a:cubicBezTo>
                    <a:pt x="19793" y="7324"/>
                    <a:pt x="19790" y="7322"/>
                    <a:pt x="19787" y="7321"/>
                  </a:cubicBezTo>
                  <a:cubicBezTo>
                    <a:pt x="19787" y="7321"/>
                    <a:pt x="19787" y="7320"/>
                    <a:pt x="19787" y="7320"/>
                  </a:cubicBezTo>
                  <a:cubicBezTo>
                    <a:pt x="19804" y="7258"/>
                    <a:pt x="19872" y="7225"/>
                    <a:pt x="19928" y="7198"/>
                  </a:cubicBezTo>
                  <a:cubicBezTo>
                    <a:pt x="19949" y="7187"/>
                    <a:pt x="19969" y="7178"/>
                    <a:pt x="19985" y="7167"/>
                  </a:cubicBezTo>
                  <a:lnTo>
                    <a:pt x="20004" y="7154"/>
                  </a:lnTo>
                  <a:cubicBezTo>
                    <a:pt x="20086" y="7098"/>
                    <a:pt x="20163" y="7045"/>
                    <a:pt x="20232" y="6944"/>
                  </a:cubicBezTo>
                  <a:cubicBezTo>
                    <a:pt x="20239" y="6933"/>
                    <a:pt x="20252" y="6919"/>
                    <a:pt x="20264" y="6905"/>
                  </a:cubicBezTo>
                  <a:cubicBezTo>
                    <a:pt x="20309" y="6854"/>
                    <a:pt x="20365" y="6791"/>
                    <a:pt x="20358" y="6709"/>
                  </a:cubicBezTo>
                  <a:cubicBezTo>
                    <a:pt x="20352" y="6634"/>
                    <a:pt x="20293" y="6634"/>
                    <a:pt x="20273" y="6634"/>
                  </a:cubicBezTo>
                  <a:cubicBezTo>
                    <a:pt x="20260" y="6634"/>
                    <a:pt x="20246" y="6635"/>
                    <a:pt x="20234" y="6637"/>
                  </a:cubicBezTo>
                  <a:cubicBezTo>
                    <a:pt x="20226" y="6638"/>
                    <a:pt x="20219" y="6638"/>
                    <a:pt x="20213" y="6638"/>
                  </a:cubicBezTo>
                  <a:lnTo>
                    <a:pt x="20197" y="6638"/>
                  </a:lnTo>
                  <a:cubicBezTo>
                    <a:pt x="20189" y="6637"/>
                    <a:pt x="20181" y="6637"/>
                    <a:pt x="20173" y="6637"/>
                  </a:cubicBezTo>
                  <a:cubicBezTo>
                    <a:pt x="20134" y="6637"/>
                    <a:pt x="20085" y="6646"/>
                    <a:pt x="20063" y="6717"/>
                  </a:cubicBezTo>
                  <a:cubicBezTo>
                    <a:pt x="20058" y="6734"/>
                    <a:pt x="20055" y="6751"/>
                    <a:pt x="20053" y="6766"/>
                  </a:cubicBezTo>
                  <a:cubicBezTo>
                    <a:pt x="20050" y="6787"/>
                    <a:pt x="20048" y="6804"/>
                    <a:pt x="20039" y="6819"/>
                  </a:cubicBezTo>
                  <a:cubicBezTo>
                    <a:pt x="20025" y="6840"/>
                    <a:pt x="20000" y="6849"/>
                    <a:pt x="19981" y="6854"/>
                  </a:cubicBezTo>
                  <a:cubicBezTo>
                    <a:pt x="19969" y="6857"/>
                    <a:pt x="19958" y="6859"/>
                    <a:pt x="19947" y="6861"/>
                  </a:cubicBezTo>
                  <a:cubicBezTo>
                    <a:pt x="19912" y="6869"/>
                    <a:pt x="19880" y="6876"/>
                    <a:pt x="19847" y="6909"/>
                  </a:cubicBezTo>
                  <a:cubicBezTo>
                    <a:pt x="19863" y="6887"/>
                    <a:pt x="19880" y="6869"/>
                    <a:pt x="19899" y="6849"/>
                  </a:cubicBezTo>
                  <a:cubicBezTo>
                    <a:pt x="19907" y="6841"/>
                    <a:pt x="19915" y="6832"/>
                    <a:pt x="19924" y="6823"/>
                  </a:cubicBezTo>
                  <a:cubicBezTo>
                    <a:pt x="19939" y="6805"/>
                    <a:pt x="19954" y="6785"/>
                    <a:pt x="19967" y="6766"/>
                  </a:cubicBezTo>
                  <a:cubicBezTo>
                    <a:pt x="19987" y="6739"/>
                    <a:pt x="20006" y="6713"/>
                    <a:pt x="20027" y="6695"/>
                  </a:cubicBezTo>
                  <a:cubicBezTo>
                    <a:pt x="20062" y="6666"/>
                    <a:pt x="20099" y="6648"/>
                    <a:pt x="20138" y="6630"/>
                  </a:cubicBezTo>
                  <a:cubicBezTo>
                    <a:pt x="20180" y="6611"/>
                    <a:pt x="20224" y="6590"/>
                    <a:pt x="20265" y="6553"/>
                  </a:cubicBezTo>
                  <a:lnTo>
                    <a:pt x="20274" y="6545"/>
                  </a:lnTo>
                  <a:cubicBezTo>
                    <a:pt x="20297" y="6523"/>
                    <a:pt x="20326" y="6496"/>
                    <a:pt x="20351" y="6496"/>
                  </a:cubicBezTo>
                  <a:cubicBezTo>
                    <a:pt x="20354" y="6496"/>
                    <a:pt x="20356" y="6496"/>
                    <a:pt x="20359" y="6497"/>
                  </a:cubicBezTo>
                  <a:lnTo>
                    <a:pt x="20360" y="6497"/>
                  </a:lnTo>
                  <a:cubicBezTo>
                    <a:pt x="20366" y="6499"/>
                    <a:pt x="20372" y="6503"/>
                    <a:pt x="20378" y="6510"/>
                  </a:cubicBezTo>
                  <a:cubicBezTo>
                    <a:pt x="20383" y="6517"/>
                    <a:pt x="20388" y="6535"/>
                    <a:pt x="20393" y="6552"/>
                  </a:cubicBezTo>
                  <a:cubicBezTo>
                    <a:pt x="20401" y="6583"/>
                    <a:pt x="20411" y="6619"/>
                    <a:pt x="20433" y="6626"/>
                  </a:cubicBezTo>
                  <a:cubicBezTo>
                    <a:pt x="20438" y="6627"/>
                    <a:pt x="20442" y="6628"/>
                    <a:pt x="20446" y="6628"/>
                  </a:cubicBezTo>
                  <a:cubicBezTo>
                    <a:pt x="20460" y="6628"/>
                    <a:pt x="20468" y="6617"/>
                    <a:pt x="20472" y="6608"/>
                  </a:cubicBezTo>
                  <a:cubicBezTo>
                    <a:pt x="20485" y="6578"/>
                    <a:pt x="20473" y="6528"/>
                    <a:pt x="20461" y="6476"/>
                  </a:cubicBezTo>
                  <a:cubicBezTo>
                    <a:pt x="20457" y="6458"/>
                    <a:pt x="20451" y="6431"/>
                    <a:pt x="20450" y="6419"/>
                  </a:cubicBezTo>
                  <a:cubicBezTo>
                    <a:pt x="20473" y="6401"/>
                    <a:pt x="20491" y="6370"/>
                    <a:pt x="20509" y="6340"/>
                  </a:cubicBezTo>
                  <a:cubicBezTo>
                    <a:pt x="20525" y="6313"/>
                    <a:pt x="20540" y="6287"/>
                    <a:pt x="20558" y="6271"/>
                  </a:cubicBezTo>
                  <a:cubicBezTo>
                    <a:pt x="20571" y="6260"/>
                    <a:pt x="20581" y="6254"/>
                    <a:pt x="20588" y="6252"/>
                  </a:cubicBezTo>
                  <a:cubicBezTo>
                    <a:pt x="20590" y="6252"/>
                    <a:pt x="20591" y="6252"/>
                    <a:pt x="20592" y="6252"/>
                  </a:cubicBezTo>
                  <a:cubicBezTo>
                    <a:pt x="20601" y="6252"/>
                    <a:pt x="20608" y="6259"/>
                    <a:pt x="20623" y="6275"/>
                  </a:cubicBezTo>
                  <a:cubicBezTo>
                    <a:pt x="20631" y="6285"/>
                    <a:pt x="20642" y="6296"/>
                    <a:pt x="20655" y="6308"/>
                  </a:cubicBezTo>
                  <a:cubicBezTo>
                    <a:pt x="20680" y="6330"/>
                    <a:pt x="20692" y="6338"/>
                    <a:pt x="20703" y="6338"/>
                  </a:cubicBezTo>
                  <a:cubicBezTo>
                    <a:pt x="20717" y="6338"/>
                    <a:pt x="20725" y="6326"/>
                    <a:pt x="20734" y="6311"/>
                  </a:cubicBezTo>
                  <a:cubicBezTo>
                    <a:pt x="20741" y="6300"/>
                    <a:pt x="20750" y="6287"/>
                    <a:pt x="20765" y="6272"/>
                  </a:cubicBezTo>
                  <a:cubicBezTo>
                    <a:pt x="20781" y="6256"/>
                    <a:pt x="20823" y="6249"/>
                    <a:pt x="20863" y="6242"/>
                  </a:cubicBezTo>
                  <a:cubicBezTo>
                    <a:pt x="20931" y="6230"/>
                    <a:pt x="21001" y="6218"/>
                    <a:pt x="21022" y="6164"/>
                  </a:cubicBezTo>
                  <a:cubicBezTo>
                    <a:pt x="21027" y="6151"/>
                    <a:pt x="21031" y="6129"/>
                    <a:pt x="21025" y="6099"/>
                  </a:cubicBezTo>
                  <a:lnTo>
                    <a:pt x="21020" y="6079"/>
                  </a:lnTo>
                  <a:lnTo>
                    <a:pt x="21007" y="6086"/>
                  </a:lnTo>
                  <a:cubicBezTo>
                    <a:pt x="21000" y="6089"/>
                    <a:pt x="20993" y="6094"/>
                    <a:pt x="20985" y="6098"/>
                  </a:cubicBezTo>
                  <a:cubicBezTo>
                    <a:pt x="20950" y="6119"/>
                    <a:pt x="20910" y="6142"/>
                    <a:pt x="20874" y="6142"/>
                  </a:cubicBezTo>
                  <a:cubicBezTo>
                    <a:pt x="20862" y="6142"/>
                    <a:pt x="20851" y="6139"/>
                    <a:pt x="20841" y="6134"/>
                  </a:cubicBezTo>
                  <a:cubicBezTo>
                    <a:pt x="20819" y="6121"/>
                    <a:pt x="20802" y="6095"/>
                    <a:pt x="20795" y="6063"/>
                  </a:cubicBezTo>
                  <a:cubicBezTo>
                    <a:pt x="20789" y="6035"/>
                    <a:pt x="20792" y="6005"/>
                    <a:pt x="20802" y="5978"/>
                  </a:cubicBezTo>
                  <a:cubicBezTo>
                    <a:pt x="20820" y="5933"/>
                    <a:pt x="20847" y="5928"/>
                    <a:pt x="20878" y="5922"/>
                  </a:cubicBezTo>
                  <a:cubicBezTo>
                    <a:pt x="20901" y="5917"/>
                    <a:pt x="20925" y="5913"/>
                    <a:pt x="20946" y="5891"/>
                  </a:cubicBezTo>
                  <a:cubicBezTo>
                    <a:pt x="20968" y="5868"/>
                    <a:pt x="20981" y="5831"/>
                    <a:pt x="20984" y="5784"/>
                  </a:cubicBezTo>
                  <a:cubicBezTo>
                    <a:pt x="20989" y="5705"/>
                    <a:pt x="20964" y="5618"/>
                    <a:pt x="20938" y="5578"/>
                  </a:cubicBezTo>
                  <a:cubicBezTo>
                    <a:pt x="20912" y="5538"/>
                    <a:pt x="20888" y="5518"/>
                    <a:pt x="20868" y="5518"/>
                  </a:cubicBezTo>
                  <a:cubicBezTo>
                    <a:pt x="20853" y="5518"/>
                    <a:pt x="20840" y="5531"/>
                    <a:pt x="20833" y="5553"/>
                  </a:cubicBezTo>
                  <a:cubicBezTo>
                    <a:pt x="20822" y="5592"/>
                    <a:pt x="20829" y="5654"/>
                    <a:pt x="20852" y="5711"/>
                  </a:cubicBezTo>
                  <a:cubicBezTo>
                    <a:pt x="20820" y="5727"/>
                    <a:pt x="20801" y="5761"/>
                    <a:pt x="20796" y="5811"/>
                  </a:cubicBezTo>
                  <a:cubicBezTo>
                    <a:pt x="20780" y="5787"/>
                    <a:pt x="20764" y="5765"/>
                    <a:pt x="20748" y="5744"/>
                  </a:cubicBezTo>
                  <a:cubicBezTo>
                    <a:pt x="20737" y="5730"/>
                    <a:pt x="20726" y="5715"/>
                    <a:pt x="20715" y="5700"/>
                  </a:cubicBezTo>
                  <a:cubicBezTo>
                    <a:pt x="20695" y="5671"/>
                    <a:pt x="20680" y="5640"/>
                    <a:pt x="20664" y="5606"/>
                  </a:cubicBezTo>
                  <a:cubicBezTo>
                    <a:pt x="20655" y="5588"/>
                    <a:pt x="20646" y="5570"/>
                    <a:pt x="20637" y="5552"/>
                  </a:cubicBezTo>
                  <a:cubicBezTo>
                    <a:pt x="20627" y="5533"/>
                    <a:pt x="20613" y="5516"/>
                    <a:pt x="20598" y="5498"/>
                  </a:cubicBezTo>
                  <a:cubicBezTo>
                    <a:pt x="20578" y="5474"/>
                    <a:pt x="20558" y="5449"/>
                    <a:pt x="20550" y="5424"/>
                  </a:cubicBezTo>
                  <a:cubicBezTo>
                    <a:pt x="20538" y="5381"/>
                    <a:pt x="20549" y="5350"/>
                    <a:pt x="20564" y="5310"/>
                  </a:cubicBezTo>
                  <a:cubicBezTo>
                    <a:pt x="20573" y="5285"/>
                    <a:pt x="20583" y="5259"/>
                    <a:pt x="20586" y="5228"/>
                  </a:cubicBezTo>
                  <a:cubicBezTo>
                    <a:pt x="20596" y="5146"/>
                    <a:pt x="20562" y="5058"/>
                    <a:pt x="20523" y="5013"/>
                  </a:cubicBezTo>
                  <a:lnTo>
                    <a:pt x="20515" y="5003"/>
                  </a:lnTo>
                  <a:lnTo>
                    <a:pt x="20507" y="5013"/>
                  </a:lnTo>
                  <a:lnTo>
                    <a:pt x="20503" y="5018"/>
                  </a:lnTo>
                  <a:lnTo>
                    <a:pt x="20502" y="5024"/>
                  </a:lnTo>
                  <a:cubicBezTo>
                    <a:pt x="20496" y="5050"/>
                    <a:pt x="20490" y="5073"/>
                    <a:pt x="20479" y="5090"/>
                  </a:cubicBezTo>
                  <a:cubicBezTo>
                    <a:pt x="20476" y="5073"/>
                    <a:pt x="20473" y="5056"/>
                    <a:pt x="20471" y="5040"/>
                  </a:cubicBezTo>
                  <a:lnTo>
                    <a:pt x="20470" y="5038"/>
                  </a:lnTo>
                  <a:cubicBezTo>
                    <a:pt x="20458" y="4962"/>
                    <a:pt x="20458" y="4905"/>
                    <a:pt x="20470" y="4846"/>
                  </a:cubicBezTo>
                  <a:lnTo>
                    <a:pt x="20470" y="4845"/>
                  </a:lnTo>
                  <a:cubicBezTo>
                    <a:pt x="20473" y="4826"/>
                    <a:pt x="20479" y="4805"/>
                    <a:pt x="20486" y="4784"/>
                  </a:cubicBezTo>
                  <a:cubicBezTo>
                    <a:pt x="20487" y="4780"/>
                    <a:pt x="20491" y="4772"/>
                    <a:pt x="20497" y="4760"/>
                  </a:cubicBezTo>
                  <a:cubicBezTo>
                    <a:pt x="20550" y="4648"/>
                    <a:pt x="20584" y="4563"/>
                    <a:pt x="20575" y="4511"/>
                  </a:cubicBezTo>
                  <a:cubicBezTo>
                    <a:pt x="20572" y="4494"/>
                    <a:pt x="20565" y="4482"/>
                    <a:pt x="20554" y="4476"/>
                  </a:cubicBezTo>
                  <a:cubicBezTo>
                    <a:pt x="20554" y="4476"/>
                    <a:pt x="20553" y="4472"/>
                    <a:pt x="20553" y="4471"/>
                  </a:cubicBezTo>
                  <a:cubicBezTo>
                    <a:pt x="20546" y="4421"/>
                    <a:pt x="20594" y="4261"/>
                    <a:pt x="20616" y="4225"/>
                  </a:cubicBezTo>
                  <a:cubicBezTo>
                    <a:pt x="20629" y="4203"/>
                    <a:pt x="20645" y="4190"/>
                    <a:pt x="20662" y="4177"/>
                  </a:cubicBezTo>
                  <a:cubicBezTo>
                    <a:pt x="20682" y="4162"/>
                    <a:pt x="20702" y="4147"/>
                    <a:pt x="20720" y="4116"/>
                  </a:cubicBezTo>
                  <a:cubicBezTo>
                    <a:pt x="20774" y="4020"/>
                    <a:pt x="20843" y="3949"/>
                    <a:pt x="20910" y="3880"/>
                  </a:cubicBezTo>
                  <a:cubicBezTo>
                    <a:pt x="20966" y="3823"/>
                    <a:pt x="21023" y="3764"/>
                    <a:pt x="21072" y="3691"/>
                  </a:cubicBezTo>
                  <a:cubicBezTo>
                    <a:pt x="21122" y="3616"/>
                    <a:pt x="21158" y="3535"/>
                    <a:pt x="21178" y="3448"/>
                  </a:cubicBezTo>
                  <a:cubicBezTo>
                    <a:pt x="21214" y="3293"/>
                    <a:pt x="21295" y="3138"/>
                    <a:pt x="21394" y="3035"/>
                  </a:cubicBezTo>
                  <a:cubicBezTo>
                    <a:pt x="21398" y="3030"/>
                    <a:pt x="21403" y="3026"/>
                    <a:pt x="21408" y="3022"/>
                  </a:cubicBezTo>
                  <a:cubicBezTo>
                    <a:pt x="21425" y="3008"/>
                    <a:pt x="21446" y="2991"/>
                    <a:pt x="21454" y="2958"/>
                  </a:cubicBezTo>
                  <a:cubicBezTo>
                    <a:pt x="21459" y="2937"/>
                    <a:pt x="21451" y="2886"/>
                    <a:pt x="21445" y="2858"/>
                  </a:cubicBezTo>
                  <a:cubicBezTo>
                    <a:pt x="21452" y="2848"/>
                    <a:pt x="21458" y="2846"/>
                    <a:pt x="21462" y="2846"/>
                  </a:cubicBezTo>
                  <a:cubicBezTo>
                    <a:pt x="21475" y="2846"/>
                    <a:pt x="21491" y="2864"/>
                    <a:pt x="21507" y="2882"/>
                  </a:cubicBezTo>
                  <a:cubicBezTo>
                    <a:pt x="21525" y="2903"/>
                    <a:pt x="21545" y="2925"/>
                    <a:pt x="21566" y="2925"/>
                  </a:cubicBezTo>
                  <a:cubicBezTo>
                    <a:pt x="21571" y="2925"/>
                    <a:pt x="21575" y="2925"/>
                    <a:pt x="21579" y="2923"/>
                  </a:cubicBezTo>
                  <a:lnTo>
                    <a:pt x="21588" y="2919"/>
                  </a:lnTo>
                  <a:lnTo>
                    <a:pt x="21589" y="2902"/>
                  </a:lnTo>
                  <a:cubicBezTo>
                    <a:pt x="21592" y="2797"/>
                    <a:pt x="21563" y="2769"/>
                    <a:pt x="21534" y="274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lIns="35195" tIns="35195" rIns="35195" bIns="35195" anchor="ctr"/>
            <a:lstStyle/>
            <a:p>
              <a:endParaRPr lang="id-ID" sz="236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AutoShape 7"/>
            <p:cNvSpPr/>
            <p:nvPr/>
          </p:nvSpPr>
          <p:spPr bwMode="auto">
            <a:xfrm>
              <a:off x="3810972" y="2566023"/>
              <a:ext cx="1843321" cy="1455738"/>
            </a:xfrm>
            <a:custGeom>
              <a:avLst/>
              <a:gdLst>
                <a:gd name="T0" fmla="*/ 1747838 w 21450"/>
                <a:gd name="T1" fmla="*/ 1381994 h 21582"/>
                <a:gd name="T2" fmla="*/ 1747838 w 21450"/>
                <a:gd name="T3" fmla="*/ 1381994 h 21582"/>
                <a:gd name="T4" fmla="*/ 1747838 w 21450"/>
                <a:gd name="T5" fmla="*/ 1381994 h 21582"/>
                <a:gd name="T6" fmla="*/ 1747838 w 21450"/>
                <a:gd name="T7" fmla="*/ 1381994 h 215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50" h="21582">
                  <a:moveTo>
                    <a:pt x="21391" y="3695"/>
                  </a:moveTo>
                  <a:cubicBezTo>
                    <a:pt x="21391" y="3897"/>
                    <a:pt x="21407" y="4257"/>
                    <a:pt x="21208" y="4313"/>
                  </a:cubicBezTo>
                  <a:cubicBezTo>
                    <a:pt x="21088" y="4348"/>
                    <a:pt x="20977" y="4273"/>
                    <a:pt x="20866" y="4355"/>
                  </a:cubicBezTo>
                  <a:cubicBezTo>
                    <a:pt x="20804" y="4400"/>
                    <a:pt x="20738" y="4482"/>
                    <a:pt x="20685" y="4567"/>
                  </a:cubicBezTo>
                  <a:cubicBezTo>
                    <a:pt x="20680" y="4575"/>
                    <a:pt x="20676" y="4582"/>
                    <a:pt x="20672" y="4589"/>
                  </a:cubicBezTo>
                  <a:cubicBezTo>
                    <a:pt x="20667" y="4597"/>
                    <a:pt x="20662" y="4605"/>
                    <a:pt x="20658" y="4613"/>
                  </a:cubicBezTo>
                  <a:cubicBezTo>
                    <a:pt x="20653" y="4622"/>
                    <a:pt x="20649" y="4630"/>
                    <a:pt x="20644" y="4638"/>
                  </a:cubicBezTo>
                  <a:cubicBezTo>
                    <a:pt x="20635" y="4656"/>
                    <a:pt x="20627" y="4673"/>
                    <a:pt x="20620" y="4689"/>
                  </a:cubicBezTo>
                  <a:cubicBezTo>
                    <a:pt x="20618" y="4693"/>
                    <a:pt x="20617" y="4696"/>
                    <a:pt x="20615" y="4700"/>
                  </a:cubicBezTo>
                  <a:cubicBezTo>
                    <a:pt x="20614" y="4704"/>
                    <a:pt x="20612" y="4708"/>
                    <a:pt x="20610" y="4712"/>
                  </a:cubicBezTo>
                  <a:cubicBezTo>
                    <a:pt x="20762" y="4825"/>
                    <a:pt x="20938" y="5192"/>
                    <a:pt x="20970" y="5502"/>
                  </a:cubicBezTo>
                  <a:cubicBezTo>
                    <a:pt x="20972" y="5524"/>
                    <a:pt x="20973" y="5545"/>
                    <a:pt x="20974" y="5565"/>
                  </a:cubicBezTo>
                  <a:cubicBezTo>
                    <a:pt x="20982" y="5780"/>
                    <a:pt x="20911" y="5954"/>
                    <a:pt x="20702" y="5978"/>
                  </a:cubicBezTo>
                  <a:cubicBezTo>
                    <a:pt x="20491" y="6002"/>
                    <a:pt x="20453" y="6262"/>
                    <a:pt x="20378" y="6464"/>
                  </a:cubicBezTo>
                  <a:cubicBezTo>
                    <a:pt x="20327" y="6604"/>
                    <a:pt x="20307" y="6631"/>
                    <a:pt x="20197" y="6657"/>
                  </a:cubicBezTo>
                  <a:cubicBezTo>
                    <a:pt x="20136" y="6672"/>
                    <a:pt x="20030" y="6662"/>
                    <a:pt x="20047" y="6775"/>
                  </a:cubicBezTo>
                  <a:cubicBezTo>
                    <a:pt x="20059" y="6850"/>
                    <a:pt x="20159" y="6875"/>
                    <a:pt x="20168" y="6962"/>
                  </a:cubicBezTo>
                  <a:cubicBezTo>
                    <a:pt x="20183" y="7093"/>
                    <a:pt x="20011" y="7123"/>
                    <a:pt x="19944" y="7154"/>
                  </a:cubicBezTo>
                  <a:cubicBezTo>
                    <a:pt x="19896" y="7176"/>
                    <a:pt x="19857" y="7171"/>
                    <a:pt x="19819" y="7156"/>
                  </a:cubicBezTo>
                  <a:cubicBezTo>
                    <a:pt x="19786" y="7143"/>
                    <a:pt x="19754" y="7123"/>
                    <a:pt x="19719" y="7106"/>
                  </a:cubicBezTo>
                  <a:cubicBezTo>
                    <a:pt x="19715" y="7105"/>
                    <a:pt x="19712" y="7103"/>
                    <a:pt x="19708" y="7101"/>
                  </a:cubicBezTo>
                  <a:cubicBezTo>
                    <a:pt x="19701" y="7098"/>
                    <a:pt x="19694" y="7095"/>
                    <a:pt x="19686" y="7092"/>
                  </a:cubicBezTo>
                  <a:cubicBezTo>
                    <a:pt x="19682" y="7091"/>
                    <a:pt x="19678" y="7090"/>
                    <a:pt x="19674" y="7088"/>
                  </a:cubicBezTo>
                  <a:cubicBezTo>
                    <a:pt x="19670" y="7087"/>
                    <a:pt x="19667" y="7086"/>
                    <a:pt x="19662" y="7085"/>
                  </a:cubicBezTo>
                  <a:cubicBezTo>
                    <a:pt x="19658" y="7084"/>
                    <a:pt x="19654" y="7083"/>
                    <a:pt x="19650" y="7082"/>
                  </a:cubicBezTo>
                  <a:cubicBezTo>
                    <a:pt x="19481" y="7046"/>
                    <a:pt x="19504" y="7240"/>
                    <a:pt x="19468" y="7388"/>
                  </a:cubicBezTo>
                  <a:cubicBezTo>
                    <a:pt x="19432" y="7536"/>
                    <a:pt x="19364" y="7651"/>
                    <a:pt x="19286" y="7754"/>
                  </a:cubicBezTo>
                  <a:cubicBezTo>
                    <a:pt x="19274" y="7771"/>
                    <a:pt x="19261" y="7787"/>
                    <a:pt x="19248" y="7803"/>
                  </a:cubicBezTo>
                  <a:cubicBezTo>
                    <a:pt x="19165" y="7908"/>
                    <a:pt x="19075" y="8006"/>
                    <a:pt x="19000" y="8122"/>
                  </a:cubicBezTo>
                  <a:cubicBezTo>
                    <a:pt x="18924" y="8243"/>
                    <a:pt x="18905" y="8471"/>
                    <a:pt x="18784" y="8528"/>
                  </a:cubicBezTo>
                  <a:cubicBezTo>
                    <a:pt x="18725" y="8556"/>
                    <a:pt x="18670" y="8548"/>
                    <a:pt x="18612" y="8592"/>
                  </a:cubicBezTo>
                  <a:cubicBezTo>
                    <a:pt x="18454" y="8711"/>
                    <a:pt x="18330" y="8889"/>
                    <a:pt x="18214" y="9065"/>
                  </a:cubicBezTo>
                  <a:cubicBezTo>
                    <a:pt x="18162" y="9143"/>
                    <a:pt x="18109" y="9223"/>
                    <a:pt x="18044" y="9284"/>
                  </a:cubicBezTo>
                  <a:cubicBezTo>
                    <a:pt x="17983" y="9339"/>
                    <a:pt x="17867" y="9336"/>
                    <a:pt x="17820" y="9386"/>
                  </a:cubicBezTo>
                  <a:cubicBezTo>
                    <a:pt x="17871" y="9331"/>
                    <a:pt x="17970" y="9264"/>
                    <a:pt x="17997" y="9185"/>
                  </a:cubicBezTo>
                  <a:cubicBezTo>
                    <a:pt x="18056" y="9014"/>
                    <a:pt x="17925" y="9025"/>
                    <a:pt x="17833" y="8986"/>
                  </a:cubicBezTo>
                  <a:cubicBezTo>
                    <a:pt x="17922" y="8715"/>
                    <a:pt x="18295" y="8146"/>
                    <a:pt x="17836" y="8073"/>
                  </a:cubicBezTo>
                  <a:cubicBezTo>
                    <a:pt x="17636" y="8041"/>
                    <a:pt x="17577" y="8217"/>
                    <a:pt x="17527" y="8423"/>
                  </a:cubicBezTo>
                  <a:cubicBezTo>
                    <a:pt x="17521" y="8449"/>
                    <a:pt x="17514" y="8473"/>
                    <a:pt x="17506" y="8495"/>
                  </a:cubicBezTo>
                  <a:cubicBezTo>
                    <a:pt x="17504" y="8501"/>
                    <a:pt x="17502" y="8508"/>
                    <a:pt x="17499" y="8514"/>
                  </a:cubicBezTo>
                  <a:cubicBezTo>
                    <a:pt x="17499" y="8514"/>
                    <a:pt x="17499" y="8515"/>
                    <a:pt x="17499" y="8515"/>
                  </a:cubicBezTo>
                  <a:cubicBezTo>
                    <a:pt x="17498" y="8518"/>
                    <a:pt x="17496" y="8521"/>
                    <a:pt x="17495" y="8524"/>
                  </a:cubicBezTo>
                  <a:cubicBezTo>
                    <a:pt x="17492" y="8531"/>
                    <a:pt x="17489" y="8538"/>
                    <a:pt x="17486" y="8545"/>
                  </a:cubicBezTo>
                  <a:cubicBezTo>
                    <a:pt x="17484" y="8550"/>
                    <a:pt x="17482" y="8555"/>
                    <a:pt x="17479" y="8560"/>
                  </a:cubicBezTo>
                  <a:cubicBezTo>
                    <a:pt x="17470" y="8579"/>
                    <a:pt x="17460" y="8597"/>
                    <a:pt x="17449" y="8614"/>
                  </a:cubicBezTo>
                  <a:cubicBezTo>
                    <a:pt x="17444" y="8621"/>
                    <a:pt x="17440" y="8629"/>
                    <a:pt x="17435" y="8636"/>
                  </a:cubicBezTo>
                  <a:cubicBezTo>
                    <a:pt x="17430" y="8642"/>
                    <a:pt x="17426" y="8649"/>
                    <a:pt x="17421" y="8655"/>
                  </a:cubicBezTo>
                  <a:cubicBezTo>
                    <a:pt x="17411" y="8669"/>
                    <a:pt x="17400" y="8682"/>
                    <a:pt x="17389" y="8694"/>
                  </a:cubicBezTo>
                  <a:cubicBezTo>
                    <a:pt x="17385" y="8699"/>
                    <a:pt x="17380" y="8705"/>
                    <a:pt x="17375" y="8710"/>
                  </a:cubicBezTo>
                  <a:cubicBezTo>
                    <a:pt x="17375" y="8710"/>
                    <a:pt x="17375" y="8711"/>
                    <a:pt x="17374" y="8711"/>
                  </a:cubicBezTo>
                  <a:cubicBezTo>
                    <a:pt x="17370" y="8716"/>
                    <a:pt x="17365" y="8721"/>
                    <a:pt x="17361" y="8726"/>
                  </a:cubicBezTo>
                  <a:cubicBezTo>
                    <a:pt x="17360" y="8726"/>
                    <a:pt x="17359" y="8727"/>
                    <a:pt x="17359" y="8728"/>
                  </a:cubicBezTo>
                  <a:cubicBezTo>
                    <a:pt x="17354" y="8733"/>
                    <a:pt x="17349" y="8738"/>
                    <a:pt x="17344" y="8742"/>
                  </a:cubicBezTo>
                  <a:cubicBezTo>
                    <a:pt x="17339" y="8748"/>
                    <a:pt x="17333" y="8753"/>
                    <a:pt x="17328" y="8758"/>
                  </a:cubicBezTo>
                  <a:cubicBezTo>
                    <a:pt x="17323" y="8762"/>
                    <a:pt x="17319" y="8767"/>
                    <a:pt x="17314" y="8771"/>
                  </a:cubicBezTo>
                  <a:cubicBezTo>
                    <a:pt x="17308" y="8777"/>
                    <a:pt x="17301" y="8783"/>
                    <a:pt x="17295" y="8789"/>
                  </a:cubicBezTo>
                  <a:cubicBezTo>
                    <a:pt x="17279" y="8803"/>
                    <a:pt x="17262" y="8818"/>
                    <a:pt x="17245" y="8833"/>
                  </a:cubicBezTo>
                  <a:cubicBezTo>
                    <a:pt x="17242" y="8835"/>
                    <a:pt x="17239" y="8838"/>
                    <a:pt x="17236" y="8841"/>
                  </a:cubicBezTo>
                  <a:cubicBezTo>
                    <a:pt x="17093" y="8968"/>
                    <a:pt x="17097" y="9178"/>
                    <a:pt x="16966" y="9325"/>
                  </a:cubicBezTo>
                  <a:cubicBezTo>
                    <a:pt x="16883" y="9417"/>
                    <a:pt x="16792" y="9405"/>
                    <a:pt x="16692" y="9439"/>
                  </a:cubicBezTo>
                  <a:cubicBezTo>
                    <a:pt x="16437" y="9528"/>
                    <a:pt x="16454" y="9889"/>
                    <a:pt x="16683" y="9998"/>
                  </a:cubicBezTo>
                  <a:cubicBezTo>
                    <a:pt x="16689" y="10001"/>
                    <a:pt x="16696" y="10004"/>
                    <a:pt x="16704" y="10007"/>
                  </a:cubicBezTo>
                  <a:cubicBezTo>
                    <a:pt x="16824" y="10054"/>
                    <a:pt x="17001" y="9937"/>
                    <a:pt x="17103" y="10061"/>
                  </a:cubicBezTo>
                  <a:cubicBezTo>
                    <a:pt x="17167" y="10140"/>
                    <a:pt x="17120" y="10298"/>
                    <a:pt x="17156" y="10391"/>
                  </a:cubicBezTo>
                  <a:cubicBezTo>
                    <a:pt x="17202" y="10507"/>
                    <a:pt x="17366" y="10589"/>
                    <a:pt x="17455" y="10506"/>
                  </a:cubicBezTo>
                  <a:cubicBezTo>
                    <a:pt x="17459" y="10502"/>
                    <a:pt x="17463" y="10498"/>
                    <a:pt x="17467" y="10494"/>
                  </a:cubicBezTo>
                  <a:cubicBezTo>
                    <a:pt x="17469" y="10492"/>
                    <a:pt x="17471" y="10490"/>
                    <a:pt x="17473" y="10489"/>
                  </a:cubicBezTo>
                  <a:cubicBezTo>
                    <a:pt x="17474" y="10486"/>
                    <a:pt x="17476" y="10485"/>
                    <a:pt x="17478" y="10482"/>
                  </a:cubicBezTo>
                  <a:cubicBezTo>
                    <a:pt x="17480" y="10480"/>
                    <a:pt x="17483" y="10477"/>
                    <a:pt x="17485" y="10474"/>
                  </a:cubicBezTo>
                  <a:cubicBezTo>
                    <a:pt x="17485" y="10474"/>
                    <a:pt x="17485" y="10474"/>
                    <a:pt x="17485" y="10474"/>
                  </a:cubicBezTo>
                  <a:cubicBezTo>
                    <a:pt x="17493" y="10464"/>
                    <a:pt x="17500" y="10455"/>
                    <a:pt x="17506" y="10445"/>
                  </a:cubicBezTo>
                  <a:cubicBezTo>
                    <a:pt x="17584" y="10331"/>
                    <a:pt x="17622" y="10167"/>
                    <a:pt x="17710" y="10069"/>
                  </a:cubicBezTo>
                  <a:cubicBezTo>
                    <a:pt x="17818" y="9947"/>
                    <a:pt x="17916" y="10055"/>
                    <a:pt x="18024" y="10112"/>
                  </a:cubicBezTo>
                  <a:cubicBezTo>
                    <a:pt x="18163" y="10184"/>
                    <a:pt x="18353" y="10072"/>
                    <a:pt x="18477" y="10163"/>
                  </a:cubicBezTo>
                  <a:cubicBezTo>
                    <a:pt x="18583" y="10241"/>
                    <a:pt x="18518" y="10415"/>
                    <a:pt x="18414" y="10441"/>
                  </a:cubicBezTo>
                  <a:cubicBezTo>
                    <a:pt x="18290" y="10473"/>
                    <a:pt x="18239" y="10518"/>
                    <a:pt x="18153" y="10622"/>
                  </a:cubicBezTo>
                  <a:cubicBezTo>
                    <a:pt x="18074" y="10718"/>
                    <a:pt x="17958" y="10759"/>
                    <a:pt x="17910" y="10897"/>
                  </a:cubicBezTo>
                  <a:cubicBezTo>
                    <a:pt x="17870" y="11015"/>
                    <a:pt x="17881" y="11076"/>
                    <a:pt x="17804" y="11173"/>
                  </a:cubicBezTo>
                  <a:cubicBezTo>
                    <a:pt x="17729" y="11267"/>
                    <a:pt x="17655" y="11327"/>
                    <a:pt x="17604" y="11452"/>
                  </a:cubicBezTo>
                  <a:cubicBezTo>
                    <a:pt x="17561" y="11560"/>
                    <a:pt x="17493" y="11682"/>
                    <a:pt x="17460" y="11808"/>
                  </a:cubicBezTo>
                  <a:cubicBezTo>
                    <a:pt x="17447" y="11861"/>
                    <a:pt x="17439" y="11914"/>
                    <a:pt x="17443" y="11967"/>
                  </a:cubicBezTo>
                  <a:cubicBezTo>
                    <a:pt x="17444" y="11975"/>
                    <a:pt x="17567" y="12054"/>
                    <a:pt x="17586" y="12064"/>
                  </a:cubicBezTo>
                  <a:cubicBezTo>
                    <a:pt x="17663" y="12107"/>
                    <a:pt x="17750" y="12106"/>
                    <a:pt x="17825" y="12154"/>
                  </a:cubicBezTo>
                  <a:cubicBezTo>
                    <a:pt x="17875" y="12186"/>
                    <a:pt x="17935" y="12253"/>
                    <a:pt x="17973" y="12305"/>
                  </a:cubicBezTo>
                  <a:cubicBezTo>
                    <a:pt x="18074" y="12438"/>
                    <a:pt x="18096" y="12640"/>
                    <a:pt x="18171" y="12794"/>
                  </a:cubicBezTo>
                  <a:cubicBezTo>
                    <a:pt x="18175" y="12802"/>
                    <a:pt x="18179" y="12810"/>
                    <a:pt x="18183" y="12818"/>
                  </a:cubicBezTo>
                  <a:cubicBezTo>
                    <a:pt x="18194" y="12840"/>
                    <a:pt x="18205" y="12861"/>
                    <a:pt x="18217" y="12882"/>
                  </a:cubicBezTo>
                  <a:cubicBezTo>
                    <a:pt x="18221" y="12888"/>
                    <a:pt x="18225" y="12894"/>
                    <a:pt x="18229" y="12901"/>
                  </a:cubicBezTo>
                  <a:cubicBezTo>
                    <a:pt x="18233" y="12908"/>
                    <a:pt x="18237" y="12915"/>
                    <a:pt x="18242" y="12923"/>
                  </a:cubicBezTo>
                  <a:cubicBezTo>
                    <a:pt x="18261" y="12952"/>
                    <a:pt x="18281" y="12981"/>
                    <a:pt x="18302" y="13006"/>
                  </a:cubicBezTo>
                  <a:cubicBezTo>
                    <a:pt x="18271" y="13044"/>
                    <a:pt x="18265" y="13101"/>
                    <a:pt x="18262" y="13151"/>
                  </a:cubicBezTo>
                  <a:cubicBezTo>
                    <a:pt x="18350" y="13144"/>
                    <a:pt x="18419" y="13236"/>
                    <a:pt x="18487" y="13290"/>
                  </a:cubicBezTo>
                  <a:cubicBezTo>
                    <a:pt x="18537" y="13330"/>
                    <a:pt x="18716" y="13403"/>
                    <a:pt x="18728" y="13491"/>
                  </a:cubicBezTo>
                  <a:cubicBezTo>
                    <a:pt x="18755" y="13701"/>
                    <a:pt x="18422" y="13664"/>
                    <a:pt x="18326" y="13664"/>
                  </a:cubicBezTo>
                  <a:cubicBezTo>
                    <a:pt x="18413" y="13666"/>
                    <a:pt x="18471" y="13742"/>
                    <a:pt x="18542" y="13792"/>
                  </a:cubicBezTo>
                  <a:cubicBezTo>
                    <a:pt x="18621" y="13846"/>
                    <a:pt x="18733" y="13849"/>
                    <a:pt x="18792" y="13932"/>
                  </a:cubicBezTo>
                  <a:cubicBezTo>
                    <a:pt x="19021" y="14255"/>
                    <a:pt x="18393" y="14305"/>
                    <a:pt x="18411" y="14606"/>
                  </a:cubicBezTo>
                  <a:cubicBezTo>
                    <a:pt x="18412" y="14612"/>
                    <a:pt x="18412" y="14618"/>
                    <a:pt x="18413" y="14624"/>
                  </a:cubicBezTo>
                  <a:cubicBezTo>
                    <a:pt x="18430" y="14740"/>
                    <a:pt x="18515" y="14673"/>
                    <a:pt x="18571" y="14638"/>
                  </a:cubicBezTo>
                  <a:cubicBezTo>
                    <a:pt x="18657" y="14585"/>
                    <a:pt x="18724" y="14544"/>
                    <a:pt x="18818" y="14600"/>
                  </a:cubicBezTo>
                  <a:cubicBezTo>
                    <a:pt x="18938" y="14672"/>
                    <a:pt x="18971" y="14800"/>
                    <a:pt x="18976" y="14941"/>
                  </a:cubicBezTo>
                  <a:cubicBezTo>
                    <a:pt x="18979" y="15019"/>
                    <a:pt x="18973" y="15101"/>
                    <a:pt x="18968" y="15179"/>
                  </a:cubicBezTo>
                  <a:cubicBezTo>
                    <a:pt x="18955" y="15399"/>
                    <a:pt x="19001" y="15767"/>
                    <a:pt x="18814" y="15866"/>
                  </a:cubicBezTo>
                  <a:cubicBezTo>
                    <a:pt x="18736" y="15907"/>
                    <a:pt x="18641" y="16013"/>
                    <a:pt x="18623" y="16122"/>
                  </a:cubicBezTo>
                  <a:cubicBezTo>
                    <a:pt x="18610" y="16196"/>
                    <a:pt x="18639" y="16225"/>
                    <a:pt x="18652" y="16290"/>
                  </a:cubicBezTo>
                  <a:cubicBezTo>
                    <a:pt x="18666" y="16358"/>
                    <a:pt x="18660" y="16411"/>
                    <a:pt x="18643" y="16469"/>
                  </a:cubicBezTo>
                  <a:cubicBezTo>
                    <a:pt x="18636" y="16489"/>
                    <a:pt x="18629" y="16510"/>
                    <a:pt x="18620" y="16532"/>
                  </a:cubicBezTo>
                  <a:cubicBezTo>
                    <a:pt x="18618" y="16538"/>
                    <a:pt x="18616" y="16544"/>
                    <a:pt x="18612" y="16551"/>
                  </a:cubicBezTo>
                  <a:cubicBezTo>
                    <a:pt x="18611" y="16554"/>
                    <a:pt x="18610" y="16557"/>
                    <a:pt x="18609" y="16560"/>
                  </a:cubicBezTo>
                  <a:cubicBezTo>
                    <a:pt x="18605" y="16569"/>
                    <a:pt x="18601" y="16578"/>
                    <a:pt x="18597" y="16588"/>
                  </a:cubicBezTo>
                  <a:cubicBezTo>
                    <a:pt x="18595" y="16592"/>
                    <a:pt x="18593" y="16596"/>
                    <a:pt x="18591" y="16600"/>
                  </a:cubicBezTo>
                  <a:cubicBezTo>
                    <a:pt x="18580" y="16624"/>
                    <a:pt x="18568" y="16650"/>
                    <a:pt x="18554" y="16678"/>
                  </a:cubicBezTo>
                  <a:cubicBezTo>
                    <a:pt x="18552" y="16681"/>
                    <a:pt x="18550" y="16685"/>
                    <a:pt x="18548" y="16688"/>
                  </a:cubicBezTo>
                  <a:cubicBezTo>
                    <a:pt x="18547" y="16692"/>
                    <a:pt x="18545" y="16695"/>
                    <a:pt x="18544" y="16698"/>
                  </a:cubicBezTo>
                  <a:cubicBezTo>
                    <a:pt x="18539" y="16707"/>
                    <a:pt x="18534" y="16716"/>
                    <a:pt x="18529" y="16725"/>
                  </a:cubicBezTo>
                  <a:cubicBezTo>
                    <a:pt x="18529" y="16726"/>
                    <a:pt x="18528" y="16727"/>
                    <a:pt x="18528" y="16727"/>
                  </a:cubicBezTo>
                  <a:cubicBezTo>
                    <a:pt x="18523" y="16736"/>
                    <a:pt x="18519" y="16745"/>
                    <a:pt x="18514" y="16753"/>
                  </a:cubicBezTo>
                  <a:cubicBezTo>
                    <a:pt x="18512" y="16756"/>
                    <a:pt x="18511" y="16758"/>
                    <a:pt x="18509" y="16761"/>
                  </a:cubicBezTo>
                  <a:cubicBezTo>
                    <a:pt x="18448" y="16869"/>
                    <a:pt x="18376" y="16971"/>
                    <a:pt x="18323" y="16972"/>
                  </a:cubicBezTo>
                  <a:cubicBezTo>
                    <a:pt x="18303" y="17092"/>
                    <a:pt x="18379" y="17212"/>
                    <a:pt x="18369" y="17349"/>
                  </a:cubicBezTo>
                  <a:cubicBezTo>
                    <a:pt x="18354" y="17538"/>
                    <a:pt x="18375" y="17721"/>
                    <a:pt x="18198" y="17718"/>
                  </a:cubicBezTo>
                  <a:cubicBezTo>
                    <a:pt x="18182" y="17856"/>
                    <a:pt x="18191" y="17926"/>
                    <a:pt x="18146" y="18050"/>
                  </a:cubicBezTo>
                  <a:cubicBezTo>
                    <a:pt x="18104" y="18169"/>
                    <a:pt x="18097" y="18273"/>
                    <a:pt x="18000" y="18348"/>
                  </a:cubicBezTo>
                  <a:cubicBezTo>
                    <a:pt x="17933" y="18399"/>
                    <a:pt x="17834" y="18386"/>
                    <a:pt x="17778" y="18462"/>
                  </a:cubicBezTo>
                  <a:cubicBezTo>
                    <a:pt x="17726" y="18535"/>
                    <a:pt x="17740" y="18662"/>
                    <a:pt x="17708" y="18748"/>
                  </a:cubicBezTo>
                  <a:cubicBezTo>
                    <a:pt x="17671" y="18846"/>
                    <a:pt x="17586" y="18980"/>
                    <a:pt x="17509" y="19030"/>
                  </a:cubicBezTo>
                  <a:cubicBezTo>
                    <a:pt x="17462" y="19060"/>
                    <a:pt x="17400" y="19036"/>
                    <a:pt x="17351" y="19050"/>
                  </a:cubicBezTo>
                  <a:cubicBezTo>
                    <a:pt x="17327" y="19056"/>
                    <a:pt x="17307" y="19072"/>
                    <a:pt x="17293" y="19105"/>
                  </a:cubicBezTo>
                  <a:cubicBezTo>
                    <a:pt x="17274" y="19149"/>
                    <a:pt x="17268" y="19194"/>
                    <a:pt x="17262" y="19238"/>
                  </a:cubicBezTo>
                  <a:cubicBezTo>
                    <a:pt x="17254" y="19299"/>
                    <a:pt x="17248" y="19358"/>
                    <a:pt x="17211" y="19414"/>
                  </a:cubicBezTo>
                  <a:cubicBezTo>
                    <a:pt x="17144" y="19515"/>
                    <a:pt x="17046" y="19604"/>
                    <a:pt x="16955" y="19666"/>
                  </a:cubicBezTo>
                  <a:cubicBezTo>
                    <a:pt x="16797" y="19773"/>
                    <a:pt x="16614" y="19758"/>
                    <a:pt x="16453" y="19856"/>
                  </a:cubicBezTo>
                  <a:cubicBezTo>
                    <a:pt x="16316" y="19939"/>
                    <a:pt x="16165" y="19967"/>
                    <a:pt x="16021" y="20024"/>
                  </a:cubicBezTo>
                  <a:cubicBezTo>
                    <a:pt x="15901" y="20070"/>
                    <a:pt x="15837" y="20201"/>
                    <a:pt x="15737" y="20297"/>
                  </a:cubicBezTo>
                  <a:cubicBezTo>
                    <a:pt x="15602" y="20427"/>
                    <a:pt x="15484" y="20531"/>
                    <a:pt x="15327" y="20623"/>
                  </a:cubicBezTo>
                  <a:cubicBezTo>
                    <a:pt x="15140" y="20731"/>
                    <a:pt x="14934" y="20784"/>
                    <a:pt x="14739" y="20861"/>
                  </a:cubicBezTo>
                  <a:cubicBezTo>
                    <a:pt x="14647" y="20898"/>
                    <a:pt x="14560" y="20945"/>
                    <a:pt x="14514" y="21060"/>
                  </a:cubicBezTo>
                  <a:cubicBezTo>
                    <a:pt x="14458" y="21199"/>
                    <a:pt x="14506" y="21272"/>
                    <a:pt x="14523" y="21401"/>
                  </a:cubicBezTo>
                  <a:cubicBezTo>
                    <a:pt x="14539" y="21524"/>
                    <a:pt x="14474" y="21587"/>
                    <a:pt x="14379" y="21581"/>
                  </a:cubicBezTo>
                  <a:cubicBezTo>
                    <a:pt x="14254" y="21573"/>
                    <a:pt x="14162" y="21362"/>
                    <a:pt x="14139" y="21227"/>
                  </a:cubicBezTo>
                  <a:cubicBezTo>
                    <a:pt x="14126" y="21146"/>
                    <a:pt x="14120" y="21066"/>
                    <a:pt x="14155" y="20997"/>
                  </a:cubicBezTo>
                  <a:cubicBezTo>
                    <a:pt x="14177" y="20952"/>
                    <a:pt x="14260" y="20858"/>
                    <a:pt x="14193" y="20822"/>
                  </a:cubicBezTo>
                  <a:cubicBezTo>
                    <a:pt x="14183" y="20816"/>
                    <a:pt x="14169" y="20812"/>
                    <a:pt x="14150" y="20810"/>
                  </a:cubicBezTo>
                  <a:cubicBezTo>
                    <a:pt x="14098" y="20803"/>
                    <a:pt x="14029" y="20853"/>
                    <a:pt x="13983" y="20881"/>
                  </a:cubicBezTo>
                  <a:cubicBezTo>
                    <a:pt x="13856" y="20958"/>
                    <a:pt x="13840" y="20816"/>
                    <a:pt x="13705" y="20802"/>
                  </a:cubicBezTo>
                  <a:cubicBezTo>
                    <a:pt x="13627" y="20794"/>
                    <a:pt x="13562" y="20845"/>
                    <a:pt x="13487" y="20858"/>
                  </a:cubicBezTo>
                  <a:cubicBezTo>
                    <a:pt x="13412" y="20870"/>
                    <a:pt x="13324" y="20854"/>
                    <a:pt x="13249" y="20846"/>
                  </a:cubicBezTo>
                  <a:cubicBezTo>
                    <a:pt x="13093" y="20828"/>
                    <a:pt x="12914" y="20799"/>
                    <a:pt x="12785" y="20675"/>
                  </a:cubicBezTo>
                  <a:cubicBezTo>
                    <a:pt x="12694" y="20589"/>
                    <a:pt x="12608" y="20339"/>
                    <a:pt x="12745" y="20234"/>
                  </a:cubicBezTo>
                  <a:cubicBezTo>
                    <a:pt x="12780" y="20207"/>
                    <a:pt x="12735" y="20129"/>
                    <a:pt x="12718" y="20112"/>
                  </a:cubicBezTo>
                  <a:cubicBezTo>
                    <a:pt x="12682" y="20075"/>
                    <a:pt x="12597" y="20085"/>
                    <a:pt x="12556" y="20089"/>
                  </a:cubicBezTo>
                  <a:cubicBezTo>
                    <a:pt x="12473" y="20097"/>
                    <a:pt x="12379" y="20105"/>
                    <a:pt x="12298" y="20070"/>
                  </a:cubicBezTo>
                  <a:cubicBezTo>
                    <a:pt x="12225" y="20038"/>
                    <a:pt x="12206" y="19966"/>
                    <a:pt x="12157" y="19907"/>
                  </a:cubicBezTo>
                  <a:cubicBezTo>
                    <a:pt x="12149" y="19897"/>
                    <a:pt x="12141" y="19888"/>
                    <a:pt x="12131" y="19879"/>
                  </a:cubicBezTo>
                  <a:cubicBezTo>
                    <a:pt x="12076" y="19829"/>
                    <a:pt x="11959" y="19889"/>
                    <a:pt x="11911" y="19941"/>
                  </a:cubicBezTo>
                  <a:cubicBezTo>
                    <a:pt x="11844" y="20015"/>
                    <a:pt x="11856" y="20157"/>
                    <a:pt x="11780" y="20225"/>
                  </a:cubicBezTo>
                  <a:cubicBezTo>
                    <a:pt x="11740" y="20260"/>
                    <a:pt x="11609" y="20280"/>
                    <a:pt x="11555" y="20306"/>
                  </a:cubicBezTo>
                  <a:cubicBezTo>
                    <a:pt x="11494" y="20335"/>
                    <a:pt x="11460" y="20346"/>
                    <a:pt x="11420" y="20337"/>
                  </a:cubicBezTo>
                  <a:cubicBezTo>
                    <a:pt x="11417" y="20337"/>
                    <a:pt x="11415" y="20336"/>
                    <a:pt x="11412" y="20335"/>
                  </a:cubicBezTo>
                  <a:cubicBezTo>
                    <a:pt x="11412" y="20335"/>
                    <a:pt x="11412" y="20335"/>
                    <a:pt x="11411" y="20335"/>
                  </a:cubicBezTo>
                  <a:cubicBezTo>
                    <a:pt x="11401" y="20332"/>
                    <a:pt x="11390" y="20328"/>
                    <a:pt x="11378" y="20322"/>
                  </a:cubicBezTo>
                  <a:cubicBezTo>
                    <a:pt x="11322" y="20296"/>
                    <a:pt x="11281" y="20262"/>
                    <a:pt x="11216" y="20277"/>
                  </a:cubicBezTo>
                  <a:cubicBezTo>
                    <a:pt x="11147" y="20293"/>
                    <a:pt x="11136" y="20397"/>
                    <a:pt x="11087" y="20412"/>
                  </a:cubicBezTo>
                  <a:cubicBezTo>
                    <a:pt x="10994" y="20441"/>
                    <a:pt x="10922" y="20255"/>
                    <a:pt x="10838" y="20243"/>
                  </a:cubicBezTo>
                  <a:cubicBezTo>
                    <a:pt x="10721" y="20226"/>
                    <a:pt x="10675" y="20461"/>
                    <a:pt x="10569" y="20436"/>
                  </a:cubicBezTo>
                  <a:cubicBezTo>
                    <a:pt x="10509" y="20421"/>
                    <a:pt x="10518" y="20329"/>
                    <a:pt x="10447" y="20382"/>
                  </a:cubicBezTo>
                  <a:cubicBezTo>
                    <a:pt x="10284" y="20504"/>
                    <a:pt x="10411" y="20738"/>
                    <a:pt x="10454" y="20886"/>
                  </a:cubicBezTo>
                  <a:cubicBezTo>
                    <a:pt x="10479" y="20971"/>
                    <a:pt x="10526" y="21136"/>
                    <a:pt x="10498" y="21222"/>
                  </a:cubicBezTo>
                  <a:cubicBezTo>
                    <a:pt x="10443" y="21393"/>
                    <a:pt x="10257" y="21172"/>
                    <a:pt x="10216" y="21084"/>
                  </a:cubicBezTo>
                  <a:cubicBezTo>
                    <a:pt x="10181" y="21011"/>
                    <a:pt x="10204" y="20888"/>
                    <a:pt x="10121" y="20877"/>
                  </a:cubicBezTo>
                  <a:cubicBezTo>
                    <a:pt x="10009" y="20863"/>
                    <a:pt x="9898" y="21067"/>
                    <a:pt x="9770" y="21037"/>
                  </a:cubicBezTo>
                  <a:cubicBezTo>
                    <a:pt x="9616" y="21001"/>
                    <a:pt x="9715" y="20783"/>
                    <a:pt x="9620" y="20691"/>
                  </a:cubicBezTo>
                  <a:cubicBezTo>
                    <a:pt x="9555" y="20628"/>
                    <a:pt x="9404" y="20689"/>
                    <a:pt x="9324" y="20676"/>
                  </a:cubicBezTo>
                  <a:cubicBezTo>
                    <a:pt x="9323" y="20582"/>
                    <a:pt x="9316" y="20425"/>
                    <a:pt x="9334" y="20332"/>
                  </a:cubicBezTo>
                  <a:cubicBezTo>
                    <a:pt x="9356" y="20224"/>
                    <a:pt x="9423" y="20171"/>
                    <a:pt x="9414" y="20042"/>
                  </a:cubicBezTo>
                  <a:cubicBezTo>
                    <a:pt x="9414" y="20041"/>
                    <a:pt x="9273" y="19999"/>
                    <a:pt x="9259" y="19990"/>
                  </a:cubicBezTo>
                  <a:cubicBezTo>
                    <a:pt x="9213" y="19963"/>
                    <a:pt x="9177" y="19926"/>
                    <a:pt x="9152" y="19869"/>
                  </a:cubicBezTo>
                  <a:cubicBezTo>
                    <a:pt x="9097" y="19740"/>
                    <a:pt x="9144" y="19598"/>
                    <a:pt x="9123" y="19463"/>
                  </a:cubicBezTo>
                  <a:cubicBezTo>
                    <a:pt x="9085" y="19213"/>
                    <a:pt x="8722" y="19283"/>
                    <a:pt x="8639" y="19465"/>
                  </a:cubicBezTo>
                  <a:cubicBezTo>
                    <a:pt x="8652" y="19437"/>
                    <a:pt x="8595" y="19265"/>
                    <a:pt x="8591" y="19224"/>
                  </a:cubicBezTo>
                  <a:cubicBezTo>
                    <a:pt x="8582" y="19144"/>
                    <a:pt x="8585" y="19068"/>
                    <a:pt x="8604" y="18992"/>
                  </a:cubicBezTo>
                  <a:cubicBezTo>
                    <a:pt x="8646" y="18829"/>
                    <a:pt x="8748" y="18695"/>
                    <a:pt x="8845" y="18582"/>
                  </a:cubicBezTo>
                  <a:cubicBezTo>
                    <a:pt x="8897" y="18521"/>
                    <a:pt x="9018" y="18458"/>
                    <a:pt x="9052" y="18386"/>
                  </a:cubicBezTo>
                  <a:cubicBezTo>
                    <a:pt x="9131" y="18222"/>
                    <a:pt x="9275" y="17105"/>
                    <a:pt x="9008" y="17128"/>
                  </a:cubicBezTo>
                  <a:cubicBezTo>
                    <a:pt x="8957" y="17132"/>
                    <a:pt x="8972" y="17262"/>
                    <a:pt x="8921" y="17128"/>
                  </a:cubicBezTo>
                  <a:cubicBezTo>
                    <a:pt x="8893" y="17054"/>
                    <a:pt x="8909" y="16931"/>
                    <a:pt x="8891" y="16849"/>
                  </a:cubicBezTo>
                  <a:cubicBezTo>
                    <a:pt x="8881" y="16800"/>
                    <a:pt x="8868" y="16754"/>
                    <a:pt x="8846" y="16720"/>
                  </a:cubicBezTo>
                  <a:cubicBezTo>
                    <a:pt x="8767" y="16599"/>
                    <a:pt x="8608" y="16667"/>
                    <a:pt x="8517" y="16743"/>
                  </a:cubicBezTo>
                  <a:cubicBezTo>
                    <a:pt x="8450" y="16686"/>
                    <a:pt x="8270" y="16680"/>
                    <a:pt x="8181" y="16618"/>
                  </a:cubicBezTo>
                  <a:cubicBezTo>
                    <a:pt x="8157" y="16601"/>
                    <a:pt x="8140" y="16581"/>
                    <a:pt x="8133" y="16555"/>
                  </a:cubicBezTo>
                  <a:cubicBezTo>
                    <a:pt x="8199" y="16526"/>
                    <a:pt x="8283" y="16385"/>
                    <a:pt x="8267" y="16286"/>
                  </a:cubicBezTo>
                  <a:cubicBezTo>
                    <a:pt x="7933" y="16252"/>
                    <a:pt x="8249" y="16168"/>
                    <a:pt x="8127" y="15992"/>
                  </a:cubicBezTo>
                  <a:cubicBezTo>
                    <a:pt x="7999" y="15809"/>
                    <a:pt x="7829" y="16100"/>
                    <a:pt x="7745" y="16198"/>
                  </a:cubicBezTo>
                  <a:cubicBezTo>
                    <a:pt x="7758" y="16184"/>
                    <a:pt x="7423" y="15976"/>
                    <a:pt x="7337" y="16021"/>
                  </a:cubicBezTo>
                  <a:cubicBezTo>
                    <a:pt x="7245" y="16069"/>
                    <a:pt x="7209" y="16190"/>
                    <a:pt x="7139" y="16268"/>
                  </a:cubicBezTo>
                  <a:cubicBezTo>
                    <a:pt x="7019" y="16400"/>
                    <a:pt x="6982" y="16264"/>
                    <a:pt x="6850" y="16315"/>
                  </a:cubicBezTo>
                  <a:cubicBezTo>
                    <a:pt x="6790" y="16338"/>
                    <a:pt x="6750" y="16442"/>
                    <a:pt x="6712" y="16503"/>
                  </a:cubicBezTo>
                  <a:cubicBezTo>
                    <a:pt x="6615" y="16660"/>
                    <a:pt x="6516" y="16845"/>
                    <a:pt x="6350" y="16884"/>
                  </a:cubicBezTo>
                  <a:cubicBezTo>
                    <a:pt x="6099" y="16942"/>
                    <a:pt x="6127" y="16546"/>
                    <a:pt x="5912" y="16566"/>
                  </a:cubicBezTo>
                  <a:cubicBezTo>
                    <a:pt x="5841" y="16572"/>
                    <a:pt x="5828" y="16608"/>
                    <a:pt x="5756" y="16596"/>
                  </a:cubicBezTo>
                  <a:cubicBezTo>
                    <a:pt x="5697" y="16586"/>
                    <a:pt x="5634" y="16542"/>
                    <a:pt x="5571" y="16533"/>
                  </a:cubicBezTo>
                  <a:cubicBezTo>
                    <a:pt x="5535" y="16528"/>
                    <a:pt x="5493" y="16397"/>
                    <a:pt x="5427" y="16386"/>
                  </a:cubicBezTo>
                  <a:cubicBezTo>
                    <a:pt x="5364" y="16375"/>
                    <a:pt x="5285" y="16430"/>
                    <a:pt x="5232" y="16467"/>
                  </a:cubicBezTo>
                  <a:cubicBezTo>
                    <a:pt x="5083" y="16571"/>
                    <a:pt x="4994" y="16764"/>
                    <a:pt x="4854" y="16879"/>
                  </a:cubicBezTo>
                  <a:cubicBezTo>
                    <a:pt x="4848" y="16742"/>
                    <a:pt x="4867" y="16618"/>
                    <a:pt x="4862" y="16482"/>
                  </a:cubicBezTo>
                  <a:cubicBezTo>
                    <a:pt x="4635" y="16463"/>
                    <a:pt x="4403" y="16549"/>
                    <a:pt x="4177" y="16498"/>
                  </a:cubicBezTo>
                  <a:cubicBezTo>
                    <a:pt x="3998" y="16458"/>
                    <a:pt x="3846" y="16326"/>
                    <a:pt x="3692" y="16212"/>
                  </a:cubicBezTo>
                  <a:cubicBezTo>
                    <a:pt x="3501" y="16071"/>
                    <a:pt x="3297" y="15941"/>
                    <a:pt x="3146" y="15732"/>
                  </a:cubicBezTo>
                  <a:cubicBezTo>
                    <a:pt x="3077" y="15637"/>
                    <a:pt x="3051" y="15504"/>
                    <a:pt x="2985" y="15407"/>
                  </a:cubicBezTo>
                  <a:cubicBezTo>
                    <a:pt x="2921" y="15316"/>
                    <a:pt x="2854" y="15375"/>
                    <a:pt x="2789" y="15324"/>
                  </a:cubicBezTo>
                  <a:cubicBezTo>
                    <a:pt x="2701" y="15255"/>
                    <a:pt x="2740" y="15136"/>
                    <a:pt x="2691" y="15039"/>
                  </a:cubicBezTo>
                  <a:cubicBezTo>
                    <a:pt x="2634" y="14924"/>
                    <a:pt x="2519" y="14955"/>
                    <a:pt x="2457" y="14855"/>
                  </a:cubicBezTo>
                  <a:cubicBezTo>
                    <a:pt x="2383" y="14738"/>
                    <a:pt x="2315" y="14591"/>
                    <a:pt x="2238" y="14466"/>
                  </a:cubicBezTo>
                  <a:cubicBezTo>
                    <a:pt x="2147" y="14318"/>
                    <a:pt x="1883" y="14307"/>
                    <a:pt x="1897" y="14557"/>
                  </a:cubicBezTo>
                  <a:cubicBezTo>
                    <a:pt x="1849" y="14574"/>
                    <a:pt x="1782" y="14465"/>
                    <a:pt x="1749" y="14416"/>
                  </a:cubicBezTo>
                  <a:cubicBezTo>
                    <a:pt x="1701" y="14347"/>
                    <a:pt x="1684" y="14258"/>
                    <a:pt x="1627" y="14197"/>
                  </a:cubicBezTo>
                  <a:cubicBezTo>
                    <a:pt x="1556" y="14121"/>
                    <a:pt x="1511" y="14165"/>
                    <a:pt x="1470" y="14023"/>
                  </a:cubicBezTo>
                  <a:cubicBezTo>
                    <a:pt x="1446" y="13940"/>
                    <a:pt x="1469" y="13868"/>
                    <a:pt x="1399" y="13813"/>
                  </a:cubicBezTo>
                  <a:cubicBezTo>
                    <a:pt x="1373" y="13792"/>
                    <a:pt x="1333" y="13837"/>
                    <a:pt x="1301" y="13809"/>
                  </a:cubicBezTo>
                  <a:cubicBezTo>
                    <a:pt x="1269" y="13780"/>
                    <a:pt x="1260" y="13685"/>
                    <a:pt x="1249" y="13643"/>
                  </a:cubicBezTo>
                  <a:cubicBezTo>
                    <a:pt x="1236" y="13594"/>
                    <a:pt x="1207" y="13482"/>
                    <a:pt x="1168" y="13458"/>
                  </a:cubicBezTo>
                  <a:cubicBezTo>
                    <a:pt x="1101" y="13416"/>
                    <a:pt x="1077" y="13513"/>
                    <a:pt x="1024" y="13498"/>
                  </a:cubicBezTo>
                  <a:cubicBezTo>
                    <a:pt x="896" y="13460"/>
                    <a:pt x="977" y="13183"/>
                    <a:pt x="970" y="13055"/>
                  </a:cubicBezTo>
                  <a:cubicBezTo>
                    <a:pt x="964" y="12947"/>
                    <a:pt x="910" y="12813"/>
                    <a:pt x="983" y="12723"/>
                  </a:cubicBezTo>
                  <a:cubicBezTo>
                    <a:pt x="996" y="12707"/>
                    <a:pt x="1134" y="12656"/>
                    <a:pt x="1135" y="12667"/>
                  </a:cubicBezTo>
                  <a:cubicBezTo>
                    <a:pt x="1176" y="13004"/>
                    <a:pt x="1498" y="12875"/>
                    <a:pt x="1438" y="12598"/>
                  </a:cubicBezTo>
                  <a:cubicBezTo>
                    <a:pt x="1376" y="12312"/>
                    <a:pt x="1098" y="11927"/>
                    <a:pt x="1433" y="11734"/>
                  </a:cubicBezTo>
                  <a:cubicBezTo>
                    <a:pt x="1593" y="11642"/>
                    <a:pt x="1876" y="11660"/>
                    <a:pt x="1926" y="11374"/>
                  </a:cubicBezTo>
                  <a:cubicBezTo>
                    <a:pt x="1926" y="11370"/>
                    <a:pt x="1927" y="11366"/>
                    <a:pt x="1928" y="11361"/>
                  </a:cubicBezTo>
                  <a:cubicBezTo>
                    <a:pt x="1955" y="11172"/>
                    <a:pt x="1833" y="10893"/>
                    <a:pt x="1707" y="10805"/>
                  </a:cubicBezTo>
                  <a:cubicBezTo>
                    <a:pt x="1698" y="10798"/>
                    <a:pt x="1689" y="10793"/>
                    <a:pt x="1680" y="10788"/>
                  </a:cubicBezTo>
                  <a:cubicBezTo>
                    <a:pt x="1677" y="10786"/>
                    <a:pt x="1674" y="10785"/>
                    <a:pt x="1671" y="10783"/>
                  </a:cubicBezTo>
                  <a:cubicBezTo>
                    <a:pt x="1403" y="10646"/>
                    <a:pt x="1148" y="11058"/>
                    <a:pt x="879" y="10835"/>
                  </a:cubicBezTo>
                  <a:cubicBezTo>
                    <a:pt x="858" y="10818"/>
                    <a:pt x="603" y="10514"/>
                    <a:pt x="666" y="10498"/>
                  </a:cubicBezTo>
                  <a:cubicBezTo>
                    <a:pt x="545" y="10528"/>
                    <a:pt x="476" y="10521"/>
                    <a:pt x="444" y="10357"/>
                  </a:cubicBezTo>
                  <a:cubicBezTo>
                    <a:pt x="417" y="10221"/>
                    <a:pt x="488" y="10177"/>
                    <a:pt x="485" y="10050"/>
                  </a:cubicBezTo>
                  <a:cubicBezTo>
                    <a:pt x="482" y="9891"/>
                    <a:pt x="349" y="9733"/>
                    <a:pt x="241" y="9674"/>
                  </a:cubicBezTo>
                  <a:cubicBezTo>
                    <a:pt x="189" y="9645"/>
                    <a:pt x="135" y="9656"/>
                    <a:pt x="90" y="9612"/>
                  </a:cubicBezTo>
                  <a:cubicBezTo>
                    <a:pt x="50" y="9573"/>
                    <a:pt x="37" y="9465"/>
                    <a:pt x="24" y="9407"/>
                  </a:cubicBezTo>
                  <a:cubicBezTo>
                    <a:pt x="126" y="9463"/>
                    <a:pt x="212" y="9502"/>
                    <a:pt x="326" y="9476"/>
                  </a:cubicBezTo>
                  <a:cubicBezTo>
                    <a:pt x="324" y="9477"/>
                    <a:pt x="267" y="8974"/>
                    <a:pt x="270" y="8923"/>
                  </a:cubicBezTo>
                  <a:cubicBezTo>
                    <a:pt x="281" y="8726"/>
                    <a:pt x="315" y="8619"/>
                    <a:pt x="140" y="8574"/>
                  </a:cubicBezTo>
                  <a:cubicBezTo>
                    <a:pt x="-139" y="8502"/>
                    <a:pt x="65" y="7917"/>
                    <a:pt x="180" y="7731"/>
                  </a:cubicBezTo>
                  <a:lnTo>
                    <a:pt x="181" y="7730"/>
                  </a:lnTo>
                  <a:cubicBezTo>
                    <a:pt x="250" y="7620"/>
                    <a:pt x="672" y="7483"/>
                    <a:pt x="776" y="7494"/>
                  </a:cubicBezTo>
                  <a:cubicBezTo>
                    <a:pt x="918" y="7509"/>
                    <a:pt x="849" y="7601"/>
                    <a:pt x="909" y="7706"/>
                  </a:cubicBezTo>
                  <a:cubicBezTo>
                    <a:pt x="1063" y="7975"/>
                    <a:pt x="1242" y="7526"/>
                    <a:pt x="1356" y="7462"/>
                  </a:cubicBezTo>
                  <a:cubicBezTo>
                    <a:pt x="1468" y="7399"/>
                    <a:pt x="1582" y="7511"/>
                    <a:pt x="1690" y="7525"/>
                  </a:cubicBezTo>
                  <a:cubicBezTo>
                    <a:pt x="1810" y="7541"/>
                    <a:pt x="1850" y="7449"/>
                    <a:pt x="1965" y="7380"/>
                  </a:cubicBezTo>
                  <a:cubicBezTo>
                    <a:pt x="2194" y="7244"/>
                    <a:pt x="2462" y="7130"/>
                    <a:pt x="2718" y="7141"/>
                  </a:cubicBezTo>
                  <a:cubicBezTo>
                    <a:pt x="2723" y="7020"/>
                    <a:pt x="2717" y="6811"/>
                    <a:pt x="2773" y="6707"/>
                  </a:cubicBezTo>
                  <a:cubicBezTo>
                    <a:pt x="2833" y="6594"/>
                    <a:pt x="2965" y="6588"/>
                    <a:pt x="2999" y="6440"/>
                  </a:cubicBezTo>
                  <a:cubicBezTo>
                    <a:pt x="3033" y="6287"/>
                    <a:pt x="2952" y="6084"/>
                    <a:pt x="2969" y="5921"/>
                  </a:cubicBezTo>
                  <a:cubicBezTo>
                    <a:pt x="2979" y="5826"/>
                    <a:pt x="3026" y="5700"/>
                    <a:pt x="3006" y="5604"/>
                  </a:cubicBezTo>
                  <a:cubicBezTo>
                    <a:pt x="2984" y="5500"/>
                    <a:pt x="2908" y="5483"/>
                    <a:pt x="2876" y="5389"/>
                  </a:cubicBezTo>
                  <a:cubicBezTo>
                    <a:pt x="3011" y="5362"/>
                    <a:pt x="3150" y="5345"/>
                    <a:pt x="3286" y="5329"/>
                  </a:cubicBezTo>
                  <a:cubicBezTo>
                    <a:pt x="3345" y="5322"/>
                    <a:pt x="3444" y="5301"/>
                    <a:pt x="3501" y="5326"/>
                  </a:cubicBezTo>
                  <a:cubicBezTo>
                    <a:pt x="3607" y="5374"/>
                    <a:pt x="3670" y="5528"/>
                    <a:pt x="3803" y="5440"/>
                  </a:cubicBezTo>
                  <a:cubicBezTo>
                    <a:pt x="3917" y="5364"/>
                    <a:pt x="3775" y="5295"/>
                    <a:pt x="3715" y="5273"/>
                  </a:cubicBezTo>
                  <a:cubicBezTo>
                    <a:pt x="3762" y="5087"/>
                    <a:pt x="3884" y="4924"/>
                    <a:pt x="3965" y="4759"/>
                  </a:cubicBezTo>
                  <a:cubicBezTo>
                    <a:pt x="4026" y="4635"/>
                    <a:pt x="4072" y="4278"/>
                    <a:pt x="4196" y="4239"/>
                  </a:cubicBezTo>
                  <a:cubicBezTo>
                    <a:pt x="4263" y="4218"/>
                    <a:pt x="4338" y="4309"/>
                    <a:pt x="4391" y="4345"/>
                  </a:cubicBezTo>
                  <a:cubicBezTo>
                    <a:pt x="4474" y="4401"/>
                    <a:pt x="4552" y="4416"/>
                    <a:pt x="4642" y="4437"/>
                  </a:cubicBezTo>
                  <a:cubicBezTo>
                    <a:pt x="4783" y="4471"/>
                    <a:pt x="5016" y="4611"/>
                    <a:pt x="5048" y="4327"/>
                  </a:cubicBezTo>
                  <a:cubicBezTo>
                    <a:pt x="5069" y="4136"/>
                    <a:pt x="5013" y="3894"/>
                    <a:pt x="5152" y="3765"/>
                  </a:cubicBezTo>
                  <a:cubicBezTo>
                    <a:pt x="5240" y="3684"/>
                    <a:pt x="5378" y="3726"/>
                    <a:pt x="5457" y="3640"/>
                  </a:cubicBezTo>
                  <a:cubicBezTo>
                    <a:pt x="5499" y="3594"/>
                    <a:pt x="5558" y="3359"/>
                    <a:pt x="5558" y="3359"/>
                  </a:cubicBezTo>
                  <a:cubicBezTo>
                    <a:pt x="5558" y="3359"/>
                    <a:pt x="5992" y="3343"/>
                    <a:pt x="6006" y="3343"/>
                  </a:cubicBezTo>
                  <a:cubicBezTo>
                    <a:pt x="5925" y="3346"/>
                    <a:pt x="5866" y="3486"/>
                    <a:pt x="5882" y="3571"/>
                  </a:cubicBezTo>
                  <a:cubicBezTo>
                    <a:pt x="5911" y="3722"/>
                    <a:pt x="6088" y="3878"/>
                    <a:pt x="6165" y="3992"/>
                  </a:cubicBezTo>
                  <a:cubicBezTo>
                    <a:pt x="6278" y="4159"/>
                    <a:pt x="6437" y="4129"/>
                    <a:pt x="6560" y="4250"/>
                  </a:cubicBezTo>
                  <a:cubicBezTo>
                    <a:pt x="6687" y="4375"/>
                    <a:pt x="6733" y="4649"/>
                    <a:pt x="6787" y="4832"/>
                  </a:cubicBezTo>
                  <a:cubicBezTo>
                    <a:pt x="6839" y="5008"/>
                    <a:pt x="6857" y="5197"/>
                    <a:pt x="6822" y="5382"/>
                  </a:cubicBezTo>
                  <a:cubicBezTo>
                    <a:pt x="6798" y="5511"/>
                    <a:pt x="6689" y="5594"/>
                    <a:pt x="6677" y="5721"/>
                  </a:cubicBezTo>
                  <a:cubicBezTo>
                    <a:pt x="6669" y="5812"/>
                    <a:pt x="6710" y="5884"/>
                    <a:pt x="6760" y="5942"/>
                  </a:cubicBezTo>
                  <a:cubicBezTo>
                    <a:pt x="6867" y="6066"/>
                    <a:pt x="7020" y="6124"/>
                    <a:pt x="7160" y="6145"/>
                  </a:cubicBezTo>
                  <a:cubicBezTo>
                    <a:pt x="7270" y="6162"/>
                    <a:pt x="7375" y="6149"/>
                    <a:pt x="7482" y="6194"/>
                  </a:cubicBezTo>
                  <a:cubicBezTo>
                    <a:pt x="7603" y="6246"/>
                    <a:pt x="7715" y="6338"/>
                    <a:pt x="7817" y="6436"/>
                  </a:cubicBezTo>
                  <a:cubicBezTo>
                    <a:pt x="7825" y="6444"/>
                    <a:pt x="7833" y="6452"/>
                    <a:pt x="7841" y="6460"/>
                  </a:cubicBezTo>
                  <a:cubicBezTo>
                    <a:pt x="7959" y="6576"/>
                    <a:pt x="8071" y="6664"/>
                    <a:pt x="8198" y="6761"/>
                  </a:cubicBezTo>
                  <a:cubicBezTo>
                    <a:pt x="8314" y="6850"/>
                    <a:pt x="8307" y="7110"/>
                    <a:pt x="8341" y="7263"/>
                  </a:cubicBezTo>
                  <a:cubicBezTo>
                    <a:pt x="8357" y="7339"/>
                    <a:pt x="8378" y="7398"/>
                    <a:pt x="8403" y="7446"/>
                  </a:cubicBezTo>
                  <a:cubicBezTo>
                    <a:pt x="8406" y="7450"/>
                    <a:pt x="8408" y="7455"/>
                    <a:pt x="8411" y="7459"/>
                  </a:cubicBezTo>
                  <a:cubicBezTo>
                    <a:pt x="8415" y="7467"/>
                    <a:pt x="8420" y="7475"/>
                    <a:pt x="8425" y="7482"/>
                  </a:cubicBezTo>
                  <a:cubicBezTo>
                    <a:pt x="8428" y="7487"/>
                    <a:pt x="8431" y="7492"/>
                    <a:pt x="8434" y="7496"/>
                  </a:cubicBezTo>
                  <a:cubicBezTo>
                    <a:pt x="8437" y="7499"/>
                    <a:pt x="8439" y="7502"/>
                    <a:pt x="8442" y="7505"/>
                  </a:cubicBezTo>
                  <a:cubicBezTo>
                    <a:pt x="8466" y="7537"/>
                    <a:pt x="8494" y="7561"/>
                    <a:pt x="8524" y="7580"/>
                  </a:cubicBezTo>
                  <a:cubicBezTo>
                    <a:pt x="8527" y="7581"/>
                    <a:pt x="8530" y="7583"/>
                    <a:pt x="8532" y="7585"/>
                  </a:cubicBezTo>
                  <a:cubicBezTo>
                    <a:pt x="8535" y="7586"/>
                    <a:pt x="8538" y="7588"/>
                    <a:pt x="8540" y="7589"/>
                  </a:cubicBezTo>
                  <a:cubicBezTo>
                    <a:pt x="8544" y="7591"/>
                    <a:pt x="8548" y="7593"/>
                    <a:pt x="8551" y="7595"/>
                  </a:cubicBezTo>
                  <a:cubicBezTo>
                    <a:pt x="8617" y="7629"/>
                    <a:pt x="8697" y="7644"/>
                    <a:pt x="8789" y="7661"/>
                  </a:cubicBezTo>
                  <a:cubicBezTo>
                    <a:pt x="8807" y="7664"/>
                    <a:pt x="8824" y="7668"/>
                    <a:pt x="8842" y="7671"/>
                  </a:cubicBezTo>
                  <a:cubicBezTo>
                    <a:pt x="9062" y="7715"/>
                    <a:pt x="9279" y="7784"/>
                    <a:pt x="9499" y="7826"/>
                  </a:cubicBezTo>
                  <a:cubicBezTo>
                    <a:pt x="9761" y="7875"/>
                    <a:pt x="10025" y="7850"/>
                    <a:pt x="10288" y="7909"/>
                  </a:cubicBezTo>
                  <a:cubicBezTo>
                    <a:pt x="10515" y="7961"/>
                    <a:pt x="10662" y="8196"/>
                    <a:pt x="10883" y="8263"/>
                  </a:cubicBezTo>
                  <a:cubicBezTo>
                    <a:pt x="11202" y="8360"/>
                    <a:pt x="11571" y="8570"/>
                    <a:pt x="11885" y="8362"/>
                  </a:cubicBezTo>
                  <a:cubicBezTo>
                    <a:pt x="12184" y="8163"/>
                    <a:pt x="12426" y="7901"/>
                    <a:pt x="12781" y="7896"/>
                  </a:cubicBezTo>
                  <a:cubicBezTo>
                    <a:pt x="12981" y="7894"/>
                    <a:pt x="13201" y="7937"/>
                    <a:pt x="13391" y="7836"/>
                  </a:cubicBezTo>
                  <a:cubicBezTo>
                    <a:pt x="13561" y="7745"/>
                    <a:pt x="13604" y="7553"/>
                    <a:pt x="13722" y="7398"/>
                  </a:cubicBezTo>
                  <a:cubicBezTo>
                    <a:pt x="13808" y="7282"/>
                    <a:pt x="13952" y="7197"/>
                    <a:pt x="14056" y="7106"/>
                  </a:cubicBezTo>
                  <a:cubicBezTo>
                    <a:pt x="14117" y="7053"/>
                    <a:pt x="14191" y="7004"/>
                    <a:pt x="14170" y="6898"/>
                  </a:cubicBezTo>
                  <a:cubicBezTo>
                    <a:pt x="14148" y="6789"/>
                    <a:pt x="13940" y="6575"/>
                    <a:pt x="13940" y="6575"/>
                  </a:cubicBezTo>
                  <a:lnTo>
                    <a:pt x="14032" y="6185"/>
                  </a:lnTo>
                  <a:cubicBezTo>
                    <a:pt x="14032" y="6185"/>
                    <a:pt x="14132" y="6090"/>
                    <a:pt x="14217" y="6139"/>
                  </a:cubicBezTo>
                  <a:cubicBezTo>
                    <a:pt x="14321" y="6199"/>
                    <a:pt x="14452" y="6267"/>
                    <a:pt x="14524" y="6277"/>
                  </a:cubicBezTo>
                  <a:cubicBezTo>
                    <a:pt x="14743" y="6306"/>
                    <a:pt x="14742" y="6161"/>
                    <a:pt x="14865" y="5977"/>
                  </a:cubicBezTo>
                  <a:cubicBezTo>
                    <a:pt x="14908" y="5912"/>
                    <a:pt x="14950" y="5813"/>
                    <a:pt x="15003" y="5765"/>
                  </a:cubicBezTo>
                  <a:cubicBezTo>
                    <a:pt x="15050" y="5721"/>
                    <a:pt x="15102" y="5736"/>
                    <a:pt x="15157" y="5722"/>
                  </a:cubicBezTo>
                  <a:cubicBezTo>
                    <a:pt x="15277" y="5690"/>
                    <a:pt x="15426" y="5690"/>
                    <a:pt x="15503" y="5546"/>
                  </a:cubicBezTo>
                  <a:cubicBezTo>
                    <a:pt x="15555" y="5451"/>
                    <a:pt x="15532" y="5316"/>
                    <a:pt x="15587" y="5216"/>
                  </a:cubicBezTo>
                  <a:cubicBezTo>
                    <a:pt x="15669" y="5067"/>
                    <a:pt x="15822" y="4973"/>
                    <a:pt x="15947" y="4896"/>
                  </a:cubicBezTo>
                  <a:cubicBezTo>
                    <a:pt x="16071" y="4820"/>
                    <a:pt x="16192" y="4722"/>
                    <a:pt x="16334" y="4710"/>
                  </a:cubicBezTo>
                  <a:cubicBezTo>
                    <a:pt x="16418" y="4703"/>
                    <a:pt x="16672" y="4733"/>
                    <a:pt x="16708" y="4593"/>
                  </a:cubicBezTo>
                  <a:cubicBezTo>
                    <a:pt x="16732" y="4500"/>
                    <a:pt x="16541" y="4323"/>
                    <a:pt x="16490" y="4262"/>
                  </a:cubicBezTo>
                  <a:cubicBezTo>
                    <a:pt x="16389" y="4141"/>
                    <a:pt x="16267" y="4029"/>
                    <a:pt x="16134" y="3973"/>
                  </a:cubicBezTo>
                  <a:cubicBezTo>
                    <a:pt x="16047" y="3936"/>
                    <a:pt x="15986" y="3961"/>
                    <a:pt x="15911" y="4022"/>
                  </a:cubicBezTo>
                  <a:cubicBezTo>
                    <a:pt x="15868" y="4057"/>
                    <a:pt x="15787" y="4162"/>
                    <a:pt x="15731" y="4154"/>
                  </a:cubicBezTo>
                  <a:cubicBezTo>
                    <a:pt x="15699" y="4149"/>
                    <a:pt x="15669" y="4099"/>
                    <a:pt x="15631" y="4093"/>
                  </a:cubicBezTo>
                  <a:cubicBezTo>
                    <a:pt x="15594" y="4087"/>
                    <a:pt x="15545" y="4108"/>
                    <a:pt x="15510" y="4121"/>
                  </a:cubicBezTo>
                  <a:cubicBezTo>
                    <a:pt x="15421" y="4155"/>
                    <a:pt x="15328" y="4258"/>
                    <a:pt x="15231" y="4210"/>
                  </a:cubicBezTo>
                  <a:cubicBezTo>
                    <a:pt x="15110" y="4150"/>
                    <a:pt x="15180" y="3931"/>
                    <a:pt x="15218" y="3771"/>
                  </a:cubicBezTo>
                  <a:cubicBezTo>
                    <a:pt x="15271" y="3541"/>
                    <a:pt x="15333" y="3060"/>
                    <a:pt x="15333" y="3060"/>
                  </a:cubicBezTo>
                  <a:cubicBezTo>
                    <a:pt x="15333" y="3060"/>
                    <a:pt x="15375" y="2854"/>
                    <a:pt x="15651" y="2968"/>
                  </a:cubicBezTo>
                  <a:cubicBezTo>
                    <a:pt x="15856" y="3053"/>
                    <a:pt x="15838" y="2803"/>
                    <a:pt x="15971" y="2682"/>
                  </a:cubicBezTo>
                  <a:cubicBezTo>
                    <a:pt x="16031" y="2628"/>
                    <a:pt x="16133" y="2660"/>
                    <a:pt x="16183" y="2584"/>
                  </a:cubicBezTo>
                  <a:cubicBezTo>
                    <a:pt x="16238" y="2500"/>
                    <a:pt x="16131" y="2335"/>
                    <a:pt x="16131" y="2335"/>
                  </a:cubicBezTo>
                  <a:cubicBezTo>
                    <a:pt x="16105" y="2294"/>
                    <a:pt x="16156" y="2125"/>
                    <a:pt x="16208" y="1975"/>
                  </a:cubicBezTo>
                  <a:cubicBezTo>
                    <a:pt x="16211" y="1968"/>
                    <a:pt x="16213" y="1960"/>
                    <a:pt x="16216" y="1953"/>
                  </a:cubicBezTo>
                  <a:cubicBezTo>
                    <a:pt x="16218" y="1947"/>
                    <a:pt x="16220" y="1941"/>
                    <a:pt x="16222" y="1935"/>
                  </a:cubicBezTo>
                  <a:cubicBezTo>
                    <a:pt x="16231" y="1909"/>
                    <a:pt x="16240" y="1884"/>
                    <a:pt x="16248" y="1861"/>
                  </a:cubicBezTo>
                  <a:cubicBezTo>
                    <a:pt x="16251" y="1852"/>
                    <a:pt x="16254" y="1844"/>
                    <a:pt x="16257" y="1836"/>
                  </a:cubicBezTo>
                  <a:cubicBezTo>
                    <a:pt x="16271" y="1798"/>
                    <a:pt x="16282" y="1766"/>
                    <a:pt x="16288" y="1746"/>
                  </a:cubicBezTo>
                  <a:cubicBezTo>
                    <a:pt x="16289" y="1743"/>
                    <a:pt x="16290" y="1740"/>
                    <a:pt x="16290" y="1738"/>
                  </a:cubicBezTo>
                  <a:cubicBezTo>
                    <a:pt x="16291" y="1737"/>
                    <a:pt x="16291" y="1736"/>
                    <a:pt x="16291" y="1735"/>
                  </a:cubicBezTo>
                  <a:cubicBezTo>
                    <a:pt x="16319" y="1619"/>
                    <a:pt x="16330" y="1491"/>
                    <a:pt x="16382" y="1387"/>
                  </a:cubicBezTo>
                  <a:cubicBezTo>
                    <a:pt x="16427" y="1298"/>
                    <a:pt x="16469" y="1251"/>
                    <a:pt x="16468" y="1133"/>
                  </a:cubicBezTo>
                  <a:cubicBezTo>
                    <a:pt x="16467" y="1055"/>
                    <a:pt x="16432" y="872"/>
                    <a:pt x="16345" y="872"/>
                  </a:cubicBezTo>
                  <a:cubicBezTo>
                    <a:pt x="16274" y="872"/>
                    <a:pt x="16207" y="882"/>
                    <a:pt x="16216" y="777"/>
                  </a:cubicBezTo>
                  <a:cubicBezTo>
                    <a:pt x="16225" y="671"/>
                    <a:pt x="16412" y="383"/>
                    <a:pt x="16489" y="325"/>
                  </a:cubicBezTo>
                  <a:cubicBezTo>
                    <a:pt x="16506" y="313"/>
                    <a:pt x="16523" y="302"/>
                    <a:pt x="16540" y="291"/>
                  </a:cubicBezTo>
                  <a:cubicBezTo>
                    <a:pt x="16547" y="287"/>
                    <a:pt x="16555" y="282"/>
                    <a:pt x="16562" y="278"/>
                  </a:cubicBezTo>
                  <a:cubicBezTo>
                    <a:pt x="16679" y="211"/>
                    <a:pt x="16800" y="185"/>
                    <a:pt x="16923" y="144"/>
                  </a:cubicBezTo>
                  <a:cubicBezTo>
                    <a:pt x="17014" y="114"/>
                    <a:pt x="17056" y="22"/>
                    <a:pt x="17156" y="10"/>
                  </a:cubicBezTo>
                  <a:cubicBezTo>
                    <a:pt x="17234" y="0"/>
                    <a:pt x="17333" y="-13"/>
                    <a:pt x="17408" y="23"/>
                  </a:cubicBezTo>
                  <a:cubicBezTo>
                    <a:pt x="17475" y="55"/>
                    <a:pt x="17518" y="147"/>
                    <a:pt x="17591" y="159"/>
                  </a:cubicBezTo>
                  <a:cubicBezTo>
                    <a:pt x="17668" y="171"/>
                    <a:pt x="17734" y="83"/>
                    <a:pt x="17809" y="93"/>
                  </a:cubicBezTo>
                  <a:cubicBezTo>
                    <a:pt x="17912" y="106"/>
                    <a:pt x="18061" y="369"/>
                    <a:pt x="18121" y="471"/>
                  </a:cubicBezTo>
                  <a:cubicBezTo>
                    <a:pt x="18430" y="992"/>
                    <a:pt x="18663" y="1579"/>
                    <a:pt x="18945" y="2122"/>
                  </a:cubicBezTo>
                  <a:cubicBezTo>
                    <a:pt x="18984" y="2195"/>
                    <a:pt x="19206" y="2066"/>
                    <a:pt x="19259" y="2055"/>
                  </a:cubicBezTo>
                  <a:cubicBezTo>
                    <a:pt x="19357" y="2035"/>
                    <a:pt x="19469" y="2064"/>
                    <a:pt x="19565" y="2094"/>
                  </a:cubicBezTo>
                  <a:cubicBezTo>
                    <a:pt x="19685" y="2132"/>
                    <a:pt x="19824" y="2236"/>
                    <a:pt x="19946" y="2229"/>
                  </a:cubicBezTo>
                  <a:cubicBezTo>
                    <a:pt x="19975" y="2361"/>
                    <a:pt x="20030" y="2462"/>
                    <a:pt x="20073" y="2585"/>
                  </a:cubicBezTo>
                  <a:cubicBezTo>
                    <a:pt x="20117" y="2714"/>
                    <a:pt x="20165" y="2883"/>
                    <a:pt x="20290" y="2899"/>
                  </a:cubicBezTo>
                  <a:cubicBezTo>
                    <a:pt x="20409" y="2916"/>
                    <a:pt x="20553" y="2810"/>
                    <a:pt x="20680" y="2809"/>
                  </a:cubicBezTo>
                  <a:cubicBezTo>
                    <a:pt x="20746" y="2710"/>
                    <a:pt x="20802" y="2602"/>
                    <a:pt x="20871" y="2505"/>
                  </a:cubicBezTo>
                  <a:cubicBezTo>
                    <a:pt x="20944" y="2401"/>
                    <a:pt x="21175" y="2049"/>
                    <a:pt x="21285" y="2068"/>
                  </a:cubicBezTo>
                  <a:cubicBezTo>
                    <a:pt x="21385" y="2085"/>
                    <a:pt x="21406" y="2272"/>
                    <a:pt x="21427" y="2374"/>
                  </a:cubicBezTo>
                  <a:cubicBezTo>
                    <a:pt x="21460" y="2526"/>
                    <a:pt x="21461" y="2587"/>
                    <a:pt x="21401" y="2722"/>
                  </a:cubicBezTo>
                  <a:cubicBezTo>
                    <a:pt x="21319" y="2905"/>
                    <a:pt x="21384" y="3029"/>
                    <a:pt x="21408" y="3209"/>
                  </a:cubicBezTo>
                  <a:cubicBezTo>
                    <a:pt x="21429" y="3370"/>
                    <a:pt x="21391" y="3534"/>
                    <a:pt x="21391" y="369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lIns="35195" tIns="35195" rIns="35195" bIns="35195" anchor="ctr"/>
            <a:lstStyle/>
            <a:p>
              <a:endParaRPr lang="id-ID" sz="236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AutoShape 8"/>
            <p:cNvSpPr/>
            <p:nvPr/>
          </p:nvSpPr>
          <p:spPr bwMode="auto">
            <a:xfrm>
              <a:off x="10583963" y="2562514"/>
              <a:ext cx="1097454" cy="1455738"/>
            </a:xfrm>
            <a:custGeom>
              <a:avLst/>
              <a:gdLst>
                <a:gd name="T0" fmla="*/ 1040606 w 21468"/>
                <a:gd name="T1" fmla="*/ 1391460 h 21459"/>
                <a:gd name="T2" fmla="*/ 1040606 w 21468"/>
                <a:gd name="T3" fmla="*/ 1391460 h 21459"/>
                <a:gd name="T4" fmla="*/ 1040606 w 21468"/>
                <a:gd name="T5" fmla="*/ 1391460 h 21459"/>
                <a:gd name="T6" fmla="*/ 1040606 w 21468"/>
                <a:gd name="T7" fmla="*/ 1391460 h 214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68" h="21459">
                  <a:moveTo>
                    <a:pt x="3718" y="18470"/>
                  </a:moveTo>
                  <a:cubicBezTo>
                    <a:pt x="3473" y="18177"/>
                    <a:pt x="3180" y="18394"/>
                    <a:pt x="3433" y="18060"/>
                  </a:cubicBezTo>
                  <a:cubicBezTo>
                    <a:pt x="3534" y="17928"/>
                    <a:pt x="3356" y="17764"/>
                    <a:pt x="3171" y="17800"/>
                  </a:cubicBezTo>
                  <a:cubicBezTo>
                    <a:pt x="2878" y="17858"/>
                    <a:pt x="2728" y="18016"/>
                    <a:pt x="2406" y="17670"/>
                  </a:cubicBezTo>
                  <a:cubicBezTo>
                    <a:pt x="2352" y="17611"/>
                    <a:pt x="2196" y="17287"/>
                    <a:pt x="2074" y="17412"/>
                  </a:cubicBezTo>
                  <a:cubicBezTo>
                    <a:pt x="1934" y="17555"/>
                    <a:pt x="1556" y="17481"/>
                    <a:pt x="1450" y="17729"/>
                  </a:cubicBezTo>
                  <a:cubicBezTo>
                    <a:pt x="1305" y="18063"/>
                    <a:pt x="1068" y="17817"/>
                    <a:pt x="946" y="18003"/>
                  </a:cubicBezTo>
                  <a:cubicBezTo>
                    <a:pt x="839" y="18166"/>
                    <a:pt x="661" y="18065"/>
                    <a:pt x="502" y="18188"/>
                  </a:cubicBezTo>
                  <a:cubicBezTo>
                    <a:pt x="469" y="18213"/>
                    <a:pt x="458" y="18322"/>
                    <a:pt x="482" y="18320"/>
                  </a:cubicBezTo>
                  <a:cubicBezTo>
                    <a:pt x="356" y="18331"/>
                    <a:pt x="102" y="18268"/>
                    <a:pt x="29" y="18373"/>
                  </a:cubicBezTo>
                  <a:cubicBezTo>
                    <a:pt x="-132" y="18600"/>
                    <a:pt x="425" y="18720"/>
                    <a:pt x="563" y="18806"/>
                  </a:cubicBezTo>
                  <a:cubicBezTo>
                    <a:pt x="605" y="18833"/>
                    <a:pt x="845" y="19001"/>
                    <a:pt x="731" y="19048"/>
                  </a:cubicBezTo>
                  <a:cubicBezTo>
                    <a:pt x="603" y="19101"/>
                    <a:pt x="544" y="19030"/>
                    <a:pt x="496" y="18949"/>
                  </a:cubicBezTo>
                  <a:cubicBezTo>
                    <a:pt x="303" y="18620"/>
                    <a:pt x="101" y="19022"/>
                    <a:pt x="348" y="19057"/>
                  </a:cubicBezTo>
                  <a:cubicBezTo>
                    <a:pt x="690" y="19105"/>
                    <a:pt x="339" y="19484"/>
                    <a:pt x="639" y="19310"/>
                  </a:cubicBezTo>
                  <a:cubicBezTo>
                    <a:pt x="865" y="19179"/>
                    <a:pt x="1074" y="18904"/>
                    <a:pt x="1074" y="19280"/>
                  </a:cubicBezTo>
                  <a:cubicBezTo>
                    <a:pt x="1074" y="19468"/>
                    <a:pt x="1573" y="19106"/>
                    <a:pt x="1573" y="19100"/>
                  </a:cubicBezTo>
                  <a:cubicBezTo>
                    <a:pt x="1555" y="18762"/>
                    <a:pt x="1197" y="19155"/>
                    <a:pt x="1087" y="19003"/>
                  </a:cubicBezTo>
                  <a:cubicBezTo>
                    <a:pt x="849" y="18661"/>
                    <a:pt x="1267" y="18193"/>
                    <a:pt x="1738" y="19055"/>
                  </a:cubicBezTo>
                  <a:cubicBezTo>
                    <a:pt x="1813" y="19194"/>
                    <a:pt x="1575" y="19296"/>
                    <a:pt x="1603" y="19345"/>
                  </a:cubicBezTo>
                  <a:cubicBezTo>
                    <a:pt x="1617" y="19371"/>
                    <a:pt x="1695" y="19376"/>
                    <a:pt x="1702" y="19390"/>
                  </a:cubicBezTo>
                  <a:cubicBezTo>
                    <a:pt x="1856" y="19729"/>
                    <a:pt x="1359" y="19966"/>
                    <a:pt x="1150" y="20204"/>
                  </a:cubicBezTo>
                  <a:cubicBezTo>
                    <a:pt x="951" y="20430"/>
                    <a:pt x="1381" y="20535"/>
                    <a:pt x="1422" y="20710"/>
                  </a:cubicBezTo>
                  <a:cubicBezTo>
                    <a:pt x="1470" y="20917"/>
                    <a:pt x="1340" y="20886"/>
                    <a:pt x="1261" y="21041"/>
                  </a:cubicBezTo>
                  <a:cubicBezTo>
                    <a:pt x="1089" y="21382"/>
                    <a:pt x="2342" y="21480"/>
                    <a:pt x="1871" y="21015"/>
                  </a:cubicBezTo>
                  <a:cubicBezTo>
                    <a:pt x="1569" y="20717"/>
                    <a:pt x="2134" y="20563"/>
                    <a:pt x="2171" y="20615"/>
                  </a:cubicBezTo>
                  <a:cubicBezTo>
                    <a:pt x="2195" y="20648"/>
                    <a:pt x="1843" y="20744"/>
                    <a:pt x="2212" y="20999"/>
                  </a:cubicBezTo>
                  <a:cubicBezTo>
                    <a:pt x="2443" y="21159"/>
                    <a:pt x="1755" y="21512"/>
                    <a:pt x="2187" y="21452"/>
                  </a:cubicBezTo>
                  <a:cubicBezTo>
                    <a:pt x="2866" y="21358"/>
                    <a:pt x="2710" y="20612"/>
                    <a:pt x="2984" y="20963"/>
                  </a:cubicBezTo>
                  <a:cubicBezTo>
                    <a:pt x="3094" y="21105"/>
                    <a:pt x="3201" y="20900"/>
                    <a:pt x="3240" y="20822"/>
                  </a:cubicBezTo>
                  <a:cubicBezTo>
                    <a:pt x="3358" y="20585"/>
                    <a:pt x="3248" y="20249"/>
                    <a:pt x="3277" y="19996"/>
                  </a:cubicBezTo>
                  <a:cubicBezTo>
                    <a:pt x="3280" y="19970"/>
                    <a:pt x="3540" y="19347"/>
                    <a:pt x="3555" y="19332"/>
                  </a:cubicBezTo>
                  <a:cubicBezTo>
                    <a:pt x="3691" y="19193"/>
                    <a:pt x="3912" y="19012"/>
                    <a:pt x="3928" y="18828"/>
                  </a:cubicBezTo>
                  <a:cubicBezTo>
                    <a:pt x="3930" y="18814"/>
                    <a:pt x="3928" y="18824"/>
                    <a:pt x="3928" y="18828"/>
                  </a:cubicBezTo>
                  <a:cubicBezTo>
                    <a:pt x="3950" y="18697"/>
                    <a:pt x="3802" y="18570"/>
                    <a:pt x="3718" y="18470"/>
                  </a:cubicBezTo>
                  <a:close/>
                  <a:moveTo>
                    <a:pt x="7904" y="17011"/>
                  </a:moveTo>
                  <a:cubicBezTo>
                    <a:pt x="7829" y="17006"/>
                    <a:pt x="7823" y="16778"/>
                    <a:pt x="7823" y="16778"/>
                  </a:cubicBezTo>
                  <a:cubicBezTo>
                    <a:pt x="7150" y="16750"/>
                    <a:pt x="7188" y="16479"/>
                    <a:pt x="6556" y="16735"/>
                  </a:cubicBezTo>
                  <a:cubicBezTo>
                    <a:pt x="6336" y="16824"/>
                    <a:pt x="6313" y="17177"/>
                    <a:pt x="6049" y="17190"/>
                  </a:cubicBezTo>
                  <a:cubicBezTo>
                    <a:pt x="5937" y="17196"/>
                    <a:pt x="5581" y="17298"/>
                    <a:pt x="5534" y="17253"/>
                  </a:cubicBezTo>
                  <a:cubicBezTo>
                    <a:pt x="5414" y="17138"/>
                    <a:pt x="5314" y="16990"/>
                    <a:pt x="5121" y="17159"/>
                  </a:cubicBezTo>
                  <a:cubicBezTo>
                    <a:pt x="5056" y="17216"/>
                    <a:pt x="4846" y="17635"/>
                    <a:pt x="4752" y="17718"/>
                  </a:cubicBezTo>
                  <a:cubicBezTo>
                    <a:pt x="4381" y="18045"/>
                    <a:pt x="3959" y="18060"/>
                    <a:pt x="3959" y="18070"/>
                  </a:cubicBezTo>
                  <a:cubicBezTo>
                    <a:pt x="3959" y="18118"/>
                    <a:pt x="4524" y="18020"/>
                    <a:pt x="4615" y="18244"/>
                  </a:cubicBezTo>
                  <a:cubicBezTo>
                    <a:pt x="4686" y="18422"/>
                    <a:pt x="4357" y="18869"/>
                    <a:pt x="4381" y="18881"/>
                  </a:cubicBezTo>
                  <a:cubicBezTo>
                    <a:pt x="4444" y="18913"/>
                    <a:pt x="4605" y="18549"/>
                    <a:pt x="4827" y="18841"/>
                  </a:cubicBezTo>
                  <a:cubicBezTo>
                    <a:pt x="5032" y="19112"/>
                    <a:pt x="5040" y="18944"/>
                    <a:pt x="5227" y="18891"/>
                  </a:cubicBezTo>
                  <a:cubicBezTo>
                    <a:pt x="5354" y="18855"/>
                    <a:pt x="5631" y="18888"/>
                    <a:pt x="5392" y="18717"/>
                  </a:cubicBezTo>
                  <a:cubicBezTo>
                    <a:pt x="5283" y="18639"/>
                    <a:pt x="5773" y="18505"/>
                    <a:pt x="5802" y="18120"/>
                  </a:cubicBezTo>
                  <a:cubicBezTo>
                    <a:pt x="5809" y="18037"/>
                    <a:pt x="6137" y="17966"/>
                    <a:pt x="6260" y="17821"/>
                  </a:cubicBezTo>
                  <a:cubicBezTo>
                    <a:pt x="6317" y="17756"/>
                    <a:pt x="6624" y="17798"/>
                    <a:pt x="6712" y="17817"/>
                  </a:cubicBezTo>
                  <a:cubicBezTo>
                    <a:pt x="6914" y="17860"/>
                    <a:pt x="7226" y="18332"/>
                    <a:pt x="7277" y="17977"/>
                  </a:cubicBezTo>
                  <a:cubicBezTo>
                    <a:pt x="7321" y="17672"/>
                    <a:pt x="8136" y="17382"/>
                    <a:pt x="8023" y="17134"/>
                  </a:cubicBezTo>
                  <a:cubicBezTo>
                    <a:pt x="7990" y="17063"/>
                    <a:pt x="7979" y="17016"/>
                    <a:pt x="7904" y="17011"/>
                  </a:cubicBezTo>
                  <a:cubicBezTo>
                    <a:pt x="7904" y="17011"/>
                    <a:pt x="7904" y="17011"/>
                    <a:pt x="7904" y="17011"/>
                  </a:cubicBezTo>
                  <a:close/>
                  <a:moveTo>
                    <a:pt x="12636" y="11365"/>
                  </a:moveTo>
                  <a:cubicBezTo>
                    <a:pt x="12636" y="11284"/>
                    <a:pt x="12997" y="11228"/>
                    <a:pt x="12993" y="11099"/>
                  </a:cubicBezTo>
                  <a:cubicBezTo>
                    <a:pt x="12989" y="10982"/>
                    <a:pt x="12794" y="11001"/>
                    <a:pt x="12882" y="10806"/>
                  </a:cubicBezTo>
                  <a:cubicBezTo>
                    <a:pt x="12911" y="10743"/>
                    <a:pt x="12970" y="10626"/>
                    <a:pt x="12823" y="10632"/>
                  </a:cubicBezTo>
                  <a:cubicBezTo>
                    <a:pt x="12645" y="10640"/>
                    <a:pt x="12657" y="10827"/>
                    <a:pt x="12556" y="10908"/>
                  </a:cubicBezTo>
                  <a:cubicBezTo>
                    <a:pt x="12481" y="10968"/>
                    <a:pt x="12632" y="11261"/>
                    <a:pt x="12636" y="11365"/>
                  </a:cubicBezTo>
                  <a:cubicBezTo>
                    <a:pt x="12636" y="11365"/>
                    <a:pt x="12636" y="11365"/>
                    <a:pt x="12636" y="11365"/>
                  </a:cubicBezTo>
                  <a:close/>
                  <a:moveTo>
                    <a:pt x="17032" y="7453"/>
                  </a:moveTo>
                  <a:cubicBezTo>
                    <a:pt x="17032" y="7453"/>
                    <a:pt x="17233" y="7778"/>
                    <a:pt x="17408" y="7910"/>
                  </a:cubicBezTo>
                  <a:cubicBezTo>
                    <a:pt x="17792" y="8198"/>
                    <a:pt x="17592" y="9073"/>
                    <a:pt x="17164" y="9337"/>
                  </a:cubicBezTo>
                  <a:cubicBezTo>
                    <a:pt x="16842" y="9536"/>
                    <a:pt x="17578" y="10318"/>
                    <a:pt x="17101" y="10100"/>
                  </a:cubicBezTo>
                  <a:cubicBezTo>
                    <a:pt x="16816" y="9970"/>
                    <a:pt x="16079" y="10515"/>
                    <a:pt x="16555" y="10901"/>
                  </a:cubicBezTo>
                  <a:cubicBezTo>
                    <a:pt x="16944" y="11217"/>
                    <a:pt x="16919" y="11749"/>
                    <a:pt x="16925" y="11867"/>
                  </a:cubicBezTo>
                  <a:cubicBezTo>
                    <a:pt x="16932" y="11984"/>
                    <a:pt x="16706" y="12300"/>
                    <a:pt x="16706" y="12300"/>
                  </a:cubicBezTo>
                  <a:cubicBezTo>
                    <a:pt x="16362" y="12763"/>
                    <a:pt x="16507" y="13456"/>
                    <a:pt x="16781" y="13539"/>
                  </a:cubicBezTo>
                  <a:cubicBezTo>
                    <a:pt x="16929" y="13584"/>
                    <a:pt x="17169" y="13812"/>
                    <a:pt x="16850" y="13864"/>
                  </a:cubicBezTo>
                  <a:cubicBezTo>
                    <a:pt x="16315" y="13952"/>
                    <a:pt x="16577" y="14405"/>
                    <a:pt x="16477" y="14631"/>
                  </a:cubicBezTo>
                  <a:cubicBezTo>
                    <a:pt x="16412" y="14777"/>
                    <a:pt x="16149" y="14765"/>
                    <a:pt x="16060" y="14906"/>
                  </a:cubicBezTo>
                  <a:cubicBezTo>
                    <a:pt x="15678" y="15510"/>
                    <a:pt x="15578" y="14469"/>
                    <a:pt x="15677" y="14376"/>
                  </a:cubicBezTo>
                  <a:cubicBezTo>
                    <a:pt x="15756" y="14303"/>
                    <a:pt x="16043" y="14206"/>
                    <a:pt x="15932" y="14063"/>
                  </a:cubicBezTo>
                  <a:cubicBezTo>
                    <a:pt x="15883" y="14000"/>
                    <a:pt x="15664" y="14033"/>
                    <a:pt x="15530" y="14074"/>
                  </a:cubicBezTo>
                  <a:cubicBezTo>
                    <a:pt x="15081" y="14213"/>
                    <a:pt x="15574" y="14530"/>
                    <a:pt x="15506" y="14672"/>
                  </a:cubicBezTo>
                  <a:cubicBezTo>
                    <a:pt x="15400" y="14893"/>
                    <a:pt x="15265" y="14632"/>
                    <a:pt x="15157" y="14600"/>
                  </a:cubicBezTo>
                  <a:cubicBezTo>
                    <a:pt x="15003" y="14554"/>
                    <a:pt x="14717" y="14606"/>
                    <a:pt x="14659" y="14731"/>
                  </a:cubicBezTo>
                  <a:cubicBezTo>
                    <a:pt x="14565" y="14936"/>
                    <a:pt x="14922" y="15188"/>
                    <a:pt x="14665" y="15371"/>
                  </a:cubicBezTo>
                  <a:cubicBezTo>
                    <a:pt x="14460" y="15518"/>
                    <a:pt x="14339" y="15678"/>
                    <a:pt x="14322" y="15679"/>
                  </a:cubicBezTo>
                  <a:cubicBezTo>
                    <a:pt x="14004" y="15695"/>
                    <a:pt x="14492" y="14905"/>
                    <a:pt x="13863" y="15084"/>
                  </a:cubicBezTo>
                  <a:cubicBezTo>
                    <a:pt x="13552" y="15173"/>
                    <a:pt x="13722" y="15305"/>
                    <a:pt x="13570" y="15431"/>
                  </a:cubicBezTo>
                  <a:cubicBezTo>
                    <a:pt x="13381" y="15588"/>
                    <a:pt x="13343" y="15824"/>
                    <a:pt x="13343" y="15824"/>
                  </a:cubicBezTo>
                  <a:lnTo>
                    <a:pt x="12396" y="15838"/>
                  </a:lnTo>
                  <a:cubicBezTo>
                    <a:pt x="12205" y="15833"/>
                    <a:pt x="11655" y="15998"/>
                    <a:pt x="11607" y="15972"/>
                  </a:cubicBezTo>
                  <a:cubicBezTo>
                    <a:pt x="11561" y="15948"/>
                    <a:pt x="12086" y="15651"/>
                    <a:pt x="11612" y="15729"/>
                  </a:cubicBezTo>
                  <a:cubicBezTo>
                    <a:pt x="11219" y="15793"/>
                    <a:pt x="11139" y="15748"/>
                    <a:pt x="11160" y="15442"/>
                  </a:cubicBezTo>
                  <a:cubicBezTo>
                    <a:pt x="11102" y="15420"/>
                    <a:pt x="11027" y="15437"/>
                    <a:pt x="10978" y="15461"/>
                  </a:cubicBezTo>
                  <a:cubicBezTo>
                    <a:pt x="10024" y="15925"/>
                    <a:pt x="11412" y="16076"/>
                    <a:pt x="11398" y="16286"/>
                  </a:cubicBezTo>
                  <a:cubicBezTo>
                    <a:pt x="11387" y="16450"/>
                    <a:pt x="11461" y="16385"/>
                    <a:pt x="10915" y="16479"/>
                  </a:cubicBezTo>
                  <a:cubicBezTo>
                    <a:pt x="10370" y="16573"/>
                    <a:pt x="10464" y="16870"/>
                    <a:pt x="10464" y="16870"/>
                  </a:cubicBezTo>
                  <a:lnTo>
                    <a:pt x="10075" y="17129"/>
                  </a:lnTo>
                  <a:lnTo>
                    <a:pt x="10068" y="17525"/>
                  </a:lnTo>
                  <a:lnTo>
                    <a:pt x="9673" y="17718"/>
                  </a:lnTo>
                  <a:cubicBezTo>
                    <a:pt x="9146" y="17675"/>
                    <a:pt x="8632" y="17148"/>
                    <a:pt x="8632" y="17148"/>
                  </a:cubicBezTo>
                  <a:lnTo>
                    <a:pt x="8607" y="16634"/>
                  </a:lnTo>
                  <a:cubicBezTo>
                    <a:pt x="8755" y="16519"/>
                    <a:pt x="9117" y="16346"/>
                    <a:pt x="9008" y="16149"/>
                  </a:cubicBezTo>
                  <a:cubicBezTo>
                    <a:pt x="8977" y="16093"/>
                    <a:pt x="8741" y="16133"/>
                    <a:pt x="8561" y="16124"/>
                  </a:cubicBezTo>
                  <a:cubicBezTo>
                    <a:pt x="8598" y="16187"/>
                    <a:pt x="8483" y="16262"/>
                    <a:pt x="8442" y="16381"/>
                  </a:cubicBezTo>
                  <a:cubicBezTo>
                    <a:pt x="8259" y="16907"/>
                    <a:pt x="7826" y="16389"/>
                    <a:pt x="8378" y="16097"/>
                  </a:cubicBezTo>
                  <a:cubicBezTo>
                    <a:pt x="8122" y="16023"/>
                    <a:pt x="7321" y="16078"/>
                    <a:pt x="7321" y="16078"/>
                  </a:cubicBezTo>
                  <a:cubicBezTo>
                    <a:pt x="7314" y="16089"/>
                    <a:pt x="6796" y="16431"/>
                    <a:pt x="6720" y="16453"/>
                  </a:cubicBezTo>
                  <a:cubicBezTo>
                    <a:pt x="6643" y="16475"/>
                    <a:pt x="6306" y="16460"/>
                    <a:pt x="6223" y="16461"/>
                  </a:cubicBezTo>
                  <a:cubicBezTo>
                    <a:pt x="6114" y="16464"/>
                    <a:pt x="5956" y="16611"/>
                    <a:pt x="5864" y="16600"/>
                  </a:cubicBezTo>
                  <a:cubicBezTo>
                    <a:pt x="5627" y="16571"/>
                    <a:pt x="4888" y="16975"/>
                    <a:pt x="4720" y="16952"/>
                  </a:cubicBezTo>
                  <a:cubicBezTo>
                    <a:pt x="4572" y="16932"/>
                    <a:pt x="4315" y="16657"/>
                    <a:pt x="4185" y="16871"/>
                  </a:cubicBezTo>
                  <a:cubicBezTo>
                    <a:pt x="4106" y="17000"/>
                    <a:pt x="4052" y="17558"/>
                    <a:pt x="3939" y="17558"/>
                  </a:cubicBezTo>
                  <a:cubicBezTo>
                    <a:pt x="3820" y="17558"/>
                    <a:pt x="3676" y="17280"/>
                    <a:pt x="3182" y="17257"/>
                  </a:cubicBezTo>
                  <a:cubicBezTo>
                    <a:pt x="2990" y="17248"/>
                    <a:pt x="2740" y="17475"/>
                    <a:pt x="2592" y="17485"/>
                  </a:cubicBezTo>
                  <a:cubicBezTo>
                    <a:pt x="2438" y="17495"/>
                    <a:pt x="2509" y="17320"/>
                    <a:pt x="2409" y="17308"/>
                  </a:cubicBezTo>
                  <a:cubicBezTo>
                    <a:pt x="1991" y="17259"/>
                    <a:pt x="1989" y="16856"/>
                    <a:pt x="2308" y="16856"/>
                  </a:cubicBezTo>
                  <a:cubicBezTo>
                    <a:pt x="2919" y="16856"/>
                    <a:pt x="2863" y="16552"/>
                    <a:pt x="3130" y="16436"/>
                  </a:cubicBezTo>
                  <a:cubicBezTo>
                    <a:pt x="3160" y="16423"/>
                    <a:pt x="3344" y="16410"/>
                    <a:pt x="3350" y="16408"/>
                  </a:cubicBezTo>
                  <a:lnTo>
                    <a:pt x="4587" y="15411"/>
                  </a:lnTo>
                  <a:cubicBezTo>
                    <a:pt x="4589" y="15265"/>
                    <a:pt x="5086" y="15022"/>
                    <a:pt x="5175" y="15001"/>
                  </a:cubicBezTo>
                  <a:cubicBezTo>
                    <a:pt x="5492" y="14927"/>
                    <a:pt x="5335" y="15052"/>
                    <a:pt x="5375" y="15159"/>
                  </a:cubicBezTo>
                  <a:cubicBezTo>
                    <a:pt x="5865" y="15159"/>
                    <a:pt x="5930" y="15047"/>
                    <a:pt x="6466" y="15052"/>
                  </a:cubicBezTo>
                  <a:cubicBezTo>
                    <a:pt x="6753" y="15054"/>
                    <a:pt x="6728" y="14964"/>
                    <a:pt x="6930" y="14928"/>
                  </a:cubicBezTo>
                  <a:cubicBezTo>
                    <a:pt x="7029" y="14911"/>
                    <a:pt x="7095" y="14915"/>
                    <a:pt x="7184" y="14871"/>
                  </a:cubicBezTo>
                  <a:cubicBezTo>
                    <a:pt x="7608" y="14667"/>
                    <a:pt x="7945" y="14894"/>
                    <a:pt x="8179" y="14714"/>
                  </a:cubicBezTo>
                  <a:cubicBezTo>
                    <a:pt x="8687" y="14324"/>
                    <a:pt x="8433" y="14773"/>
                    <a:pt x="8549" y="14908"/>
                  </a:cubicBezTo>
                  <a:cubicBezTo>
                    <a:pt x="8670" y="15049"/>
                    <a:pt x="8790" y="14738"/>
                    <a:pt x="8925" y="14820"/>
                  </a:cubicBezTo>
                  <a:cubicBezTo>
                    <a:pt x="8998" y="14865"/>
                    <a:pt x="8995" y="14931"/>
                    <a:pt x="9116" y="14911"/>
                  </a:cubicBezTo>
                  <a:cubicBezTo>
                    <a:pt x="9194" y="14898"/>
                    <a:pt x="9713" y="14604"/>
                    <a:pt x="9740" y="14569"/>
                  </a:cubicBezTo>
                  <a:cubicBezTo>
                    <a:pt x="9790" y="14506"/>
                    <a:pt x="9774" y="14343"/>
                    <a:pt x="9623" y="14274"/>
                  </a:cubicBezTo>
                  <a:cubicBezTo>
                    <a:pt x="9364" y="14155"/>
                    <a:pt x="10250" y="13401"/>
                    <a:pt x="10376" y="13263"/>
                  </a:cubicBezTo>
                  <a:cubicBezTo>
                    <a:pt x="10856" y="12737"/>
                    <a:pt x="9877" y="12326"/>
                    <a:pt x="10730" y="12093"/>
                  </a:cubicBezTo>
                  <a:cubicBezTo>
                    <a:pt x="10953" y="12032"/>
                    <a:pt x="11040" y="11915"/>
                    <a:pt x="11118" y="11892"/>
                  </a:cubicBezTo>
                  <a:cubicBezTo>
                    <a:pt x="11302" y="11838"/>
                    <a:pt x="11430" y="11956"/>
                    <a:pt x="11362" y="12089"/>
                  </a:cubicBezTo>
                  <a:cubicBezTo>
                    <a:pt x="11321" y="12169"/>
                    <a:pt x="10956" y="12330"/>
                    <a:pt x="10911" y="12376"/>
                  </a:cubicBezTo>
                  <a:cubicBezTo>
                    <a:pt x="10805" y="12484"/>
                    <a:pt x="11052" y="12883"/>
                    <a:pt x="11245" y="12899"/>
                  </a:cubicBezTo>
                  <a:cubicBezTo>
                    <a:pt x="11512" y="12921"/>
                    <a:pt x="11474" y="12621"/>
                    <a:pt x="11918" y="12586"/>
                  </a:cubicBezTo>
                  <a:cubicBezTo>
                    <a:pt x="12148" y="12568"/>
                    <a:pt x="12954" y="12076"/>
                    <a:pt x="12969" y="12063"/>
                  </a:cubicBezTo>
                  <a:cubicBezTo>
                    <a:pt x="13379" y="11701"/>
                    <a:pt x="13227" y="11258"/>
                    <a:pt x="14014" y="10888"/>
                  </a:cubicBezTo>
                  <a:cubicBezTo>
                    <a:pt x="14248" y="10779"/>
                    <a:pt x="14168" y="10328"/>
                    <a:pt x="14260" y="10138"/>
                  </a:cubicBezTo>
                  <a:cubicBezTo>
                    <a:pt x="14355" y="9941"/>
                    <a:pt x="14592" y="9571"/>
                    <a:pt x="14592" y="9400"/>
                  </a:cubicBezTo>
                  <a:cubicBezTo>
                    <a:pt x="14592" y="9225"/>
                    <a:pt x="14730" y="9324"/>
                    <a:pt x="14700" y="8508"/>
                  </a:cubicBezTo>
                  <a:cubicBezTo>
                    <a:pt x="14601" y="8467"/>
                    <a:pt x="14569" y="8413"/>
                    <a:pt x="14560" y="8332"/>
                  </a:cubicBezTo>
                  <a:cubicBezTo>
                    <a:pt x="14516" y="7913"/>
                    <a:pt x="14511" y="8338"/>
                    <a:pt x="14325" y="8374"/>
                  </a:cubicBezTo>
                  <a:cubicBezTo>
                    <a:pt x="14213" y="8396"/>
                    <a:pt x="14129" y="8308"/>
                    <a:pt x="14154" y="8227"/>
                  </a:cubicBezTo>
                  <a:cubicBezTo>
                    <a:pt x="14235" y="7953"/>
                    <a:pt x="14708" y="7980"/>
                    <a:pt x="14400" y="7532"/>
                  </a:cubicBezTo>
                  <a:cubicBezTo>
                    <a:pt x="14140" y="7153"/>
                    <a:pt x="14042" y="7271"/>
                    <a:pt x="14453" y="7031"/>
                  </a:cubicBezTo>
                  <a:cubicBezTo>
                    <a:pt x="14702" y="6886"/>
                    <a:pt x="14614" y="6665"/>
                    <a:pt x="14647" y="6468"/>
                  </a:cubicBezTo>
                  <a:cubicBezTo>
                    <a:pt x="14679" y="6277"/>
                    <a:pt x="14975" y="6131"/>
                    <a:pt x="15112" y="6323"/>
                  </a:cubicBezTo>
                  <a:cubicBezTo>
                    <a:pt x="15166" y="6398"/>
                    <a:pt x="15086" y="6874"/>
                    <a:pt x="15405" y="6750"/>
                  </a:cubicBezTo>
                  <a:cubicBezTo>
                    <a:pt x="15475" y="6723"/>
                    <a:pt x="15494" y="6643"/>
                    <a:pt x="15558" y="6612"/>
                  </a:cubicBezTo>
                  <a:cubicBezTo>
                    <a:pt x="15665" y="6559"/>
                    <a:pt x="15825" y="6691"/>
                    <a:pt x="15933" y="6639"/>
                  </a:cubicBezTo>
                  <a:cubicBezTo>
                    <a:pt x="16078" y="6569"/>
                    <a:pt x="15996" y="6039"/>
                    <a:pt x="15760" y="6216"/>
                  </a:cubicBezTo>
                  <a:cubicBezTo>
                    <a:pt x="15611" y="6328"/>
                    <a:pt x="15217" y="6410"/>
                    <a:pt x="15290" y="6192"/>
                  </a:cubicBezTo>
                  <a:cubicBezTo>
                    <a:pt x="15498" y="5563"/>
                    <a:pt x="15676" y="6023"/>
                    <a:pt x="15983" y="5920"/>
                  </a:cubicBezTo>
                  <a:cubicBezTo>
                    <a:pt x="16315" y="5808"/>
                    <a:pt x="16015" y="6239"/>
                    <a:pt x="16256" y="6297"/>
                  </a:cubicBezTo>
                  <a:cubicBezTo>
                    <a:pt x="16298" y="7041"/>
                    <a:pt x="16323" y="6848"/>
                    <a:pt x="17032" y="7453"/>
                  </a:cubicBezTo>
                  <a:cubicBezTo>
                    <a:pt x="17032" y="7453"/>
                    <a:pt x="17032" y="7453"/>
                    <a:pt x="17032" y="7453"/>
                  </a:cubicBezTo>
                  <a:close/>
                  <a:moveTo>
                    <a:pt x="20957" y="2591"/>
                  </a:moveTo>
                  <a:cubicBezTo>
                    <a:pt x="20823" y="2484"/>
                    <a:pt x="20497" y="2101"/>
                    <a:pt x="20497" y="2044"/>
                  </a:cubicBezTo>
                  <a:cubicBezTo>
                    <a:pt x="20497" y="1988"/>
                    <a:pt x="20347" y="1680"/>
                    <a:pt x="20690" y="1435"/>
                  </a:cubicBezTo>
                  <a:lnTo>
                    <a:pt x="20706" y="1178"/>
                  </a:lnTo>
                  <a:cubicBezTo>
                    <a:pt x="20233" y="1472"/>
                    <a:pt x="20270" y="1804"/>
                    <a:pt x="19811" y="1812"/>
                  </a:cubicBezTo>
                  <a:cubicBezTo>
                    <a:pt x="19602" y="1816"/>
                    <a:pt x="19061" y="1824"/>
                    <a:pt x="18601" y="1687"/>
                  </a:cubicBezTo>
                  <a:cubicBezTo>
                    <a:pt x="18560" y="1675"/>
                    <a:pt x="18452" y="1583"/>
                    <a:pt x="18302" y="1522"/>
                  </a:cubicBezTo>
                  <a:cubicBezTo>
                    <a:pt x="18096" y="1438"/>
                    <a:pt x="17979" y="1479"/>
                    <a:pt x="17509" y="1169"/>
                  </a:cubicBezTo>
                  <a:cubicBezTo>
                    <a:pt x="16900" y="766"/>
                    <a:pt x="16206" y="183"/>
                    <a:pt x="15997" y="16"/>
                  </a:cubicBezTo>
                  <a:cubicBezTo>
                    <a:pt x="15746" y="-87"/>
                    <a:pt x="15780" y="352"/>
                    <a:pt x="15621" y="367"/>
                  </a:cubicBezTo>
                  <a:cubicBezTo>
                    <a:pt x="15554" y="374"/>
                    <a:pt x="15403" y="562"/>
                    <a:pt x="15570" y="700"/>
                  </a:cubicBezTo>
                  <a:cubicBezTo>
                    <a:pt x="15794" y="885"/>
                    <a:pt x="16121" y="1297"/>
                    <a:pt x="15905" y="1297"/>
                  </a:cubicBezTo>
                  <a:cubicBezTo>
                    <a:pt x="15838" y="1297"/>
                    <a:pt x="15871" y="2352"/>
                    <a:pt x="15871" y="2352"/>
                  </a:cubicBezTo>
                  <a:cubicBezTo>
                    <a:pt x="15398" y="2680"/>
                    <a:pt x="15696" y="2570"/>
                    <a:pt x="15696" y="2754"/>
                  </a:cubicBezTo>
                  <a:cubicBezTo>
                    <a:pt x="15696" y="2836"/>
                    <a:pt x="15846" y="3288"/>
                    <a:pt x="15353" y="3288"/>
                  </a:cubicBezTo>
                  <a:cubicBezTo>
                    <a:pt x="14859" y="3288"/>
                    <a:pt x="14843" y="3282"/>
                    <a:pt x="14809" y="3219"/>
                  </a:cubicBezTo>
                  <a:cubicBezTo>
                    <a:pt x="14736" y="3081"/>
                    <a:pt x="14034" y="3245"/>
                    <a:pt x="14475" y="3558"/>
                  </a:cubicBezTo>
                  <a:cubicBezTo>
                    <a:pt x="14841" y="3818"/>
                    <a:pt x="13699" y="4132"/>
                    <a:pt x="13680" y="4375"/>
                  </a:cubicBezTo>
                  <a:cubicBezTo>
                    <a:pt x="13672" y="4482"/>
                    <a:pt x="13705" y="4777"/>
                    <a:pt x="13705" y="4777"/>
                  </a:cubicBezTo>
                  <a:cubicBezTo>
                    <a:pt x="13705" y="4777"/>
                    <a:pt x="14257" y="5097"/>
                    <a:pt x="14257" y="5160"/>
                  </a:cubicBezTo>
                  <a:cubicBezTo>
                    <a:pt x="14257" y="5486"/>
                    <a:pt x="13862" y="5671"/>
                    <a:pt x="14224" y="5832"/>
                  </a:cubicBezTo>
                  <a:cubicBezTo>
                    <a:pt x="14449" y="5932"/>
                    <a:pt x="14525" y="5995"/>
                    <a:pt x="14617" y="5832"/>
                  </a:cubicBezTo>
                  <a:cubicBezTo>
                    <a:pt x="14709" y="5669"/>
                    <a:pt x="14663" y="5332"/>
                    <a:pt x="14926" y="5304"/>
                  </a:cubicBezTo>
                  <a:cubicBezTo>
                    <a:pt x="15102" y="5286"/>
                    <a:pt x="15351" y="5650"/>
                    <a:pt x="15696" y="5172"/>
                  </a:cubicBezTo>
                  <a:lnTo>
                    <a:pt x="15152" y="5041"/>
                  </a:lnTo>
                  <a:lnTo>
                    <a:pt x="15144" y="4865"/>
                  </a:lnTo>
                  <a:cubicBezTo>
                    <a:pt x="14239" y="4972"/>
                    <a:pt x="14042" y="4237"/>
                    <a:pt x="14951" y="4237"/>
                  </a:cubicBezTo>
                  <a:cubicBezTo>
                    <a:pt x="15085" y="4237"/>
                    <a:pt x="15307" y="4560"/>
                    <a:pt x="15307" y="4560"/>
                  </a:cubicBezTo>
                  <a:cubicBezTo>
                    <a:pt x="15697" y="4056"/>
                    <a:pt x="16363" y="3949"/>
                    <a:pt x="16800" y="4193"/>
                  </a:cubicBezTo>
                  <a:cubicBezTo>
                    <a:pt x="17852" y="4779"/>
                    <a:pt x="17854" y="4550"/>
                    <a:pt x="18519" y="4824"/>
                  </a:cubicBezTo>
                  <a:cubicBezTo>
                    <a:pt x="18577" y="4264"/>
                    <a:pt x="18464" y="4062"/>
                    <a:pt x="19057" y="3588"/>
                  </a:cubicBezTo>
                  <a:cubicBezTo>
                    <a:pt x="19827" y="2971"/>
                    <a:pt x="19494" y="3309"/>
                    <a:pt x="20285" y="3282"/>
                  </a:cubicBezTo>
                  <a:cubicBezTo>
                    <a:pt x="20204" y="3240"/>
                    <a:pt x="20079" y="3036"/>
                    <a:pt x="20276" y="3039"/>
                  </a:cubicBezTo>
                  <a:cubicBezTo>
                    <a:pt x="20386" y="3041"/>
                    <a:pt x="20440" y="3174"/>
                    <a:pt x="20559" y="3146"/>
                  </a:cubicBezTo>
                  <a:cubicBezTo>
                    <a:pt x="20620" y="3132"/>
                    <a:pt x="20782" y="2929"/>
                    <a:pt x="20929" y="2924"/>
                  </a:cubicBezTo>
                  <a:cubicBezTo>
                    <a:pt x="21150" y="2918"/>
                    <a:pt x="21293" y="2665"/>
                    <a:pt x="21467" y="2547"/>
                  </a:cubicBezTo>
                  <a:cubicBezTo>
                    <a:pt x="21467" y="2547"/>
                    <a:pt x="21091" y="2698"/>
                    <a:pt x="20957" y="2591"/>
                  </a:cubicBezTo>
                  <a:cubicBezTo>
                    <a:pt x="20957" y="2591"/>
                    <a:pt x="20957" y="2591"/>
                    <a:pt x="20957" y="259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lIns="35195" tIns="35195" rIns="35195" bIns="35195" anchor="ctr"/>
            <a:lstStyle/>
            <a:p>
              <a:endParaRPr lang="id-ID" sz="236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AutoShape 9"/>
            <p:cNvSpPr/>
            <p:nvPr/>
          </p:nvSpPr>
          <p:spPr bwMode="auto">
            <a:xfrm>
              <a:off x="1092727" y="4358844"/>
              <a:ext cx="1637450" cy="28127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4D4E4C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 panose="02000000000000000000" charset="0"/>
                  <a:sym typeface="Arial" panose="020B0604020202020204" pitchFamily="34" charset="0"/>
                </a:rPr>
                <a:t>Hong Kong</a:t>
              </a:r>
              <a:endParaRPr lang="en-US" sz="2365" dirty="0">
                <a:latin typeface="Arial" panose="020B0604020202020204" pitchFamily="34" charset="0"/>
                <a:ea typeface="微软雅黑" panose="020B0503020204020204" pitchFamily="34" charset="-122"/>
                <a:cs typeface="Roboto" panose="02000000000000000000" charset="0"/>
                <a:sym typeface="Arial" panose="020B0604020202020204" pitchFamily="34" charset="0"/>
              </a:endParaRPr>
            </a:p>
          </p:txBody>
        </p:sp>
        <p:sp>
          <p:nvSpPr>
            <p:cNvPr id="11" name="AutoShape 10"/>
            <p:cNvSpPr/>
            <p:nvPr/>
          </p:nvSpPr>
          <p:spPr bwMode="auto">
            <a:xfrm>
              <a:off x="1239279" y="5039652"/>
              <a:ext cx="1097454" cy="2678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 defTabSz="434975">
                <a:defRPr/>
              </a:pPr>
              <a:r>
                <a:rPr lang="en-US" sz="1660" dirty="0">
                  <a:solidFill>
                    <a:srgbClr val="4D4E4C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 panose="02000000000000000000" charset="0"/>
                  <a:sym typeface="Arial" panose="020B0604020202020204" pitchFamily="34" charset="0"/>
                </a:rPr>
                <a:t>19,57%</a:t>
              </a:r>
              <a:endParaRPr lang="en-US" sz="2365" dirty="0">
                <a:latin typeface="Arial" panose="020B0604020202020204" pitchFamily="34" charset="0"/>
                <a:ea typeface="微软雅黑" panose="020B0503020204020204" pitchFamily="34" charset="-122"/>
                <a:cs typeface="Roboto" panose="02000000000000000000" charset="0"/>
                <a:sym typeface="Arial" panose="020B0604020202020204" pitchFamily="34" charset="0"/>
              </a:endParaRPr>
            </a:p>
          </p:txBody>
        </p:sp>
        <p:sp>
          <p:nvSpPr>
            <p:cNvPr id="12" name="AutoShape 11"/>
            <p:cNvSpPr/>
            <p:nvPr/>
          </p:nvSpPr>
          <p:spPr bwMode="auto">
            <a:xfrm>
              <a:off x="4483926" y="4358844"/>
              <a:ext cx="834600" cy="28127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4D4E4C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 panose="02000000000000000000" charset="0"/>
                  <a:sym typeface="Arial" panose="020B0604020202020204" pitchFamily="34" charset="0"/>
                </a:rPr>
                <a:t>China</a:t>
              </a:r>
              <a:endParaRPr lang="en-US" sz="2365" dirty="0">
                <a:latin typeface="Arial" panose="020B0604020202020204" pitchFamily="34" charset="0"/>
                <a:ea typeface="微软雅黑" panose="020B0503020204020204" pitchFamily="34" charset="-122"/>
                <a:cs typeface="Roboto" panose="02000000000000000000" charset="0"/>
                <a:sym typeface="Arial" panose="020B0604020202020204" pitchFamily="34" charset="0"/>
              </a:endParaRPr>
            </a:p>
          </p:txBody>
        </p:sp>
        <p:sp>
          <p:nvSpPr>
            <p:cNvPr id="13" name="AutoShape 12"/>
            <p:cNvSpPr/>
            <p:nvPr/>
          </p:nvSpPr>
          <p:spPr bwMode="auto">
            <a:xfrm>
              <a:off x="4096343" y="5039652"/>
              <a:ext cx="1222185" cy="2678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 defTabSz="434975">
                <a:defRPr/>
              </a:pPr>
              <a:r>
                <a:rPr lang="en-US" sz="1660" dirty="0">
                  <a:solidFill>
                    <a:srgbClr val="4D4E4C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 panose="02000000000000000000" charset="0"/>
                  <a:sym typeface="Arial" panose="020B0604020202020204" pitchFamily="34" charset="0"/>
                </a:rPr>
                <a:t>18,75%</a:t>
              </a:r>
              <a:endParaRPr lang="en-US" sz="2365" dirty="0">
                <a:latin typeface="Arial" panose="020B0604020202020204" pitchFamily="34" charset="0"/>
                <a:ea typeface="微软雅黑" panose="020B0503020204020204" pitchFamily="34" charset="-122"/>
                <a:cs typeface="Roboto" panose="02000000000000000000" charset="0"/>
                <a:sym typeface="Arial" panose="020B0604020202020204" pitchFamily="34" charset="0"/>
              </a:endParaRPr>
            </a:p>
          </p:txBody>
        </p:sp>
        <p:sp>
          <p:nvSpPr>
            <p:cNvPr id="14" name="AutoShape 13"/>
            <p:cNvSpPr/>
            <p:nvPr/>
          </p:nvSpPr>
          <p:spPr bwMode="auto">
            <a:xfrm>
              <a:off x="7734433" y="4358844"/>
              <a:ext cx="817858" cy="28127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4D4E4C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 panose="02000000000000000000" charset="0"/>
                  <a:sym typeface="Arial" panose="020B0604020202020204" pitchFamily="34" charset="0"/>
                </a:rPr>
                <a:t>USA</a:t>
              </a:r>
              <a:endParaRPr lang="en-US" sz="2365" dirty="0">
                <a:latin typeface="Arial" panose="020B0604020202020204" pitchFamily="34" charset="0"/>
                <a:ea typeface="微软雅黑" panose="020B0503020204020204" pitchFamily="34" charset="-122"/>
                <a:cs typeface="Roboto" panose="02000000000000000000" charset="0"/>
                <a:sym typeface="Arial" panose="020B0604020202020204" pitchFamily="34" charset="0"/>
              </a:endParaRPr>
            </a:p>
          </p:txBody>
        </p:sp>
        <p:sp>
          <p:nvSpPr>
            <p:cNvPr id="15" name="AutoShape 14"/>
            <p:cNvSpPr/>
            <p:nvPr/>
          </p:nvSpPr>
          <p:spPr bwMode="auto">
            <a:xfrm>
              <a:off x="7257280" y="5039652"/>
              <a:ext cx="1295011" cy="2678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 defTabSz="434975">
                <a:defRPr/>
              </a:pPr>
              <a:r>
                <a:rPr lang="en-US" sz="1660" dirty="0">
                  <a:solidFill>
                    <a:srgbClr val="4D4E4C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 panose="02000000000000000000" charset="0"/>
                  <a:sym typeface="Arial" panose="020B0604020202020204" pitchFamily="34" charset="0"/>
                </a:rPr>
                <a:t>18,36%</a:t>
              </a:r>
              <a:endParaRPr lang="en-US" sz="2365" dirty="0">
                <a:latin typeface="Arial" panose="020B0604020202020204" pitchFamily="34" charset="0"/>
                <a:ea typeface="微软雅黑" panose="020B0503020204020204" pitchFamily="34" charset="-122"/>
                <a:cs typeface="Roboto" panose="02000000000000000000" charset="0"/>
                <a:sym typeface="Arial" panose="020B0604020202020204" pitchFamily="34" charset="0"/>
              </a:endParaRPr>
            </a:p>
          </p:txBody>
        </p:sp>
        <p:sp>
          <p:nvSpPr>
            <p:cNvPr id="16" name="AutoShape 15"/>
            <p:cNvSpPr/>
            <p:nvPr/>
          </p:nvSpPr>
          <p:spPr bwMode="auto">
            <a:xfrm>
              <a:off x="10860211" y="4358844"/>
              <a:ext cx="821206" cy="28127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4D4E4C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 panose="02000000000000000000" charset="0"/>
                  <a:sym typeface="Arial" panose="020B0604020202020204" pitchFamily="34" charset="0"/>
                </a:rPr>
                <a:t>Japan</a:t>
              </a:r>
              <a:endParaRPr lang="en-US" sz="2365" dirty="0">
                <a:latin typeface="Arial" panose="020B0604020202020204" pitchFamily="34" charset="0"/>
                <a:ea typeface="微软雅黑" panose="020B0503020204020204" pitchFamily="34" charset="-122"/>
                <a:cs typeface="Roboto" panose="02000000000000000000" charset="0"/>
                <a:sym typeface="Arial" panose="020B0604020202020204" pitchFamily="34" charset="0"/>
              </a:endParaRPr>
            </a:p>
          </p:txBody>
        </p:sp>
        <p:sp>
          <p:nvSpPr>
            <p:cNvPr id="17" name="AutoShape 16"/>
            <p:cNvSpPr/>
            <p:nvPr/>
          </p:nvSpPr>
          <p:spPr bwMode="auto">
            <a:xfrm>
              <a:off x="10522855" y="5039652"/>
              <a:ext cx="1158562" cy="2678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 defTabSz="434975">
                <a:defRPr/>
              </a:pPr>
              <a:r>
                <a:rPr lang="en-US" sz="1660" dirty="0">
                  <a:solidFill>
                    <a:srgbClr val="4D4E4C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 panose="02000000000000000000" charset="0"/>
                  <a:sym typeface="Arial" panose="020B0604020202020204" pitchFamily="34" charset="0"/>
                </a:rPr>
                <a:t>6,17%</a:t>
              </a:r>
              <a:endParaRPr lang="en-US" sz="2365" dirty="0">
                <a:latin typeface="Arial" panose="020B0604020202020204" pitchFamily="34" charset="0"/>
                <a:ea typeface="微软雅黑" panose="020B0503020204020204" pitchFamily="34" charset="-122"/>
                <a:cs typeface="Roboto" panose="02000000000000000000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4819" name="组合 3"/>
          <p:cNvGrpSpPr/>
          <p:nvPr/>
        </p:nvGrpSpPr>
        <p:grpSpPr>
          <a:xfrm>
            <a:off x="152400" y="214313"/>
            <a:ext cx="5365750" cy="965200"/>
            <a:chOff x="193779" y="40265"/>
            <a:chExt cx="6466453" cy="1163332"/>
          </a:xfrm>
        </p:grpSpPr>
        <p:pic>
          <p:nvPicPr>
            <p:cNvPr id="34832" name="Picture 9" descr="F:\ppt素材\图标\我收集的图标\字体\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3077989" y="-2378646"/>
              <a:ext cx="899790" cy="62646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33" name="Picture 6" descr="F:\超棒ppt模板\中国风\中国风物件\maobi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779" y="40265"/>
              <a:ext cx="985348" cy="9853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34" name="TextBox 2"/>
            <p:cNvSpPr txBox="1"/>
            <p:nvPr/>
          </p:nvSpPr>
          <p:spPr>
            <a:xfrm>
              <a:off x="1585183" y="633875"/>
              <a:ext cx="2674359" cy="4451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单击此处添加标题</a:t>
              </a: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0160" y="635"/>
            <a:ext cx="12233275" cy="6891655"/>
          </a:xfrm>
          <a:prstGeom prst="rect">
            <a:avLst/>
          </a:prstGeom>
        </p:spPr>
      </p:pic>
      <p:pic>
        <p:nvPicPr>
          <p:cNvPr id="3072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850" y="3175"/>
            <a:ext cx="3900488" cy="412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60725"/>
            <a:ext cx="2849563" cy="3597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2350" y="1646238"/>
            <a:ext cx="1920875" cy="22066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25" name="组合 4"/>
          <p:cNvGrpSpPr/>
          <p:nvPr/>
        </p:nvGrpSpPr>
        <p:grpSpPr>
          <a:xfrm>
            <a:off x="2338388" y="946150"/>
            <a:ext cx="4557712" cy="3978275"/>
            <a:chOff x="2495600" y="260648"/>
            <a:chExt cx="4556769" cy="3977648"/>
          </a:xfrm>
        </p:grpSpPr>
        <p:pic>
          <p:nvPicPr>
            <p:cNvPr id="30730" name="图片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95600" y="260648"/>
              <a:ext cx="4556769" cy="39776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31" name="文本框 14"/>
            <p:cNvSpPr txBox="1"/>
            <p:nvPr/>
          </p:nvSpPr>
          <p:spPr>
            <a:xfrm>
              <a:off x="4213039" y="1769701"/>
              <a:ext cx="1103784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</a:t>
              </a:r>
            </a:p>
          </p:txBody>
        </p:sp>
      </p:grpSp>
      <p:grpSp>
        <p:nvGrpSpPr>
          <p:cNvPr id="30727" name="组合 20"/>
          <p:cNvGrpSpPr/>
          <p:nvPr/>
        </p:nvGrpSpPr>
        <p:grpSpPr>
          <a:xfrm>
            <a:off x="7200900" y="4124325"/>
            <a:ext cx="3878263" cy="1065213"/>
            <a:chOff x="5282798" y="2737911"/>
            <a:chExt cx="3877973" cy="1065858"/>
          </a:xfrm>
        </p:grpSpPr>
        <p:pic>
          <p:nvPicPr>
            <p:cNvPr id="30728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82798" y="2737911"/>
              <a:ext cx="3877973" cy="106585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29" name="文本框 22"/>
            <p:cNvSpPr txBox="1"/>
            <p:nvPr/>
          </p:nvSpPr>
          <p:spPr>
            <a:xfrm>
              <a:off x="5667376" y="3028950"/>
              <a:ext cx="165735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0160" y="635"/>
            <a:ext cx="12233275" cy="68916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102228" y="2602822"/>
            <a:ext cx="699781" cy="699782"/>
            <a:chOff x="1982097" y="1814457"/>
            <a:chExt cx="1034526" cy="1034526"/>
          </a:xfrm>
        </p:grpSpPr>
        <p:sp>
          <p:nvSpPr>
            <p:cNvPr id="7" name="矩形: 圆角 6"/>
            <p:cNvSpPr/>
            <p:nvPr/>
          </p:nvSpPr>
          <p:spPr>
            <a:xfrm rot="2700000">
              <a:off x="1982097" y="1814457"/>
              <a:ext cx="1034526" cy="1034526"/>
            </a:xfrm>
            <a:prstGeom prst="roundRect">
              <a:avLst>
                <a:gd name="adj" fmla="val 11964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65" dirty="0"/>
            </a:p>
          </p:txBody>
        </p:sp>
        <p:sp>
          <p:nvSpPr>
            <p:cNvPr id="8" name="矩形: 圆角 7"/>
            <p:cNvSpPr/>
            <p:nvPr/>
          </p:nvSpPr>
          <p:spPr>
            <a:xfrm rot="2700000">
              <a:off x="2070736" y="1903094"/>
              <a:ext cx="857250" cy="857250"/>
            </a:xfrm>
            <a:prstGeom prst="roundRect">
              <a:avLst>
                <a:gd name="adj" fmla="val 11964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65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311848" y="2813467"/>
            <a:ext cx="286003" cy="281029"/>
            <a:chOff x="2143125" y="3465513"/>
            <a:chExt cx="1460500" cy="1435100"/>
          </a:xfrm>
          <a:solidFill>
            <a:schemeClr val="bg1"/>
          </a:solidFill>
        </p:grpSpPr>
        <p:sp>
          <p:nvSpPr>
            <p:cNvPr id="10" name="Freeform 86"/>
            <p:cNvSpPr/>
            <p:nvPr/>
          </p:nvSpPr>
          <p:spPr bwMode="auto">
            <a:xfrm>
              <a:off x="2143125" y="3465513"/>
              <a:ext cx="1430337" cy="1420813"/>
            </a:xfrm>
            <a:custGeom>
              <a:avLst/>
              <a:gdLst>
                <a:gd name="T0" fmla="*/ 350 w 526"/>
                <a:gd name="T1" fmla="*/ 447 h 524"/>
                <a:gd name="T2" fmla="*/ 320 w 526"/>
                <a:gd name="T3" fmla="*/ 458 h 524"/>
                <a:gd name="T4" fmla="*/ 307 w 526"/>
                <a:gd name="T5" fmla="*/ 474 h 524"/>
                <a:gd name="T6" fmla="*/ 302 w 526"/>
                <a:gd name="T7" fmla="*/ 509 h 524"/>
                <a:gd name="T8" fmla="*/ 285 w 526"/>
                <a:gd name="T9" fmla="*/ 524 h 524"/>
                <a:gd name="T10" fmla="*/ 243 w 526"/>
                <a:gd name="T11" fmla="*/ 524 h 524"/>
                <a:gd name="T12" fmla="*/ 226 w 526"/>
                <a:gd name="T13" fmla="*/ 510 h 524"/>
                <a:gd name="T14" fmla="*/ 220 w 526"/>
                <a:gd name="T15" fmla="*/ 473 h 524"/>
                <a:gd name="T16" fmla="*/ 208 w 526"/>
                <a:gd name="T17" fmla="*/ 459 h 524"/>
                <a:gd name="T18" fmla="*/ 162 w 526"/>
                <a:gd name="T19" fmla="*/ 440 h 524"/>
                <a:gd name="T20" fmla="*/ 146 w 526"/>
                <a:gd name="T21" fmla="*/ 441 h 524"/>
                <a:gd name="T22" fmla="*/ 120 w 526"/>
                <a:gd name="T23" fmla="*/ 461 h 524"/>
                <a:gd name="T24" fmla="*/ 113 w 526"/>
                <a:gd name="T25" fmla="*/ 466 h 524"/>
                <a:gd name="T26" fmla="*/ 67 w 526"/>
                <a:gd name="T27" fmla="*/ 441 h 524"/>
                <a:gd name="T28" fmla="*/ 62 w 526"/>
                <a:gd name="T29" fmla="*/ 409 h 524"/>
                <a:gd name="T30" fmla="*/ 74 w 526"/>
                <a:gd name="T31" fmla="*/ 333 h 524"/>
                <a:gd name="T32" fmla="*/ 30 w 526"/>
                <a:gd name="T33" fmla="*/ 302 h 524"/>
                <a:gd name="T34" fmla="*/ 2 w 526"/>
                <a:gd name="T35" fmla="*/ 271 h 524"/>
                <a:gd name="T36" fmla="*/ 1 w 526"/>
                <a:gd name="T37" fmla="*/ 246 h 524"/>
                <a:gd name="T38" fmla="*/ 21 w 526"/>
                <a:gd name="T39" fmla="*/ 223 h 524"/>
                <a:gd name="T40" fmla="*/ 79 w 526"/>
                <a:gd name="T41" fmla="*/ 179 h 524"/>
                <a:gd name="T42" fmla="*/ 71 w 526"/>
                <a:gd name="T43" fmla="*/ 125 h 524"/>
                <a:gd name="T44" fmla="*/ 74 w 526"/>
                <a:gd name="T45" fmla="*/ 76 h 524"/>
                <a:gd name="T46" fmla="*/ 79 w 526"/>
                <a:gd name="T47" fmla="*/ 70 h 524"/>
                <a:gd name="T48" fmla="*/ 126 w 526"/>
                <a:gd name="T49" fmla="*/ 68 h 524"/>
                <a:gd name="T50" fmla="*/ 181 w 526"/>
                <a:gd name="T51" fmla="*/ 75 h 524"/>
                <a:gd name="T52" fmla="*/ 195 w 526"/>
                <a:gd name="T53" fmla="*/ 69 h 524"/>
                <a:gd name="T54" fmla="*/ 223 w 526"/>
                <a:gd name="T55" fmla="*/ 31 h 524"/>
                <a:gd name="T56" fmla="*/ 224 w 526"/>
                <a:gd name="T57" fmla="*/ 22 h 524"/>
                <a:gd name="T58" fmla="*/ 250 w 526"/>
                <a:gd name="T59" fmla="*/ 0 h 524"/>
                <a:gd name="T60" fmla="*/ 277 w 526"/>
                <a:gd name="T61" fmla="*/ 0 h 524"/>
                <a:gd name="T62" fmla="*/ 303 w 526"/>
                <a:gd name="T63" fmla="*/ 23 h 524"/>
                <a:gd name="T64" fmla="*/ 344 w 526"/>
                <a:gd name="T65" fmla="*/ 75 h 524"/>
                <a:gd name="T66" fmla="*/ 405 w 526"/>
                <a:gd name="T67" fmla="*/ 66 h 524"/>
                <a:gd name="T68" fmla="*/ 447 w 526"/>
                <a:gd name="T69" fmla="*/ 68 h 524"/>
                <a:gd name="T70" fmla="*/ 454 w 526"/>
                <a:gd name="T71" fmla="*/ 75 h 524"/>
                <a:gd name="T72" fmla="*/ 457 w 526"/>
                <a:gd name="T73" fmla="*/ 124 h 524"/>
                <a:gd name="T74" fmla="*/ 450 w 526"/>
                <a:gd name="T75" fmla="*/ 178 h 524"/>
                <a:gd name="T76" fmla="*/ 457 w 526"/>
                <a:gd name="T77" fmla="*/ 195 h 524"/>
                <a:gd name="T78" fmla="*/ 492 w 526"/>
                <a:gd name="T79" fmla="*/ 221 h 524"/>
                <a:gd name="T80" fmla="*/ 498 w 526"/>
                <a:gd name="T81" fmla="*/ 222 h 524"/>
                <a:gd name="T82" fmla="*/ 526 w 526"/>
                <a:gd name="T83" fmla="*/ 251 h 524"/>
                <a:gd name="T84" fmla="*/ 526 w 526"/>
                <a:gd name="T85" fmla="*/ 274 h 524"/>
                <a:gd name="T86" fmla="*/ 501 w 526"/>
                <a:gd name="T87" fmla="*/ 302 h 524"/>
                <a:gd name="T88" fmla="*/ 497 w 526"/>
                <a:gd name="T89" fmla="*/ 302 h 524"/>
                <a:gd name="T90" fmla="*/ 455 w 526"/>
                <a:gd name="T91" fmla="*/ 332 h 524"/>
                <a:gd name="T92" fmla="*/ 445 w 526"/>
                <a:gd name="T93" fmla="*/ 347 h 524"/>
                <a:gd name="T94" fmla="*/ 432 w 526"/>
                <a:gd name="T95" fmla="*/ 334 h 524"/>
                <a:gd name="T96" fmla="*/ 405 w 526"/>
                <a:gd name="T97" fmla="*/ 258 h 524"/>
                <a:gd name="T98" fmla="*/ 277 w 526"/>
                <a:gd name="T99" fmla="*/ 120 h 524"/>
                <a:gd name="T100" fmla="*/ 124 w 526"/>
                <a:gd name="T101" fmla="*/ 231 h 524"/>
                <a:gd name="T102" fmla="*/ 276 w 526"/>
                <a:gd name="T103" fmla="*/ 404 h 524"/>
                <a:gd name="T104" fmla="*/ 351 w 526"/>
                <a:gd name="T105" fmla="*/ 442 h 524"/>
                <a:gd name="T106" fmla="*/ 350 w 526"/>
                <a:gd name="T107" fmla="*/ 447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6" h="524">
                  <a:moveTo>
                    <a:pt x="350" y="447"/>
                  </a:moveTo>
                  <a:cubicBezTo>
                    <a:pt x="340" y="451"/>
                    <a:pt x="330" y="455"/>
                    <a:pt x="320" y="458"/>
                  </a:cubicBezTo>
                  <a:cubicBezTo>
                    <a:pt x="312" y="461"/>
                    <a:pt x="307" y="464"/>
                    <a:pt x="307" y="474"/>
                  </a:cubicBezTo>
                  <a:cubicBezTo>
                    <a:pt x="306" y="485"/>
                    <a:pt x="303" y="497"/>
                    <a:pt x="302" y="509"/>
                  </a:cubicBezTo>
                  <a:cubicBezTo>
                    <a:pt x="301" y="520"/>
                    <a:pt x="295" y="524"/>
                    <a:pt x="285" y="524"/>
                  </a:cubicBezTo>
                  <a:cubicBezTo>
                    <a:pt x="271" y="524"/>
                    <a:pt x="257" y="524"/>
                    <a:pt x="243" y="524"/>
                  </a:cubicBezTo>
                  <a:cubicBezTo>
                    <a:pt x="233" y="524"/>
                    <a:pt x="227" y="521"/>
                    <a:pt x="226" y="510"/>
                  </a:cubicBezTo>
                  <a:cubicBezTo>
                    <a:pt x="224" y="497"/>
                    <a:pt x="223" y="485"/>
                    <a:pt x="220" y="473"/>
                  </a:cubicBezTo>
                  <a:cubicBezTo>
                    <a:pt x="219" y="468"/>
                    <a:pt x="214" y="461"/>
                    <a:pt x="208" y="459"/>
                  </a:cubicBezTo>
                  <a:cubicBezTo>
                    <a:pt x="193" y="452"/>
                    <a:pt x="178" y="445"/>
                    <a:pt x="162" y="440"/>
                  </a:cubicBezTo>
                  <a:cubicBezTo>
                    <a:pt x="157" y="438"/>
                    <a:pt x="150" y="438"/>
                    <a:pt x="146" y="441"/>
                  </a:cubicBezTo>
                  <a:cubicBezTo>
                    <a:pt x="137" y="447"/>
                    <a:pt x="129" y="454"/>
                    <a:pt x="120" y="461"/>
                  </a:cubicBezTo>
                  <a:cubicBezTo>
                    <a:pt x="118" y="463"/>
                    <a:pt x="115" y="465"/>
                    <a:pt x="113" y="466"/>
                  </a:cubicBezTo>
                  <a:cubicBezTo>
                    <a:pt x="89" y="474"/>
                    <a:pt x="80" y="453"/>
                    <a:pt x="67" y="441"/>
                  </a:cubicBezTo>
                  <a:cubicBezTo>
                    <a:pt x="58" y="432"/>
                    <a:pt x="51" y="420"/>
                    <a:pt x="62" y="409"/>
                  </a:cubicBezTo>
                  <a:cubicBezTo>
                    <a:pt x="88" y="386"/>
                    <a:pt x="89" y="364"/>
                    <a:pt x="74" y="333"/>
                  </a:cubicBezTo>
                  <a:cubicBezTo>
                    <a:pt x="63" y="311"/>
                    <a:pt x="52" y="303"/>
                    <a:pt x="30" y="302"/>
                  </a:cubicBezTo>
                  <a:cubicBezTo>
                    <a:pt x="3" y="301"/>
                    <a:pt x="2" y="298"/>
                    <a:pt x="2" y="271"/>
                  </a:cubicBezTo>
                  <a:cubicBezTo>
                    <a:pt x="2" y="263"/>
                    <a:pt x="2" y="254"/>
                    <a:pt x="1" y="246"/>
                  </a:cubicBezTo>
                  <a:cubicBezTo>
                    <a:pt x="0" y="231"/>
                    <a:pt x="7" y="222"/>
                    <a:pt x="21" y="223"/>
                  </a:cubicBezTo>
                  <a:cubicBezTo>
                    <a:pt x="54" y="225"/>
                    <a:pt x="67" y="208"/>
                    <a:pt x="79" y="179"/>
                  </a:cubicBezTo>
                  <a:cubicBezTo>
                    <a:pt x="87" y="156"/>
                    <a:pt x="86" y="142"/>
                    <a:pt x="71" y="125"/>
                  </a:cubicBezTo>
                  <a:cubicBezTo>
                    <a:pt x="50" y="102"/>
                    <a:pt x="51" y="98"/>
                    <a:pt x="74" y="76"/>
                  </a:cubicBezTo>
                  <a:cubicBezTo>
                    <a:pt x="75" y="74"/>
                    <a:pt x="77" y="72"/>
                    <a:pt x="79" y="70"/>
                  </a:cubicBezTo>
                  <a:cubicBezTo>
                    <a:pt x="100" y="49"/>
                    <a:pt x="104" y="48"/>
                    <a:pt x="126" y="68"/>
                  </a:cubicBezTo>
                  <a:cubicBezTo>
                    <a:pt x="144" y="85"/>
                    <a:pt x="160" y="92"/>
                    <a:pt x="181" y="75"/>
                  </a:cubicBezTo>
                  <a:cubicBezTo>
                    <a:pt x="185" y="72"/>
                    <a:pt x="190" y="70"/>
                    <a:pt x="195" y="69"/>
                  </a:cubicBezTo>
                  <a:cubicBezTo>
                    <a:pt x="220" y="67"/>
                    <a:pt x="223" y="50"/>
                    <a:pt x="223" y="31"/>
                  </a:cubicBezTo>
                  <a:cubicBezTo>
                    <a:pt x="224" y="28"/>
                    <a:pt x="224" y="25"/>
                    <a:pt x="224" y="22"/>
                  </a:cubicBezTo>
                  <a:cubicBezTo>
                    <a:pt x="227" y="2"/>
                    <a:pt x="229" y="0"/>
                    <a:pt x="250" y="0"/>
                  </a:cubicBezTo>
                  <a:cubicBezTo>
                    <a:pt x="259" y="0"/>
                    <a:pt x="268" y="0"/>
                    <a:pt x="277" y="0"/>
                  </a:cubicBezTo>
                  <a:cubicBezTo>
                    <a:pt x="299" y="0"/>
                    <a:pt x="303" y="1"/>
                    <a:pt x="303" y="23"/>
                  </a:cubicBezTo>
                  <a:cubicBezTo>
                    <a:pt x="302" y="54"/>
                    <a:pt x="318" y="64"/>
                    <a:pt x="344" y="75"/>
                  </a:cubicBezTo>
                  <a:cubicBezTo>
                    <a:pt x="370" y="87"/>
                    <a:pt x="386" y="84"/>
                    <a:pt x="405" y="66"/>
                  </a:cubicBezTo>
                  <a:cubicBezTo>
                    <a:pt x="421" y="50"/>
                    <a:pt x="430" y="52"/>
                    <a:pt x="447" y="68"/>
                  </a:cubicBezTo>
                  <a:cubicBezTo>
                    <a:pt x="449" y="70"/>
                    <a:pt x="452" y="73"/>
                    <a:pt x="454" y="75"/>
                  </a:cubicBezTo>
                  <a:cubicBezTo>
                    <a:pt x="475" y="97"/>
                    <a:pt x="477" y="102"/>
                    <a:pt x="457" y="124"/>
                  </a:cubicBezTo>
                  <a:cubicBezTo>
                    <a:pt x="442" y="142"/>
                    <a:pt x="433" y="157"/>
                    <a:pt x="450" y="178"/>
                  </a:cubicBezTo>
                  <a:cubicBezTo>
                    <a:pt x="454" y="182"/>
                    <a:pt x="455" y="189"/>
                    <a:pt x="457" y="195"/>
                  </a:cubicBezTo>
                  <a:cubicBezTo>
                    <a:pt x="466" y="220"/>
                    <a:pt x="466" y="220"/>
                    <a:pt x="492" y="221"/>
                  </a:cubicBezTo>
                  <a:cubicBezTo>
                    <a:pt x="494" y="222"/>
                    <a:pt x="496" y="221"/>
                    <a:pt x="498" y="222"/>
                  </a:cubicBezTo>
                  <a:cubicBezTo>
                    <a:pt x="524" y="223"/>
                    <a:pt x="526" y="226"/>
                    <a:pt x="526" y="251"/>
                  </a:cubicBezTo>
                  <a:cubicBezTo>
                    <a:pt x="526" y="259"/>
                    <a:pt x="526" y="266"/>
                    <a:pt x="526" y="274"/>
                  </a:cubicBezTo>
                  <a:cubicBezTo>
                    <a:pt x="526" y="297"/>
                    <a:pt x="525" y="299"/>
                    <a:pt x="501" y="302"/>
                  </a:cubicBezTo>
                  <a:cubicBezTo>
                    <a:pt x="500" y="302"/>
                    <a:pt x="498" y="302"/>
                    <a:pt x="497" y="302"/>
                  </a:cubicBezTo>
                  <a:cubicBezTo>
                    <a:pt x="476" y="302"/>
                    <a:pt x="459" y="306"/>
                    <a:pt x="455" y="332"/>
                  </a:cubicBezTo>
                  <a:cubicBezTo>
                    <a:pt x="455" y="337"/>
                    <a:pt x="449" y="342"/>
                    <a:pt x="445" y="347"/>
                  </a:cubicBezTo>
                  <a:cubicBezTo>
                    <a:pt x="441" y="343"/>
                    <a:pt x="437" y="338"/>
                    <a:pt x="432" y="334"/>
                  </a:cubicBezTo>
                  <a:cubicBezTo>
                    <a:pt x="404" y="316"/>
                    <a:pt x="404" y="289"/>
                    <a:pt x="405" y="258"/>
                  </a:cubicBezTo>
                  <a:cubicBezTo>
                    <a:pt x="408" y="188"/>
                    <a:pt x="347" y="125"/>
                    <a:pt x="277" y="120"/>
                  </a:cubicBezTo>
                  <a:cubicBezTo>
                    <a:pt x="205" y="114"/>
                    <a:pt x="139" y="162"/>
                    <a:pt x="124" y="231"/>
                  </a:cubicBezTo>
                  <a:cubicBezTo>
                    <a:pt x="105" y="326"/>
                    <a:pt x="179" y="411"/>
                    <a:pt x="276" y="404"/>
                  </a:cubicBezTo>
                  <a:cubicBezTo>
                    <a:pt x="316" y="388"/>
                    <a:pt x="328" y="425"/>
                    <a:pt x="351" y="442"/>
                  </a:cubicBezTo>
                  <a:cubicBezTo>
                    <a:pt x="350" y="443"/>
                    <a:pt x="350" y="445"/>
                    <a:pt x="350" y="4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0140" tIns="60070" rIns="120140" bIns="60070" numCol="1" anchor="t" anchorCtr="0" compatLnSpc="1"/>
            <a:lstStyle/>
            <a:p>
              <a:endParaRPr lang="zh-CN" altLang="en-US" sz="2365"/>
            </a:p>
          </p:txBody>
        </p:sp>
        <p:sp>
          <p:nvSpPr>
            <p:cNvPr id="11" name="Freeform 87"/>
            <p:cNvSpPr>
              <a:spLocks noEditPoints="1"/>
            </p:cNvSpPr>
            <p:nvPr/>
          </p:nvSpPr>
          <p:spPr bwMode="auto">
            <a:xfrm>
              <a:off x="2540000" y="3883025"/>
              <a:ext cx="1063625" cy="1017588"/>
            </a:xfrm>
            <a:custGeom>
              <a:avLst/>
              <a:gdLst>
                <a:gd name="T0" fmla="*/ 17 w 391"/>
                <a:gd name="T1" fmla="*/ 74 h 375"/>
                <a:gd name="T2" fmla="*/ 57 w 391"/>
                <a:gd name="T3" fmla="*/ 108 h 375"/>
                <a:gd name="T4" fmla="*/ 77 w 391"/>
                <a:gd name="T5" fmla="*/ 111 h 375"/>
                <a:gd name="T6" fmla="*/ 100 w 391"/>
                <a:gd name="T7" fmla="*/ 86 h 375"/>
                <a:gd name="T8" fmla="*/ 110 w 391"/>
                <a:gd name="T9" fmla="*/ 73 h 375"/>
                <a:gd name="T10" fmla="*/ 113 w 391"/>
                <a:gd name="T11" fmla="*/ 46 h 375"/>
                <a:gd name="T12" fmla="*/ 78 w 391"/>
                <a:gd name="T13" fmla="*/ 11 h 375"/>
                <a:gd name="T14" fmla="*/ 142 w 391"/>
                <a:gd name="T15" fmla="*/ 6 h 375"/>
                <a:gd name="T16" fmla="*/ 225 w 391"/>
                <a:gd name="T17" fmla="*/ 126 h 375"/>
                <a:gd name="T18" fmla="*/ 241 w 391"/>
                <a:gd name="T19" fmla="*/ 157 h 375"/>
                <a:gd name="T20" fmla="*/ 250 w 391"/>
                <a:gd name="T21" fmla="*/ 164 h 375"/>
                <a:gd name="T22" fmla="*/ 328 w 391"/>
                <a:gd name="T23" fmla="*/ 245 h 375"/>
                <a:gd name="T24" fmla="*/ 370 w 391"/>
                <a:gd name="T25" fmla="*/ 286 h 375"/>
                <a:gd name="T26" fmla="*/ 374 w 391"/>
                <a:gd name="T27" fmla="*/ 353 h 375"/>
                <a:gd name="T28" fmla="*/ 306 w 391"/>
                <a:gd name="T29" fmla="*/ 358 h 375"/>
                <a:gd name="T30" fmla="*/ 293 w 391"/>
                <a:gd name="T31" fmla="*/ 346 h 375"/>
                <a:gd name="T32" fmla="*/ 165 w 391"/>
                <a:gd name="T33" fmla="*/ 223 h 375"/>
                <a:gd name="T34" fmla="*/ 143 w 391"/>
                <a:gd name="T35" fmla="*/ 216 h 375"/>
                <a:gd name="T36" fmla="*/ 12 w 391"/>
                <a:gd name="T37" fmla="*/ 89 h 375"/>
                <a:gd name="T38" fmla="*/ 17 w 391"/>
                <a:gd name="T39" fmla="*/ 74 h 375"/>
                <a:gd name="T40" fmla="*/ 360 w 391"/>
                <a:gd name="T41" fmla="*/ 335 h 375"/>
                <a:gd name="T42" fmla="*/ 342 w 391"/>
                <a:gd name="T43" fmla="*/ 323 h 375"/>
                <a:gd name="T44" fmla="*/ 334 w 391"/>
                <a:gd name="T45" fmla="*/ 333 h 375"/>
                <a:gd name="T46" fmla="*/ 346 w 391"/>
                <a:gd name="T47" fmla="*/ 343 h 375"/>
                <a:gd name="T48" fmla="*/ 360 w 391"/>
                <a:gd name="T49" fmla="*/ 33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1" h="375">
                  <a:moveTo>
                    <a:pt x="17" y="74"/>
                  </a:moveTo>
                  <a:cubicBezTo>
                    <a:pt x="32" y="87"/>
                    <a:pt x="46" y="97"/>
                    <a:pt x="57" y="108"/>
                  </a:cubicBezTo>
                  <a:cubicBezTo>
                    <a:pt x="64" y="115"/>
                    <a:pt x="71" y="116"/>
                    <a:pt x="77" y="111"/>
                  </a:cubicBezTo>
                  <a:cubicBezTo>
                    <a:pt x="86" y="103"/>
                    <a:pt x="92" y="94"/>
                    <a:pt x="100" y="86"/>
                  </a:cubicBezTo>
                  <a:cubicBezTo>
                    <a:pt x="104" y="82"/>
                    <a:pt x="106" y="77"/>
                    <a:pt x="110" y="73"/>
                  </a:cubicBezTo>
                  <a:cubicBezTo>
                    <a:pt x="122" y="64"/>
                    <a:pt x="123" y="57"/>
                    <a:pt x="113" y="46"/>
                  </a:cubicBezTo>
                  <a:cubicBezTo>
                    <a:pt x="102" y="35"/>
                    <a:pt x="91" y="24"/>
                    <a:pt x="78" y="11"/>
                  </a:cubicBezTo>
                  <a:cubicBezTo>
                    <a:pt x="101" y="0"/>
                    <a:pt x="121" y="1"/>
                    <a:pt x="142" y="6"/>
                  </a:cubicBezTo>
                  <a:cubicBezTo>
                    <a:pt x="187" y="17"/>
                    <a:pt x="233" y="63"/>
                    <a:pt x="225" y="126"/>
                  </a:cubicBezTo>
                  <a:cubicBezTo>
                    <a:pt x="223" y="140"/>
                    <a:pt x="226" y="151"/>
                    <a:pt x="241" y="157"/>
                  </a:cubicBezTo>
                  <a:cubicBezTo>
                    <a:pt x="244" y="158"/>
                    <a:pt x="247" y="161"/>
                    <a:pt x="250" y="164"/>
                  </a:cubicBezTo>
                  <a:cubicBezTo>
                    <a:pt x="276" y="191"/>
                    <a:pt x="302" y="218"/>
                    <a:pt x="328" y="245"/>
                  </a:cubicBezTo>
                  <a:cubicBezTo>
                    <a:pt x="341" y="259"/>
                    <a:pt x="356" y="272"/>
                    <a:pt x="370" y="286"/>
                  </a:cubicBezTo>
                  <a:cubicBezTo>
                    <a:pt x="390" y="307"/>
                    <a:pt x="391" y="333"/>
                    <a:pt x="374" y="353"/>
                  </a:cubicBezTo>
                  <a:cubicBezTo>
                    <a:pt x="356" y="373"/>
                    <a:pt x="330" y="375"/>
                    <a:pt x="306" y="358"/>
                  </a:cubicBezTo>
                  <a:cubicBezTo>
                    <a:pt x="302" y="355"/>
                    <a:pt x="297" y="350"/>
                    <a:pt x="293" y="346"/>
                  </a:cubicBezTo>
                  <a:cubicBezTo>
                    <a:pt x="251" y="305"/>
                    <a:pt x="208" y="264"/>
                    <a:pt x="165" y="223"/>
                  </a:cubicBezTo>
                  <a:cubicBezTo>
                    <a:pt x="160" y="218"/>
                    <a:pt x="150" y="215"/>
                    <a:pt x="143" y="216"/>
                  </a:cubicBezTo>
                  <a:cubicBezTo>
                    <a:pt x="67" y="230"/>
                    <a:pt x="0" y="167"/>
                    <a:pt x="12" y="89"/>
                  </a:cubicBezTo>
                  <a:cubicBezTo>
                    <a:pt x="12" y="85"/>
                    <a:pt x="14" y="81"/>
                    <a:pt x="17" y="74"/>
                  </a:cubicBezTo>
                  <a:close/>
                  <a:moveTo>
                    <a:pt x="360" y="335"/>
                  </a:moveTo>
                  <a:cubicBezTo>
                    <a:pt x="352" y="329"/>
                    <a:pt x="347" y="325"/>
                    <a:pt x="342" y="323"/>
                  </a:cubicBezTo>
                  <a:cubicBezTo>
                    <a:pt x="340" y="323"/>
                    <a:pt x="333" y="331"/>
                    <a:pt x="334" y="333"/>
                  </a:cubicBezTo>
                  <a:cubicBezTo>
                    <a:pt x="336" y="337"/>
                    <a:pt x="341" y="342"/>
                    <a:pt x="346" y="343"/>
                  </a:cubicBezTo>
                  <a:cubicBezTo>
                    <a:pt x="349" y="344"/>
                    <a:pt x="353" y="339"/>
                    <a:pt x="360" y="3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0140" tIns="60070" rIns="120140" bIns="60070" numCol="1" anchor="t" anchorCtr="0" compatLnSpc="1"/>
            <a:lstStyle/>
            <a:p>
              <a:endParaRPr lang="zh-CN" altLang="en-US" sz="2365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194140" y="2664229"/>
            <a:ext cx="699781" cy="699782"/>
            <a:chOff x="1982097" y="1814457"/>
            <a:chExt cx="1034526" cy="1034526"/>
          </a:xfrm>
        </p:grpSpPr>
        <p:sp>
          <p:nvSpPr>
            <p:cNvPr id="13" name="矩形: 圆角 12"/>
            <p:cNvSpPr/>
            <p:nvPr/>
          </p:nvSpPr>
          <p:spPr>
            <a:xfrm rot="2700000">
              <a:off x="1982097" y="1814457"/>
              <a:ext cx="1034526" cy="1034526"/>
            </a:xfrm>
            <a:prstGeom prst="roundRect">
              <a:avLst>
                <a:gd name="adj" fmla="val 11964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65" dirty="0"/>
            </a:p>
          </p:txBody>
        </p:sp>
        <p:sp>
          <p:nvSpPr>
            <p:cNvPr id="14" name="矩形: 圆角 13"/>
            <p:cNvSpPr/>
            <p:nvPr/>
          </p:nvSpPr>
          <p:spPr>
            <a:xfrm rot="2700000">
              <a:off x="2070736" y="1903094"/>
              <a:ext cx="857250" cy="857250"/>
            </a:xfrm>
            <a:prstGeom prst="roundRect">
              <a:avLst>
                <a:gd name="adj" fmla="val 11964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65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411624" y="2852109"/>
            <a:ext cx="264814" cy="320047"/>
            <a:chOff x="2520951" y="3482976"/>
            <a:chExt cx="1111250" cy="1343025"/>
          </a:xfrm>
          <a:solidFill>
            <a:schemeClr val="bg1"/>
          </a:solidFill>
        </p:grpSpPr>
        <p:sp>
          <p:nvSpPr>
            <p:cNvPr id="16" name="Freeform 187"/>
            <p:cNvSpPr/>
            <p:nvPr/>
          </p:nvSpPr>
          <p:spPr bwMode="auto">
            <a:xfrm>
              <a:off x="3084513" y="4090988"/>
              <a:ext cx="484188" cy="733425"/>
            </a:xfrm>
            <a:custGeom>
              <a:avLst/>
              <a:gdLst>
                <a:gd name="T0" fmla="*/ 530 w 532"/>
                <a:gd name="T1" fmla="*/ 0 h 809"/>
                <a:gd name="T2" fmla="*/ 530 w 532"/>
                <a:gd name="T3" fmla="*/ 157 h 809"/>
                <a:gd name="T4" fmla="*/ 502 w 532"/>
                <a:gd name="T5" fmla="*/ 163 h 809"/>
                <a:gd name="T6" fmla="*/ 420 w 532"/>
                <a:gd name="T7" fmla="*/ 268 h 809"/>
                <a:gd name="T8" fmla="*/ 420 w 532"/>
                <a:gd name="T9" fmla="*/ 380 h 809"/>
                <a:gd name="T10" fmla="*/ 514 w 532"/>
                <a:gd name="T11" fmla="*/ 487 h 809"/>
                <a:gd name="T12" fmla="*/ 530 w 532"/>
                <a:gd name="T13" fmla="*/ 490 h 809"/>
                <a:gd name="T14" fmla="*/ 530 w 532"/>
                <a:gd name="T15" fmla="*/ 582 h 809"/>
                <a:gd name="T16" fmla="*/ 496 w 532"/>
                <a:gd name="T17" fmla="*/ 638 h 809"/>
                <a:gd name="T18" fmla="*/ 402 w 532"/>
                <a:gd name="T19" fmla="*/ 689 h 809"/>
                <a:gd name="T20" fmla="*/ 1 w 532"/>
                <a:gd name="T21" fmla="*/ 809 h 809"/>
                <a:gd name="T22" fmla="*/ 0 w 532"/>
                <a:gd name="T23" fmla="*/ 798 h 809"/>
                <a:gd name="T24" fmla="*/ 1 w 532"/>
                <a:gd name="T25" fmla="*/ 310 h 809"/>
                <a:gd name="T26" fmla="*/ 10 w 532"/>
                <a:gd name="T27" fmla="*/ 234 h 809"/>
                <a:gd name="T28" fmla="*/ 93 w 532"/>
                <a:gd name="T29" fmla="*/ 149 h 809"/>
                <a:gd name="T30" fmla="*/ 524 w 532"/>
                <a:gd name="T31" fmla="*/ 1 h 809"/>
                <a:gd name="T32" fmla="*/ 530 w 532"/>
                <a:gd name="T33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2" h="809">
                  <a:moveTo>
                    <a:pt x="530" y="0"/>
                  </a:moveTo>
                  <a:cubicBezTo>
                    <a:pt x="530" y="53"/>
                    <a:pt x="530" y="105"/>
                    <a:pt x="530" y="157"/>
                  </a:cubicBezTo>
                  <a:cubicBezTo>
                    <a:pt x="520" y="159"/>
                    <a:pt x="511" y="160"/>
                    <a:pt x="502" y="163"/>
                  </a:cubicBezTo>
                  <a:cubicBezTo>
                    <a:pt x="452" y="176"/>
                    <a:pt x="420" y="216"/>
                    <a:pt x="420" y="268"/>
                  </a:cubicBezTo>
                  <a:cubicBezTo>
                    <a:pt x="420" y="305"/>
                    <a:pt x="420" y="343"/>
                    <a:pt x="420" y="380"/>
                  </a:cubicBezTo>
                  <a:cubicBezTo>
                    <a:pt x="421" y="436"/>
                    <a:pt x="458" y="479"/>
                    <a:pt x="514" y="487"/>
                  </a:cubicBezTo>
                  <a:cubicBezTo>
                    <a:pt x="519" y="488"/>
                    <a:pt x="524" y="489"/>
                    <a:pt x="530" y="490"/>
                  </a:cubicBezTo>
                  <a:cubicBezTo>
                    <a:pt x="530" y="521"/>
                    <a:pt x="532" y="552"/>
                    <a:pt x="530" y="582"/>
                  </a:cubicBezTo>
                  <a:cubicBezTo>
                    <a:pt x="529" y="606"/>
                    <a:pt x="514" y="623"/>
                    <a:pt x="496" y="638"/>
                  </a:cubicBezTo>
                  <a:cubicBezTo>
                    <a:pt x="468" y="662"/>
                    <a:pt x="436" y="679"/>
                    <a:pt x="402" y="689"/>
                  </a:cubicBezTo>
                  <a:cubicBezTo>
                    <a:pt x="269" y="730"/>
                    <a:pt x="135" y="769"/>
                    <a:pt x="1" y="809"/>
                  </a:cubicBezTo>
                  <a:cubicBezTo>
                    <a:pt x="1" y="806"/>
                    <a:pt x="0" y="802"/>
                    <a:pt x="0" y="798"/>
                  </a:cubicBezTo>
                  <a:cubicBezTo>
                    <a:pt x="0" y="635"/>
                    <a:pt x="0" y="473"/>
                    <a:pt x="1" y="310"/>
                  </a:cubicBezTo>
                  <a:cubicBezTo>
                    <a:pt x="1" y="284"/>
                    <a:pt x="4" y="259"/>
                    <a:pt x="10" y="234"/>
                  </a:cubicBezTo>
                  <a:cubicBezTo>
                    <a:pt x="21" y="191"/>
                    <a:pt x="50" y="160"/>
                    <a:pt x="93" y="149"/>
                  </a:cubicBezTo>
                  <a:cubicBezTo>
                    <a:pt x="240" y="111"/>
                    <a:pt x="383" y="58"/>
                    <a:pt x="524" y="1"/>
                  </a:cubicBezTo>
                  <a:cubicBezTo>
                    <a:pt x="526" y="1"/>
                    <a:pt x="527" y="1"/>
                    <a:pt x="5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0140" tIns="60070" rIns="120140" bIns="60070" numCol="1" anchor="t" anchorCtr="0" compatLnSpc="1"/>
            <a:lstStyle/>
            <a:p>
              <a:endParaRPr lang="zh-CN" altLang="en-US" sz="2365"/>
            </a:p>
          </p:txBody>
        </p:sp>
        <p:sp>
          <p:nvSpPr>
            <p:cNvPr id="17" name="Freeform 188"/>
            <p:cNvSpPr/>
            <p:nvPr/>
          </p:nvSpPr>
          <p:spPr bwMode="auto">
            <a:xfrm>
              <a:off x="2573338" y="4090988"/>
              <a:ext cx="482600" cy="735013"/>
            </a:xfrm>
            <a:custGeom>
              <a:avLst/>
              <a:gdLst>
                <a:gd name="T0" fmla="*/ 4 w 530"/>
                <a:gd name="T1" fmla="*/ 0 h 811"/>
                <a:gd name="T2" fmla="*/ 124 w 530"/>
                <a:gd name="T3" fmla="*/ 46 h 811"/>
                <a:gd name="T4" fmla="*/ 430 w 530"/>
                <a:gd name="T5" fmla="*/ 146 h 811"/>
                <a:gd name="T6" fmla="*/ 527 w 530"/>
                <a:gd name="T7" fmla="*/ 268 h 811"/>
                <a:gd name="T8" fmla="*/ 530 w 530"/>
                <a:gd name="T9" fmla="*/ 472 h 811"/>
                <a:gd name="T10" fmla="*/ 530 w 530"/>
                <a:gd name="T11" fmla="*/ 794 h 811"/>
                <a:gd name="T12" fmla="*/ 530 w 530"/>
                <a:gd name="T13" fmla="*/ 811 h 811"/>
                <a:gd name="T14" fmla="*/ 463 w 530"/>
                <a:gd name="T15" fmla="*/ 790 h 811"/>
                <a:gd name="T16" fmla="*/ 150 w 530"/>
                <a:gd name="T17" fmla="*/ 696 h 811"/>
                <a:gd name="T18" fmla="*/ 43 w 530"/>
                <a:gd name="T19" fmla="*/ 644 h 811"/>
                <a:gd name="T20" fmla="*/ 2 w 530"/>
                <a:gd name="T21" fmla="*/ 560 h 811"/>
                <a:gd name="T22" fmla="*/ 3 w 530"/>
                <a:gd name="T23" fmla="*/ 490 h 811"/>
                <a:gd name="T24" fmla="*/ 46 w 530"/>
                <a:gd name="T25" fmla="*/ 485 h 811"/>
                <a:gd name="T26" fmla="*/ 129 w 530"/>
                <a:gd name="T27" fmla="*/ 382 h 811"/>
                <a:gd name="T28" fmla="*/ 129 w 530"/>
                <a:gd name="T29" fmla="*/ 268 h 811"/>
                <a:gd name="T30" fmla="*/ 23 w 530"/>
                <a:gd name="T31" fmla="*/ 159 h 811"/>
                <a:gd name="T32" fmla="*/ 4 w 530"/>
                <a:gd name="T33" fmla="*/ 159 h 811"/>
                <a:gd name="T34" fmla="*/ 4 w 530"/>
                <a:gd name="T35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0" h="811">
                  <a:moveTo>
                    <a:pt x="4" y="0"/>
                  </a:moveTo>
                  <a:cubicBezTo>
                    <a:pt x="45" y="16"/>
                    <a:pt x="85" y="31"/>
                    <a:pt x="124" y="46"/>
                  </a:cubicBezTo>
                  <a:cubicBezTo>
                    <a:pt x="224" y="85"/>
                    <a:pt x="326" y="120"/>
                    <a:pt x="430" y="146"/>
                  </a:cubicBezTo>
                  <a:cubicBezTo>
                    <a:pt x="489" y="161"/>
                    <a:pt x="525" y="205"/>
                    <a:pt x="527" y="268"/>
                  </a:cubicBezTo>
                  <a:cubicBezTo>
                    <a:pt x="530" y="336"/>
                    <a:pt x="530" y="404"/>
                    <a:pt x="530" y="472"/>
                  </a:cubicBezTo>
                  <a:cubicBezTo>
                    <a:pt x="530" y="579"/>
                    <a:pt x="530" y="687"/>
                    <a:pt x="530" y="794"/>
                  </a:cubicBezTo>
                  <a:cubicBezTo>
                    <a:pt x="530" y="799"/>
                    <a:pt x="530" y="804"/>
                    <a:pt x="530" y="811"/>
                  </a:cubicBezTo>
                  <a:cubicBezTo>
                    <a:pt x="507" y="803"/>
                    <a:pt x="485" y="796"/>
                    <a:pt x="463" y="790"/>
                  </a:cubicBezTo>
                  <a:cubicBezTo>
                    <a:pt x="359" y="759"/>
                    <a:pt x="254" y="728"/>
                    <a:pt x="150" y="696"/>
                  </a:cubicBezTo>
                  <a:cubicBezTo>
                    <a:pt x="112" y="685"/>
                    <a:pt x="75" y="669"/>
                    <a:pt x="43" y="644"/>
                  </a:cubicBezTo>
                  <a:cubicBezTo>
                    <a:pt x="16" y="623"/>
                    <a:pt x="0" y="597"/>
                    <a:pt x="2" y="560"/>
                  </a:cubicBezTo>
                  <a:cubicBezTo>
                    <a:pt x="4" y="537"/>
                    <a:pt x="3" y="514"/>
                    <a:pt x="3" y="490"/>
                  </a:cubicBezTo>
                  <a:cubicBezTo>
                    <a:pt x="18" y="488"/>
                    <a:pt x="32" y="488"/>
                    <a:pt x="46" y="485"/>
                  </a:cubicBezTo>
                  <a:cubicBezTo>
                    <a:pt x="97" y="473"/>
                    <a:pt x="128" y="434"/>
                    <a:pt x="129" y="382"/>
                  </a:cubicBezTo>
                  <a:cubicBezTo>
                    <a:pt x="129" y="344"/>
                    <a:pt x="129" y="306"/>
                    <a:pt x="129" y="268"/>
                  </a:cubicBezTo>
                  <a:cubicBezTo>
                    <a:pt x="129" y="206"/>
                    <a:pt x="85" y="161"/>
                    <a:pt x="23" y="159"/>
                  </a:cubicBezTo>
                  <a:cubicBezTo>
                    <a:pt x="17" y="159"/>
                    <a:pt x="11" y="159"/>
                    <a:pt x="4" y="159"/>
                  </a:cubicBezTo>
                  <a:cubicBezTo>
                    <a:pt x="4" y="105"/>
                    <a:pt x="4" y="53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0140" tIns="60070" rIns="120140" bIns="60070" numCol="1" anchor="t" anchorCtr="0" compatLnSpc="1"/>
            <a:lstStyle/>
            <a:p>
              <a:endParaRPr lang="zh-CN" altLang="en-US" sz="2365"/>
            </a:p>
          </p:txBody>
        </p:sp>
        <p:sp>
          <p:nvSpPr>
            <p:cNvPr id="18" name="Freeform 189"/>
            <p:cNvSpPr/>
            <p:nvPr/>
          </p:nvSpPr>
          <p:spPr bwMode="auto">
            <a:xfrm>
              <a:off x="2840038" y="3482976"/>
              <a:ext cx="463550" cy="458788"/>
            </a:xfrm>
            <a:custGeom>
              <a:avLst/>
              <a:gdLst>
                <a:gd name="T0" fmla="*/ 508 w 508"/>
                <a:gd name="T1" fmla="*/ 253 h 507"/>
                <a:gd name="T2" fmla="*/ 256 w 508"/>
                <a:gd name="T3" fmla="*/ 507 h 507"/>
                <a:gd name="T4" fmla="*/ 0 w 508"/>
                <a:gd name="T5" fmla="*/ 252 h 507"/>
                <a:gd name="T6" fmla="*/ 252 w 508"/>
                <a:gd name="T7" fmla="*/ 0 h 507"/>
                <a:gd name="T8" fmla="*/ 508 w 508"/>
                <a:gd name="T9" fmla="*/ 253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" h="507">
                  <a:moveTo>
                    <a:pt x="508" y="253"/>
                  </a:moveTo>
                  <a:cubicBezTo>
                    <a:pt x="508" y="393"/>
                    <a:pt x="396" y="506"/>
                    <a:pt x="256" y="507"/>
                  </a:cubicBezTo>
                  <a:cubicBezTo>
                    <a:pt x="114" y="507"/>
                    <a:pt x="0" y="394"/>
                    <a:pt x="0" y="252"/>
                  </a:cubicBezTo>
                  <a:cubicBezTo>
                    <a:pt x="0" y="114"/>
                    <a:pt x="115" y="0"/>
                    <a:pt x="252" y="0"/>
                  </a:cubicBezTo>
                  <a:cubicBezTo>
                    <a:pt x="395" y="0"/>
                    <a:pt x="507" y="112"/>
                    <a:pt x="508" y="2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0140" tIns="60070" rIns="120140" bIns="60070" numCol="1" anchor="t" anchorCtr="0" compatLnSpc="1"/>
            <a:lstStyle/>
            <a:p>
              <a:endParaRPr lang="zh-CN" altLang="en-US" sz="2365"/>
            </a:p>
          </p:txBody>
        </p:sp>
        <p:sp>
          <p:nvSpPr>
            <p:cNvPr id="19" name="Freeform 190"/>
            <p:cNvSpPr/>
            <p:nvPr/>
          </p:nvSpPr>
          <p:spPr bwMode="auto">
            <a:xfrm>
              <a:off x="2797176" y="4003676"/>
              <a:ext cx="552450" cy="227013"/>
            </a:xfrm>
            <a:custGeom>
              <a:avLst/>
              <a:gdLst>
                <a:gd name="T0" fmla="*/ 299 w 607"/>
                <a:gd name="T1" fmla="*/ 252 h 252"/>
                <a:gd name="T2" fmla="*/ 169 w 607"/>
                <a:gd name="T3" fmla="*/ 179 h 252"/>
                <a:gd name="T4" fmla="*/ 12 w 607"/>
                <a:gd name="T5" fmla="*/ 131 h 252"/>
                <a:gd name="T6" fmla="*/ 0 w 607"/>
                <a:gd name="T7" fmla="*/ 127 h 252"/>
                <a:gd name="T8" fmla="*/ 180 w 607"/>
                <a:gd name="T9" fmla="*/ 6 h 252"/>
                <a:gd name="T10" fmla="*/ 279 w 607"/>
                <a:gd name="T11" fmla="*/ 2 h 252"/>
                <a:gd name="T12" fmla="*/ 427 w 607"/>
                <a:gd name="T13" fmla="*/ 6 h 252"/>
                <a:gd name="T14" fmla="*/ 607 w 607"/>
                <a:gd name="T15" fmla="*/ 123 h 252"/>
                <a:gd name="T16" fmla="*/ 597 w 607"/>
                <a:gd name="T17" fmla="*/ 128 h 252"/>
                <a:gd name="T18" fmla="*/ 409 w 607"/>
                <a:gd name="T19" fmla="*/ 185 h 252"/>
                <a:gd name="T20" fmla="*/ 299 w 607"/>
                <a:gd name="T2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7" h="252">
                  <a:moveTo>
                    <a:pt x="299" y="252"/>
                  </a:moveTo>
                  <a:cubicBezTo>
                    <a:pt x="266" y="209"/>
                    <a:pt x="219" y="192"/>
                    <a:pt x="169" y="179"/>
                  </a:cubicBezTo>
                  <a:cubicBezTo>
                    <a:pt x="116" y="166"/>
                    <a:pt x="64" y="148"/>
                    <a:pt x="12" y="131"/>
                  </a:cubicBezTo>
                  <a:cubicBezTo>
                    <a:pt x="8" y="130"/>
                    <a:pt x="5" y="128"/>
                    <a:pt x="0" y="127"/>
                  </a:cubicBezTo>
                  <a:cubicBezTo>
                    <a:pt x="43" y="60"/>
                    <a:pt x="102" y="18"/>
                    <a:pt x="180" y="6"/>
                  </a:cubicBezTo>
                  <a:cubicBezTo>
                    <a:pt x="213" y="1"/>
                    <a:pt x="246" y="2"/>
                    <a:pt x="279" y="2"/>
                  </a:cubicBezTo>
                  <a:cubicBezTo>
                    <a:pt x="328" y="2"/>
                    <a:pt x="378" y="0"/>
                    <a:pt x="427" y="6"/>
                  </a:cubicBezTo>
                  <a:cubicBezTo>
                    <a:pt x="504" y="16"/>
                    <a:pt x="563" y="58"/>
                    <a:pt x="607" y="123"/>
                  </a:cubicBezTo>
                  <a:cubicBezTo>
                    <a:pt x="603" y="125"/>
                    <a:pt x="600" y="127"/>
                    <a:pt x="597" y="128"/>
                  </a:cubicBezTo>
                  <a:cubicBezTo>
                    <a:pt x="534" y="147"/>
                    <a:pt x="472" y="167"/>
                    <a:pt x="409" y="185"/>
                  </a:cubicBezTo>
                  <a:cubicBezTo>
                    <a:pt x="364" y="198"/>
                    <a:pt x="337" y="213"/>
                    <a:pt x="299" y="2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0140" tIns="60070" rIns="120140" bIns="60070" numCol="1" anchor="t" anchorCtr="0" compatLnSpc="1"/>
            <a:lstStyle/>
            <a:p>
              <a:endParaRPr lang="zh-CN" altLang="en-US" sz="2365"/>
            </a:p>
          </p:txBody>
        </p:sp>
        <p:sp>
          <p:nvSpPr>
            <p:cNvPr id="20" name="Freeform 191"/>
            <p:cNvSpPr/>
            <p:nvPr/>
          </p:nvSpPr>
          <p:spPr bwMode="auto">
            <a:xfrm>
              <a:off x="2520951" y="4284663"/>
              <a:ext cx="125413" cy="198438"/>
            </a:xfrm>
            <a:custGeom>
              <a:avLst/>
              <a:gdLst>
                <a:gd name="T0" fmla="*/ 138 w 138"/>
                <a:gd name="T1" fmla="*/ 110 h 220"/>
                <a:gd name="T2" fmla="*/ 138 w 138"/>
                <a:gd name="T3" fmla="*/ 151 h 220"/>
                <a:gd name="T4" fmla="*/ 71 w 138"/>
                <a:gd name="T5" fmla="*/ 219 h 220"/>
                <a:gd name="T6" fmla="*/ 1 w 138"/>
                <a:gd name="T7" fmla="*/ 154 h 220"/>
                <a:gd name="T8" fmla="*/ 1 w 138"/>
                <a:gd name="T9" fmla="*/ 67 h 220"/>
                <a:gd name="T10" fmla="*/ 73 w 138"/>
                <a:gd name="T11" fmla="*/ 1 h 220"/>
                <a:gd name="T12" fmla="*/ 138 w 138"/>
                <a:gd name="T13" fmla="*/ 70 h 220"/>
                <a:gd name="T14" fmla="*/ 138 w 138"/>
                <a:gd name="T15" fmla="*/ 1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220">
                  <a:moveTo>
                    <a:pt x="138" y="110"/>
                  </a:moveTo>
                  <a:cubicBezTo>
                    <a:pt x="138" y="124"/>
                    <a:pt x="138" y="137"/>
                    <a:pt x="138" y="151"/>
                  </a:cubicBezTo>
                  <a:cubicBezTo>
                    <a:pt x="137" y="190"/>
                    <a:pt x="109" y="218"/>
                    <a:pt x="71" y="219"/>
                  </a:cubicBezTo>
                  <a:cubicBezTo>
                    <a:pt x="33" y="220"/>
                    <a:pt x="3" y="192"/>
                    <a:pt x="1" y="154"/>
                  </a:cubicBezTo>
                  <a:cubicBezTo>
                    <a:pt x="0" y="125"/>
                    <a:pt x="0" y="96"/>
                    <a:pt x="1" y="67"/>
                  </a:cubicBezTo>
                  <a:cubicBezTo>
                    <a:pt x="3" y="28"/>
                    <a:pt x="34" y="0"/>
                    <a:pt x="73" y="1"/>
                  </a:cubicBezTo>
                  <a:cubicBezTo>
                    <a:pt x="110" y="3"/>
                    <a:pt x="138" y="32"/>
                    <a:pt x="138" y="70"/>
                  </a:cubicBezTo>
                  <a:cubicBezTo>
                    <a:pt x="138" y="83"/>
                    <a:pt x="138" y="97"/>
                    <a:pt x="138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0140" tIns="60070" rIns="120140" bIns="60070" numCol="1" anchor="t" anchorCtr="0" compatLnSpc="1"/>
            <a:lstStyle/>
            <a:p>
              <a:endParaRPr lang="zh-CN" altLang="en-US" sz="2365"/>
            </a:p>
          </p:txBody>
        </p:sp>
        <p:sp>
          <p:nvSpPr>
            <p:cNvPr id="21" name="Freeform 192"/>
            <p:cNvSpPr/>
            <p:nvPr/>
          </p:nvSpPr>
          <p:spPr bwMode="auto">
            <a:xfrm>
              <a:off x="3506788" y="4284663"/>
              <a:ext cx="125413" cy="200025"/>
            </a:xfrm>
            <a:custGeom>
              <a:avLst/>
              <a:gdLst>
                <a:gd name="T0" fmla="*/ 1 w 139"/>
                <a:gd name="T1" fmla="*/ 110 h 221"/>
                <a:gd name="T2" fmla="*/ 1 w 139"/>
                <a:gd name="T3" fmla="*/ 69 h 221"/>
                <a:gd name="T4" fmla="*/ 66 w 139"/>
                <a:gd name="T5" fmla="*/ 1 h 221"/>
                <a:gd name="T6" fmla="*/ 137 w 139"/>
                <a:gd name="T7" fmla="*/ 64 h 221"/>
                <a:gd name="T8" fmla="*/ 137 w 139"/>
                <a:gd name="T9" fmla="*/ 154 h 221"/>
                <a:gd name="T10" fmla="*/ 66 w 139"/>
                <a:gd name="T11" fmla="*/ 219 h 221"/>
                <a:gd name="T12" fmla="*/ 1 w 139"/>
                <a:gd name="T13" fmla="*/ 149 h 221"/>
                <a:gd name="T14" fmla="*/ 1 w 139"/>
                <a:gd name="T15" fmla="*/ 110 h 221"/>
                <a:gd name="T16" fmla="*/ 1 w 139"/>
                <a:gd name="T17" fmla="*/ 1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221">
                  <a:moveTo>
                    <a:pt x="1" y="110"/>
                  </a:moveTo>
                  <a:cubicBezTo>
                    <a:pt x="1" y="96"/>
                    <a:pt x="0" y="83"/>
                    <a:pt x="1" y="69"/>
                  </a:cubicBezTo>
                  <a:cubicBezTo>
                    <a:pt x="1" y="31"/>
                    <a:pt x="29" y="3"/>
                    <a:pt x="66" y="1"/>
                  </a:cubicBezTo>
                  <a:cubicBezTo>
                    <a:pt x="103" y="0"/>
                    <a:pt x="135" y="27"/>
                    <a:pt x="137" y="64"/>
                  </a:cubicBezTo>
                  <a:cubicBezTo>
                    <a:pt x="139" y="94"/>
                    <a:pt x="139" y="125"/>
                    <a:pt x="137" y="154"/>
                  </a:cubicBezTo>
                  <a:cubicBezTo>
                    <a:pt x="135" y="193"/>
                    <a:pt x="102" y="221"/>
                    <a:pt x="66" y="219"/>
                  </a:cubicBezTo>
                  <a:cubicBezTo>
                    <a:pt x="29" y="217"/>
                    <a:pt x="1" y="188"/>
                    <a:pt x="1" y="149"/>
                  </a:cubicBezTo>
                  <a:cubicBezTo>
                    <a:pt x="1" y="136"/>
                    <a:pt x="1" y="123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0140" tIns="60070" rIns="120140" bIns="60070" numCol="1" anchor="t" anchorCtr="0" compatLnSpc="1"/>
            <a:lstStyle/>
            <a:p>
              <a:endParaRPr lang="zh-CN" altLang="en-US" sz="2365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799309" y="2621370"/>
            <a:ext cx="699781" cy="699782"/>
            <a:chOff x="1982097" y="1814457"/>
            <a:chExt cx="1034526" cy="1034526"/>
          </a:xfrm>
        </p:grpSpPr>
        <p:sp>
          <p:nvSpPr>
            <p:cNvPr id="23" name="矩形: 圆角 22"/>
            <p:cNvSpPr/>
            <p:nvPr/>
          </p:nvSpPr>
          <p:spPr>
            <a:xfrm rot="2700000">
              <a:off x="1982097" y="1814457"/>
              <a:ext cx="1034526" cy="1034526"/>
            </a:xfrm>
            <a:prstGeom prst="roundRect">
              <a:avLst>
                <a:gd name="adj" fmla="val 11964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65" dirty="0"/>
            </a:p>
          </p:txBody>
        </p:sp>
        <p:sp>
          <p:nvSpPr>
            <p:cNvPr id="24" name="矩形: 圆角 23"/>
            <p:cNvSpPr/>
            <p:nvPr/>
          </p:nvSpPr>
          <p:spPr>
            <a:xfrm rot="2700000">
              <a:off x="2070736" y="1903094"/>
              <a:ext cx="857250" cy="857250"/>
            </a:xfrm>
            <a:prstGeom prst="roundRect">
              <a:avLst>
                <a:gd name="adj" fmla="val 11964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65" dirty="0"/>
            </a:p>
          </p:txBody>
        </p:sp>
      </p:grpSp>
      <p:sp>
        <p:nvSpPr>
          <p:cNvPr id="25" name="Freeform 271"/>
          <p:cNvSpPr>
            <a:spLocks noEditPoints="1"/>
          </p:cNvSpPr>
          <p:nvPr/>
        </p:nvSpPr>
        <p:spPr bwMode="auto">
          <a:xfrm>
            <a:off x="7011640" y="2849874"/>
            <a:ext cx="247578" cy="273713"/>
          </a:xfrm>
          <a:custGeom>
            <a:avLst/>
            <a:gdLst>
              <a:gd name="T0" fmla="*/ 483 w 712"/>
              <a:gd name="T1" fmla="*/ 231 h 790"/>
              <a:gd name="T2" fmla="*/ 272 w 712"/>
              <a:gd name="T3" fmla="*/ 356 h 790"/>
              <a:gd name="T4" fmla="*/ 266 w 712"/>
              <a:gd name="T5" fmla="*/ 369 h 790"/>
              <a:gd name="T6" fmla="*/ 267 w 712"/>
              <a:gd name="T7" fmla="*/ 404 h 790"/>
              <a:gd name="T8" fmla="*/ 283 w 712"/>
              <a:gd name="T9" fmla="*/ 437 h 790"/>
              <a:gd name="T10" fmla="*/ 471 w 712"/>
              <a:gd name="T11" fmla="*/ 547 h 790"/>
              <a:gd name="T12" fmla="*/ 484 w 712"/>
              <a:gd name="T13" fmla="*/ 555 h 790"/>
              <a:gd name="T14" fmla="*/ 556 w 712"/>
              <a:gd name="T15" fmla="*/ 521 h 790"/>
              <a:gd name="T16" fmla="*/ 698 w 712"/>
              <a:gd name="T17" fmla="*/ 625 h 790"/>
              <a:gd name="T18" fmla="*/ 597 w 712"/>
              <a:gd name="T19" fmla="*/ 774 h 790"/>
              <a:gd name="T20" fmla="*/ 446 w 712"/>
              <a:gd name="T21" fmla="*/ 631 h 790"/>
              <a:gd name="T22" fmla="*/ 434 w 712"/>
              <a:gd name="T23" fmla="*/ 607 h 790"/>
              <a:gd name="T24" fmla="*/ 229 w 712"/>
              <a:gd name="T25" fmla="*/ 487 h 790"/>
              <a:gd name="T26" fmla="*/ 42 w 712"/>
              <a:gd name="T27" fmla="*/ 475 h 790"/>
              <a:gd name="T28" fmla="*/ 46 w 712"/>
              <a:gd name="T29" fmla="*/ 306 h 790"/>
              <a:gd name="T30" fmla="*/ 229 w 712"/>
              <a:gd name="T31" fmla="*/ 299 h 790"/>
              <a:gd name="T32" fmla="*/ 266 w 712"/>
              <a:gd name="T33" fmla="*/ 278 h 790"/>
              <a:gd name="T34" fmla="*/ 435 w 712"/>
              <a:gd name="T35" fmla="*/ 178 h 790"/>
              <a:gd name="T36" fmla="*/ 446 w 712"/>
              <a:gd name="T37" fmla="*/ 155 h 790"/>
              <a:gd name="T38" fmla="*/ 550 w 712"/>
              <a:gd name="T39" fmla="*/ 12 h 790"/>
              <a:gd name="T40" fmla="*/ 697 w 712"/>
              <a:gd name="T41" fmla="*/ 108 h 790"/>
              <a:gd name="T42" fmla="*/ 609 w 712"/>
              <a:gd name="T43" fmla="*/ 260 h 790"/>
              <a:gd name="T44" fmla="*/ 495 w 712"/>
              <a:gd name="T45" fmla="*/ 240 h 790"/>
              <a:gd name="T46" fmla="*/ 485 w 712"/>
              <a:gd name="T47" fmla="*/ 232 h 790"/>
              <a:gd name="T48" fmla="*/ 483 w 712"/>
              <a:gd name="T49" fmla="*/ 231 h 790"/>
              <a:gd name="T50" fmla="*/ 612 w 712"/>
              <a:gd name="T51" fmla="*/ 138 h 790"/>
              <a:gd name="T52" fmla="*/ 572 w 712"/>
              <a:gd name="T53" fmla="*/ 98 h 790"/>
              <a:gd name="T54" fmla="*/ 533 w 712"/>
              <a:gd name="T55" fmla="*/ 138 h 790"/>
              <a:gd name="T56" fmla="*/ 572 w 712"/>
              <a:gd name="T57" fmla="*/ 177 h 790"/>
              <a:gd name="T58" fmla="*/ 612 w 712"/>
              <a:gd name="T59" fmla="*/ 138 h 790"/>
              <a:gd name="T60" fmla="*/ 139 w 712"/>
              <a:gd name="T61" fmla="*/ 433 h 790"/>
              <a:gd name="T62" fmla="*/ 179 w 712"/>
              <a:gd name="T63" fmla="*/ 394 h 790"/>
              <a:gd name="T64" fmla="*/ 140 w 712"/>
              <a:gd name="T65" fmla="*/ 353 h 790"/>
              <a:gd name="T66" fmla="*/ 100 w 712"/>
              <a:gd name="T67" fmla="*/ 392 h 790"/>
              <a:gd name="T68" fmla="*/ 139 w 712"/>
              <a:gd name="T69" fmla="*/ 433 h 790"/>
              <a:gd name="T70" fmla="*/ 612 w 712"/>
              <a:gd name="T71" fmla="*/ 649 h 790"/>
              <a:gd name="T72" fmla="*/ 573 w 712"/>
              <a:gd name="T73" fmla="*/ 608 h 790"/>
              <a:gd name="T74" fmla="*/ 532 w 712"/>
              <a:gd name="T75" fmla="*/ 648 h 790"/>
              <a:gd name="T76" fmla="*/ 572 w 712"/>
              <a:gd name="T77" fmla="*/ 688 h 790"/>
              <a:gd name="T78" fmla="*/ 612 w 712"/>
              <a:gd name="T79" fmla="*/ 649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2" h="790">
                <a:moveTo>
                  <a:pt x="483" y="231"/>
                </a:moveTo>
                <a:cubicBezTo>
                  <a:pt x="412" y="273"/>
                  <a:pt x="342" y="314"/>
                  <a:pt x="272" y="356"/>
                </a:cubicBezTo>
                <a:cubicBezTo>
                  <a:pt x="268" y="358"/>
                  <a:pt x="266" y="365"/>
                  <a:pt x="266" y="369"/>
                </a:cubicBezTo>
                <a:cubicBezTo>
                  <a:pt x="266" y="381"/>
                  <a:pt x="269" y="393"/>
                  <a:pt x="267" y="404"/>
                </a:cubicBezTo>
                <a:cubicBezTo>
                  <a:pt x="263" y="420"/>
                  <a:pt x="268" y="429"/>
                  <a:pt x="283" y="437"/>
                </a:cubicBezTo>
                <a:cubicBezTo>
                  <a:pt x="346" y="473"/>
                  <a:pt x="408" y="511"/>
                  <a:pt x="471" y="547"/>
                </a:cubicBezTo>
                <a:cubicBezTo>
                  <a:pt x="475" y="550"/>
                  <a:pt x="479" y="552"/>
                  <a:pt x="484" y="555"/>
                </a:cubicBezTo>
                <a:cubicBezTo>
                  <a:pt x="505" y="537"/>
                  <a:pt x="529" y="525"/>
                  <a:pt x="556" y="521"/>
                </a:cubicBezTo>
                <a:cubicBezTo>
                  <a:pt x="622" y="512"/>
                  <a:pt x="687" y="560"/>
                  <a:pt x="698" y="625"/>
                </a:cubicBezTo>
                <a:cubicBezTo>
                  <a:pt x="709" y="696"/>
                  <a:pt x="665" y="761"/>
                  <a:pt x="597" y="774"/>
                </a:cubicBezTo>
                <a:cubicBezTo>
                  <a:pt x="510" y="790"/>
                  <a:pt x="434" y="719"/>
                  <a:pt x="446" y="631"/>
                </a:cubicBezTo>
                <a:cubicBezTo>
                  <a:pt x="448" y="619"/>
                  <a:pt x="445" y="613"/>
                  <a:pt x="434" y="607"/>
                </a:cubicBezTo>
                <a:cubicBezTo>
                  <a:pt x="366" y="568"/>
                  <a:pt x="297" y="527"/>
                  <a:pt x="229" y="487"/>
                </a:cubicBezTo>
                <a:cubicBezTo>
                  <a:pt x="164" y="542"/>
                  <a:pt x="84" y="526"/>
                  <a:pt x="42" y="475"/>
                </a:cubicBezTo>
                <a:cubicBezTo>
                  <a:pt x="0" y="425"/>
                  <a:pt x="3" y="354"/>
                  <a:pt x="46" y="306"/>
                </a:cubicBezTo>
                <a:cubicBezTo>
                  <a:pt x="83" y="265"/>
                  <a:pt x="159" y="241"/>
                  <a:pt x="229" y="299"/>
                </a:cubicBezTo>
                <a:cubicBezTo>
                  <a:pt x="241" y="292"/>
                  <a:pt x="253" y="285"/>
                  <a:pt x="266" y="278"/>
                </a:cubicBezTo>
                <a:cubicBezTo>
                  <a:pt x="322" y="245"/>
                  <a:pt x="378" y="211"/>
                  <a:pt x="435" y="178"/>
                </a:cubicBezTo>
                <a:cubicBezTo>
                  <a:pt x="445" y="172"/>
                  <a:pt x="447" y="166"/>
                  <a:pt x="446" y="155"/>
                </a:cubicBezTo>
                <a:cubicBezTo>
                  <a:pt x="437" y="86"/>
                  <a:pt x="483" y="23"/>
                  <a:pt x="550" y="12"/>
                </a:cubicBezTo>
                <a:cubicBezTo>
                  <a:pt x="617" y="0"/>
                  <a:pt x="681" y="42"/>
                  <a:pt x="697" y="108"/>
                </a:cubicBezTo>
                <a:cubicBezTo>
                  <a:pt x="712" y="174"/>
                  <a:pt x="674" y="241"/>
                  <a:pt x="609" y="260"/>
                </a:cubicBezTo>
                <a:cubicBezTo>
                  <a:pt x="568" y="273"/>
                  <a:pt x="530" y="265"/>
                  <a:pt x="495" y="240"/>
                </a:cubicBezTo>
                <a:cubicBezTo>
                  <a:pt x="492" y="238"/>
                  <a:pt x="488" y="235"/>
                  <a:pt x="485" y="232"/>
                </a:cubicBezTo>
                <a:cubicBezTo>
                  <a:pt x="484" y="232"/>
                  <a:pt x="484" y="232"/>
                  <a:pt x="483" y="231"/>
                </a:cubicBezTo>
                <a:close/>
                <a:moveTo>
                  <a:pt x="612" y="138"/>
                </a:moveTo>
                <a:cubicBezTo>
                  <a:pt x="612" y="115"/>
                  <a:pt x="595" y="98"/>
                  <a:pt x="572" y="98"/>
                </a:cubicBezTo>
                <a:cubicBezTo>
                  <a:pt x="550" y="98"/>
                  <a:pt x="532" y="115"/>
                  <a:pt x="533" y="138"/>
                </a:cubicBezTo>
                <a:cubicBezTo>
                  <a:pt x="533" y="160"/>
                  <a:pt x="550" y="177"/>
                  <a:pt x="572" y="177"/>
                </a:cubicBezTo>
                <a:cubicBezTo>
                  <a:pt x="594" y="178"/>
                  <a:pt x="612" y="160"/>
                  <a:pt x="612" y="138"/>
                </a:cubicBezTo>
                <a:close/>
                <a:moveTo>
                  <a:pt x="139" y="433"/>
                </a:moveTo>
                <a:cubicBezTo>
                  <a:pt x="162" y="433"/>
                  <a:pt x="179" y="416"/>
                  <a:pt x="179" y="394"/>
                </a:cubicBezTo>
                <a:cubicBezTo>
                  <a:pt x="180" y="371"/>
                  <a:pt x="163" y="354"/>
                  <a:pt x="140" y="353"/>
                </a:cubicBezTo>
                <a:cubicBezTo>
                  <a:pt x="118" y="353"/>
                  <a:pt x="100" y="370"/>
                  <a:pt x="100" y="392"/>
                </a:cubicBezTo>
                <a:cubicBezTo>
                  <a:pt x="100" y="415"/>
                  <a:pt x="117" y="432"/>
                  <a:pt x="139" y="433"/>
                </a:cubicBezTo>
                <a:close/>
                <a:moveTo>
                  <a:pt x="612" y="649"/>
                </a:moveTo>
                <a:cubicBezTo>
                  <a:pt x="612" y="626"/>
                  <a:pt x="595" y="609"/>
                  <a:pt x="573" y="608"/>
                </a:cubicBezTo>
                <a:cubicBezTo>
                  <a:pt x="550" y="608"/>
                  <a:pt x="533" y="625"/>
                  <a:pt x="532" y="648"/>
                </a:cubicBezTo>
                <a:cubicBezTo>
                  <a:pt x="532" y="670"/>
                  <a:pt x="549" y="688"/>
                  <a:pt x="572" y="688"/>
                </a:cubicBezTo>
                <a:cubicBezTo>
                  <a:pt x="594" y="688"/>
                  <a:pt x="612" y="671"/>
                  <a:pt x="612" y="6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0140" tIns="60070" rIns="120140" bIns="60070" numCol="1" anchor="t" anchorCtr="0" compatLnSpc="1"/>
          <a:lstStyle/>
          <a:p>
            <a:endParaRPr lang="zh-CN" altLang="en-US" sz="2365"/>
          </a:p>
        </p:txBody>
      </p:sp>
      <p:grpSp>
        <p:nvGrpSpPr>
          <p:cNvPr id="26" name="组合 25"/>
          <p:cNvGrpSpPr/>
          <p:nvPr/>
        </p:nvGrpSpPr>
        <p:grpSpPr>
          <a:xfrm>
            <a:off x="4404653" y="2621370"/>
            <a:ext cx="699781" cy="699782"/>
            <a:chOff x="1982097" y="1814457"/>
            <a:chExt cx="1034526" cy="1034526"/>
          </a:xfrm>
        </p:grpSpPr>
        <p:sp>
          <p:nvSpPr>
            <p:cNvPr id="27" name="矩形: 圆角 26"/>
            <p:cNvSpPr/>
            <p:nvPr/>
          </p:nvSpPr>
          <p:spPr>
            <a:xfrm rot="2700000">
              <a:off x="1982097" y="1814457"/>
              <a:ext cx="1034526" cy="1034526"/>
            </a:xfrm>
            <a:prstGeom prst="roundRect">
              <a:avLst>
                <a:gd name="adj" fmla="val 11964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65" dirty="0"/>
            </a:p>
          </p:txBody>
        </p:sp>
        <p:sp>
          <p:nvSpPr>
            <p:cNvPr id="28" name="矩形: 圆角 27"/>
            <p:cNvSpPr/>
            <p:nvPr/>
          </p:nvSpPr>
          <p:spPr>
            <a:xfrm rot="2700000">
              <a:off x="2070736" y="1903094"/>
              <a:ext cx="857250" cy="857250"/>
            </a:xfrm>
            <a:prstGeom prst="roundRect">
              <a:avLst>
                <a:gd name="adj" fmla="val 11964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65" dirty="0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600040" y="2816137"/>
            <a:ext cx="309007" cy="307451"/>
            <a:chOff x="1989138" y="5003800"/>
            <a:chExt cx="1577975" cy="1570038"/>
          </a:xfrm>
          <a:solidFill>
            <a:schemeClr val="bg1"/>
          </a:solidFill>
        </p:grpSpPr>
        <p:sp>
          <p:nvSpPr>
            <p:cNvPr id="30" name="Freeform 355"/>
            <p:cNvSpPr/>
            <p:nvPr/>
          </p:nvSpPr>
          <p:spPr bwMode="auto">
            <a:xfrm>
              <a:off x="1989138" y="5003800"/>
              <a:ext cx="1577975" cy="1570038"/>
            </a:xfrm>
            <a:custGeom>
              <a:avLst/>
              <a:gdLst>
                <a:gd name="T0" fmla="*/ 748 w 825"/>
                <a:gd name="T1" fmla="*/ 238 h 824"/>
                <a:gd name="T2" fmla="*/ 640 w 825"/>
                <a:gd name="T3" fmla="*/ 710 h 824"/>
                <a:gd name="T4" fmla="*/ 143 w 825"/>
                <a:gd name="T5" fmla="*/ 673 h 824"/>
                <a:gd name="T6" fmla="*/ 117 w 825"/>
                <a:gd name="T7" fmla="*/ 175 h 824"/>
                <a:gd name="T8" fmla="*/ 583 w 825"/>
                <a:gd name="T9" fmla="*/ 74 h 824"/>
                <a:gd name="T10" fmla="*/ 535 w 825"/>
                <a:gd name="T11" fmla="*/ 121 h 824"/>
                <a:gd name="T12" fmla="*/ 521 w 825"/>
                <a:gd name="T13" fmla="*/ 121 h 824"/>
                <a:gd name="T14" fmla="*/ 114 w 825"/>
                <a:gd name="T15" fmla="*/ 333 h 824"/>
                <a:gd name="T16" fmla="*/ 362 w 825"/>
                <a:gd name="T17" fmla="*/ 713 h 824"/>
                <a:gd name="T18" fmla="*/ 720 w 825"/>
                <a:gd name="T19" fmla="*/ 398 h 824"/>
                <a:gd name="T20" fmla="*/ 701 w 825"/>
                <a:gd name="T21" fmla="*/ 300 h 824"/>
                <a:gd name="T22" fmla="*/ 704 w 825"/>
                <a:gd name="T23" fmla="*/ 282 h 824"/>
                <a:gd name="T24" fmla="*/ 748 w 825"/>
                <a:gd name="T25" fmla="*/ 238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5" h="824">
                  <a:moveTo>
                    <a:pt x="748" y="238"/>
                  </a:moveTo>
                  <a:cubicBezTo>
                    <a:pt x="825" y="386"/>
                    <a:pt x="796" y="591"/>
                    <a:pt x="640" y="710"/>
                  </a:cubicBezTo>
                  <a:cubicBezTo>
                    <a:pt x="491" y="824"/>
                    <a:pt x="275" y="809"/>
                    <a:pt x="143" y="673"/>
                  </a:cubicBezTo>
                  <a:cubicBezTo>
                    <a:pt x="11" y="538"/>
                    <a:pt x="0" y="321"/>
                    <a:pt x="117" y="175"/>
                  </a:cubicBezTo>
                  <a:cubicBezTo>
                    <a:pt x="240" y="21"/>
                    <a:pt x="445" y="0"/>
                    <a:pt x="583" y="74"/>
                  </a:cubicBezTo>
                  <a:cubicBezTo>
                    <a:pt x="567" y="90"/>
                    <a:pt x="551" y="106"/>
                    <a:pt x="535" y="121"/>
                  </a:cubicBezTo>
                  <a:cubicBezTo>
                    <a:pt x="533" y="124"/>
                    <a:pt x="526" y="122"/>
                    <a:pt x="521" y="121"/>
                  </a:cubicBezTo>
                  <a:cubicBezTo>
                    <a:pt x="348" y="57"/>
                    <a:pt x="161" y="154"/>
                    <a:pt x="114" y="333"/>
                  </a:cubicBezTo>
                  <a:cubicBezTo>
                    <a:pt x="68" y="506"/>
                    <a:pt x="184" y="685"/>
                    <a:pt x="362" y="713"/>
                  </a:cubicBezTo>
                  <a:cubicBezTo>
                    <a:pt x="556" y="744"/>
                    <a:pt x="727" y="595"/>
                    <a:pt x="720" y="398"/>
                  </a:cubicBezTo>
                  <a:cubicBezTo>
                    <a:pt x="719" y="365"/>
                    <a:pt x="708" y="333"/>
                    <a:pt x="701" y="300"/>
                  </a:cubicBezTo>
                  <a:cubicBezTo>
                    <a:pt x="699" y="293"/>
                    <a:pt x="698" y="288"/>
                    <a:pt x="704" y="282"/>
                  </a:cubicBezTo>
                  <a:cubicBezTo>
                    <a:pt x="719" y="269"/>
                    <a:pt x="732" y="254"/>
                    <a:pt x="748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0140" tIns="60070" rIns="120140" bIns="60070" numCol="1" anchor="t" anchorCtr="0" compatLnSpc="1"/>
            <a:lstStyle/>
            <a:p>
              <a:endParaRPr lang="zh-CN" altLang="en-US" sz="2365"/>
            </a:p>
          </p:txBody>
        </p:sp>
        <p:sp>
          <p:nvSpPr>
            <p:cNvPr id="31" name="Freeform 356"/>
            <p:cNvSpPr/>
            <p:nvPr/>
          </p:nvSpPr>
          <p:spPr bwMode="auto">
            <a:xfrm>
              <a:off x="2268538" y="5272088"/>
              <a:ext cx="1000125" cy="1008063"/>
            </a:xfrm>
            <a:custGeom>
              <a:avLst/>
              <a:gdLst>
                <a:gd name="T0" fmla="*/ 387 w 523"/>
                <a:gd name="T1" fmla="*/ 62 h 529"/>
                <a:gd name="T2" fmla="*/ 341 w 523"/>
                <a:gd name="T3" fmla="*/ 105 h 529"/>
                <a:gd name="T4" fmla="*/ 322 w 523"/>
                <a:gd name="T5" fmla="*/ 106 h 529"/>
                <a:gd name="T6" fmla="*/ 126 w 523"/>
                <a:gd name="T7" fmla="*/ 171 h 529"/>
                <a:gd name="T8" fmla="*/ 134 w 523"/>
                <a:gd name="T9" fmla="*/ 378 h 529"/>
                <a:gd name="T10" fmla="*/ 334 w 523"/>
                <a:gd name="T11" fmla="*/ 426 h 529"/>
                <a:gd name="T12" fmla="*/ 436 w 523"/>
                <a:gd name="T13" fmla="*/ 247 h 529"/>
                <a:gd name="T14" fmla="*/ 428 w 523"/>
                <a:gd name="T15" fmla="*/ 212 h 529"/>
                <a:gd name="T16" fmla="*/ 433 w 523"/>
                <a:gd name="T17" fmla="*/ 188 h 529"/>
                <a:gd name="T18" fmla="*/ 472 w 523"/>
                <a:gd name="T19" fmla="*/ 148 h 529"/>
                <a:gd name="T20" fmla="*/ 429 w 523"/>
                <a:gd name="T21" fmla="*/ 445 h 529"/>
                <a:gd name="T22" fmla="*/ 105 w 523"/>
                <a:gd name="T23" fmla="*/ 446 h 529"/>
                <a:gd name="T24" fmla="*/ 76 w 523"/>
                <a:gd name="T25" fmla="*/ 123 h 529"/>
                <a:gd name="T26" fmla="*/ 387 w 523"/>
                <a:gd name="T27" fmla="*/ 62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3" h="529">
                  <a:moveTo>
                    <a:pt x="387" y="62"/>
                  </a:moveTo>
                  <a:cubicBezTo>
                    <a:pt x="371" y="77"/>
                    <a:pt x="357" y="92"/>
                    <a:pt x="341" y="105"/>
                  </a:cubicBezTo>
                  <a:cubicBezTo>
                    <a:pt x="337" y="109"/>
                    <a:pt x="328" y="108"/>
                    <a:pt x="322" y="106"/>
                  </a:cubicBezTo>
                  <a:cubicBezTo>
                    <a:pt x="249" y="82"/>
                    <a:pt x="169" y="108"/>
                    <a:pt x="126" y="171"/>
                  </a:cubicBezTo>
                  <a:cubicBezTo>
                    <a:pt x="82" y="234"/>
                    <a:pt x="86" y="318"/>
                    <a:pt x="134" y="378"/>
                  </a:cubicBezTo>
                  <a:cubicBezTo>
                    <a:pt x="182" y="436"/>
                    <a:pt x="265" y="456"/>
                    <a:pt x="334" y="426"/>
                  </a:cubicBezTo>
                  <a:cubicBezTo>
                    <a:pt x="405" y="395"/>
                    <a:pt x="447" y="322"/>
                    <a:pt x="436" y="247"/>
                  </a:cubicBezTo>
                  <a:cubicBezTo>
                    <a:pt x="435" y="235"/>
                    <a:pt x="432" y="223"/>
                    <a:pt x="428" y="212"/>
                  </a:cubicBezTo>
                  <a:cubicBezTo>
                    <a:pt x="424" y="202"/>
                    <a:pt x="426" y="195"/>
                    <a:pt x="433" y="188"/>
                  </a:cubicBezTo>
                  <a:cubicBezTo>
                    <a:pt x="447" y="175"/>
                    <a:pt x="459" y="162"/>
                    <a:pt x="472" y="148"/>
                  </a:cubicBezTo>
                  <a:cubicBezTo>
                    <a:pt x="523" y="225"/>
                    <a:pt x="523" y="359"/>
                    <a:pt x="429" y="445"/>
                  </a:cubicBezTo>
                  <a:cubicBezTo>
                    <a:pt x="337" y="529"/>
                    <a:pt x="197" y="529"/>
                    <a:pt x="105" y="446"/>
                  </a:cubicBezTo>
                  <a:cubicBezTo>
                    <a:pt x="13" y="362"/>
                    <a:pt x="0" y="224"/>
                    <a:pt x="76" y="123"/>
                  </a:cubicBezTo>
                  <a:cubicBezTo>
                    <a:pt x="147" y="28"/>
                    <a:pt x="285" y="0"/>
                    <a:pt x="38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0140" tIns="60070" rIns="120140" bIns="60070" numCol="1" anchor="t" anchorCtr="0" compatLnSpc="1"/>
            <a:lstStyle/>
            <a:p>
              <a:endParaRPr lang="zh-CN" altLang="en-US" sz="2365"/>
            </a:p>
          </p:txBody>
        </p:sp>
        <p:sp>
          <p:nvSpPr>
            <p:cNvPr id="32" name="Freeform 357"/>
            <p:cNvSpPr/>
            <p:nvPr/>
          </p:nvSpPr>
          <p:spPr bwMode="auto">
            <a:xfrm>
              <a:off x="2749550" y="5043488"/>
              <a:ext cx="768350" cy="760413"/>
            </a:xfrm>
            <a:custGeom>
              <a:avLst/>
              <a:gdLst>
                <a:gd name="T0" fmla="*/ 286 w 401"/>
                <a:gd name="T1" fmla="*/ 0 h 399"/>
                <a:gd name="T2" fmla="*/ 296 w 401"/>
                <a:gd name="T3" fmla="*/ 107 h 399"/>
                <a:gd name="T4" fmla="*/ 401 w 401"/>
                <a:gd name="T5" fmla="*/ 117 h 399"/>
                <a:gd name="T6" fmla="*/ 393 w 401"/>
                <a:gd name="T7" fmla="*/ 126 h 399"/>
                <a:gd name="T8" fmla="*/ 288 w 401"/>
                <a:gd name="T9" fmla="*/ 231 h 399"/>
                <a:gd name="T10" fmla="*/ 271 w 401"/>
                <a:gd name="T11" fmla="*/ 237 h 399"/>
                <a:gd name="T12" fmla="*/ 256 w 401"/>
                <a:gd name="T13" fmla="*/ 236 h 399"/>
                <a:gd name="T14" fmla="*/ 174 w 401"/>
                <a:gd name="T15" fmla="*/ 267 h 399"/>
                <a:gd name="T16" fmla="*/ 58 w 401"/>
                <a:gd name="T17" fmla="*/ 384 h 399"/>
                <a:gd name="T18" fmla="*/ 26 w 401"/>
                <a:gd name="T19" fmla="*/ 395 h 399"/>
                <a:gd name="T20" fmla="*/ 14 w 401"/>
                <a:gd name="T21" fmla="*/ 350 h 399"/>
                <a:gd name="T22" fmla="*/ 55 w 401"/>
                <a:gd name="T23" fmla="*/ 309 h 399"/>
                <a:gd name="T24" fmla="*/ 162 w 401"/>
                <a:gd name="T25" fmla="*/ 201 h 399"/>
                <a:gd name="T26" fmla="*/ 170 w 401"/>
                <a:gd name="T27" fmla="*/ 182 h 399"/>
                <a:gd name="T28" fmla="*/ 166 w 401"/>
                <a:gd name="T29" fmla="*/ 131 h 399"/>
                <a:gd name="T30" fmla="*/ 169 w 401"/>
                <a:gd name="T31" fmla="*/ 118 h 399"/>
                <a:gd name="T32" fmla="*/ 286 w 401"/>
                <a:gd name="T33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1" h="399">
                  <a:moveTo>
                    <a:pt x="286" y="0"/>
                  </a:moveTo>
                  <a:cubicBezTo>
                    <a:pt x="289" y="38"/>
                    <a:pt x="293" y="72"/>
                    <a:pt x="296" y="107"/>
                  </a:cubicBezTo>
                  <a:cubicBezTo>
                    <a:pt x="331" y="110"/>
                    <a:pt x="365" y="113"/>
                    <a:pt x="401" y="117"/>
                  </a:cubicBezTo>
                  <a:cubicBezTo>
                    <a:pt x="397" y="121"/>
                    <a:pt x="395" y="124"/>
                    <a:pt x="393" y="126"/>
                  </a:cubicBezTo>
                  <a:cubicBezTo>
                    <a:pt x="358" y="161"/>
                    <a:pt x="323" y="196"/>
                    <a:pt x="288" y="231"/>
                  </a:cubicBezTo>
                  <a:cubicBezTo>
                    <a:pt x="284" y="235"/>
                    <a:pt x="277" y="236"/>
                    <a:pt x="271" y="237"/>
                  </a:cubicBezTo>
                  <a:cubicBezTo>
                    <a:pt x="266" y="238"/>
                    <a:pt x="261" y="237"/>
                    <a:pt x="256" y="236"/>
                  </a:cubicBezTo>
                  <a:cubicBezTo>
                    <a:pt x="221" y="225"/>
                    <a:pt x="197" y="241"/>
                    <a:pt x="174" y="267"/>
                  </a:cubicBezTo>
                  <a:cubicBezTo>
                    <a:pt x="137" y="307"/>
                    <a:pt x="97" y="345"/>
                    <a:pt x="58" y="384"/>
                  </a:cubicBezTo>
                  <a:cubicBezTo>
                    <a:pt x="49" y="393"/>
                    <a:pt x="39" y="399"/>
                    <a:pt x="26" y="395"/>
                  </a:cubicBezTo>
                  <a:cubicBezTo>
                    <a:pt x="7" y="390"/>
                    <a:pt x="0" y="366"/>
                    <a:pt x="14" y="350"/>
                  </a:cubicBezTo>
                  <a:cubicBezTo>
                    <a:pt x="27" y="336"/>
                    <a:pt x="42" y="323"/>
                    <a:pt x="55" y="309"/>
                  </a:cubicBezTo>
                  <a:cubicBezTo>
                    <a:pt x="91" y="273"/>
                    <a:pt x="127" y="238"/>
                    <a:pt x="162" y="201"/>
                  </a:cubicBezTo>
                  <a:cubicBezTo>
                    <a:pt x="167" y="197"/>
                    <a:pt x="170" y="189"/>
                    <a:pt x="170" y="182"/>
                  </a:cubicBezTo>
                  <a:cubicBezTo>
                    <a:pt x="170" y="165"/>
                    <a:pt x="167" y="148"/>
                    <a:pt x="166" y="131"/>
                  </a:cubicBezTo>
                  <a:cubicBezTo>
                    <a:pt x="166" y="127"/>
                    <a:pt x="166" y="121"/>
                    <a:pt x="169" y="118"/>
                  </a:cubicBezTo>
                  <a:cubicBezTo>
                    <a:pt x="207" y="79"/>
                    <a:pt x="245" y="41"/>
                    <a:pt x="2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0140" tIns="60070" rIns="120140" bIns="60070" numCol="1" anchor="t" anchorCtr="0" compatLnSpc="1"/>
            <a:lstStyle/>
            <a:p>
              <a:endParaRPr lang="zh-CN" altLang="en-US" sz="2365"/>
            </a:p>
          </p:txBody>
        </p:sp>
        <p:sp>
          <p:nvSpPr>
            <p:cNvPr id="33" name="Freeform 358"/>
            <p:cNvSpPr/>
            <p:nvPr/>
          </p:nvSpPr>
          <p:spPr bwMode="auto">
            <a:xfrm>
              <a:off x="2562225" y="5576888"/>
              <a:ext cx="425450" cy="419100"/>
            </a:xfrm>
            <a:custGeom>
              <a:avLst/>
              <a:gdLst>
                <a:gd name="T0" fmla="*/ 126 w 222"/>
                <a:gd name="T1" fmla="*/ 12 h 220"/>
                <a:gd name="T2" fmla="*/ 88 w 222"/>
                <a:gd name="T3" fmla="*/ 46 h 220"/>
                <a:gd name="T4" fmla="*/ 89 w 222"/>
                <a:gd name="T5" fmla="*/ 133 h 220"/>
                <a:gd name="T6" fmla="*/ 175 w 222"/>
                <a:gd name="T7" fmla="*/ 133 h 220"/>
                <a:gd name="T8" fmla="*/ 211 w 222"/>
                <a:gd name="T9" fmla="*/ 95 h 220"/>
                <a:gd name="T10" fmla="*/ 167 w 222"/>
                <a:gd name="T11" fmla="*/ 196 h 220"/>
                <a:gd name="T12" fmla="*/ 43 w 222"/>
                <a:gd name="T13" fmla="*/ 185 h 220"/>
                <a:gd name="T14" fmla="*/ 21 w 222"/>
                <a:gd name="T15" fmla="*/ 61 h 220"/>
                <a:gd name="T16" fmla="*/ 126 w 222"/>
                <a:gd name="T17" fmla="*/ 1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220">
                  <a:moveTo>
                    <a:pt x="126" y="12"/>
                  </a:moveTo>
                  <a:cubicBezTo>
                    <a:pt x="113" y="23"/>
                    <a:pt x="100" y="34"/>
                    <a:pt x="88" y="46"/>
                  </a:cubicBezTo>
                  <a:cubicBezTo>
                    <a:pt x="63" y="72"/>
                    <a:pt x="64" y="109"/>
                    <a:pt x="89" y="133"/>
                  </a:cubicBezTo>
                  <a:cubicBezTo>
                    <a:pt x="113" y="157"/>
                    <a:pt x="150" y="157"/>
                    <a:pt x="175" y="133"/>
                  </a:cubicBezTo>
                  <a:cubicBezTo>
                    <a:pt x="188" y="121"/>
                    <a:pt x="199" y="108"/>
                    <a:pt x="211" y="95"/>
                  </a:cubicBezTo>
                  <a:cubicBezTo>
                    <a:pt x="222" y="131"/>
                    <a:pt x="201" y="174"/>
                    <a:pt x="167" y="196"/>
                  </a:cubicBezTo>
                  <a:cubicBezTo>
                    <a:pt x="128" y="220"/>
                    <a:pt x="77" y="215"/>
                    <a:pt x="43" y="185"/>
                  </a:cubicBezTo>
                  <a:cubicBezTo>
                    <a:pt x="9" y="153"/>
                    <a:pt x="0" y="103"/>
                    <a:pt x="21" y="61"/>
                  </a:cubicBezTo>
                  <a:cubicBezTo>
                    <a:pt x="41" y="23"/>
                    <a:pt x="84" y="0"/>
                    <a:pt x="1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0140" tIns="60070" rIns="120140" bIns="60070" numCol="1" anchor="t" anchorCtr="0" compatLnSpc="1"/>
            <a:lstStyle/>
            <a:p>
              <a:endParaRPr lang="zh-CN" altLang="en-US" sz="2365"/>
            </a:p>
          </p:txBody>
        </p:sp>
      </p:grpSp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1175584" y="3966176"/>
            <a:ext cx="1647928" cy="29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575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单击填加标题</a:t>
            </a:r>
            <a:endParaRPr lang="zh-CN" altLang="en-US" sz="1575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3838733" y="3953243"/>
            <a:ext cx="1647928" cy="29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575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单击填加标题</a:t>
            </a:r>
            <a:endParaRPr lang="zh-CN" altLang="en-US" sz="1575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6466634" y="3956995"/>
            <a:ext cx="1647928" cy="29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575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单击填加标题</a:t>
            </a:r>
            <a:endParaRPr lang="zh-CN" altLang="en-US" sz="1575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9133047" y="3948004"/>
            <a:ext cx="1647928" cy="29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575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单击填加标题</a:t>
            </a:r>
            <a:endParaRPr lang="zh-CN" altLang="en-US" sz="1575" b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34819" name="组合 3"/>
          <p:cNvGrpSpPr/>
          <p:nvPr/>
        </p:nvGrpSpPr>
        <p:grpSpPr>
          <a:xfrm>
            <a:off x="152400" y="214313"/>
            <a:ext cx="5365750" cy="965200"/>
            <a:chOff x="193779" y="40265"/>
            <a:chExt cx="6466453" cy="1163332"/>
          </a:xfrm>
        </p:grpSpPr>
        <p:pic>
          <p:nvPicPr>
            <p:cNvPr id="34832" name="Picture 9" descr="F:\ppt素材\图标\我收集的图标\字体\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3077989" y="-2378646"/>
              <a:ext cx="899790" cy="62646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33" name="Picture 6" descr="F:\超棒ppt模板\中国风\中国风物件\maobi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779" y="40265"/>
              <a:ext cx="985348" cy="9853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34" name="TextBox 2"/>
            <p:cNvSpPr txBox="1"/>
            <p:nvPr/>
          </p:nvSpPr>
          <p:spPr>
            <a:xfrm>
              <a:off x="1585183" y="633875"/>
              <a:ext cx="2674359" cy="4451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单击此处添加标题</a:t>
              </a: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9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0160" y="635"/>
            <a:ext cx="12233275" cy="6891655"/>
          </a:xfrm>
          <a:prstGeom prst="rect">
            <a:avLst/>
          </a:prstGeom>
        </p:spPr>
      </p:pic>
      <p:pic>
        <p:nvPicPr>
          <p:cNvPr id="31746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63800"/>
            <a:ext cx="6696075" cy="44100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1748" name="组合 9"/>
          <p:cNvGrpSpPr/>
          <p:nvPr/>
        </p:nvGrpSpPr>
        <p:grpSpPr>
          <a:xfrm>
            <a:off x="7145338" y="2581275"/>
            <a:ext cx="3789362" cy="955675"/>
            <a:chOff x="5282799" y="2848621"/>
            <a:chExt cx="3788756" cy="955148"/>
          </a:xfrm>
        </p:grpSpPr>
        <p:pic>
          <p:nvPicPr>
            <p:cNvPr id="31749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82799" y="2848621"/>
              <a:ext cx="3788756" cy="9551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50" name="文本框 11"/>
            <p:cNvSpPr txBox="1"/>
            <p:nvPr/>
          </p:nvSpPr>
          <p:spPr>
            <a:xfrm>
              <a:off x="5667376" y="3028950"/>
              <a:ext cx="165735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0795" y="-13335"/>
            <a:ext cx="12232640" cy="6905625"/>
          </a:xfrm>
          <a:prstGeom prst="rect">
            <a:avLst/>
          </a:prstGeom>
        </p:spPr>
      </p:pic>
      <p:pic>
        <p:nvPicPr>
          <p:cNvPr id="32771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0700" y="300038"/>
            <a:ext cx="2335213" cy="26400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2775" name="组合 11"/>
          <p:cNvGrpSpPr/>
          <p:nvPr/>
        </p:nvGrpSpPr>
        <p:grpSpPr>
          <a:xfrm>
            <a:off x="1147763" y="2708275"/>
            <a:ext cx="1123950" cy="2755900"/>
            <a:chOff x="9285384" y="3284984"/>
            <a:chExt cx="1124197" cy="2754597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9516739" y="3284984"/>
              <a:ext cx="0" cy="24482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0409581" y="3284984"/>
              <a:ext cx="0" cy="24482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81" name="文本框 14"/>
            <p:cNvSpPr txBox="1"/>
            <p:nvPr/>
          </p:nvSpPr>
          <p:spPr>
            <a:xfrm>
              <a:off x="9285384" y="3501008"/>
              <a:ext cx="1015663" cy="2538573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这一页可以做过渡页，无需太多文字</a:t>
              </a:r>
            </a:p>
            <a:p>
              <a:pPr lvl="0"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2776" name="组合 8"/>
          <p:cNvGrpSpPr/>
          <p:nvPr/>
        </p:nvGrpSpPr>
        <p:grpSpPr>
          <a:xfrm>
            <a:off x="2720975" y="2252663"/>
            <a:ext cx="649288" cy="1200150"/>
            <a:chOff x="6052193" y="2459361"/>
            <a:chExt cx="647776" cy="1199215"/>
          </a:xfrm>
        </p:grpSpPr>
        <p:pic>
          <p:nvPicPr>
            <p:cNvPr id="32777" name="Picture 4" descr="印章 源底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9389" y="2459361"/>
              <a:ext cx="630580" cy="11992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778" name="文本框 10"/>
            <p:cNvSpPr txBox="1"/>
            <p:nvPr/>
          </p:nvSpPr>
          <p:spPr>
            <a:xfrm>
              <a:off x="6052193" y="2705025"/>
              <a:ext cx="539764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4000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aa0a8817a69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35560" y="-59055"/>
            <a:ext cx="12232640" cy="6905625"/>
          </a:xfrm>
          <a:prstGeom prst="rect">
            <a:avLst/>
          </a:prstGeom>
        </p:spPr>
      </p:pic>
      <p:pic>
        <p:nvPicPr>
          <p:cNvPr id="15362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09888" y="1914525"/>
            <a:ext cx="1323975" cy="1925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图片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49563" y="2827338"/>
            <a:ext cx="1444625" cy="192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图片 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68613" y="3741738"/>
            <a:ext cx="1408112" cy="1925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图片 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825750" y="4654550"/>
            <a:ext cx="1493838" cy="1920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7" name="TextBox 13"/>
          <p:cNvSpPr txBox="1"/>
          <p:nvPr/>
        </p:nvSpPr>
        <p:spPr>
          <a:xfrm>
            <a:off x="5326063" y="692150"/>
            <a:ext cx="1916112" cy="8302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 defTabSz="1216025" eaLnBrk="1" hangingPunct="1">
              <a:spcBef>
                <a:spcPct val="20000"/>
              </a:spcBef>
            </a:pPr>
            <a:r>
              <a:rPr lang="zh-CN" altLang="en-US" sz="5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目 录</a:t>
            </a:r>
            <a:endParaRPr lang="en-US" altLang="x-none" sz="5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15368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1825" y="846138"/>
            <a:ext cx="1255713" cy="649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06875" y="846138"/>
            <a:ext cx="1254125" cy="6492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370" name="组合 1"/>
          <p:cNvGrpSpPr/>
          <p:nvPr/>
        </p:nvGrpSpPr>
        <p:grpSpPr>
          <a:xfrm>
            <a:off x="3668713" y="2454593"/>
            <a:ext cx="5443537" cy="672782"/>
            <a:chOff x="3758770" y="2454215"/>
            <a:chExt cx="5443236" cy="672407"/>
          </a:xfrm>
        </p:grpSpPr>
        <p:pic>
          <p:nvPicPr>
            <p:cNvPr id="15380" name="图片 15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3758770" y="2745757"/>
              <a:ext cx="5443236" cy="3808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81" name="TextBox 2"/>
            <p:cNvSpPr txBox="1"/>
            <p:nvPr/>
          </p:nvSpPr>
          <p:spPr>
            <a:xfrm>
              <a:off x="4867169" y="2454215"/>
              <a:ext cx="2981380" cy="4601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在此输入标题</a:t>
              </a:r>
            </a:p>
          </p:txBody>
        </p:sp>
      </p:grpSp>
      <p:grpSp>
        <p:nvGrpSpPr>
          <p:cNvPr id="15371" name="组合 24"/>
          <p:cNvGrpSpPr/>
          <p:nvPr/>
        </p:nvGrpSpPr>
        <p:grpSpPr>
          <a:xfrm>
            <a:off x="3668713" y="3392488"/>
            <a:ext cx="5443537" cy="652462"/>
            <a:chOff x="3758770" y="2474524"/>
            <a:chExt cx="5443236" cy="652098"/>
          </a:xfrm>
        </p:grpSpPr>
        <p:pic>
          <p:nvPicPr>
            <p:cNvPr id="15378" name="图片 25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3758770" y="2745757"/>
              <a:ext cx="5443236" cy="3808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79" name="TextBox 2"/>
            <p:cNvSpPr txBox="1"/>
            <p:nvPr/>
          </p:nvSpPr>
          <p:spPr>
            <a:xfrm>
              <a:off x="4867169" y="2474524"/>
              <a:ext cx="2981380" cy="4601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在此输入标题</a:t>
              </a:r>
              <a:endPara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5372" name="组合 28"/>
          <p:cNvGrpSpPr/>
          <p:nvPr/>
        </p:nvGrpSpPr>
        <p:grpSpPr>
          <a:xfrm>
            <a:off x="3668713" y="4311650"/>
            <a:ext cx="5443537" cy="652463"/>
            <a:chOff x="3758770" y="2474524"/>
            <a:chExt cx="5443236" cy="652098"/>
          </a:xfrm>
        </p:grpSpPr>
        <p:pic>
          <p:nvPicPr>
            <p:cNvPr id="15376" name="图片 29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3758770" y="2745757"/>
              <a:ext cx="5443236" cy="3808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77" name="TextBox 2"/>
            <p:cNvSpPr txBox="1"/>
            <p:nvPr/>
          </p:nvSpPr>
          <p:spPr>
            <a:xfrm>
              <a:off x="4867169" y="2474524"/>
              <a:ext cx="2981380" cy="46011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在此输入标题</a:t>
              </a:r>
              <a:endPara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5373" name="组合 32"/>
          <p:cNvGrpSpPr/>
          <p:nvPr/>
        </p:nvGrpSpPr>
        <p:grpSpPr>
          <a:xfrm>
            <a:off x="3668713" y="5230813"/>
            <a:ext cx="5443537" cy="650875"/>
            <a:chOff x="3758770" y="2474524"/>
            <a:chExt cx="5443236" cy="652098"/>
          </a:xfrm>
        </p:grpSpPr>
        <p:pic>
          <p:nvPicPr>
            <p:cNvPr id="15374" name="图片 33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3758770" y="2745757"/>
              <a:ext cx="5443236" cy="3808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75" name="TextBox 2"/>
            <p:cNvSpPr txBox="1"/>
            <p:nvPr/>
          </p:nvSpPr>
          <p:spPr>
            <a:xfrm>
              <a:off x="4867169" y="2474524"/>
              <a:ext cx="2981380" cy="4612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在此输入标题</a:t>
              </a:r>
              <a:endPara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0160" y="635"/>
            <a:ext cx="12233275" cy="6891655"/>
          </a:xfrm>
          <a:prstGeom prst="rect">
            <a:avLst/>
          </a:prstGeom>
        </p:spPr>
      </p:pic>
      <p:pic>
        <p:nvPicPr>
          <p:cNvPr id="3481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613" y="1917700"/>
            <a:ext cx="3170237" cy="20002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4819" name="组合 3"/>
          <p:cNvGrpSpPr/>
          <p:nvPr/>
        </p:nvGrpSpPr>
        <p:grpSpPr>
          <a:xfrm>
            <a:off x="152400" y="214313"/>
            <a:ext cx="5365750" cy="965200"/>
            <a:chOff x="193779" y="40265"/>
            <a:chExt cx="6466453" cy="1163332"/>
          </a:xfrm>
        </p:grpSpPr>
        <p:pic>
          <p:nvPicPr>
            <p:cNvPr id="34832" name="Picture 9" descr="F:\ppt素材\图标\我收集的图标\字体\3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3077989" y="-2378646"/>
              <a:ext cx="899790" cy="62646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33" name="Picture 6" descr="F:\超棒ppt模板\中国风\中国风物件\maobi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3779" y="40265"/>
              <a:ext cx="985348" cy="9853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34" name="TextBox 2"/>
            <p:cNvSpPr txBox="1"/>
            <p:nvPr/>
          </p:nvSpPr>
          <p:spPr>
            <a:xfrm>
              <a:off x="1585183" y="633875"/>
              <a:ext cx="2674359" cy="4451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单击此处添加标题</a:t>
              </a: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" name="Rectangle 5"/>
          <p:cNvSpPr/>
          <p:nvPr/>
        </p:nvSpPr>
        <p:spPr>
          <a:xfrm>
            <a:off x="4673600" y="1914525"/>
            <a:ext cx="3113088" cy="19939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7823200" y="1914525"/>
            <a:ext cx="3144838" cy="1993900"/>
          </a:xfrm>
          <a:prstGeom prst="rect">
            <a:avLst/>
          </a:prstGeom>
          <a:solidFill>
            <a:srgbClr val="626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4822" name="组合 10"/>
          <p:cNvGrpSpPr/>
          <p:nvPr/>
        </p:nvGrpSpPr>
        <p:grpSpPr>
          <a:xfrm>
            <a:off x="1284288" y="4319588"/>
            <a:ext cx="2798762" cy="461962"/>
            <a:chOff x="529470" y="-677866"/>
            <a:chExt cx="2297743" cy="514350"/>
          </a:xfrm>
        </p:grpSpPr>
        <p:sp>
          <p:nvSpPr>
            <p:cNvPr id="12" name="圆角矩形 11"/>
            <p:cNvSpPr/>
            <p:nvPr/>
          </p:nvSpPr>
          <p:spPr>
            <a:xfrm>
              <a:off x="663490" y="-677866"/>
              <a:ext cx="2029704" cy="5143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831" name="文本框 12"/>
            <p:cNvSpPr txBox="1"/>
            <p:nvPr/>
          </p:nvSpPr>
          <p:spPr>
            <a:xfrm>
              <a:off x="529470" y="-626211"/>
              <a:ext cx="2297743" cy="4110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823" name="TextBox 13"/>
          <p:cNvSpPr txBox="1"/>
          <p:nvPr/>
        </p:nvSpPr>
        <p:spPr>
          <a:xfrm>
            <a:off x="8215313" y="2544763"/>
            <a:ext cx="2336800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x-none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24" name="TextBox 13"/>
          <p:cNvSpPr txBox="1"/>
          <p:nvPr/>
        </p:nvSpPr>
        <p:spPr>
          <a:xfrm>
            <a:off x="8418513" y="2898775"/>
            <a:ext cx="2046287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25" name="TextBox 13"/>
          <p:cNvSpPr txBox="1"/>
          <p:nvPr/>
        </p:nvSpPr>
        <p:spPr>
          <a:xfrm>
            <a:off x="4979988" y="2544763"/>
            <a:ext cx="2338387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x-none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26" name="TextBox 13"/>
          <p:cNvSpPr txBox="1"/>
          <p:nvPr/>
        </p:nvSpPr>
        <p:spPr>
          <a:xfrm>
            <a:off x="5184775" y="2898775"/>
            <a:ext cx="2044700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20320" y="-16510"/>
            <a:ext cx="12233275" cy="6891655"/>
          </a:xfrm>
          <a:prstGeom prst="rect">
            <a:avLst/>
          </a:prstGeom>
        </p:spPr>
      </p:pic>
      <p:pic>
        <p:nvPicPr>
          <p:cNvPr id="2150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250" y="3678238"/>
            <a:ext cx="4857750" cy="31797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509" name="组合 10"/>
          <p:cNvGrpSpPr/>
          <p:nvPr/>
        </p:nvGrpSpPr>
        <p:grpSpPr>
          <a:xfrm>
            <a:off x="1373188" y="2381250"/>
            <a:ext cx="3789362" cy="955675"/>
            <a:chOff x="5282799" y="2848621"/>
            <a:chExt cx="3788756" cy="955148"/>
          </a:xfrm>
        </p:grpSpPr>
        <p:pic>
          <p:nvPicPr>
            <p:cNvPr id="21510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82799" y="2848621"/>
              <a:ext cx="3788756" cy="9551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11" name="文本框 12"/>
            <p:cNvSpPr txBox="1"/>
            <p:nvPr/>
          </p:nvSpPr>
          <p:spPr>
            <a:xfrm>
              <a:off x="5667376" y="3028950"/>
              <a:ext cx="165735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0160" y="635"/>
            <a:ext cx="12233275" cy="689165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625347" y="1985559"/>
            <a:ext cx="5120072" cy="3790106"/>
            <a:chOff x="6599582" y="1854823"/>
            <a:chExt cx="5120072" cy="3790106"/>
          </a:xfrm>
        </p:grpSpPr>
        <p:grpSp>
          <p:nvGrpSpPr>
            <p:cNvPr id="14" name="组合 13"/>
            <p:cNvGrpSpPr/>
            <p:nvPr/>
          </p:nvGrpSpPr>
          <p:grpSpPr>
            <a:xfrm>
              <a:off x="7151317" y="1854823"/>
              <a:ext cx="4568337" cy="3790106"/>
              <a:chOff x="6634482" y="1489308"/>
              <a:chExt cx="4568337" cy="3790106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6634482" y="1489308"/>
                <a:ext cx="4568337" cy="725904"/>
                <a:chOff x="7774462" y="2224632"/>
                <a:chExt cx="4675831" cy="725904"/>
              </a:xfrm>
            </p:grpSpPr>
            <p:sp>
              <p:nvSpPr>
                <p:cNvPr id="29" name="文本框 28"/>
                <p:cNvSpPr txBox="1"/>
                <p:nvPr/>
              </p:nvSpPr>
              <p:spPr>
                <a:xfrm>
                  <a:off x="7774462" y="2612815"/>
                  <a:ext cx="4675831" cy="337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7774462" y="2224632"/>
                  <a:ext cx="2852530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dirty="0">
                      <a:solidFill>
                        <a:schemeClr val="tx1"/>
                      </a:solidFill>
                    </a:rPr>
                    <a:t>点击此处更换标题</a:t>
                  </a: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6634482" y="2510709"/>
                <a:ext cx="4568337" cy="725904"/>
                <a:chOff x="7774462" y="2224632"/>
                <a:chExt cx="4675831" cy="725904"/>
              </a:xfrm>
            </p:grpSpPr>
            <p:sp>
              <p:nvSpPr>
                <p:cNvPr id="27" name="文本框 26"/>
                <p:cNvSpPr txBox="1"/>
                <p:nvPr/>
              </p:nvSpPr>
              <p:spPr>
                <a:xfrm>
                  <a:off x="7774462" y="2612815"/>
                  <a:ext cx="4675831" cy="337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7774462" y="2224632"/>
                  <a:ext cx="2852530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dirty="0">
                      <a:solidFill>
                        <a:schemeClr val="tx1"/>
                      </a:solidFill>
                    </a:rPr>
                    <a:t>点击此处更换标题</a:t>
                  </a:r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6634482" y="3532110"/>
                <a:ext cx="4568337" cy="725904"/>
                <a:chOff x="7774462" y="2224632"/>
                <a:chExt cx="4675831" cy="725904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7774462" y="2612815"/>
                  <a:ext cx="4675831" cy="337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7774462" y="2224632"/>
                  <a:ext cx="2852530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dirty="0">
                      <a:solidFill>
                        <a:schemeClr val="tx1"/>
                      </a:solidFill>
                    </a:rPr>
                    <a:t>点击此处更换标题</a:t>
                  </a: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6634482" y="4553510"/>
                <a:ext cx="4568337" cy="725904"/>
                <a:chOff x="7774462" y="2224632"/>
                <a:chExt cx="4675831" cy="725904"/>
              </a:xfrm>
            </p:grpSpPr>
            <p:sp>
              <p:nvSpPr>
                <p:cNvPr id="23" name="文本框 22"/>
                <p:cNvSpPr txBox="1"/>
                <p:nvPr/>
              </p:nvSpPr>
              <p:spPr>
                <a:xfrm>
                  <a:off x="7774462" y="2612815"/>
                  <a:ext cx="4675831" cy="337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7774462" y="2224632"/>
                  <a:ext cx="2852530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dirty="0">
                      <a:solidFill>
                        <a:schemeClr val="tx1"/>
                      </a:solidFill>
                    </a:rPr>
                    <a:t>点击此处更换标题</a:t>
                  </a:r>
                </a:p>
              </p:txBody>
            </p:sp>
          </p:grpSp>
        </p:grpSp>
        <p:sp>
          <p:nvSpPr>
            <p:cNvPr id="15" name="矩形 14"/>
            <p:cNvSpPr/>
            <p:nvPr/>
          </p:nvSpPr>
          <p:spPr>
            <a:xfrm>
              <a:off x="6599582" y="1927250"/>
              <a:ext cx="611369" cy="381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</a:rPr>
                <a:t>a.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6599582" y="2940622"/>
              <a:ext cx="611369" cy="381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</a:rPr>
                <a:t>b.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6599582" y="3946847"/>
              <a:ext cx="611369" cy="381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</a:rPr>
                <a:t>c.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6599582" y="4968248"/>
              <a:ext cx="611369" cy="381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</a:rPr>
                <a:t>d.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84476" y="2193470"/>
            <a:ext cx="5305612" cy="3414229"/>
            <a:chOff x="984476" y="2193470"/>
            <a:chExt cx="5305612" cy="3414229"/>
          </a:xfrm>
        </p:grpSpPr>
        <p:grpSp>
          <p:nvGrpSpPr>
            <p:cNvPr id="7" name="组合 6"/>
            <p:cNvGrpSpPr/>
            <p:nvPr/>
          </p:nvGrpSpPr>
          <p:grpSpPr>
            <a:xfrm rot="20441032">
              <a:off x="984476" y="2766664"/>
              <a:ext cx="5305612" cy="2699416"/>
              <a:chOff x="2933700" y="1820069"/>
              <a:chExt cx="6324600" cy="3217862"/>
            </a:xfrm>
          </p:grpSpPr>
          <p:sp>
            <p:nvSpPr>
              <p:cNvPr id="8" name="任意多边形 25"/>
              <p:cNvSpPr>
                <a:spLocks noChangeArrowheads="1"/>
              </p:cNvSpPr>
              <p:nvPr/>
            </p:nvSpPr>
            <p:spPr bwMode="auto">
              <a:xfrm>
                <a:off x="2933700" y="2713831"/>
                <a:ext cx="1549400" cy="1541463"/>
              </a:xfrm>
              <a:custGeom>
                <a:avLst/>
                <a:gdLst>
                  <a:gd name="T0" fmla="*/ 1047327 w 971638"/>
                  <a:gd name="T1" fmla="*/ 2460075 h 965868"/>
                  <a:gd name="T2" fmla="*/ 304690 w 971638"/>
                  <a:gd name="T3" fmla="*/ 1716218 h 965868"/>
                  <a:gd name="T4" fmla="*/ 1728080 w 971638"/>
                  <a:gd name="T5" fmla="*/ 290492 h 965868"/>
                  <a:gd name="T6" fmla="*/ 2470715 w 971638"/>
                  <a:gd name="T7" fmla="*/ 1034347 h 965868"/>
                  <a:gd name="T8" fmla="*/ 1047327 w 971638"/>
                  <a:gd name="T9" fmla="*/ 2460075 h 965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1638"/>
                  <a:gd name="T16" fmla="*/ 0 h 965868"/>
                  <a:gd name="T17" fmla="*/ 971638 w 971638"/>
                  <a:gd name="T18" fmla="*/ 965868 h 9658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1638" h="965868">
                    <a:moveTo>
                      <a:pt x="411874" y="965868"/>
                    </a:moveTo>
                    <a:lnTo>
                      <a:pt x="119823" y="673817"/>
                    </a:lnTo>
                    <a:cubicBezTo>
                      <a:pt x="-253355" y="247329"/>
                      <a:pt x="333067" y="-220881"/>
                      <a:pt x="679588" y="114052"/>
                    </a:cubicBezTo>
                    <a:lnTo>
                      <a:pt x="971638" y="406102"/>
                    </a:lnTo>
                    <a:lnTo>
                      <a:pt x="411874" y="96586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" name="任意多边形 27"/>
              <p:cNvSpPr>
                <a:spLocks noChangeArrowheads="1"/>
              </p:cNvSpPr>
              <p:nvPr/>
            </p:nvSpPr>
            <p:spPr bwMode="auto">
              <a:xfrm>
                <a:off x="3722688" y="3501231"/>
                <a:ext cx="1779587" cy="1536700"/>
              </a:xfrm>
              <a:custGeom>
                <a:avLst/>
                <a:gdLst>
                  <a:gd name="T0" fmla="*/ 1440906 w 1116054"/>
                  <a:gd name="T1" fmla="*/ 0 h 963129"/>
                  <a:gd name="T2" fmla="*/ 0 w 1116054"/>
                  <a:gd name="T3" fmla="*/ 1433852 h 963129"/>
                  <a:gd name="T4" fmla="*/ 795592 w 1116054"/>
                  <a:gd name="T5" fmla="*/ 2195033 h 963129"/>
                  <a:gd name="T6" fmla="*/ 2086221 w 1116054"/>
                  <a:gd name="T7" fmla="*/ 2159630 h 963129"/>
                  <a:gd name="T8" fmla="*/ 2837613 w 1116054"/>
                  <a:gd name="T9" fmla="*/ 1407299 h 963129"/>
                  <a:gd name="T10" fmla="*/ 1440906 w 1116054"/>
                  <a:gd name="T11" fmla="*/ 0 h 9631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16054"/>
                  <a:gd name="T19" fmla="*/ 0 h 963129"/>
                  <a:gd name="T20" fmla="*/ 1116054 w 1116054"/>
                  <a:gd name="T21" fmla="*/ 963129 h 9631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16054" h="963129">
                    <a:moveTo>
                      <a:pt x="566719" y="0"/>
                    </a:moveTo>
                    <a:lnTo>
                      <a:pt x="0" y="563242"/>
                    </a:lnTo>
                    <a:lnTo>
                      <a:pt x="312912" y="862247"/>
                    </a:lnTo>
                    <a:cubicBezTo>
                      <a:pt x="492547" y="1017544"/>
                      <a:pt x="686090" y="978141"/>
                      <a:pt x="820526" y="848340"/>
                    </a:cubicBezTo>
                    <a:lnTo>
                      <a:pt x="1116054" y="552812"/>
                    </a:lnTo>
                    <a:lnTo>
                      <a:pt x="56671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" name="任意多边形 28"/>
              <p:cNvSpPr>
                <a:spLocks noChangeArrowheads="1"/>
              </p:cNvSpPr>
              <p:nvPr/>
            </p:nvSpPr>
            <p:spPr bwMode="auto">
              <a:xfrm flipV="1">
                <a:off x="4730750" y="2774156"/>
                <a:ext cx="1781175" cy="1535113"/>
              </a:xfrm>
              <a:custGeom>
                <a:avLst/>
                <a:gdLst>
                  <a:gd name="T0" fmla="*/ 1443480 w 1116054"/>
                  <a:gd name="T1" fmla="*/ 0 h 963129"/>
                  <a:gd name="T2" fmla="*/ 0 w 1116054"/>
                  <a:gd name="T3" fmla="*/ 1430892 h 963129"/>
                  <a:gd name="T4" fmla="*/ 797012 w 1116054"/>
                  <a:gd name="T5" fmla="*/ 2190501 h 963129"/>
                  <a:gd name="T6" fmla="*/ 2089947 w 1116054"/>
                  <a:gd name="T7" fmla="*/ 2155171 h 963129"/>
                  <a:gd name="T8" fmla="*/ 2842680 w 1116054"/>
                  <a:gd name="T9" fmla="*/ 1404396 h 963129"/>
                  <a:gd name="T10" fmla="*/ 1443480 w 1116054"/>
                  <a:gd name="T11" fmla="*/ 0 h 9631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16054"/>
                  <a:gd name="T19" fmla="*/ 0 h 963129"/>
                  <a:gd name="T20" fmla="*/ 1116054 w 1116054"/>
                  <a:gd name="T21" fmla="*/ 963129 h 9631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16054" h="963129">
                    <a:moveTo>
                      <a:pt x="566719" y="0"/>
                    </a:moveTo>
                    <a:lnTo>
                      <a:pt x="0" y="563242"/>
                    </a:lnTo>
                    <a:lnTo>
                      <a:pt x="312912" y="862247"/>
                    </a:lnTo>
                    <a:cubicBezTo>
                      <a:pt x="492547" y="1017544"/>
                      <a:pt x="686090" y="978141"/>
                      <a:pt x="820526" y="848340"/>
                    </a:cubicBezTo>
                    <a:lnTo>
                      <a:pt x="1116054" y="552812"/>
                    </a:lnTo>
                    <a:lnTo>
                      <a:pt x="56671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" name="任意多边形 29"/>
              <p:cNvSpPr>
                <a:spLocks noChangeArrowheads="1"/>
              </p:cNvSpPr>
              <p:nvPr/>
            </p:nvSpPr>
            <p:spPr bwMode="auto">
              <a:xfrm>
                <a:off x="5768975" y="3501231"/>
                <a:ext cx="1779588" cy="1536700"/>
              </a:xfrm>
              <a:custGeom>
                <a:avLst/>
                <a:gdLst>
                  <a:gd name="T0" fmla="*/ 1440909 w 1116054"/>
                  <a:gd name="T1" fmla="*/ 0 h 963129"/>
                  <a:gd name="T2" fmla="*/ 0 w 1116054"/>
                  <a:gd name="T3" fmla="*/ 1433852 h 963129"/>
                  <a:gd name="T4" fmla="*/ 795592 w 1116054"/>
                  <a:gd name="T5" fmla="*/ 2195033 h 963129"/>
                  <a:gd name="T6" fmla="*/ 2086224 w 1116054"/>
                  <a:gd name="T7" fmla="*/ 2159630 h 963129"/>
                  <a:gd name="T8" fmla="*/ 2837617 w 1116054"/>
                  <a:gd name="T9" fmla="*/ 1407299 h 963129"/>
                  <a:gd name="T10" fmla="*/ 1440909 w 1116054"/>
                  <a:gd name="T11" fmla="*/ 0 h 9631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16054"/>
                  <a:gd name="T19" fmla="*/ 0 h 963129"/>
                  <a:gd name="T20" fmla="*/ 1116054 w 1116054"/>
                  <a:gd name="T21" fmla="*/ 963129 h 9631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16054" h="963129">
                    <a:moveTo>
                      <a:pt x="566719" y="0"/>
                    </a:moveTo>
                    <a:lnTo>
                      <a:pt x="0" y="563242"/>
                    </a:lnTo>
                    <a:lnTo>
                      <a:pt x="312912" y="862247"/>
                    </a:lnTo>
                    <a:cubicBezTo>
                      <a:pt x="492547" y="1017544"/>
                      <a:pt x="686090" y="978141"/>
                      <a:pt x="820526" y="848340"/>
                    </a:cubicBezTo>
                    <a:lnTo>
                      <a:pt x="1116054" y="552812"/>
                    </a:lnTo>
                    <a:lnTo>
                      <a:pt x="56671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" name="任意多边形 30"/>
              <p:cNvSpPr>
                <a:spLocks noChangeArrowheads="1"/>
              </p:cNvSpPr>
              <p:nvPr/>
            </p:nvSpPr>
            <p:spPr bwMode="auto">
              <a:xfrm>
                <a:off x="6823075" y="1820069"/>
                <a:ext cx="2435225" cy="2428875"/>
              </a:xfrm>
              <a:custGeom>
                <a:avLst/>
                <a:gdLst>
                  <a:gd name="T0" fmla="*/ 0 w 1526318"/>
                  <a:gd name="T1" fmla="*/ 2476505 h 1522842"/>
                  <a:gd name="T2" fmla="*/ 1752406 w 1526318"/>
                  <a:gd name="T3" fmla="*/ 698726 h 1522842"/>
                  <a:gd name="T4" fmla="*/ 1239073 w 1526318"/>
                  <a:gd name="T5" fmla="*/ 698729 h 1522842"/>
                  <a:gd name="T6" fmla="*/ 1230222 w 1526318"/>
                  <a:gd name="T7" fmla="*/ 0 h 1522842"/>
                  <a:gd name="T8" fmla="*/ 3531357 w 1526318"/>
                  <a:gd name="T9" fmla="*/ 0 h 1522842"/>
                  <a:gd name="T10" fmla="*/ 3885377 w 1526318"/>
                  <a:gd name="T11" fmla="*/ 353786 h 1522842"/>
                  <a:gd name="T12" fmla="*/ 3885377 w 1526318"/>
                  <a:gd name="T13" fmla="*/ 2520729 h 1522842"/>
                  <a:gd name="T14" fmla="*/ 3186189 w 1526318"/>
                  <a:gd name="T15" fmla="*/ 2520729 h 1522842"/>
                  <a:gd name="T16" fmla="*/ 3195039 w 1526318"/>
                  <a:gd name="T17" fmla="*/ 2069651 h 1522842"/>
                  <a:gd name="T18" fmla="*/ 1416085 w 1526318"/>
                  <a:gd name="T19" fmla="*/ 3873963 h 1522842"/>
                  <a:gd name="T20" fmla="*/ 0 w 1526318"/>
                  <a:gd name="T21" fmla="*/ 2476505 h 15228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26318"/>
                  <a:gd name="T34" fmla="*/ 0 h 1522842"/>
                  <a:gd name="T35" fmla="*/ 1526318 w 1526318"/>
                  <a:gd name="T36" fmla="*/ 1522842 h 15228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26318" h="1522842">
                    <a:moveTo>
                      <a:pt x="0" y="973506"/>
                    </a:moveTo>
                    <a:lnTo>
                      <a:pt x="688409" y="274667"/>
                    </a:lnTo>
                    <a:lnTo>
                      <a:pt x="486753" y="274668"/>
                    </a:lnTo>
                    <a:cubicBezTo>
                      <a:pt x="322184" y="273509"/>
                      <a:pt x="321025" y="1159"/>
                      <a:pt x="483276" y="0"/>
                    </a:cubicBezTo>
                    <a:lnTo>
                      <a:pt x="1387246" y="0"/>
                    </a:lnTo>
                    <a:cubicBezTo>
                      <a:pt x="1461417" y="1158"/>
                      <a:pt x="1525160" y="61424"/>
                      <a:pt x="1526318" y="139072"/>
                    </a:cubicBezTo>
                    <a:lnTo>
                      <a:pt x="1526318" y="990890"/>
                    </a:lnTo>
                    <a:cubicBezTo>
                      <a:pt x="1525159" y="1234266"/>
                      <a:pt x="1252810" y="1216882"/>
                      <a:pt x="1251651" y="990890"/>
                    </a:cubicBezTo>
                    <a:lnTo>
                      <a:pt x="1255128" y="813573"/>
                    </a:lnTo>
                    <a:lnTo>
                      <a:pt x="556290" y="1522842"/>
                    </a:lnTo>
                    <a:lnTo>
                      <a:pt x="0" y="97350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31" name="矩形 30"/>
            <p:cNvSpPr/>
            <p:nvPr/>
          </p:nvSpPr>
          <p:spPr>
            <a:xfrm rot="1513434">
              <a:off x="4697776" y="2193470"/>
              <a:ext cx="838325" cy="20338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/>
                <a:t>关键字</a:t>
              </a:r>
            </a:p>
          </p:txBody>
        </p:sp>
        <p:pic>
          <p:nvPicPr>
            <p:cNvPr id="33" name="图形 32" descr="便携式计算机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060595" y="4357925"/>
              <a:ext cx="662164" cy="662164"/>
            </a:xfrm>
            <a:prstGeom prst="rect">
              <a:avLst/>
            </a:prstGeom>
          </p:spPr>
        </p:pic>
        <p:pic>
          <p:nvPicPr>
            <p:cNvPr id="35" name="图形 34" descr="显示器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933498" y="3977950"/>
              <a:ext cx="662164" cy="662164"/>
            </a:xfrm>
            <a:prstGeom prst="rect">
              <a:avLst/>
            </a:prstGeom>
          </p:spPr>
        </p:pic>
        <p:pic>
          <p:nvPicPr>
            <p:cNvPr id="37" name="图形 36" descr="智能手机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2389244" y="4945535"/>
              <a:ext cx="662164" cy="662164"/>
            </a:xfrm>
            <a:prstGeom prst="rect">
              <a:avLst/>
            </a:prstGeom>
          </p:spPr>
        </p:pic>
        <p:pic>
          <p:nvPicPr>
            <p:cNvPr id="39" name="图形 38" descr="平板电脑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334707" y="4439208"/>
              <a:ext cx="662164" cy="662164"/>
            </a:xfrm>
            <a:prstGeom prst="rect">
              <a:avLst/>
            </a:prstGeom>
          </p:spPr>
        </p:pic>
      </p:grpSp>
      <p:grpSp>
        <p:nvGrpSpPr>
          <p:cNvPr id="34819" name="组合 3"/>
          <p:cNvGrpSpPr/>
          <p:nvPr/>
        </p:nvGrpSpPr>
        <p:grpSpPr>
          <a:xfrm>
            <a:off x="152400" y="214313"/>
            <a:ext cx="5365750" cy="965200"/>
            <a:chOff x="193779" y="40265"/>
            <a:chExt cx="6466453" cy="1163332"/>
          </a:xfrm>
        </p:grpSpPr>
        <p:pic>
          <p:nvPicPr>
            <p:cNvPr id="34832" name="Picture 9" descr="F:\ppt素材\图标\我收集的图标\字体\3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3077989" y="-2378646"/>
              <a:ext cx="899790" cy="62646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33" name="Picture 6" descr="F:\超棒ppt模板\中国风\中国风物件\maobi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3779" y="40265"/>
              <a:ext cx="985348" cy="9853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34" name="TextBox 2"/>
            <p:cNvSpPr txBox="1"/>
            <p:nvPr/>
          </p:nvSpPr>
          <p:spPr>
            <a:xfrm>
              <a:off x="1585183" y="633875"/>
              <a:ext cx="2674359" cy="4451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单击此处添加标题</a:t>
              </a: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0160" y="635"/>
            <a:ext cx="12233275" cy="6891655"/>
          </a:xfrm>
          <a:prstGeom prst="rect">
            <a:avLst/>
          </a:prstGeom>
        </p:spPr>
      </p:pic>
      <p:pic>
        <p:nvPicPr>
          <p:cNvPr id="35842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375" y="3046413"/>
            <a:ext cx="5195888" cy="37433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5845" name="组合 6"/>
          <p:cNvGrpSpPr/>
          <p:nvPr/>
        </p:nvGrpSpPr>
        <p:grpSpPr>
          <a:xfrm>
            <a:off x="5535613" y="2028825"/>
            <a:ext cx="3789362" cy="955675"/>
            <a:chOff x="5282799" y="2848621"/>
            <a:chExt cx="3788756" cy="955148"/>
          </a:xfrm>
        </p:grpSpPr>
        <p:pic>
          <p:nvPicPr>
            <p:cNvPr id="35846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82799" y="2848621"/>
              <a:ext cx="3788756" cy="9551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847" name="文本框 8"/>
            <p:cNvSpPr txBox="1"/>
            <p:nvPr/>
          </p:nvSpPr>
          <p:spPr>
            <a:xfrm>
              <a:off x="5667376" y="3028950"/>
              <a:ext cx="165735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20320" y="-16510"/>
            <a:ext cx="12233275" cy="68916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840637" y="1608542"/>
            <a:ext cx="8070527" cy="4172994"/>
            <a:chOff x="1770063" y="1233488"/>
            <a:chExt cx="8418512" cy="4352925"/>
          </a:xfrm>
        </p:grpSpPr>
        <p:sp>
          <p:nvSpPr>
            <p:cNvPr id="7" name="菱形 5"/>
            <p:cNvSpPr>
              <a:spLocks noChangeArrowheads="1"/>
            </p:cNvSpPr>
            <p:nvPr/>
          </p:nvSpPr>
          <p:spPr bwMode="auto">
            <a:xfrm>
              <a:off x="1770063" y="2497138"/>
              <a:ext cx="1827212" cy="1825625"/>
            </a:xfrm>
            <a:prstGeom prst="diamond">
              <a:avLst/>
            </a:prstGeom>
            <a:solidFill>
              <a:schemeClr val="tx1"/>
            </a:solidFill>
            <a:ln w="12700">
              <a:noFill/>
              <a:prstDash val="dash"/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840" dirty="0">
                <a:latin typeface="Minion Pro SmBd" panose="02040603060306020203" pitchFamily="18" charset="0"/>
              </a:endParaRPr>
            </a:p>
          </p:txBody>
        </p:sp>
        <p:sp>
          <p:nvSpPr>
            <p:cNvPr id="8" name="菱形 6"/>
            <p:cNvSpPr>
              <a:spLocks noChangeArrowheads="1"/>
            </p:cNvSpPr>
            <p:nvPr/>
          </p:nvSpPr>
          <p:spPr bwMode="auto">
            <a:xfrm>
              <a:off x="3967163" y="2497138"/>
              <a:ext cx="1827211" cy="1825624"/>
            </a:xfrm>
            <a:prstGeom prst="diamond">
              <a:avLst/>
            </a:prstGeom>
            <a:solidFill>
              <a:schemeClr val="tx1"/>
            </a:solidFill>
            <a:ln w="12700">
              <a:noFill/>
              <a:prstDash val="dash"/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365">
                <a:latin typeface="Minion Pro SmBd" panose="02040603060306020203" pitchFamily="18" charset="0"/>
              </a:endParaRPr>
            </a:p>
          </p:txBody>
        </p:sp>
        <p:sp>
          <p:nvSpPr>
            <p:cNvPr id="9" name="菱形 7"/>
            <p:cNvSpPr>
              <a:spLocks noChangeArrowheads="1"/>
            </p:cNvSpPr>
            <p:nvPr/>
          </p:nvSpPr>
          <p:spPr bwMode="auto">
            <a:xfrm>
              <a:off x="6165849" y="2497138"/>
              <a:ext cx="1825624" cy="1825624"/>
            </a:xfrm>
            <a:prstGeom prst="diamond">
              <a:avLst/>
            </a:prstGeom>
            <a:solidFill>
              <a:schemeClr val="tx1"/>
            </a:solidFill>
            <a:ln w="12700">
              <a:noFill/>
              <a:prstDash val="dash"/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365">
                <a:latin typeface="Minion Pro SmBd" panose="02040603060306020203" pitchFamily="18" charset="0"/>
              </a:endParaRPr>
            </a:p>
          </p:txBody>
        </p:sp>
        <p:sp>
          <p:nvSpPr>
            <p:cNvPr id="10" name="菱形 8"/>
            <p:cNvSpPr>
              <a:spLocks noChangeArrowheads="1"/>
            </p:cNvSpPr>
            <p:nvPr/>
          </p:nvSpPr>
          <p:spPr bwMode="auto">
            <a:xfrm>
              <a:off x="8362951" y="2497138"/>
              <a:ext cx="1825624" cy="1825624"/>
            </a:xfrm>
            <a:prstGeom prst="diamond">
              <a:avLst/>
            </a:prstGeom>
            <a:solidFill>
              <a:schemeClr val="tx1"/>
            </a:solidFill>
            <a:ln w="12700">
              <a:noFill/>
              <a:prstDash val="dash"/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840">
                <a:latin typeface="Minion Pro SmBd" panose="02040603060306020203" pitchFamily="18" charset="0"/>
              </a:endParaRPr>
            </a:p>
          </p:txBody>
        </p:sp>
        <p:cxnSp>
          <p:nvCxnSpPr>
            <p:cNvPr id="11" name="直接连接符 9"/>
            <p:cNvCxnSpPr>
              <a:cxnSpLocks noChangeShapeType="1"/>
            </p:cNvCxnSpPr>
            <p:nvPr/>
          </p:nvCxnSpPr>
          <p:spPr bwMode="auto">
            <a:xfrm flipV="1">
              <a:off x="2684463" y="1233488"/>
              <a:ext cx="0" cy="1263650"/>
            </a:xfrm>
            <a:prstGeom prst="line">
              <a:avLst/>
            </a:prstGeom>
            <a:noFill/>
            <a:ln w="12700">
              <a:solidFill>
                <a:srgbClr val="4F443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直接连接符 10"/>
            <p:cNvCxnSpPr>
              <a:cxnSpLocks noChangeShapeType="1"/>
            </p:cNvCxnSpPr>
            <p:nvPr/>
          </p:nvCxnSpPr>
          <p:spPr bwMode="auto">
            <a:xfrm flipV="1">
              <a:off x="4872038" y="4322763"/>
              <a:ext cx="0" cy="1263650"/>
            </a:xfrm>
            <a:prstGeom prst="line">
              <a:avLst/>
            </a:prstGeom>
            <a:noFill/>
            <a:ln w="12700">
              <a:solidFill>
                <a:srgbClr val="4F443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直接连接符 11"/>
            <p:cNvCxnSpPr>
              <a:cxnSpLocks noChangeShapeType="1"/>
            </p:cNvCxnSpPr>
            <p:nvPr/>
          </p:nvCxnSpPr>
          <p:spPr bwMode="auto">
            <a:xfrm flipV="1">
              <a:off x="7078663" y="1233488"/>
              <a:ext cx="0" cy="1263650"/>
            </a:xfrm>
            <a:prstGeom prst="line">
              <a:avLst/>
            </a:prstGeom>
            <a:noFill/>
            <a:ln w="12700">
              <a:solidFill>
                <a:srgbClr val="4F443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直接连接符 12"/>
            <p:cNvCxnSpPr>
              <a:cxnSpLocks noChangeShapeType="1"/>
            </p:cNvCxnSpPr>
            <p:nvPr/>
          </p:nvCxnSpPr>
          <p:spPr bwMode="auto">
            <a:xfrm flipV="1">
              <a:off x="9275763" y="4322763"/>
              <a:ext cx="0" cy="1263650"/>
            </a:xfrm>
            <a:prstGeom prst="line">
              <a:avLst/>
            </a:prstGeom>
            <a:noFill/>
            <a:ln w="12700">
              <a:solidFill>
                <a:srgbClr val="4F443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Rectangle 57"/>
            <p:cNvSpPr>
              <a:spLocks noChangeArrowheads="1"/>
            </p:cNvSpPr>
            <p:nvPr/>
          </p:nvSpPr>
          <p:spPr bwMode="auto">
            <a:xfrm>
              <a:off x="2430582" y="3069054"/>
              <a:ext cx="547126" cy="68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680" noProof="1">
                  <a:solidFill>
                    <a:schemeClr val="bg1"/>
                  </a:solidFill>
                  <a:latin typeface="Minion Pro SmBd" panose="02040603060306020203" pitchFamily="18" charset="0"/>
                  <a:ea typeface="+mn-ea"/>
                </a:rPr>
                <a:t>1</a:t>
              </a:r>
            </a:p>
          </p:txBody>
        </p:sp>
        <p:sp>
          <p:nvSpPr>
            <p:cNvPr id="16" name="Rectangle 57"/>
            <p:cNvSpPr>
              <a:spLocks noChangeArrowheads="1"/>
            </p:cNvSpPr>
            <p:nvPr/>
          </p:nvSpPr>
          <p:spPr bwMode="auto">
            <a:xfrm>
              <a:off x="4618158" y="3069054"/>
              <a:ext cx="547126" cy="68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680" noProof="1">
                  <a:solidFill>
                    <a:schemeClr val="bg1"/>
                  </a:solidFill>
                  <a:latin typeface="Minion Pro SmBd" panose="02040603060306020203" pitchFamily="18" charset="0"/>
                  <a:ea typeface="+mn-ea"/>
                </a:rPr>
                <a:t>2</a:t>
              </a:r>
            </a:p>
          </p:txBody>
        </p:sp>
        <p:sp>
          <p:nvSpPr>
            <p:cNvPr id="17" name="Rectangle 57"/>
            <p:cNvSpPr>
              <a:spLocks noChangeArrowheads="1"/>
            </p:cNvSpPr>
            <p:nvPr/>
          </p:nvSpPr>
          <p:spPr bwMode="auto">
            <a:xfrm>
              <a:off x="6815258" y="3069054"/>
              <a:ext cx="547126" cy="68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680" noProof="1">
                  <a:solidFill>
                    <a:schemeClr val="bg1"/>
                  </a:solidFill>
                  <a:latin typeface="Minion Pro SmBd" panose="02040603060306020203" pitchFamily="18" charset="0"/>
                  <a:ea typeface="+mn-ea"/>
                </a:rPr>
                <a:t>3</a:t>
              </a:r>
            </a:p>
          </p:txBody>
        </p:sp>
        <p:sp>
          <p:nvSpPr>
            <p:cNvPr id="18" name="Rectangle 57"/>
            <p:cNvSpPr>
              <a:spLocks noChangeArrowheads="1"/>
            </p:cNvSpPr>
            <p:nvPr/>
          </p:nvSpPr>
          <p:spPr bwMode="auto">
            <a:xfrm>
              <a:off x="9012358" y="3069054"/>
              <a:ext cx="547126" cy="68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680" noProof="1">
                  <a:solidFill>
                    <a:schemeClr val="bg1"/>
                  </a:solidFill>
                  <a:latin typeface="Minion Pro SmBd" panose="02040603060306020203" pitchFamily="18" charset="0"/>
                  <a:ea typeface="+mn-ea"/>
                </a:rPr>
                <a:t>4</a:t>
              </a:r>
            </a:p>
          </p:txBody>
        </p:sp>
      </p:grpSp>
      <p:grpSp>
        <p:nvGrpSpPr>
          <p:cNvPr id="34819" name="组合 3"/>
          <p:cNvGrpSpPr/>
          <p:nvPr/>
        </p:nvGrpSpPr>
        <p:grpSpPr>
          <a:xfrm>
            <a:off x="152400" y="214313"/>
            <a:ext cx="5365750" cy="965200"/>
            <a:chOff x="193779" y="40265"/>
            <a:chExt cx="6466453" cy="1163332"/>
          </a:xfrm>
        </p:grpSpPr>
        <p:pic>
          <p:nvPicPr>
            <p:cNvPr id="34832" name="Picture 9" descr="F:\ppt素材\图标\我收集的图标\字体\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3077989" y="-2378646"/>
              <a:ext cx="899790" cy="62646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33" name="Picture 6" descr="F:\超棒ppt模板\中国风\中国风物件\maobi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779" y="40265"/>
              <a:ext cx="985348" cy="9853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34" name="TextBox 2"/>
            <p:cNvSpPr txBox="1"/>
            <p:nvPr/>
          </p:nvSpPr>
          <p:spPr>
            <a:xfrm>
              <a:off x="1585183" y="633875"/>
              <a:ext cx="2674359" cy="4451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单击此处添加标题</a:t>
              </a: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40010932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6035" y="-36830"/>
            <a:ext cx="12223115" cy="692912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168765" y="32385"/>
            <a:ext cx="1225550" cy="2205355"/>
          </a:xfrm>
          <a:prstGeom prst="rect">
            <a:avLst/>
          </a:prstGeom>
          <a:solidFill>
            <a:srgbClr val="D3C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909685" y="83185"/>
            <a:ext cx="1413510" cy="21545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8000">
                <a:latin typeface="华文新魏" panose="02010800040101010101" charset="-122"/>
                <a:ea typeface="华文新魏" panose="02010800040101010101" charset="-122"/>
              </a:rPr>
              <a:t>感谢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0795" y="-13335"/>
            <a:ext cx="12232640" cy="6905625"/>
          </a:xfrm>
          <a:prstGeom prst="rect">
            <a:avLst/>
          </a:prstGeom>
        </p:spPr>
      </p:pic>
      <p:grpSp>
        <p:nvGrpSpPr>
          <p:cNvPr id="17414" name="组合 11"/>
          <p:cNvGrpSpPr/>
          <p:nvPr/>
        </p:nvGrpSpPr>
        <p:grpSpPr>
          <a:xfrm>
            <a:off x="1147763" y="2708275"/>
            <a:ext cx="1123950" cy="2755900"/>
            <a:chOff x="9285384" y="3284984"/>
            <a:chExt cx="1124197" cy="2754597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9516739" y="3284984"/>
              <a:ext cx="0" cy="24482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0409581" y="3284984"/>
              <a:ext cx="0" cy="24482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23" name="文本框 14"/>
            <p:cNvSpPr txBox="1"/>
            <p:nvPr/>
          </p:nvSpPr>
          <p:spPr>
            <a:xfrm>
              <a:off x="9285384" y="3501008"/>
              <a:ext cx="1015663" cy="2538573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这一页可以做过渡页，无需太多文字</a:t>
              </a:r>
            </a:p>
            <a:p>
              <a:pPr lvl="0"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7415" name="组合 1"/>
          <p:cNvGrpSpPr/>
          <p:nvPr/>
        </p:nvGrpSpPr>
        <p:grpSpPr>
          <a:xfrm>
            <a:off x="1168400" y="874713"/>
            <a:ext cx="2201863" cy="2578100"/>
            <a:chOff x="1168068" y="874007"/>
            <a:chExt cx="2201419" cy="2578537"/>
          </a:xfrm>
        </p:grpSpPr>
        <p:grpSp>
          <p:nvGrpSpPr>
            <p:cNvPr id="17417" name="组合 8"/>
            <p:cNvGrpSpPr/>
            <p:nvPr/>
          </p:nvGrpSpPr>
          <p:grpSpPr>
            <a:xfrm>
              <a:off x="2721711" y="2253329"/>
              <a:ext cx="647776" cy="1199215"/>
              <a:chOff x="6052193" y="2459361"/>
              <a:chExt cx="647776" cy="1199215"/>
            </a:xfrm>
          </p:grpSpPr>
          <p:pic>
            <p:nvPicPr>
              <p:cNvPr id="17419" name="Picture 4" descr="印章 源底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69389" y="2459361"/>
                <a:ext cx="630580" cy="119921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7420" name="文本框 10"/>
              <p:cNvSpPr txBox="1"/>
              <p:nvPr/>
            </p:nvSpPr>
            <p:spPr>
              <a:xfrm>
                <a:off x="6052193" y="2705025"/>
                <a:ext cx="539764" cy="7078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eaLnBrk="1" hangingPunct="1"/>
                <a:r>
                  <a:rPr lang="zh-CN" altLang="en-US" sz="4000" dirty="0">
                    <a:solidFill>
                      <a:srgbClr val="FFFF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壹</a:t>
                </a:r>
              </a:p>
            </p:txBody>
          </p:sp>
        </p:grpSp>
        <p:pic>
          <p:nvPicPr>
            <p:cNvPr id="17418" name="图片 2"/>
            <p:cNvPicPr>
              <a:picLocks noChangeAspect="1"/>
            </p:cNvPicPr>
            <p:nvPr/>
          </p:nvPicPr>
          <p:blipFill>
            <a:blip r:embed="rId5" cstate="email"/>
            <a:srcRect l="19856" t="12030" r="16209" b="20825"/>
            <a:stretch>
              <a:fillRect/>
            </a:stretch>
          </p:blipFill>
          <p:spPr>
            <a:xfrm>
              <a:off x="1168068" y="874007"/>
              <a:ext cx="1368152" cy="158417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0160" y="635"/>
            <a:ext cx="12233275" cy="6891655"/>
          </a:xfrm>
          <a:prstGeom prst="rect">
            <a:avLst/>
          </a:prstGeom>
        </p:spPr>
      </p:pic>
      <p:pic>
        <p:nvPicPr>
          <p:cNvPr id="19458" name="图片 1" descr="D:\图片\400069255.jpg40006925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-10160" y="1063625"/>
            <a:ext cx="12233275" cy="317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37"/>
          <p:cNvSpPr/>
          <p:nvPr/>
        </p:nvSpPr>
        <p:spPr>
          <a:xfrm>
            <a:off x="1181100" y="1063625"/>
            <a:ext cx="3449638" cy="3175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61" name="TextBox 13"/>
          <p:cNvSpPr txBox="1"/>
          <p:nvPr/>
        </p:nvSpPr>
        <p:spPr>
          <a:xfrm>
            <a:off x="2290763" y="1736725"/>
            <a:ext cx="1495425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x-none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9462" name="组合 11"/>
          <p:cNvGrpSpPr/>
          <p:nvPr/>
        </p:nvGrpSpPr>
        <p:grpSpPr>
          <a:xfrm>
            <a:off x="1074738" y="4683125"/>
            <a:ext cx="2798762" cy="461963"/>
            <a:chOff x="529470" y="-677866"/>
            <a:chExt cx="2297743" cy="514350"/>
          </a:xfrm>
        </p:grpSpPr>
        <p:sp>
          <p:nvSpPr>
            <p:cNvPr id="13" name="圆角矩形 12"/>
            <p:cNvSpPr/>
            <p:nvPr/>
          </p:nvSpPr>
          <p:spPr>
            <a:xfrm>
              <a:off x="663490" y="-677866"/>
              <a:ext cx="2029704" cy="5143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467" name="文本框 13"/>
            <p:cNvSpPr txBox="1"/>
            <p:nvPr/>
          </p:nvSpPr>
          <p:spPr>
            <a:xfrm>
              <a:off x="529470" y="-626211"/>
              <a:ext cx="2297743" cy="4110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0160" y="635"/>
            <a:ext cx="12233275" cy="6891655"/>
          </a:xfrm>
          <a:prstGeom prst="rect">
            <a:avLst/>
          </a:prstGeom>
        </p:spPr>
      </p:pic>
      <p:grpSp>
        <p:nvGrpSpPr>
          <p:cNvPr id="20484" name="组合 9"/>
          <p:cNvGrpSpPr/>
          <p:nvPr/>
        </p:nvGrpSpPr>
        <p:grpSpPr>
          <a:xfrm>
            <a:off x="5173663" y="1914525"/>
            <a:ext cx="3789362" cy="955675"/>
            <a:chOff x="5282799" y="2848621"/>
            <a:chExt cx="3788756" cy="955148"/>
          </a:xfrm>
        </p:grpSpPr>
        <p:pic>
          <p:nvPicPr>
            <p:cNvPr id="20486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2799" y="2848621"/>
              <a:ext cx="3788756" cy="9551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87" name="文本框 11"/>
            <p:cNvSpPr txBox="1"/>
            <p:nvPr/>
          </p:nvSpPr>
          <p:spPr>
            <a:xfrm>
              <a:off x="5667376" y="3028950"/>
              <a:ext cx="165735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</a:p>
          </p:txBody>
        </p:sp>
      </p:grpSp>
      <p:pic>
        <p:nvPicPr>
          <p:cNvPr id="20485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86100"/>
            <a:ext cx="5862638" cy="3771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0160" y="635"/>
            <a:ext cx="12233275" cy="6891655"/>
          </a:xfrm>
          <a:prstGeom prst="rect">
            <a:avLst/>
          </a:prstGeom>
        </p:spPr>
      </p:pic>
      <p:grpSp>
        <p:nvGrpSpPr>
          <p:cNvPr id="7" name="b76a429b-286e-4a90-9833-51d92443fb7a"/>
          <p:cNvGrpSpPr>
            <a:grpSpLocks noChangeAspect="1"/>
          </p:cNvGrpSpPr>
          <p:nvPr/>
        </p:nvGrpSpPr>
        <p:grpSpPr>
          <a:xfrm>
            <a:off x="2463013" y="1635099"/>
            <a:ext cx="7265976" cy="3718855"/>
            <a:chOff x="2324795" y="2487832"/>
            <a:chExt cx="7373620" cy="3773949"/>
          </a:xfrm>
        </p:grpSpPr>
        <p:sp>
          <p:nvSpPr>
            <p:cNvPr id="8" name="íṡľíḍè-Oval 2"/>
            <p:cNvSpPr/>
            <p:nvPr/>
          </p:nvSpPr>
          <p:spPr>
            <a:xfrm>
              <a:off x="2324795" y="3356992"/>
              <a:ext cx="7373620" cy="11521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775" dirty="0"/>
            </a:p>
          </p:txBody>
        </p:sp>
        <p:sp>
          <p:nvSpPr>
            <p:cNvPr id="9" name="íṡľíḍè-Oval 3"/>
            <p:cNvSpPr/>
            <p:nvPr/>
          </p:nvSpPr>
          <p:spPr>
            <a:xfrm>
              <a:off x="3719736" y="3573016"/>
              <a:ext cx="4608512" cy="7200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775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091695" y="3148086"/>
              <a:ext cx="678518" cy="678518"/>
              <a:chOff x="3692158" y="3296617"/>
              <a:chExt cx="678518" cy="678518"/>
            </a:xfrm>
          </p:grpSpPr>
          <p:sp>
            <p:nvSpPr>
              <p:cNvPr id="19" name="íṡľíḍè-Teardrop 25"/>
              <p:cNvSpPr/>
              <p:nvPr/>
            </p:nvSpPr>
            <p:spPr>
              <a:xfrm rot="8100000">
                <a:off x="3692158" y="3296617"/>
                <a:ext cx="678518" cy="678518"/>
              </a:xfrm>
              <a:prstGeom prst="teardrop">
                <a:avLst>
                  <a:gd name="adj" fmla="val 133968"/>
                </a:avLst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775" dirty="0"/>
              </a:p>
            </p:txBody>
          </p:sp>
          <p:sp>
            <p:nvSpPr>
              <p:cNvPr id="20" name="íṡľíḍè-Freeform 428"/>
              <p:cNvSpPr/>
              <p:nvPr/>
            </p:nvSpPr>
            <p:spPr bwMode="auto">
              <a:xfrm>
                <a:off x="3841271" y="3455420"/>
                <a:ext cx="380293" cy="366291"/>
              </a:xfrm>
              <a:custGeom>
                <a:avLst/>
                <a:gdLst>
                  <a:gd name="connsiteX0" fmla="*/ 297615 w 597921"/>
                  <a:gd name="connsiteY0" fmla="*/ 96957 h 598324"/>
                  <a:gd name="connsiteX1" fmla="*/ 323434 w 597921"/>
                  <a:gd name="connsiteY1" fmla="*/ 122740 h 598324"/>
                  <a:gd name="connsiteX2" fmla="*/ 323434 w 597921"/>
                  <a:gd name="connsiteY2" fmla="*/ 289852 h 598324"/>
                  <a:gd name="connsiteX3" fmla="*/ 462572 w 597921"/>
                  <a:gd name="connsiteY3" fmla="*/ 289852 h 598324"/>
                  <a:gd name="connsiteX4" fmla="*/ 487913 w 597921"/>
                  <a:gd name="connsiteY4" fmla="*/ 315157 h 598324"/>
                  <a:gd name="connsiteX5" fmla="*/ 462572 w 597921"/>
                  <a:gd name="connsiteY5" fmla="*/ 340463 h 598324"/>
                  <a:gd name="connsiteX6" fmla="*/ 297615 w 597921"/>
                  <a:gd name="connsiteY6" fmla="*/ 340463 h 598324"/>
                  <a:gd name="connsiteX7" fmla="*/ 272274 w 597921"/>
                  <a:gd name="connsiteY7" fmla="*/ 315157 h 598324"/>
                  <a:gd name="connsiteX8" fmla="*/ 272274 w 597921"/>
                  <a:gd name="connsiteY8" fmla="*/ 122740 h 598324"/>
                  <a:gd name="connsiteX9" fmla="*/ 297615 w 597921"/>
                  <a:gd name="connsiteY9" fmla="*/ 96957 h 598324"/>
                  <a:gd name="connsiteX10" fmla="*/ 298127 w 597921"/>
                  <a:gd name="connsiteY10" fmla="*/ 0 h 598324"/>
                  <a:gd name="connsiteX11" fmla="*/ 597921 w 597921"/>
                  <a:gd name="connsiteY11" fmla="*/ 299401 h 598324"/>
                  <a:gd name="connsiteX12" fmla="*/ 298127 w 597921"/>
                  <a:gd name="connsiteY12" fmla="*/ 598324 h 598324"/>
                  <a:gd name="connsiteX13" fmla="*/ 35150 w 597921"/>
                  <a:gd name="connsiteY13" fmla="*/ 442177 h 598324"/>
                  <a:gd name="connsiteX14" fmla="*/ 34194 w 597921"/>
                  <a:gd name="connsiteY14" fmla="*/ 432149 h 598324"/>
                  <a:gd name="connsiteX15" fmla="*/ 40410 w 597921"/>
                  <a:gd name="connsiteY15" fmla="*/ 424509 h 598324"/>
                  <a:gd name="connsiteX16" fmla="*/ 74836 w 597921"/>
                  <a:gd name="connsiteY16" fmla="*/ 407796 h 598324"/>
                  <a:gd name="connsiteX17" fmla="*/ 91571 w 597921"/>
                  <a:gd name="connsiteY17" fmla="*/ 413049 h 598324"/>
                  <a:gd name="connsiteX18" fmla="*/ 298127 w 597921"/>
                  <a:gd name="connsiteY18" fmla="*/ 534815 h 598324"/>
                  <a:gd name="connsiteX19" fmla="*/ 534328 w 597921"/>
                  <a:gd name="connsiteY19" fmla="*/ 299401 h 598324"/>
                  <a:gd name="connsiteX20" fmla="*/ 298127 w 597921"/>
                  <a:gd name="connsiteY20" fmla="*/ 63509 h 598324"/>
                  <a:gd name="connsiteX21" fmla="*/ 145123 w 597921"/>
                  <a:gd name="connsiteY21" fmla="*/ 120333 h 598324"/>
                  <a:gd name="connsiteX22" fmla="*/ 200587 w 597921"/>
                  <a:gd name="connsiteY22" fmla="*/ 142299 h 598324"/>
                  <a:gd name="connsiteX23" fmla="*/ 208237 w 597921"/>
                  <a:gd name="connsiteY23" fmla="*/ 152327 h 598324"/>
                  <a:gd name="connsiteX24" fmla="*/ 203456 w 597921"/>
                  <a:gd name="connsiteY24" fmla="*/ 164265 h 598324"/>
                  <a:gd name="connsiteX25" fmla="*/ 48060 w 597921"/>
                  <a:gd name="connsiteY25" fmla="*/ 285553 h 598324"/>
                  <a:gd name="connsiteX26" fmla="*/ 35150 w 597921"/>
                  <a:gd name="connsiteY26" fmla="*/ 287463 h 598324"/>
                  <a:gd name="connsiteX27" fmla="*/ 27500 w 597921"/>
                  <a:gd name="connsiteY27" fmla="*/ 277435 h 598324"/>
                  <a:gd name="connsiteX28" fmla="*/ 246 w 597921"/>
                  <a:gd name="connsiteY28" fmla="*/ 82132 h 598324"/>
                  <a:gd name="connsiteX29" fmla="*/ 4550 w 597921"/>
                  <a:gd name="connsiteY29" fmla="*/ 70194 h 598324"/>
                  <a:gd name="connsiteX30" fmla="*/ 17459 w 597921"/>
                  <a:gd name="connsiteY30" fmla="*/ 68762 h 598324"/>
                  <a:gd name="connsiteX31" fmla="*/ 80574 w 597921"/>
                  <a:gd name="connsiteY31" fmla="*/ 94070 h 598324"/>
                  <a:gd name="connsiteX32" fmla="*/ 298127 w 597921"/>
                  <a:gd name="connsiteY32" fmla="*/ 0 h 59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7921" h="598324">
                    <a:moveTo>
                      <a:pt x="297615" y="96957"/>
                    </a:moveTo>
                    <a:cubicBezTo>
                      <a:pt x="311959" y="96957"/>
                      <a:pt x="323434" y="108416"/>
                      <a:pt x="323434" y="122740"/>
                    </a:cubicBezTo>
                    <a:lnTo>
                      <a:pt x="323434" y="289852"/>
                    </a:lnTo>
                    <a:lnTo>
                      <a:pt x="462572" y="289852"/>
                    </a:lnTo>
                    <a:cubicBezTo>
                      <a:pt x="476438" y="289852"/>
                      <a:pt x="487913" y="301311"/>
                      <a:pt x="487913" y="315157"/>
                    </a:cubicBezTo>
                    <a:cubicBezTo>
                      <a:pt x="487913" y="329004"/>
                      <a:pt x="476438" y="340463"/>
                      <a:pt x="462572" y="340463"/>
                    </a:cubicBezTo>
                    <a:lnTo>
                      <a:pt x="297615" y="340463"/>
                    </a:lnTo>
                    <a:cubicBezTo>
                      <a:pt x="283749" y="340463"/>
                      <a:pt x="272274" y="329004"/>
                      <a:pt x="272274" y="315157"/>
                    </a:cubicBezTo>
                    <a:lnTo>
                      <a:pt x="272274" y="122740"/>
                    </a:lnTo>
                    <a:cubicBezTo>
                      <a:pt x="272274" y="108416"/>
                      <a:pt x="283749" y="96957"/>
                      <a:pt x="297615" y="96957"/>
                    </a:cubicBezTo>
                    <a:close/>
                    <a:moveTo>
                      <a:pt x="298127" y="0"/>
                    </a:moveTo>
                    <a:cubicBezTo>
                      <a:pt x="463564" y="0"/>
                      <a:pt x="597921" y="134181"/>
                      <a:pt x="597921" y="299401"/>
                    </a:cubicBezTo>
                    <a:cubicBezTo>
                      <a:pt x="597921" y="464143"/>
                      <a:pt x="463564" y="598324"/>
                      <a:pt x="298127" y="598324"/>
                    </a:cubicBezTo>
                    <a:cubicBezTo>
                      <a:pt x="188155" y="598324"/>
                      <a:pt x="87268" y="538635"/>
                      <a:pt x="35150" y="442177"/>
                    </a:cubicBezTo>
                    <a:cubicBezTo>
                      <a:pt x="33238" y="438835"/>
                      <a:pt x="32760" y="435492"/>
                      <a:pt x="34194" y="432149"/>
                    </a:cubicBezTo>
                    <a:cubicBezTo>
                      <a:pt x="35150" y="428807"/>
                      <a:pt x="37541" y="425942"/>
                      <a:pt x="40410" y="424509"/>
                    </a:cubicBezTo>
                    <a:lnTo>
                      <a:pt x="74836" y="407796"/>
                    </a:lnTo>
                    <a:cubicBezTo>
                      <a:pt x="81052" y="404931"/>
                      <a:pt x="88702" y="407319"/>
                      <a:pt x="91571" y="413049"/>
                    </a:cubicBezTo>
                    <a:cubicBezTo>
                      <a:pt x="133169" y="488018"/>
                      <a:pt x="212540" y="534815"/>
                      <a:pt x="298127" y="534815"/>
                    </a:cubicBezTo>
                    <a:cubicBezTo>
                      <a:pt x="428181" y="534815"/>
                      <a:pt x="534328" y="429284"/>
                      <a:pt x="534328" y="299401"/>
                    </a:cubicBezTo>
                    <a:cubicBezTo>
                      <a:pt x="534328" y="169517"/>
                      <a:pt x="428181" y="63509"/>
                      <a:pt x="298127" y="63509"/>
                    </a:cubicBezTo>
                    <a:cubicBezTo>
                      <a:pt x="242185" y="63509"/>
                      <a:pt x="187677" y="83565"/>
                      <a:pt x="145123" y="120333"/>
                    </a:cubicBezTo>
                    <a:lnTo>
                      <a:pt x="200587" y="142299"/>
                    </a:lnTo>
                    <a:cubicBezTo>
                      <a:pt x="204890" y="144209"/>
                      <a:pt x="207759" y="148029"/>
                      <a:pt x="208237" y="152327"/>
                    </a:cubicBezTo>
                    <a:cubicBezTo>
                      <a:pt x="208715" y="157102"/>
                      <a:pt x="207281" y="161399"/>
                      <a:pt x="203456" y="164265"/>
                    </a:cubicBezTo>
                    <a:lnTo>
                      <a:pt x="48060" y="285553"/>
                    </a:lnTo>
                    <a:cubicBezTo>
                      <a:pt x="44235" y="288418"/>
                      <a:pt x="39454" y="289373"/>
                      <a:pt x="35150" y="287463"/>
                    </a:cubicBezTo>
                    <a:cubicBezTo>
                      <a:pt x="31325" y="285553"/>
                      <a:pt x="27978" y="281733"/>
                      <a:pt x="27500" y="277435"/>
                    </a:cubicBezTo>
                    <a:lnTo>
                      <a:pt x="246" y="82132"/>
                    </a:lnTo>
                    <a:cubicBezTo>
                      <a:pt x="-710" y="77835"/>
                      <a:pt x="1203" y="73060"/>
                      <a:pt x="4550" y="70194"/>
                    </a:cubicBezTo>
                    <a:cubicBezTo>
                      <a:pt x="8375" y="67807"/>
                      <a:pt x="13156" y="66852"/>
                      <a:pt x="17459" y="68762"/>
                    </a:cubicBezTo>
                    <a:lnTo>
                      <a:pt x="80574" y="94070"/>
                    </a:lnTo>
                    <a:cubicBezTo>
                      <a:pt x="137472" y="33426"/>
                      <a:pt x="214931" y="0"/>
                      <a:pt x="2981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775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587449" y="3054659"/>
              <a:ext cx="678518" cy="678518"/>
              <a:chOff x="8300670" y="3054660"/>
              <a:chExt cx="678518" cy="678518"/>
            </a:xfrm>
          </p:grpSpPr>
          <p:sp>
            <p:nvSpPr>
              <p:cNvPr id="17" name="íṡľíḍè-Teardrop 23"/>
              <p:cNvSpPr/>
              <p:nvPr/>
            </p:nvSpPr>
            <p:spPr>
              <a:xfrm rot="8100000">
                <a:off x="8300670" y="3054660"/>
                <a:ext cx="678518" cy="678518"/>
              </a:xfrm>
              <a:prstGeom prst="teardrop">
                <a:avLst>
                  <a:gd name="adj" fmla="val 133968"/>
                </a:avLst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775" dirty="0"/>
              </a:p>
            </p:txBody>
          </p:sp>
          <p:sp>
            <p:nvSpPr>
              <p:cNvPr id="18" name="íṡľíḍè-Freeform 70"/>
              <p:cNvSpPr/>
              <p:nvPr/>
            </p:nvSpPr>
            <p:spPr bwMode="auto">
              <a:xfrm>
                <a:off x="8449783" y="3195533"/>
                <a:ext cx="380293" cy="366291"/>
              </a:xfrm>
              <a:custGeom>
                <a:avLst/>
                <a:gdLst>
                  <a:gd name="T0" fmla="*/ 4096 w 6827"/>
                  <a:gd name="T1" fmla="*/ 4551 h 6827"/>
                  <a:gd name="T2" fmla="*/ 6258 w 6827"/>
                  <a:gd name="T3" fmla="*/ 4096 h 6827"/>
                  <a:gd name="T4" fmla="*/ 2348 w 6827"/>
                  <a:gd name="T5" fmla="*/ 4911 h 6827"/>
                  <a:gd name="T6" fmla="*/ 569 w 6827"/>
                  <a:gd name="T7" fmla="*/ 4551 h 6827"/>
                  <a:gd name="T8" fmla="*/ 569 w 6827"/>
                  <a:gd name="T9" fmla="*/ 3982 h 6827"/>
                  <a:gd name="T10" fmla="*/ 1707 w 6827"/>
                  <a:gd name="T11" fmla="*/ 2503 h 6827"/>
                  <a:gd name="T12" fmla="*/ 3868 w 6827"/>
                  <a:gd name="T13" fmla="*/ 2731 h 6827"/>
                  <a:gd name="T14" fmla="*/ 5827 w 6827"/>
                  <a:gd name="T15" fmla="*/ 2004 h 6827"/>
                  <a:gd name="T16" fmla="*/ 6258 w 6827"/>
                  <a:gd name="T17" fmla="*/ 1820 h 6827"/>
                  <a:gd name="T18" fmla="*/ 4779 w 6827"/>
                  <a:gd name="T19" fmla="*/ 0 h 6827"/>
                  <a:gd name="T20" fmla="*/ 2854 w 6827"/>
                  <a:gd name="T21" fmla="*/ 2381 h 6827"/>
                  <a:gd name="T22" fmla="*/ 1239 w 6827"/>
                  <a:gd name="T23" fmla="*/ 2257 h 6827"/>
                  <a:gd name="T24" fmla="*/ 569 w 6827"/>
                  <a:gd name="T25" fmla="*/ 2844 h 6827"/>
                  <a:gd name="T26" fmla="*/ 569 w 6827"/>
                  <a:gd name="T27" fmla="*/ 2276 h 6827"/>
                  <a:gd name="T28" fmla="*/ 569 w 6827"/>
                  <a:gd name="T29" fmla="*/ 1707 h 6827"/>
                  <a:gd name="T30" fmla="*/ 569 w 6827"/>
                  <a:gd name="T31" fmla="*/ 1138 h 6827"/>
                  <a:gd name="T32" fmla="*/ 569 w 6827"/>
                  <a:gd name="T33" fmla="*/ 569 h 6827"/>
                  <a:gd name="T34" fmla="*/ 341 w 6827"/>
                  <a:gd name="T35" fmla="*/ 0 h 6827"/>
                  <a:gd name="T36" fmla="*/ 114 w 6827"/>
                  <a:gd name="T37" fmla="*/ 569 h 6827"/>
                  <a:gd name="T38" fmla="*/ 114 w 6827"/>
                  <a:gd name="T39" fmla="*/ 1138 h 6827"/>
                  <a:gd name="T40" fmla="*/ 114 w 6827"/>
                  <a:gd name="T41" fmla="*/ 1707 h 6827"/>
                  <a:gd name="T42" fmla="*/ 114 w 6827"/>
                  <a:gd name="T43" fmla="*/ 2276 h 6827"/>
                  <a:gd name="T44" fmla="*/ 114 w 6827"/>
                  <a:gd name="T45" fmla="*/ 2844 h 6827"/>
                  <a:gd name="T46" fmla="*/ 114 w 6827"/>
                  <a:gd name="T47" fmla="*/ 3413 h 6827"/>
                  <a:gd name="T48" fmla="*/ 114 w 6827"/>
                  <a:gd name="T49" fmla="*/ 3982 h 6827"/>
                  <a:gd name="T50" fmla="*/ 114 w 6827"/>
                  <a:gd name="T51" fmla="*/ 4551 h 6827"/>
                  <a:gd name="T52" fmla="*/ 114 w 6827"/>
                  <a:gd name="T53" fmla="*/ 5120 h 6827"/>
                  <a:gd name="T54" fmla="*/ 114 w 6827"/>
                  <a:gd name="T55" fmla="*/ 5689 h 6827"/>
                  <a:gd name="T56" fmla="*/ 114 w 6827"/>
                  <a:gd name="T57" fmla="*/ 6258 h 6827"/>
                  <a:gd name="T58" fmla="*/ 683 w 6827"/>
                  <a:gd name="T59" fmla="*/ 6713 h 6827"/>
                  <a:gd name="T60" fmla="*/ 1252 w 6827"/>
                  <a:gd name="T61" fmla="*/ 6713 h 6827"/>
                  <a:gd name="T62" fmla="*/ 1820 w 6827"/>
                  <a:gd name="T63" fmla="*/ 6713 h 6827"/>
                  <a:gd name="T64" fmla="*/ 2389 w 6827"/>
                  <a:gd name="T65" fmla="*/ 6713 h 6827"/>
                  <a:gd name="T66" fmla="*/ 2958 w 6827"/>
                  <a:gd name="T67" fmla="*/ 6713 h 6827"/>
                  <a:gd name="T68" fmla="*/ 3527 w 6827"/>
                  <a:gd name="T69" fmla="*/ 6713 h 6827"/>
                  <a:gd name="T70" fmla="*/ 4096 w 6827"/>
                  <a:gd name="T71" fmla="*/ 6713 h 6827"/>
                  <a:gd name="T72" fmla="*/ 4665 w 6827"/>
                  <a:gd name="T73" fmla="*/ 6713 h 6827"/>
                  <a:gd name="T74" fmla="*/ 5234 w 6827"/>
                  <a:gd name="T75" fmla="*/ 6713 h 6827"/>
                  <a:gd name="T76" fmla="*/ 5803 w 6827"/>
                  <a:gd name="T77" fmla="*/ 6713 h 6827"/>
                  <a:gd name="T78" fmla="*/ 6371 w 6827"/>
                  <a:gd name="T79" fmla="*/ 6713 h 6827"/>
                  <a:gd name="T80" fmla="*/ 6827 w 6827"/>
                  <a:gd name="T81" fmla="*/ 6485 h 6827"/>
                  <a:gd name="T82" fmla="*/ 6371 w 6827"/>
                  <a:gd name="T83" fmla="*/ 6258 h 6827"/>
                  <a:gd name="T84" fmla="*/ 5803 w 6827"/>
                  <a:gd name="T85" fmla="*/ 6258 h 6827"/>
                  <a:gd name="T86" fmla="*/ 5234 w 6827"/>
                  <a:gd name="T87" fmla="*/ 6258 h 6827"/>
                  <a:gd name="T88" fmla="*/ 4665 w 6827"/>
                  <a:gd name="T89" fmla="*/ 6258 h 6827"/>
                  <a:gd name="T90" fmla="*/ 4096 w 6827"/>
                  <a:gd name="T91" fmla="*/ 6258 h 6827"/>
                  <a:gd name="T92" fmla="*/ 3527 w 6827"/>
                  <a:gd name="T93" fmla="*/ 6258 h 6827"/>
                  <a:gd name="T94" fmla="*/ 2958 w 6827"/>
                  <a:gd name="T95" fmla="*/ 6258 h 6827"/>
                  <a:gd name="T96" fmla="*/ 2389 w 6827"/>
                  <a:gd name="T97" fmla="*/ 6258 h 6827"/>
                  <a:gd name="T98" fmla="*/ 1820 w 6827"/>
                  <a:gd name="T99" fmla="*/ 6258 h 6827"/>
                  <a:gd name="T100" fmla="*/ 1252 w 6827"/>
                  <a:gd name="T101" fmla="*/ 6258 h 6827"/>
                  <a:gd name="T102" fmla="*/ 683 w 6827"/>
                  <a:gd name="T103" fmla="*/ 625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27" h="6827">
                    <a:moveTo>
                      <a:pt x="1263" y="5234"/>
                    </a:moveTo>
                    <a:cubicBezTo>
                      <a:pt x="1316" y="5493"/>
                      <a:pt x="1546" y="5689"/>
                      <a:pt x="1820" y="5689"/>
                    </a:cubicBezTo>
                    <a:cubicBezTo>
                      <a:pt x="2114" y="5689"/>
                      <a:pt x="2354" y="5464"/>
                      <a:pt x="2383" y="5178"/>
                    </a:cubicBezTo>
                    <a:lnTo>
                      <a:pt x="3568" y="4191"/>
                    </a:lnTo>
                    <a:cubicBezTo>
                      <a:pt x="3652" y="4401"/>
                      <a:pt x="3856" y="4551"/>
                      <a:pt x="4096" y="4551"/>
                    </a:cubicBezTo>
                    <a:cubicBezTo>
                      <a:pt x="4348" y="4551"/>
                      <a:pt x="4560" y="4385"/>
                      <a:pt x="4635" y="4157"/>
                    </a:cubicBezTo>
                    <a:lnTo>
                      <a:pt x="5696" y="4736"/>
                    </a:lnTo>
                    <a:cubicBezTo>
                      <a:pt x="5732" y="5016"/>
                      <a:pt x="5969" y="5234"/>
                      <a:pt x="6258" y="5234"/>
                    </a:cubicBezTo>
                    <a:cubicBezTo>
                      <a:pt x="6571" y="5234"/>
                      <a:pt x="6827" y="4979"/>
                      <a:pt x="6827" y="4665"/>
                    </a:cubicBezTo>
                    <a:cubicBezTo>
                      <a:pt x="6827" y="4351"/>
                      <a:pt x="6571" y="4096"/>
                      <a:pt x="6258" y="4096"/>
                    </a:cubicBezTo>
                    <a:cubicBezTo>
                      <a:pt x="6006" y="4096"/>
                      <a:pt x="5794" y="4262"/>
                      <a:pt x="5719" y="4490"/>
                    </a:cubicBezTo>
                    <a:lnTo>
                      <a:pt x="4658" y="3911"/>
                    </a:lnTo>
                    <a:cubicBezTo>
                      <a:pt x="4622" y="3631"/>
                      <a:pt x="4385" y="3413"/>
                      <a:pt x="4096" y="3413"/>
                    </a:cubicBezTo>
                    <a:cubicBezTo>
                      <a:pt x="3802" y="3413"/>
                      <a:pt x="3563" y="3638"/>
                      <a:pt x="3533" y="3924"/>
                    </a:cubicBezTo>
                    <a:lnTo>
                      <a:pt x="2348" y="4911"/>
                    </a:lnTo>
                    <a:cubicBezTo>
                      <a:pt x="2265" y="4701"/>
                      <a:pt x="2060" y="4551"/>
                      <a:pt x="1820" y="4551"/>
                    </a:cubicBezTo>
                    <a:cubicBezTo>
                      <a:pt x="1546" y="4551"/>
                      <a:pt x="1316" y="4747"/>
                      <a:pt x="1263" y="5006"/>
                    </a:cubicBezTo>
                    <a:lnTo>
                      <a:pt x="455" y="5006"/>
                    </a:lnTo>
                    <a:lnTo>
                      <a:pt x="455" y="4551"/>
                    </a:lnTo>
                    <a:lnTo>
                      <a:pt x="569" y="4551"/>
                    </a:lnTo>
                    <a:cubicBezTo>
                      <a:pt x="632" y="4551"/>
                      <a:pt x="683" y="4500"/>
                      <a:pt x="683" y="4437"/>
                    </a:cubicBezTo>
                    <a:cubicBezTo>
                      <a:pt x="683" y="4374"/>
                      <a:pt x="632" y="4324"/>
                      <a:pt x="569" y="4324"/>
                    </a:cubicBezTo>
                    <a:lnTo>
                      <a:pt x="455" y="4324"/>
                    </a:lnTo>
                    <a:lnTo>
                      <a:pt x="455" y="3982"/>
                    </a:lnTo>
                    <a:lnTo>
                      <a:pt x="569" y="3982"/>
                    </a:lnTo>
                    <a:cubicBezTo>
                      <a:pt x="632" y="3982"/>
                      <a:pt x="683" y="3931"/>
                      <a:pt x="683" y="3868"/>
                    </a:cubicBezTo>
                    <a:cubicBezTo>
                      <a:pt x="683" y="3806"/>
                      <a:pt x="632" y="3755"/>
                      <a:pt x="569" y="3755"/>
                    </a:cubicBezTo>
                    <a:lnTo>
                      <a:pt x="480" y="3755"/>
                    </a:lnTo>
                    <a:lnTo>
                      <a:pt x="1407" y="2416"/>
                    </a:lnTo>
                    <a:cubicBezTo>
                      <a:pt x="1494" y="2470"/>
                      <a:pt x="1596" y="2503"/>
                      <a:pt x="1707" y="2503"/>
                    </a:cubicBezTo>
                    <a:cubicBezTo>
                      <a:pt x="1888" y="2503"/>
                      <a:pt x="2048" y="2416"/>
                      <a:pt x="2152" y="2284"/>
                    </a:cubicBezTo>
                    <a:lnTo>
                      <a:pt x="2752" y="2584"/>
                    </a:lnTo>
                    <a:cubicBezTo>
                      <a:pt x="2740" y="2631"/>
                      <a:pt x="2731" y="2680"/>
                      <a:pt x="2731" y="2731"/>
                    </a:cubicBezTo>
                    <a:cubicBezTo>
                      <a:pt x="2731" y="3044"/>
                      <a:pt x="2986" y="3300"/>
                      <a:pt x="3300" y="3300"/>
                    </a:cubicBezTo>
                    <a:cubicBezTo>
                      <a:pt x="3613" y="3300"/>
                      <a:pt x="3868" y="3044"/>
                      <a:pt x="3868" y="2731"/>
                    </a:cubicBezTo>
                    <a:cubicBezTo>
                      <a:pt x="3868" y="2608"/>
                      <a:pt x="3829" y="2496"/>
                      <a:pt x="3763" y="2403"/>
                    </a:cubicBezTo>
                    <a:lnTo>
                      <a:pt x="4488" y="1055"/>
                    </a:lnTo>
                    <a:cubicBezTo>
                      <a:pt x="4574" y="1107"/>
                      <a:pt x="4672" y="1138"/>
                      <a:pt x="4779" y="1138"/>
                    </a:cubicBezTo>
                    <a:cubicBezTo>
                      <a:pt x="4891" y="1138"/>
                      <a:pt x="4995" y="1104"/>
                      <a:pt x="5083" y="1048"/>
                    </a:cubicBezTo>
                    <a:lnTo>
                      <a:pt x="5827" y="2004"/>
                    </a:lnTo>
                    <a:cubicBezTo>
                      <a:pt x="5829" y="2007"/>
                      <a:pt x="5833" y="2009"/>
                      <a:pt x="5836" y="2011"/>
                    </a:cubicBezTo>
                    <a:cubicBezTo>
                      <a:pt x="5745" y="2112"/>
                      <a:pt x="5689" y="2244"/>
                      <a:pt x="5689" y="2389"/>
                    </a:cubicBezTo>
                    <a:cubicBezTo>
                      <a:pt x="5689" y="2703"/>
                      <a:pt x="5944" y="2958"/>
                      <a:pt x="6258" y="2958"/>
                    </a:cubicBezTo>
                    <a:cubicBezTo>
                      <a:pt x="6571" y="2958"/>
                      <a:pt x="6827" y="2703"/>
                      <a:pt x="6827" y="2389"/>
                    </a:cubicBezTo>
                    <a:cubicBezTo>
                      <a:pt x="6827" y="2076"/>
                      <a:pt x="6571" y="1820"/>
                      <a:pt x="6258" y="1820"/>
                    </a:cubicBezTo>
                    <a:cubicBezTo>
                      <a:pt x="6170" y="1820"/>
                      <a:pt x="6087" y="1842"/>
                      <a:pt x="6013" y="1878"/>
                    </a:cubicBezTo>
                    <a:cubicBezTo>
                      <a:pt x="6010" y="1874"/>
                      <a:pt x="6010" y="1869"/>
                      <a:pt x="6006" y="1864"/>
                    </a:cubicBezTo>
                    <a:lnTo>
                      <a:pt x="5248" y="890"/>
                    </a:lnTo>
                    <a:cubicBezTo>
                      <a:pt x="5311" y="798"/>
                      <a:pt x="5348" y="688"/>
                      <a:pt x="5348" y="569"/>
                    </a:cubicBezTo>
                    <a:cubicBezTo>
                      <a:pt x="5348" y="255"/>
                      <a:pt x="5092" y="0"/>
                      <a:pt x="4779" y="0"/>
                    </a:cubicBezTo>
                    <a:cubicBezTo>
                      <a:pt x="4465" y="0"/>
                      <a:pt x="4210" y="255"/>
                      <a:pt x="4210" y="569"/>
                    </a:cubicBezTo>
                    <a:cubicBezTo>
                      <a:pt x="4210" y="691"/>
                      <a:pt x="4249" y="804"/>
                      <a:pt x="4315" y="897"/>
                    </a:cubicBezTo>
                    <a:lnTo>
                      <a:pt x="3590" y="2244"/>
                    </a:lnTo>
                    <a:cubicBezTo>
                      <a:pt x="3505" y="2193"/>
                      <a:pt x="3406" y="2162"/>
                      <a:pt x="3300" y="2162"/>
                    </a:cubicBezTo>
                    <a:cubicBezTo>
                      <a:pt x="3118" y="2162"/>
                      <a:pt x="2959" y="2248"/>
                      <a:pt x="2854" y="2381"/>
                    </a:cubicBezTo>
                    <a:lnTo>
                      <a:pt x="2254" y="2081"/>
                    </a:lnTo>
                    <a:cubicBezTo>
                      <a:pt x="2267" y="2034"/>
                      <a:pt x="2276" y="1985"/>
                      <a:pt x="2276" y="1934"/>
                    </a:cubicBezTo>
                    <a:cubicBezTo>
                      <a:pt x="2276" y="1621"/>
                      <a:pt x="2020" y="1365"/>
                      <a:pt x="1707" y="1365"/>
                    </a:cubicBezTo>
                    <a:cubicBezTo>
                      <a:pt x="1393" y="1365"/>
                      <a:pt x="1138" y="1621"/>
                      <a:pt x="1138" y="1934"/>
                    </a:cubicBezTo>
                    <a:cubicBezTo>
                      <a:pt x="1138" y="2054"/>
                      <a:pt x="1176" y="2166"/>
                      <a:pt x="1239" y="2257"/>
                    </a:cubicBezTo>
                    <a:lnTo>
                      <a:pt x="593" y="3191"/>
                    </a:lnTo>
                    <a:cubicBezTo>
                      <a:pt x="585" y="3189"/>
                      <a:pt x="578" y="3186"/>
                      <a:pt x="569" y="3186"/>
                    </a:cubicBezTo>
                    <a:lnTo>
                      <a:pt x="455" y="3186"/>
                    </a:lnTo>
                    <a:lnTo>
                      <a:pt x="455" y="2844"/>
                    </a:lnTo>
                    <a:lnTo>
                      <a:pt x="569" y="2844"/>
                    </a:lnTo>
                    <a:cubicBezTo>
                      <a:pt x="632" y="2844"/>
                      <a:pt x="683" y="2794"/>
                      <a:pt x="683" y="2731"/>
                    </a:cubicBezTo>
                    <a:cubicBezTo>
                      <a:pt x="683" y="2668"/>
                      <a:pt x="632" y="2617"/>
                      <a:pt x="569" y="2617"/>
                    </a:cubicBezTo>
                    <a:lnTo>
                      <a:pt x="455" y="2617"/>
                    </a:lnTo>
                    <a:lnTo>
                      <a:pt x="455" y="2276"/>
                    </a:lnTo>
                    <a:lnTo>
                      <a:pt x="569" y="2276"/>
                    </a:lnTo>
                    <a:cubicBezTo>
                      <a:pt x="632" y="2276"/>
                      <a:pt x="683" y="2225"/>
                      <a:pt x="683" y="2162"/>
                    </a:cubicBezTo>
                    <a:cubicBezTo>
                      <a:pt x="683" y="2099"/>
                      <a:pt x="632" y="2048"/>
                      <a:pt x="569" y="2048"/>
                    </a:cubicBezTo>
                    <a:lnTo>
                      <a:pt x="455" y="2048"/>
                    </a:lnTo>
                    <a:lnTo>
                      <a:pt x="455" y="1707"/>
                    </a:lnTo>
                    <a:lnTo>
                      <a:pt x="569" y="1707"/>
                    </a:lnTo>
                    <a:cubicBezTo>
                      <a:pt x="632" y="1707"/>
                      <a:pt x="683" y="1656"/>
                      <a:pt x="683" y="1593"/>
                    </a:cubicBezTo>
                    <a:cubicBezTo>
                      <a:pt x="683" y="1530"/>
                      <a:pt x="632" y="1479"/>
                      <a:pt x="569" y="1479"/>
                    </a:cubicBezTo>
                    <a:lnTo>
                      <a:pt x="455" y="1479"/>
                    </a:lnTo>
                    <a:lnTo>
                      <a:pt x="455" y="1138"/>
                    </a:lnTo>
                    <a:lnTo>
                      <a:pt x="569" y="1138"/>
                    </a:lnTo>
                    <a:cubicBezTo>
                      <a:pt x="632" y="1138"/>
                      <a:pt x="683" y="1087"/>
                      <a:pt x="683" y="1024"/>
                    </a:cubicBezTo>
                    <a:cubicBezTo>
                      <a:pt x="683" y="961"/>
                      <a:pt x="632" y="910"/>
                      <a:pt x="569" y="910"/>
                    </a:cubicBezTo>
                    <a:lnTo>
                      <a:pt x="455" y="910"/>
                    </a:lnTo>
                    <a:lnTo>
                      <a:pt x="455" y="569"/>
                    </a:lnTo>
                    <a:lnTo>
                      <a:pt x="569" y="569"/>
                    </a:lnTo>
                    <a:cubicBezTo>
                      <a:pt x="632" y="569"/>
                      <a:pt x="683" y="518"/>
                      <a:pt x="683" y="455"/>
                    </a:cubicBezTo>
                    <a:cubicBezTo>
                      <a:pt x="683" y="392"/>
                      <a:pt x="632" y="341"/>
                      <a:pt x="569" y="341"/>
                    </a:cubicBezTo>
                    <a:lnTo>
                      <a:pt x="455" y="341"/>
                    </a:lnTo>
                    <a:lnTo>
                      <a:pt x="455" y="114"/>
                    </a:lnTo>
                    <a:cubicBezTo>
                      <a:pt x="455" y="51"/>
                      <a:pt x="404" y="0"/>
                      <a:pt x="341" y="0"/>
                    </a:cubicBezTo>
                    <a:cubicBezTo>
                      <a:pt x="278" y="0"/>
                      <a:pt x="228" y="51"/>
                      <a:pt x="228" y="114"/>
                    </a:cubicBezTo>
                    <a:lnTo>
                      <a:pt x="228" y="341"/>
                    </a:lnTo>
                    <a:lnTo>
                      <a:pt x="114" y="341"/>
                    </a:lnTo>
                    <a:cubicBezTo>
                      <a:pt x="51" y="341"/>
                      <a:pt x="0" y="392"/>
                      <a:pt x="0" y="455"/>
                    </a:cubicBezTo>
                    <a:cubicBezTo>
                      <a:pt x="0" y="518"/>
                      <a:pt x="51" y="569"/>
                      <a:pt x="114" y="569"/>
                    </a:cubicBezTo>
                    <a:lnTo>
                      <a:pt x="228" y="569"/>
                    </a:lnTo>
                    <a:lnTo>
                      <a:pt x="228" y="910"/>
                    </a:lnTo>
                    <a:lnTo>
                      <a:pt x="114" y="910"/>
                    </a:lnTo>
                    <a:cubicBezTo>
                      <a:pt x="51" y="910"/>
                      <a:pt x="0" y="961"/>
                      <a:pt x="0" y="1024"/>
                    </a:cubicBezTo>
                    <a:cubicBezTo>
                      <a:pt x="0" y="1087"/>
                      <a:pt x="51" y="1138"/>
                      <a:pt x="114" y="1138"/>
                    </a:cubicBezTo>
                    <a:lnTo>
                      <a:pt x="228" y="1138"/>
                    </a:lnTo>
                    <a:lnTo>
                      <a:pt x="228" y="1479"/>
                    </a:lnTo>
                    <a:lnTo>
                      <a:pt x="114" y="1479"/>
                    </a:lnTo>
                    <a:cubicBezTo>
                      <a:pt x="51" y="1479"/>
                      <a:pt x="0" y="1530"/>
                      <a:pt x="0" y="1593"/>
                    </a:cubicBezTo>
                    <a:cubicBezTo>
                      <a:pt x="0" y="1656"/>
                      <a:pt x="51" y="1707"/>
                      <a:pt x="114" y="1707"/>
                    </a:cubicBezTo>
                    <a:lnTo>
                      <a:pt x="228" y="1707"/>
                    </a:lnTo>
                    <a:lnTo>
                      <a:pt x="228" y="2048"/>
                    </a:lnTo>
                    <a:lnTo>
                      <a:pt x="114" y="2048"/>
                    </a:lnTo>
                    <a:cubicBezTo>
                      <a:pt x="51" y="2048"/>
                      <a:pt x="0" y="2099"/>
                      <a:pt x="0" y="2162"/>
                    </a:cubicBezTo>
                    <a:cubicBezTo>
                      <a:pt x="0" y="2225"/>
                      <a:pt x="51" y="2276"/>
                      <a:pt x="114" y="2276"/>
                    </a:cubicBezTo>
                    <a:lnTo>
                      <a:pt x="228" y="2276"/>
                    </a:lnTo>
                    <a:lnTo>
                      <a:pt x="228" y="2617"/>
                    </a:lnTo>
                    <a:lnTo>
                      <a:pt x="114" y="2617"/>
                    </a:lnTo>
                    <a:cubicBezTo>
                      <a:pt x="51" y="2617"/>
                      <a:pt x="0" y="2668"/>
                      <a:pt x="0" y="2731"/>
                    </a:cubicBezTo>
                    <a:cubicBezTo>
                      <a:pt x="0" y="2794"/>
                      <a:pt x="51" y="2844"/>
                      <a:pt x="114" y="2844"/>
                    </a:cubicBezTo>
                    <a:lnTo>
                      <a:pt x="228" y="2844"/>
                    </a:lnTo>
                    <a:lnTo>
                      <a:pt x="228" y="3186"/>
                    </a:lnTo>
                    <a:lnTo>
                      <a:pt x="114" y="3186"/>
                    </a:lnTo>
                    <a:cubicBezTo>
                      <a:pt x="51" y="3186"/>
                      <a:pt x="0" y="3237"/>
                      <a:pt x="0" y="3300"/>
                    </a:cubicBezTo>
                    <a:cubicBezTo>
                      <a:pt x="0" y="3362"/>
                      <a:pt x="51" y="3413"/>
                      <a:pt x="114" y="3413"/>
                    </a:cubicBezTo>
                    <a:lnTo>
                      <a:pt x="228" y="3413"/>
                    </a:lnTo>
                    <a:lnTo>
                      <a:pt x="228" y="3755"/>
                    </a:lnTo>
                    <a:lnTo>
                      <a:pt x="114" y="3755"/>
                    </a:lnTo>
                    <a:cubicBezTo>
                      <a:pt x="51" y="3755"/>
                      <a:pt x="0" y="3806"/>
                      <a:pt x="0" y="3868"/>
                    </a:cubicBezTo>
                    <a:cubicBezTo>
                      <a:pt x="0" y="3931"/>
                      <a:pt x="51" y="3982"/>
                      <a:pt x="114" y="3982"/>
                    </a:cubicBezTo>
                    <a:lnTo>
                      <a:pt x="228" y="3982"/>
                    </a:lnTo>
                    <a:lnTo>
                      <a:pt x="228" y="4324"/>
                    </a:lnTo>
                    <a:lnTo>
                      <a:pt x="114" y="4324"/>
                    </a:lnTo>
                    <a:cubicBezTo>
                      <a:pt x="51" y="4324"/>
                      <a:pt x="0" y="4374"/>
                      <a:pt x="0" y="4437"/>
                    </a:cubicBezTo>
                    <a:cubicBezTo>
                      <a:pt x="0" y="4500"/>
                      <a:pt x="51" y="4551"/>
                      <a:pt x="114" y="4551"/>
                    </a:cubicBezTo>
                    <a:lnTo>
                      <a:pt x="228" y="4551"/>
                    </a:lnTo>
                    <a:lnTo>
                      <a:pt x="228" y="4892"/>
                    </a:lnTo>
                    <a:lnTo>
                      <a:pt x="114" y="4892"/>
                    </a:lnTo>
                    <a:cubicBezTo>
                      <a:pt x="51" y="4892"/>
                      <a:pt x="0" y="4943"/>
                      <a:pt x="0" y="5006"/>
                    </a:cubicBezTo>
                    <a:cubicBezTo>
                      <a:pt x="0" y="5069"/>
                      <a:pt x="51" y="5120"/>
                      <a:pt x="114" y="5120"/>
                    </a:cubicBezTo>
                    <a:lnTo>
                      <a:pt x="228" y="5120"/>
                    </a:lnTo>
                    <a:lnTo>
                      <a:pt x="228" y="5461"/>
                    </a:lnTo>
                    <a:lnTo>
                      <a:pt x="114" y="5461"/>
                    </a:lnTo>
                    <a:cubicBezTo>
                      <a:pt x="51" y="5461"/>
                      <a:pt x="0" y="5512"/>
                      <a:pt x="0" y="5575"/>
                    </a:cubicBezTo>
                    <a:cubicBezTo>
                      <a:pt x="0" y="5638"/>
                      <a:pt x="51" y="5689"/>
                      <a:pt x="114" y="5689"/>
                    </a:cubicBezTo>
                    <a:lnTo>
                      <a:pt x="228" y="5689"/>
                    </a:lnTo>
                    <a:lnTo>
                      <a:pt x="228" y="6030"/>
                    </a:lnTo>
                    <a:lnTo>
                      <a:pt x="114" y="6030"/>
                    </a:lnTo>
                    <a:cubicBezTo>
                      <a:pt x="51" y="6030"/>
                      <a:pt x="0" y="6081"/>
                      <a:pt x="0" y="6144"/>
                    </a:cubicBezTo>
                    <a:cubicBezTo>
                      <a:pt x="0" y="6207"/>
                      <a:pt x="51" y="6258"/>
                      <a:pt x="114" y="6258"/>
                    </a:cubicBezTo>
                    <a:lnTo>
                      <a:pt x="228" y="6258"/>
                    </a:lnTo>
                    <a:lnTo>
                      <a:pt x="228" y="6485"/>
                    </a:lnTo>
                    <a:cubicBezTo>
                      <a:pt x="228" y="6548"/>
                      <a:pt x="278" y="6599"/>
                      <a:pt x="341" y="6599"/>
                    </a:cubicBezTo>
                    <a:lnTo>
                      <a:pt x="683" y="6599"/>
                    </a:lnTo>
                    <a:lnTo>
                      <a:pt x="683" y="6713"/>
                    </a:lnTo>
                    <a:cubicBezTo>
                      <a:pt x="683" y="6776"/>
                      <a:pt x="734" y="6827"/>
                      <a:pt x="796" y="6827"/>
                    </a:cubicBezTo>
                    <a:cubicBezTo>
                      <a:pt x="859" y="6827"/>
                      <a:pt x="910" y="6776"/>
                      <a:pt x="910" y="6713"/>
                    </a:cubicBezTo>
                    <a:lnTo>
                      <a:pt x="910" y="6599"/>
                    </a:lnTo>
                    <a:lnTo>
                      <a:pt x="1252" y="6599"/>
                    </a:lnTo>
                    <a:lnTo>
                      <a:pt x="1252" y="6713"/>
                    </a:lnTo>
                    <a:cubicBezTo>
                      <a:pt x="1252" y="6776"/>
                      <a:pt x="1302" y="6827"/>
                      <a:pt x="1365" y="6827"/>
                    </a:cubicBezTo>
                    <a:cubicBezTo>
                      <a:pt x="1428" y="6827"/>
                      <a:pt x="1479" y="6776"/>
                      <a:pt x="1479" y="6713"/>
                    </a:cubicBezTo>
                    <a:lnTo>
                      <a:pt x="1479" y="6599"/>
                    </a:lnTo>
                    <a:lnTo>
                      <a:pt x="1820" y="6599"/>
                    </a:lnTo>
                    <a:lnTo>
                      <a:pt x="1820" y="6713"/>
                    </a:lnTo>
                    <a:cubicBezTo>
                      <a:pt x="1820" y="6776"/>
                      <a:pt x="1871" y="6827"/>
                      <a:pt x="1934" y="6827"/>
                    </a:cubicBezTo>
                    <a:cubicBezTo>
                      <a:pt x="1997" y="6827"/>
                      <a:pt x="2048" y="6776"/>
                      <a:pt x="2048" y="6713"/>
                    </a:cubicBezTo>
                    <a:lnTo>
                      <a:pt x="2048" y="6599"/>
                    </a:lnTo>
                    <a:lnTo>
                      <a:pt x="2389" y="6599"/>
                    </a:lnTo>
                    <a:lnTo>
                      <a:pt x="2389" y="6713"/>
                    </a:lnTo>
                    <a:cubicBezTo>
                      <a:pt x="2389" y="6776"/>
                      <a:pt x="2440" y="6827"/>
                      <a:pt x="2503" y="6827"/>
                    </a:cubicBezTo>
                    <a:cubicBezTo>
                      <a:pt x="2566" y="6827"/>
                      <a:pt x="2617" y="6776"/>
                      <a:pt x="2617" y="6713"/>
                    </a:cubicBezTo>
                    <a:lnTo>
                      <a:pt x="2617" y="6599"/>
                    </a:lnTo>
                    <a:lnTo>
                      <a:pt x="2958" y="6599"/>
                    </a:lnTo>
                    <a:lnTo>
                      <a:pt x="2958" y="6713"/>
                    </a:lnTo>
                    <a:cubicBezTo>
                      <a:pt x="2958" y="6776"/>
                      <a:pt x="3009" y="6827"/>
                      <a:pt x="3072" y="6827"/>
                    </a:cubicBezTo>
                    <a:cubicBezTo>
                      <a:pt x="3135" y="6827"/>
                      <a:pt x="3186" y="6776"/>
                      <a:pt x="3186" y="6713"/>
                    </a:cubicBezTo>
                    <a:lnTo>
                      <a:pt x="3186" y="6599"/>
                    </a:lnTo>
                    <a:lnTo>
                      <a:pt x="3527" y="6599"/>
                    </a:lnTo>
                    <a:lnTo>
                      <a:pt x="3527" y="6713"/>
                    </a:lnTo>
                    <a:cubicBezTo>
                      <a:pt x="3527" y="6776"/>
                      <a:pt x="3578" y="6827"/>
                      <a:pt x="3641" y="6827"/>
                    </a:cubicBezTo>
                    <a:cubicBezTo>
                      <a:pt x="3704" y="6827"/>
                      <a:pt x="3755" y="6776"/>
                      <a:pt x="3755" y="6713"/>
                    </a:cubicBezTo>
                    <a:lnTo>
                      <a:pt x="3755" y="6599"/>
                    </a:lnTo>
                    <a:lnTo>
                      <a:pt x="4096" y="6599"/>
                    </a:lnTo>
                    <a:lnTo>
                      <a:pt x="4096" y="6713"/>
                    </a:lnTo>
                    <a:cubicBezTo>
                      <a:pt x="4096" y="6776"/>
                      <a:pt x="4147" y="6827"/>
                      <a:pt x="4210" y="6827"/>
                    </a:cubicBezTo>
                    <a:cubicBezTo>
                      <a:pt x="4273" y="6827"/>
                      <a:pt x="4323" y="6776"/>
                      <a:pt x="4323" y="6713"/>
                    </a:cubicBezTo>
                    <a:lnTo>
                      <a:pt x="4323" y="6599"/>
                    </a:lnTo>
                    <a:lnTo>
                      <a:pt x="4665" y="6599"/>
                    </a:lnTo>
                    <a:lnTo>
                      <a:pt x="4665" y="6713"/>
                    </a:lnTo>
                    <a:cubicBezTo>
                      <a:pt x="4665" y="6776"/>
                      <a:pt x="4716" y="6827"/>
                      <a:pt x="4779" y="6827"/>
                    </a:cubicBezTo>
                    <a:cubicBezTo>
                      <a:pt x="4842" y="6827"/>
                      <a:pt x="4892" y="6776"/>
                      <a:pt x="4892" y="6713"/>
                    </a:cubicBezTo>
                    <a:lnTo>
                      <a:pt x="4892" y="6599"/>
                    </a:lnTo>
                    <a:lnTo>
                      <a:pt x="5234" y="6599"/>
                    </a:lnTo>
                    <a:lnTo>
                      <a:pt x="5234" y="6713"/>
                    </a:lnTo>
                    <a:cubicBezTo>
                      <a:pt x="5234" y="6776"/>
                      <a:pt x="5285" y="6827"/>
                      <a:pt x="5347" y="6827"/>
                    </a:cubicBezTo>
                    <a:cubicBezTo>
                      <a:pt x="5410" y="6827"/>
                      <a:pt x="5461" y="6776"/>
                      <a:pt x="5461" y="6713"/>
                    </a:cubicBezTo>
                    <a:lnTo>
                      <a:pt x="5461" y="6599"/>
                    </a:lnTo>
                    <a:lnTo>
                      <a:pt x="5803" y="6599"/>
                    </a:lnTo>
                    <a:lnTo>
                      <a:pt x="5803" y="6713"/>
                    </a:lnTo>
                    <a:cubicBezTo>
                      <a:pt x="5803" y="6776"/>
                      <a:pt x="5853" y="6827"/>
                      <a:pt x="5916" y="6827"/>
                    </a:cubicBezTo>
                    <a:cubicBezTo>
                      <a:pt x="5979" y="6827"/>
                      <a:pt x="6030" y="6776"/>
                      <a:pt x="6030" y="6713"/>
                    </a:cubicBezTo>
                    <a:lnTo>
                      <a:pt x="6030" y="6599"/>
                    </a:lnTo>
                    <a:lnTo>
                      <a:pt x="6371" y="6599"/>
                    </a:lnTo>
                    <a:lnTo>
                      <a:pt x="6371" y="6713"/>
                    </a:lnTo>
                    <a:cubicBezTo>
                      <a:pt x="6371" y="6776"/>
                      <a:pt x="6422" y="6827"/>
                      <a:pt x="6485" y="6827"/>
                    </a:cubicBezTo>
                    <a:cubicBezTo>
                      <a:pt x="6548" y="6827"/>
                      <a:pt x="6599" y="6776"/>
                      <a:pt x="6599" y="6713"/>
                    </a:cubicBezTo>
                    <a:lnTo>
                      <a:pt x="6599" y="6599"/>
                    </a:lnTo>
                    <a:lnTo>
                      <a:pt x="6713" y="6599"/>
                    </a:lnTo>
                    <a:cubicBezTo>
                      <a:pt x="6776" y="6599"/>
                      <a:pt x="6827" y="6548"/>
                      <a:pt x="6827" y="6485"/>
                    </a:cubicBezTo>
                    <a:cubicBezTo>
                      <a:pt x="6827" y="6422"/>
                      <a:pt x="6776" y="6372"/>
                      <a:pt x="6713" y="6372"/>
                    </a:cubicBezTo>
                    <a:lnTo>
                      <a:pt x="6599" y="6372"/>
                    </a:lnTo>
                    <a:lnTo>
                      <a:pt x="6599" y="6258"/>
                    </a:lnTo>
                    <a:cubicBezTo>
                      <a:pt x="6599" y="6195"/>
                      <a:pt x="6548" y="6144"/>
                      <a:pt x="6485" y="6144"/>
                    </a:cubicBezTo>
                    <a:cubicBezTo>
                      <a:pt x="6422" y="6144"/>
                      <a:pt x="6371" y="6195"/>
                      <a:pt x="6371" y="6258"/>
                    </a:cubicBezTo>
                    <a:lnTo>
                      <a:pt x="6371" y="6372"/>
                    </a:lnTo>
                    <a:lnTo>
                      <a:pt x="6030" y="6372"/>
                    </a:lnTo>
                    <a:lnTo>
                      <a:pt x="6030" y="6258"/>
                    </a:lnTo>
                    <a:cubicBezTo>
                      <a:pt x="6030" y="6195"/>
                      <a:pt x="5979" y="6144"/>
                      <a:pt x="5916" y="6144"/>
                    </a:cubicBezTo>
                    <a:cubicBezTo>
                      <a:pt x="5853" y="6144"/>
                      <a:pt x="5803" y="6195"/>
                      <a:pt x="5803" y="6258"/>
                    </a:cubicBezTo>
                    <a:lnTo>
                      <a:pt x="5803" y="6372"/>
                    </a:lnTo>
                    <a:lnTo>
                      <a:pt x="5461" y="6372"/>
                    </a:lnTo>
                    <a:lnTo>
                      <a:pt x="5461" y="6258"/>
                    </a:lnTo>
                    <a:cubicBezTo>
                      <a:pt x="5461" y="6195"/>
                      <a:pt x="5410" y="6144"/>
                      <a:pt x="5347" y="6144"/>
                    </a:cubicBezTo>
                    <a:cubicBezTo>
                      <a:pt x="5285" y="6144"/>
                      <a:pt x="5234" y="6195"/>
                      <a:pt x="5234" y="6258"/>
                    </a:cubicBezTo>
                    <a:lnTo>
                      <a:pt x="5234" y="6372"/>
                    </a:lnTo>
                    <a:lnTo>
                      <a:pt x="4892" y="6372"/>
                    </a:lnTo>
                    <a:lnTo>
                      <a:pt x="4892" y="6258"/>
                    </a:lnTo>
                    <a:cubicBezTo>
                      <a:pt x="4892" y="6195"/>
                      <a:pt x="4842" y="6144"/>
                      <a:pt x="4779" y="6144"/>
                    </a:cubicBezTo>
                    <a:cubicBezTo>
                      <a:pt x="4716" y="6144"/>
                      <a:pt x="4665" y="6195"/>
                      <a:pt x="4665" y="6258"/>
                    </a:cubicBezTo>
                    <a:lnTo>
                      <a:pt x="4665" y="6372"/>
                    </a:lnTo>
                    <a:lnTo>
                      <a:pt x="4323" y="6372"/>
                    </a:lnTo>
                    <a:lnTo>
                      <a:pt x="4323" y="6258"/>
                    </a:lnTo>
                    <a:cubicBezTo>
                      <a:pt x="4323" y="6195"/>
                      <a:pt x="4273" y="6144"/>
                      <a:pt x="4210" y="6144"/>
                    </a:cubicBezTo>
                    <a:cubicBezTo>
                      <a:pt x="4147" y="6144"/>
                      <a:pt x="4096" y="6195"/>
                      <a:pt x="4096" y="6258"/>
                    </a:cubicBezTo>
                    <a:lnTo>
                      <a:pt x="4096" y="6372"/>
                    </a:lnTo>
                    <a:lnTo>
                      <a:pt x="3755" y="6372"/>
                    </a:lnTo>
                    <a:lnTo>
                      <a:pt x="3755" y="6258"/>
                    </a:lnTo>
                    <a:cubicBezTo>
                      <a:pt x="3755" y="6195"/>
                      <a:pt x="3704" y="6144"/>
                      <a:pt x="3641" y="6144"/>
                    </a:cubicBezTo>
                    <a:cubicBezTo>
                      <a:pt x="3578" y="6144"/>
                      <a:pt x="3527" y="6195"/>
                      <a:pt x="3527" y="6258"/>
                    </a:cubicBezTo>
                    <a:lnTo>
                      <a:pt x="3527" y="6372"/>
                    </a:lnTo>
                    <a:lnTo>
                      <a:pt x="3186" y="6372"/>
                    </a:lnTo>
                    <a:lnTo>
                      <a:pt x="3186" y="6258"/>
                    </a:lnTo>
                    <a:cubicBezTo>
                      <a:pt x="3186" y="6195"/>
                      <a:pt x="3135" y="6144"/>
                      <a:pt x="3072" y="6144"/>
                    </a:cubicBezTo>
                    <a:cubicBezTo>
                      <a:pt x="3009" y="6144"/>
                      <a:pt x="2958" y="6195"/>
                      <a:pt x="2958" y="6258"/>
                    </a:cubicBezTo>
                    <a:lnTo>
                      <a:pt x="2958" y="6372"/>
                    </a:lnTo>
                    <a:lnTo>
                      <a:pt x="2617" y="6372"/>
                    </a:lnTo>
                    <a:lnTo>
                      <a:pt x="2617" y="6258"/>
                    </a:lnTo>
                    <a:cubicBezTo>
                      <a:pt x="2617" y="6195"/>
                      <a:pt x="2566" y="6144"/>
                      <a:pt x="2503" y="6144"/>
                    </a:cubicBezTo>
                    <a:cubicBezTo>
                      <a:pt x="2440" y="6144"/>
                      <a:pt x="2389" y="6195"/>
                      <a:pt x="2389" y="6258"/>
                    </a:cubicBezTo>
                    <a:lnTo>
                      <a:pt x="2389" y="6372"/>
                    </a:lnTo>
                    <a:lnTo>
                      <a:pt x="2048" y="6372"/>
                    </a:lnTo>
                    <a:lnTo>
                      <a:pt x="2048" y="6258"/>
                    </a:lnTo>
                    <a:cubicBezTo>
                      <a:pt x="2048" y="6195"/>
                      <a:pt x="1997" y="6144"/>
                      <a:pt x="1934" y="6144"/>
                    </a:cubicBezTo>
                    <a:cubicBezTo>
                      <a:pt x="1871" y="6144"/>
                      <a:pt x="1820" y="6195"/>
                      <a:pt x="1820" y="6258"/>
                    </a:cubicBezTo>
                    <a:lnTo>
                      <a:pt x="1820" y="6372"/>
                    </a:lnTo>
                    <a:lnTo>
                      <a:pt x="1479" y="6372"/>
                    </a:lnTo>
                    <a:lnTo>
                      <a:pt x="1479" y="6258"/>
                    </a:lnTo>
                    <a:cubicBezTo>
                      <a:pt x="1479" y="6195"/>
                      <a:pt x="1428" y="6144"/>
                      <a:pt x="1365" y="6144"/>
                    </a:cubicBezTo>
                    <a:cubicBezTo>
                      <a:pt x="1302" y="6144"/>
                      <a:pt x="1252" y="6195"/>
                      <a:pt x="1252" y="6258"/>
                    </a:cubicBezTo>
                    <a:lnTo>
                      <a:pt x="1252" y="6372"/>
                    </a:lnTo>
                    <a:lnTo>
                      <a:pt x="910" y="6372"/>
                    </a:lnTo>
                    <a:lnTo>
                      <a:pt x="910" y="6258"/>
                    </a:lnTo>
                    <a:cubicBezTo>
                      <a:pt x="910" y="6195"/>
                      <a:pt x="859" y="6144"/>
                      <a:pt x="796" y="6144"/>
                    </a:cubicBezTo>
                    <a:cubicBezTo>
                      <a:pt x="734" y="6144"/>
                      <a:pt x="683" y="6195"/>
                      <a:pt x="683" y="6258"/>
                    </a:cubicBezTo>
                    <a:lnTo>
                      <a:pt x="683" y="6372"/>
                    </a:lnTo>
                    <a:lnTo>
                      <a:pt x="455" y="6372"/>
                    </a:lnTo>
                    <a:lnTo>
                      <a:pt x="455" y="5234"/>
                    </a:lnTo>
                    <a:lnTo>
                      <a:pt x="1263" y="52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775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5756741" y="2487832"/>
              <a:ext cx="678518" cy="678518"/>
              <a:chOff x="5588015" y="2487832"/>
              <a:chExt cx="678518" cy="678518"/>
            </a:xfrm>
          </p:grpSpPr>
          <p:sp>
            <p:nvSpPr>
              <p:cNvPr id="15" name="íṡľíḍè-Teardrop 21"/>
              <p:cNvSpPr/>
              <p:nvPr/>
            </p:nvSpPr>
            <p:spPr>
              <a:xfrm rot="8100000">
                <a:off x="5588015" y="2487832"/>
                <a:ext cx="678518" cy="678518"/>
              </a:xfrm>
              <a:prstGeom prst="teardrop">
                <a:avLst>
                  <a:gd name="adj" fmla="val 133968"/>
                </a:avLst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775"/>
              </a:p>
            </p:txBody>
          </p:sp>
          <p:sp>
            <p:nvSpPr>
              <p:cNvPr id="16" name="íṡľíḍè-university7"/>
              <p:cNvSpPr/>
              <p:nvPr/>
            </p:nvSpPr>
            <p:spPr bwMode="auto">
              <a:xfrm>
                <a:off x="5737128" y="2613825"/>
                <a:ext cx="380293" cy="366291"/>
              </a:xfrm>
              <a:custGeom>
                <a:avLst/>
                <a:gdLst>
                  <a:gd name="T0" fmla="*/ 3413 w 6827"/>
                  <a:gd name="T1" fmla="*/ 0 h 5912"/>
                  <a:gd name="T2" fmla="*/ 0 w 6827"/>
                  <a:gd name="T3" fmla="*/ 5912 h 5912"/>
                  <a:gd name="T4" fmla="*/ 6827 w 6827"/>
                  <a:gd name="T5" fmla="*/ 5912 h 5912"/>
                  <a:gd name="T6" fmla="*/ 3413 w 6827"/>
                  <a:gd name="T7" fmla="*/ 0 h 5912"/>
                  <a:gd name="T8" fmla="*/ 3413 w 6827"/>
                  <a:gd name="T9" fmla="*/ 972 h 5912"/>
                  <a:gd name="T10" fmla="*/ 4489 w 6827"/>
                  <a:gd name="T11" fmla="*/ 2835 h 5912"/>
                  <a:gd name="T12" fmla="*/ 2338 w 6827"/>
                  <a:gd name="T13" fmla="*/ 2835 h 5912"/>
                  <a:gd name="T14" fmla="*/ 3413 w 6827"/>
                  <a:gd name="T15" fmla="*/ 972 h 5912"/>
                  <a:gd name="T16" fmla="*/ 842 w 6827"/>
                  <a:gd name="T17" fmla="*/ 5426 h 5912"/>
                  <a:gd name="T18" fmla="*/ 1917 w 6827"/>
                  <a:gd name="T19" fmla="*/ 3564 h 5912"/>
                  <a:gd name="T20" fmla="*/ 2993 w 6827"/>
                  <a:gd name="T21" fmla="*/ 5426 h 5912"/>
                  <a:gd name="T22" fmla="*/ 842 w 6827"/>
                  <a:gd name="T23" fmla="*/ 5426 h 5912"/>
                  <a:gd name="T24" fmla="*/ 2338 w 6827"/>
                  <a:gd name="T25" fmla="*/ 3321 h 5912"/>
                  <a:gd name="T26" fmla="*/ 4489 w 6827"/>
                  <a:gd name="T27" fmla="*/ 3321 h 5912"/>
                  <a:gd name="T28" fmla="*/ 3413 w 6827"/>
                  <a:gd name="T29" fmla="*/ 5183 h 5912"/>
                  <a:gd name="T30" fmla="*/ 2338 w 6827"/>
                  <a:gd name="T31" fmla="*/ 3321 h 5912"/>
                  <a:gd name="T32" fmla="*/ 4910 w 6827"/>
                  <a:gd name="T33" fmla="*/ 3564 h 5912"/>
                  <a:gd name="T34" fmla="*/ 5985 w 6827"/>
                  <a:gd name="T35" fmla="*/ 5426 h 5912"/>
                  <a:gd name="T36" fmla="*/ 3834 w 6827"/>
                  <a:gd name="T37" fmla="*/ 5426 h 5912"/>
                  <a:gd name="T38" fmla="*/ 4910 w 6827"/>
                  <a:gd name="T39" fmla="*/ 3564 h 5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27" h="5912">
                    <a:moveTo>
                      <a:pt x="3413" y="0"/>
                    </a:moveTo>
                    <a:lnTo>
                      <a:pt x="0" y="5912"/>
                    </a:lnTo>
                    <a:lnTo>
                      <a:pt x="6827" y="5912"/>
                    </a:lnTo>
                    <a:lnTo>
                      <a:pt x="3413" y="0"/>
                    </a:lnTo>
                    <a:close/>
                    <a:moveTo>
                      <a:pt x="3413" y="972"/>
                    </a:moveTo>
                    <a:lnTo>
                      <a:pt x="4489" y="2835"/>
                    </a:lnTo>
                    <a:lnTo>
                      <a:pt x="2338" y="2835"/>
                    </a:lnTo>
                    <a:lnTo>
                      <a:pt x="3413" y="972"/>
                    </a:lnTo>
                    <a:close/>
                    <a:moveTo>
                      <a:pt x="842" y="5426"/>
                    </a:moveTo>
                    <a:lnTo>
                      <a:pt x="1917" y="3564"/>
                    </a:lnTo>
                    <a:lnTo>
                      <a:pt x="2993" y="5426"/>
                    </a:lnTo>
                    <a:lnTo>
                      <a:pt x="842" y="5426"/>
                    </a:lnTo>
                    <a:close/>
                    <a:moveTo>
                      <a:pt x="2338" y="3321"/>
                    </a:moveTo>
                    <a:lnTo>
                      <a:pt x="4489" y="3321"/>
                    </a:lnTo>
                    <a:lnTo>
                      <a:pt x="3413" y="5183"/>
                    </a:lnTo>
                    <a:lnTo>
                      <a:pt x="2338" y="3321"/>
                    </a:lnTo>
                    <a:close/>
                    <a:moveTo>
                      <a:pt x="4910" y="3564"/>
                    </a:moveTo>
                    <a:lnTo>
                      <a:pt x="5985" y="5426"/>
                    </a:lnTo>
                    <a:lnTo>
                      <a:pt x="3834" y="5426"/>
                    </a:lnTo>
                    <a:lnTo>
                      <a:pt x="4910" y="35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775"/>
              </a:p>
            </p:txBody>
          </p:sp>
        </p:grpSp>
        <p:cxnSp>
          <p:nvCxnSpPr>
            <p:cNvPr id="13" name="ïṧḷïḓê-Straight Connector 11"/>
            <p:cNvCxnSpPr/>
            <p:nvPr/>
          </p:nvCxnSpPr>
          <p:spPr>
            <a:xfrm>
              <a:off x="4211244" y="4870287"/>
              <a:ext cx="0" cy="1391494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ïṧḷïḓê-Straight Connector 12"/>
            <p:cNvCxnSpPr/>
            <p:nvPr/>
          </p:nvCxnSpPr>
          <p:spPr>
            <a:xfrm>
              <a:off x="7864641" y="4870287"/>
              <a:ext cx="0" cy="1391494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1955414" y="4245292"/>
            <a:ext cx="1647928" cy="29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575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单击填加标题</a:t>
            </a:r>
            <a:endParaRPr lang="zh-CN" altLang="en-US" sz="1575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5271011" y="4245292"/>
            <a:ext cx="1647928" cy="29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575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单击填加标题</a:t>
            </a:r>
            <a:endParaRPr lang="zh-CN" altLang="en-US" sz="1575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8748814" y="4199441"/>
            <a:ext cx="1647928" cy="29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575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单击填加标题</a:t>
            </a:r>
            <a:endParaRPr lang="zh-CN" altLang="en-US" sz="1575" b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5602" name="组合 3"/>
          <p:cNvGrpSpPr/>
          <p:nvPr/>
        </p:nvGrpSpPr>
        <p:grpSpPr>
          <a:xfrm>
            <a:off x="152400" y="214313"/>
            <a:ext cx="5365750" cy="965200"/>
            <a:chOff x="193779" y="40265"/>
            <a:chExt cx="6466453" cy="1163332"/>
          </a:xfrm>
        </p:grpSpPr>
        <p:pic>
          <p:nvPicPr>
            <p:cNvPr id="25620" name="Picture 9" descr="F:\ppt素材\图标\我收集的图标\字体\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3077989" y="-2378646"/>
              <a:ext cx="899790" cy="62646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21" name="Picture 6" descr="F:\超棒ppt模板\中国风\中国风物件\maobi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779" y="40265"/>
              <a:ext cx="985348" cy="9853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22" name="TextBox 2"/>
            <p:cNvSpPr txBox="1"/>
            <p:nvPr/>
          </p:nvSpPr>
          <p:spPr>
            <a:xfrm>
              <a:off x="1585183" y="633875"/>
              <a:ext cx="2674359" cy="4451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单击此处添加标题</a:t>
              </a: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0160" y="635"/>
            <a:ext cx="12233275" cy="6891655"/>
          </a:xfrm>
          <a:prstGeom prst="rect">
            <a:avLst/>
          </a:prstGeom>
        </p:spPr>
      </p:pic>
      <p:pic>
        <p:nvPicPr>
          <p:cNvPr id="2150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250" y="3678238"/>
            <a:ext cx="4857750" cy="31797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509" name="组合 10"/>
          <p:cNvGrpSpPr/>
          <p:nvPr/>
        </p:nvGrpSpPr>
        <p:grpSpPr>
          <a:xfrm>
            <a:off x="1373188" y="2381250"/>
            <a:ext cx="3789362" cy="955675"/>
            <a:chOff x="5282799" y="2848621"/>
            <a:chExt cx="3788756" cy="955148"/>
          </a:xfrm>
        </p:grpSpPr>
        <p:pic>
          <p:nvPicPr>
            <p:cNvPr id="21510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82799" y="2848621"/>
              <a:ext cx="3788756" cy="9551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11" name="文本框 12"/>
            <p:cNvSpPr txBox="1"/>
            <p:nvPr/>
          </p:nvSpPr>
          <p:spPr>
            <a:xfrm>
              <a:off x="5667376" y="3028950"/>
              <a:ext cx="165735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0795" y="-13335"/>
            <a:ext cx="12232640" cy="6905625"/>
          </a:xfrm>
          <a:prstGeom prst="rect">
            <a:avLst/>
          </a:prstGeom>
        </p:spPr>
      </p:pic>
      <p:pic>
        <p:nvPicPr>
          <p:cNvPr id="22531" name="图片 2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0538" y="412750"/>
            <a:ext cx="2305050" cy="25431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2535" name="组合 11"/>
          <p:cNvGrpSpPr/>
          <p:nvPr/>
        </p:nvGrpSpPr>
        <p:grpSpPr>
          <a:xfrm>
            <a:off x="1147763" y="2708275"/>
            <a:ext cx="1123950" cy="2755900"/>
            <a:chOff x="9285384" y="3284984"/>
            <a:chExt cx="1124197" cy="2754597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9516739" y="3284984"/>
              <a:ext cx="0" cy="24482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0409581" y="3284984"/>
              <a:ext cx="0" cy="24482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2" name="文本框 14"/>
            <p:cNvSpPr txBox="1"/>
            <p:nvPr/>
          </p:nvSpPr>
          <p:spPr>
            <a:xfrm>
              <a:off x="9285384" y="3501008"/>
              <a:ext cx="1015663" cy="2538573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这一页可以做过渡页，无需太多文字</a:t>
              </a:r>
            </a:p>
            <a:p>
              <a:pPr lvl="0"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2536" name="组合 8"/>
          <p:cNvGrpSpPr/>
          <p:nvPr/>
        </p:nvGrpSpPr>
        <p:grpSpPr>
          <a:xfrm>
            <a:off x="2720975" y="2252663"/>
            <a:ext cx="649288" cy="1200150"/>
            <a:chOff x="6052193" y="2459361"/>
            <a:chExt cx="647776" cy="1199215"/>
          </a:xfrm>
        </p:grpSpPr>
        <p:pic>
          <p:nvPicPr>
            <p:cNvPr id="22538" name="Picture 4" descr="印章 源底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9389" y="2459361"/>
              <a:ext cx="630580" cy="11992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39" name="文本框 10"/>
            <p:cNvSpPr txBox="1"/>
            <p:nvPr/>
          </p:nvSpPr>
          <p:spPr>
            <a:xfrm>
              <a:off x="6052193" y="2705025"/>
              <a:ext cx="539764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4000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0160" y="635"/>
            <a:ext cx="12233275" cy="6891655"/>
          </a:xfrm>
          <a:prstGeom prst="rect">
            <a:avLst/>
          </a:prstGeom>
        </p:spPr>
      </p:pic>
      <p:grpSp>
        <p:nvGrpSpPr>
          <p:cNvPr id="24578" name="组合 3"/>
          <p:cNvGrpSpPr/>
          <p:nvPr/>
        </p:nvGrpSpPr>
        <p:grpSpPr>
          <a:xfrm>
            <a:off x="152400" y="214313"/>
            <a:ext cx="5365750" cy="965200"/>
            <a:chOff x="193779" y="40265"/>
            <a:chExt cx="6466453" cy="1163332"/>
          </a:xfrm>
        </p:grpSpPr>
        <p:pic>
          <p:nvPicPr>
            <p:cNvPr id="24590" name="Picture 9" descr="F:\ppt素材\图标\我收集的图标\字体\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3077989" y="-2378646"/>
              <a:ext cx="899790" cy="62646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91" name="Picture 6" descr="F:\超棒ppt模板\中国风\中国风物件\maobi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779" y="40265"/>
              <a:ext cx="985348" cy="9853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92" name="TextBox 2"/>
            <p:cNvSpPr txBox="1"/>
            <p:nvPr/>
          </p:nvSpPr>
          <p:spPr>
            <a:xfrm>
              <a:off x="1585183" y="633875"/>
              <a:ext cx="2674359" cy="4451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单击此处添加标题</a:t>
              </a: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4579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3513" y="2122488"/>
            <a:ext cx="3670300" cy="3652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6975" y="1566863"/>
            <a:ext cx="1603375" cy="146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5188" y="3937000"/>
            <a:ext cx="1601787" cy="1458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8613" y="3937000"/>
            <a:ext cx="1601787" cy="1458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3" name="文本框 11"/>
          <p:cNvSpPr txBox="1"/>
          <p:nvPr/>
        </p:nvSpPr>
        <p:spPr>
          <a:xfrm>
            <a:off x="7867650" y="1862138"/>
            <a:ext cx="10795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4584" name="文本框 12"/>
          <p:cNvSpPr txBox="1"/>
          <p:nvPr/>
        </p:nvSpPr>
        <p:spPr>
          <a:xfrm>
            <a:off x="6297613" y="4217988"/>
            <a:ext cx="107950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4585" name="文本框 13"/>
          <p:cNvSpPr txBox="1"/>
          <p:nvPr/>
        </p:nvSpPr>
        <p:spPr>
          <a:xfrm>
            <a:off x="9617075" y="4235450"/>
            <a:ext cx="10795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4586" name="文本框 14"/>
          <p:cNvSpPr txBox="1"/>
          <p:nvPr/>
        </p:nvSpPr>
        <p:spPr>
          <a:xfrm>
            <a:off x="7593013" y="3455988"/>
            <a:ext cx="2665412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单击添加内容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单击添加内容</a:t>
            </a:r>
          </a:p>
          <a:p>
            <a:pPr lvl="0"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单击添加内容</a:t>
            </a:r>
          </a:p>
          <a:p>
            <a:pPr lvl="0"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单击添加内容</a:t>
            </a:r>
          </a:p>
          <a:p>
            <a:pPr lvl="0" eaLnBrk="1" hangingPunct="1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587" name="组合 15"/>
          <p:cNvGrpSpPr/>
          <p:nvPr/>
        </p:nvGrpSpPr>
        <p:grpSpPr>
          <a:xfrm>
            <a:off x="969963" y="2584450"/>
            <a:ext cx="4621212" cy="2970213"/>
            <a:chOff x="372828" y="3429000"/>
            <a:chExt cx="4621169" cy="2969009"/>
          </a:xfrm>
        </p:grpSpPr>
        <p:pic>
          <p:nvPicPr>
            <p:cNvPr id="24588" name="图片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2828" y="3429000"/>
              <a:ext cx="4621169" cy="296900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9" name="文本框 17"/>
            <p:cNvSpPr txBox="1"/>
            <p:nvPr/>
          </p:nvSpPr>
          <p:spPr>
            <a:xfrm>
              <a:off x="911424" y="3907063"/>
              <a:ext cx="2304256" cy="230832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eaLnBrk="1" hangingPunct="1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  <a:p>
              <a:pPr lvl="0" eaLnBrk="1" hangingPunct="1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  <a:p>
              <a:pPr lvl="0" eaLnBrk="1" hangingPunct="1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  <a:p>
              <a:pPr lvl="0" eaLnBrk="1" hangingPunct="1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  <a:p>
              <a:pPr lvl="0" eaLnBrk="1" hangingPunct="1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  <a:p>
              <a:pPr lvl="0" eaLnBrk="1" hangingPunct="1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  <a:p>
              <a:pPr lvl="0" eaLnBrk="1" hangingPunct="1"/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</Words>
  <Application>Microsoft Office PowerPoint</Application>
  <PresentationFormat>宽屏</PresentationFormat>
  <Paragraphs>119</Paragraphs>
  <Slides>25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Minion Pro SmBd</vt:lpstr>
      <vt:lpstr>华文新魏</vt:lpstr>
      <vt:lpstr>楷体</vt:lpstr>
      <vt:lpstr>宋体</vt:lpstr>
      <vt:lpstr>微软雅黑</vt:lpstr>
      <vt:lpstr>Arial</vt:lpstr>
      <vt:lpstr>Calibri</vt:lpstr>
      <vt:lpstr>Calibri Light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3341</dc:title>
  <dc:creator/>
  <cp:lastModifiedBy/>
  <cp:revision>7</cp:revision>
  <dcterms:created xsi:type="dcterms:W3CDTF">2017-02-25T07:41:00Z</dcterms:created>
  <dcterms:modified xsi:type="dcterms:W3CDTF">2021-01-04T14:27:39Z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