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7" r:id="rId2"/>
    <p:sldId id="258" r:id="rId3"/>
    <p:sldId id="259" r:id="rId4"/>
    <p:sldId id="304" r:id="rId5"/>
    <p:sldId id="264" r:id="rId6"/>
    <p:sldId id="302" r:id="rId7"/>
    <p:sldId id="271" r:id="rId8"/>
    <p:sldId id="303" r:id="rId9"/>
    <p:sldId id="294" r:id="rId10"/>
    <p:sldId id="267" r:id="rId11"/>
    <p:sldId id="292" r:id="rId12"/>
    <p:sldId id="266" r:id="rId13"/>
    <p:sldId id="272" r:id="rId14"/>
    <p:sldId id="297" r:id="rId15"/>
    <p:sldId id="295" r:id="rId16"/>
    <p:sldId id="300" r:id="rId17"/>
    <p:sldId id="293" r:id="rId18"/>
    <p:sldId id="287" r:id="rId19"/>
    <p:sldId id="298" r:id="rId20"/>
    <p:sldId id="301" r:id="rId21"/>
    <p:sldId id="296" r:id="rId22"/>
    <p:sldId id="288" r:id="rId23"/>
    <p:sldId id="268" r:id="rId24"/>
    <p:sldId id="273" r:id="rId25"/>
    <p:sldId id="299" r:id="rId26"/>
    <p:sldId id="289" r:id="rId27"/>
    <p:sldId id="277" r:id="rId28"/>
  </p:sldIdLst>
  <p:sldSz cx="12192000" cy="6858000"/>
  <p:notesSz cx="6858000" cy="9144000"/>
  <p:custDataLst>
    <p:tags r:id="rId30"/>
  </p:custDataLst>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7FE"/>
    <a:srgbClr val="FEFFFF"/>
    <a:srgbClr val="E676A9"/>
    <a:srgbClr val="8A8A8A"/>
    <a:srgbClr val="3DB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8791" autoAdjust="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1A1DC-BD10-4DCA-8290-E647DCE6E72B}"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E1E47-812A-406D-8B81-E3C0B12E74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r>
              <a:rPr lang="zh-CN" altLang="en-US" sz="1865" dirty="0"/>
              <a:t> </a:t>
            </a:r>
            <a:endParaRPr lang="en-US" altLang="zh-CN"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66" name="矩形 65"/>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3" name="Subtitle 2"/>
          <p:cNvSpPr>
            <a:spLocks noGrp="1"/>
          </p:cNvSpPr>
          <p:nvPr>
            <p:ph type="subTitle" idx="1" hasCustomPrompt="1"/>
          </p:nvPr>
        </p:nvSpPr>
        <p:spPr>
          <a:xfrm>
            <a:off x="2525000" y="2424219"/>
            <a:ext cx="7142001" cy="643396"/>
          </a:xfrm>
        </p:spPr>
        <p:txBody>
          <a:bodyPr>
            <a:normAutofit/>
          </a:bodyPr>
          <a:lstStyle>
            <a:lvl1pPr marL="0" indent="0" algn="ctr">
              <a:lnSpc>
                <a:spcPct val="15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2" name="Title 1"/>
          <p:cNvSpPr>
            <a:spLocks noGrp="1"/>
          </p:cNvSpPr>
          <p:nvPr>
            <p:ph type="ctrTitle"/>
          </p:nvPr>
        </p:nvSpPr>
        <p:spPr>
          <a:xfrm>
            <a:off x="940386" y="595744"/>
            <a:ext cx="10311228" cy="1497657"/>
          </a:xfrm>
        </p:spPr>
        <p:txBody>
          <a:bodyPr anchor="ctr">
            <a:normAutofit/>
          </a:bodyPr>
          <a:lstStyle>
            <a:lvl1pPr algn="ctr">
              <a:lnSpc>
                <a:spcPct val="150000"/>
              </a:lnSpc>
              <a:defRPr sz="5400" b="1" i="0">
                <a:solidFill>
                  <a:schemeClr val="accent1"/>
                </a:solidFill>
              </a:defRPr>
            </a:lvl1pPr>
          </a:lstStyle>
          <a:p>
            <a:r>
              <a:rPr lang="zh-CN" altLang="en-US" dirty="0"/>
              <a:t>单击此处编辑母版标题样式</a:t>
            </a:r>
            <a:endParaRPr lang="en-US" dirty="0"/>
          </a:p>
        </p:txBody>
      </p:sp>
      <p:sp>
        <p:nvSpPr>
          <p:cNvPr id="31"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06202" y="311154"/>
            <a:ext cx="342900" cy="365125"/>
          </a:xfrm>
          <a:solidFill>
            <a:schemeClr val="accent1"/>
          </a:solidFill>
        </p:spPr>
        <p:txBody>
          <a:bodyPr/>
          <a:lstStyle>
            <a:lvl1pPr>
              <a:defRPr sz="1000">
                <a:solidFill>
                  <a:schemeClr val="bg1"/>
                </a:solidFill>
              </a:defRPr>
            </a:lvl1pPr>
          </a:lstStyle>
          <a:p>
            <a:fld id="{16F919D3-A0D6-4586-82A8-25A537D2BD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2" name="Title 1"/>
          <p:cNvSpPr>
            <a:spLocks noGrp="1"/>
          </p:cNvSpPr>
          <p:nvPr>
            <p:ph type="title"/>
          </p:nvPr>
        </p:nvSpPr>
        <p:spPr>
          <a:xfrm>
            <a:off x="795597" y="346360"/>
            <a:ext cx="10600806" cy="1732547"/>
          </a:xfrm>
        </p:spPr>
        <p:txBody>
          <a:bodyPr anchor="ctr"/>
          <a:lstStyle>
            <a:lvl1pPr algn="ctr">
              <a:lnSpc>
                <a:spcPct val="150000"/>
              </a:lnSpc>
              <a:defRPr sz="6000">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1533561" y="2325235"/>
            <a:ext cx="9124879" cy="869239"/>
          </a:xfrm>
        </p:spPr>
        <p:txBody>
          <a:bodyPr/>
          <a:lstStyle>
            <a:lvl1pPr marL="0" indent="0" algn="ctr">
              <a:lnSpc>
                <a:spcPct val="150000"/>
              </a:lnSpc>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428750" y="389083"/>
            <a:ext cx="9334500" cy="848454"/>
          </a:xfrm>
        </p:spPr>
        <p:txBody>
          <a:bodyPr/>
          <a:lstStyle>
            <a:lvl1pPr>
              <a:defRPr sz="4400"/>
            </a:lvl1p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3" name="Date Placeholder 1"/>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F6E5DE64-B7A0-4DA6-A0DE-A26D6DC60E89}" type="datetimeFigureOut">
              <a:rPr lang="zh-CN" altLang="en-US" smtClean="0"/>
              <a:t>2021/1/4</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7" name="Text Placeholder 2"/>
          <p:cNvSpPr>
            <a:spLocks noGrp="1"/>
          </p:cNvSpPr>
          <p:nvPr>
            <p:ph type="body" idx="1"/>
          </p:nvPr>
        </p:nvSpPr>
        <p:spPr bwMode="auto">
          <a:xfrm>
            <a:off x="754063" y="1482436"/>
            <a:ext cx="10680700" cy="487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F6E5DE64-B7A0-4DA6-A0DE-A26D6DC60E89}" type="datetimeFigureOut">
              <a:rPr lang="zh-CN" altLang="en-US" smtClean="0"/>
              <a:t>2021/1/4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53F6BB2C-9590-4B57-BD58-1710C11E557A}" type="slidenum">
              <a:rPr lang="zh-CN" altLang="en-US" smtClean="0"/>
              <a:t>‹#›</a:t>
            </a:fld>
            <a:endParaRPr lang="zh-CN" altLang="en-US"/>
          </a:p>
        </p:txBody>
      </p:sp>
      <p:sp>
        <p:nvSpPr>
          <p:cNvPr id="1031" name="Title Placeholder 1"/>
          <p:cNvSpPr>
            <a:spLocks noGrp="1"/>
          </p:cNvSpPr>
          <p:nvPr>
            <p:ph type="title"/>
          </p:nvPr>
        </p:nvSpPr>
        <p:spPr bwMode="auto">
          <a:xfrm>
            <a:off x="1088448" y="389083"/>
            <a:ext cx="10015105"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lnSpc>
          <a:spcPct val="90000"/>
        </a:lnSpc>
        <a:spcBef>
          <a:spcPct val="0"/>
        </a:spcBef>
        <a:spcAft>
          <a:spcPct val="0"/>
        </a:spcAft>
        <a:defRPr sz="40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slideLayout" Target="../slideLayouts/slideLayout6.xml"/><Relationship Id="rId4"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p:txBody>
          <a:bodyPr>
            <a:normAutofit/>
          </a:bodyPr>
          <a:lstStyle/>
          <a:p>
            <a:r>
              <a:rPr lang="zh-CN" altLang="en-US"/>
              <a:t>汇报人：</a:t>
            </a:r>
            <a:r>
              <a:rPr lang="en-US" altLang="zh-CN"/>
              <a:t>xiazaii            </a:t>
            </a:r>
            <a:r>
              <a:rPr lang="zh-CN" altLang="en-US"/>
              <a:t>汇报时间：</a:t>
            </a:r>
            <a:r>
              <a:rPr lang="en-US" altLang="zh-CN"/>
              <a:t>202X/10/1</a:t>
            </a:r>
            <a:endParaRPr lang="en-US" altLang="zh-CN" dirty="0"/>
          </a:p>
        </p:txBody>
      </p:sp>
      <p:sp>
        <p:nvSpPr>
          <p:cNvPr id="6146" name="标题 5"/>
          <p:cNvSpPr>
            <a:spLocks noGrp="1"/>
          </p:cNvSpPr>
          <p:nvPr>
            <p:ph type="ctrTitle"/>
          </p:nvPr>
        </p:nvSpPr>
        <p:spPr/>
        <p:txBody>
          <a:bodyPr>
            <a:noAutofit/>
          </a:bodyPr>
          <a:lstStyle/>
          <a:p>
            <a:r>
              <a:rPr lang="zh-CN" altLang="en-US" sz="6600" dirty="0"/>
              <a:t>中国风水墨大美意境模板</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
          <p:cNvSpPr>
            <a:spLocks noGrp="1"/>
          </p:cNvSpPr>
          <p:nvPr>
            <p:ph type="title"/>
          </p:nvPr>
        </p:nvSpPr>
        <p:spPr/>
        <p:txBody>
          <a:bodyPr/>
          <a:lstStyle/>
          <a:p>
            <a:pPr eaLnBrk="1" hangingPunct="1"/>
            <a:r>
              <a:rPr lang="zh-CN" altLang="en-US" dirty="0"/>
              <a:t>请在此输入您的大标题</a:t>
            </a:r>
          </a:p>
        </p:txBody>
      </p:sp>
      <p:sp>
        <p:nvSpPr>
          <p:cNvPr id="41" name="椭圆 3"/>
          <p:cNvSpPr/>
          <p:nvPr/>
        </p:nvSpPr>
        <p:spPr>
          <a:xfrm>
            <a:off x="1466920" y="4118122"/>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42" name="椭圆 6"/>
          <p:cNvSpPr/>
          <p:nvPr/>
        </p:nvSpPr>
        <p:spPr>
          <a:xfrm>
            <a:off x="1535047" y="4118122"/>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pic>
        <p:nvPicPr>
          <p:cNvPr id="24"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407" y="4651784"/>
            <a:ext cx="2809598" cy="143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8"/>
          <p:cNvSpPr txBox="1">
            <a:spLocks noChangeArrowheads="1"/>
          </p:cNvSpPr>
          <p:nvPr/>
        </p:nvSpPr>
        <p:spPr bwMode="auto">
          <a:xfrm>
            <a:off x="1100805" y="2295670"/>
            <a:ext cx="300313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800" dirty="0">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zh-CN" sz="1800" dirty="0">
              <a:latin typeface="幼圆" panose="02010509060101010101" pitchFamily="49" charset="-122"/>
              <a:ea typeface="幼圆" panose="02010509060101010101" pitchFamily="49" charset="-122"/>
            </a:endParaRPr>
          </a:p>
        </p:txBody>
      </p:sp>
      <p:sp>
        <p:nvSpPr>
          <p:cNvPr id="22" name="椭圆 3"/>
          <p:cNvSpPr/>
          <p:nvPr/>
        </p:nvSpPr>
        <p:spPr>
          <a:xfrm>
            <a:off x="5068249" y="4118122"/>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23" name="椭圆 6"/>
          <p:cNvSpPr/>
          <p:nvPr/>
        </p:nvSpPr>
        <p:spPr>
          <a:xfrm>
            <a:off x="5136376" y="4118122"/>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pic>
        <p:nvPicPr>
          <p:cNvPr id="38"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6736" y="4651784"/>
            <a:ext cx="2809598" cy="143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8"/>
          <p:cNvSpPr txBox="1">
            <a:spLocks noChangeArrowheads="1"/>
          </p:cNvSpPr>
          <p:nvPr/>
        </p:nvSpPr>
        <p:spPr bwMode="auto">
          <a:xfrm>
            <a:off x="4702134" y="2295670"/>
            <a:ext cx="300313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800" dirty="0">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zh-CN" sz="1800" dirty="0">
              <a:latin typeface="幼圆" panose="02010509060101010101" pitchFamily="49" charset="-122"/>
              <a:ea typeface="幼圆" panose="02010509060101010101" pitchFamily="49" charset="-122"/>
            </a:endParaRPr>
          </a:p>
        </p:txBody>
      </p:sp>
      <p:sp>
        <p:nvSpPr>
          <p:cNvPr id="40" name="椭圆 3"/>
          <p:cNvSpPr/>
          <p:nvPr/>
        </p:nvSpPr>
        <p:spPr>
          <a:xfrm>
            <a:off x="8669578" y="4118122"/>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46" name="椭圆 6"/>
          <p:cNvSpPr/>
          <p:nvPr/>
        </p:nvSpPr>
        <p:spPr>
          <a:xfrm>
            <a:off x="8737705" y="4118122"/>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pic>
        <p:nvPicPr>
          <p:cNvPr id="47"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8065" y="4651784"/>
            <a:ext cx="2809598" cy="143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8"/>
          <p:cNvSpPr txBox="1">
            <a:spLocks noChangeArrowheads="1"/>
          </p:cNvSpPr>
          <p:nvPr/>
        </p:nvSpPr>
        <p:spPr bwMode="auto">
          <a:xfrm>
            <a:off x="8303463" y="2295670"/>
            <a:ext cx="300313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800" dirty="0">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zh-CN" sz="1800" dirty="0">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MH_Other_2"/>
          <p:cNvSpPr/>
          <p:nvPr>
            <p:custDataLst>
              <p:tags r:id="rId1"/>
            </p:custDataLst>
          </p:nvPr>
        </p:nvSpPr>
        <p:spPr>
          <a:xfrm>
            <a:off x="6576786" y="2565967"/>
            <a:ext cx="4557713" cy="3367088"/>
          </a:xfrm>
          <a:custGeom>
            <a:avLst/>
            <a:gdLst>
              <a:gd name="connsiteX0" fmla="*/ 106446 w 4557485"/>
              <a:gd name="connsiteY0" fmla="*/ 0 h 3367314"/>
              <a:gd name="connsiteX1" fmla="*/ 4451039 w 4557485"/>
              <a:gd name="connsiteY1" fmla="*/ 0 h 3367314"/>
              <a:gd name="connsiteX2" fmla="*/ 4557485 w 4557485"/>
              <a:gd name="connsiteY2" fmla="*/ 106446 h 3367314"/>
              <a:gd name="connsiteX3" fmla="*/ 4557485 w 4557485"/>
              <a:gd name="connsiteY3" fmla="*/ 2622239 h 3367314"/>
              <a:gd name="connsiteX4" fmla="*/ 4451039 w 4557485"/>
              <a:gd name="connsiteY4" fmla="*/ 2728685 h 3367314"/>
              <a:gd name="connsiteX5" fmla="*/ 3773714 w 4557485"/>
              <a:gd name="connsiteY5" fmla="*/ 2728685 h 3367314"/>
              <a:gd name="connsiteX6" fmla="*/ 3773714 w 4557485"/>
              <a:gd name="connsiteY6" fmla="*/ 3367314 h 3367314"/>
              <a:gd name="connsiteX7" fmla="*/ 3135085 w 4557485"/>
              <a:gd name="connsiteY7" fmla="*/ 2728685 h 3367314"/>
              <a:gd name="connsiteX8" fmla="*/ 106446 w 4557485"/>
              <a:gd name="connsiteY8" fmla="*/ 2728685 h 3367314"/>
              <a:gd name="connsiteX9" fmla="*/ 0 w 4557485"/>
              <a:gd name="connsiteY9" fmla="*/ 2622239 h 3367314"/>
              <a:gd name="connsiteX10" fmla="*/ 0 w 4557485"/>
              <a:gd name="connsiteY10" fmla="*/ 106446 h 3367314"/>
              <a:gd name="connsiteX11" fmla="*/ 106446 w 4557485"/>
              <a:gd name="connsiteY11" fmla="*/ 0 h 33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485" h="3367314">
                <a:moveTo>
                  <a:pt x="106446" y="0"/>
                </a:moveTo>
                <a:lnTo>
                  <a:pt x="4451039" y="0"/>
                </a:lnTo>
                <a:cubicBezTo>
                  <a:pt x="4509828" y="0"/>
                  <a:pt x="4557485" y="47657"/>
                  <a:pt x="4557485" y="106446"/>
                </a:cubicBezTo>
                <a:lnTo>
                  <a:pt x="4557485" y="2622239"/>
                </a:lnTo>
                <a:cubicBezTo>
                  <a:pt x="4557485" y="2681028"/>
                  <a:pt x="4509828" y="2728685"/>
                  <a:pt x="4451039" y="2728685"/>
                </a:cubicBezTo>
                <a:lnTo>
                  <a:pt x="3773714" y="2728685"/>
                </a:lnTo>
                <a:lnTo>
                  <a:pt x="3773714" y="3367314"/>
                </a:lnTo>
                <a:lnTo>
                  <a:pt x="3135085" y="2728685"/>
                </a:lnTo>
                <a:lnTo>
                  <a:pt x="106446" y="2728685"/>
                </a:lnTo>
                <a:cubicBezTo>
                  <a:pt x="47657" y="2728685"/>
                  <a:pt x="0" y="2681028"/>
                  <a:pt x="0" y="2622239"/>
                </a:cubicBezTo>
                <a:lnTo>
                  <a:pt x="0" y="106446"/>
                </a:lnTo>
                <a:cubicBezTo>
                  <a:pt x="0" y="47657"/>
                  <a:pt x="47657" y="0"/>
                  <a:pt x="106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3"/>
          <p:cNvSpPr/>
          <p:nvPr>
            <p:custDataLst>
              <p:tags r:id="rId2"/>
            </p:custDataLst>
          </p:nvPr>
        </p:nvSpPr>
        <p:spPr>
          <a:xfrm>
            <a:off x="6665685" y="2678680"/>
            <a:ext cx="376238" cy="285750"/>
          </a:xfrm>
          <a:custGeom>
            <a:avLst/>
            <a:gdLst/>
            <a:ahLst/>
            <a:cxnLst/>
            <a:rect l="l" t="t" r="r" b="b"/>
            <a:pathLst>
              <a:path w="376733" h="285293">
                <a:moveTo>
                  <a:pt x="374295" y="1219"/>
                </a:moveTo>
                <a:cubicBezTo>
                  <a:pt x="375920" y="1219"/>
                  <a:pt x="376733" y="2032"/>
                  <a:pt x="376733" y="3657"/>
                </a:cubicBezTo>
                <a:cubicBezTo>
                  <a:pt x="376733" y="6096"/>
                  <a:pt x="374295" y="10566"/>
                  <a:pt x="369418" y="17069"/>
                </a:cubicBezTo>
                <a:cubicBezTo>
                  <a:pt x="353975" y="36576"/>
                  <a:pt x="342392" y="58725"/>
                  <a:pt x="334671" y="83515"/>
                </a:cubicBezTo>
                <a:cubicBezTo>
                  <a:pt x="326949" y="108305"/>
                  <a:pt x="323088" y="129235"/>
                  <a:pt x="323088" y="146304"/>
                </a:cubicBezTo>
                <a:cubicBezTo>
                  <a:pt x="323088" y="163373"/>
                  <a:pt x="328778" y="186131"/>
                  <a:pt x="340157" y="214579"/>
                </a:cubicBezTo>
                <a:cubicBezTo>
                  <a:pt x="343408" y="221894"/>
                  <a:pt x="345034" y="229819"/>
                  <a:pt x="345034" y="238353"/>
                </a:cubicBezTo>
                <a:cubicBezTo>
                  <a:pt x="345034" y="246888"/>
                  <a:pt x="336703" y="255422"/>
                  <a:pt x="320040" y="263957"/>
                </a:cubicBezTo>
                <a:cubicBezTo>
                  <a:pt x="303378" y="272491"/>
                  <a:pt x="287732" y="276758"/>
                  <a:pt x="273101" y="276758"/>
                </a:cubicBezTo>
                <a:cubicBezTo>
                  <a:pt x="258471" y="276758"/>
                  <a:pt x="243434" y="272288"/>
                  <a:pt x="227991" y="263347"/>
                </a:cubicBezTo>
                <a:cubicBezTo>
                  <a:pt x="212548" y="254406"/>
                  <a:pt x="204826" y="237541"/>
                  <a:pt x="204826" y="212750"/>
                </a:cubicBezTo>
                <a:cubicBezTo>
                  <a:pt x="204826" y="187960"/>
                  <a:pt x="213564" y="158089"/>
                  <a:pt x="231039" y="123139"/>
                </a:cubicBezTo>
                <a:cubicBezTo>
                  <a:pt x="248514" y="88189"/>
                  <a:pt x="274930" y="59131"/>
                  <a:pt x="310287" y="35966"/>
                </a:cubicBezTo>
                <a:cubicBezTo>
                  <a:pt x="345644" y="12801"/>
                  <a:pt x="366980" y="1219"/>
                  <a:pt x="374295" y="1219"/>
                </a:cubicBezTo>
                <a:close/>
                <a:moveTo>
                  <a:pt x="235916" y="0"/>
                </a:moveTo>
                <a:cubicBezTo>
                  <a:pt x="240386" y="0"/>
                  <a:pt x="242621" y="813"/>
                  <a:pt x="242621" y="2438"/>
                </a:cubicBezTo>
                <a:cubicBezTo>
                  <a:pt x="242621" y="4877"/>
                  <a:pt x="239370" y="8941"/>
                  <a:pt x="232868" y="14630"/>
                </a:cubicBezTo>
                <a:cubicBezTo>
                  <a:pt x="199543" y="42265"/>
                  <a:pt x="175159" y="71120"/>
                  <a:pt x="159716" y="101193"/>
                </a:cubicBezTo>
                <a:cubicBezTo>
                  <a:pt x="144272" y="131267"/>
                  <a:pt x="136551" y="156057"/>
                  <a:pt x="136551" y="175565"/>
                </a:cubicBezTo>
                <a:cubicBezTo>
                  <a:pt x="136551" y="195072"/>
                  <a:pt x="137973" y="209702"/>
                  <a:pt x="140818" y="219456"/>
                </a:cubicBezTo>
                <a:cubicBezTo>
                  <a:pt x="143663" y="229209"/>
                  <a:pt x="145085" y="236118"/>
                  <a:pt x="145085" y="240182"/>
                </a:cubicBezTo>
                <a:cubicBezTo>
                  <a:pt x="145085" y="253187"/>
                  <a:pt x="137160" y="263957"/>
                  <a:pt x="121311" y="272491"/>
                </a:cubicBezTo>
                <a:cubicBezTo>
                  <a:pt x="105461" y="281025"/>
                  <a:pt x="90831" y="285293"/>
                  <a:pt x="77420" y="285293"/>
                </a:cubicBezTo>
                <a:cubicBezTo>
                  <a:pt x="64008" y="285293"/>
                  <a:pt x="47752" y="279400"/>
                  <a:pt x="28652" y="267614"/>
                </a:cubicBezTo>
                <a:cubicBezTo>
                  <a:pt x="9551" y="255829"/>
                  <a:pt x="0" y="238557"/>
                  <a:pt x="0" y="215798"/>
                </a:cubicBezTo>
                <a:cubicBezTo>
                  <a:pt x="0" y="202793"/>
                  <a:pt x="3658" y="189585"/>
                  <a:pt x="10973" y="176174"/>
                </a:cubicBezTo>
                <a:cubicBezTo>
                  <a:pt x="18288" y="162763"/>
                  <a:pt x="32716" y="142849"/>
                  <a:pt x="54255" y="116433"/>
                </a:cubicBezTo>
                <a:cubicBezTo>
                  <a:pt x="75794" y="90017"/>
                  <a:pt x="98959" y="67869"/>
                  <a:pt x="123749" y="49987"/>
                </a:cubicBezTo>
                <a:cubicBezTo>
                  <a:pt x="148540" y="32105"/>
                  <a:pt x="172314" y="19304"/>
                  <a:pt x="195072" y="11582"/>
                </a:cubicBezTo>
                <a:cubicBezTo>
                  <a:pt x="217831" y="3861"/>
                  <a:pt x="231445" y="0"/>
                  <a:pt x="235916" y="0"/>
                </a:cubicBezTo>
                <a:close/>
              </a:path>
            </a:pathLst>
          </a:custGeom>
          <a:solidFill>
            <a:srgbClr val="FFFFFF"/>
          </a:solidFill>
          <a:ln>
            <a:noFill/>
          </a:ln>
          <a:effectLst/>
        </p:spPr>
        <p:txBody>
          <a:bodyPr/>
          <a:lstStyle/>
          <a:p>
            <a:pPr algn="just">
              <a:lnSpc>
                <a:spcPct val="130000"/>
              </a:lnSpc>
              <a:defRPr/>
            </a:pPr>
            <a:endParaRPr lang="zh-CN" altLang="en-US" sz="9600">
              <a:solidFill>
                <a:srgbClr val="FFFFFF"/>
              </a:solidFill>
              <a:latin typeface="华文隶书" panose="02010800040101010101" pitchFamily="2" charset="-122"/>
              <a:ea typeface="华文隶书" panose="02010800040101010101" pitchFamily="2" charset="-122"/>
            </a:endParaRPr>
          </a:p>
        </p:txBody>
      </p:sp>
      <p:sp>
        <p:nvSpPr>
          <p:cNvPr id="19" name="矩形 18"/>
          <p:cNvSpPr/>
          <p:nvPr/>
        </p:nvSpPr>
        <p:spPr>
          <a:xfrm>
            <a:off x="7784818" y="6061916"/>
            <a:ext cx="3153622" cy="42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b="1" dirty="0">
                <a:solidFill>
                  <a:schemeClr val="accent1"/>
                </a:solidFill>
                <a:latin typeface="+mj-ea"/>
                <a:ea typeface="+mj-ea"/>
              </a:rPr>
              <a:t>请在此输入您的文本</a:t>
            </a:r>
            <a:endParaRPr lang="zh-CN" altLang="zh-CN" sz="1800" b="1" dirty="0">
              <a:solidFill>
                <a:schemeClr val="accent1"/>
              </a:solidFill>
              <a:latin typeface="+mj-ea"/>
              <a:ea typeface="+mj-ea"/>
            </a:endParaRPr>
          </a:p>
        </p:txBody>
      </p:sp>
      <p:sp>
        <p:nvSpPr>
          <p:cNvPr id="21" name="矩形 20"/>
          <p:cNvSpPr/>
          <p:nvPr/>
        </p:nvSpPr>
        <p:spPr>
          <a:xfrm>
            <a:off x="6987946" y="2907280"/>
            <a:ext cx="3817143" cy="1920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rgbClr val="FFFFFF"/>
              </a:solidFill>
              <a:latin typeface="+mn-ea"/>
            </a:endParaRPr>
          </a:p>
        </p:txBody>
      </p:sp>
      <p:pic>
        <p:nvPicPr>
          <p:cNvPr id="22" name="图片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86641" y="1877027"/>
            <a:ext cx="1119276" cy="112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H_Other_2"/>
          <p:cNvSpPr/>
          <p:nvPr>
            <p:custDataLst>
              <p:tags r:id="rId3"/>
            </p:custDataLst>
          </p:nvPr>
        </p:nvSpPr>
        <p:spPr>
          <a:xfrm>
            <a:off x="953211" y="2565967"/>
            <a:ext cx="4557713" cy="3367088"/>
          </a:xfrm>
          <a:custGeom>
            <a:avLst/>
            <a:gdLst>
              <a:gd name="connsiteX0" fmla="*/ 106446 w 4557485"/>
              <a:gd name="connsiteY0" fmla="*/ 0 h 3367314"/>
              <a:gd name="connsiteX1" fmla="*/ 4451039 w 4557485"/>
              <a:gd name="connsiteY1" fmla="*/ 0 h 3367314"/>
              <a:gd name="connsiteX2" fmla="*/ 4557485 w 4557485"/>
              <a:gd name="connsiteY2" fmla="*/ 106446 h 3367314"/>
              <a:gd name="connsiteX3" fmla="*/ 4557485 w 4557485"/>
              <a:gd name="connsiteY3" fmla="*/ 2622239 h 3367314"/>
              <a:gd name="connsiteX4" fmla="*/ 4451039 w 4557485"/>
              <a:gd name="connsiteY4" fmla="*/ 2728685 h 3367314"/>
              <a:gd name="connsiteX5" fmla="*/ 3773714 w 4557485"/>
              <a:gd name="connsiteY5" fmla="*/ 2728685 h 3367314"/>
              <a:gd name="connsiteX6" fmla="*/ 3773714 w 4557485"/>
              <a:gd name="connsiteY6" fmla="*/ 3367314 h 3367314"/>
              <a:gd name="connsiteX7" fmla="*/ 3135085 w 4557485"/>
              <a:gd name="connsiteY7" fmla="*/ 2728685 h 3367314"/>
              <a:gd name="connsiteX8" fmla="*/ 106446 w 4557485"/>
              <a:gd name="connsiteY8" fmla="*/ 2728685 h 3367314"/>
              <a:gd name="connsiteX9" fmla="*/ 0 w 4557485"/>
              <a:gd name="connsiteY9" fmla="*/ 2622239 h 3367314"/>
              <a:gd name="connsiteX10" fmla="*/ 0 w 4557485"/>
              <a:gd name="connsiteY10" fmla="*/ 106446 h 3367314"/>
              <a:gd name="connsiteX11" fmla="*/ 106446 w 4557485"/>
              <a:gd name="connsiteY11" fmla="*/ 0 h 33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485" h="3367314">
                <a:moveTo>
                  <a:pt x="106446" y="0"/>
                </a:moveTo>
                <a:lnTo>
                  <a:pt x="4451039" y="0"/>
                </a:lnTo>
                <a:cubicBezTo>
                  <a:pt x="4509828" y="0"/>
                  <a:pt x="4557485" y="47657"/>
                  <a:pt x="4557485" y="106446"/>
                </a:cubicBezTo>
                <a:lnTo>
                  <a:pt x="4557485" y="2622239"/>
                </a:lnTo>
                <a:cubicBezTo>
                  <a:pt x="4557485" y="2681028"/>
                  <a:pt x="4509828" y="2728685"/>
                  <a:pt x="4451039" y="2728685"/>
                </a:cubicBezTo>
                <a:lnTo>
                  <a:pt x="3773714" y="2728685"/>
                </a:lnTo>
                <a:lnTo>
                  <a:pt x="3773714" y="3367314"/>
                </a:lnTo>
                <a:lnTo>
                  <a:pt x="3135085" y="2728685"/>
                </a:lnTo>
                <a:lnTo>
                  <a:pt x="106446" y="2728685"/>
                </a:lnTo>
                <a:cubicBezTo>
                  <a:pt x="47657" y="2728685"/>
                  <a:pt x="0" y="2681028"/>
                  <a:pt x="0" y="2622239"/>
                </a:cubicBezTo>
                <a:lnTo>
                  <a:pt x="0" y="106446"/>
                </a:lnTo>
                <a:cubicBezTo>
                  <a:pt x="0" y="47657"/>
                  <a:pt x="47657" y="0"/>
                  <a:pt x="1064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Other_3"/>
          <p:cNvSpPr/>
          <p:nvPr>
            <p:custDataLst>
              <p:tags r:id="rId4"/>
            </p:custDataLst>
          </p:nvPr>
        </p:nvSpPr>
        <p:spPr>
          <a:xfrm>
            <a:off x="1042110" y="2678680"/>
            <a:ext cx="376238" cy="285750"/>
          </a:xfrm>
          <a:custGeom>
            <a:avLst/>
            <a:gdLst/>
            <a:ahLst/>
            <a:cxnLst/>
            <a:rect l="l" t="t" r="r" b="b"/>
            <a:pathLst>
              <a:path w="376733" h="285293">
                <a:moveTo>
                  <a:pt x="374295" y="1219"/>
                </a:moveTo>
                <a:cubicBezTo>
                  <a:pt x="375920" y="1219"/>
                  <a:pt x="376733" y="2032"/>
                  <a:pt x="376733" y="3657"/>
                </a:cubicBezTo>
                <a:cubicBezTo>
                  <a:pt x="376733" y="6096"/>
                  <a:pt x="374295" y="10566"/>
                  <a:pt x="369418" y="17069"/>
                </a:cubicBezTo>
                <a:cubicBezTo>
                  <a:pt x="353975" y="36576"/>
                  <a:pt x="342392" y="58725"/>
                  <a:pt x="334671" y="83515"/>
                </a:cubicBezTo>
                <a:cubicBezTo>
                  <a:pt x="326949" y="108305"/>
                  <a:pt x="323088" y="129235"/>
                  <a:pt x="323088" y="146304"/>
                </a:cubicBezTo>
                <a:cubicBezTo>
                  <a:pt x="323088" y="163373"/>
                  <a:pt x="328778" y="186131"/>
                  <a:pt x="340157" y="214579"/>
                </a:cubicBezTo>
                <a:cubicBezTo>
                  <a:pt x="343408" y="221894"/>
                  <a:pt x="345034" y="229819"/>
                  <a:pt x="345034" y="238353"/>
                </a:cubicBezTo>
                <a:cubicBezTo>
                  <a:pt x="345034" y="246888"/>
                  <a:pt x="336703" y="255422"/>
                  <a:pt x="320040" y="263957"/>
                </a:cubicBezTo>
                <a:cubicBezTo>
                  <a:pt x="303378" y="272491"/>
                  <a:pt x="287732" y="276758"/>
                  <a:pt x="273101" y="276758"/>
                </a:cubicBezTo>
                <a:cubicBezTo>
                  <a:pt x="258471" y="276758"/>
                  <a:pt x="243434" y="272288"/>
                  <a:pt x="227991" y="263347"/>
                </a:cubicBezTo>
                <a:cubicBezTo>
                  <a:pt x="212548" y="254406"/>
                  <a:pt x="204826" y="237541"/>
                  <a:pt x="204826" y="212750"/>
                </a:cubicBezTo>
                <a:cubicBezTo>
                  <a:pt x="204826" y="187960"/>
                  <a:pt x="213564" y="158089"/>
                  <a:pt x="231039" y="123139"/>
                </a:cubicBezTo>
                <a:cubicBezTo>
                  <a:pt x="248514" y="88189"/>
                  <a:pt x="274930" y="59131"/>
                  <a:pt x="310287" y="35966"/>
                </a:cubicBezTo>
                <a:cubicBezTo>
                  <a:pt x="345644" y="12801"/>
                  <a:pt x="366980" y="1219"/>
                  <a:pt x="374295" y="1219"/>
                </a:cubicBezTo>
                <a:close/>
                <a:moveTo>
                  <a:pt x="235916" y="0"/>
                </a:moveTo>
                <a:cubicBezTo>
                  <a:pt x="240386" y="0"/>
                  <a:pt x="242621" y="813"/>
                  <a:pt x="242621" y="2438"/>
                </a:cubicBezTo>
                <a:cubicBezTo>
                  <a:pt x="242621" y="4877"/>
                  <a:pt x="239370" y="8941"/>
                  <a:pt x="232868" y="14630"/>
                </a:cubicBezTo>
                <a:cubicBezTo>
                  <a:pt x="199543" y="42265"/>
                  <a:pt x="175159" y="71120"/>
                  <a:pt x="159716" y="101193"/>
                </a:cubicBezTo>
                <a:cubicBezTo>
                  <a:pt x="144272" y="131267"/>
                  <a:pt x="136551" y="156057"/>
                  <a:pt x="136551" y="175565"/>
                </a:cubicBezTo>
                <a:cubicBezTo>
                  <a:pt x="136551" y="195072"/>
                  <a:pt x="137973" y="209702"/>
                  <a:pt x="140818" y="219456"/>
                </a:cubicBezTo>
                <a:cubicBezTo>
                  <a:pt x="143663" y="229209"/>
                  <a:pt x="145085" y="236118"/>
                  <a:pt x="145085" y="240182"/>
                </a:cubicBezTo>
                <a:cubicBezTo>
                  <a:pt x="145085" y="253187"/>
                  <a:pt x="137160" y="263957"/>
                  <a:pt x="121311" y="272491"/>
                </a:cubicBezTo>
                <a:cubicBezTo>
                  <a:pt x="105461" y="281025"/>
                  <a:pt x="90831" y="285293"/>
                  <a:pt x="77420" y="285293"/>
                </a:cubicBezTo>
                <a:cubicBezTo>
                  <a:pt x="64008" y="285293"/>
                  <a:pt x="47752" y="279400"/>
                  <a:pt x="28652" y="267614"/>
                </a:cubicBezTo>
                <a:cubicBezTo>
                  <a:pt x="9551" y="255829"/>
                  <a:pt x="0" y="238557"/>
                  <a:pt x="0" y="215798"/>
                </a:cubicBezTo>
                <a:cubicBezTo>
                  <a:pt x="0" y="202793"/>
                  <a:pt x="3658" y="189585"/>
                  <a:pt x="10973" y="176174"/>
                </a:cubicBezTo>
                <a:cubicBezTo>
                  <a:pt x="18288" y="162763"/>
                  <a:pt x="32716" y="142849"/>
                  <a:pt x="54255" y="116433"/>
                </a:cubicBezTo>
                <a:cubicBezTo>
                  <a:pt x="75794" y="90017"/>
                  <a:pt x="98959" y="67869"/>
                  <a:pt x="123749" y="49987"/>
                </a:cubicBezTo>
                <a:cubicBezTo>
                  <a:pt x="148540" y="32105"/>
                  <a:pt x="172314" y="19304"/>
                  <a:pt x="195072" y="11582"/>
                </a:cubicBezTo>
                <a:cubicBezTo>
                  <a:pt x="217831" y="3861"/>
                  <a:pt x="231445" y="0"/>
                  <a:pt x="235916" y="0"/>
                </a:cubicBezTo>
                <a:close/>
              </a:path>
            </a:pathLst>
          </a:custGeom>
          <a:solidFill>
            <a:srgbClr val="FFFFFF"/>
          </a:solidFill>
          <a:ln>
            <a:noFill/>
          </a:ln>
          <a:effectLst/>
        </p:spPr>
        <p:txBody>
          <a:bodyPr/>
          <a:lstStyle/>
          <a:p>
            <a:pPr algn="just">
              <a:lnSpc>
                <a:spcPct val="130000"/>
              </a:lnSpc>
              <a:defRPr/>
            </a:pPr>
            <a:endParaRPr lang="zh-CN" altLang="en-US" sz="9600">
              <a:solidFill>
                <a:srgbClr val="FFFFFF"/>
              </a:solidFill>
              <a:latin typeface="华文隶书" panose="02010800040101010101" pitchFamily="2" charset="-122"/>
              <a:ea typeface="华文隶书" panose="02010800040101010101" pitchFamily="2" charset="-122"/>
            </a:endParaRPr>
          </a:p>
        </p:txBody>
      </p:sp>
      <p:sp>
        <p:nvSpPr>
          <p:cNvPr id="15" name="矩形 14"/>
          <p:cNvSpPr/>
          <p:nvPr/>
        </p:nvSpPr>
        <p:spPr>
          <a:xfrm>
            <a:off x="2161243" y="6061916"/>
            <a:ext cx="3153622" cy="424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b="1" dirty="0">
                <a:solidFill>
                  <a:schemeClr val="accent1"/>
                </a:solidFill>
                <a:latin typeface="+mj-ea"/>
                <a:ea typeface="+mj-ea"/>
              </a:rPr>
              <a:t>请在此输入您的文本</a:t>
            </a:r>
            <a:endParaRPr lang="zh-CN" altLang="zh-CN" sz="1800" b="1" dirty="0">
              <a:solidFill>
                <a:schemeClr val="accent1"/>
              </a:solidFill>
              <a:latin typeface="+mj-ea"/>
              <a:ea typeface="+mj-ea"/>
            </a:endParaRPr>
          </a:p>
        </p:txBody>
      </p:sp>
      <p:sp>
        <p:nvSpPr>
          <p:cNvPr id="16" name="矩形 15"/>
          <p:cNvSpPr/>
          <p:nvPr/>
        </p:nvSpPr>
        <p:spPr>
          <a:xfrm>
            <a:off x="1364371" y="2907280"/>
            <a:ext cx="3817143" cy="1920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请输入文本请输入文本请输入文本请输入文本请输入文本请输入文本请输入文本请输入文本请输入文本请输入文本请输入文本请输入文本</a:t>
            </a:r>
            <a:endParaRPr lang="zh-CN" altLang="zh-CN" sz="1800" dirty="0">
              <a:solidFill>
                <a:srgbClr val="FFFFFF"/>
              </a:solidFill>
              <a:latin typeface="+mn-ea"/>
            </a:endParaRPr>
          </a:p>
        </p:txBody>
      </p:sp>
      <p:pic>
        <p:nvPicPr>
          <p:cNvPr id="17" name="图片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3066" y="1877027"/>
            <a:ext cx="1119276" cy="112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9" name="矩形 18"/>
          <p:cNvSpPr/>
          <p:nvPr/>
        </p:nvSpPr>
        <p:spPr>
          <a:xfrm>
            <a:off x="1172699" y="3006748"/>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0" name="圆角矩形 34"/>
          <p:cNvSpPr/>
          <p:nvPr/>
        </p:nvSpPr>
        <p:spPr>
          <a:xfrm>
            <a:off x="2312231" y="1911520"/>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mj-ea"/>
                <a:ea typeface="+mj-ea"/>
              </a:rPr>
              <a:t>请输入文本</a:t>
            </a:r>
            <a:endParaRPr lang="zh-CN" altLang="zh-CN" sz="2800" dirty="0">
              <a:solidFill>
                <a:schemeClr val="accent1"/>
              </a:solidFill>
              <a:latin typeface="+mj-ea"/>
              <a:ea typeface="+mj-ea"/>
            </a:endParaRPr>
          </a:p>
        </p:txBody>
      </p:sp>
      <p:pic>
        <p:nvPicPr>
          <p:cNvPr id="21"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98153" y="251705"/>
            <a:ext cx="291180" cy="519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1172699" y="5425048"/>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5" name="圆角矩形 34"/>
          <p:cNvSpPr/>
          <p:nvPr/>
        </p:nvSpPr>
        <p:spPr>
          <a:xfrm>
            <a:off x="2312231" y="4329820"/>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mj-ea"/>
                <a:ea typeface="+mj-ea"/>
              </a:rPr>
              <a:t>请输入文本</a:t>
            </a:r>
            <a:endParaRPr lang="zh-CN" altLang="zh-CN" sz="2800" dirty="0">
              <a:solidFill>
                <a:schemeClr val="accent1"/>
              </a:solidFill>
              <a:latin typeface="+mj-ea"/>
              <a:ea typeface="+mj-ea"/>
            </a:endParaRPr>
          </a:p>
        </p:txBody>
      </p:sp>
      <p:pic>
        <p:nvPicPr>
          <p:cNvPr id="26"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98153" y="2670005"/>
            <a:ext cx="291180" cy="519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36748" y="1541607"/>
            <a:ext cx="1311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36748" y="3889143"/>
            <a:ext cx="1311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6780512" y="3006748"/>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6" name="圆角矩形 34"/>
          <p:cNvSpPr/>
          <p:nvPr/>
        </p:nvSpPr>
        <p:spPr>
          <a:xfrm>
            <a:off x="7920044" y="1911520"/>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mj-ea"/>
                <a:ea typeface="+mj-ea"/>
              </a:rPr>
              <a:t>请输入文本</a:t>
            </a:r>
            <a:endParaRPr lang="zh-CN" altLang="zh-CN" sz="2800" dirty="0">
              <a:solidFill>
                <a:schemeClr val="accent1"/>
              </a:solidFill>
              <a:latin typeface="+mj-ea"/>
              <a:ea typeface="+mj-ea"/>
            </a:endParaRPr>
          </a:p>
        </p:txBody>
      </p:sp>
      <p:pic>
        <p:nvPicPr>
          <p:cNvPr id="18"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05966" y="251705"/>
            <a:ext cx="291180" cy="519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6780512" y="5425048"/>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3" name="圆角矩形 34"/>
          <p:cNvSpPr/>
          <p:nvPr/>
        </p:nvSpPr>
        <p:spPr>
          <a:xfrm>
            <a:off x="7920044" y="4329820"/>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mj-ea"/>
                <a:ea typeface="+mj-ea"/>
              </a:rPr>
              <a:t>请输入文本</a:t>
            </a:r>
            <a:endParaRPr lang="zh-CN" altLang="zh-CN" sz="2800" dirty="0">
              <a:solidFill>
                <a:schemeClr val="accent1"/>
              </a:solidFill>
              <a:latin typeface="+mj-ea"/>
              <a:ea typeface="+mj-ea"/>
            </a:endParaRPr>
          </a:p>
        </p:txBody>
      </p:sp>
      <p:pic>
        <p:nvPicPr>
          <p:cNvPr id="28"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905966" y="2670005"/>
            <a:ext cx="291180" cy="519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44561" y="1541607"/>
            <a:ext cx="1311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44561" y="3889143"/>
            <a:ext cx="1311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5" name="Picture 2" descr="C:\Users\Thinkpad\Desktop\PNG\1_0003_图层-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792" y="2339551"/>
            <a:ext cx="3746415" cy="3810168"/>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nvSpPr>
        <p:spPr>
          <a:xfrm>
            <a:off x="1855539" y="4244635"/>
            <a:ext cx="2563154" cy="646331"/>
          </a:xfrm>
          <a:prstGeom prst="rect">
            <a:avLst/>
          </a:prstGeom>
          <a:noFill/>
        </p:spPr>
        <p:txBody>
          <a:bodyPr wrap="square" rtlCol="0">
            <a:spAutoFit/>
          </a:bodyPr>
          <a:lstStyle/>
          <a:p>
            <a:pPr algn="ctr"/>
            <a:r>
              <a:rPr lang="zh-CN" altLang="en-US" sz="3600" b="1" dirty="0">
                <a:solidFill>
                  <a:schemeClr val="accent1"/>
                </a:solidFill>
                <a:latin typeface="+mj-ea"/>
                <a:ea typeface="+mj-ea"/>
              </a:rPr>
              <a:t>请输入文本</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5846" y="4890966"/>
            <a:ext cx="2164399" cy="1752600"/>
          </a:xfrm>
          <a:prstGeom prst="rect">
            <a:avLst/>
          </a:prstGeom>
        </p:spPr>
      </p:pic>
      <p:sp>
        <p:nvSpPr>
          <p:cNvPr id="7" name="矩形 6"/>
          <p:cNvSpPr/>
          <p:nvPr/>
        </p:nvSpPr>
        <p:spPr>
          <a:xfrm>
            <a:off x="4953000" y="1867938"/>
            <a:ext cx="4747262" cy="4753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2" name="Freeform 21"/>
          <p:cNvSpPr/>
          <p:nvPr/>
        </p:nvSpPr>
        <p:spPr bwMode="auto">
          <a:xfrm>
            <a:off x="1134915" y="2065084"/>
            <a:ext cx="1912101" cy="1912101"/>
          </a:xfrm>
          <a:prstGeom prst="ellipse">
            <a:avLst/>
          </a:prstGeom>
          <a:solidFill>
            <a:srgbClr val="FEFFFF"/>
          </a:solidFill>
          <a:ln>
            <a:solidFill>
              <a:schemeClr val="accent1"/>
            </a:solidFill>
          </a:ln>
        </p:spPr>
        <p:txBody>
          <a:bodyPr/>
          <a:lstStyle/>
          <a:p>
            <a:endParaRPr lang="zh-CN" altLang="en-US"/>
          </a:p>
        </p:txBody>
      </p:sp>
      <p:sp>
        <p:nvSpPr>
          <p:cNvPr id="49" name="矩形 48"/>
          <p:cNvSpPr/>
          <p:nvPr/>
        </p:nvSpPr>
        <p:spPr>
          <a:xfrm>
            <a:off x="766939" y="4158282"/>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n-ea"/>
              </a:rPr>
              <a:t>请输入文本请输入文本请输入文本请输入文本请输入文本</a:t>
            </a:r>
            <a:endParaRPr lang="zh-CN" altLang="zh-CN" sz="2000" dirty="0">
              <a:solidFill>
                <a:schemeClr val="tx1"/>
              </a:solidFill>
              <a:latin typeface="+mn-ea"/>
            </a:endParaRPr>
          </a:p>
        </p:txBody>
      </p:sp>
      <p:sp>
        <p:nvSpPr>
          <p:cNvPr id="34" name="Freeform 21"/>
          <p:cNvSpPr/>
          <p:nvPr/>
        </p:nvSpPr>
        <p:spPr bwMode="auto">
          <a:xfrm>
            <a:off x="5139950" y="2065084"/>
            <a:ext cx="1912101" cy="1912101"/>
          </a:xfrm>
          <a:prstGeom prst="ellipse">
            <a:avLst/>
          </a:prstGeom>
          <a:solidFill>
            <a:srgbClr val="FEFFFF"/>
          </a:solidFill>
          <a:ln>
            <a:solidFill>
              <a:schemeClr val="accent1"/>
            </a:solidFill>
          </a:ln>
        </p:spPr>
        <p:txBody>
          <a:bodyPr/>
          <a:lstStyle/>
          <a:p>
            <a:endParaRPr lang="zh-CN" altLang="en-US"/>
          </a:p>
        </p:txBody>
      </p:sp>
      <p:sp>
        <p:nvSpPr>
          <p:cNvPr id="50" name="矩形 49"/>
          <p:cNvSpPr/>
          <p:nvPr/>
        </p:nvSpPr>
        <p:spPr>
          <a:xfrm>
            <a:off x="4771974" y="4158282"/>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n-ea"/>
              </a:rPr>
              <a:t>请输入文本请输入文本请输入文本请输入文本请输入文本</a:t>
            </a:r>
            <a:endParaRPr lang="zh-CN" altLang="zh-CN" sz="2000" dirty="0">
              <a:solidFill>
                <a:schemeClr val="tx1"/>
              </a:solidFill>
              <a:latin typeface="+mn-ea"/>
            </a:endParaRPr>
          </a:p>
        </p:txBody>
      </p:sp>
      <p:sp>
        <p:nvSpPr>
          <p:cNvPr id="39" name="Freeform 21"/>
          <p:cNvSpPr/>
          <p:nvPr/>
        </p:nvSpPr>
        <p:spPr bwMode="auto">
          <a:xfrm>
            <a:off x="9144986" y="2065084"/>
            <a:ext cx="1912101" cy="1912101"/>
          </a:xfrm>
          <a:prstGeom prst="ellipse">
            <a:avLst/>
          </a:prstGeom>
          <a:solidFill>
            <a:srgbClr val="FEFFFF"/>
          </a:solidFill>
          <a:ln>
            <a:solidFill>
              <a:schemeClr val="accent1"/>
            </a:solidFill>
          </a:ln>
        </p:spPr>
        <p:txBody>
          <a:bodyPr/>
          <a:lstStyle/>
          <a:p>
            <a:endParaRPr lang="zh-CN" altLang="en-US"/>
          </a:p>
        </p:txBody>
      </p:sp>
      <p:sp>
        <p:nvSpPr>
          <p:cNvPr id="51" name="矩形 50"/>
          <p:cNvSpPr/>
          <p:nvPr/>
        </p:nvSpPr>
        <p:spPr>
          <a:xfrm>
            <a:off x="8777010" y="4158282"/>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n-ea"/>
              </a:rPr>
              <a:t>请输入文本请输入文本请输入文本请输入文本请输入文本</a:t>
            </a:r>
            <a:endParaRPr lang="zh-CN" altLang="zh-CN" sz="2000" dirty="0">
              <a:solidFill>
                <a:schemeClr val="tx1"/>
              </a:solidFill>
              <a:latin typeface="+mn-ea"/>
            </a:endParaRPr>
          </a:p>
        </p:txBody>
      </p:sp>
      <p:pic>
        <p:nvPicPr>
          <p:cNvPr id="16"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619576" y="1992036"/>
            <a:ext cx="936282" cy="20581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13009" y="1992037"/>
            <a:ext cx="936282" cy="2058197"/>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3" cstate="print"/>
          <a:stretch>
            <a:fillRect/>
          </a:stretch>
        </p:blipFill>
        <p:spPr>
          <a:xfrm>
            <a:off x="1466850" y="2403995"/>
            <a:ext cx="1262702" cy="1262702"/>
          </a:xfrm>
          <a:prstGeom prst="rect">
            <a:avLst/>
          </a:prstGeom>
        </p:spPr>
      </p:pic>
      <p:grpSp>
        <p:nvGrpSpPr>
          <p:cNvPr id="15" name="组合 14"/>
          <p:cNvGrpSpPr/>
          <p:nvPr/>
        </p:nvGrpSpPr>
        <p:grpSpPr>
          <a:xfrm>
            <a:off x="5756351" y="2238757"/>
            <a:ext cx="679300" cy="1593178"/>
            <a:chOff x="2208416" y="-2008033"/>
            <a:chExt cx="3634966" cy="8525169"/>
          </a:xfrm>
        </p:grpSpPr>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7825" y="2576064"/>
              <a:ext cx="2523749" cy="3941072"/>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32222" t="19260" r="47500" b="62037"/>
            <a:stretch>
              <a:fillRect/>
            </a:stretch>
          </p:blipFill>
          <p:spPr>
            <a:xfrm>
              <a:off x="2208416" y="-2008033"/>
              <a:ext cx="3634966" cy="5029200"/>
            </a:xfrm>
            <a:prstGeom prst="rect">
              <a:avLst/>
            </a:prstGeom>
          </p:spPr>
        </p:pic>
      </p:grpSp>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4212" y="2331205"/>
            <a:ext cx="1473647" cy="1193270"/>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chor="b"/>
          <a:lstStyle/>
          <a:p>
            <a:r>
              <a:rPr lang="zh-CN" altLang="en-US" dirty="0"/>
              <a:t>请输入第三章大标题</a:t>
            </a:r>
          </a:p>
        </p:txBody>
      </p:sp>
      <p:sp>
        <p:nvSpPr>
          <p:cNvPr id="9219" name="文本占位符 2"/>
          <p:cNvSpPr>
            <a:spLocks noGrp="1"/>
          </p:cNvSpPr>
          <p:nvPr>
            <p:ph type="body" idx="1"/>
          </p:nvPr>
        </p:nvSpPr>
        <p:spPr/>
        <p:txBody>
          <a:bodyPr/>
          <a:lstStyle/>
          <a:p>
            <a:r>
              <a:rPr lang="zh-CN" altLang="en-US" dirty="0"/>
              <a:t>请输入第三章说明小标题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7146" y="4851702"/>
            <a:ext cx="2477708" cy="2006298"/>
          </a:xfrm>
          <a:prstGeom prst="rect">
            <a:avLst/>
          </a:prstGeom>
        </p:spPr>
      </p:pic>
      <p:sp>
        <p:nvSpPr>
          <p:cNvPr id="27" name="矩形 26"/>
          <p:cNvSpPr/>
          <p:nvPr/>
        </p:nvSpPr>
        <p:spPr>
          <a:xfrm>
            <a:off x="1136129" y="1873753"/>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28" name="直接连接符 27"/>
          <p:cNvCxnSpPr/>
          <p:nvPr/>
        </p:nvCxnSpPr>
        <p:spPr>
          <a:xfrm>
            <a:off x="1145338" y="3195415"/>
            <a:ext cx="99013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136129" y="3298477"/>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30" name="直接连接符 29"/>
          <p:cNvCxnSpPr/>
          <p:nvPr/>
        </p:nvCxnSpPr>
        <p:spPr>
          <a:xfrm>
            <a:off x="1145338" y="4620139"/>
            <a:ext cx="99013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7" name="任意多边形 1"/>
          <p:cNvSpPr/>
          <p:nvPr/>
        </p:nvSpPr>
        <p:spPr>
          <a:xfrm>
            <a:off x="6273361" y="2856732"/>
            <a:ext cx="3565367" cy="2220306"/>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0000" bIns="180000" rtlCol="0" anchor="ctr">
            <a:normAutofit/>
          </a:bodyPr>
          <a:lstStyle/>
          <a:p>
            <a:pPr algn="ctr">
              <a:lnSpc>
                <a:spcPct val="150000"/>
              </a:lnSpc>
            </a:pPr>
            <a:r>
              <a:rPr lang="zh-CN" altLang="en-US" dirty="0">
                <a:solidFill>
                  <a:srgbClr val="FEFFFF"/>
                </a:solidFill>
              </a:rPr>
              <a:t>请输入文本请输入文本</a:t>
            </a:r>
          </a:p>
        </p:txBody>
      </p:sp>
      <p:sp>
        <p:nvSpPr>
          <p:cNvPr id="31" name="矩形 30"/>
          <p:cNvSpPr/>
          <p:nvPr/>
        </p:nvSpPr>
        <p:spPr>
          <a:xfrm>
            <a:off x="5211496" y="5884984"/>
            <a:ext cx="1943881" cy="647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3" name="椭圆 32"/>
          <p:cNvSpPr/>
          <p:nvPr/>
        </p:nvSpPr>
        <p:spPr>
          <a:xfrm>
            <a:off x="5710809" y="4662466"/>
            <a:ext cx="945256" cy="945256"/>
          </a:xfrm>
          <a:prstGeom prst="ellipse">
            <a:avLst/>
          </a:prstGeom>
          <a:solidFill>
            <a:srgbClr val="FE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34" name="任意多边形 6"/>
          <p:cNvSpPr/>
          <p:nvPr/>
        </p:nvSpPr>
        <p:spPr>
          <a:xfrm>
            <a:off x="2528146" y="2130200"/>
            <a:ext cx="3565367" cy="2220306"/>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0000" bIns="180000" rtlCol="0" anchor="ctr">
            <a:normAutofit/>
          </a:bodyPr>
          <a:lstStyle/>
          <a:p>
            <a:pPr algn="ctr">
              <a:lnSpc>
                <a:spcPct val="150000"/>
              </a:lnSpc>
            </a:pPr>
            <a:r>
              <a:rPr lang="zh-CN" altLang="en-US" dirty="0">
                <a:solidFill>
                  <a:srgbClr val="FEFFFF"/>
                </a:solidFill>
              </a:rPr>
              <a:t>请输入文本请输入文本</a:t>
            </a:r>
          </a:p>
        </p:txBody>
      </p:sp>
      <p:sp>
        <p:nvSpPr>
          <p:cNvPr id="35" name="矩形 34"/>
          <p:cNvSpPr/>
          <p:nvPr/>
        </p:nvSpPr>
        <p:spPr>
          <a:xfrm>
            <a:off x="1466281" y="5158452"/>
            <a:ext cx="1943881" cy="647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6" name="椭圆 35"/>
          <p:cNvSpPr/>
          <p:nvPr/>
        </p:nvSpPr>
        <p:spPr>
          <a:xfrm>
            <a:off x="1965594" y="3935934"/>
            <a:ext cx="945256" cy="945256"/>
          </a:xfrm>
          <a:prstGeom prst="ellipse">
            <a:avLst/>
          </a:prstGeom>
          <a:solidFill>
            <a:srgbClr val="FE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37" name="文本框 36"/>
          <p:cNvSpPr txBox="1"/>
          <p:nvPr/>
        </p:nvSpPr>
        <p:spPr>
          <a:xfrm>
            <a:off x="625022" y="3842674"/>
            <a:ext cx="1018607" cy="1015663"/>
          </a:xfrm>
          <a:prstGeom prst="rect">
            <a:avLst/>
          </a:prstGeom>
          <a:noFill/>
        </p:spPr>
        <p:txBody>
          <a:bodyPr wrap="square" rtlCol="0">
            <a:spAutoFit/>
          </a:bodyPr>
          <a:lstStyle/>
          <a:p>
            <a:r>
              <a:rPr lang="zh-CN" altLang="en-US" sz="6000" b="1" dirty="0">
                <a:solidFill>
                  <a:schemeClr val="accent1"/>
                </a:solidFill>
                <a:latin typeface="Bauhaus 93" panose="04030905020B02020C02" pitchFamily="82" charset="0"/>
              </a:rPr>
              <a:t>“</a:t>
            </a:r>
          </a:p>
        </p:txBody>
      </p:sp>
      <p:sp>
        <p:nvSpPr>
          <p:cNvPr id="38" name="文本框 37"/>
          <p:cNvSpPr txBox="1"/>
          <p:nvPr/>
        </p:nvSpPr>
        <p:spPr>
          <a:xfrm>
            <a:off x="4354508" y="4662466"/>
            <a:ext cx="1018607" cy="1015663"/>
          </a:xfrm>
          <a:prstGeom prst="rect">
            <a:avLst/>
          </a:prstGeom>
          <a:noFill/>
        </p:spPr>
        <p:txBody>
          <a:bodyPr wrap="square" rtlCol="0">
            <a:spAutoFit/>
          </a:bodyPr>
          <a:lstStyle/>
          <a:p>
            <a:r>
              <a:rPr lang="zh-CN" altLang="en-US" sz="6000" b="1" dirty="0">
                <a:solidFill>
                  <a:schemeClr val="accent1"/>
                </a:solidFill>
                <a:latin typeface="Bauhaus 93" panose="04030905020B02020C02" pitchFamily="82" charset="0"/>
              </a:rPr>
              <a:t>“</a:t>
            </a:r>
          </a:p>
        </p:txBody>
      </p:sp>
      <p:sp>
        <p:nvSpPr>
          <p:cNvPr id="39" name="KSO_Shape"/>
          <p:cNvSpPr/>
          <p:nvPr/>
        </p:nvSpPr>
        <p:spPr bwMode="auto">
          <a:xfrm>
            <a:off x="5988071" y="4974568"/>
            <a:ext cx="390732" cy="32105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latin typeface="+mn-lt"/>
              <a:ea typeface="+mn-ea"/>
            </a:endParaRPr>
          </a:p>
        </p:txBody>
      </p:sp>
      <p:sp>
        <p:nvSpPr>
          <p:cNvPr id="40" name="KSO_Shape"/>
          <p:cNvSpPr/>
          <p:nvPr/>
        </p:nvSpPr>
        <p:spPr bwMode="auto">
          <a:xfrm>
            <a:off x="2242856" y="4262363"/>
            <a:ext cx="390732" cy="292398"/>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2">
                  <a:lumMod val="10000"/>
                </a:schemeClr>
              </a:solidFill>
              <a:latin typeface="+mn-lt"/>
              <a:ea typeface="+mn-ea"/>
            </a:endParaRPr>
          </a:p>
        </p:txBody>
      </p:sp>
      <p:pic>
        <p:nvPicPr>
          <p:cNvPr id="41"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722" y="1875272"/>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2360" y="2414873"/>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251" y="6376510"/>
            <a:ext cx="671312" cy="34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2597" y="5775304"/>
            <a:ext cx="872510" cy="4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9" name="图片 18"/>
          <p:cNvPicPr>
            <a:picLocks noChangeAspect="1"/>
          </p:cNvPicPr>
          <p:nvPr/>
        </p:nvPicPr>
        <p:blipFill rotWithShape="1">
          <a:blip r:embed="rId2" cstate="email"/>
          <a:srcRect/>
          <a:stretch>
            <a:fillRect/>
          </a:stretch>
        </p:blipFill>
        <p:spPr>
          <a:xfrm>
            <a:off x="4718358" y="2732384"/>
            <a:ext cx="3364884" cy="2413458"/>
          </a:xfrm>
          <a:prstGeom prst="rect">
            <a:avLst/>
          </a:prstGeom>
        </p:spPr>
      </p:pic>
      <p:pic>
        <p:nvPicPr>
          <p:cNvPr id="20" name="Picture 2" descr="C:\Users\Thinkpad\Desktop\PNG\1_0003_图层-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3542" y="2034029"/>
            <a:ext cx="3746415" cy="3810168"/>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36728" y="2079355"/>
            <a:ext cx="3407265" cy="2086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
        <p:nvSpPr>
          <p:cNvPr id="22" name="矩形 21"/>
          <p:cNvSpPr/>
          <p:nvPr/>
        </p:nvSpPr>
        <p:spPr>
          <a:xfrm>
            <a:off x="8368431" y="2079355"/>
            <a:ext cx="3407265" cy="2086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
        <p:nvSpPr>
          <p:cNvPr id="23" name="矩形 22"/>
          <p:cNvSpPr/>
          <p:nvPr/>
        </p:nvSpPr>
        <p:spPr>
          <a:xfrm>
            <a:off x="436728" y="4717246"/>
            <a:ext cx="3407265" cy="2086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
        <p:nvSpPr>
          <p:cNvPr id="24" name="矩形 23"/>
          <p:cNvSpPr/>
          <p:nvPr/>
        </p:nvSpPr>
        <p:spPr>
          <a:xfrm>
            <a:off x="8368431" y="4717246"/>
            <a:ext cx="3407265" cy="2086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矩形 12"/>
          <p:cNvSpPr/>
          <p:nvPr/>
        </p:nvSpPr>
        <p:spPr>
          <a:xfrm>
            <a:off x="634093" y="2073979"/>
            <a:ext cx="2815771" cy="41438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9474" y="1969317"/>
            <a:ext cx="1383393" cy="1383393"/>
          </a:xfrm>
          <a:prstGeom prst="rect">
            <a:avLst/>
          </a:prstGeom>
        </p:spPr>
      </p:pic>
      <p:sp>
        <p:nvSpPr>
          <p:cNvPr id="25" name="Freeform 16"/>
          <p:cNvSpPr>
            <a:spLocks noEditPoints="1"/>
          </p:cNvSpPr>
          <p:nvPr/>
        </p:nvSpPr>
        <p:spPr bwMode="auto">
          <a:xfrm>
            <a:off x="1829072" y="4438657"/>
            <a:ext cx="3030070" cy="1048949"/>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bg1"/>
          </a:solidFill>
          <a:ln w="36513" cap="flat">
            <a:solidFill>
              <a:schemeClr val="accent1"/>
            </a:solid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26" name="矩形 25"/>
          <p:cNvSpPr/>
          <p:nvPr/>
        </p:nvSpPr>
        <p:spPr>
          <a:xfrm>
            <a:off x="634093" y="2190094"/>
            <a:ext cx="2815771" cy="2409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EFFFF"/>
                </a:solidFill>
                <a:latin typeface="+mn-ea"/>
              </a:rPr>
              <a:t>请输入文本请输入文本请输入文本请输入文本请输入文本</a:t>
            </a:r>
            <a:endParaRPr lang="zh-CN" altLang="zh-CN" dirty="0">
              <a:solidFill>
                <a:srgbClr val="FEFFFF"/>
              </a:solidFill>
              <a:latin typeface="+mn-ea"/>
            </a:endParaRPr>
          </a:p>
        </p:txBody>
      </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0617" y="1969317"/>
            <a:ext cx="1383393" cy="1383393"/>
          </a:xfrm>
          <a:prstGeom prst="rect">
            <a:avLst/>
          </a:prstGeom>
        </p:spPr>
      </p:pic>
      <p:sp>
        <p:nvSpPr>
          <p:cNvPr id="28" name="矩形 27"/>
          <p:cNvSpPr/>
          <p:nvPr/>
        </p:nvSpPr>
        <p:spPr>
          <a:xfrm>
            <a:off x="5185127" y="3435729"/>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accent1"/>
                </a:solidFill>
                <a:latin typeface="+mj-ea"/>
                <a:ea typeface="+mj-ea"/>
              </a:rPr>
              <a:t>请输入文本请输入文本请输入文本请输入文本请输入文本</a:t>
            </a:r>
            <a:endParaRPr lang="zh-CN" altLang="zh-CN" sz="2000" dirty="0">
              <a:solidFill>
                <a:schemeClr val="accent1"/>
              </a:solidFill>
              <a:latin typeface="+mj-ea"/>
              <a:ea typeface="+mj-ea"/>
            </a:endParaRPr>
          </a:p>
        </p:txBody>
      </p:sp>
      <p:sp>
        <p:nvSpPr>
          <p:cNvPr id="29" name="矩形 28"/>
          <p:cNvSpPr/>
          <p:nvPr/>
        </p:nvSpPr>
        <p:spPr>
          <a:xfrm>
            <a:off x="8537927" y="3435729"/>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accent1"/>
                </a:solidFill>
                <a:latin typeface="+mj-ea"/>
                <a:ea typeface="+mj-ea"/>
              </a:rPr>
              <a:t>请输入文本请输入文本请输入文本请输入文本请输入文本</a:t>
            </a:r>
            <a:endParaRPr lang="zh-CN" altLang="zh-CN" sz="2000" dirty="0">
              <a:solidFill>
                <a:schemeClr val="accent1"/>
              </a:solidFill>
              <a:latin typeface="+mj-ea"/>
              <a:ea typeface="+mj-ea"/>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flipV="1">
            <a:off x="973427" y="2169914"/>
            <a:ext cx="4093472" cy="2593853"/>
          </a:xfrm>
          <a:prstGeom prst="rect">
            <a:avLst/>
          </a:prstGeom>
        </p:spPr>
      </p:pic>
      <p:sp>
        <p:nvSpPr>
          <p:cNvPr id="12" name="MH_Entry_1">
            <a:hlinkClick r:id="rId13" action="ppaction://hlinksldjump"/>
          </p:cNvPr>
          <p:cNvSpPr txBox="1"/>
          <p:nvPr>
            <p:custDataLst>
              <p:tags r:id="rId1"/>
            </p:custDataLst>
          </p:nvPr>
        </p:nvSpPr>
        <p:spPr>
          <a:xfrm>
            <a:off x="6263308" y="83966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14" name="MH_Number_1">
            <a:hlinkClick r:id="rId13" action="ppaction://hlinksldjump"/>
          </p:cNvPr>
          <p:cNvSpPr txBox="1"/>
          <p:nvPr>
            <p:custDataLst>
              <p:tags r:id="rId2"/>
            </p:custDataLst>
          </p:nvPr>
        </p:nvSpPr>
        <p:spPr>
          <a:xfrm>
            <a:off x="5501418" y="79151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1</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35" name="Text Box 147"/>
          <p:cNvSpPr txBox="1">
            <a:spLocks noChangeArrowheads="1"/>
          </p:cNvSpPr>
          <p:nvPr/>
        </p:nvSpPr>
        <p:spPr bwMode="auto">
          <a:xfrm>
            <a:off x="1297043" y="3128395"/>
            <a:ext cx="1415772" cy="2827993"/>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dist">
              <a:buFont typeface="Arial" panose="020B0604020202020204" pitchFamily="34" charset="0"/>
              <a:buNone/>
              <a:defRPr/>
            </a:pPr>
            <a:r>
              <a:rPr lang="zh-CN" altLang="en-US" sz="8000" b="1" dirty="0">
                <a:solidFill>
                  <a:schemeClr val="accent1"/>
                </a:solidFill>
                <a:latin typeface="华文新魏" panose="02010800040101010101" pitchFamily="2" charset="-122"/>
                <a:ea typeface="华文新魏" panose="02010800040101010101" pitchFamily="2" charset="-122"/>
              </a:rPr>
              <a:t>目录</a:t>
            </a:r>
            <a:endParaRPr lang="en-US" altLang="zh-CN" sz="8000" b="1" dirty="0">
              <a:solidFill>
                <a:schemeClr val="accent1"/>
              </a:solidFill>
              <a:latin typeface="华文新魏" panose="02010800040101010101" pitchFamily="2" charset="-122"/>
              <a:ea typeface="华文新魏" panose="02010800040101010101" pitchFamily="2" charset="-122"/>
            </a:endParaRPr>
          </a:p>
        </p:txBody>
      </p:sp>
      <p:pic>
        <p:nvPicPr>
          <p:cNvPr id="20" name="Picture 9" descr="F:\ppt素材\图标\我收集的图标\字体\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800000">
            <a:off x="3855444" y="1013122"/>
            <a:ext cx="776490" cy="587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F:\ppt素材\图标\我收集的图标\字体\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flipV="1">
            <a:off x="8350244" y="-1650098"/>
            <a:ext cx="123490" cy="66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MH_Entry_1">
            <a:hlinkClick r:id="rId13" action="ppaction://hlinksldjump"/>
          </p:cNvPr>
          <p:cNvSpPr txBox="1"/>
          <p:nvPr>
            <p:custDataLst>
              <p:tags r:id="rId3"/>
            </p:custDataLst>
          </p:nvPr>
        </p:nvSpPr>
        <p:spPr>
          <a:xfrm>
            <a:off x="6263308" y="206315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24" name="MH_Number_1">
            <a:hlinkClick r:id="rId13" action="ppaction://hlinksldjump"/>
          </p:cNvPr>
          <p:cNvSpPr txBox="1"/>
          <p:nvPr>
            <p:custDataLst>
              <p:tags r:id="rId4"/>
            </p:custDataLst>
          </p:nvPr>
        </p:nvSpPr>
        <p:spPr>
          <a:xfrm>
            <a:off x="5501418" y="201500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2</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25" name="Picture 9" descr="F:\ppt素材\图标\我收集的图标\字体\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flipV="1">
            <a:off x="8350244" y="-426608"/>
            <a:ext cx="123490" cy="66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MH_Entry_1">
            <a:hlinkClick r:id="rId13" action="ppaction://hlinksldjump"/>
          </p:cNvPr>
          <p:cNvSpPr txBox="1"/>
          <p:nvPr>
            <p:custDataLst>
              <p:tags r:id="rId5"/>
            </p:custDataLst>
          </p:nvPr>
        </p:nvSpPr>
        <p:spPr>
          <a:xfrm>
            <a:off x="6263308" y="328664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27" name="MH_Number_1">
            <a:hlinkClick r:id="rId13" action="ppaction://hlinksldjump"/>
          </p:cNvPr>
          <p:cNvSpPr txBox="1"/>
          <p:nvPr>
            <p:custDataLst>
              <p:tags r:id="rId6"/>
            </p:custDataLst>
          </p:nvPr>
        </p:nvSpPr>
        <p:spPr>
          <a:xfrm>
            <a:off x="5501418" y="323849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3</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28" name="Picture 9" descr="F:\ppt素材\图标\我收集的图标\字体\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flipV="1">
            <a:off x="8350244" y="796882"/>
            <a:ext cx="123490" cy="66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H_Entry_1">
            <a:hlinkClick r:id="rId13" action="ppaction://hlinksldjump"/>
          </p:cNvPr>
          <p:cNvSpPr txBox="1"/>
          <p:nvPr>
            <p:custDataLst>
              <p:tags r:id="rId7"/>
            </p:custDataLst>
          </p:nvPr>
        </p:nvSpPr>
        <p:spPr>
          <a:xfrm>
            <a:off x="6263308" y="451013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43" name="MH_Number_1">
            <a:hlinkClick r:id="rId13" action="ppaction://hlinksldjump"/>
          </p:cNvPr>
          <p:cNvSpPr txBox="1"/>
          <p:nvPr>
            <p:custDataLst>
              <p:tags r:id="rId8"/>
            </p:custDataLst>
          </p:nvPr>
        </p:nvSpPr>
        <p:spPr>
          <a:xfrm>
            <a:off x="5501418" y="446198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4</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44" name="Picture 9" descr="F:\ppt素材\图标\我收集的图标\字体\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flipV="1">
            <a:off x="8350244" y="2020372"/>
            <a:ext cx="123490" cy="66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MH_Entry_1">
            <a:hlinkClick r:id="rId13" action="ppaction://hlinksldjump"/>
          </p:cNvPr>
          <p:cNvSpPr txBox="1"/>
          <p:nvPr>
            <p:custDataLst>
              <p:tags r:id="rId9"/>
            </p:custDataLst>
          </p:nvPr>
        </p:nvSpPr>
        <p:spPr>
          <a:xfrm>
            <a:off x="6263308" y="573362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46" name="MH_Number_1">
            <a:hlinkClick r:id="rId13" action="ppaction://hlinksldjump"/>
          </p:cNvPr>
          <p:cNvSpPr txBox="1"/>
          <p:nvPr>
            <p:custDataLst>
              <p:tags r:id="rId10"/>
            </p:custDataLst>
          </p:nvPr>
        </p:nvSpPr>
        <p:spPr>
          <a:xfrm>
            <a:off x="5501418" y="568547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rPr>
              <a:t>5</a:t>
            </a:r>
            <a:endParaRPr lang="zh-CN" altLang="en-US" sz="2800" dirty="0">
              <a:solidFill>
                <a:srgbClr val="FEFFFF"/>
              </a:solidFill>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47" name="Picture 9" descr="F:\ppt素材\图标\我收集的图标\字体\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flipV="1">
            <a:off x="8350244" y="3243862"/>
            <a:ext cx="123490" cy="66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6" name="Block Arc 3"/>
          <p:cNvSpPr/>
          <p:nvPr/>
        </p:nvSpPr>
        <p:spPr>
          <a:xfrm>
            <a:off x="1011661" y="448694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7" name="Block Arc 3"/>
          <p:cNvSpPr/>
          <p:nvPr/>
        </p:nvSpPr>
        <p:spPr>
          <a:xfrm>
            <a:off x="6452488" y="4486942"/>
            <a:ext cx="2511390" cy="2511391"/>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8" name="文本框 17"/>
          <p:cNvSpPr txBox="1"/>
          <p:nvPr/>
        </p:nvSpPr>
        <p:spPr>
          <a:xfrm>
            <a:off x="1494070" y="4936094"/>
            <a:ext cx="1546572" cy="707886"/>
          </a:xfrm>
          <a:prstGeom prst="rect">
            <a:avLst/>
          </a:prstGeom>
          <a:noFill/>
        </p:spPr>
        <p:txBody>
          <a:bodyPr wrap="square" rtlCol="0">
            <a:spAutoFit/>
          </a:bodyPr>
          <a:lstStyle/>
          <a:p>
            <a:pPr algn="ctr"/>
            <a:r>
              <a:rPr lang="en-US" altLang="zh-CN" sz="4000" dirty="0">
                <a:latin typeface="+mj-ea"/>
                <a:ea typeface="+mj-ea"/>
              </a:rPr>
              <a:t>2016</a:t>
            </a:r>
            <a:endParaRPr lang="zh-CN" altLang="en-US" sz="4000" dirty="0">
              <a:latin typeface="+mj-ea"/>
              <a:ea typeface="+mj-ea"/>
            </a:endParaRPr>
          </a:p>
        </p:txBody>
      </p:sp>
      <p:sp>
        <p:nvSpPr>
          <p:cNvPr id="20" name="矩形 19"/>
          <p:cNvSpPr/>
          <p:nvPr/>
        </p:nvSpPr>
        <p:spPr>
          <a:xfrm>
            <a:off x="3213068" y="2194851"/>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1" name="文本框 20"/>
          <p:cNvSpPr txBox="1"/>
          <p:nvPr/>
        </p:nvSpPr>
        <p:spPr>
          <a:xfrm>
            <a:off x="6934897" y="4936094"/>
            <a:ext cx="1546572" cy="707886"/>
          </a:xfrm>
          <a:prstGeom prst="rect">
            <a:avLst/>
          </a:prstGeom>
          <a:noFill/>
        </p:spPr>
        <p:txBody>
          <a:bodyPr wrap="square" rtlCol="0">
            <a:spAutoFit/>
          </a:bodyPr>
          <a:lstStyle/>
          <a:p>
            <a:pPr algn="ctr"/>
            <a:r>
              <a:rPr lang="en-US" altLang="zh-CN" sz="4000" dirty="0">
                <a:latin typeface="+mj-ea"/>
                <a:ea typeface="+mj-ea"/>
              </a:rPr>
              <a:t>2017</a:t>
            </a:r>
            <a:endParaRPr lang="zh-CN" altLang="en-US" sz="4000" dirty="0">
              <a:latin typeface="+mj-ea"/>
              <a:ea typeface="+mj-ea"/>
            </a:endParaRPr>
          </a:p>
        </p:txBody>
      </p:sp>
      <p:sp>
        <p:nvSpPr>
          <p:cNvPr id="23" name="矩形 22"/>
          <p:cNvSpPr/>
          <p:nvPr/>
        </p:nvSpPr>
        <p:spPr>
          <a:xfrm>
            <a:off x="8653895" y="2194851"/>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4" name="文本框 23"/>
          <p:cNvSpPr txBox="1"/>
          <p:nvPr/>
        </p:nvSpPr>
        <p:spPr>
          <a:xfrm>
            <a:off x="1237188" y="2455311"/>
            <a:ext cx="1546572" cy="1569660"/>
          </a:xfrm>
          <a:prstGeom prst="rect">
            <a:avLst/>
          </a:prstGeom>
          <a:noFill/>
        </p:spPr>
        <p:txBody>
          <a:bodyPr wrap="square" rtlCol="0">
            <a:spAutoFit/>
          </a:bodyPr>
          <a:lstStyle/>
          <a:p>
            <a:pPr algn="ctr"/>
            <a:r>
              <a:rPr lang="en-US" altLang="zh-CN" sz="4800" b="1" dirty="0">
                <a:solidFill>
                  <a:schemeClr val="accent1"/>
                </a:solidFill>
                <a:latin typeface="+mj-ea"/>
                <a:ea typeface="+mj-ea"/>
              </a:rPr>
              <a:t>788</a:t>
            </a:r>
            <a:r>
              <a:rPr lang="zh-CN" altLang="en-US" sz="4800" b="1" dirty="0">
                <a:solidFill>
                  <a:schemeClr val="accent1"/>
                </a:solidFill>
                <a:latin typeface="+mj-ea"/>
                <a:ea typeface="+mj-ea"/>
              </a:rPr>
              <a:t>万</a:t>
            </a:r>
          </a:p>
        </p:txBody>
      </p:sp>
      <p:sp>
        <p:nvSpPr>
          <p:cNvPr id="25" name="文本框 24"/>
          <p:cNvSpPr txBox="1"/>
          <p:nvPr/>
        </p:nvSpPr>
        <p:spPr>
          <a:xfrm>
            <a:off x="6696290" y="2455311"/>
            <a:ext cx="1546572" cy="1569660"/>
          </a:xfrm>
          <a:prstGeom prst="rect">
            <a:avLst/>
          </a:prstGeom>
          <a:noFill/>
        </p:spPr>
        <p:txBody>
          <a:bodyPr wrap="square" rtlCol="0">
            <a:spAutoFit/>
          </a:bodyPr>
          <a:lstStyle/>
          <a:p>
            <a:pPr algn="ctr"/>
            <a:r>
              <a:rPr lang="en-US" altLang="zh-CN" sz="4800" b="1" dirty="0">
                <a:solidFill>
                  <a:schemeClr val="accent1"/>
                </a:solidFill>
                <a:latin typeface="+mj-ea"/>
                <a:ea typeface="+mj-ea"/>
              </a:rPr>
              <a:t>963</a:t>
            </a:r>
            <a:r>
              <a:rPr lang="zh-CN" altLang="en-US" sz="4800" b="1" dirty="0">
                <a:solidFill>
                  <a:schemeClr val="accent1"/>
                </a:solidFill>
                <a:latin typeface="+mj-ea"/>
                <a:ea typeface="+mj-ea"/>
              </a:rPr>
              <a:t>万</a:t>
            </a:r>
          </a:p>
        </p:txBody>
      </p:sp>
      <p:pic>
        <p:nvPicPr>
          <p:cNvPr id="29"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07358">
            <a:off x="2985597" y="3870840"/>
            <a:ext cx="1377261" cy="302758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Thinkpad\Desktop\PNG\1_0008_图层-16-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07358">
            <a:off x="8442201" y="3870840"/>
            <a:ext cx="1377261" cy="3027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chor="b"/>
          <a:lstStyle/>
          <a:p>
            <a:r>
              <a:rPr lang="zh-CN" altLang="en-US" dirty="0"/>
              <a:t>请输入第四章大标题</a:t>
            </a:r>
          </a:p>
        </p:txBody>
      </p:sp>
      <p:sp>
        <p:nvSpPr>
          <p:cNvPr id="9219" name="文本占位符 2"/>
          <p:cNvSpPr>
            <a:spLocks noGrp="1"/>
          </p:cNvSpPr>
          <p:nvPr>
            <p:ph type="body" idx="1"/>
          </p:nvPr>
        </p:nvSpPr>
        <p:spPr/>
        <p:txBody>
          <a:bodyPr/>
          <a:lstStyle/>
          <a:p>
            <a:r>
              <a:rPr lang="zh-CN" altLang="en-US" dirty="0"/>
              <a:t>请输入第四章说明小标题</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29" name="Picture 3" descr="F:\超棒ppt模板\我收集的图标\中国风\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482" y="2294556"/>
            <a:ext cx="2318152" cy="275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p:cNvSpPr/>
          <p:nvPr/>
        </p:nvSpPr>
        <p:spPr>
          <a:xfrm>
            <a:off x="8595657" y="3383786"/>
            <a:ext cx="3342234" cy="1837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j-ea"/>
                <a:ea typeface="+mj-ea"/>
              </a:rPr>
              <a:t>请输入文本请输入文本请输入文本请输入文本请输入文本请输入文本</a:t>
            </a:r>
            <a:endParaRPr lang="zh-CN" altLang="zh-CN" dirty="0">
              <a:solidFill>
                <a:schemeClr val="tx1"/>
              </a:solidFill>
              <a:latin typeface="+mj-ea"/>
              <a:ea typeface="+mj-ea"/>
            </a:endParaRPr>
          </a:p>
        </p:txBody>
      </p:sp>
      <p:grpSp>
        <p:nvGrpSpPr>
          <p:cNvPr id="2" name="组合 1"/>
          <p:cNvGrpSpPr/>
          <p:nvPr/>
        </p:nvGrpSpPr>
        <p:grpSpPr>
          <a:xfrm rot="15938568">
            <a:off x="4455995" y="3578730"/>
            <a:ext cx="2110125" cy="1642971"/>
            <a:chOff x="3690174" y="1758910"/>
            <a:chExt cx="4811653" cy="3746415"/>
          </a:xfrm>
        </p:grpSpPr>
        <p:pic>
          <p:nvPicPr>
            <p:cNvPr id="9" name="Picture 2" descr="C:\Users\Thinkpad\Desktop\PNG\1_0003_图层-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161743">
              <a:off x="3722050" y="1727034"/>
              <a:ext cx="3746415" cy="38101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hinkpad\Desktop\PNG\1_0003_图层-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438257" flipH="1">
              <a:off x="4723535" y="1727034"/>
              <a:ext cx="3746415" cy="381016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矩形 11"/>
          <p:cNvSpPr/>
          <p:nvPr/>
        </p:nvSpPr>
        <p:spPr>
          <a:xfrm>
            <a:off x="222211" y="1890789"/>
            <a:ext cx="4371569" cy="1905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3" name="矩形 12"/>
          <p:cNvSpPr/>
          <p:nvPr/>
        </p:nvSpPr>
        <p:spPr>
          <a:xfrm>
            <a:off x="222211" y="4581594"/>
            <a:ext cx="4371569" cy="1905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3"/>
          <p:cNvSpPr>
            <a:spLocks noGrp="1"/>
          </p:cNvSpPr>
          <p:nvPr>
            <p:ph type="title"/>
          </p:nvPr>
        </p:nvSpPr>
        <p:spPr/>
        <p:txBody>
          <a:bodyPr/>
          <a:lstStyle/>
          <a:p>
            <a:r>
              <a:rPr lang="zh-CN" altLang="en-US"/>
              <a:t>请在此输入您的大标题</a:t>
            </a:r>
            <a:endParaRPr lang="en-US" altLang="zh-CN" dirty="0"/>
          </a:p>
        </p:txBody>
      </p:sp>
      <p:sp>
        <p:nvSpPr>
          <p:cNvPr id="22" name="矩形 21"/>
          <p:cNvSpPr/>
          <p:nvPr/>
        </p:nvSpPr>
        <p:spPr>
          <a:xfrm>
            <a:off x="1136129" y="2085339"/>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mj-ea"/>
              <a:ea typeface="+mj-ea"/>
            </a:endParaRPr>
          </a:p>
        </p:txBody>
      </p:sp>
      <p:sp>
        <p:nvSpPr>
          <p:cNvPr id="8" name="Shape 1855"/>
          <p:cNvSpPr/>
          <p:nvPr/>
        </p:nvSpPr>
        <p:spPr>
          <a:xfrm>
            <a:off x="2114171" y="3626242"/>
            <a:ext cx="280225" cy="2536886"/>
          </a:xfrm>
          <a:prstGeom prst="roundRect">
            <a:avLst>
              <a:gd name="adj" fmla="val 50000"/>
            </a:avLst>
          </a:prstGeom>
          <a:solidFill>
            <a:schemeClr val="bg1"/>
          </a:solidFill>
          <a:ln w="12700">
            <a:solidFill>
              <a:schemeClr val="accent1"/>
            </a:solidFill>
            <a:miter lim="400000"/>
          </a:ln>
        </p:spPr>
        <p:txBody>
          <a:bodyPr lIns="0" tIns="0" rIns="0" bIns="0"/>
          <a:lstStyle/>
          <a:p>
            <a:pPr lvl="0"/>
            <a:endParaRPr/>
          </a:p>
        </p:txBody>
      </p:sp>
      <p:sp>
        <p:nvSpPr>
          <p:cNvPr id="9" name="Shape 1868"/>
          <p:cNvSpPr/>
          <p:nvPr/>
        </p:nvSpPr>
        <p:spPr>
          <a:xfrm>
            <a:off x="1853963" y="5016879"/>
            <a:ext cx="800640" cy="8006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3175" cap="flat">
            <a:solidFill>
              <a:schemeClr val="accent1"/>
            </a:solidFill>
            <a:prstDash val="solid"/>
            <a:miter lim="400000"/>
          </a:ln>
          <a:effectLst>
            <a:outerShdw blurRad="63500" sx="102000" sy="102000" algn="ctr" rotWithShape="0">
              <a:prstClr val="black">
                <a:alpha val="40000"/>
              </a:prstClr>
            </a:outerShdw>
          </a:effectLst>
        </p:spPr>
        <p:txBody>
          <a:bodyPr wrap="square" lIns="38100" tIns="38100" rIns="38100" bIns="38100" numCol="1" anchor="ctr">
            <a:noAutofit/>
          </a:bodyPr>
          <a:lstStyle/>
          <a:p>
            <a:pPr lvl="0" algn="ctr"/>
            <a:r>
              <a:rPr lang="en-US" i="1" dirty="0"/>
              <a:t>01</a:t>
            </a:r>
            <a:endParaRPr i="1" dirty="0"/>
          </a:p>
        </p:txBody>
      </p:sp>
      <p:sp>
        <p:nvSpPr>
          <p:cNvPr id="11" name="矩形 10"/>
          <p:cNvSpPr/>
          <p:nvPr/>
        </p:nvSpPr>
        <p:spPr>
          <a:xfrm>
            <a:off x="2726620" y="4794238"/>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r="18604"/>
          <a:stretch>
            <a:fillRect/>
          </a:stretch>
        </p:blipFill>
        <p:spPr>
          <a:xfrm flipH="1" flipV="1">
            <a:off x="1663417" y="3257876"/>
            <a:ext cx="2326425" cy="1761054"/>
          </a:xfrm>
          <a:prstGeom prst="rect">
            <a:avLst/>
          </a:prstGeom>
        </p:spPr>
      </p:pic>
      <p:sp>
        <p:nvSpPr>
          <p:cNvPr id="24" name="Shape 1855"/>
          <p:cNvSpPr/>
          <p:nvPr/>
        </p:nvSpPr>
        <p:spPr>
          <a:xfrm>
            <a:off x="7389691" y="3626242"/>
            <a:ext cx="280225" cy="2536886"/>
          </a:xfrm>
          <a:prstGeom prst="roundRect">
            <a:avLst>
              <a:gd name="adj" fmla="val 50000"/>
            </a:avLst>
          </a:prstGeom>
          <a:solidFill>
            <a:schemeClr val="bg1"/>
          </a:solidFill>
          <a:ln w="12700">
            <a:solidFill>
              <a:schemeClr val="accent1"/>
            </a:solidFill>
            <a:miter lim="400000"/>
          </a:ln>
        </p:spPr>
        <p:txBody>
          <a:bodyPr lIns="0" tIns="0" rIns="0" bIns="0"/>
          <a:lstStyle/>
          <a:p>
            <a:pPr lvl="0"/>
            <a:endParaRPr/>
          </a:p>
        </p:txBody>
      </p:sp>
      <p:sp>
        <p:nvSpPr>
          <p:cNvPr id="27" name="Shape 1868"/>
          <p:cNvSpPr/>
          <p:nvPr/>
        </p:nvSpPr>
        <p:spPr>
          <a:xfrm>
            <a:off x="7129483" y="5016879"/>
            <a:ext cx="800640" cy="8006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3175" cap="flat">
            <a:solidFill>
              <a:schemeClr val="accent1"/>
            </a:solidFill>
            <a:prstDash val="solid"/>
            <a:miter lim="400000"/>
          </a:ln>
          <a:effectLst>
            <a:outerShdw blurRad="63500" sx="102000" sy="102000" algn="ctr" rotWithShape="0">
              <a:prstClr val="black">
                <a:alpha val="40000"/>
              </a:prstClr>
            </a:outerShdw>
          </a:effectLst>
        </p:spPr>
        <p:txBody>
          <a:bodyPr wrap="square" lIns="38100" tIns="38100" rIns="38100" bIns="38100" numCol="1" anchor="ctr">
            <a:noAutofit/>
          </a:bodyPr>
          <a:lstStyle/>
          <a:p>
            <a:pPr lvl="0" algn="ctr"/>
            <a:r>
              <a:rPr lang="en-US" i="1" dirty="0"/>
              <a:t>02</a:t>
            </a:r>
            <a:endParaRPr i="1" dirty="0"/>
          </a:p>
        </p:txBody>
      </p:sp>
      <p:sp>
        <p:nvSpPr>
          <p:cNvPr id="28" name="矩形 27"/>
          <p:cNvSpPr/>
          <p:nvPr/>
        </p:nvSpPr>
        <p:spPr>
          <a:xfrm>
            <a:off x="8002140" y="4794238"/>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pic>
        <p:nvPicPr>
          <p:cNvPr id="29" name="图片 28"/>
          <p:cNvPicPr>
            <a:picLocks noChangeAspect="1"/>
          </p:cNvPicPr>
          <p:nvPr/>
        </p:nvPicPr>
        <p:blipFill rotWithShape="1">
          <a:blip r:embed="rId2" cstate="print">
            <a:extLst>
              <a:ext uri="{28A0092B-C50C-407E-A947-70E740481C1C}">
                <a14:useLocalDpi xmlns:a14="http://schemas.microsoft.com/office/drawing/2010/main" val="0"/>
              </a:ext>
            </a:extLst>
          </a:blip>
          <a:srcRect r="18604"/>
          <a:stretch>
            <a:fillRect/>
          </a:stretch>
        </p:blipFill>
        <p:spPr>
          <a:xfrm flipH="1" flipV="1">
            <a:off x="6938937" y="3257876"/>
            <a:ext cx="2326425" cy="1761054"/>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MH_Other_1"/>
          <p:cNvSpPr>
            <a:spLocks noChangeAspect="1"/>
          </p:cNvSpPr>
          <p:nvPr>
            <p:custDataLst>
              <p:tags r:id="rId1"/>
            </p:custDataLst>
          </p:nvPr>
        </p:nvSpPr>
        <p:spPr>
          <a:xfrm>
            <a:off x="931069" y="2364011"/>
            <a:ext cx="3967162" cy="3778250"/>
          </a:xfrm>
          <a:custGeom>
            <a:avLst/>
            <a:gdLst>
              <a:gd name="connsiteX0" fmla="*/ 3084612 w 5288045"/>
              <a:gd name="connsiteY0" fmla="*/ 2171133 h 5037048"/>
              <a:gd name="connsiteX1" fmla="*/ 3068519 w 5288045"/>
              <a:gd name="connsiteY1" fmla="*/ 2178885 h 5037048"/>
              <a:gd name="connsiteX2" fmla="*/ 2627115 w 5288045"/>
              <a:gd name="connsiteY2" fmla="*/ 2268000 h 5037048"/>
              <a:gd name="connsiteX3" fmla="*/ 2289898 w 5288045"/>
              <a:gd name="connsiteY3" fmla="*/ 2217018 h 5037048"/>
              <a:gd name="connsiteX4" fmla="*/ 2209451 w 5288045"/>
              <a:gd name="connsiteY4" fmla="*/ 2187574 h 5037048"/>
              <a:gd name="connsiteX5" fmla="*/ 2217018 w 5288045"/>
              <a:gd name="connsiteY5" fmla="*/ 2208247 h 5037048"/>
              <a:gd name="connsiteX6" fmla="*/ 2268000 w 5288045"/>
              <a:gd name="connsiteY6" fmla="*/ 2545464 h 5037048"/>
              <a:gd name="connsiteX7" fmla="*/ 2244961 w 5288045"/>
              <a:gd name="connsiteY7" fmla="*/ 2774005 h 5037048"/>
              <a:gd name="connsiteX8" fmla="*/ 2223083 w 5288045"/>
              <a:gd name="connsiteY8" fmla="*/ 2844485 h 5037048"/>
              <a:gd name="connsiteX9" fmla="*/ 2289898 w 5288045"/>
              <a:gd name="connsiteY9" fmla="*/ 2820031 h 5037048"/>
              <a:gd name="connsiteX10" fmla="*/ 2627115 w 5288045"/>
              <a:gd name="connsiteY10" fmla="*/ 2769048 h 5037048"/>
              <a:gd name="connsiteX11" fmla="*/ 3068519 w 5288045"/>
              <a:gd name="connsiteY11" fmla="*/ 2858163 h 5037048"/>
              <a:gd name="connsiteX12" fmla="*/ 3069330 w 5288045"/>
              <a:gd name="connsiteY12" fmla="*/ 2858554 h 5037048"/>
              <a:gd name="connsiteX13" fmla="*/ 3043084 w 5288045"/>
              <a:gd name="connsiteY13" fmla="*/ 2774005 h 5037048"/>
              <a:gd name="connsiteX14" fmla="*/ 3020045 w 5288045"/>
              <a:gd name="connsiteY14" fmla="*/ 2545464 h 5037048"/>
              <a:gd name="connsiteX15" fmla="*/ 3071028 w 5288045"/>
              <a:gd name="connsiteY15" fmla="*/ 2208247 h 5037048"/>
              <a:gd name="connsiteX16" fmla="*/ 2627115 w 5288045"/>
              <a:gd name="connsiteY16" fmla="*/ 0 h 5037048"/>
              <a:gd name="connsiteX17" fmla="*/ 3761115 w 5288045"/>
              <a:gd name="connsiteY17" fmla="*/ 1134000 h 5037048"/>
              <a:gd name="connsiteX18" fmla="*/ 3710133 w 5288045"/>
              <a:gd name="connsiteY18" fmla="*/ 1471217 h 5037048"/>
              <a:gd name="connsiteX19" fmla="*/ 3696549 w 5288045"/>
              <a:gd name="connsiteY19" fmla="*/ 1508332 h 5037048"/>
              <a:gd name="connsiteX20" fmla="*/ 3712641 w 5288045"/>
              <a:gd name="connsiteY20" fmla="*/ 1500580 h 5037048"/>
              <a:gd name="connsiteX21" fmla="*/ 4154045 w 5288045"/>
              <a:gd name="connsiteY21" fmla="*/ 1411464 h 5037048"/>
              <a:gd name="connsiteX22" fmla="*/ 5288045 w 5288045"/>
              <a:gd name="connsiteY22" fmla="*/ 2545464 h 5037048"/>
              <a:gd name="connsiteX23" fmla="*/ 4154045 w 5288045"/>
              <a:gd name="connsiteY23" fmla="*/ 3679464 h 5037048"/>
              <a:gd name="connsiteX24" fmla="*/ 3712641 w 5288045"/>
              <a:gd name="connsiteY24" fmla="*/ 3590349 h 5037048"/>
              <a:gd name="connsiteX25" fmla="*/ 3711831 w 5288045"/>
              <a:gd name="connsiteY25" fmla="*/ 3589959 h 5037048"/>
              <a:gd name="connsiteX26" fmla="*/ 3738076 w 5288045"/>
              <a:gd name="connsiteY26" fmla="*/ 3674508 h 5037048"/>
              <a:gd name="connsiteX27" fmla="*/ 3761115 w 5288045"/>
              <a:gd name="connsiteY27" fmla="*/ 3903048 h 5037048"/>
              <a:gd name="connsiteX28" fmla="*/ 2627115 w 5288045"/>
              <a:gd name="connsiteY28" fmla="*/ 5037048 h 5037048"/>
              <a:gd name="connsiteX29" fmla="*/ 1493115 w 5288045"/>
              <a:gd name="connsiteY29" fmla="*/ 3903048 h 5037048"/>
              <a:gd name="connsiteX30" fmla="*/ 1516154 w 5288045"/>
              <a:gd name="connsiteY30" fmla="*/ 3674508 h 5037048"/>
              <a:gd name="connsiteX31" fmla="*/ 1538033 w 5288045"/>
              <a:gd name="connsiteY31" fmla="*/ 3604027 h 5037048"/>
              <a:gd name="connsiteX32" fmla="*/ 1471217 w 5288045"/>
              <a:gd name="connsiteY32" fmla="*/ 3628482 h 5037048"/>
              <a:gd name="connsiteX33" fmla="*/ 1134000 w 5288045"/>
              <a:gd name="connsiteY33" fmla="*/ 3679464 h 5037048"/>
              <a:gd name="connsiteX34" fmla="*/ 0 w 5288045"/>
              <a:gd name="connsiteY34" fmla="*/ 2545464 h 5037048"/>
              <a:gd name="connsiteX35" fmla="*/ 1134000 w 5288045"/>
              <a:gd name="connsiteY35" fmla="*/ 1411464 h 5037048"/>
              <a:gd name="connsiteX36" fmla="*/ 1471217 w 5288045"/>
              <a:gd name="connsiteY36" fmla="*/ 1462447 h 5037048"/>
              <a:gd name="connsiteX37" fmla="*/ 1551664 w 5288045"/>
              <a:gd name="connsiteY37" fmla="*/ 1491891 h 5037048"/>
              <a:gd name="connsiteX38" fmla="*/ 1544098 w 5288045"/>
              <a:gd name="connsiteY38" fmla="*/ 1471217 h 5037048"/>
              <a:gd name="connsiteX39" fmla="*/ 1493115 w 5288045"/>
              <a:gd name="connsiteY39" fmla="*/ 1134000 h 5037048"/>
              <a:gd name="connsiteX40" fmla="*/ 2627115 w 5288045"/>
              <a:gd name="connsiteY40" fmla="*/ 0 h 50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88045" h="5037048">
                <a:moveTo>
                  <a:pt x="3084612" y="2171133"/>
                </a:moveTo>
                <a:lnTo>
                  <a:pt x="3068519" y="2178885"/>
                </a:lnTo>
                <a:cubicBezTo>
                  <a:pt x="2932849" y="2236268"/>
                  <a:pt x="2783688" y="2268000"/>
                  <a:pt x="2627115" y="2268000"/>
                </a:cubicBezTo>
                <a:cubicBezTo>
                  <a:pt x="2509686" y="2268000"/>
                  <a:pt x="2396425" y="2250151"/>
                  <a:pt x="2289898" y="2217018"/>
                </a:cubicBezTo>
                <a:lnTo>
                  <a:pt x="2209451" y="2187574"/>
                </a:lnTo>
                <a:lnTo>
                  <a:pt x="2217018" y="2208247"/>
                </a:lnTo>
                <a:cubicBezTo>
                  <a:pt x="2250151" y="2314774"/>
                  <a:pt x="2268000" y="2428035"/>
                  <a:pt x="2268000" y="2545464"/>
                </a:cubicBezTo>
                <a:cubicBezTo>
                  <a:pt x="2268000" y="2623751"/>
                  <a:pt x="2260067" y="2700184"/>
                  <a:pt x="2244961" y="2774005"/>
                </a:cubicBezTo>
                <a:lnTo>
                  <a:pt x="2223083" y="2844485"/>
                </a:lnTo>
                <a:lnTo>
                  <a:pt x="2289898" y="2820031"/>
                </a:lnTo>
                <a:cubicBezTo>
                  <a:pt x="2396425" y="2786897"/>
                  <a:pt x="2509686" y="2769048"/>
                  <a:pt x="2627115" y="2769048"/>
                </a:cubicBezTo>
                <a:cubicBezTo>
                  <a:pt x="2783688" y="2769048"/>
                  <a:pt x="2932849" y="2800780"/>
                  <a:pt x="3068519" y="2858163"/>
                </a:cubicBezTo>
                <a:lnTo>
                  <a:pt x="3069330" y="2858554"/>
                </a:lnTo>
                <a:lnTo>
                  <a:pt x="3043084" y="2774005"/>
                </a:lnTo>
                <a:cubicBezTo>
                  <a:pt x="3027978" y="2700184"/>
                  <a:pt x="3020045" y="2623751"/>
                  <a:pt x="3020045" y="2545464"/>
                </a:cubicBezTo>
                <a:cubicBezTo>
                  <a:pt x="3020045" y="2428035"/>
                  <a:pt x="3037894" y="2314774"/>
                  <a:pt x="3071028" y="2208247"/>
                </a:cubicBezTo>
                <a:close/>
                <a:moveTo>
                  <a:pt x="2627115" y="0"/>
                </a:moveTo>
                <a:cubicBezTo>
                  <a:pt x="3253406" y="0"/>
                  <a:pt x="3761115" y="507709"/>
                  <a:pt x="3761115" y="1134000"/>
                </a:cubicBezTo>
                <a:cubicBezTo>
                  <a:pt x="3761115" y="1251430"/>
                  <a:pt x="3743266" y="1364690"/>
                  <a:pt x="3710133" y="1471217"/>
                </a:cubicBezTo>
                <a:lnTo>
                  <a:pt x="3696549" y="1508332"/>
                </a:lnTo>
                <a:lnTo>
                  <a:pt x="3712641" y="1500580"/>
                </a:lnTo>
                <a:cubicBezTo>
                  <a:pt x="3848311" y="1443196"/>
                  <a:pt x="3997473" y="1411464"/>
                  <a:pt x="4154045" y="1411464"/>
                </a:cubicBezTo>
                <a:cubicBezTo>
                  <a:pt x="4780336" y="1411464"/>
                  <a:pt x="5288045" y="1919173"/>
                  <a:pt x="5288045" y="2545464"/>
                </a:cubicBezTo>
                <a:cubicBezTo>
                  <a:pt x="5288045" y="3171755"/>
                  <a:pt x="4780336" y="3679464"/>
                  <a:pt x="4154045" y="3679464"/>
                </a:cubicBezTo>
                <a:cubicBezTo>
                  <a:pt x="3997473" y="3679464"/>
                  <a:pt x="3848311" y="3647732"/>
                  <a:pt x="3712641" y="3590349"/>
                </a:cubicBezTo>
                <a:lnTo>
                  <a:pt x="3711831" y="3589959"/>
                </a:lnTo>
                <a:lnTo>
                  <a:pt x="3738076" y="3674508"/>
                </a:lnTo>
                <a:cubicBezTo>
                  <a:pt x="3753182" y="3748328"/>
                  <a:pt x="3761115" y="3824762"/>
                  <a:pt x="3761115" y="3903048"/>
                </a:cubicBezTo>
                <a:cubicBezTo>
                  <a:pt x="3761115" y="4529339"/>
                  <a:pt x="3253406" y="5037048"/>
                  <a:pt x="2627115" y="5037048"/>
                </a:cubicBezTo>
                <a:cubicBezTo>
                  <a:pt x="2000824" y="5037048"/>
                  <a:pt x="1493115" y="4529339"/>
                  <a:pt x="1493115" y="3903048"/>
                </a:cubicBezTo>
                <a:cubicBezTo>
                  <a:pt x="1493115" y="3824762"/>
                  <a:pt x="1501048" y="3748328"/>
                  <a:pt x="1516154" y="3674508"/>
                </a:cubicBezTo>
                <a:lnTo>
                  <a:pt x="1538033" y="3604027"/>
                </a:lnTo>
                <a:lnTo>
                  <a:pt x="1471217" y="3628482"/>
                </a:lnTo>
                <a:cubicBezTo>
                  <a:pt x="1364691" y="3661615"/>
                  <a:pt x="1251430" y="3679464"/>
                  <a:pt x="1134000" y="3679464"/>
                </a:cubicBezTo>
                <a:cubicBezTo>
                  <a:pt x="507709" y="3679464"/>
                  <a:pt x="0" y="3171755"/>
                  <a:pt x="0" y="2545464"/>
                </a:cubicBezTo>
                <a:cubicBezTo>
                  <a:pt x="0" y="1919173"/>
                  <a:pt x="507709" y="1411464"/>
                  <a:pt x="1134000" y="1411464"/>
                </a:cubicBezTo>
                <a:cubicBezTo>
                  <a:pt x="1251430" y="1411464"/>
                  <a:pt x="1364691" y="1429313"/>
                  <a:pt x="1471217" y="1462447"/>
                </a:cubicBezTo>
                <a:lnTo>
                  <a:pt x="1551664" y="1491891"/>
                </a:lnTo>
                <a:lnTo>
                  <a:pt x="1544098" y="1471217"/>
                </a:lnTo>
                <a:cubicBezTo>
                  <a:pt x="1510964" y="1364690"/>
                  <a:pt x="1493115" y="1251430"/>
                  <a:pt x="1493115" y="1134000"/>
                </a:cubicBezTo>
                <a:cubicBezTo>
                  <a:pt x="1493115" y="507709"/>
                  <a:pt x="2000824" y="0"/>
                  <a:pt x="2627115" y="0"/>
                </a:cubicBezTo>
                <a:close/>
              </a:path>
            </a:pathLst>
          </a:custGeom>
          <a:noFill/>
          <a:ln w="19050" cap="flat" cmpd="sng" algn="ctr">
            <a:solidFill>
              <a:schemeClr val="tx1"/>
            </a:solidFill>
            <a:prstDash val="dash"/>
          </a:ln>
          <a:effectLst/>
        </p:spPr>
        <p:txBody>
          <a:bodyPr anchor="ctr"/>
          <a:lstStyle/>
          <a:p>
            <a:pPr algn="ctr">
              <a:defRPr/>
            </a:pPr>
            <a:endParaRPr lang="zh-CN" altLang="en-US" kern="0">
              <a:solidFill>
                <a:prstClr val="white"/>
              </a:solidFill>
            </a:endParaRPr>
          </a:p>
        </p:txBody>
      </p:sp>
      <p:sp>
        <p:nvSpPr>
          <p:cNvPr id="28" name="矩形 27"/>
          <p:cNvSpPr/>
          <p:nvPr/>
        </p:nvSpPr>
        <p:spPr>
          <a:xfrm>
            <a:off x="6114057" y="1824671"/>
            <a:ext cx="5069113" cy="464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pic>
        <p:nvPicPr>
          <p:cNvPr id="29" name="图片 28"/>
          <p:cNvPicPr>
            <a:picLocks noChangeAspect="1"/>
          </p:cNvPicPr>
          <p:nvPr/>
        </p:nvPicPr>
        <p:blipFill>
          <a:blip r:embed="rId3" cstate="print"/>
          <a:stretch>
            <a:fillRect/>
          </a:stretch>
        </p:blipFill>
        <p:spPr>
          <a:xfrm>
            <a:off x="2390354" y="2534623"/>
            <a:ext cx="934291" cy="934291"/>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8352" y="3883566"/>
            <a:ext cx="912811" cy="739139"/>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923" y="3883566"/>
            <a:ext cx="912811" cy="739139"/>
          </a:xfrm>
          <a:prstGeom prst="rect">
            <a:avLst/>
          </a:prstGeom>
        </p:spPr>
      </p:pic>
      <p:pic>
        <p:nvPicPr>
          <p:cNvPr id="32" name="图片 31"/>
          <p:cNvPicPr>
            <a:picLocks noChangeAspect="1"/>
          </p:cNvPicPr>
          <p:nvPr/>
        </p:nvPicPr>
        <p:blipFill>
          <a:blip r:embed="rId3" cstate="print"/>
          <a:stretch>
            <a:fillRect/>
          </a:stretch>
        </p:blipFill>
        <p:spPr>
          <a:xfrm>
            <a:off x="2390354" y="5016566"/>
            <a:ext cx="934291" cy="934291"/>
          </a:xfrm>
          <a:prstGeom prst="rect">
            <a:avLst/>
          </a:prstGeom>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51" name="矩形 50"/>
          <p:cNvSpPr/>
          <p:nvPr/>
        </p:nvSpPr>
        <p:spPr>
          <a:xfrm>
            <a:off x="572877" y="3963372"/>
            <a:ext cx="2511517" cy="235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a:t>
            </a:r>
            <a:endParaRPr lang="zh-CN" altLang="zh-CN" sz="1800" dirty="0">
              <a:solidFill>
                <a:schemeClr val="tx1"/>
              </a:solidFill>
              <a:latin typeface="+mn-ea"/>
            </a:endParaRPr>
          </a:p>
        </p:txBody>
      </p:sp>
      <p:pic>
        <p:nvPicPr>
          <p:cNvPr id="62" name="图片 61"/>
          <p:cNvPicPr>
            <a:picLocks noChangeAspect="1"/>
          </p:cNvPicPr>
          <p:nvPr/>
        </p:nvPicPr>
        <p:blipFill>
          <a:blip r:embed="rId2" cstate="print">
            <a:lum contrast="40000"/>
          </a:blip>
          <a:stretch>
            <a:fillRect/>
          </a:stretch>
        </p:blipFill>
        <p:spPr>
          <a:xfrm>
            <a:off x="10095998" y="4550228"/>
            <a:ext cx="1454787" cy="1454787"/>
          </a:xfrm>
          <a:prstGeom prst="rect">
            <a:avLst/>
          </a:prstGeom>
        </p:spPr>
      </p:pic>
      <p:pic>
        <p:nvPicPr>
          <p:cNvPr id="63" name="图片 62"/>
          <p:cNvPicPr>
            <a:picLocks noChangeAspect="1"/>
          </p:cNvPicPr>
          <p:nvPr/>
        </p:nvPicPr>
        <p:blipFill>
          <a:blip r:embed="rId2" cstate="print">
            <a:lum contrast="40000"/>
          </a:blip>
          <a:stretch>
            <a:fillRect/>
          </a:stretch>
        </p:blipFill>
        <p:spPr>
          <a:xfrm>
            <a:off x="10443544" y="2511524"/>
            <a:ext cx="759697" cy="759697"/>
          </a:xfrm>
          <a:prstGeom prst="rect">
            <a:avLst/>
          </a:prstGeom>
        </p:spPr>
      </p:pic>
      <p:pic>
        <p:nvPicPr>
          <p:cNvPr id="64" name="图片 63"/>
          <p:cNvPicPr>
            <a:picLocks noChangeAspect="1"/>
          </p:cNvPicPr>
          <p:nvPr/>
        </p:nvPicPr>
        <p:blipFill>
          <a:blip r:embed="rId2" cstate="print">
            <a:lum contrast="40000"/>
          </a:blip>
          <a:stretch>
            <a:fillRect/>
          </a:stretch>
        </p:blipFill>
        <p:spPr>
          <a:xfrm>
            <a:off x="8994865" y="3839259"/>
            <a:ext cx="444660" cy="444660"/>
          </a:xfrm>
          <a:prstGeom prst="rect">
            <a:avLst/>
          </a:prstGeom>
        </p:spPr>
      </p:pic>
      <p:pic>
        <p:nvPicPr>
          <p:cNvPr id="26"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77023" y="2494212"/>
            <a:ext cx="222331" cy="293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572877" y="2975209"/>
            <a:ext cx="2511517" cy="876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请输入您的小标题</a:t>
            </a:r>
            <a:endParaRPr lang="zh-CN" altLang="zh-CN" sz="2000" dirty="0">
              <a:solidFill>
                <a:schemeClr val="tx1"/>
              </a:solidFill>
              <a:latin typeface="+mj-ea"/>
              <a:ea typeface="+mj-ea"/>
            </a:endParaRPr>
          </a:p>
        </p:txBody>
      </p:sp>
      <p:sp>
        <p:nvSpPr>
          <p:cNvPr id="28" name="矩形 27"/>
          <p:cNvSpPr/>
          <p:nvPr/>
        </p:nvSpPr>
        <p:spPr>
          <a:xfrm>
            <a:off x="3313020" y="3963373"/>
            <a:ext cx="2511517" cy="235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a:t>
            </a:r>
            <a:endParaRPr lang="zh-CN" altLang="zh-CN" sz="1800" dirty="0">
              <a:solidFill>
                <a:schemeClr val="tx1"/>
              </a:solidFill>
              <a:latin typeface="+mn-ea"/>
            </a:endParaRPr>
          </a:p>
        </p:txBody>
      </p:sp>
      <p:pic>
        <p:nvPicPr>
          <p:cNvPr id="29"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17166" y="2494213"/>
            <a:ext cx="222331" cy="293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p:nvPr/>
        </p:nvSpPr>
        <p:spPr>
          <a:xfrm>
            <a:off x="3313020" y="2975210"/>
            <a:ext cx="2511517" cy="876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请输入您的小标题</a:t>
            </a:r>
            <a:endParaRPr lang="zh-CN" altLang="zh-CN" sz="2000" dirty="0">
              <a:solidFill>
                <a:schemeClr val="tx1"/>
              </a:solidFill>
              <a:latin typeface="+mj-ea"/>
              <a:ea typeface="+mj-ea"/>
            </a:endParaRPr>
          </a:p>
        </p:txBody>
      </p:sp>
      <p:sp>
        <p:nvSpPr>
          <p:cNvPr id="32" name="矩形 31"/>
          <p:cNvSpPr/>
          <p:nvPr/>
        </p:nvSpPr>
        <p:spPr>
          <a:xfrm>
            <a:off x="6053163" y="3963374"/>
            <a:ext cx="2511517" cy="235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a:t>
            </a:r>
            <a:endParaRPr lang="zh-CN" altLang="zh-CN" sz="1800" dirty="0">
              <a:solidFill>
                <a:schemeClr val="tx1"/>
              </a:solidFill>
              <a:latin typeface="+mn-ea"/>
            </a:endParaRPr>
          </a:p>
        </p:txBody>
      </p:sp>
      <p:pic>
        <p:nvPicPr>
          <p:cNvPr id="33" name="Picture 9" descr="F:\ppt素材\图标\我收集的图标\字体\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257309" y="2494214"/>
            <a:ext cx="222331" cy="293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a:off x="6053163" y="2975211"/>
            <a:ext cx="2511517" cy="876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j-ea"/>
                <a:ea typeface="+mj-ea"/>
              </a:rPr>
              <a:t>请输入您的小标题</a:t>
            </a:r>
            <a:endParaRPr lang="zh-CN" altLang="zh-CN" sz="2000" dirty="0">
              <a:solidFill>
                <a:schemeClr val="tx1"/>
              </a:solidFill>
              <a:latin typeface="+mj-ea"/>
              <a:ea typeface="+mj-e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8"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212361">
            <a:off x="6136386" y="2605358"/>
            <a:ext cx="746543"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F:\ppt素材\图标\我收集的图标\字体\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387639" flipH="1">
            <a:off x="5309071" y="2605358"/>
            <a:ext cx="746543" cy="35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椭圆 20"/>
          <p:cNvSpPr/>
          <p:nvPr/>
        </p:nvSpPr>
        <p:spPr>
          <a:xfrm>
            <a:off x="3714657" y="5362354"/>
            <a:ext cx="1447800" cy="1447800"/>
          </a:xfrm>
          <a:prstGeom prst="ellipse">
            <a:avLst/>
          </a:prstGeom>
          <a:solidFill>
            <a:srgbClr val="FF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4000" dirty="0">
                <a:solidFill>
                  <a:schemeClr val="accent1"/>
                </a:solidFill>
              </a:rPr>
              <a:t>28</a:t>
            </a:r>
            <a:r>
              <a:rPr lang="en-US" altLang="zh-CN" sz="2400" dirty="0">
                <a:solidFill>
                  <a:schemeClr val="accent1"/>
                </a:solidFill>
              </a:rPr>
              <a:t>%</a:t>
            </a:r>
            <a:endParaRPr lang="zh-CN" altLang="en-US" sz="4000" dirty="0">
              <a:solidFill>
                <a:schemeClr val="accent1"/>
              </a:solidFill>
            </a:endParaRPr>
          </a:p>
        </p:txBody>
      </p:sp>
      <p:sp>
        <p:nvSpPr>
          <p:cNvPr id="22" name="椭圆 21"/>
          <p:cNvSpPr/>
          <p:nvPr/>
        </p:nvSpPr>
        <p:spPr>
          <a:xfrm>
            <a:off x="6926128" y="5362354"/>
            <a:ext cx="1447800" cy="1447800"/>
          </a:xfrm>
          <a:prstGeom prst="ellipse">
            <a:avLst/>
          </a:prstGeom>
          <a:solidFill>
            <a:srgbClr val="FF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4000" dirty="0">
                <a:solidFill>
                  <a:schemeClr val="accent1"/>
                </a:solidFill>
              </a:rPr>
              <a:t>72</a:t>
            </a:r>
            <a:r>
              <a:rPr lang="en-US" altLang="zh-CN" sz="2400" dirty="0">
                <a:solidFill>
                  <a:schemeClr val="accent1"/>
                </a:solidFill>
              </a:rPr>
              <a:t>%</a:t>
            </a:r>
            <a:endParaRPr lang="zh-CN" altLang="en-US" sz="4000" dirty="0">
              <a:solidFill>
                <a:schemeClr val="accent1"/>
              </a:solidFill>
            </a:endParaRPr>
          </a:p>
        </p:txBody>
      </p:sp>
      <p:sp>
        <p:nvSpPr>
          <p:cNvPr id="23" name="矩形 22"/>
          <p:cNvSpPr/>
          <p:nvPr/>
        </p:nvSpPr>
        <p:spPr>
          <a:xfrm>
            <a:off x="1643105" y="3479318"/>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4" name="矩形 23"/>
          <p:cNvSpPr/>
          <p:nvPr/>
        </p:nvSpPr>
        <p:spPr>
          <a:xfrm>
            <a:off x="8022451" y="3479318"/>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5" name="矩形 24"/>
          <p:cNvSpPr/>
          <p:nvPr/>
        </p:nvSpPr>
        <p:spPr>
          <a:xfrm>
            <a:off x="1136129" y="1873753"/>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cxnSp>
        <p:nvCxnSpPr>
          <p:cNvPr id="37" name="直接连接符 36"/>
          <p:cNvCxnSpPr/>
          <p:nvPr/>
        </p:nvCxnSpPr>
        <p:spPr>
          <a:xfrm>
            <a:off x="1145338" y="3195415"/>
            <a:ext cx="99013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chor="b"/>
          <a:lstStyle/>
          <a:p>
            <a:r>
              <a:rPr lang="zh-CN" altLang="en-US" dirty="0"/>
              <a:t>请输入第一章大标题</a:t>
            </a:r>
          </a:p>
        </p:txBody>
      </p:sp>
      <p:sp>
        <p:nvSpPr>
          <p:cNvPr id="9219" name="文本占位符 2"/>
          <p:cNvSpPr>
            <a:spLocks noGrp="1"/>
          </p:cNvSpPr>
          <p:nvPr>
            <p:ph type="body" idx="1"/>
          </p:nvPr>
        </p:nvSpPr>
        <p:spPr/>
        <p:txBody>
          <a:bodyPr/>
          <a:lstStyle/>
          <a:p>
            <a:r>
              <a:rPr lang="zh-CN" altLang="en-US" dirty="0"/>
              <a:t>请输入第一章说明小标题</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cxnSp>
        <p:nvCxnSpPr>
          <p:cNvPr id="3" name="直接连接符 2"/>
          <p:cNvCxnSpPr/>
          <p:nvPr/>
        </p:nvCxnSpPr>
        <p:spPr>
          <a:xfrm>
            <a:off x="1084798" y="4101497"/>
            <a:ext cx="437492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84798" y="4246637"/>
            <a:ext cx="437492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a:t>
            </a:r>
            <a:endParaRPr lang="zh-CN" altLang="zh-CN" sz="2000" dirty="0">
              <a:solidFill>
                <a:schemeClr val="tx1"/>
              </a:solidFill>
              <a:latin typeface="+mn-ea"/>
            </a:endParaRPr>
          </a:p>
        </p:txBody>
      </p:sp>
      <p:sp>
        <p:nvSpPr>
          <p:cNvPr id="25" name="圆角矩形 26"/>
          <p:cNvSpPr/>
          <p:nvPr/>
        </p:nvSpPr>
        <p:spPr>
          <a:xfrm>
            <a:off x="1051636" y="3207957"/>
            <a:ext cx="4515644" cy="67774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EFFFF"/>
                </a:solidFill>
              </a:rPr>
              <a:t>请输入小标题</a:t>
            </a:r>
          </a:p>
        </p:txBody>
      </p:sp>
      <p:pic>
        <p:nvPicPr>
          <p:cNvPr id="11" name="图片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66310">
            <a:off x="758976" y="2457458"/>
            <a:ext cx="1480133" cy="128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接连接符 11"/>
          <p:cNvCxnSpPr/>
          <p:nvPr/>
        </p:nvCxnSpPr>
        <p:spPr>
          <a:xfrm>
            <a:off x="6406482" y="4101497"/>
            <a:ext cx="4374923"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406482" y="4246637"/>
            <a:ext cx="437492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请输入文本请输入文本请输入文本请输入文本请输入文本请输入文本请输入文本请输入文本请输入文本请输入文本请输入文本请输入文本请输入文本请输入文本</a:t>
            </a:r>
            <a:endParaRPr lang="zh-CN" altLang="zh-CN" sz="2000" dirty="0">
              <a:solidFill>
                <a:schemeClr val="tx1"/>
              </a:solidFill>
              <a:latin typeface="+mn-ea"/>
            </a:endParaRPr>
          </a:p>
        </p:txBody>
      </p:sp>
      <p:sp>
        <p:nvSpPr>
          <p:cNvPr id="14" name="圆角矩形 26"/>
          <p:cNvSpPr/>
          <p:nvPr/>
        </p:nvSpPr>
        <p:spPr>
          <a:xfrm>
            <a:off x="6373320" y="3207957"/>
            <a:ext cx="4515644" cy="67774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EFFFF"/>
                </a:solidFill>
              </a:rPr>
              <a:t>请输入小标题</a:t>
            </a:r>
          </a:p>
        </p:txBody>
      </p:sp>
      <p:pic>
        <p:nvPicPr>
          <p:cNvPr id="16" name="图片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66310">
            <a:off x="6080660" y="2457458"/>
            <a:ext cx="1480133" cy="128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76300" y="1712580"/>
            <a:ext cx="4807438" cy="4381695"/>
          </a:xfrm>
          <a:prstGeom prst="rect">
            <a:avLst/>
          </a:prstGeom>
        </p:spPr>
      </p:pic>
      <p:pic>
        <p:nvPicPr>
          <p:cNvPr id="17" name="Picture 2" descr="C:\Users\Thinkpad\Desktop\PNG\1_0008_图层-16-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689129">
            <a:off x="5820348" y="1665411"/>
            <a:ext cx="1446652" cy="3180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Thinkpad\Desktop\PNG\1_0008_图层-16-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910871" flipV="1">
            <a:off x="5820347" y="3468068"/>
            <a:ext cx="1446652" cy="31801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2"/>
          <p:cNvSpPr>
            <a:spLocks noChangeArrowheads="1"/>
          </p:cNvSpPr>
          <p:nvPr/>
        </p:nvSpPr>
        <p:spPr bwMode="auto">
          <a:xfrm>
            <a:off x="1599379" y="3535757"/>
            <a:ext cx="251624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8800" dirty="0">
                <a:solidFill>
                  <a:schemeClr val="accent1"/>
                </a:solidFill>
                <a:latin typeface="+mn-lt"/>
              </a:rPr>
              <a:t>68</a:t>
            </a:r>
            <a:r>
              <a:rPr lang="en-US" altLang="zh-CN" sz="4800" dirty="0">
                <a:solidFill>
                  <a:schemeClr val="accent1"/>
                </a:solidFill>
                <a:latin typeface="+mn-lt"/>
              </a:rPr>
              <a:t>%</a:t>
            </a:r>
            <a:endParaRPr lang="zh-CN" altLang="en-US" sz="6600" dirty="0">
              <a:solidFill>
                <a:schemeClr val="accent1"/>
              </a:solidFill>
              <a:latin typeface="+mn-lt"/>
            </a:endParaRPr>
          </a:p>
        </p:txBody>
      </p:sp>
      <p:sp>
        <p:nvSpPr>
          <p:cNvPr id="21" name="矩形 20"/>
          <p:cNvSpPr/>
          <p:nvPr/>
        </p:nvSpPr>
        <p:spPr>
          <a:xfrm>
            <a:off x="8290390" y="2149713"/>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2" name="矩形 21"/>
          <p:cNvSpPr/>
          <p:nvPr/>
        </p:nvSpPr>
        <p:spPr>
          <a:xfrm>
            <a:off x="8290390" y="466447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r>
              <a:rPr lang="zh-CN" altLang="en-US"/>
              <a:t>请在此输入您的大标题</a:t>
            </a:r>
            <a:endParaRPr lang="en-US" altLang="zh-CN" dirty="0"/>
          </a:p>
        </p:txBody>
      </p:sp>
      <p:pic>
        <p:nvPicPr>
          <p:cNvPr id="18" name="图片 17"/>
          <p:cNvPicPr>
            <a:picLocks noChangeAspect="1"/>
          </p:cNvPicPr>
          <p:nvPr/>
        </p:nvPicPr>
        <p:blipFill>
          <a:blip r:embed="rId2" cstate="print">
            <a:lum contrast="40000"/>
          </a:blip>
          <a:stretch>
            <a:fillRect/>
          </a:stretch>
        </p:blipFill>
        <p:spPr>
          <a:xfrm>
            <a:off x="5315373" y="3401992"/>
            <a:ext cx="1561254" cy="1561254"/>
          </a:xfrm>
          <a:prstGeom prst="rect">
            <a:avLst/>
          </a:prstGeom>
        </p:spPr>
      </p:pic>
      <p:sp>
        <p:nvSpPr>
          <p:cNvPr id="16" name="矩形 15"/>
          <p:cNvSpPr/>
          <p:nvPr/>
        </p:nvSpPr>
        <p:spPr>
          <a:xfrm>
            <a:off x="358846" y="2102777"/>
            <a:ext cx="467035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请输入文本请输入文本请输入文本请输入文本请输入文本请输入文本请输入文本请输入文本请输入文本请输入文本请输入文本请输入文本请输入文本</a:t>
            </a:r>
            <a:endParaRPr lang="zh-CN" altLang="zh-CN" sz="2000" dirty="0">
              <a:solidFill>
                <a:schemeClr val="tx1"/>
              </a:solidFill>
              <a:latin typeface="+mn-ea"/>
            </a:endParaRPr>
          </a:p>
        </p:txBody>
      </p:sp>
      <p:sp>
        <p:nvSpPr>
          <p:cNvPr id="22" name="矩形 21"/>
          <p:cNvSpPr/>
          <p:nvPr/>
        </p:nvSpPr>
        <p:spPr>
          <a:xfrm>
            <a:off x="358846" y="4464977"/>
            <a:ext cx="467035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请输入文本请输入文本请输入文本请输入文本请输入文本请输入文本请输入文本请输入文本请输入文本请输入文本请输入文本请输入文本请输入文本</a:t>
            </a:r>
            <a:endParaRPr lang="zh-CN" altLang="zh-CN" sz="2000" dirty="0">
              <a:solidFill>
                <a:schemeClr val="tx1"/>
              </a:solidFill>
              <a:latin typeface="+mn-ea"/>
            </a:endParaRPr>
          </a:p>
        </p:txBody>
      </p:sp>
      <p:sp>
        <p:nvSpPr>
          <p:cNvPr id="23" name="矩形 22"/>
          <p:cNvSpPr/>
          <p:nvPr/>
        </p:nvSpPr>
        <p:spPr>
          <a:xfrm>
            <a:off x="7162800" y="2102777"/>
            <a:ext cx="467035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请输入文本请输入文本请输入文本请输入文本请输入文本请输入文本请输入文本请输入文本请输入文本请输入文本请输入文本请输入文本请输入文本</a:t>
            </a:r>
            <a:endParaRPr lang="zh-CN" altLang="zh-CN" sz="2000" dirty="0">
              <a:solidFill>
                <a:schemeClr val="tx1"/>
              </a:solidFill>
              <a:latin typeface="+mn-ea"/>
            </a:endParaRPr>
          </a:p>
        </p:txBody>
      </p:sp>
      <p:sp>
        <p:nvSpPr>
          <p:cNvPr id="27" name="矩形 26"/>
          <p:cNvSpPr/>
          <p:nvPr/>
        </p:nvSpPr>
        <p:spPr>
          <a:xfrm>
            <a:off x="7162800" y="4464977"/>
            <a:ext cx="4670354" cy="2224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chemeClr val="tx1"/>
                </a:solidFill>
                <a:latin typeface="+mn-ea"/>
              </a:rPr>
              <a:t>请输入文本请输入文本请输入文本请输入文本请输入文本请输入文本请输入文本请输入文本请输入文本请输入文本请输入文本请输入文本请输入文本</a:t>
            </a:r>
            <a:endParaRPr lang="zh-CN" altLang="zh-CN" sz="2000" dirty="0">
              <a:solidFill>
                <a:schemeClr val="tx1"/>
              </a:solidFill>
              <a:latin typeface="+mn-ea"/>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2"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0757" y="2947804"/>
            <a:ext cx="2630487" cy="261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37670">
            <a:off x="5392321" y="2518065"/>
            <a:ext cx="1407356" cy="1316117"/>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37670">
            <a:off x="4575661" y="4379350"/>
            <a:ext cx="1407356" cy="1316117"/>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37670">
            <a:off x="6563895" y="4379350"/>
            <a:ext cx="1407356" cy="1316117"/>
          </a:xfrm>
          <a:prstGeom prst="rect">
            <a:avLst/>
          </a:prstGeom>
        </p:spPr>
      </p:pic>
      <p:sp>
        <p:nvSpPr>
          <p:cNvPr id="16" name="矩形 15"/>
          <p:cNvSpPr/>
          <p:nvPr/>
        </p:nvSpPr>
        <p:spPr>
          <a:xfrm>
            <a:off x="8292781" y="4866238"/>
            <a:ext cx="2322554" cy="139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18" name="矩形 17"/>
          <p:cNvSpPr/>
          <p:nvPr/>
        </p:nvSpPr>
        <p:spPr>
          <a:xfrm>
            <a:off x="1785211" y="4866238"/>
            <a:ext cx="2322554" cy="139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19" name="矩形 18"/>
          <p:cNvSpPr/>
          <p:nvPr/>
        </p:nvSpPr>
        <p:spPr>
          <a:xfrm>
            <a:off x="2707494" y="1972117"/>
            <a:ext cx="2322554" cy="139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20" name="Freeform 16"/>
          <p:cNvSpPr>
            <a:spLocks noEditPoints="1"/>
          </p:cNvSpPr>
          <p:nvPr/>
        </p:nvSpPr>
        <p:spPr bwMode="auto">
          <a:xfrm>
            <a:off x="8496572" y="2625325"/>
            <a:ext cx="3030070" cy="1048949"/>
          </a:xfrm>
          <a:custGeom>
            <a:avLst/>
            <a:gdLst>
              <a:gd name="T0" fmla="*/ 89 w 254"/>
              <a:gd name="T1" fmla="*/ 41 h 86"/>
              <a:gd name="T2" fmla="*/ 64 w 254"/>
              <a:gd name="T3" fmla="*/ 31 h 86"/>
              <a:gd name="T4" fmla="*/ 60 w 254"/>
              <a:gd name="T5" fmla="*/ 50 h 86"/>
              <a:gd name="T6" fmla="*/ 71 w 254"/>
              <a:gd name="T7" fmla="*/ 47 h 86"/>
              <a:gd name="T8" fmla="*/ 64 w 254"/>
              <a:gd name="T9" fmla="*/ 45 h 86"/>
              <a:gd name="T10" fmla="*/ 66 w 254"/>
              <a:gd name="T11" fmla="*/ 36 h 86"/>
              <a:gd name="T12" fmla="*/ 83 w 254"/>
              <a:gd name="T13" fmla="*/ 40 h 86"/>
              <a:gd name="T14" fmla="*/ 69 w 254"/>
              <a:gd name="T15" fmla="*/ 58 h 86"/>
              <a:gd name="T16" fmla="*/ 51 w 254"/>
              <a:gd name="T17" fmla="*/ 49 h 86"/>
              <a:gd name="T18" fmla="*/ 36 w 254"/>
              <a:gd name="T19" fmla="*/ 51 h 86"/>
              <a:gd name="T20" fmla="*/ 14 w 254"/>
              <a:gd name="T21" fmla="*/ 58 h 86"/>
              <a:gd name="T22" fmla="*/ 0 w 254"/>
              <a:gd name="T23" fmla="*/ 53 h 86"/>
              <a:gd name="T24" fmla="*/ 9 w 254"/>
              <a:gd name="T25" fmla="*/ 62 h 86"/>
              <a:gd name="T26" fmla="*/ 40 w 254"/>
              <a:gd name="T27" fmla="*/ 54 h 86"/>
              <a:gd name="T28" fmla="*/ 59 w 254"/>
              <a:gd name="T29" fmla="*/ 61 h 86"/>
              <a:gd name="T30" fmla="*/ 89 w 254"/>
              <a:gd name="T31" fmla="*/ 41 h 86"/>
              <a:gd name="T32" fmla="*/ 243 w 254"/>
              <a:gd name="T33" fmla="*/ 33 h 86"/>
              <a:gd name="T34" fmla="*/ 251 w 254"/>
              <a:gd name="T35" fmla="*/ 54 h 86"/>
              <a:gd name="T36" fmla="*/ 209 w 254"/>
              <a:gd name="T37" fmla="*/ 86 h 86"/>
              <a:gd name="T38" fmla="*/ 167 w 254"/>
              <a:gd name="T39" fmla="*/ 74 h 86"/>
              <a:gd name="T40" fmla="*/ 149 w 254"/>
              <a:gd name="T41" fmla="*/ 62 h 86"/>
              <a:gd name="T42" fmla="*/ 101 w 254"/>
              <a:gd name="T43" fmla="*/ 63 h 86"/>
              <a:gd name="T44" fmla="*/ 49 w 254"/>
              <a:gd name="T45" fmla="*/ 62 h 86"/>
              <a:gd name="T46" fmla="*/ 98 w 254"/>
              <a:gd name="T47" fmla="*/ 56 h 86"/>
              <a:gd name="T48" fmla="*/ 168 w 254"/>
              <a:gd name="T49" fmla="*/ 53 h 86"/>
              <a:gd name="T50" fmla="*/ 214 w 254"/>
              <a:gd name="T51" fmla="*/ 63 h 86"/>
              <a:gd name="T52" fmla="*/ 228 w 254"/>
              <a:gd name="T53" fmla="*/ 31 h 86"/>
              <a:gd name="T54" fmla="*/ 192 w 254"/>
              <a:gd name="T55" fmla="*/ 23 h 86"/>
              <a:gd name="T56" fmla="*/ 191 w 254"/>
              <a:gd name="T57" fmla="*/ 46 h 86"/>
              <a:gd name="T58" fmla="*/ 202 w 254"/>
              <a:gd name="T59" fmla="*/ 37 h 86"/>
              <a:gd name="T60" fmla="*/ 200 w 254"/>
              <a:gd name="T61" fmla="*/ 33 h 86"/>
              <a:gd name="T62" fmla="*/ 211 w 254"/>
              <a:gd name="T63" fmla="*/ 43 h 86"/>
              <a:gd name="T64" fmla="*/ 185 w 254"/>
              <a:gd name="T65" fmla="*/ 56 h 86"/>
              <a:gd name="T66" fmla="*/ 179 w 254"/>
              <a:gd name="T67" fmla="*/ 36 h 86"/>
              <a:gd name="T68" fmla="*/ 178 w 254"/>
              <a:gd name="T69" fmla="*/ 12 h 86"/>
              <a:gd name="T70" fmla="*/ 211 w 254"/>
              <a:gd name="T71" fmla="*/ 11 h 86"/>
              <a:gd name="T72" fmla="*/ 237 w 254"/>
              <a:gd name="T73" fmla="*/ 8 h 86"/>
              <a:gd name="T74" fmla="*/ 243 w 254"/>
              <a:gd name="T75"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86">
                <a:moveTo>
                  <a:pt x="89" y="41"/>
                </a:moveTo>
                <a:cubicBezTo>
                  <a:pt x="88" y="31"/>
                  <a:pt x="74" y="24"/>
                  <a:pt x="64" y="31"/>
                </a:cubicBezTo>
                <a:cubicBezTo>
                  <a:pt x="54" y="38"/>
                  <a:pt x="58" y="48"/>
                  <a:pt x="60" y="50"/>
                </a:cubicBezTo>
                <a:cubicBezTo>
                  <a:pt x="63" y="53"/>
                  <a:pt x="71" y="54"/>
                  <a:pt x="71" y="47"/>
                </a:cubicBezTo>
                <a:cubicBezTo>
                  <a:pt x="70" y="42"/>
                  <a:pt x="64" y="45"/>
                  <a:pt x="64" y="45"/>
                </a:cubicBezTo>
                <a:cubicBezTo>
                  <a:pt x="64" y="45"/>
                  <a:pt x="60" y="41"/>
                  <a:pt x="66" y="36"/>
                </a:cubicBezTo>
                <a:cubicBezTo>
                  <a:pt x="73" y="31"/>
                  <a:pt x="81" y="35"/>
                  <a:pt x="83" y="40"/>
                </a:cubicBezTo>
                <a:cubicBezTo>
                  <a:pt x="84" y="46"/>
                  <a:pt x="84" y="54"/>
                  <a:pt x="69" y="58"/>
                </a:cubicBezTo>
                <a:cubicBezTo>
                  <a:pt x="53" y="58"/>
                  <a:pt x="51" y="49"/>
                  <a:pt x="51" y="49"/>
                </a:cubicBezTo>
                <a:cubicBezTo>
                  <a:pt x="47" y="54"/>
                  <a:pt x="43" y="50"/>
                  <a:pt x="36" y="51"/>
                </a:cubicBezTo>
                <a:cubicBezTo>
                  <a:pt x="30" y="51"/>
                  <a:pt x="20" y="56"/>
                  <a:pt x="14" y="58"/>
                </a:cubicBezTo>
                <a:cubicBezTo>
                  <a:pt x="7" y="60"/>
                  <a:pt x="0" y="53"/>
                  <a:pt x="0" y="53"/>
                </a:cubicBezTo>
                <a:cubicBezTo>
                  <a:pt x="0" y="53"/>
                  <a:pt x="2" y="59"/>
                  <a:pt x="9" y="62"/>
                </a:cubicBezTo>
                <a:cubicBezTo>
                  <a:pt x="18" y="64"/>
                  <a:pt x="33" y="54"/>
                  <a:pt x="40" y="54"/>
                </a:cubicBezTo>
                <a:cubicBezTo>
                  <a:pt x="46" y="54"/>
                  <a:pt x="59" y="61"/>
                  <a:pt x="59" y="61"/>
                </a:cubicBezTo>
                <a:cubicBezTo>
                  <a:pt x="81" y="68"/>
                  <a:pt x="91" y="52"/>
                  <a:pt x="89" y="41"/>
                </a:cubicBezTo>
                <a:close/>
                <a:moveTo>
                  <a:pt x="243" y="33"/>
                </a:moveTo>
                <a:cubicBezTo>
                  <a:pt x="243" y="33"/>
                  <a:pt x="254" y="43"/>
                  <a:pt x="251" y="54"/>
                </a:cubicBezTo>
                <a:cubicBezTo>
                  <a:pt x="248" y="66"/>
                  <a:pt x="230" y="86"/>
                  <a:pt x="209" y="86"/>
                </a:cubicBezTo>
                <a:cubicBezTo>
                  <a:pt x="189" y="86"/>
                  <a:pt x="174" y="80"/>
                  <a:pt x="167" y="74"/>
                </a:cubicBezTo>
                <a:cubicBezTo>
                  <a:pt x="149" y="62"/>
                  <a:pt x="149" y="62"/>
                  <a:pt x="149" y="62"/>
                </a:cubicBezTo>
                <a:cubicBezTo>
                  <a:pt x="149" y="62"/>
                  <a:pt x="131" y="48"/>
                  <a:pt x="101" y="63"/>
                </a:cubicBezTo>
                <a:cubicBezTo>
                  <a:pt x="71" y="79"/>
                  <a:pt x="54" y="64"/>
                  <a:pt x="49" y="62"/>
                </a:cubicBezTo>
                <a:cubicBezTo>
                  <a:pt x="49" y="62"/>
                  <a:pt x="71" y="75"/>
                  <a:pt x="98" y="56"/>
                </a:cubicBezTo>
                <a:cubicBezTo>
                  <a:pt x="127" y="35"/>
                  <a:pt x="142" y="39"/>
                  <a:pt x="168" y="53"/>
                </a:cubicBezTo>
                <a:cubicBezTo>
                  <a:pt x="195" y="68"/>
                  <a:pt x="203" y="66"/>
                  <a:pt x="214" y="63"/>
                </a:cubicBezTo>
                <a:cubicBezTo>
                  <a:pt x="225" y="60"/>
                  <a:pt x="235" y="47"/>
                  <a:pt x="228" y="31"/>
                </a:cubicBezTo>
                <a:cubicBezTo>
                  <a:pt x="221" y="15"/>
                  <a:pt x="199" y="15"/>
                  <a:pt x="192" y="23"/>
                </a:cubicBezTo>
                <a:cubicBezTo>
                  <a:pt x="186" y="31"/>
                  <a:pt x="185" y="40"/>
                  <a:pt x="191" y="46"/>
                </a:cubicBezTo>
                <a:cubicBezTo>
                  <a:pt x="198" y="52"/>
                  <a:pt x="205" y="44"/>
                  <a:pt x="202" y="37"/>
                </a:cubicBezTo>
                <a:cubicBezTo>
                  <a:pt x="202" y="37"/>
                  <a:pt x="200" y="34"/>
                  <a:pt x="200" y="33"/>
                </a:cubicBezTo>
                <a:cubicBezTo>
                  <a:pt x="200" y="34"/>
                  <a:pt x="211" y="37"/>
                  <a:pt x="211" y="43"/>
                </a:cubicBezTo>
                <a:cubicBezTo>
                  <a:pt x="210" y="55"/>
                  <a:pt x="198" y="64"/>
                  <a:pt x="185" y="56"/>
                </a:cubicBezTo>
                <a:cubicBezTo>
                  <a:pt x="173" y="49"/>
                  <a:pt x="179" y="36"/>
                  <a:pt x="179" y="36"/>
                </a:cubicBezTo>
                <a:cubicBezTo>
                  <a:pt x="179" y="36"/>
                  <a:pt x="167" y="23"/>
                  <a:pt x="178" y="12"/>
                </a:cubicBezTo>
                <a:cubicBezTo>
                  <a:pt x="191" y="1"/>
                  <a:pt x="206" y="8"/>
                  <a:pt x="211" y="11"/>
                </a:cubicBezTo>
                <a:cubicBezTo>
                  <a:pt x="211" y="11"/>
                  <a:pt x="221" y="0"/>
                  <a:pt x="237" y="8"/>
                </a:cubicBezTo>
                <a:cubicBezTo>
                  <a:pt x="250" y="18"/>
                  <a:pt x="243" y="33"/>
                  <a:pt x="243" y="33"/>
                </a:cubicBezTo>
                <a:close/>
              </a:path>
            </a:pathLst>
          </a:custGeom>
          <a:solidFill>
            <a:schemeClr val="bg1"/>
          </a:solidFill>
          <a:ln w="36513" cap="flat">
            <a:solidFill>
              <a:schemeClr val="accent1"/>
            </a:solid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r>
              <a:rPr lang="zh-CN" altLang="en-US"/>
              <a:t>请在此输入您的大标题</a:t>
            </a:r>
            <a:endParaRPr lang="en-US" altLang="zh-CN"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0263" y="3341688"/>
            <a:ext cx="2356400" cy="151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602163" y="3341688"/>
            <a:ext cx="2356400" cy="151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74063" y="3341688"/>
            <a:ext cx="2356400" cy="151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579713" y="4991099"/>
            <a:ext cx="2857500" cy="1591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2" name="矩形 11"/>
          <p:cNvSpPr/>
          <p:nvPr/>
        </p:nvSpPr>
        <p:spPr>
          <a:xfrm>
            <a:off x="4351613" y="4991099"/>
            <a:ext cx="2857500" cy="1591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3" name="矩形 12"/>
          <p:cNvSpPr/>
          <p:nvPr/>
        </p:nvSpPr>
        <p:spPr>
          <a:xfrm>
            <a:off x="8123513" y="4991099"/>
            <a:ext cx="2857500" cy="1591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5" name="Rectangle 42"/>
          <p:cNvSpPr>
            <a:spLocks noChangeArrowheads="1"/>
          </p:cNvSpPr>
          <p:nvPr/>
        </p:nvSpPr>
        <p:spPr bwMode="auto">
          <a:xfrm>
            <a:off x="8294142" y="2092969"/>
            <a:ext cx="25162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5400" dirty="0">
                <a:solidFill>
                  <a:schemeClr val="accent1"/>
                </a:solidFill>
                <a:latin typeface="Forte" panose="03060902040502070203" pitchFamily="66" charset="0"/>
              </a:rPr>
              <a:t>2017</a:t>
            </a:r>
            <a:endParaRPr lang="zh-CN" altLang="en-US" sz="4000" dirty="0">
              <a:solidFill>
                <a:schemeClr val="accent1"/>
              </a:solidFill>
              <a:latin typeface="Forte" panose="03060902040502070203" pitchFamily="66" charset="0"/>
            </a:endParaRPr>
          </a:p>
        </p:txBody>
      </p:sp>
      <p:sp>
        <p:nvSpPr>
          <p:cNvPr id="17" name="Rectangle 42"/>
          <p:cNvSpPr>
            <a:spLocks noChangeArrowheads="1"/>
          </p:cNvSpPr>
          <p:nvPr/>
        </p:nvSpPr>
        <p:spPr bwMode="auto">
          <a:xfrm>
            <a:off x="4522242" y="2092969"/>
            <a:ext cx="25162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5400" dirty="0">
                <a:solidFill>
                  <a:schemeClr val="accent1"/>
                </a:solidFill>
                <a:latin typeface="Forte" panose="03060902040502070203" pitchFamily="66" charset="0"/>
              </a:rPr>
              <a:t>2016</a:t>
            </a:r>
            <a:endParaRPr lang="zh-CN" altLang="en-US" sz="4000" dirty="0">
              <a:solidFill>
                <a:schemeClr val="accent1"/>
              </a:solidFill>
              <a:latin typeface="Forte" panose="03060902040502070203" pitchFamily="66" charset="0"/>
            </a:endParaRPr>
          </a:p>
        </p:txBody>
      </p:sp>
      <p:sp>
        <p:nvSpPr>
          <p:cNvPr id="19" name="Rectangle 42"/>
          <p:cNvSpPr>
            <a:spLocks noChangeArrowheads="1"/>
          </p:cNvSpPr>
          <p:nvPr/>
        </p:nvSpPr>
        <p:spPr bwMode="auto">
          <a:xfrm>
            <a:off x="750342" y="2092969"/>
            <a:ext cx="25162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5400" dirty="0">
                <a:solidFill>
                  <a:schemeClr val="accent1"/>
                </a:solidFill>
                <a:latin typeface="Forte" panose="03060902040502070203" pitchFamily="66" charset="0"/>
              </a:rPr>
              <a:t>2015</a:t>
            </a:r>
            <a:endParaRPr lang="zh-CN" altLang="en-US" sz="4000" dirty="0">
              <a:solidFill>
                <a:schemeClr val="accent1"/>
              </a:solidFill>
              <a:latin typeface="Forte" panose="03060902040502070203" pitchFamily="66"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nchor="b"/>
          <a:lstStyle/>
          <a:p>
            <a:r>
              <a:rPr lang="zh-CN" altLang="en-US" dirty="0"/>
              <a:t>请输入第二章大标题</a:t>
            </a:r>
          </a:p>
        </p:txBody>
      </p:sp>
      <p:sp>
        <p:nvSpPr>
          <p:cNvPr id="9219" name="文本占位符 2"/>
          <p:cNvSpPr>
            <a:spLocks noGrp="1"/>
          </p:cNvSpPr>
          <p:nvPr>
            <p:ph type="body" idx="1"/>
          </p:nvPr>
        </p:nvSpPr>
        <p:spPr/>
        <p:txBody>
          <a:bodyPr/>
          <a:lstStyle/>
          <a:p>
            <a:r>
              <a:rPr lang="zh-CN" altLang="en-US" dirty="0"/>
              <a:t>请输入第二章说明小标题</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46.中国风水墨大美意境通用ppt模板"/>
</p:tagLst>
</file>

<file path=ppt/tags/tag10.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624111018"/>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614212001"/>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heme/theme1.xml><?xml version="1.0" encoding="utf-8"?>
<a:theme xmlns:a="http://schemas.openxmlformats.org/drawingml/2006/main" name=" 亮亮图文旗舰店https://liangliangtuwen.tmall.com">
  <a:themeElements>
    <a:clrScheme name="自定义 68">
      <a:dk1>
        <a:srgbClr val="4D4D4D"/>
      </a:dk1>
      <a:lt1>
        <a:srgbClr val="FFFFFF"/>
      </a:lt1>
      <a:dk2>
        <a:srgbClr val="4D4D4D"/>
      </a:dk2>
      <a:lt2>
        <a:srgbClr val="FFFFFF"/>
      </a:lt2>
      <a:accent1>
        <a:srgbClr val="4D4D4D"/>
      </a:accent1>
      <a:accent2>
        <a:srgbClr val="4E617A"/>
      </a:accent2>
      <a:accent3>
        <a:srgbClr val="6688BE"/>
      </a:accent3>
      <a:accent4>
        <a:srgbClr val="A55DAB"/>
      </a:accent4>
      <a:accent5>
        <a:srgbClr val="BA466F"/>
      </a:accent5>
      <a:accent6>
        <a:srgbClr val="D42C44"/>
      </a:accent6>
      <a:hlink>
        <a:srgbClr val="002060"/>
      </a:hlink>
      <a:folHlink>
        <a:srgbClr val="7F7F7F"/>
      </a:folHlink>
    </a:clrScheme>
    <a:fontScheme name="自定义 3">
      <a:majorFont>
        <a:latin typeface="Franklin Gothic Medium"/>
        <a:ea typeface="华文行楷"/>
        <a:cs typeface=""/>
      </a:majorFont>
      <a:minorFont>
        <a:latin typeface="Franklin Gothic Book"/>
        <a:ea typeface="华文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小碎花校园清新毕业答辩模板</Template>
  <TotalTime>0</TotalTime>
  <Words>1679</Words>
  <Application>Microsoft Office PowerPoint</Application>
  <PresentationFormat>宽屏</PresentationFormat>
  <Paragraphs>138</Paragraphs>
  <Slides>27</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27</vt:i4>
      </vt:variant>
    </vt:vector>
  </HeadingPairs>
  <TitlesOfParts>
    <vt:vector size="45" baseType="lpstr">
      <vt:lpstr>等线</vt:lpstr>
      <vt:lpstr>等线 Light</vt:lpstr>
      <vt:lpstr>华文行楷</vt:lpstr>
      <vt:lpstr>华文楷体</vt:lpstr>
      <vt:lpstr>华文隶书</vt:lpstr>
      <vt:lpstr>华文新魏</vt:lpstr>
      <vt:lpstr>微软雅黑</vt:lpstr>
      <vt:lpstr>幼圆</vt:lpstr>
      <vt:lpstr>Arial</vt:lpstr>
      <vt:lpstr>Bauhaus 93</vt:lpstr>
      <vt:lpstr>Calibri</vt:lpstr>
      <vt:lpstr>Forte</vt:lpstr>
      <vt:lpstr>Franklin Gothic Book</vt:lpstr>
      <vt:lpstr>Franklin Gothic Medium</vt:lpstr>
      <vt:lpstr>Tempus Sans ITC</vt:lpstr>
      <vt:lpstr>Wingdings</vt:lpstr>
      <vt:lpstr>Wingdings 2</vt:lpstr>
      <vt:lpstr> 亮亮图文旗舰店https://liangliangtuwen.tmall.com</vt:lpstr>
      <vt:lpstr>中国风水墨大美意境模板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1346.中国风水墨大美意境通用ppt模板</dc:title>
  <dc:creator>Mloong</dc:creator>
  <cp:lastModifiedBy>天 下</cp:lastModifiedBy>
  <cp:revision>8</cp:revision>
  <dcterms:created xsi:type="dcterms:W3CDTF">2017-03-12T13:46:00Z</dcterms:created>
  <dcterms:modified xsi:type="dcterms:W3CDTF">2021-01-04T14:43:48Z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