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5300146" r:id="rId4"/>
    <p:sldId id="5300147" r:id="rId5"/>
    <p:sldId id="5300167" r:id="rId6"/>
    <p:sldId id="5300168" r:id="rId7"/>
    <p:sldId id="5300169" r:id="rId8"/>
    <p:sldId id="5300175" r:id="rId9"/>
    <p:sldId id="5300171" r:id="rId10"/>
    <p:sldId id="5300172" r:id="rId11"/>
    <p:sldId id="5300173" r:id="rId12"/>
    <p:sldId id="5300174" r:id="rId13"/>
    <p:sldId id="5300176" r:id="rId14"/>
    <p:sldId id="5300177" r:id="rId15"/>
    <p:sldId id="5300178" r:id="rId16"/>
    <p:sldId id="5300179" r:id="rId17"/>
    <p:sldId id="5300180" r:id="rId18"/>
    <p:sldId id="5300181" r:id="rId19"/>
    <p:sldId id="5300182" r:id="rId20"/>
    <p:sldId id="5300183" r:id="rId21"/>
    <p:sldId id="5300184" r:id="rId22"/>
    <p:sldId id="5300185" r:id="rId23"/>
    <p:sldId id="5300186" r:id="rId24"/>
    <p:sldId id="530018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5" autoAdjust="0"/>
  </p:normalViewPr>
  <p:slideViewPr>
    <p:cSldViewPr snapToGrid="0">
      <p:cViewPr varScale="1">
        <p:scale>
          <a:sx n="101" d="100"/>
          <a:sy n="101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838E-30CE-413A-BBA8-5E1013F883F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4D0A-C8D7-4D23-92F3-8A1ED87F1B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0B91-C01D-433A-9213-D8A748DBFE0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39AC-D391-4E9C-BAB3-E5818E534D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hn.docer.com/works?userid=219874625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hyperlink" Target="http://chn.docer.com/works?userid=21987462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hn.docer.com/works?userid=219874625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hn.docer.com/works?userid=219874625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hn.docer.com/works?userid=219874625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7749" y="398340"/>
            <a:ext cx="10096500" cy="6061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667" y="366221"/>
            <a:ext cx="6738089" cy="4210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213504" y="0"/>
            <a:ext cx="5142411" cy="685800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382656" y="4576339"/>
            <a:ext cx="5398589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b="1" spc="600" dirty="0">
                <a:latin typeface="义启小魏楷" panose="02010601030101010101" pitchFamily="2" charset="-122"/>
                <a:ea typeface="义启小魏楷" panose="02010601030101010101" pitchFamily="2" charset="-122"/>
              </a:rPr>
              <a:t>中国瓷器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32139" y="1536302"/>
            <a:ext cx="4407863" cy="23508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9036116" y="4634002"/>
            <a:ext cx="4053012" cy="36513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102625" y="-4945"/>
            <a:ext cx="3568309" cy="4120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贰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15076" y="3763582"/>
            <a:ext cx="2536542" cy="1915686"/>
            <a:chOff x="1115076" y="3763582"/>
            <a:chExt cx="2536542" cy="1915686"/>
          </a:xfrm>
        </p:grpSpPr>
        <p:sp>
          <p:nvSpPr>
            <p:cNvPr id="13" name="文本框 12"/>
            <p:cNvSpPr txBox="1"/>
            <p:nvPr/>
          </p:nvSpPr>
          <p:spPr>
            <a:xfrm>
              <a:off x="1115076" y="3769385"/>
              <a:ext cx="2072362" cy="19098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97620" y="3763582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00022" y="1620610"/>
            <a:ext cx="2294592" cy="2035088"/>
            <a:chOff x="4500022" y="1620610"/>
            <a:chExt cx="2294592" cy="2035088"/>
          </a:xfrm>
        </p:grpSpPr>
        <p:sp>
          <p:nvSpPr>
            <p:cNvPr id="18" name="文本框 17"/>
            <p:cNvSpPr txBox="1"/>
            <p:nvPr/>
          </p:nvSpPr>
          <p:spPr>
            <a:xfrm>
              <a:off x="4500022" y="1637850"/>
              <a:ext cx="1723549" cy="20178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lvl="0" algn="l">
                <a:lnSpc>
                  <a:spcPts val="2000"/>
                </a:lnSpc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>
                <a:lnSpc>
                  <a:spcPts val="2000"/>
                </a:lnSpc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40616" y="1620610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66564" y="3857495"/>
            <a:ext cx="2232381" cy="1931149"/>
            <a:chOff x="7366564" y="3857495"/>
            <a:chExt cx="2232381" cy="1931149"/>
          </a:xfrm>
        </p:grpSpPr>
        <p:sp>
          <p:nvSpPr>
            <p:cNvPr id="21" name="文本框 20"/>
            <p:cNvSpPr txBox="1"/>
            <p:nvPr/>
          </p:nvSpPr>
          <p:spPr>
            <a:xfrm>
              <a:off x="7366564" y="3878761"/>
              <a:ext cx="1723549" cy="19098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lvl="0" algn="l">
                <a:lnSpc>
                  <a:spcPts val="2000"/>
                </a:lnSpc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>
                <a:lnSpc>
                  <a:spcPts val="2000"/>
                </a:lnSpc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044947" y="3857495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06138" y="1519113"/>
            <a:ext cx="2162693" cy="19980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01662" y="3722488"/>
            <a:ext cx="1981797" cy="19985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669821" y="1589379"/>
            <a:ext cx="1981797" cy="2008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贰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19912" y="1949982"/>
            <a:ext cx="3343910" cy="1413003"/>
            <a:chOff x="1190307" y="4032283"/>
            <a:chExt cx="3343910" cy="1413003"/>
          </a:xfrm>
        </p:grpSpPr>
        <p:sp>
          <p:nvSpPr>
            <p:cNvPr id="17" name="Title 20"/>
            <p:cNvSpPr txBox="1"/>
            <p:nvPr/>
          </p:nvSpPr>
          <p:spPr>
            <a:xfrm>
              <a:off x="1190307" y="4519904"/>
              <a:ext cx="3343910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ctr" defTabSz="608965" fontAlgn="auto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ea"/>
                <a:sym typeface="方正楷体简体" panose="03000509000000000000" pitchFamily="65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54136" y="2036026"/>
            <a:ext cx="3310890" cy="1280157"/>
            <a:chOff x="1302714" y="4032283"/>
            <a:chExt cx="3310890" cy="1280157"/>
          </a:xfrm>
        </p:grpSpPr>
        <p:sp>
          <p:nvSpPr>
            <p:cNvPr id="22" name="Title 20"/>
            <p:cNvSpPr txBox="1"/>
            <p:nvPr/>
          </p:nvSpPr>
          <p:spPr>
            <a:xfrm>
              <a:off x="1302714" y="4387058"/>
              <a:ext cx="3310890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5242" y="4161127"/>
            <a:ext cx="3252470" cy="1296351"/>
            <a:chOff x="1295637" y="4032283"/>
            <a:chExt cx="3252470" cy="1296351"/>
          </a:xfrm>
        </p:grpSpPr>
        <p:sp>
          <p:nvSpPr>
            <p:cNvPr id="27" name="Title 20"/>
            <p:cNvSpPr txBox="1"/>
            <p:nvPr/>
          </p:nvSpPr>
          <p:spPr>
            <a:xfrm>
              <a:off x="1295637" y="4403252"/>
              <a:ext cx="3252470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43351" y="4282485"/>
            <a:ext cx="3251835" cy="1244871"/>
            <a:chOff x="1347841" y="4032283"/>
            <a:chExt cx="3251835" cy="1244871"/>
          </a:xfrm>
        </p:grpSpPr>
        <p:sp>
          <p:nvSpPr>
            <p:cNvPr id="32" name="Title 20"/>
            <p:cNvSpPr txBox="1"/>
            <p:nvPr/>
          </p:nvSpPr>
          <p:spPr>
            <a:xfrm>
              <a:off x="1347841" y="4351772"/>
              <a:ext cx="3251835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54863" y="1020092"/>
            <a:ext cx="3310702" cy="498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2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贰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99550" y="1845235"/>
            <a:ext cx="1394849" cy="4209938"/>
            <a:chOff x="2181360" y="1900760"/>
            <a:chExt cx="1394849" cy="42099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345037" y="1900760"/>
              <a:ext cx="1231172" cy="4209938"/>
              <a:chOff x="4712106" y="1965129"/>
              <a:chExt cx="1231172" cy="420993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壹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781857" y="2579404"/>
                <a:ext cx="553469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</a:p>
            </p:txBody>
          </p:sp>
          <p:sp>
            <p:nvSpPr>
              <p:cNvPr id="19" name="Title 20"/>
              <p:cNvSpPr txBox="1"/>
              <p:nvPr/>
            </p:nvSpPr>
            <p:spPr>
              <a:xfrm>
                <a:off x="5302077" y="2734971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608965" fontAlgn="auto">
                  <a:lnSpc>
                    <a:spcPts val="2500"/>
                  </a:lnSpc>
                  <a:spcBef>
                    <a:spcPct val="0"/>
                  </a:spcBef>
                  <a:buNone/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 b="0" dirty="0"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16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57641" y="1845235"/>
            <a:ext cx="1415296" cy="4153113"/>
            <a:chOff x="2181360" y="1900760"/>
            <a:chExt cx="1415296" cy="4153113"/>
          </a:xfrm>
        </p:grpSpPr>
        <p:grpSp>
          <p:nvGrpSpPr>
            <p:cNvPr id="21" name="组合 20"/>
            <p:cNvGrpSpPr/>
            <p:nvPr/>
          </p:nvGrpSpPr>
          <p:grpSpPr>
            <a:xfrm>
              <a:off x="2345037" y="1900760"/>
              <a:ext cx="1251619" cy="4153113"/>
              <a:chOff x="4712106" y="1965129"/>
              <a:chExt cx="1251619" cy="415311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贰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781857" y="2579404"/>
                <a:ext cx="553469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</a:p>
            </p:txBody>
          </p:sp>
          <p:sp>
            <p:nvSpPr>
              <p:cNvPr id="25" name="Title 20"/>
              <p:cNvSpPr txBox="1"/>
              <p:nvPr/>
            </p:nvSpPr>
            <p:spPr>
              <a:xfrm>
                <a:off x="5322524" y="2678146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608965" fontAlgn="auto">
                  <a:lnSpc>
                    <a:spcPts val="2500"/>
                  </a:lnSpc>
                  <a:spcBef>
                    <a:spcPct val="0"/>
                  </a:spcBef>
                  <a:buNone/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 b="0" dirty="0"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22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96165" y="1845235"/>
            <a:ext cx="1450239" cy="4190204"/>
            <a:chOff x="2181360" y="1900760"/>
            <a:chExt cx="1450239" cy="4190204"/>
          </a:xfrm>
        </p:grpSpPr>
        <p:grpSp>
          <p:nvGrpSpPr>
            <p:cNvPr id="27" name="组合 26"/>
            <p:cNvGrpSpPr/>
            <p:nvPr/>
          </p:nvGrpSpPr>
          <p:grpSpPr>
            <a:xfrm>
              <a:off x="2345037" y="1900760"/>
              <a:ext cx="1286562" cy="4190204"/>
              <a:chOff x="4712106" y="1965129"/>
              <a:chExt cx="1286562" cy="419020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叁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781857" y="2579404"/>
                <a:ext cx="553469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</a:p>
            </p:txBody>
          </p:sp>
          <p:sp>
            <p:nvSpPr>
              <p:cNvPr id="31" name="Title 20"/>
              <p:cNvSpPr txBox="1"/>
              <p:nvPr/>
            </p:nvSpPr>
            <p:spPr>
              <a:xfrm>
                <a:off x="5357467" y="2715237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algn="l" defTabSz="608965" fontAlgn="auto">
                  <a:lnSpc>
                    <a:spcPts val="25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ea"/>
                  <a:sym typeface="+mn-ea"/>
                </a:endParaRPr>
              </a:p>
            </p:txBody>
          </p:sp>
        </p:grpSp>
        <p:sp>
          <p:nvSpPr>
            <p:cNvPr id="28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  <a:sym typeface="方正楷体简体" panose="03000509000000000000" pitchFamily="65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04221" y="1113204"/>
            <a:ext cx="2384684" cy="4769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3">
            <a:hlinkClick r:id="rId8"/>
          </p:cNvPr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 dirty="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第叁章</a:t>
            </a:r>
          </a:p>
        </p:txBody>
      </p:sp>
      <p:sp>
        <p:nvSpPr>
          <p:cNvPr id="16" name="1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9109275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0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35" name="3"/>
          <p:cNvSpPr txBox="1"/>
          <p:nvPr/>
        </p:nvSpPr>
        <p:spPr>
          <a:xfrm>
            <a:off x="8938827" y="2342079"/>
            <a:ext cx="577516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665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36" name="2"/>
          <p:cNvSpPr txBox="1"/>
          <p:nvPr/>
        </p:nvSpPr>
        <p:spPr>
          <a:xfrm>
            <a:off x="9479354" y="2374600"/>
            <a:ext cx="1146468" cy="2718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86177" y="2449352"/>
            <a:ext cx="1787669" cy="2718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defTabSz="9137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ea"/>
              <a:sym typeface="方正楷体简体" panose="03000509000000000000" pitchFamily="65" charset="-122"/>
            </a:endParaRPr>
          </a:p>
          <a:p>
            <a:pPr defTabSz="913765">
              <a:lnSpc>
                <a:spcPts val="2500"/>
              </a:lnSpc>
              <a:defRPr/>
            </a:pPr>
            <a:endParaRPr lang="zh-CN" altLang="en-US" sz="1400" dirty="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  <a:p>
            <a:pPr defTabSz="913765">
              <a:lnSpc>
                <a:spcPts val="25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　</a:t>
            </a:r>
          </a:p>
        </p:txBody>
      </p:sp>
      <p:sp>
        <p:nvSpPr>
          <p:cNvPr id="38" name="1"/>
          <p:cNvSpPr/>
          <p:nvPr/>
        </p:nvSpPr>
        <p:spPr>
          <a:xfrm>
            <a:off x="2839437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0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01073" y="2342079"/>
            <a:ext cx="577516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/>
            <a:r>
              <a:rPr lang="zh-CN" altLang="en-US" sz="2665">
                <a:solidFill>
                  <a:srgbClr val="192136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35050" y="2099936"/>
            <a:ext cx="2274069" cy="318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605544" y="2099937"/>
            <a:ext cx="2274781" cy="318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 animBg="1"/>
      <p:bldP spid="35" grpId="0"/>
      <p:bldP spid="36" grpId="0"/>
      <p:bldP spid="37" grpId="0"/>
      <p:bldP spid="38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2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35463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63273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91083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86698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l" defTabSz="6089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3831" y="1710491"/>
            <a:ext cx="3696464" cy="417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  <p:bldP spid="16" grpId="0" bldLvl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3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690856" y="1931331"/>
            <a:ext cx="4491614" cy="1003561"/>
            <a:chOff x="1229788" y="3988278"/>
            <a:chExt cx="4491614" cy="1003561"/>
          </a:xfrm>
        </p:grpSpPr>
        <p:sp>
          <p:nvSpPr>
            <p:cNvPr id="23" name="Title 20"/>
            <p:cNvSpPr txBox="1"/>
            <p:nvPr/>
          </p:nvSpPr>
          <p:spPr>
            <a:xfrm>
              <a:off x="1302713" y="4387058"/>
              <a:ext cx="4418689" cy="6047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pPr algn="l"/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29788" y="3988278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90856" y="3237580"/>
            <a:ext cx="4491614" cy="1003561"/>
            <a:chOff x="1229788" y="3988278"/>
            <a:chExt cx="4491614" cy="1003561"/>
          </a:xfrm>
        </p:grpSpPr>
        <p:sp>
          <p:nvSpPr>
            <p:cNvPr id="26" name="Title 20"/>
            <p:cNvSpPr txBox="1"/>
            <p:nvPr/>
          </p:nvSpPr>
          <p:spPr>
            <a:xfrm>
              <a:off x="1302713" y="4387058"/>
              <a:ext cx="4418689" cy="6047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pPr algn="l"/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9788" y="3988278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08432" y="4588279"/>
            <a:ext cx="4491614" cy="1003561"/>
            <a:chOff x="1229788" y="3988278"/>
            <a:chExt cx="4491614" cy="1003561"/>
          </a:xfrm>
        </p:grpSpPr>
        <p:sp>
          <p:nvSpPr>
            <p:cNvPr id="29" name="Title 20"/>
            <p:cNvSpPr txBox="1"/>
            <p:nvPr/>
          </p:nvSpPr>
          <p:spPr>
            <a:xfrm>
              <a:off x="1302713" y="4387058"/>
              <a:ext cx="4418689" cy="6047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pPr algn="l"/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29788" y="3988278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55298" y="1909942"/>
            <a:ext cx="3814727" cy="379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65"/>
          <p:cNvSpPr txBox="1"/>
          <p:nvPr/>
        </p:nvSpPr>
        <p:spPr>
          <a:xfrm>
            <a:off x="1303576" y="1941189"/>
            <a:ext cx="21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3200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13" name="8"/>
          <p:cNvSpPr/>
          <p:nvPr/>
        </p:nvSpPr>
        <p:spPr>
          <a:xfrm>
            <a:off x="1303576" y="2434183"/>
            <a:ext cx="4660477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03576" y="3119354"/>
            <a:ext cx="21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3200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17" name="7"/>
          <p:cNvSpPr/>
          <p:nvPr/>
        </p:nvSpPr>
        <p:spPr>
          <a:xfrm>
            <a:off x="1303576" y="3612348"/>
            <a:ext cx="4660477" cy="57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6"/>
          <p:cNvSpPr txBox="1"/>
          <p:nvPr/>
        </p:nvSpPr>
        <p:spPr>
          <a:xfrm>
            <a:off x="1303576" y="4428340"/>
            <a:ext cx="21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3200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19" name="5"/>
          <p:cNvSpPr/>
          <p:nvPr/>
        </p:nvSpPr>
        <p:spPr>
          <a:xfrm>
            <a:off x="1303576" y="4921333"/>
            <a:ext cx="4660477" cy="57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0" name="4">
            <a:hlinkClick r:id="rId7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1013253" y="3400012"/>
            <a:ext cx="386333" cy="207259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1013253" y="2156214"/>
            <a:ext cx="386333" cy="207259"/>
          </a:xfrm>
          <a:prstGeom prst="rect">
            <a:avLst/>
          </a:prstGeom>
        </p:spPr>
      </p:pic>
      <p:pic>
        <p:nvPicPr>
          <p:cNvPr id="22" name="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6200000">
            <a:off x="1013253" y="4673209"/>
            <a:ext cx="386333" cy="2072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755825" y="1463568"/>
            <a:ext cx="3993327" cy="4594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5">
            <a:hlinkClick r:id="rId8"/>
          </p:cNvPr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4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 dirty="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第肆章</a:t>
            </a:r>
          </a:p>
        </p:txBody>
      </p:sp>
      <p:sp>
        <p:nvSpPr>
          <p:cNvPr id="16" name="3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5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24" name="4"/>
          <p:cNvSpPr/>
          <p:nvPr/>
        </p:nvSpPr>
        <p:spPr>
          <a:xfrm>
            <a:off x="9723378" y="2073634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5" name="3"/>
          <p:cNvSpPr txBox="1"/>
          <p:nvPr/>
        </p:nvSpPr>
        <p:spPr>
          <a:xfrm>
            <a:off x="8794669" y="2078578"/>
            <a:ext cx="1146468" cy="303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089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80477" y="1630047"/>
            <a:ext cx="3844287" cy="3844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2"/>
          <p:cNvSpPr/>
          <p:nvPr/>
        </p:nvSpPr>
        <p:spPr>
          <a:xfrm>
            <a:off x="2777380" y="2080912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1" name="1"/>
          <p:cNvSpPr txBox="1"/>
          <p:nvPr/>
        </p:nvSpPr>
        <p:spPr>
          <a:xfrm>
            <a:off x="1848671" y="2085856"/>
            <a:ext cx="1146468" cy="303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089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43877" y="4195200"/>
            <a:ext cx="3621314" cy="24777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048125" cy="5715000"/>
          </a:xfrm>
          <a:prstGeom prst="rect">
            <a:avLst/>
          </a:prstGeom>
        </p:spPr>
      </p:pic>
      <p:sp>
        <p:nvSpPr>
          <p:cNvPr id="17" name="8"/>
          <p:cNvSpPr txBox="1"/>
          <p:nvPr/>
        </p:nvSpPr>
        <p:spPr>
          <a:xfrm>
            <a:off x="10250205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第壹章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37045" y="2305804"/>
            <a:ext cx="954107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请在此处添加具体内容，文字尽量言简意赅。</a:t>
            </a:r>
          </a:p>
        </p:txBody>
      </p:sp>
      <p:sp>
        <p:nvSpPr>
          <p:cNvPr id="19" name="7"/>
          <p:cNvSpPr txBox="1"/>
          <p:nvPr/>
        </p:nvSpPr>
        <p:spPr>
          <a:xfrm>
            <a:off x="8160700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第贰章</a:t>
            </a:r>
          </a:p>
        </p:txBody>
      </p:sp>
      <p:sp>
        <p:nvSpPr>
          <p:cNvPr id="20" name="6"/>
          <p:cNvSpPr txBox="1"/>
          <p:nvPr/>
        </p:nvSpPr>
        <p:spPr>
          <a:xfrm>
            <a:off x="6603739" y="2305804"/>
            <a:ext cx="1539396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lnSpc>
                <a:spcPts val="2000"/>
              </a:lnSpc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b="0" dirty="0"/>
              <a:t>请在此处添加具体内容，文字尽量言简意赅。</a:t>
            </a:r>
          </a:p>
        </p:txBody>
      </p:sp>
      <p:sp>
        <p:nvSpPr>
          <p:cNvPr id="21" name="5"/>
          <p:cNvSpPr txBox="1"/>
          <p:nvPr/>
        </p:nvSpPr>
        <p:spPr>
          <a:xfrm>
            <a:off x="6143715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第叁章</a:t>
            </a:r>
          </a:p>
        </p:txBody>
      </p:sp>
      <p:sp>
        <p:nvSpPr>
          <p:cNvPr id="22" name="4"/>
          <p:cNvSpPr txBox="1"/>
          <p:nvPr/>
        </p:nvSpPr>
        <p:spPr>
          <a:xfrm>
            <a:off x="4424657" y="2305804"/>
            <a:ext cx="1539396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lnSpc>
                <a:spcPts val="2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/>
              <a:t>请在此处添加具体内容，文字尽量言简意赅。</a:t>
            </a:r>
          </a:p>
          <a:p>
            <a:endParaRPr lang="zh-CN" altLang="en-US" dirty="0"/>
          </a:p>
        </p:txBody>
      </p:sp>
      <p:sp>
        <p:nvSpPr>
          <p:cNvPr id="23" name="3"/>
          <p:cNvSpPr txBox="1"/>
          <p:nvPr/>
        </p:nvSpPr>
        <p:spPr>
          <a:xfrm>
            <a:off x="270302" y="2213208"/>
            <a:ext cx="1169551" cy="2410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目 录</a:t>
            </a:r>
          </a:p>
        </p:txBody>
      </p:sp>
      <p:sp>
        <p:nvSpPr>
          <p:cNvPr id="24" name="2"/>
          <p:cNvSpPr txBox="1"/>
          <p:nvPr/>
        </p:nvSpPr>
        <p:spPr>
          <a:xfrm>
            <a:off x="3934125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第肆章</a:t>
            </a:r>
          </a:p>
        </p:txBody>
      </p:sp>
      <p:sp>
        <p:nvSpPr>
          <p:cNvPr id="25" name="1"/>
          <p:cNvSpPr txBox="1"/>
          <p:nvPr/>
        </p:nvSpPr>
        <p:spPr>
          <a:xfrm>
            <a:off x="2215067" y="2305804"/>
            <a:ext cx="1539396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lnSpc>
                <a:spcPts val="2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/>
              <a:t>请在此处添加具体内容，文字尽量言简意赅。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6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43611" y="4123358"/>
            <a:ext cx="1822029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18" name="5"/>
          <p:cNvSpPr/>
          <p:nvPr/>
        </p:nvSpPr>
        <p:spPr>
          <a:xfrm>
            <a:off x="1378677" y="4590951"/>
            <a:ext cx="2726400" cy="101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89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9" name="4"/>
          <p:cNvSpPr txBox="1"/>
          <p:nvPr/>
        </p:nvSpPr>
        <p:spPr>
          <a:xfrm>
            <a:off x="5192280" y="4136058"/>
            <a:ext cx="1822029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0" name="3"/>
          <p:cNvSpPr/>
          <p:nvPr/>
        </p:nvSpPr>
        <p:spPr>
          <a:xfrm>
            <a:off x="4727347" y="4603651"/>
            <a:ext cx="2726400" cy="101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79392" y="4130241"/>
            <a:ext cx="1822029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2" name="2"/>
          <p:cNvSpPr/>
          <p:nvPr/>
        </p:nvSpPr>
        <p:spPr>
          <a:xfrm>
            <a:off x="8214458" y="4597834"/>
            <a:ext cx="2726400" cy="101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45026" y="1714188"/>
            <a:ext cx="2223441" cy="221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386333" y="1738655"/>
            <a:ext cx="222003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93278" y="1719282"/>
            <a:ext cx="2220031" cy="2206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26764" y="2289807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3"/>
          <p:cNvSpPr txBox="1"/>
          <p:nvPr/>
        </p:nvSpPr>
        <p:spPr>
          <a:xfrm>
            <a:off x="9673232" y="2339765"/>
            <a:ext cx="677108" cy="23503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3200" dirty="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 加 标 题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52334" y="2292379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8142" y="1252232"/>
            <a:ext cx="4102481" cy="46303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70006" y="2289807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1"/>
          <p:cNvSpPr txBox="1"/>
          <p:nvPr/>
        </p:nvSpPr>
        <p:spPr>
          <a:xfrm>
            <a:off x="4395576" y="2292379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99423" y="2336690"/>
            <a:ext cx="5114292" cy="584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defTabSz="608965" fontAlgn="auto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209693" y="1917823"/>
            <a:ext cx="170942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99423" y="3709843"/>
            <a:ext cx="5114292" cy="584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defTabSz="608965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209693" y="3290976"/>
            <a:ext cx="170942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7091936" y="1052330"/>
            <a:ext cx="3295277" cy="505387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77163" y="5068309"/>
            <a:ext cx="5114292" cy="584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defTabSz="608965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187433" y="4649442"/>
            <a:ext cx="170942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556972" y="1577588"/>
            <a:ext cx="1142295" cy="3582507"/>
            <a:chOff x="2175060" y="1829465"/>
            <a:chExt cx="1142295" cy="3582507"/>
          </a:xfrm>
          <a:effectLst/>
        </p:grpSpPr>
        <p:grpSp>
          <p:nvGrpSpPr>
            <p:cNvPr id="25" name="组合 24"/>
            <p:cNvGrpSpPr/>
            <p:nvPr/>
          </p:nvGrpSpPr>
          <p:grpSpPr>
            <a:xfrm>
              <a:off x="2175060" y="1829465"/>
              <a:ext cx="1124903" cy="3493944"/>
              <a:chOff x="5710674" y="1986083"/>
              <a:chExt cx="1124903" cy="3493944"/>
            </a:xfrm>
          </p:grpSpPr>
          <p:sp>
            <p:nvSpPr>
              <p:cNvPr id="28" name="Title 20"/>
              <p:cNvSpPr txBox="1"/>
              <p:nvPr/>
            </p:nvSpPr>
            <p:spPr>
              <a:xfrm>
                <a:off x="5838914" y="2039931"/>
                <a:ext cx="51296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lvl="0" defTabSz="608965">
                  <a:lnSpc>
                    <a:spcPts val="2500"/>
                  </a:lnSpc>
                  <a:spcBef>
                    <a:spcPct val="0"/>
                  </a:spcBef>
                  <a:buNone/>
                  <a:defRPr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 dirty="0"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674565" y="1704255"/>
            <a:ext cx="1142295" cy="3582507"/>
            <a:chOff x="2175060" y="1829465"/>
            <a:chExt cx="1142295" cy="3582507"/>
          </a:xfrm>
          <a:effectLst/>
        </p:grpSpPr>
        <p:grpSp>
          <p:nvGrpSpPr>
            <p:cNvPr id="31" name="组合 30"/>
            <p:cNvGrpSpPr/>
            <p:nvPr/>
          </p:nvGrpSpPr>
          <p:grpSpPr>
            <a:xfrm>
              <a:off x="2175060" y="1829465"/>
              <a:ext cx="1124903" cy="3493944"/>
              <a:chOff x="5710674" y="1986083"/>
              <a:chExt cx="1124903" cy="3493944"/>
            </a:xfrm>
          </p:grpSpPr>
          <p:sp>
            <p:nvSpPr>
              <p:cNvPr id="34" name="Title 20"/>
              <p:cNvSpPr txBox="1"/>
              <p:nvPr/>
            </p:nvSpPr>
            <p:spPr>
              <a:xfrm>
                <a:off x="5710674" y="2039931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lvl="0" algn="l" defTabSz="608965">
                  <a:lnSpc>
                    <a:spcPts val="25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817323" y="2329923"/>
            <a:ext cx="1142295" cy="3582507"/>
            <a:chOff x="2175060" y="1829465"/>
            <a:chExt cx="1142295" cy="3582507"/>
          </a:xfrm>
          <a:effectLst/>
        </p:grpSpPr>
        <p:grpSp>
          <p:nvGrpSpPr>
            <p:cNvPr id="37" name="组合 36"/>
            <p:cNvGrpSpPr/>
            <p:nvPr/>
          </p:nvGrpSpPr>
          <p:grpSpPr>
            <a:xfrm>
              <a:off x="2175060" y="1829465"/>
              <a:ext cx="1124903" cy="3493944"/>
              <a:chOff x="5710674" y="1986083"/>
              <a:chExt cx="1124903" cy="3493944"/>
            </a:xfrm>
          </p:grpSpPr>
          <p:sp>
            <p:nvSpPr>
              <p:cNvPr id="40" name="Title 20"/>
              <p:cNvSpPr txBox="1"/>
              <p:nvPr/>
            </p:nvSpPr>
            <p:spPr>
              <a:xfrm>
                <a:off x="5838914" y="2039931"/>
                <a:ext cx="51296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lvl="0" defTabSz="608965">
                  <a:lnSpc>
                    <a:spcPts val="2500"/>
                  </a:lnSpc>
                  <a:spcBef>
                    <a:spcPct val="0"/>
                  </a:spcBef>
                  <a:buNone/>
                  <a:defRPr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 dirty="0"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05955" y="1791410"/>
            <a:ext cx="3078881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7749" y="398340"/>
            <a:ext cx="10096500" cy="6061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667" y="366221"/>
            <a:ext cx="6738089" cy="4210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213504" y="0"/>
            <a:ext cx="5142411" cy="685800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382656" y="4576339"/>
            <a:ext cx="5398589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b="1" spc="600" dirty="0">
                <a:latin typeface="义启小魏楷" panose="02010601030101010101" pitchFamily="2" charset="-122"/>
                <a:ea typeface="义启小魏楷" panose="02010601030101010101" pitchFamily="2" charset="-122"/>
              </a:rPr>
              <a:t>中国瓷器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32139" y="1536302"/>
            <a:ext cx="4407863" cy="23508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9036116" y="4634002"/>
            <a:ext cx="4053012" cy="36513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102625" y="-4945"/>
            <a:ext cx="3568309" cy="4120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3">
            <a:hlinkClick r:id="rId8"/>
          </p:cNvPr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 dirty="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第壹章</a:t>
            </a:r>
          </a:p>
        </p:txBody>
      </p:sp>
      <p:sp>
        <p:nvSpPr>
          <p:cNvPr id="16" name="1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5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3" name="4"/>
          <p:cNvSpPr txBox="1"/>
          <p:nvPr/>
        </p:nvSpPr>
        <p:spPr>
          <a:xfrm>
            <a:off x="1110262" y="3884206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auto">
              <a:lnSpc>
                <a:spcPts val="3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694701" y="2872434"/>
            <a:ext cx="1817791" cy="676469"/>
            <a:chOff x="6521025" y="2154326"/>
            <a:chExt cx="1363343" cy="507352"/>
          </a:xfrm>
        </p:grpSpPr>
        <p:sp>
          <p:nvSpPr>
            <p:cNvPr id="17" name="矩形 16"/>
            <p:cNvSpPr/>
            <p:nvPr/>
          </p:nvSpPr>
          <p:spPr>
            <a:xfrm>
              <a:off x="6521025" y="2154326"/>
              <a:ext cx="1363343" cy="507352"/>
            </a:xfrm>
            <a:prstGeom prst="rect">
              <a:avLst/>
            </a:prstGeom>
            <a:solidFill>
              <a:srgbClr val="9D3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prstClr val="white"/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</a:endParaRPr>
            </a:p>
          </p:txBody>
        </p:sp>
        <p:sp>
          <p:nvSpPr>
            <p:cNvPr id="18" name="3"/>
            <p:cNvSpPr txBox="1"/>
            <p:nvPr/>
          </p:nvSpPr>
          <p:spPr>
            <a:xfrm>
              <a:off x="6598499" y="2216883"/>
              <a:ext cx="1250680" cy="34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 dirty="0">
                  <a:solidFill>
                    <a:prstClr val="white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70625" y="2885832"/>
            <a:ext cx="1817791" cy="676469"/>
            <a:chOff x="1177968" y="2164374"/>
            <a:chExt cx="1363343" cy="507352"/>
          </a:xfrm>
        </p:grpSpPr>
        <p:sp>
          <p:nvSpPr>
            <p:cNvPr id="21" name="2"/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solidFill>
              <a:srgbClr val="9D3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prstClr val="white"/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34299" y="2228323"/>
              <a:ext cx="1250680" cy="34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 dirty="0">
                  <a:solidFill>
                    <a:prstClr val="white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07251" y="2131171"/>
            <a:ext cx="2747899" cy="14466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07251" y="3889382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13664" y="3884206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21075" y="1934610"/>
            <a:ext cx="2262158" cy="34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  <a:p>
            <a:pPr defTabSz="913765">
              <a:lnSpc>
                <a:spcPts val="2700"/>
              </a:lnSpc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HanaMinA" panose="02000609000000000000" pitchFamily="49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17490" y="1934610"/>
            <a:ext cx="2871371" cy="3597742"/>
            <a:chOff x="8322732" y="2462590"/>
            <a:chExt cx="2750015" cy="3445687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8322732" y="2462590"/>
              <a:ext cx="2080576" cy="344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l" defTabSz="913765">
                <a:lnSpc>
                  <a:spcPts val="27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pPr lvl="0" algn="l" defTabSz="913765">
                <a:lnSpc>
                  <a:spcPts val="2000"/>
                </a:lnSpc>
                <a:defRPr/>
              </a:pP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411308" y="2462590"/>
              <a:ext cx="661439" cy="661439"/>
              <a:chOff x="2658183" y="2569002"/>
              <a:chExt cx="661439" cy="66143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  <a:sym typeface="HanaMinA" panose="02000609000000000000" pitchFamily="49" charset="-128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729732" y="2646789"/>
                <a:ext cx="499909" cy="48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665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HanaMinA" panose="02000609000000000000" pitchFamily="49" charset="-128"/>
                  </a:rPr>
                  <a:t>添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411308" y="3508715"/>
              <a:ext cx="661439" cy="661439"/>
              <a:chOff x="2658183" y="2569002"/>
              <a:chExt cx="661439" cy="66143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  <a:sym typeface="HanaMinA" panose="02000609000000000000" pitchFamily="49" charset="-128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29732" y="2646789"/>
                <a:ext cx="499909" cy="48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665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HanaMinA" panose="02000609000000000000" pitchFamily="49" charset="-128"/>
                  </a:rPr>
                  <a:t>标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411308" y="4554840"/>
              <a:ext cx="661439" cy="661439"/>
              <a:chOff x="2658183" y="2569002"/>
              <a:chExt cx="661439" cy="66143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  <a:sym typeface="HanaMinA" panose="02000609000000000000" pitchFamily="49" charset="-128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29732" y="2646789"/>
                <a:ext cx="499909" cy="48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665" dirty="0">
                    <a:latin typeface="义启小魏楷" panose="02010601030101010101" pitchFamily="2" charset="-122"/>
                    <a:ea typeface="义启小魏楷" panose="02010601030101010101" pitchFamily="2" charset="-122"/>
                    <a:sym typeface="HanaMinA" panose="02000609000000000000" pitchFamily="49" charset="-128"/>
                  </a:rPr>
                  <a:t>题</a:t>
                </a: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2853" y="1118121"/>
            <a:ext cx="4606148" cy="5198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5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502411" y="2164040"/>
            <a:ext cx="0" cy="3012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8"/>
          <p:cNvCxnSpPr/>
          <p:nvPr/>
        </p:nvCxnSpPr>
        <p:spPr>
          <a:xfrm>
            <a:off x="7563558" y="2164040"/>
            <a:ext cx="0" cy="28905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8"/>
          <p:cNvSpPr/>
          <p:nvPr/>
        </p:nvSpPr>
        <p:spPr>
          <a:xfrm>
            <a:off x="3456964" y="2103621"/>
            <a:ext cx="533300" cy="1743543"/>
          </a:xfrm>
          <a:prstGeom prst="rect">
            <a:avLst/>
          </a:prstGeom>
          <a:solidFill>
            <a:srgbClr val="B3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608965">
              <a:defRPr/>
            </a:pPr>
            <a:endParaRPr lang="zh-CN" altLang="en-US" sz="24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17" name="7"/>
          <p:cNvSpPr/>
          <p:nvPr/>
        </p:nvSpPr>
        <p:spPr>
          <a:xfrm>
            <a:off x="5094577" y="2039962"/>
            <a:ext cx="1184940" cy="3257137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defTabSz="608965">
              <a:lnSpc>
                <a:spcPts val="26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6"/>
          <p:cNvSpPr/>
          <p:nvPr/>
        </p:nvSpPr>
        <p:spPr>
          <a:xfrm>
            <a:off x="6449776" y="2103621"/>
            <a:ext cx="533300" cy="1743543"/>
          </a:xfrm>
          <a:prstGeom prst="rect">
            <a:avLst/>
          </a:prstGeom>
          <a:solidFill>
            <a:srgbClr val="B3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608965">
              <a:defRPr/>
            </a:pPr>
            <a:endParaRPr lang="zh-CN" altLang="en-US" sz="24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19" name="5"/>
          <p:cNvSpPr/>
          <p:nvPr/>
        </p:nvSpPr>
        <p:spPr>
          <a:xfrm>
            <a:off x="8150150" y="2039962"/>
            <a:ext cx="1184940" cy="3257137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lvl="0" algn="l" defTabSz="608965">
              <a:lnSpc>
                <a:spcPts val="26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4"/>
          <p:cNvSpPr/>
          <p:nvPr/>
        </p:nvSpPr>
        <p:spPr>
          <a:xfrm>
            <a:off x="9448900" y="2103621"/>
            <a:ext cx="533300" cy="1743543"/>
          </a:xfrm>
          <a:prstGeom prst="rect">
            <a:avLst/>
          </a:prstGeom>
          <a:solidFill>
            <a:srgbClr val="B3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608965">
              <a:defRPr/>
            </a:pPr>
            <a:endParaRPr lang="zh-CN" altLang="en-US" sz="24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21" name="3"/>
          <p:cNvSpPr txBox="1"/>
          <p:nvPr/>
        </p:nvSpPr>
        <p:spPr>
          <a:xfrm>
            <a:off x="3464899" y="2085270"/>
            <a:ext cx="441227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 dirty="0">
                <a:solidFill>
                  <a:schemeClr val="bg1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2" name="2"/>
          <p:cNvSpPr txBox="1"/>
          <p:nvPr/>
        </p:nvSpPr>
        <p:spPr>
          <a:xfrm>
            <a:off x="6449775" y="2085270"/>
            <a:ext cx="441227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 dirty="0">
                <a:solidFill>
                  <a:schemeClr val="bg1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456835" y="2085270"/>
            <a:ext cx="441227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 dirty="0">
                <a:solidFill>
                  <a:schemeClr val="bg1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4" name="1"/>
          <p:cNvSpPr/>
          <p:nvPr/>
        </p:nvSpPr>
        <p:spPr>
          <a:xfrm>
            <a:off x="2249006" y="2002671"/>
            <a:ext cx="1184940" cy="3173956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defTabSz="608965">
              <a:lnSpc>
                <a:spcPts val="26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0445" y="3429000"/>
            <a:ext cx="2381757" cy="3573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8478108" y="1564337"/>
            <a:ext cx="2175377" cy="4369451"/>
            <a:chOff x="8478108" y="1564337"/>
            <a:chExt cx="2175377" cy="4369451"/>
          </a:xfrm>
        </p:grpSpPr>
        <p:sp>
          <p:nvSpPr>
            <p:cNvPr id="13" name="文本框 12"/>
            <p:cNvSpPr txBox="1"/>
            <p:nvPr/>
          </p:nvSpPr>
          <p:spPr>
            <a:xfrm>
              <a:off x="8478108" y="1586758"/>
              <a:ext cx="1723549" cy="43470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099487" y="1564337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1500" y="1564336"/>
            <a:ext cx="2119745" cy="4369452"/>
            <a:chOff x="2211500" y="1564336"/>
            <a:chExt cx="2119745" cy="4369452"/>
          </a:xfrm>
        </p:grpSpPr>
        <p:sp>
          <p:nvSpPr>
            <p:cNvPr id="17" name="文本框 16"/>
            <p:cNvSpPr txBox="1"/>
            <p:nvPr/>
          </p:nvSpPr>
          <p:spPr>
            <a:xfrm>
              <a:off x="2211500" y="1586758"/>
              <a:ext cx="1723549" cy="43470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zh-CN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77247" y="1564336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56714" y="813258"/>
            <a:ext cx="3588561" cy="550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3">
            <a:hlinkClick r:id="rId8"/>
          </p:cNvPr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 dirty="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第贰章</a:t>
            </a:r>
          </a:p>
        </p:txBody>
      </p:sp>
      <p:sp>
        <p:nvSpPr>
          <p:cNvPr id="16" name="1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贰 输入此处标题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992069" y="2384994"/>
            <a:ext cx="615553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81715" y="2453674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01899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22083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05840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26401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宽屏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义启小魏楷</vt:lpstr>
      <vt:lpstr>Arial</vt:lpstr>
      <vt:lpstr>Calibri</vt:lpstr>
      <vt:lpstr>Office 主题​​</vt:lpstr>
      <vt:lpstr>中国瓷器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中国瓷器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中国瓷器</dc:title>
  <dc:creator/>
  <cp:lastModifiedBy>天 下</cp:lastModifiedBy>
  <cp:revision>5</cp:revision>
  <dcterms:created xsi:type="dcterms:W3CDTF">2019-01-25T01:48:00Z</dcterms:created>
  <dcterms:modified xsi:type="dcterms:W3CDTF">2021-01-04T14:27:43Z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