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93" r:id="rId3"/>
    <p:sldId id="295" r:id="rId4"/>
    <p:sldId id="279" r:id="rId5"/>
    <p:sldId id="282" r:id="rId6"/>
    <p:sldId id="283" r:id="rId7"/>
    <p:sldId id="280" r:id="rId8"/>
    <p:sldId id="277" r:id="rId9"/>
    <p:sldId id="296" r:id="rId10"/>
    <p:sldId id="278" r:id="rId11"/>
    <p:sldId id="284" r:id="rId12"/>
    <p:sldId id="281" r:id="rId13"/>
    <p:sldId id="285" r:id="rId14"/>
    <p:sldId id="287" r:id="rId15"/>
    <p:sldId id="288" r:id="rId16"/>
    <p:sldId id="289" r:id="rId17"/>
    <p:sldId id="290" r:id="rId18"/>
    <p:sldId id="297" r:id="rId19"/>
    <p:sldId id="291" r:id="rId20"/>
    <p:sldId id="292" r:id="rId21"/>
    <p:sldId id="257" r:id="rId22"/>
    <p:sldId id="259" r:id="rId23"/>
    <p:sldId id="261" r:id="rId24"/>
    <p:sldId id="298" r:id="rId25"/>
    <p:sldId id="265" r:id="rId26"/>
    <p:sldId id="266" r:id="rId27"/>
    <p:sldId id="267" r:id="rId28"/>
    <p:sldId id="270" r:id="rId29"/>
    <p:sldId id="272" r:id="rId30"/>
    <p:sldId id="299" r:id="rId31"/>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82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5FA7D-0552-4453-8F34-47EF63E5AB30}"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C9A5B-FA63-4F5D-A288-565E445658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296AA53-2C50-4A48-BAD7-DCB50DE8D4B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989CA-7233-45BC-815C-EF73CAD10F4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96AA53-2C50-4A48-BAD7-DCB50DE8D4B2}" type="datetimeFigureOut">
              <a:rPr lang="zh-CN" altLang="en-US" smtClean="0"/>
              <a:t>2021/1/4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9CA-7233-45BC-815C-EF73CAD10F4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60"/>
          <p:cNvSpPr txBox="1">
            <a:spLocks noChangeArrowheads="1"/>
          </p:cNvSpPr>
          <p:nvPr/>
        </p:nvSpPr>
        <p:spPr bwMode="auto">
          <a:xfrm>
            <a:off x="3155032" y="2643758"/>
            <a:ext cx="35052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err="1">
                <a:ea typeface="宋体" panose="02010600030101010101" pitchFamily="2" charset="-122"/>
              </a:rPr>
              <a:t>PowerPointTemplate</a:t>
            </a:r>
            <a:endParaRPr lang="zh-CN" altLang="en-US" sz="2000" dirty="0">
              <a:ea typeface="宋体" panose="02010600030101010101" pitchFamily="2" charset="-122"/>
            </a:endParaRPr>
          </a:p>
          <a:p>
            <a:r>
              <a:rPr lang="zh-CN" altLang="en-US" sz="1500" dirty="0">
                <a:ea typeface="宋体" panose="02010600030101010101" pitchFamily="2" charset="-122"/>
              </a:rPr>
              <a:t>水墨中国风情</a:t>
            </a:r>
            <a:r>
              <a:rPr lang="en-US" altLang="zh-CN" sz="1500" dirty="0">
                <a:ea typeface="宋体" panose="02010600030101010101" pitchFamily="2" charset="-122"/>
              </a:rPr>
              <a:t>PPT</a:t>
            </a:r>
            <a:r>
              <a:rPr lang="zh-CN" altLang="en-US" sz="1500" dirty="0">
                <a:ea typeface="宋体" panose="02010600030101010101" pitchFamily="2" charset="-122"/>
              </a:rPr>
              <a:t>模板</a:t>
            </a:r>
          </a:p>
        </p:txBody>
      </p:sp>
      <p:sp>
        <p:nvSpPr>
          <p:cNvPr id="9" name="Text Box 160"/>
          <p:cNvSpPr txBox="1">
            <a:spLocks noChangeArrowheads="1"/>
          </p:cNvSpPr>
          <p:nvPr/>
        </p:nvSpPr>
        <p:spPr bwMode="auto">
          <a:xfrm>
            <a:off x="1763688" y="1491630"/>
            <a:ext cx="57862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5400" dirty="0">
                <a:latin typeface="叶根友特楷简体" panose="02010601030101010101" pitchFamily="2" charset="-122"/>
                <a:ea typeface="叶根友特楷简体" panose="02010601030101010101" pitchFamily="2" charset="-122"/>
              </a:rPr>
              <a:t>中国国学传统文化</a:t>
            </a: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8485" y="2866902"/>
            <a:ext cx="918875" cy="48528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263" y="2921049"/>
            <a:ext cx="3309938" cy="272854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4" y="0"/>
            <a:ext cx="1935138" cy="1529557"/>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3945" y="2355726"/>
            <a:ext cx="4337094" cy="3575274"/>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8997" y="1977281"/>
            <a:ext cx="1475003" cy="2074335"/>
          </a:xfrm>
          <a:prstGeom prst="rect">
            <a:avLst/>
          </a:prstGeom>
        </p:spPr>
      </p:pic>
      <p:pic>
        <p:nvPicPr>
          <p:cNvPr id="11" name="刘珂矣 - 渡风">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343122" y="-91564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1000"/>
                                        <p:tgtEl>
                                          <p:spTgt spid="9">
                                            <p:txEl>
                                              <p:pRg st="0" end="0"/>
                                            </p:txEl>
                                          </p:spTgt>
                                        </p:tgtEl>
                                      </p:cBhvr>
                                    </p:animEffect>
                                  </p:childTnLst>
                                </p:cTn>
                              </p:par>
                            </p:childTnLst>
                          </p:cTn>
                        </p:par>
                        <p:par>
                          <p:cTn id="24" fill="hold">
                            <p:stCondLst>
                              <p:cond delay="1500"/>
                            </p:stCondLst>
                            <p:childTnLst>
                              <p:par>
                                <p:cTn id="25" presetID="26" presetClass="emph" presetSubtype="0" fill="hold" grpId="0" nodeType="afterEffect">
                                  <p:stCondLst>
                                    <p:cond delay="0"/>
                                  </p:stCondLst>
                                  <p:childTnLst>
                                    <p:animEffect transition="out" filter="fade">
                                      <p:cBhvr>
                                        <p:cTn id="26" dur="500" tmFilter="0, 0; .2, .5; .8, .5; 1, 0"/>
                                        <p:tgtEl>
                                          <p:spTgt spid="9">
                                            <p:txEl>
                                              <p:pRg st="0" end="0"/>
                                            </p:txEl>
                                          </p:spTgt>
                                        </p:tgtEl>
                                      </p:cBhvr>
                                    </p:animEffect>
                                    <p:animScale>
                                      <p:cBhvr>
                                        <p:cTn id="27" dur="250" autoRev="1" fill="hold"/>
                                        <p:tgtEl>
                                          <p:spTgt spid="9">
                                            <p:txEl>
                                              <p:pRg st="0" end="0"/>
                                            </p:txEl>
                                          </p:spTgt>
                                        </p:tgtEl>
                                      </p:cBhvr>
                                      <p:by x="105000" y="105000"/>
                                    </p:animScale>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left)">
                                      <p:cBhvr>
                                        <p:cTn id="31" dur="500"/>
                                        <p:tgtEl>
                                          <p:spTgt spid="8">
                                            <p:txEl>
                                              <p:pRg st="0" end="0"/>
                                            </p:txEl>
                                          </p:spTgt>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left)">
                                      <p:cBhvr>
                                        <p:cTn id="35" dur="500"/>
                                        <p:tgtEl>
                                          <p:spTgt spid="8">
                                            <p:txEl>
                                              <p:pRg st="1" end="1"/>
                                            </p:txEl>
                                          </p:spTgt>
                                        </p:tgtEl>
                                      </p:cBhvr>
                                    </p:animEffect>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2" repeatCount="indefinite" fill="hold" display="0">
                  <p:stCondLst>
                    <p:cond delay="indefinite"/>
                  </p:stCondLst>
                  <p:endCondLst>
                    <p:cond evt="onStopAudio" delay="0">
                      <p:tgtEl>
                        <p:sldTgt/>
                      </p:tgtEl>
                    </p:cond>
                  </p:endCondLst>
                </p:cTn>
                <p:tgtEl>
                  <p:spTgt spid="11"/>
                </p:tgtEl>
              </p:cMediaNode>
            </p:audio>
          </p:childTnLst>
        </p:cTn>
      </p:par>
    </p:tnLst>
    <p:bldLst>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AutoShape 15"/>
          <p:cNvCxnSpPr>
            <a:cxnSpLocks noChangeShapeType="1"/>
          </p:cNvCxnSpPr>
          <p:nvPr/>
        </p:nvCxnSpPr>
        <p:spPr bwMode="gray">
          <a:xfrm>
            <a:off x="2315666" y="1923678"/>
            <a:ext cx="4762" cy="678338"/>
          </a:xfrm>
          <a:prstGeom prst="straightConnector1">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6"/>
          <p:cNvCxnSpPr>
            <a:cxnSpLocks noChangeShapeType="1"/>
          </p:cNvCxnSpPr>
          <p:nvPr/>
        </p:nvCxnSpPr>
        <p:spPr bwMode="gray">
          <a:xfrm>
            <a:off x="2315666" y="3051493"/>
            <a:ext cx="4762" cy="669210"/>
          </a:xfrm>
          <a:prstGeom prst="straightConnector1">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Line 18"/>
          <p:cNvSpPr>
            <a:spLocks noChangeShapeType="1"/>
          </p:cNvSpPr>
          <p:nvPr/>
        </p:nvSpPr>
        <p:spPr bwMode="auto">
          <a:xfrm>
            <a:off x="2372816" y="2171803"/>
            <a:ext cx="5943600" cy="0"/>
          </a:xfrm>
          <a:prstGeom prst="line">
            <a:avLst/>
          </a:prstGeom>
          <a:noFill/>
          <a:ln w="3810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9"/>
          <p:cNvSpPr>
            <a:spLocks noChangeShapeType="1"/>
          </p:cNvSpPr>
          <p:nvPr/>
        </p:nvSpPr>
        <p:spPr bwMode="auto">
          <a:xfrm>
            <a:off x="2372816" y="3416403"/>
            <a:ext cx="5943600" cy="0"/>
          </a:xfrm>
          <a:prstGeom prst="line">
            <a:avLst/>
          </a:prstGeom>
          <a:noFill/>
          <a:ln w="3810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Text Box 21"/>
          <p:cNvSpPr txBox="1">
            <a:spLocks noChangeArrowheads="1"/>
          </p:cNvSpPr>
          <p:nvPr/>
        </p:nvSpPr>
        <p:spPr bwMode="auto">
          <a:xfrm>
            <a:off x="3746032" y="1333603"/>
            <a:ext cx="26981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t>单击此处添加段落标题文字内容</a:t>
            </a:r>
            <a:endParaRPr lang="en-US" altLang="zh-CN" sz="1400" b="1" dirty="0"/>
          </a:p>
          <a:p>
            <a:pPr algn="ctr"/>
            <a:r>
              <a:rPr lang="zh-CN" altLang="en-US" sz="1400" b="1" dirty="0"/>
              <a:t>单击此处添加段落标题文字内容</a:t>
            </a:r>
            <a:endParaRPr lang="en-US" altLang="zh-CN" sz="1400" b="1" dirty="0"/>
          </a:p>
          <a:p>
            <a:pPr algn="ctr"/>
            <a:r>
              <a:rPr lang="zh-CN" altLang="en-US" sz="1400" b="1" dirty="0"/>
              <a:t>单击此处添加段落标题文字内容</a:t>
            </a:r>
          </a:p>
        </p:txBody>
      </p:sp>
      <p:sp>
        <p:nvSpPr>
          <p:cNvPr id="25" name="Text Box 22"/>
          <p:cNvSpPr txBox="1">
            <a:spLocks noChangeArrowheads="1"/>
          </p:cNvSpPr>
          <p:nvPr/>
        </p:nvSpPr>
        <p:spPr bwMode="auto">
          <a:xfrm>
            <a:off x="3746032" y="2476603"/>
            <a:ext cx="26981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t>单击此处添加段落标题文字内容</a:t>
            </a:r>
            <a:endParaRPr lang="en-US" altLang="zh-CN" sz="1400" b="1" dirty="0"/>
          </a:p>
          <a:p>
            <a:pPr algn="ctr"/>
            <a:r>
              <a:rPr lang="zh-CN" altLang="en-US" sz="1400" b="1" dirty="0"/>
              <a:t>单击此处添加段落标题文字内容</a:t>
            </a:r>
            <a:endParaRPr lang="en-US" altLang="zh-CN" sz="1400" b="1" dirty="0"/>
          </a:p>
          <a:p>
            <a:pPr algn="ctr"/>
            <a:r>
              <a:rPr lang="zh-CN" altLang="en-US" sz="1400" b="1" dirty="0"/>
              <a:t>单击此处添加段落标题文字内容</a:t>
            </a:r>
          </a:p>
        </p:txBody>
      </p:sp>
      <p:sp>
        <p:nvSpPr>
          <p:cNvPr id="26" name="Text Box 23"/>
          <p:cNvSpPr txBox="1">
            <a:spLocks noChangeArrowheads="1"/>
          </p:cNvSpPr>
          <p:nvPr/>
        </p:nvSpPr>
        <p:spPr bwMode="auto">
          <a:xfrm>
            <a:off x="3746032" y="3619603"/>
            <a:ext cx="26981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t>单击此处添加段落标题文字内容</a:t>
            </a:r>
            <a:endParaRPr lang="en-US" altLang="zh-CN" sz="1400" b="1" dirty="0"/>
          </a:p>
          <a:p>
            <a:pPr algn="ctr"/>
            <a:r>
              <a:rPr lang="zh-CN" altLang="en-US" sz="1400" b="1" dirty="0"/>
              <a:t>单击此处添加段落标题文字内容</a:t>
            </a:r>
            <a:endParaRPr lang="en-US" altLang="zh-CN" sz="1400" b="1" dirty="0"/>
          </a:p>
          <a:p>
            <a:pPr algn="ctr"/>
            <a:r>
              <a:rPr lang="zh-CN" altLang="en-US" sz="1400" b="1" dirty="0"/>
              <a:t>单击此处添加段落标题文字内容</a:t>
            </a:r>
          </a:p>
        </p:txBody>
      </p:sp>
      <p:grpSp>
        <p:nvGrpSpPr>
          <p:cNvPr id="27" name="组合 26"/>
          <p:cNvGrpSpPr/>
          <p:nvPr/>
        </p:nvGrpSpPr>
        <p:grpSpPr>
          <a:xfrm>
            <a:off x="1347342" y="1376316"/>
            <a:ext cx="1973483" cy="734091"/>
            <a:chOff x="1347342" y="1376316"/>
            <a:chExt cx="1973483" cy="734091"/>
          </a:xfrm>
        </p:grpSpPr>
        <p:pic>
          <p:nvPicPr>
            <p:cNvPr id="28" name="Picture 2" descr="E:\水墨图表素材\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342" y="1376316"/>
              <a:ext cx="1973483" cy="734091"/>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26"/>
            <p:cNvSpPr txBox="1">
              <a:spLocks noChangeArrowheads="1"/>
            </p:cNvSpPr>
            <p:nvPr/>
          </p:nvSpPr>
          <p:spPr bwMode="auto">
            <a:xfrm>
              <a:off x="1965481" y="1479653"/>
              <a:ext cx="6527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b="1" dirty="0">
                  <a:ea typeface="宋体" panose="02010600030101010101" pitchFamily="2" charset="-122"/>
                </a:rPr>
                <a:t>2012</a:t>
              </a:r>
            </a:p>
          </p:txBody>
        </p:sp>
      </p:grpSp>
      <p:grpSp>
        <p:nvGrpSpPr>
          <p:cNvPr id="30" name="组合 29"/>
          <p:cNvGrpSpPr/>
          <p:nvPr/>
        </p:nvGrpSpPr>
        <p:grpSpPr>
          <a:xfrm>
            <a:off x="1347342" y="2512896"/>
            <a:ext cx="1973483" cy="734091"/>
            <a:chOff x="1347342" y="2512896"/>
            <a:chExt cx="1973483" cy="734091"/>
          </a:xfrm>
        </p:grpSpPr>
        <p:pic>
          <p:nvPicPr>
            <p:cNvPr id="31" name="Picture 2" descr="E:\水墨图表素材\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342" y="2512896"/>
              <a:ext cx="1973483" cy="734091"/>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27"/>
            <p:cNvSpPr txBox="1">
              <a:spLocks noChangeArrowheads="1"/>
            </p:cNvSpPr>
            <p:nvPr/>
          </p:nvSpPr>
          <p:spPr bwMode="auto">
            <a:xfrm>
              <a:off x="1965482" y="2622653"/>
              <a:ext cx="6527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b="1" dirty="0">
                  <a:ea typeface="宋体" panose="02010600030101010101" pitchFamily="2" charset="-122"/>
                </a:rPr>
                <a:t>2013</a:t>
              </a:r>
            </a:p>
          </p:txBody>
        </p:sp>
      </p:grpSp>
      <p:grpSp>
        <p:nvGrpSpPr>
          <p:cNvPr id="33" name="组合 32"/>
          <p:cNvGrpSpPr/>
          <p:nvPr/>
        </p:nvGrpSpPr>
        <p:grpSpPr>
          <a:xfrm>
            <a:off x="1347342" y="3637859"/>
            <a:ext cx="1973483" cy="734091"/>
            <a:chOff x="1347342" y="3637859"/>
            <a:chExt cx="1973483" cy="734091"/>
          </a:xfrm>
        </p:grpSpPr>
        <p:pic>
          <p:nvPicPr>
            <p:cNvPr id="34" name="Picture 2" descr="E:\水墨图表素材\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342" y="3637859"/>
              <a:ext cx="1973483" cy="734091"/>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28"/>
            <p:cNvSpPr txBox="1">
              <a:spLocks noChangeArrowheads="1"/>
            </p:cNvSpPr>
            <p:nvPr/>
          </p:nvSpPr>
          <p:spPr bwMode="auto">
            <a:xfrm>
              <a:off x="1965481" y="3765653"/>
              <a:ext cx="6527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b="1" dirty="0">
                  <a:ea typeface="宋体" panose="02010600030101010101" pitchFamily="2" charset="-122"/>
                </a:rPr>
                <a:t>2014</a:t>
              </a:r>
            </a:p>
          </p:txBody>
        </p:sp>
      </p:grpSp>
      <p:sp>
        <p:nvSpPr>
          <p:cNvPr id="19"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strVal val="#ppt_x"/>
                                          </p:val>
                                        </p:tav>
                                        <p:tav tm="100000">
                                          <p:val>
                                            <p:strVal val="#ppt_x"/>
                                          </p:val>
                                        </p:tav>
                                      </p:tavLst>
                                    </p:anim>
                                    <p:anim calcmode="lin" valueType="num">
                                      <p:cBhvr>
                                        <p:cTn id="31" dur="5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7"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anim calcmode="lin" valueType="num">
                                      <p:cBhvr>
                                        <p:cTn id="36" dur="500" fill="hold"/>
                                        <p:tgtEl>
                                          <p:spTgt spid="21"/>
                                        </p:tgtEl>
                                        <p:attrNameLst>
                                          <p:attrName>ppt_x</p:attrName>
                                        </p:attrNameLst>
                                      </p:cBhvr>
                                      <p:tavLst>
                                        <p:tav tm="0">
                                          <p:val>
                                            <p:strVal val="#ppt_x"/>
                                          </p:val>
                                        </p:tav>
                                        <p:tav tm="100000">
                                          <p:val>
                                            <p:strVal val="#ppt_x"/>
                                          </p:val>
                                        </p:tav>
                                      </p:tavLst>
                                    </p:anim>
                                    <p:anim calcmode="lin" valueType="num">
                                      <p:cBhvr>
                                        <p:cTn id="37" dur="5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anim calcmode="lin" valueType="num">
                                      <p:cBhvr>
                                        <p:cTn id="46" dur="500" fill="hold"/>
                                        <p:tgtEl>
                                          <p:spTgt spid="25"/>
                                        </p:tgtEl>
                                        <p:attrNameLst>
                                          <p:attrName>ppt_x</p:attrName>
                                        </p:attrNameLst>
                                      </p:cBhvr>
                                      <p:tavLst>
                                        <p:tav tm="0">
                                          <p:val>
                                            <p:strVal val="#ppt_x"/>
                                          </p:val>
                                        </p:tav>
                                        <p:tav tm="100000">
                                          <p:val>
                                            <p:strVal val="#ppt_x"/>
                                          </p:val>
                                        </p:tav>
                                      </p:tavLst>
                                    </p:anim>
                                    <p:anim calcmode="lin" valueType="num">
                                      <p:cBhvr>
                                        <p:cTn id="47" dur="500" fill="hold"/>
                                        <p:tgtEl>
                                          <p:spTgt spid="25"/>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7"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strVal val="#ppt_x"/>
                                          </p:val>
                                        </p:tav>
                                        <p:tav tm="100000">
                                          <p:val>
                                            <p:strVal val="#ppt_x"/>
                                          </p:val>
                                        </p:tav>
                                      </p:tavLst>
                                    </p:anim>
                                    <p:anim calcmode="lin" valueType="num">
                                      <p:cBhvr>
                                        <p:cTn id="53" dur="5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anim calcmode="lin" valueType="num">
                                      <p:cBhvr>
                                        <p:cTn id="58" dur="500" fill="hold"/>
                                        <p:tgtEl>
                                          <p:spTgt spid="26"/>
                                        </p:tgtEl>
                                        <p:attrNameLst>
                                          <p:attrName>ppt_x</p:attrName>
                                        </p:attrNameLst>
                                      </p:cBhvr>
                                      <p:tavLst>
                                        <p:tav tm="0">
                                          <p:val>
                                            <p:strVal val="#ppt_x"/>
                                          </p:val>
                                        </p:tav>
                                        <p:tav tm="100000">
                                          <p:val>
                                            <p:strVal val="#ppt_x"/>
                                          </p:val>
                                        </p:tav>
                                      </p:tavLst>
                                    </p:anim>
                                    <p:anim calcmode="lin" valueType="num">
                                      <p:cBhvr>
                                        <p:cTn id="5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8"/>
          <p:cNvSpPr>
            <a:spLocks noChangeShapeType="1"/>
          </p:cNvSpPr>
          <p:nvPr/>
        </p:nvSpPr>
        <p:spPr bwMode="auto">
          <a:xfrm flipH="1">
            <a:off x="708932" y="2330655"/>
            <a:ext cx="4716462"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a:defRPr/>
            </a:pPr>
            <a:endParaRPr lang="zh-CN" altLang="en-US" kern="0">
              <a:ln w="38100">
                <a:solidFill>
                  <a:schemeClr val="tx1"/>
                </a:solidFill>
              </a:ln>
              <a:solidFill>
                <a:sysClr val="windowText" lastClr="000000"/>
              </a:solidFill>
              <a:latin typeface="+mj-ea"/>
              <a:ea typeface="+mj-ea"/>
            </a:endParaRPr>
          </a:p>
        </p:txBody>
      </p:sp>
      <p:sp>
        <p:nvSpPr>
          <p:cNvPr id="5" name="Rectangle 29"/>
          <p:cNvSpPr>
            <a:spLocks noChangeArrowheads="1"/>
          </p:cNvSpPr>
          <p:nvPr/>
        </p:nvSpPr>
        <p:spPr bwMode="auto">
          <a:xfrm>
            <a:off x="565685" y="1589863"/>
            <a:ext cx="327501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b="1" kern="0" dirty="0">
                <a:solidFill>
                  <a:srgbClr val="333333"/>
                </a:solidFill>
                <a:latin typeface="+mj-ea"/>
                <a:ea typeface="+mj-ea"/>
              </a:rPr>
              <a:t>单击此处添加段落文字内容</a:t>
            </a:r>
            <a:endParaRPr lang="en-US" altLang="zh-CN" b="1" kern="0" dirty="0">
              <a:solidFill>
                <a:srgbClr val="333333"/>
              </a:solidFill>
              <a:latin typeface="+mj-ea"/>
              <a:ea typeface="+mj-ea"/>
            </a:endParaRPr>
          </a:p>
          <a:p>
            <a:pPr>
              <a:lnSpc>
                <a:spcPct val="120000"/>
              </a:lnSpc>
              <a:defRPr/>
            </a:pPr>
            <a:r>
              <a:rPr lang="zh-CN" altLang="en-US" b="1" kern="0" dirty="0">
                <a:solidFill>
                  <a:srgbClr val="333333"/>
                </a:solidFill>
                <a:latin typeface="+mj-ea"/>
              </a:rPr>
              <a:t>单击此处添加段落文字内容</a:t>
            </a:r>
          </a:p>
          <a:p>
            <a:pPr>
              <a:lnSpc>
                <a:spcPct val="120000"/>
              </a:lnSpc>
              <a:defRPr/>
            </a:pPr>
            <a:endParaRPr lang="zh-CN" altLang="en-US" b="1" kern="0" dirty="0">
              <a:solidFill>
                <a:srgbClr val="333333"/>
              </a:solidFill>
              <a:latin typeface="+mj-ea"/>
              <a:ea typeface="+mj-ea"/>
            </a:endParaRPr>
          </a:p>
        </p:txBody>
      </p:sp>
      <p:grpSp>
        <p:nvGrpSpPr>
          <p:cNvPr id="6" name="组合 5"/>
          <p:cNvGrpSpPr/>
          <p:nvPr/>
        </p:nvGrpSpPr>
        <p:grpSpPr>
          <a:xfrm>
            <a:off x="5173428" y="1441487"/>
            <a:ext cx="3287004" cy="1778335"/>
            <a:chOff x="5076056" y="623174"/>
            <a:chExt cx="3287004" cy="1778335"/>
          </a:xfrm>
        </p:grpSpPr>
        <p:pic>
          <p:nvPicPr>
            <p:cNvPr id="7" name="Picture 2" descr="E:\水墨图表素材\45634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623174"/>
              <a:ext cx="3287004" cy="177833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553608" y="1111712"/>
              <a:ext cx="2448272" cy="609398"/>
            </a:xfrm>
            <a:prstGeom prst="rect">
              <a:avLst/>
            </a:prstGeom>
          </p:spPr>
          <p:txBody>
            <a:bodyPr wrap="square">
              <a:spAutoFit/>
            </a:bodyPr>
            <a:lstStyle/>
            <a:p>
              <a:pPr algn="ctr">
                <a:lnSpc>
                  <a:spcPct val="120000"/>
                </a:lnSpc>
                <a:defRPr/>
              </a:pPr>
              <a:r>
                <a:rPr lang="zh-CN" altLang="en-US" sz="1400" kern="0" dirty="0">
                  <a:solidFill>
                    <a:sysClr val="windowText" lastClr="000000"/>
                  </a:solidFill>
                  <a:latin typeface="+mj-ea"/>
                </a:rPr>
                <a:t>单击此处添加段落文字内容</a:t>
              </a:r>
            </a:p>
            <a:p>
              <a:pPr algn="ctr">
                <a:lnSpc>
                  <a:spcPct val="120000"/>
                </a:lnSpc>
                <a:defRPr/>
              </a:pPr>
              <a:r>
                <a:rPr lang="zh-CN" altLang="en-US" sz="1400" kern="0" dirty="0">
                  <a:solidFill>
                    <a:sysClr val="windowText" lastClr="000000"/>
                  </a:solidFill>
                  <a:latin typeface="+mj-ea"/>
                </a:rPr>
                <a:t>单击此处添加段落文字内容</a:t>
              </a:r>
            </a:p>
          </p:txBody>
        </p:sp>
      </p:grpSp>
      <p:sp>
        <p:nvSpPr>
          <p:cNvPr id="9" name="Line 28"/>
          <p:cNvSpPr>
            <a:spLocks noChangeShapeType="1"/>
          </p:cNvSpPr>
          <p:nvPr/>
        </p:nvSpPr>
        <p:spPr bwMode="auto">
          <a:xfrm flipH="1">
            <a:off x="708932" y="3914831"/>
            <a:ext cx="4716462"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a:defRPr/>
            </a:pPr>
            <a:endParaRPr lang="zh-CN" altLang="en-US" kern="0">
              <a:ln w="38100">
                <a:solidFill>
                  <a:schemeClr val="tx1"/>
                </a:solidFill>
              </a:ln>
              <a:solidFill>
                <a:sysClr val="windowText" lastClr="000000"/>
              </a:solidFill>
              <a:latin typeface="+mj-ea"/>
              <a:ea typeface="+mj-ea"/>
            </a:endParaRPr>
          </a:p>
        </p:txBody>
      </p:sp>
      <p:sp>
        <p:nvSpPr>
          <p:cNvPr id="10" name="Rectangle 29"/>
          <p:cNvSpPr>
            <a:spLocks noChangeArrowheads="1"/>
          </p:cNvSpPr>
          <p:nvPr/>
        </p:nvSpPr>
        <p:spPr bwMode="auto">
          <a:xfrm>
            <a:off x="565685" y="3174039"/>
            <a:ext cx="327501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b="1" kern="0" dirty="0">
                <a:solidFill>
                  <a:srgbClr val="333333"/>
                </a:solidFill>
                <a:latin typeface="+mj-ea"/>
                <a:ea typeface="+mj-ea"/>
              </a:rPr>
              <a:t>单击此处添加段落文字内容</a:t>
            </a:r>
            <a:endParaRPr lang="en-US" altLang="zh-CN" b="1" kern="0" dirty="0">
              <a:solidFill>
                <a:srgbClr val="333333"/>
              </a:solidFill>
              <a:latin typeface="+mj-ea"/>
              <a:ea typeface="+mj-ea"/>
            </a:endParaRPr>
          </a:p>
          <a:p>
            <a:pPr>
              <a:lnSpc>
                <a:spcPct val="120000"/>
              </a:lnSpc>
              <a:defRPr/>
            </a:pPr>
            <a:r>
              <a:rPr lang="zh-CN" altLang="en-US" b="1" kern="0" dirty="0">
                <a:solidFill>
                  <a:srgbClr val="333333"/>
                </a:solidFill>
                <a:latin typeface="+mj-ea"/>
              </a:rPr>
              <a:t>单击此处添加段落文字内容</a:t>
            </a:r>
          </a:p>
          <a:p>
            <a:pPr>
              <a:lnSpc>
                <a:spcPct val="120000"/>
              </a:lnSpc>
              <a:defRPr/>
            </a:pPr>
            <a:endParaRPr lang="zh-CN" altLang="en-US" b="1" kern="0" dirty="0">
              <a:solidFill>
                <a:srgbClr val="333333"/>
              </a:solidFill>
              <a:latin typeface="+mj-ea"/>
              <a:ea typeface="+mj-ea"/>
            </a:endParaRPr>
          </a:p>
        </p:txBody>
      </p:sp>
      <p:grpSp>
        <p:nvGrpSpPr>
          <p:cNvPr id="11" name="组合 10"/>
          <p:cNvGrpSpPr/>
          <p:nvPr/>
        </p:nvGrpSpPr>
        <p:grpSpPr>
          <a:xfrm>
            <a:off x="5173428" y="3025663"/>
            <a:ext cx="3287004" cy="1778335"/>
            <a:chOff x="5076056" y="623174"/>
            <a:chExt cx="3287004" cy="1778335"/>
          </a:xfrm>
        </p:grpSpPr>
        <p:pic>
          <p:nvPicPr>
            <p:cNvPr id="12" name="Picture 2" descr="E:\水墨图表素材\45634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623174"/>
              <a:ext cx="3287004" cy="1778335"/>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5553608" y="1111712"/>
              <a:ext cx="2448272" cy="609398"/>
            </a:xfrm>
            <a:prstGeom prst="rect">
              <a:avLst/>
            </a:prstGeom>
          </p:spPr>
          <p:txBody>
            <a:bodyPr wrap="square">
              <a:spAutoFit/>
            </a:bodyPr>
            <a:lstStyle/>
            <a:p>
              <a:pPr algn="ctr">
                <a:lnSpc>
                  <a:spcPct val="120000"/>
                </a:lnSpc>
                <a:defRPr/>
              </a:pPr>
              <a:r>
                <a:rPr lang="zh-CN" altLang="en-US" sz="1400" kern="0" dirty="0">
                  <a:solidFill>
                    <a:sysClr val="windowText" lastClr="000000"/>
                  </a:solidFill>
                  <a:latin typeface="+mj-ea"/>
                </a:rPr>
                <a:t>单击此处添加段落文字内容</a:t>
              </a:r>
            </a:p>
            <a:p>
              <a:pPr algn="ctr">
                <a:lnSpc>
                  <a:spcPct val="120000"/>
                </a:lnSpc>
                <a:defRPr/>
              </a:pPr>
              <a:r>
                <a:rPr lang="zh-CN" altLang="en-US" sz="1400" kern="0" dirty="0">
                  <a:solidFill>
                    <a:sysClr val="windowText" lastClr="000000"/>
                  </a:solidFill>
                  <a:latin typeface="+mj-ea"/>
                </a:rPr>
                <a:t>单击此处添加段落文字内容</a:t>
              </a:r>
            </a:p>
          </p:txBody>
        </p:sp>
      </p:grpSp>
      <p:sp>
        <p:nvSpPr>
          <p:cNvPr id="14"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水墨图表素材\24252 (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699" y="2252276"/>
            <a:ext cx="1816469" cy="1736015"/>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391632" y="3468069"/>
            <a:ext cx="2641912" cy="696903"/>
          </a:xfrm>
          <a:prstGeom prst="ellipse">
            <a:avLst/>
          </a:prstGeom>
          <a:solidFill>
            <a:schemeClr val="tx1">
              <a:lumMod val="50000"/>
              <a:lumOff val="50000"/>
              <a:alpha val="6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1625" y="2829702"/>
            <a:ext cx="1433074" cy="584775"/>
          </a:xfrm>
          <a:prstGeom prst="rect">
            <a:avLst/>
          </a:prstGeom>
        </p:spPr>
        <p:txBody>
          <a:bodyPr wrap="square">
            <a:spAutoFit/>
          </a:bodyPr>
          <a:lstStyle/>
          <a:p>
            <a:pPr algn="ctr"/>
            <a:r>
              <a:rPr lang="en-US" altLang="zh-CN" sz="3200" dirty="0">
                <a:effectLst>
                  <a:outerShdw blurRad="50800" dist="38100" dir="2700000" algn="tl" rotWithShape="0">
                    <a:prstClr val="black">
                      <a:alpha val="16000"/>
                    </a:prstClr>
                  </a:outerShdw>
                </a:effectLst>
                <a:latin typeface="Arial Black" panose="020B0A04020102020204" pitchFamily="34" charset="0"/>
              </a:rPr>
              <a:t>15%</a:t>
            </a:r>
            <a:endParaRPr lang="zh-CN" altLang="en-US" sz="3200" dirty="0">
              <a:effectLst>
                <a:outerShdw blurRad="50800" dist="38100" dir="2700000" algn="tl" rotWithShape="0">
                  <a:prstClr val="black">
                    <a:alpha val="16000"/>
                  </a:prstClr>
                </a:outerShdw>
              </a:effectLst>
              <a:latin typeface="Arial Black" panose="020B0A04020102020204" pitchFamily="34" charset="0"/>
            </a:endParaRPr>
          </a:p>
        </p:txBody>
      </p:sp>
      <p:sp>
        <p:nvSpPr>
          <p:cNvPr id="7" name="TextBox 6"/>
          <p:cNvSpPr txBox="1"/>
          <p:nvPr/>
        </p:nvSpPr>
        <p:spPr>
          <a:xfrm>
            <a:off x="1058393" y="3961388"/>
            <a:ext cx="1410923" cy="338554"/>
          </a:xfrm>
          <a:prstGeom prst="rect">
            <a:avLst/>
          </a:prstGeom>
          <a:noFill/>
        </p:spPr>
        <p:txBody>
          <a:bodyPr wrap="square" rtlCol="0">
            <a:spAutoFit/>
          </a:bodyPr>
          <a:lstStyle/>
          <a:p>
            <a:pPr>
              <a:spcBef>
                <a:spcPct val="50000"/>
              </a:spcBef>
            </a:pPr>
            <a:r>
              <a:rPr lang="zh-CN" altLang="en-US" sz="1600" dirty="0">
                <a:solidFill>
                  <a:srgbClr val="000000"/>
                </a:solidFill>
                <a:ea typeface="宋体" panose="02010600030101010101" pitchFamily="2" charset="-122"/>
              </a:rPr>
              <a:t>在此添加标题</a:t>
            </a:r>
            <a:endParaRPr lang="en-US" altLang="zh-CN" sz="1600" dirty="0">
              <a:solidFill>
                <a:srgbClr val="000000"/>
              </a:solidFill>
              <a:ea typeface="宋体" panose="02010600030101010101" pitchFamily="2" charset="-122"/>
            </a:endParaRPr>
          </a:p>
        </p:txBody>
      </p:sp>
      <p:pic>
        <p:nvPicPr>
          <p:cNvPr id="8" name="Picture 2" descr="E:\水墨图表素材\24252 (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313" y="2252276"/>
            <a:ext cx="1816469" cy="1736015"/>
          </a:xfrm>
          <a:prstGeom prst="rect">
            <a:avLst/>
          </a:prstGeom>
          <a:noFill/>
          <a:extLst>
            <a:ext uri="{909E8E84-426E-40DD-AFC4-6F175D3DCCD1}">
              <a14:hiddenFill xmlns:a14="http://schemas.microsoft.com/office/drawing/2010/main">
                <a:solidFill>
                  <a:srgbClr val="FFFFFF"/>
                </a:solidFill>
              </a14:hiddenFill>
            </a:ext>
          </a:extLst>
        </p:spPr>
      </p:pic>
      <p:sp>
        <p:nvSpPr>
          <p:cNvPr id="9" name="椭圆 8"/>
          <p:cNvSpPr/>
          <p:nvPr/>
        </p:nvSpPr>
        <p:spPr>
          <a:xfrm>
            <a:off x="2377895" y="3468069"/>
            <a:ext cx="2641912" cy="696903"/>
          </a:xfrm>
          <a:prstGeom prst="ellipse">
            <a:avLst/>
          </a:prstGeom>
          <a:solidFill>
            <a:schemeClr val="tx1">
              <a:lumMod val="50000"/>
              <a:lumOff val="50000"/>
              <a:alpha val="6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08239" y="2829702"/>
            <a:ext cx="1433074" cy="584775"/>
          </a:xfrm>
          <a:prstGeom prst="rect">
            <a:avLst/>
          </a:prstGeom>
        </p:spPr>
        <p:txBody>
          <a:bodyPr wrap="square">
            <a:spAutoFit/>
          </a:bodyPr>
          <a:lstStyle/>
          <a:p>
            <a:pPr algn="ctr"/>
            <a:r>
              <a:rPr lang="en-US" altLang="zh-CN" sz="3200" dirty="0">
                <a:effectLst>
                  <a:outerShdw blurRad="50800" dist="38100" dir="2700000" algn="tl" rotWithShape="0">
                    <a:prstClr val="black">
                      <a:alpha val="16000"/>
                    </a:prstClr>
                  </a:outerShdw>
                </a:effectLst>
                <a:latin typeface="Arial Black" panose="020B0A04020102020204" pitchFamily="34" charset="0"/>
              </a:rPr>
              <a:t>45%</a:t>
            </a:r>
            <a:endParaRPr lang="zh-CN" altLang="en-US" sz="3200" dirty="0">
              <a:effectLst>
                <a:outerShdw blurRad="50800" dist="38100" dir="2700000" algn="tl" rotWithShape="0">
                  <a:prstClr val="black">
                    <a:alpha val="16000"/>
                  </a:prstClr>
                </a:outerShdw>
              </a:effectLst>
              <a:latin typeface="Arial Black" panose="020B0A04020102020204" pitchFamily="34" charset="0"/>
            </a:endParaRPr>
          </a:p>
        </p:txBody>
      </p:sp>
      <p:sp>
        <p:nvSpPr>
          <p:cNvPr id="11" name="TextBox 10"/>
          <p:cNvSpPr txBox="1"/>
          <p:nvPr/>
        </p:nvSpPr>
        <p:spPr>
          <a:xfrm>
            <a:off x="2965007" y="3961388"/>
            <a:ext cx="1410923" cy="338554"/>
          </a:xfrm>
          <a:prstGeom prst="rect">
            <a:avLst/>
          </a:prstGeom>
          <a:noFill/>
        </p:spPr>
        <p:txBody>
          <a:bodyPr wrap="square" rtlCol="0">
            <a:spAutoFit/>
          </a:bodyPr>
          <a:lstStyle/>
          <a:p>
            <a:pPr>
              <a:spcBef>
                <a:spcPct val="50000"/>
              </a:spcBef>
            </a:pPr>
            <a:r>
              <a:rPr lang="zh-CN" altLang="en-US" sz="1600" dirty="0">
                <a:solidFill>
                  <a:srgbClr val="000000"/>
                </a:solidFill>
                <a:ea typeface="宋体" panose="02010600030101010101" pitchFamily="2" charset="-122"/>
              </a:rPr>
              <a:t>在此添加标题</a:t>
            </a:r>
            <a:endParaRPr lang="en-US" altLang="zh-CN" sz="1600" dirty="0">
              <a:solidFill>
                <a:srgbClr val="000000"/>
              </a:solidFill>
              <a:ea typeface="宋体" panose="02010600030101010101" pitchFamily="2" charset="-122"/>
            </a:endParaRPr>
          </a:p>
        </p:txBody>
      </p:sp>
      <p:pic>
        <p:nvPicPr>
          <p:cNvPr id="12" name="Picture 2" descr="E:\水墨图表素材\24252 (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770" y="2252276"/>
            <a:ext cx="1816469" cy="1736015"/>
          </a:xfrm>
          <a:prstGeom prst="rect">
            <a:avLst/>
          </a:prstGeom>
          <a:noFill/>
          <a:extLst>
            <a:ext uri="{909E8E84-426E-40DD-AFC4-6F175D3DCCD1}">
              <a14:hiddenFill xmlns:a14="http://schemas.microsoft.com/office/drawing/2010/main">
                <a:solidFill>
                  <a:srgbClr val="FFFFFF"/>
                </a:solidFill>
              </a14:hiddenFill>
            </a:ext>
          </a:extLst>
        </p:spPr>
      </p:pic>
      <p:sp>
        <p:nvSpPr>
          <p:cNvPr id="13" name="椭圆 12"/>
          <p:cNvSpPr/>
          <p:nvPr/>
        </p:nvSpPr>
        <p:spPr>
          <a:xfrm>
            <a:off x="4306352" y="3468069"/>
            <a:ext cx="2641912" cy="696903"/>
          </a:xfrm>
          <a:prstGeom prst="ellipse">
            <a:avLst/>
          </a:prstGeom>
          <a:solidFill>
            <a:schemeClr val="tx1">
              <a:lumMod val="50000"/>
              <a:lumOff val="50000"/>
              <a:alpha val="6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836696" y="2829702"/>
            <a:ext cx="1433074" cy="584775"/>
          </a:xfrm>
          <a:prstGeom prst="rect">
            <a:avLst/>
          </a:prstGeom>
        </p:spPr>
        <p:txBody>
          <a:bodyPr wrap="square">
            <a:spAutoFit/>
          </a:bodyPr>
          <a:lstStyle/>
          <a:p>
            <a:pPr algn="ctr"/>
            <a:r>
              <a:rPr lang="en-US" altLang="zh-CN" sz="3200" dirty="0">
                <a:effectLst>
                  <a:outerShdw blurRad="50800" dist="38100" dir="2700000" algn="tl" rotWithShape="0">
                    <a:prstClr val="black">
                      <a:alpha val="16000"/>
                    </a:prstClr>
                  </a:outerShdw>
                </a:effectLst>
                <a:latin typeface="Arial Black" panose="020B0A04020102020204" pitchFamily="34" charset="0"/>
              </a:rPr>
              <a:t>65%</a:t>
            </a:r>
            <a:endParaRPr lang="zh-CN" altLang="en-US" sz="3200" dirty="0">
              <a:effectLst>
                <a:outerShdw blurRad="50800" dist="38100" dir="2700000" algn="tl" rotWithShape="0">
                  <a:prstClr val="black">
                    <a:alpha val="16000"/>
                  </a:prstClr>
                </a:outerShdw>
              </a:effectLst>
              <a:latin typeface="Arial Black" panose="020B0A04020102020204" pitchFamily="34" charset="0"/>
            </a:endParaRPr>
          </a:p>
        </p:txBody>
      </p:sp>
      <p:sp>
        <p:nvSpPr>
          <p:cNvPr id="15" name="TextBox 14"/>
          <p:cNvSpPr txBox="1"/>
          <p:nvPr/>
        </p:nvSpPr>
        <p:spPr>
          <a:xfrm>
            <a:off x="4893464" y="3961388"/>
            <a:ext cx="1410923" cy="338554"/>
          </a:xfrm>
          <a:prstGeom prst="rect">
            <a:avLst/>
          </a:prstGeom>
          <a:noFill/>
        </p:spPr>
        <p:txBody>
          <a:bodyPr wrap="square" rtlCol="0">
            <a:spAutoFit/>
          </a:bodyPr>
          <a:lstStyle/>
          <a:p>
            <a:pPr>
              <a:spcBef>
                <a:spcPct val="50000"/>
              </a:spcBef>
            </a:pPr>
            <a:r>
              <a:rPr lang="zh-CN" altLang="en-US" sz="1600" dirty="0">
                <a:solidFill>
                  <a:srgbClr val="000000"/>
                </a:solidFill>
                <a:ea typeface="宋体" panose="02010600030101010101" pitchFamily="2" charset="-122"/>
              </a:rPr>
              <a:t>在此添加标题</a:t>
            </a:r>
            <a:endParaRPr lang="en-US" altLang="zh-CN" sz="1600" dirty="0">
              <a:solidFill>
                <a:srgbClr val="000000"/>
              </a:solidFill>
              <a:ea typeface="宋体" panose="02010600030101010101" pitchFamily="2" charset="-122"/>
            </a:endParaRPr>
          </a:p>
        </p:txBody>
      </p:sp>
      <p:pic>
        <p:nvPicPr>
          <p:cNvPr id="16" name="Picture 2" descr="E:\水墨图表素材\24252 (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986" y="2252276"/>
            <a:ext cx="1816469" cy="1736015"/>
          </a:xfrm>
          <a:prstGeom prst="rect">
            <a:avLst/>
          </a:prstGeom>
          <a:noFill/>
          <a:extLst>
            <a:ext uri="{909E8E84-426E-40DD-AFC4-6F175D3DCCD1}">
              <a14:hiddenFill xmlns:a14="http://schemas.microsoft.com/office/drawing/2010/main">
                <a:solidFill>
                  <a:srgbClr val="FFFFFF"/>
                </a:solidFill>
              </a14:hiddenFill>
            </a:ext>
          </a:extLst>
        </p:spPr>
      </p:pic>
      <p:sp>
        <p:nvSpPr>
          <p:cNvPr id="17" name="椭圆 16"/>
          <p:cNvSpPr/>
          <p:nvPr/>
        </p:nvSpPr>
        <p:spPr>
          <a:xfrm>
            <a:off x="6250568" y="3468069"/>
            <a:ext cx="2641912" cy="696903"/>
          </a:xfrm>
          <a:prstGeom prst="ellipse">
            <a:avLst/>
          </a:prstGeom>
          <a:solidFill>
            <a:schemeClr val="tx1">
              <a:lumMod val="50000"/>
              <a:lumOff val="50000"/>
              <a:alpha val="6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780912" y="2829702"/>
            <a:ext cx="1433074" cy="584775"/>
          </a:xfrm>
          <a:prstGeom prst="rect">
            <a:avLst/>
          </a:prstGeom>
        </p:spPr>
        <p:txBody>
          <a:bodyPr wrap="square">
            <a:spAutoFit/>
          </a:bodyPr>
          <a:lstStyle/>
          <a:p>
            <a:pPr algn="ctr"/>
            <a:r>
              <a:rPr lang="en-US" altLang="zh-CN" sz="3200" dirty="0">
                <a:effectLst>
                  <a:outerShdw blurRad="50800" dist="38100" dir="2700000" algn="tl" rotWithShape="0">
                    <a:prstClr val="black">
                      <a:alpha val="16000"/>
                    </a:prstClr>
                  </a:outerShdw>
                </a:effectLst>
                <a:latin typeface="Arial Black" panose="020B0A04020102020204" pitchFamily="34" charset="0"/>
              </a:rPr>
              <a:t>85%</a:t>
            </a:r>
            <a:endParaRPr lang="zh-CN" altLang="en-US" sz="3200" dirty="0">
              <a:effectLst>
                <a:outerShdw blurRad="50800" dist="38100" dir="2700000" algn="tl" rotWithShape="0">
                  <a:prstClr val="black">
                    <a:alpha val="16000"/>
                  </a:prstClr>
                </a:outerShdw>
              </a:effectLst>
              <a:latin typeface="Arial Black" panose="020B0A04020102020204" pitchFamily="34" charset="0"/>
            </a:endParaRPr>
          </a:p>
        </p:txBody>
      </p:sp>
      <p:sp>
        <p:nvSpPr>
          <p:cNvPr id="19" name="TextBox 18"/>
          <p:cNvSpPr txBox="1"/>
          <p:nvPr/>
        </p:nvSpPr>
        <p:spPr>
          <a:xfrm>
            <a:off x="6837680" y="3961388"/>
            <a:ext cx="1410923" cy="338554"/>
          </a:xfrm>
          <a:prstGeom prst="rect">
            <a:avLst/>
          </a:prstGeom>
          <a:noFill/>
        </p:spPr>
        <p:txBody>
          <a:bodyPr wrap="square" rtlCol="0">
            <a:spAutoFit/>
          </a:bodyPr>
          <a:lstStyle/>
          <a:p>
            <a:pPr>
              <a:spcBef>
                <a:spcPct val="50000"/>
              </a:spcBef>
            </a:pPr>
            <a:r>
              <a:rPr lang="zh-CN" altLang="en-US" sz="1600" dirty="0">
                <a:solidFill>
                  <a:srgbClr val="000000"/>
                </a:solidFill>
                <a:ea typeface="宋体" panose="02010600030101010101" pitchFamily="2" charset="-122"/>
              </a:rPr>
              <a:t>在此添加标题</a:t>
            </a:r>
            <a:endParaRPr lang="en-US" altLang="zh-CN" sz="1600" dirty="0">
              <a:solidFill>
                <a:srgbClr val="000000"/>
              </a:solidFill>
              <a:ea typeface="宋体" panose="02010600030101010101" pitchFamily="2" charset="-122"/>
            </a:endParaRPr>
          </a:p>
        </p:txBody>
      </p:sp>
      <p:sp>
        <p:nvSpPr>
          <p:cNvPr id="20" name="Rectangle 29"/>
          <p:cNvSpPr>
            <a:spLocks noChangeArrowheads="1"/>
          </p:cNvSpPr>
          <p:nvPr/>
        </p:nvSpPr>
        <p:spPr bwMode="auto">
          <a:xfrm>
            <a:off x="539552" y="1045098"/>
            <a:ext cx="5779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defRPr/>
            </a:pPr>
            <a:r>
              <a:rPr lang="zh-CN" altLang="en-US" sz="1500" b="1" kern="0" dirty="0">
                <a:solidFill>
                  <a:srgbClr val="333333"/>
                </a:solidFill>
                <a:latin typeface="+mj-ea"/>
                <a:ea typeface="+mj-ea"/>
              </a:rPr>
              <a:t>◎单击此处添加段落文字内容</a:t>
            </a:r>
            <a:r>
              <a:rPr lang="zh-CN" altLang="en-US" sz="1500" b="1" kern="0" dirty="0">
                <a:solidFill>
                  <a:srgbClr val="333333"/>
                </a:solidFill>
                <a:latin typeface="+mj-ea"/>
              </a:rPr>
              <a:t>单击此处添加段落文字内容</a:t>
            </a:r>
            <a:endParaRPr lang="en-US" altLang="zh-CN" sz="1500" b="1" kern="0" dirty="0">
              <a:solidFill>
                <a:srgbClr val="333333"/>
              </a:solidFill>
              <a:latin typeface="+mj-ea"/>
            </a:endParaRPr>
          </a:p>
          <a:p>
            <a:pPr>
              <a:lnSpc>
                <a:spcPct val="120000"/>
              </a:lnSpc>
              <a:defRPr/>
            </a:pPr>
            <a:r>
              <a:rPr lang="zh-CN" altLang="en-US" sz="1500" b="1" kern="0" dirty="0">
                <a:solidFill>
                  <a:srgbClr val="333333"/>
                </a:solidFill>
                <a:latin typeface="+mj-ea"/>
              </a:rPr>
              <a:t>◎单击此处添加段落文字内容单击此文字处添加段落文字内容</a:t>
            </a:r>
          </a:p>
        </p:txBody>
      </p:sp>
      <p:sp>
        <p:nvSpPr>
          <p:cNvPr id="21"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P spid="10" grpId="0"/>
      <p:bldP spid="11" grpId="0"/>
      <p:bldP spid="13" grpId="0" animBg="1"/>
      <p:bldP spid="14" grpId="0"/>
      <p:bldP spid="15" grpId="0"/>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75348" y="3090109"/>
            <a:ext cx="4570488" cy="707541"/>
            <a:chOff x="1904607" y="2826872"/>
            <a:chExt cx="5332367" cy="825485"/>
          </a:xfrm>
        </p:grpSpPr>
        <p:sp>
          <p:nvSpPr>
            <p:cNvPr id="5" name="Line 2"/>
            <p:cNvSpPr>
              <a:spLocks noChangeShapeType="1"/>
            </p:cNvSpPr>
            <p:nvPr/>
          </p:nvSpPr>
          <p:spPr bwMode="auto">
            <a:xfrm flipH="1">
              <a:off x="4570790" y="2826872"/>
              <a:ext cx="1527" cy="825485"/>
            </a:xfrm>
            <a:prstGeom prst="line">
              <a:avLst/>
            </a:prstGeom>
            <a:noFill/>
            <a:ln w="19050" cap="rnd">
              <a:solidFill>
                <a:schemeClr val="tx1"/>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nvGrpSpPr>
            <p:cNvPr id="6" name="Group 27"/>
            <p:cNvGrpSpPr/>
            <p:nvPr/>
          </p:nvGrpSpPr>
          <p:grpSpPr bwMode="auto">
            <a:xfrm>
              <a:off x="1904607" y="3159705"/>
              <a:ext cx="5332367" cy="332833"/>
              <a:chOff x="1066" y="2659"/>
              <a:chExt cx="3492" cy="227"/>
            </a:xfrm>
          </p:grpSpPr>
          <p:sp>
            <p:nvSpPr>
              <p:cNvPr id="7" name="Line 15"/>
              <p:cNvSpPr>
                <a:spLocks noChangeShapeType="1"/>
              </p:cNvSpPr>
              <p:nvPr/>
            </p:nvSpPr>
            <p:spPr bwMode="auto">
              <a:xfrm>
                <a:off x="1066" y="2659"/>
                <a:ext cx="3492" cy="0"/>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8" name="Line 16"/>
              <p:cNvSpPr>
                <a:spLocks noChangeShapeType="1"/>
              </p:cNvSpPr>
              <p:nvPr/>
            </p:nvSpPr>
            <p:spPr bwMode="auto">
              <a:xfrm>
                <a:off x="1066" y="2659"/>
                <a:ext cx="0" cy="227"/>
              </a:xfrm>
              <a:prstGeom prst="line">
                <a:avLst/>
              </a:prstGeom>
              <a:noFill/>
              <a:ln w="190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9" name="Line 17"/>
              <p:cNvSpPr>
                <a:spLocks noChangeShapeType="1"/>
              </p:cNvSpPr>
              <p:nvPr/>
            </p:nvSpPr>
            <p:spPr bwMode="auto">
              <a:xfrm>
                <a:off x="4558" y="2659"/>
                <a:ext cx="0" cy="227"/>
              </a:xfrm>
              <a:prstGeom prst="line">
                <a:avLst/>
              </a:prstGeom>
              <a:noFill/>
              <a:ln w="190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grpSp>
      <p:grpSp>
        <p:nvGrpSpPr>
          <p:cNvPr id="10" name="组合 9"/>
          <p:cNvGrpSpPr/>
          <p:nvPr/>
        </p:nvGrpSpPr>
        <p:grpSpPr>
          <a:xfrm>
            <a:off x="2275348" y="1822205"/>
            <a:ext cx="4570488" cy="820507"/>
            <a:chOff x="1904607" y="1347614"/>
            <a:chExt cx="5332367" cy="957282"/>
          </a:xfrm>
        </p:grpSpPr>
        <p:sp>
          <p:nvSpPr>
            <p:cNvPr id="11" name="Line 18"/>
            <p:cNvSpPr>
              <a:spLocks noChangeShapeType="1"/>
            </p:cNvSpPr>
            <p:nvPr/>
          </p:nvSpPr>
          <p:spPr bwMode="auto">
            <a:xfrm>
              <a:off x="4570790" y="1347614"/>
              <a:ext cx="1528" cy="957282"/>
            </a:xfrm>
            <a:prstGeom prst="line">
              <a:avLst/>
            </a:prstGeom>
            <a:noFill/>
            <a:ln w="19050" cap="rnd">
              <a:solidFill>
                <a:schemeClr val="tx1"/>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nvGrpSpPr>
            <p:cNvPr id="12" name="Group 26"/>
            <p:cNvGrpSpPr/>
            <p:nvPr/>
          </p:nvGrpSpPr>
          <p:grpSpPr bwMode="auto">
            <a:xfrm>
              <a:off x="1904607" y="1488208"/>
              <a:ext cx="5332367" cy="473591"/>
              <a:chOff x="1156" y="1519"/>
              <a:chExt cx="3492" cy="323"/>
            </a:xfrm>
          </p:grpSpPr>
          <p:sp>
            <p:nvSpPr>
              <p:cNvPr id="13" name="Line 19"/>
              <p:cNvSpPr>
                <a:spLocks noChangeShapeType="1"/>
              </p:cNvSpPr>
              <p:nvPr/>
            </p:nvSpPr>
            <p:spPr bwMode="auto">
              <a:xfrm>
                <a:off x="1156" y="1519"/>
                <a:ext cx="3492" cy="0"/>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nvGrpSpPr>
              <p:cNvPr id="14" name="Group 20"/>
              <p:cNvGrpSpPr/>
              <p:nvPr/>
            </p:nvGrpSpPr>
            <p:grpSpPr bwMode="auto">
              <a:xfrm>
                <a:off x="1156" y="1519"/>
                <a:ext cx="3492" cy="323"/>
                <a:chOff x="1066" y="1519"/>
                <a:chExt cx="3492" cy="227"/>
              </a:xfrm>
            </p:grpSpPr>
            <p:sp>
              <p:nvSpPr>
                <p:cNvPr id="15" name="Line 21"/>
                <p:cNvSpPr>
                  <a:spLocks noChangeShapeType="1"/>
                </p:cNvSpPr>
                <p:nvPr/>
              </p:nvSpPr>
              <p:spPr bwMode="auto">
                <a:xfrm>
                  <a:off x="1066" y="1519"/>
                  <a:ext cx="0" cy="227"/>
                </a:xfrm>
                <a:prstGeom prst="line">
                  <a:avLst/>
                </a:prstGeom>
                <a:noFill/>
                <a:ln w="190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16" name="Line 22"/>
                <p:cNvSpPr>
                  <a:spLocks noChangeShapeType="1"/>
                </p:cNvSpPr>
                <p:nvPr/>
              </p:nvSpPr>
              <p:spPr bwMode="auto">
                <a:xfrm>
                  <a:off x="4558" y="1519"/>
                  <a:ext cx="0" cy="227"/>
                </a:xfrm>
                <a:prstGeom prst="line">
                  <a:avLst/>
                </a:prstGeom>
                <a:noFill/>
                <a:ln w="190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grpSp>
      </p:grpSp>
      <p:grpSp>
        <p:nvGrpSpPr>
          <p:cNvPr id="17" name="组合 16"/>
          <p:cNvGrpSpPr/>
          <p:nvPr/>
        </p:nvGrpSpPr>
        <p:grpSpPr>
          <a:xfrm>
            <a:off x="2833477" y="899954"/>
            <a:ext cx="3239468" cy="1045690"/>
            <a:chOff x="2627784" y="-92546"/>
            <a:chExt cx="3779472" cy="1220001"/>
          </a:xfrm>
        </p:grpSpPr>
        <p:pic>
          <p:nvPicPr>
            <p:cNvPr id="18" name="Picture 3" descr="E:\水墨图表素材\02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92546"/>
              <a:ext cx="3779472" cy="1220001"/>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3606857" y="270944"/>
              <a:ext cx="2031325" cy="369332"/>
            </a:xfrm>
            <a:prstGeom prst="rect">
              <a:avLst/>
            </a:prstGeom>
          </p:spPr>
          <p:txBody>
            <a:bodyPr wrap="none">
              <a:spAutoFit/>
            </a:bodyPr>
            <a:lstStyle/>
            <a:p>
              <a:pPr algn="ctr">
                <a:defRPr/>
              </a:pPr>
              <a:r>
                <a:rPr lang="zh-CN" altLang="en-US" b="1" kern="0" dirty="0">
                  <a:latin typeface="+mj-ea"/>
                </a:rPr>
                <a:t>单击添加标题文字</a:t>
              </a:r>
            </a:p>
          </p:txBody>
        </p:sp>
      </p:grpSp>
      <p:grpSp>
        <p:nvGrpSpPr>
          <p:cNvPr id="20" name="组合 19"/>
          <p:cNvGrpSpPr/>
          <p:nvPr/>
        </p:nvGrpSpPr>
        <p:grpSpPr>
          <a:xfrm>
            <a:off x="1043608" y="2318383"/>
            <a:ext cx="6850879" cy="915144"/>
            <a:chOff x="1043608" y="2177466"/>
            <a:chExt cx="6850879" cy="915144"/>
          </a:xfrm>
        </p:grpSpPr>
        <p:grpSp>
          <p:nvGrpSpPr>
            <p:cNvPr id="21" name="组合 20"/>
            <p:cNvGrpSpPr/>
            <p:nvPr/>
          </p:nvGrpSpPr>
          <p:grpSpPr>
            <a:xfrm>
              <a:off x="1043608" y="2177466"/>
              <a:ext cx="2326341" cy="739144"/>
              <a:chOff x="2627784" y="-92546"/>
              <a:chExt cx="3779472" cy="1220001"/>
            </a:xfrm>
          </p:grpSpPr>
          <p:pic>
            <p:nvPicPr>
              <p:cNvPr id="28" name="Picture 3" descr="E:\水墨图表素材\02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92546"/>
                <a:ext cx="3779472" cy="1220001"/>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3305781" y="248422"/>
                <a:ext cx="2633477" cy="508004"/>
              </a:xfrm>
              <a:prstGeom prst="rect">
                <a:avLst/>
              </a:prstGeom>
            </p:spPr>
            <p:txBody>
              <a:bodyPr wrap="none">
                <a:spAutoFit/>
              </a:bodyPr>
              <a:lstStyle/>
              <a:p>
                <a:pPr algn="ctr">
                  <a:defRPr/>
                </a:pPr>
                <a:r>
                  <a:rPr lang="zh-CN" altLang="en-US" sz="1400" b="1" kern="0" dirty="0">
                    <a:latin typeface="+mj-ea"/>
                  </a:rPr>
                  <a:t>单击添加标题文字</a:t>
                </a:r>
              </a:p>
            </p:txBody>
          </p:sp>
        </p:grpSp>
        <p:grpSp>
          <p:nvGrpSpPr>
            <p:cNvPr id="22" name="组合 21"/>
            <p:cNvGrpSpPr/>
            <p:nvPr/>
          </p:nvGrpSpPr>
          <p:grpSpPr>
            <a:xfrm>
              <a:off x="5568146" y="2177466"/>
              <a:ext cx="2326341" cy="739144"/>
              <a:chOff x="2627784" y="-92546"/>
              <a:chExt cx="3779472" cy="1220001"/>
            </a:xfrm>
          </p:grpSpPr>
          <p:pic>
            <p:nvPicPr>
              <p:cNvPr id="26" name="Picture 3" descr="E:\水墨图表素材\02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92546"/>
                <a:ext cx="3779472" cy="1220001"/>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3305781" y="248422"/>
                <a:ext cx="2633477" cy="508004"/>
              </a:xfrm>
              <a:prstGeom prst="rect">
                <a:avLst/>
              </a:prstGeom>
            </p:spPr>
            <p:txBody>
              <a:bodyPr wrap="none">
                <a:spAutoFit/>
              </a:bodyPr>
              <a:lstStyle/>
              <a:p>
                <a:pPr algn="ctr">
                  <a:defRPr/>
                </a:pPr>
                <a:r>
                  <a:rPr lang="zh-CN" altLang="en-US" sz="1400" b="1" kern="0" dirty="0">
                    <a:latin typeface="+mj-ea"/>
                  </a:rPr>
                  <a:t>单击添加标题文字</a:t>
                </a:r>
              </a:p>
            </p:txBody>
          </p:sp>
        </p:grpSp>
        <p:grpSp>
          <p:nvGrpSpPr>
            <p:cNvPr id="23" name="组合 22"/>
            <p:cNvGrpSpPr/>
            <p:nvPr/>
          </p:nvGrpSpPr>
          <p:grpSpPr>
            <a:xfrm>
              <a:off x="3327234" y="2353466"/>
              <a:ext cx="2326341" cy="739144"/>
              <a:chOff x="2627784" y="-92546"/>
              <a:chExt cx="3779472" cy="1220001"/>
            </a:xfrm>
          </p:grpSpPr>
          <p:pic>
            <p:nvPicPr>
              <p:cNvPr id="24" name="Picture 3" descr="E:\水墨图表素材\02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92546"/>
                <a:ext cx="3779472" cy="1220001"/>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305781" y="248422"/>
                <a:ext cx="2633477" cy="508004"/>
              </a:xfrm>
              <a:prstGeom prst="rect">
                <a:avLst/>
              </a:prstGeom>
            </p:spPr>
            <p:txBody>
              <a:bodyPr wrap="none">
                <a:spAutoFit/>
              </a:bodyPr>
              <a:lstStyle/>
              <a:p>
                <a:pPr algn="ctr">
                  <a:defRPr/>
                </a:pPr>
                <a:r>
                  <a:rPr lang="zh-CN" altLang="en-US" sz="1400" b="1" kern="0" dirty="0">
                    <a:latin typeface="+mj-ea"/>
                  </a:rPr>
                  <a:t>单击添加标题文字</a:t>
                </a:r>
              </a:p>
            </p:txBody>
          </p:sp>
        </p:grpSp>
      </p:grpSp>
      <p:grpSp>
        <p:nvGrpSpPr>
          <p:cNvPr id="30" name="组合 29"/>
          <p:cNvGrpSpPr/>
          <p:nvPr/>
        </p:nvGrpSpPr>
        <p:grpSpPr>
          <a:xfrm>
            <a:off x="1127737" y="3583098"/>
            <a:ext cx="6788883" cy="1292908"/>
            <a:chOff x="1127737" y="3442181"/>
            <a:chExt cx="6788883" cy="1292908"/>
          </a:xfrm>
        </p:grpSpPr>
        <p:grpSp>
          <p:nvGrpSpPr>
            <p:cNvPr id="31" name="组合 30"/>
            <p:cNvGrpSpPr/>
            <p:nvPr/>
          </p:nvGrpSpPr>
          <p:grpSpPr>
            <a:xfrm>
              <a:off x="1127737" y="3442181"/>
              <a:ext cx="2221081" cy="1201649"/>
              <a:chOff x="565694" y="3508512"/>
              <a:chExt cx="2591325" cy="1401958"/>
            </a:xfrm>
          </p:grpSpPr>
          <p:pic>
            <p:nvPicPr>
              <p:cNvPr id="38" name="Picture 2" descr="E:\水墨图表素材\45634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94" y="3508512"/>
                <a:ext cx="2591325" cy="1401958"/>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822904" y="3867894"/>
                <a:ext cx="2154214" cy="509971"/>
              </a:xfrm>
              <a:prstGeom prst="rect">
                <a:avLst/>
              </a:prstGeom>
            </p:spPr>
            <p:txBody>
              <a:bodyPr wrap="square">
                <a:spAutoFit/>
              </a:bodyPr>
              <a:lstStyle/>
              <a:p>
                <a:pPr algn="ctr">
                  <a:lnSpc>
                    <a:spcPct val="120000"/>
                  </a:lnSpc>
                  <a:defRPr/>
                </a:pPr>
                <a:r>
                  <a:rPr lang="zh-CN" altLang="en-US" sz="1000" kern="0" dirty="0">
                    <a:solidFill>
                      <a:sysClr val="windowText" lastClr="000000"/>
                    </a:solidFill>
                    <a:latin typeface="+mj-ea"/>
                  </a:rPr>
                  <a:t>单击此处添加段落文字内容</a:t>
                </a:r>
              </a:p>
              <a:p>
                <a:pPr algn="ctr">
                  <a:lnSpc>
                    <a:spcPct val="120000"/>
                  </a:lnSpc>
                  <a:defRPr/>
                </a:pPr>
                <a:r>
                  <a:rPr lang="zh-CN" altLang="en-US" sz="1000" kern="0" dirty="0">
                    <a:solidFill>
                      <a:sysClr val="windowText" lastClr="000000"/>
                    </a:solidFill>
                    <a:latin typeface="+mj-ea"/>
                  </a:rPr>
                  <a:t>单击此处添加段落文字内容</a:t>
                </a:r>
              </a:p>
            </p:txBody>
          </p:sp>
        </p:grpSp>
        <p:grpSp>
          <p:nvGrpSpPr>
            <p:cNvPr id="32" name="组合 31"/>
            <p:cNvGrpSpPr/>
            <p:nvPr/>
          </p:nvGrpSpPr>
          <p:grpSpPr>
            <a:xfrm>
              <a:off x="3424995" y="3533440"/>
              <a:ext cx="2221081" cy="1201649"/>
              <a:chOff x="573425" y="3508512"/>
              <a:chExt cx="2591325" cy="1401958"/>
            </a:xfrm>
          </p:grpSpPr>
          <p:pic>
            <p:nvPicPr>
              <p:cNvPr id="36" name="Picture 2" descr="E:\水墨图表素材\45634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25" y="3508512"/>
                <a:ext cx="2591325" cy="1401958"/>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822904" y="3867894"/>
                <a:ext cx="2154214" cy="509971"/>
              </a:xfrm>
              <a:prstGeom prst="rect">
                <a:avLst/>
              </a:prstGeom>
            </p:spPr>
            <p:txBody>
              <a:bodyPr wrap="square">
                <a:spAutoFit/>
              </a:bodyPr>
              <a:lstStyle/>
              <a:p>
                <a:pPr algn="ctr">
                  <a:lnSpc>
                    <a:spcPct val="120000"/>
                  </a:lnSpc>
                  <a:defRPr/>
                </a:pPr>
                <a:r>
                  <a:rPr lang="zh-CN" altLang="en-US" sz="1000" kern="0" dirty="0">
                    <a:solidFill>
                      <a:sysClr val="windowText" lastClr="000000"/>
                    </a:solidFill>
                    <a:latin typeface="+mj-ea"/>
                  </a:rPr>
                  <a:t>单击此处添加段落文字内容</a:t>
                </a:r>
              </a:p>
              <a:p>
                <a:pPr algn="ctr">
                  <a:lnSpc>
                    <a:spcPct val="120000"/>
                  </a:lnSpc>
                  <a:defRPr/>
                </a:pPr>
                <a:r>
                  <a:rPr lang="zh-CN" altLang="en-US" sz="1000" kern="0" dirty="0">
                    <a:solidFill>
                      <a:sysClr val="windowText" lastClr="000000"/>
                    </a:solidFill>
                    <a:latin typeface="+mj-ea"/>
                  </a:rPr>
                  <a:t>单击此处添加段落文字内容</a:t>
                </a:r>
              </a:p>
            </p:txBody>
          </p:sp>
        </p:grpSp>
        <p:grpSp>
          <p:nvGrpSpPr>
            <p:cNvPr id="33" name="组合 32"/>
            <p:cNvGrpSpPr/>
            <p:nvPr/>
          </p:nvGrpSpPr>
          <p:grpSpPr>
            <a:xfrm>
              <a:off x="5695539" y="3442181"/>
              <a:ext cx="2221081" cy="1201649"/>
              <a:chOff x="557963" y="3508512"/>
              <a:chExt cx="2591325" cy="1401958"/>
            </a:xfrm>
          </p:grpSpPr>
          <p:pic>
            <p:nvPicPr>
              <p:cNvPr id="34" name="Picture 2" descr="E:\水墨图表素材\45634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 y="3508512"/>
                <a:ext cx="2591325" cy="1401958"/>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822904" y="3867894"/>
                <a:ext cx="2154214" cy="509971"/>
              </a:xfrm>
              <a:prstGeom prst="rect">
                <a:avLst/>
              </a:prstGeom>
            </p:spPr>
            <p:txBody>
              <a:bodyPr wrap="square">
                <a:spAutoFit/>
              </a:bodyPr>
              <a:lstStyle/>
              <a:p>
                <a:pPr algn="ctr">
                  <a:lnSpc>
                    <a:spcPct val="120000"/>
                  </a:lnSpc>
                  <a:defRPr/>
                </a:pPr>
                <a:r>
                  <a:rPr lang="zh-CN" altLang="en-US" sz="1000" kern="0" dirty="0">
                    <a:solidFill>
                      <a:sysClr val="windowText" lastClr="000000"/>
                    </a:solidFill>
                    <a:latin typeface="+mj-ea"/>
                  </a:rPr>
                  <a:t>单击此处添加段落文字内容</a:t>
                </a:r>
              </a:p>
              <a:p>
                <a:pPr algn="ctr">
                  <a:lnSpc>
                    <a:spcPct val="120000"/>
                  </a:lnSpc>
                  <a:defRPr/>
                </a:pPr>
                <a:r>
                  <a:rPr lang="zh-CN" altLang="en-US" sz="1000" kern="0" dirty="0">
                    <a:solidFill>
                      <a:sysClr val="windowText" lastClr="000000"/>
                    </a:solidFill>
                    <a:latin typeface="+mj-ea"/>
                  </a:rPr>
                  <a:t>单击此处添加段落文字内容</a:t>
                </a:r>
              </a:p>
            </p:txBody>
          </p:sp>
        </p:grpSp>
      </p:grpSp>
      <p:sp>
        <p:nvSpPr>
          <p:cNvPr id="40"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65052" y="3760950"/>
            <a:ext cx="6935340" cy="971040"/>
            <a:chOff x="1165052" y="3472918"/>
            <a:chExt cx="6935340" cy="971040"/>
          </a:xfrm>
        </p:grpSpPr>
        <p:sp>
          <p:nvSpPr>
            <p:cNvPr id="5" name="矩形 26"/>
            <p:cNvSpPr>
              <a:spLocks noChangeArrowheads="1"/>
            </p:cNvSpPr>
            <p:nvPr/>
          </p:nvSpPr>
          <p:spPr bwMode="auto">
            <a:xfrm>
              <a:off x="1165052" y="3472918"/>
              <a:ext cx="2117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mj-ea"/>
                  <a:ea typeface="+mj-ea"/>
                </a:rPr>
                <a:t>点击添加文字点击添加文字点击添加文字点击添加文字点击添加文字点击添加文字点击添加</a:t>
              </a:r>
            </a:p>
          </p:txBody>
        </p:sp>
        <p:sp>
          <p:nvSpPr>
            <p:cNvPr id="6" name="矩形 26"/>
            <p:cNvSpPr>
              <a:spLocks noChangeArrowheads="1"/>
            </p:cNvSpPr>
            <p:nvPr/>
          </p:nvSpPr>
          <p:spPr bwMode="auto">
            <a:xfrm>
              <a:off x="3506126" y="3479739"/>
              <a:ext cx="2117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mj-ea"/>
                  <a:ea typeface="+mj-ea"/>
                </a:rPr>
                <a:t>点击添加文字点击添加文字点击添加文字点击添加文字点击添加文字点击添加文字点击添加</a:t>
              </a:r>
            </a:p>
          </p:txBody>
        </p:sp>
        <p:sp>
          <p:nvSpPr>
            <p:cNvPr id="7" name="矩形 26"/>
            <p:cNvSpPr>
              <a:spLocks noChangeArrowheads="1"/>
            </p:cNvSpPr>
            <p:nvPr/>
          </p:nvSpPr>
          <p:spPr bwMode="auto">
            <a:xfrm>
              <a:off x="5982667" y="3489851"/>
              <a:ext cx="2117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mj-ea"/>
                  <a:ea typeface="+mj-ea"/>
                </a:rPr>
                <a:t>点击添加文字点击添加文字点击添加文字点击添加文字点击添加文字点击添加文字点击添加</a:t>
              </a:r>
            </a:p>
          </p:txBody>
        </p:sp>
      </p:grpSp>
      <p:pic>
        <p:nvPicPr>
          <p:cNvPr id="8" name="Picture 3" descr="E:\水墨图表素材\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01" y="885140"/>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水墨图表素材\53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406" y="1419622"/>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9"/>
          <p:cNvSpPr txBox="1">
            <a:spLocks noChangeArrowheads="1"/>
          </p:cNvSpPr>
          <p:nvPr/>
        </p:nvSpPr>
        <p:spPr bwMode="auto">
          <a:xfrm>
            <a:off x="880924" y="1455299"/>
            <a:ext cx="886669"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2500" b="1" dirty="0">
                <a:solidFill>
                  <a:schemeClr val="bg1"/>
                </a:solidFill>
                <a:latin typeface="Adobe 黑体 Std R" pitchFamily="34" charset="-122"/>
                <a:ea typeface="Adobe 黑体 Std R" pitchFamily="34" charset="-122"/>
              </a:rPr>
              <a:t>1</a:t>
            </a:r>
            <a:endParaRPr lang="zh-CN" altLang="en-US" sz="2500" b="1" dirty="0">
              <a:solidFill>
                <a:schemeClr val="bg1"/>
              </a:solidFill>
              <a:latin typeface="Adobe 黑体 Std R" pitchFamily="34" charset="-122"/>
              <a:ea typeface="Adobe 黑体 Std R" pitchFamily="34" charset="-122"/>
            </a:endParaRPr>
          </a:p>
        </p:txBody>
      </p:sp>
      <p:sp>
        <p:nvSpPr>
          <p:cNvPr id="11" name="Text Box 39"/>
          <p:cNvSpPr txBox="1">
            <a:spLocks noChangeArrowheads="1"/>
          </p:cNvSpPr>
          <p:nvPr/>
        </p:nvSpPr>
        <p:spPr bwMode="auto">
          <a:xfrm>
            <a:off x="1339999" y="1923678"/>
            <a:ext cx="1647825"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7030A0"/>
              </a:buClr>
            </a:pPr>
            <a:r>
              <a:rPr lang="zh-CN" altLang="en-US" sz="1200" dirty="0">
                <a:latin typeface="+mj-ea"/>
                <a:ea typeface="+mj-ea"/>
              </a:rPr>
              <a:t>点击此处添加您要的内容文字点击此处添加您要的内容文字</a:t>
            </a:r>
          </a:p>
        </p:txBody>
      </p:sp>
      <p:pic>
        <p:nvPicPr>
          <p:cNvPr id="12" name="Picture 3" descr="E:\水墨图表素材\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191" y="885140"/>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水墨图表素材\53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5696" y="1419622"/>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9"/>
          <p:cNvSpPr txBox="1">
            <a:spLocks noChangeArrowheads="1"/>
          </p:cNvSpPr>
          <p:nvPr/>
        </p:nvSpPr>
        <p:spPr bwMode="auto">
          <a:xfrm>
            <a:off x="3296214" y="1455299"/>
            <a:ext cx="886669"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2500" b="1" dirty="0">
                <a:solidFill>
                  <a:schemeClr val="bg1"/>
                </a:solidFill>
                <a:latin typeface="Adobe 黑体 Std R" pitchFamily="34" charset="-122"/>
                <a:ea typeface="Adobe 黑体 Std R" pitchFamily="34" charset="-122"/>
              </a:rPr>
              <a:t>2</a:t>
            </a:r>
            <a:endParaRPr lang="zh-CN" altLang="en-US" sz="2500" b="1" dirty="0">
              <a:solidFill>
                <a:schemeClr val="bg1"/>
              </a:solidFill>
              <a:latin typeface="Adobe 黑体 Std R" pitchFamily="34" charset="-122"/>
              <a:ea typeface="Adobe 黑体 Std R" pitchFamily="34" charset="-122"/>
            </a:endParaRPr>
          </a:p>
        </p:txBody>
      </p:sp>
      <p:sp>
        <p:nvSpPr>
          <p:cNvPr id="15" name="Text Box 39"/>
          <p:cNvSpPr txBox="1">
            <a:spLocks noChangeArrowheads="1"/>
          </p:cNvSpPr>
          <p:nvPr/>
        </p:nvSpPr>
        <p:spPr bwMode="auto">
          <a:xfrm>
            <a:off x="3755289" y="1923678"/>
            <a:ext cx="1647825"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7030A0"/>
              </a:buClr>
            </a:pPr>
            <a:r>
              <a:rPr lang="zh-CN" altLang="en-US" sz="1200" dirty="0">
                <a:latin typeface="+mj-ea"/>
                <a:ea typeface="+mj-ea"/>
              </a:rPr>
              <a:t>点击此处添加您要的内容文字点击此处添加您要的内容文字</a:t>
            </a:r>
          </a:p>
        </p:txBody>
      </p:sp>
      <p:pic>
        <p:nvPicPr>
          <p:cNvPr id="16" name="Picture 3" descr="E:\水墨图表素材\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5339" y="885140"/>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水墨图表素材\53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1844" y="1419622"/>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39"/>
          <p:cNvSpPr txBox="1">
            <a:spLocks noChangeArrowheads="1"/>
          </p:cNvSpPr>
          <p:nvPr/>
        </p:nvSpPr>
        <p:spPr bwMode="auto">
          <a:xfrm>
            <a:off x="5662362" y="1455299"/>
            <a:ext cx="886669"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2500" b="1" dirty="0">
                <a:solidFill>
                  <a:schemeClr val="bg1"/>
                </a:solidFill>
                <a:latin typeface="Adobe 黑体 Std R" pitchFamily="34" charset="-122"/>
                <a:ea typeface="Adobe 黑体 Std R" pitchFamily="34" charset="-122"/>
              </a:rPr>
              <a:t>3</a:t>
            </a:r>
            <a:endParaRPr lang="zh-CN" altLang="en-US" sz="2500" b="1" dirty="0">
              <a:solidFill>
                <a:schemeClr val="bg1"/>
              </a:solidFill>
              <a:latin typeface="Adobe 黑体 Std R" pitchFamily="34" charset="-122"/>
              <a:ea typeface="Adobe 黑体 Std R" pitchFamily="34" charset="-122"/>
            </a:endParaRPr>
          </a:p>
        </p:txBody>
      </p:sp>
      <p:sp>
        <p:nvSpPr>
          <p:cNvPr id="19" name="Text Box 39"/>
          <p:cNvSpPr txBox="1">
            <a:spLocks noChangeArrowheads="1"/>
          </p:cNvSpPr>
          <p:nvPr/>
        </p:nvSpPr>
        <p:spPr bwMode="auto">
          <a:xfrm>
            <a:off x="6121437" y="1923678"/>
            <a:ext cx="1647825"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7030A0"/>
              </a:buClr>
            </a:pPr>
            <a:r>
              <a:rPr lang="zh-CN" altLang="en-US" sz="1200" dirty="0">
                <a:latin typeface="+mj-ea"/>
                <a:ea typeface="+mj-ea"/>
              </a:rPr>
              <a:t>点击此处添加您要的内容文字点击此处添加您要的内容文字</a:t>
            </a:r>
          </a:p>
        </p:txBody>
      </p:sp>
      <p:sp>
        <p:nvSpPr>
          <p:cNvPr id="20"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31"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childTnLst>
                          </p:cTn>
                        </p:par>
                        <p:par>
                          <p:cTn id="57" fill="hold">
                            <p:stCondLst>
                              <p:cond delay="8000"/>
                            </p:stCondLst>
                            <p:childTnLst>
                              <p:par>
                                <p:cTn id="58" presetID="10"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p:stCondLst>
                              <p:cond delay="8500"/>
                            </p:stCondLst>
                            <p:childTnLst>
                              <p:par>
                                <p:cTn id="62" presetID="42"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par>
                          <p:cTn id="67" fill="hold">
                            <p:stCondLst>
                              <p:cond delay="9500"/>
                            </p:stCondLst>
                            <p:childTnLst>
                              <p:par>
                                <p:cTn id="68" presetID="42"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47" presetClass="entr" presetSubtype="0" fill="hold"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水墨图表素材\1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509" y="1086292"/>
            <a:ext cx="1058998" cy="1097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水墨图表素材\1454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98534" y="2083113"/>
            <a:ext cx="2005315" cy="2504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2"/>
          <p:cNvSpPr txBox="1">
            <a:spLocks noChangeArrowheads="1"/>
          </p:cNvSpPr>
          <p:nvPr/>
        </p:nvSpPr>
        <p:spPr bwMode="auto">
          <a:xfrm rot="16200000">
            <a:off x="1899150" y="1382226"/>
            <a:ext cx="954107" cy="49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5000" b="1" i="0" u="none" strike="noStrike" kern="0" cap="none" spc="0" normalizeH="0" baseline="0" noProof="0" dirty="0">
                <a:ln>
                  <a:noFill/>
                </a:ln>
                <a:solidFill>
                  <a:sysClr val="windowText" lastClr="000000"/>
                </a:solidFill>
                <a:effectLst/>
                <a:uLnTx/>
                <a:uFillTx/>
              </a:rPr>
              <a:t>1</a:t>
            </a:r>
            <a:endParaRPr kumimoji="0" lang="zh-CN" altLang="en-US" sz="5000" b="1" i="0" u="none" strike="noStrike" kern="0" cap="none" spc="0" normalizeH="0" baseline="0" noProof="0" dirty="0">
              <a:ln>
                <a:noFill/>
              </a:ln>
              <a:solidFill>
                <a:sysClr val="windowText" lastClr="000000"/>
              </a:solidFill>
              <a:effectLst/>
              <a:uLnTx/>
              <a:uFillTx/>
            </a:endParaRPr>
          </a:p>
        </p:txBody>
      </p:sp>
      <p:sp>
        <p:nvSpPr>
          <p:cNvPr id="7" name="矩形 6"/>
          <p:cNvSpPr/>
          <p:nvPr/>
        </p:nvSpPr>
        <p:spPr>
          <a:xfrm>
            <a:off x="1603284" y="2761004"/>
            <a:ext cx="1429357" cy="1477328"/>
          </a:xfrm>
          <a:prstGeom prst="rect">
            <a:avLst/>
          </a:prstGeom>
        </p:spPr>
        <p:txBody>
          <a:bodyPr wrap="square">
            <a:spAutoFit/>
          </a:bodyPr>
          <a:lstStyle/>
          <a:p>
            <a:pPr>
              <a:spcBef>
                <a:spcPct val="50000"/>
              </a:spcBef>
              <a:defRPr/>
            </a:pPr>
            <a:r>
              <a:rPr lang="zh-CN" altLang="en-US" sz="1500" dirty="0"/>
              <a:t>这里输入文本这里输入文本</a:t>
            </a:r>
            <a:endParaRPr lang="en-US" altLang="zh-CN" sz="1500" dirty="0"/>
          </a:p>
          <a:p>
            <a:pPr>
              <a:spcBef>
                <a:spcPct val="50000"/>
              </a:spcBef>
              <a:defRPr/>
            </a:pPr>
            <a:r>
              <a:rPr lang="zh-CN" altLang="en-US" sz="1500" dirty="0"/>
              <a:t>这里输入文本这里输入文本</a:t>
            </a:r>
            <a:endParaRPr lang="en-US" altLang="zh-CN" sz="1500" dirty="0"/>
          </a:p>
          <a:p>
            <a:pPr>
              <a:spcBef>
                <a:spcPct val="50000"/>
              </a:spcBef>
              <a:defRPr/>
            </a:pPr>
            <a:endParaRPr lang="en-US" altLang="zh-CN" sz="1500" dirty="0"/>
          </a:p>
        </p:txBody>
      </p:sp>
      <p:pic>
        <p:nvPicPr>
          <p:cNvPr id="8" name="Picture 3" descr="E:\水墨图表素材\1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3756" y="1086292"/>
            <a:ext cx="1058998" cy="10979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水墨图表素材\1454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30781" y="2083113"/>
            <a:ext cx="2005315" cy="25048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2"/>
          <p:cNvSpPr txBox="1">
            <a:spLocks noChangeArrowheads="1"/>
          </p:cNvSpPr>
          <p:nvPr/>
        </p:nvSpPr>
        <p:spPr bwMode="auto">
          <a:xfrm rot="16200000">
            <a:off x="4131397" y="1382226"/>
            <a:ext cx="954107" cy="49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5000" b="1" i="0" u="none" strike="noStrike" kern="0" cap="none" spc="0" normalizeH="0" baseline="0" noProof="0" dirty="0">
                <a:ln>
                  <a:noFill/>
                </a:ln>
                <a:solidFill>
                  <a:sysClr val="windowText" lastClr="000000"/>
                </a:solidFill>
                <a:effectLst/>
                <a:uLnTx/>
                <a:uFillTx/>
              </a:rPr>
              <a:t>2</a:t>
            </a:r>
            <a:endParaRPr kumimoji="0" lang="zh-CN" altLang="en-US" sz="5000" b="1" i="0" u="none" strike="noStrike" kern="0" cap="none" spc="0" normalizeH="0" baseline="0" noProof="0" dirty="0">
              <a:ln>
                <a:noFill/>
              </a:ln>
              <a:solidFill>
                <a:sysClr val="windowText" lastClr="000000"/>
              </a:solidFill>
              <a:effectLst/>
              <a:uLnTx/>
              <a:uFillTx/>
            </a:endParaRPr>
          </a:p>
        </p:txBody>
      </p:sp>
      <p:sp>
        <p:nvSpPr>
          <p:cNvPr id="11" name="矩形 10"/>
          <p:cNvSpPr/>
          <p:nvPr/>
        </p:nvSpPr>
        <p:spPr>
          <a:xfrm>
            <a:off x="3835531" y="2761004"/>
            <a:ext cx="1429357" cy="1477328"/>
          </a:xfrm>
          <a:prstGeom prst="rect">
            <a:avLst/>
          </a:prstGeom>
        </p:spPr>
        <p:txBody>
          <a:bodyPr wrap="square">
            <a:spAutoFit/>
          </a:bodyPr>
          <a:lstStyle/>
          <a:p>
            <a:pPr>
              <a:spcBef>
                <a:spcPct val="50000"/>
              </a:spcBef>
              <a:defRPr/>
            </a:pPr>
            <a:r>
              <a:rPr lang="zh-CN" altLang="en-US" sz="1500" dirty="0"/>
              <a:t>这里输入文本这里输入文本</a:t>
            </a:r>
            <a:endParaRPr lang="en-US" altLang="zh-CN" sz="1500" dirty="0"/>
          </a:p>
          <a:p>
            <a:pPr>
              <a:spcBef>
                <a:spcPct val="50000"/>
              </a:spcBef>
              <a:defRPr/>
            </a:pPr>
            <a:r>
              <a:rPr lang="zh-CN" altLang="en-US" sz="1500" dirty="0"/>
              <a:t>这里输入文本这里输入文本</a:t>
            </a:r>
            <a:endParaRPr lang="en-US" altLang="zh-CN" sz="1500" dirty="0"/>
          </a:p>
          <a:p>
            <a:pPr>
              <a:spcBef>
                <a:spcPct val="50000"/>
              </a:spcBef>
              <a:defRPr/>
            </a:pPr>
            <a:endParaRPr lang="en-US" altLang="zh-CN" sz="1500" dirty="0"/>
          </a:p>
        </p:txBody>
      </p:sp>
      <p:pic>
        <p:nvPicPr>
          <p:cNvPr id="12" name="Picture 3" descr="E:\水墨图表素材\1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8012" y="1086292"/>
            <a:ext cx="1058998" cy="10979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水墨图表素材\1454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735037" y="2083113"/>
            <a:ext cx="2005315" cy="25048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2"/>
          <p:cNvSpPr txBox="1">
            <a:spLocks noChangeArrowheads="1"/>
          </p:cNvSpPr>
          <p:nvPr/>
        </p:nvSpPr>
        <p:spPr bwMode="auto">
          <a:xfrm rot="16200000">
            <a:off x="6435653" y="1382226"/>
            <a:ext cx="954107" cy="49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5000" b="1" i="0" u="none" strike="noStrike" kern="0" cap="none" spc="0" normalizeH="0" baseline="0" noProof="0" dirty="0">
                <a:ln>
                  <a:noFill/>
                </a:ln>
                <a:solidFill>
                  <a:sysClr val="windowText" lastClr="000000"/>
                </a:solidFill>
                <a:effectLst/>
                <a:uLnTx/>
                <a:uFillTx/>
              </a:rPr>
              <a:t>3</a:t>
            </a:r>
            <a:endParaRPr kumimoji="0" lang="zh-CN" altLang="en-US" sz="5000" b="1" i="0" u="none" strike="noStrike" kern="0" cap="none" spc="0" normalizeH="0" baseline="0" noProof="0" dirty="0">
              <a:ln>
                <a:noFill/>
              </a:ln>
              <a:solidFill>
                <a:sysClr val="windowText" lastClr="000000"/>
              </a:solidFill>
              <a:effectLst/>
              <a:uLnTx/>
              <a:uFillTx/>
            </a:endParaRPr>
          </a:p>
        </p:txBody>
      </p:sp>
      <p:sp>
        <p:nvSpPr>
          <p:cNvPr id="15" name="矩形 14"/>
          <p:cNvSpPr/>
          <p:nvPr/>
        </p:nvSpPr>
        <p:spPr>
          <a:xfrm>
            <a:off x="6139787" y="2761004"/>
            <a:ext cx="1429357" cy="1477328"/>
          </a:xfrm>
          <a:prstGeom prst="rect">
            <a:avLst/>
          </a:prstGeom>
        </p:spPr>
        <p:txBody>
          <a:bodyPr wrap="square">
            <a:spAutoFit/>
          </a:bodyPr>
          <a:lstStyle/>
          <a:p>
            <a:pPr>
              <a:spcBef>
                <a:spcPct val="50000"/>
              </a:spcBef>
              <a:defRPr/>
            </a:pPr>
            <a:r>
              <a:rPr lang="zh-CN" altLang="en-US" sz="1500" dirty="0"/>
              <a:t>这里输入文本这里输入文本</a:t>
            </a:r>
            <a:endParaRPr lang="en-US" altLang="zh-CN" sz="1500" dirty="0"/>
          </a:p>
          <a:p>
            <a:pPr>
              <a:spcBef>
                <a:spcPct val="50000"/>
              </a:spcBef>
              <a:defRPr/>
            </a:pPr>
            <a:r>
              <a:rPr lang="zh-CN" altLang="en-US" sz="1500" dirty="0"/>
              <a:t>这里输入文本这里输入文本</a:t>
            </a:r>
            <a:endParaRPr lang="en-US" altLang="zh-CN" sz="1500" dirty="0"/>
          </a:p>
          <a:p>
            <a:pPr>
              <a:spcBef>
                <a:spcPct val="50000"/>
              </a:spcBef>
              <a:defRPr/>
            </a:pPr>
            <a:endParaRPr lang="en-US" altLang="zh-CN" sz="1500" dirty="0"/>
          </a:p>
        </p:txBody>
      </p:sp>
      <p:sp>
        <p:nvSpPr>
          <p:cNvPr id="16"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3544258" y="1059582"/>
            <a:ext cx="185320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5" name="Line 23"/>
          <p:cNvSpPr>
            <a:spLocks noChangeShapeType="1"/>
          </p:cNvSpPr>
          <p:nvPr/>
        </p:nvSpPr>
        <p:spPr bwMode="auto">
          <a:xfrm flipV="1">
            <a:off x="3532954" y="1163051"/>
            <a:ext cx="0" cy="1161341"/>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6" name="Rectangle 24"/>
          <p:cNvSpPr>
            <a:spLocks noChangeArrowheads="1"/>
          </p:cNvSpPr>
          <p:nvPr/>
        </p:nvSpPr>
        <p:spPr bwMode="auto">
          <a:xfrm>
            <a:off x="5861820" y="987574"/>
            <a:ext cx="185320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7" name="Line 25"/>
          <p:cNvSpPr>
            <a:spLocks noChangeShapeType="1"/>
          </p:cNvSpPr>
          <p:nvPr/>
        </p:nvSpPr>
        <p:spPr bwMode="auto">
          <a:xfrm flipH="1" flipV="1">
            <a:off x="5861812" y="1089496"/>
            <a:ext cx="7" cy="1412526"/>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8" name="Rectangle 26"/>
          <p:cNvSpPr>
            <a:spLocks noChangeArrowheads="1"/>
          </p:cNvSpPr>
          <p:nvPr/>
        </p:nvSpPr>
        <p:spPr bwMode="auto">
          <a:xfrm>
            <a:off x="1926709" y="3939902"/>
            <a:ext cx="1853203" cy="93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9" name="Line 27"/>
          <p:cNvSpPr>
            <a:spLocks noChangeShapeType="1"/>
          </p:cNvSpPr>
          <p:nvPr/>
        </p:nvSpPr>
        <p:spPr bwMode="auto">
          <a:xfrm>
            <a:off x="1855764" y="3906828"/>
            <a:ext cx="0" cy="89717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10" name="Rectangle 28"/>
          <p:cNvSpPr>
            <a:spLocks noChangeArrowheads="1"/>
          </p:cNvSpPr>
          <p:nvPr/>
        </p:nvSpPr>
        <p:spPr bwMode="auto">
          <a:xfrm>
            <a:off x="4355976" y="4068894"/>
            <a:ext cx="185320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11" name="Line 29"/>
          <p:cNvSpPr>
            <a:spLocks noChangeShapeType="1"/>
          </p:cNvSpPr>
          <p:nvPr/>
        </p:nvSpPr>
        <p:spPr bwMode="auto">
          <a:xfrm>
            <a:off x="4365234" y="3502122"/>
            <a:ext cx="0" cy="1301876"/>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12" name="Rectangle 30"/>
          <p:cNvSpPr>
            <a:spLocks noChangeArrowheads="1"/>
          </p:cNvSpPr>
          <p:nvPr/>
        </p:nvSpPr>
        <p:spPr bwMode="auto">
          <a:xfrm>
            <a:off x="6788421" y="3956922"/>
            <a:ext cx="185320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13" name="Line 31"/>
          <p:cNvSpPr>
            <a:spLocks noChangeShapeType="1"/>
          </p:cNvSpPr>
          <p:nvPr/>
        </p:nvSpPr>
        <p:spPr bwMode="auto">
          <a:xfrm>
            <a:off x="6788421" y="3003799"/>
            <a:ext cx="9258" cy="168823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14" name="Rectangle 20"/>
          <p:cNvSpPr>
            <a:spLocks noChangeArrowheads="1"/>
          </p:cNvSpPr>
          <p:nvPr/>
        </p:nvSpPr>
        <p:spPr bwMode="auto">
          <a:xfrm>
            <a:off x="665837" y="1269610"/>
            <a:ext cx="181793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15" name="Line 21"/>
          <p:cNvSpPr>
            <a:spLocks noChangeShapeType="1"/>
          </p:cNvSpPr>
          <p:nvPr/>
        </p:nvSpPr>
        <p:spPr bwMode="auto">
          <a:xfrm flipV="1">
            <a:off x="657300" y="1360505"/>
            <a:ext cx="0" cy="11392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pic>
        <p:nvPicPr>
          <p:cNvPr id="16" name="Picture 6" descr="E:\水墨图表素材\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11710"/>
            <a:ext cx="7967402" cy="149450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12" presetClass="entr" presetSubtype="4" fill="hold" grpId="0" nodeType="withEffect">
                                  <p:stCondLst>
                                    <p:cond delay="1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par>
                                <p:cTn id="21" presetID="12" presetClass="entr" presetSubtype="1" fill="hold" grpId="0" nodeType="withEffect">
                                  <p:stCondLst>
                                    <p:cond delay="13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down)">
                                      <p:cBhvr>
                                        <p:cTn id="24" dur="500"/>
                                        <p:tgtEl>
                                          <p:spTgt spid="4"/>
                                        </p:tgtEl>
                                      </p:cBhvr>
                                    </p:animEffect>
                                  </p:childTnLst>
                                </p:cTn>
                              </p:par>
                              <p:par>
                                <p:cTn id="25" presetID="12" presetClass="entr" presetSubtype="4" fill="hold" grpId="0" nodeType="withEffect">
                                  <p:stCondLst>
                                    <p:cond delay="13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par>
                                <p:cTn id="29" presetID="22" presetClass="entr" presetSubtype="1" fill="hold" grpId="0" nodeType="withEffect">
                                  <p:stCondLst>
                                    <p:cond delay="140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22" presetClass="entr" presetSubtype="1" fill="hold" grpId="0" nodeType="withEffect">
                                  <p:stCondLst>
                                    <p:cond delay="140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22" presetClass="entr" presetSubtype="1" fill="hold" grpId="0" nodeType="withEffect">
                                  <p:stCondLst>
                                    <p:cond delay="140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53" presetClass="entr" presetSubtype="16" fill="hold" grpId="0" nodeType="withEffect">
                                  <p:stCondLst>
                                    <p:cond delay="160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18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200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animBg="1"/>
      <p:bldP spid="12" grpId="0"/>
      <p:bldP spid="13" grpId="0" animBg="1"/>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水墨图表素材\4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4" y="2407840"/>
            <a:ext cx="8616021" cy="18921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539552" y="1130111"/>
            <a:ext cx="4893756" cy="1000411"/>
            <a:chOff x="1086506" y="986095"/>
            <a:chExt cx="4893756" cy="1000411"/>
          </a:xfrm>
        </p:grpSpPr>
        <p:sp>
          <p:nvSpPr>
            <p:cNvPr id="6" name="矩形 5"/>
            <p:cNvSpPr/>
            <p:nvPr/>
          </p:nvSpPr>
          <p:spPr>
            <a:xfrm>
              <a:off x="1095223" y="986095"/>
              <a:ext cx="2022997" cy="365168"/>
            </a:xfrm>
            <a:prstGeom prst="rect">
              <a:avLst/>
            </a:prstGeom>
          </p:spPr>
          <p:txBody>
            <a:bodyPr wrap="none" lIns="87316" tIns="43658" rIns="87316" bIns="43658">
              <a:spAutoFit/>
            </a:bodyPr>
            <a:lstStyle/>
            <a:p>
              <a:r>
                <a:rPr lang="zh-CN" altLang="en-US" b="1" dirty="0">
                  <a:latin typeface="微软雅黑" panose="020B0503020204020204" charset="-122"/>
                  <a:ea typeface="微软雅黑" panose="020B0503020204020204" charset="-122"/>
                </a:rPr>
                <a:t>单击此处添加标题</a:t>
              </a:r>
            </a:p>
          </p:txBody>
        </p:sp>
        <p:cxnSp>
          <p:nvCxnSpPr>
            <p:cNvPr id="7" name="直接连接符 6"/>
            <p:cNvCxnSpPr/>
            <p:nvPr/>
          </p:nvCxnSpPr>
          <p:spPr>
            <a:xfrm>
              <a:off x="1149781" y="1399610"/>
              <a:ext cx="3578366" cy="0"/>
            </a:xfrm>
            <a:prstGeom prst="line">
              <a:avLst/>
            </a:prstGeom>
            <a:noFill/>
            <a:ln w="12700" cap="flat" cmpd="sng" algn="ctr">
              <a:solidFill>
                <a:schemeClr val="tx2">
                  <a:lumMod val="50000"/>
                </a:schemeClr>
              </a:solidFill>
              <a:prstDash val="dash"/>
              <a:headEnd type="none" w="med" len="med"/>
              <a:tailEnd type="none" w="med" len="med"/>
            </a:ln>
            <a:effectLst/>
          </p:spPr>
        </p:cxnSp>
        <p:sp>
          <p:nvSpPr>
            <p:cNvPr id="8" name="TextBox 7"/>
            <p:cNvSpPr txBox="1"/>
            <p:nvPr/>
          </p:nvSpPr>
          <p:spPr>
            <a:xfrm>
              <a:off x="1086506" y="1467450"/>
              <a:ext cx="4893756" cy="519056"/>
            </a:xfrm>
            <a:prstGeom prst="rect">
              <a:avLst/>
            </a:prstGeom>
            <a:noFill/>
          </p:spPr>
          <p:txBody>
            <a:bodyPr wrap="square" lIns="87316" tIns="43658" rIns="87316" bIns="43658" rtlCol="0">
              <a:spAutoFit/>
            </a:bodyPr>
            <a:lstStyle/>
            <a:p>
              <a:r>
                <a:rPr lang="zh-CN" altLang="en-US" sz="1400" dirty="0">
                  <a:solidFill>
                    <a:prstClr val="black">
                      <a:lumMod val="75000"/>
                      <a:lumOff val="25000"/>
                    </a:prstClr>
                  </a:solidFill>
                  <a:latin typeface="微软雅黑" panose="020B0503020204020204" charset="-122"/>
                  <a:ea typeface="微软雅黑" panose="020B0503020204020204" charset="-122"/>
                </a:rPr>
                <a:t>单击此处添加文本，单击此处添加文本，单击此处添加文本，单击此处添加文本，单击此处添加文本。</a:t>
              </a:r>
            </a:p>
          </p:txBody>
        </p:sp>
      </p:grpSp>
      <p:sp>
        <p:nvSpPr>
          <p:cNvPr id="9"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945" y="2355726"/>
            <a:ext cx="4337094" cy="357527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78" y="2956495"/>
            <a:ext cx="3309938" cy="272854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 y="0"/>
            <a:ext cx="1935138" cy="1529557"/>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997" y="1977281"/>
            <a:ext cx="1475003" cy="2074335"/>
          </a:xfrm>
          <a:prstGeom prst="rect">
            <a:avLst/>
          </a:prstGeom>
        </p:spPr>
      </p:pic>
      <p:sp>
        <p:nvSpPr>
          <p:cNvPr id="9" name="Text Box 160"/>
          <p:cNvSpPr txBox="1">
            <a:spLocks noChangeArrowheads="1"/>
          </p:cNvSpPr>
          <p:nvPr/>
        </p:nvSpPr>
        <p:spPr bwMode="auto">
          <a:xfrm>
            <a:off x="3138203" y="1495548"/>
            <a:ext cx="31683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5400" dirty="0">
                <a:latin typeface="叶根友特楷简体" panose="02010601030101010101" pitchFamily="2" charset="-122"/>
                <a:ea typeface="叶根友特楷简体" panose="02010601030101010101" pitchFamily="2" charset="-122"/>
              </a:rPr>
              <a:t>第三章</a:t>
            </a:r>
          </a:p>
        </p:txBody>
      </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90" y="1310948"/>
            <a:ext cx="918875" cy="485288"/>
          </a:xfrm>
          <a:prstGeom prst="rect">
            <a:avLst/>
          </a:prstGeom>
        </p:spPr>
      </p:pic>
      <p:sp>
        <p:nvSpPr>
          <p:cNvPr id="11" name="Text Box 160"/>
          <p:cNvSpPr txBox="1">
            <a:spLocks noChangeArrowheads="1"/>
          </p:cNvSpPr>
          <p:nvPr/>
        </p:nvSpPr>
        <p:spPr bwMode="auto">
          <a:xfrm>
            <a:off x="2135908" y="2293981"/>
            <a:ext cx="5256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3200" dirty="0">
                <a:latin typeface="叶根友特楷简体" panose="02010601030101010101" pitchFamily="2" charset="-122"/>
                <a:ea typeface="叶根友特楷简体" panose="02010601030101010101" pitchFamily="2" charset="-122"/>
              </a:rPr>
              <a:t>单击添加您的标题</a:t>
            </a:r>
          </a:p>
        </p:txBody>
      </p:sp>
      <p:sp>
        <p:nvSpPr>
          <p:cNvPr id="12" name="文本框 11"/>
          <p:cNvSpPr txBox="1"/>
          <p:nvPr/>
        </p:nvSpPr>
        <p:spPr>
          <a:xfrm>
            <a:off x="1619672" y="2957322"/>
            <a:ext cx="6912768" cy="415498"/>
          </a:xfrm>
          <a:prstGeom prst="rect">
            <a:avLst/>
          </a:prstGeom>
          <a:noFill/>
        </p:spPr>
        <p:txBody>
          <a:bodyPr wrap="square" rtlCol="0">
            <a:spAutoFit/>
          </a:bodyPr>
          <a:lstStyle/>
          <a:p>
            <a:pPr algn="ctr">
              <a:lnSpc>
                <a:spcPct val="150000"/>
              </a:lnSpc>
            </a:pP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Thesis defense Thesis </a:t>
            </a:r>
            <a:r>
              <a:rPr lang="en-US" altLang="zh-CN" sz="1400" dirty="0" err="1">
                <a:solidFill>
                  <a:schemeClr val="tx1">
                    <a:lumMod val="85000"/>
                    <a:lumOff val="15000"/>
                  </a:schemeClr>
                </a:solidFill>
                <a:latin typeface="叶根友特楷简体" panose="02010601030101010101" pitchFamily="2" charset="-122"/>
                <a:ea typeface="叶根友特楷简体" panose="02010601030101010101" pitchFamily="2" charset="-122"/>
              </a:rPr>
              <a:t>defenseThesis</a:t>
            </a: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 </a:t>
            </a:r>
            <a:r>
              <a:rPr lang="en-US" altLang="zh-CN" sz="1400" dirty="0" err="1">
                <a:solidFill>
                  <a:schemeClr val="tx1">
                    <a:lumMod val="85000"/>
                    <a:lumOff val="15000"/>
                  </a:schemeClr>
                </a:solidFill>
                <a:latin typeface="叶根友特楷简体" panose="02010601030101010101" pitchFamily="2" charset="-122"/>
                <a:ea typeface="叶根友特楷简体" panose="02010601030101010101" pitchFamily="2" charset="-122"/>
              </a:rPr>
              <a:t>defenseThesis</a:t>
            </a: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 defense</a:t>
            </a:r>
            <a:endParaRPr lang="zh-CN" altLang="en-US" sz="1400" dirty="0">
              <a:solidFill>
                <a:schemeClr val="tx1">
                  <a:lumMod val="85000"/>
                  <a:lumOff val="15000"/>
                </a:schemeClr>
              </a:solidFill>
              <a:latin typeface="叶根友特楷简体" panose="02010601030101010101" pitchFamily="2" charset="-122"/>
              <a:ea typeface="叶根友特楷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000"/>
                                        <p:tgtEl>
                                          <p:spTgt spid="9">
                                            <p:txEl>
                                              <p:pRg st="0" end="0"/>
                                            </p:txEl>
                                          </p:spTgt>
                                        </p:tgtEl>
                                      </p:cBhvr>
                                    </p:animEffect>
                                  </p:childTnLst>
                                </p:cTn>
                              </p:par>
                            </p:childTnLst>
                          </p:cTn>
                        </p:par>
                        <p:par>
                          <p:cTn id="21" fill="hold">
                            <p:stCondLst>
                              <p:cond delay="1500"/>
                            </p:stCondLst>
                            <p:childTnLst>
                              <p:par>
                                <p:cTn id="22" presetID="26" presetClass="emph" presetSubtype="0" fill="hold" grpId="0" nodeType="afterEffect">
                                  <p:stCondLst>
                                    <p:cond delay="0"/>
                                  </p:stCondLst>
                                  <p:childTnLst>
                                    <p:animEffect transition="out" filter="fade">
                                      <p:cBhvr>
                                        <p:cTn id="23" dur="500" tmFilter="0, 0; .2, .5; .8, .5; 1, 0"/>
                                        <p:tgtEl>
                                          <p:spTgt spid="9">
                                            <p:txEl>
                                              <p:pRg st="0" end="0"/>
                                            </p:txEl>
                                          </p:spTgt>
                                        </p:tgtEl>
                                      </p:cBhvr>
                                    </p:animEffect>
                                    <p:animScale>
                                      <p:cBhvr>
                                        <p:cTn id="24" dur="250" autoRev="1" fill="hold"/>
                                        <p:tgtEl>
                                          <p:spTgt spid="9">
                                            <p:txEl>
                                              <p:pRg st="0" end="0"/>
                                            </p:txEl>
                                          </p:spTgt>
                                        </p:tgtEl>
                                      </p:cBhvr>
                                      <p:by x="105000" y="105000"/>
                                    </p:animScale>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1000"/>
                                        <p:tgtEl>
                                          <p:spTgt spid="11">
                                            <p:txEl>
                                              <p:pRg st="0" end="0"/>
                                            </p:txEl>
                                          </p:spTgt>
                                        </p:tgtEl>
                                      </p:cBhvr>
                                    </p:animEffect>
                                  </p:childTnLst>
                                </p:cTn>
                              </p:par>
                            </p:childTnLst>
                          </p:cTn>
                        </p:par>
                        <p:par>
                          <p:cTn id="35" fill="hold">
                            <p:stCondLst>
                              <p:cond delay="4000"/>
                            </p:stCondLst>
                            <p:childTnLst>
                              <p:par>
                                <p:cTn id="36" presetID="26" presetClass="emph" presetSubtype="0" fill="hold" grpId="0" nodeType="afterEffect">
                                  <p:stCondLst>
                                    <p:cond delay="0"/>
                                  </p:stCondLst>
                                  <p:childTnLst>
                                    <p:animEffect transition="out" filter="fade">
                                      <p:cBhvr>
                                        <p:cTn id="37" dur="500" tmFilter="0, 0; .2, .5; .8, .5; 1, 0"/>
                                        <p:tgtEl>
                                          <p:spTgt spid="11">
                                            <p:txEl>
                                              <p:pRg st="0" end="0"/>
                                            </p:txEl>
                                          </p:spTgt>
                                        </p:tgtEl>
                                      </p:cBhvr>
                                    </p:animEffect>
                                    <p:animScale>
                                      <p:cBhvr>
                                        <p:cTn id="38" dur="250" autoRev="1" fill="hold"/>
                                        <p:tgtEl>
                                          <p:spTgt spid="11">
                                            <p:txEl>
                                              <p:pRg st="0" end="0"/>
                                            </p:txEl>
                                          </p:spTgt>
                                        </p:tgtEl>
                                      </p:cBhvr>
                                      <p:by x="105000" y="105000"/>
                                    </p:animScale>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9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水墨图表素材\24252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3611684"/>
            <a:ext cx="3861063" cy="1556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水墨图表素材\24252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611" y="3214387"/>
            <a:ext cx="3861063" cy="1556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水墨图表素材\24252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891" y="2756765"/>
            <a:ext cx="3861063" cy="155637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690528" y="1892669"/>
            <a:ext cx="1907083" cy="1769191"/>
            <a:chOff x="690528" y="1888653"/>
            <a:chExt cx="1907083" cy="1769191"/>
          </a:xfrm>
        </p:grpSpPr>
        <p:pic>
          <p:nvPicPr>
            <p:cNvPr id="8" name="Picture 5" descr="E:\水墨图表素材\24252 (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528" y="1888653"/>
              <a:ext cx="1907083" cy="176919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005508" y="2663432"/>
              <a:ext cx="1296144" cy="646331"/>
            </a:xfrm>
            <a:prstGeom prst="rect">
              <a:avLst/>
            </a:prstGeom>
          </p:spPr>
          <p:txBody>
            <a:bodyPr wrap="square">
              <a:spAutoFit/>
            </a:bodyPr>
            <a:lstStyle/>
            <a:p>
              <a:pPr algn="ctr"/>
              <a:r>
                <a:rPr lang="zh-CN" altLang="en-US" b="1" dirty="0">
                  <a:ea typeface="宋体" panose="02010600030101010101" pitchFamily="2" charset="-122"/>
                </a:rPr>
                <a:t>点击此处</a:t>
              </a:r>
            </a:p>
            <a:p>
              <a:pPr algn="ctr"/>
              <a:r>
                <a:rPr lang="zh-CN" altLang="en-US" b="1" dirty="0">
                  <a:ea typeface="宋体" panose="02010600030101010101" pitchFamily="2" charset="-122"/>
                </a:rPr>
                <a:t>添加文字</a:t>
              </a:r>
            </a:p>
          </p:txBody>
        </p:sp>
        <p:sp>
          <p:nvSpPr>
            <p:cNvPr id="10" name="矩形 9"/>
            <p:cNvSpPr/>
            <p:nvPr/>
          </p:nvSpPr>
          <p:spPr>
            <a:xfrm>
              <a:off x="1005508" y="2085627"/>
              <a:ext cx="1296144" cy="707886"/>
            </a:xfrm>
            <a:prstGeom prst="rect">
              <a:avLst/>
            </a:prstGeom>
          </p:spPr>
          <p:txBody>
            <a:bodyPr wrap="square">
              <a:spAutoFit/>
            </a:bodyPr>
            <a:lstStyle/>
            <a:p>
              <a:pPr algn="ctr"/>
              <a:r>
                <a:rPr lang="en-US" altLang="zh-CN" sz="4000" b="1" dirty="0">
                  <a:ea typeface="宋体" panose="02010600030101010101" pitchFamily="2" charset="-122"/>
                </a:rPr>
                <a:t>A</a:t>
              </a:r>
              <a:endParaRPr lang="zh-CN" altLang="en-US" sz="4000" b="1" dirty="0">
                <a:ea typeface="宋体" panose="02010600030101010101" pitchFamily="2" charset="-122"/>
              </a:endParaRPr>
            </a:p>
          </p:txBody>
        </p:sp>
      </p:grpSp>
      <p:grpSp>
        <p:nvGrpSpPr>
          <p:cNvPr id="11" name="组合 10"/>
          <p:cNvGrpSpPr/>
          <p:nvPr/>
        </p:nvGrpSpPr>
        <p:grpSpPr>
          <a:xfrm>
            <a:off x="3347864" y="1445196"/>
            <a:ext cx="1907083" cy="1769191"/>
            <a:chOff x="3347864" y="1441180"/>
            <a:chExt cx="1907083" cy="1769191"/>
          </a:xfrm>
        </p:grpSpPr>
        <p:pic>
          <p:nvPicPr>
            <p:cNvPr id="12" name="Picture 5" descr="E:\水墨图表素材\24252 (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1441180"/>
              <a:ext cx="1907083" cy="176919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3662844" y="2215959"/>
              <a:ext cx="1296144" cy="646331"/>
            </a:xfrm>
            <a:prstGeom prst="rect">
              <a:avLst/>
            </a:prstGeom>
          </p:spPr>
          <p:txBody>
            <a:bodyPr wrap="square">
              <a:spAutoFit/>
            </a:bodyPr>
            <a:lstStyle/>
            <a:p>
              <a:pPr algn="ctr"/>
              <a:r>
                <a:rPr lang="zh-CN" altLang="en-US" b="1" dirty="0">
                  <a:ea typeface="宋体" panose="02010600030101010101" pitchFamily="2" charset="-122"/>
                </a:rPr>
                <a:t>点击此处</a:t>
              </a:r>
            </a:p>
            <a:p>
              <a:pPr algn="ctr"/>
              <a:r>
                <a:rPr lang="zh-CN" altLang="en-US" b="1" dirty="0">
                  <a:ea typeface="宋体" panose="02010600030101010101" pitchFamily="2" charset="-122"/>
                </a:rPr>
                <a:t>添加文字</a:t>
              </a:r>
            </a:p>
          </p:txBody>
        </p:sp>
        <p:sp>
          <p:nvSpPr>
            <p:cNvPr id="14" name="矩形 13"/>
            <p:cNvSpPr/>
            <p:nvPr/>
          </p:nvSpPr>
          <p:spPr>
            <a:xfrm>
              <a:off x="3662844" y="1638154"/>
              <a:ext cx="1296144" cy="707886"/>
            </a:xfrm>
            <a:prstGeom prst="rect">
              <a:avLst/>
            </a:prstGeom>
          </p:spPr>
          <p:txBody>
            <a:bodyPr wrap="square">
              <a:spAutoFit/>
            </a:bodyPr>
            <a:lstStyle/>
            <a:p>
              <a:pPr algn="ctr"/>
              <a:r>
                <a:rPr lang="en-US" altLang="zh-CN" sz="4000" b="1" dirty="0">
                  <a:ea typeface="宋体" panose="02010600030101010101" pitchFamily="2" charset="-122"/>
                </a:rPr>
                <a:t>B</a:t>
              </a:r>
              <a:endParaRPr lang="zh-CN" altLang="en-US" sz="4000" b="1" dirty="0">
                <a:ea typeface="宋体" panose="02010600030101010101" pitchFamily="2" charset="-122"/>
              </a:endParaRPr>
            </a:p>
          </p:txBody>
        </p:sp>
      </p:grpSp>
      <p:grpSp>
        <p:nvGrpSpPr>
          <p:cNvPr id="15" name="组合 14"/>
          <p:cNvGrpSpPr/>
          <p:nvPr/>
        </p:nvGrpSpPr>
        <p:grpSpPr>
          <a:xfrm>
            <a:off x="5796136" y="987574"/>
            <a:ext cx="1907083" cy="1769191"/>
            <a:chOff x="5796136" y="983558"/>
            <a:chExt cx="1907083" cy="1769191"/>
          </a:xfrm>
        </p:grpSpPr>
        <p:pic>
          <p:nvPicPr>
            <p:cNvPr id="16" name="Picture 5" descr="E:\水墨图表素材\24252 (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983558"/>
              <a:ext cx="1907083" cy="1769191"/>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6111116" y="1758337"/>
              <a:ext cx="1296144" cy="646331"/>
            </a:xfrm>
            <a:prstGeom prst="rect">
              <a:avLst/>
            </a:prstGeom>
          </p:spPr>
          <p:txBody>
            <a:bodyPr wrap="square">
              <a:spAutoFit/>
            </a:bodyPr>
            <a:lstStyle/>
            <a:p>
              <a:pPr algn="ctr"/>
              <a:r>
                <a:rPr lang="zh-CN" altLang="en-US" b="1" dirty="0">
                  <a:ea typeface="宋体" panose="02010600030101010101" pitchFamily="2" charset="-122"/>
                </a:rPr>
                <a:t>点击此处</a:t>
              </a:r>
            </a:p>
            <a:p>
              <a:pPr algn="ctr"/>
              <a:r>
                <a:rPr lang="zh-CN" altLang="en-US" b="1" dirty="0">
                  <a:ea typeface="宋体" panose="02010600030101010101" pitchFamily="2" charset="-122"/>
                </a:rPr>
                <a:t>添加文字</a:t>
              </a:r>
            </a:p>
          </p:txBody>
        </p:sp>
        <p:sp>
          <p:nvSpPr>
            <p:cNvPr id="18" name="矩形 17"/>
            <p:cNvSpPr/>
            <p:nvPr/>
          </p:nvSpPr>
          <p:spPr>
            <a:xfrm>
              <a:off x="6111116" y="1180532"/>
              <a:ext cx="1296144" cy="707886"/>
            </a:xfrm>
            <a:prstGeom prst="rect">
              <a:avLst/>
            </a:prstGeom>
          </p:spPr>
          <p:txBody>
            <a:bodyPr wrap="square">
              <a:spAutoFit/>
            </a:bodyPr>
            <a:lstStyle/>
            <a:p>
              <a:pPr algn="ctr"/>
              <a:r>
                <a:rPr lang="en-US" altLang="zh-CN" sz="4000" b="1" dirty="0">
                  <a:ea typeface="宋体" panose="02010600030101010101" pitchFamily="2" charset="-122"/>
                </a:rPr>
                <a:t>C</a:t>
              </a:r>
              <a:endParaRPr lang="zh-CN" altLang="en-US" sz="4000" b="1" dirty="0">
                <a:ea typeface="宋体" panose="02010600030101010101" pitchFamily="2" charset="-122"/>
              </a:endParaRPr>
            </a:p>
          </p:txBody>
        </p:sp>
      </p:grpSp>
      <p:sp>
        <p:nvSpPr>
          <p:cNvPr id="19"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24257" r="2859"/>
          <a:stretch>
            <a:fillRect/>
          </a:stretch>
        </p:blipFill>
        <p:spPr>
          <a:xfrm flipH="1">
            <a:off x="15437" y="0"/>
            <a:ext cx="2446288" cy="1792788"/>
          </a:xfrm>
          <a:prstGeom prst="rect">
            <a:avLst/>
          </a:prstGeom>
        </p:spPr>
      </p:pic>
      <p:pic>
        <p:nvPicPr>
          <p:cNvPr id="40" name="图片 39"/>
          <p:cNvPicPr>
            <a:picLocks noChangeAspect="1"/>
          </p:cNvPicPr>
          <p:nvPr/>
        </p:nvPicPr>
        <p:blipFill rotWithShape="1">
          <a:blip r:embed="rId3">
            <a:extLst>
              <a:ext uri="{28A0092B-C50C-407E-A947-70E740481C1C}">
                <a14:useLocalDpi xmlns:a14="http://schemas.microsoft.com/office/drawing/2010/main" val="0"/>
              </a:ext>
            </a:extLst>
          </a:blip>
          <a:srcRect l="31806" t="79436" r="51037" b="5352"/>
          <a:stretch>
            <a:fillRect/>
          </a:stretch>
        </p:blipFill>
        <p:spPr>
          <a:xfrm flipH="1">
            <a:off x="1070767" y="2796672"/>
            <a:ext cx="432048" cy="360040"/>
          </a:xfrm>
          <a:prstGeom prst="rect">
            <a:avLst/>
          </a:prstGeom>
        </p:spPr>
      </p:pic>
      <p:pic>
        <p:nvPicPr>
          <p:cNvPr id="41" name="图片 40"/>
          <p:cNvPicPr>
            <a:picLocks noChangeAspect="1"/>
          </p:cNvPicPr>
          <p:nvPr/>
        </p:nvPicPr>
        <p:blipFill rotWithShape="1">
          <a:blip r:embed="rId3">
            <a:extLst>
              <a:ext uri="{28A0092B-C50C-407E-A947-70E740481C1C}">
                <a14:useLocalDpi xmlns:a14="http://schemas.microsoft.com/office/drawing/2010/main" val="0"/>
              </a:ext>
            </a:extLst>
          </a:blip>
          <a:srcRect l="31806" t="79436" r="51037" b="5352"/>
          <a:stretch>
            <a:fillRect/>
          </a:stretch>
        </p:blipFill>
        <p:spPr>
          <a:xfrm rot="2700000" flipH="1">
            <a:off x="449810" y="2086608"/>
            <a:ext cx="728964" cy="607470"/>
          </a:xfrm>
          <a:prstGeom prst="rect">
            <a:avLst/>
          </a:prstGeom>
        </p:spPr>
      </p:pic>
      <p:sp>
        <p:nvSpPr>
          <p:cNvPr id="43" name="文本框 42"/>
          <p:cNvSpPr txBox="1"/>
          <p:nvPr/>
        </p:nvSpPr>
        <p:spPr>
          <a:xfrm>
            <a:off x="5978190" y="1706723"/>
            <a:ext cx="553998" cy="2305188"/>
          </a:xfrm>
          <a:prstGeom prst="rect">
            <a:avLst/>
          </a:prstGeom>
          <a:noFill/>
          <a:ln>
            <a:solidFill>
              <a:schemeClr val="tx1">
                <a:lumMod val="65000"/>
                <a:lumOff val="35000"/>
              </a:schemeClr>
            </a:solidFill>
          </a:ln>
        </p:spPr>
        <p:txBody>
          <a:bodyPr vert="eaVert" wrap="square" rtlCol="0">
            <a:spAutoFit/>
          </a:bodyPr>
          <a:lstStyle/>
          <a:p>
            <a:pPr algn="ctr"/>
            <a:r>
              <a:rPr lang="zh-CN" altLang="en-US" sz="2400" dirty="0">
                <a:solidFill>
                  <a:schemeClr val="tx1">
                    <a:lumMod val="85000"/>
                    <a:lumOff val="15000"/>
                  </a:schemeClr>
                </a:solidFill>
                <a:effectLst>
                  <a:outerShdw blurRad="38100" dist="38100" dir="2700000" algn="tl">
                    <a:srgbClr val="000000">
                      <a:alpha val="43137"/>
                    </a:srgbClr>
                  </a:outerShdw>
                </a:effectLst>
                <a:latin typeface="叶根友蚕燕隶书(新春版)" panose="02010601030101010101" pitchFamily="2" charset="-122"/>
                <a:ea typeface="叶根友蚕燕隶书(新春版)" panose="02010601030101010101" pitchFamily="2" charset="-122"/>
              </a:rPr>
              <a:t>添加标题一</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0716" y="1430095"/>
            <a:ext cx="1074896" cy="720080"/>
          </a:xfrm>
          <a:prstGeom prst="rect">
            <a:avLst/>
          </a:prstGeom>
        </p:spPr>
      </p:pic>
      <p:sp>
        <p:nvSpPr>
          <p:cNvPr id="20" name="文本框 19"/>
          <p:cNvSpPr txBox="1"/>
          <p:nvPr/>
        </p:nvSpPr>
        <p:spPr>
          <a:xfrm>
            <a:off x="4803258" y="1706723"/>
            <a:ext cx="553998" cy="2305188"/>
          </a:xfrm>
          <a:prstGeom prst="rect">
            <a:avLst/>
          </a:prstGeom>
          <a:noFill/>
          <a:ln>
            <a:solidFill>
              <a:schemeClr val="tx1">
                <a:lumMod val="65000"/>
                <a:lumOff val="35000"/>
              </a:schemeClr>
            </a:solidFill>
          </a:ln>
        </p:spPr>
        <p:txBody>
          <a:bodyPr vert="eaVert" wrap="square" rtlCol="0">
            <a:spAutoFit/>
          </a:bodyPr>
          <a:lstStyle/>
          <a:p>
            <a:pPr algn="ctr"/>
            <a:r>
              <a:rPr lang="zh-CN" altLang="en-US" sz="2400" dirty="0">
                <a:solidFill>
                  <a:schemeClr val="tx1">
                    <a:lumMod val="85000"/>
                    <a:lumOff val="15000"/>
                  </a:schemeClr>
                </a:solidFill>
                <a:effectLst>
                  <a:outerShdw blurRad="38100" dist="38100" dir="2700000" algn="tl">
                    <a:srgbClr val="000000">
                      <a:alpha val="43137"/>
                    </a:srgbClr>
                  </a:outerShdw>
                </a:effectLst>
                <a:latin typeface="叶根友蚕燕隶书(新春版)" panose="02010601030101010101" pitchFamily="2" charset="-122"/>
                <a:ea typeface="叶根友蚕燕隶书(新春版)" panose="02010601030101010101" pitchFamily="2" charset="-122"/>
              </a:rPr>
              <a:t>添加标题二</a:t>
            </a: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784" y="1430095"/>
            <a:ext cx="1074896" cy="720080"/>
          </a:xfrm>
          <a:prstGeom prst="rect">
            <a:avLst/>
          </a:prstGeom>
        </p:spPr>
      </p:pic>
      <p:sp>
        <p:nvSpPr>
          <p:cNvPr id="22" name="文本框 21"/>
          <p:cNvSpPr txBox="1"/>
          <p:nvPr/>
        </p:nvSpPr>
        <p:spPr>
          <a:xfrm>
            <a:off x="3529969" y="1706723"/>
            <a:ext cx="553998" cy="2305188"/>
          </a:xfrm>
          <a:prstGeom prst="rect">
            <a:avLst/>
          </a:prstGeom>
          <a:noFill/>
          <a:ln>
            <a:solidFill>
              <a:schemeClr val="tx1">
                <a:lumMod val="65000"/>
                <a:lumOff val="35000"/>
              </a:schemeClr>
            </a:solidFill>
          </a:ln>
        </p:spPr>
        <p:txBody>
          <a:bodyPr vert="eaVert" wrap="square" rtlCol="0">
            <a:spAutoFit/>
          </a:bodyPr>
          <a:lstStyle/>
          <a:p>
            <a:pPr algn="ctr"/>
            <a:r>
              <a:rPr lang="zh-CN" altLang="en-US" sz="2400" dirty="0">
                <a:solidFill>
                  <a:schemeClr val="tx1">
                    <a:lumMod val="85000"/>
                    <a:lumOff val="15000"/>
                  </a:schemeClr>
                </a:solidFill>
                <a:effectLst>
                  <a:outerShdw blurRad="38100" dist="38100" dir="2700000" algn="tl">
                    <a:srgbClr val="000000">
                      <a:alpha val="43137"/>
                    </a:srgbClr>
                  </a:outerShdw>
                </a:effectLst>
                <a:latin typeface="叶根友蚕燕隶书(新春版)" panose="02010601030101010101" pitchFamily="2" charset="-122"/>
                <a:ea typeface="叶根友蚕燕隶书(新春版)" panose="02010601030101010101" pitchFamily="2" charset="-122"/>
              </a:rPr>
              <a:t>添加标题三</a:t>
            </a: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2495" y="1430095"/>
            <a:ext cx="1074896" cy="720080"/>
          </a:xfrm>
          <a:prstGeom prst="rect">
            <a:avLst/>
          </a:prstGeom>
        </p:spPr>
      </p:pic>
      <p:sp>
        <p:nvSpPr>
          <p:cNvPr id="24" name="文本框 23"/>
          <p:cNvSpPr txBox="1"/>
          <p:nvPr/>
        </p:nvSpPr>
        <p:spPr>
          <a:xfrm>
            <a:off x="2277059" y="1706723"/>
            <a:ext cx="553998" cy="2305188"/>
          </a:xfrm>
          <a:prstGeom prst="rect">
            <a:avLst/>
          </a:prstGeom>
          <a:noFill/>
          <a:ln>
            <a:solidFill>
              <a:schemeClr val="tx1">
                <a:lumMod val="65000"/>
                <a:lumOff val="35000"/>
              </a:schemeClr>
            </a:solidFill>
          </a:ln>
        </p:spPr>
        <p:txBody>
          <a:bodyPr vert="eaVert" wrap="square" rtlCol="0">
            <a:spAutoFit/>
          </a:bodyPr>
          <a:lstStyle/>
          <a:p>
            <a:pPr algn="ctr"/>
            <a:r>
              <a:rPr lang="zh-CN" altLang="en-US" sz="2400" dirty="0">
                <a:solidFill>
                  <a:schemeClr val="tx1">
                    <a:lumMod val="85000"/>
                    <a:lumOff val="15000"/>
                  </a:schemeClr>
                </a:solidFill>
                <a:effectLst>
                  <a:outerShdw blurRad="38100" dist="38100" dir="2700000" algn="tl">
                    <a:srgbClr val="000000">
                      <a:alpha val="43137"/>
                    </a:srgbClr>
                  </a:outerShdw>
                </a:effectLst>
                <a:latin typeface="叶根友蚕燕隶书(新春版)" panose="02010601030101010101" pitchFamily="2" charset="-122"/>
                <a:ea typeface="叶根友蚕燕隶书(新春版)" panose="02010601030101010101" pitchFamily="2" charset="-122"/>
              </a:rPr>
              <a:t>添加标题四</a:t>
            </a: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585" y="1430095"/>
            <a:ext cx="1074896" cy="720080"/>
          </a:xfrm>
          <a:prstGeom prst="rect">
            <a:avLst/>
          </a:prstGeom>
        </p:spPr>
      </p:pic>
      <p:sp>
        <p:nvSpPr>
          <p:cNvPr id="7" name="文本框 6"/>
          <p:cNvSpPr txBox="1"/>
          <p:nvPr/>
        </p:nvSpPr>
        <p:spPr>
          <a:xfrm>
            <a:off x="7683936" y="909176"/>
            <a:ext cx="560472" cy="1446550"/>
          </a:xfrm>
          <a:prstGeom prst="rect">
            <a:avLst/>
          </a:prstGeom>
          <a:noFill/>
        </p:spPr>
        <p:txBody>
          <a:bodyPr wrap="square" rtlCol="0">
            <a:spAutoFit/>
          </a:bodyPr>
          <a:lstStyle/>
          <a:p>
            <a:r>
              <a:rPr lang="zh-CN" altLang="en-US" sz="4400" dirty="0">
                <a:solidFill>
                  <a:schemeClr val="tx1">
                    <a:lumMod val="85000"/>
                    <a:lumOff val="15000"/>
                  </a:schemeClr>
                </a:solidFill>
                <a:effectLst>
                  <a:outerShdw blurRad="38100" dist="38100" dir="2700000" algn="tl">
                    <a:srgbClr val="000000">
                      <a:alpha val="43137"/>
                    </a:srgbClr>
                  </a:outerShdw>
                </a:effectLst>
                <a:latin typeface="叶根友蚕燕隶书(新春版)" panose="02010601030101010101" pitchFamily="2" charset="-122"/>
                <a:ea typeface="叶根友蚕燕隶书(新春版)" panose="02010601030101010101" pitchFamily="2" charset="-122"/>
              </a:rPr>
              <a:t>目</a:t>
            </a:r>
            <a:endParaRPr lang="en-US" altLang="zh-CN" sz="4400" dirty="0">
              <a:solidFill>
                <a:schemeClr val="tx1">
                  <a:lumMod val="85000"/>
                  <a:lumOff val="15000"/>
                </a:schemeClr>
              </a:solidFill>
              <a:effectLst>
                <a:outerShdw blurRad="38100" dist="38100" dir="2700000" algn="tl">
                  <a:srgbClr val="000000">
                    <a:alpha val="43137"/>
                  </a:srgbClr>
                </a:outerShdw>
              </a:effectLst>
              <a:latin typeface="叶根友蚕燕隶书(新春版)" panose="02010601030101010101" pitchFamily="2" charset="-122"/>
              <a:ea typeface="叶根友蚕燕隶书(新春版)" panose="02010601030101010101" pitchFamily="2" charset="-122"/>
            </a:endParaRPr>
          </a:p>
          <a:p>
            <a:r>
              <a:rPr lang="zh-CN" altLang="en-US" sz="4400" dirty="0">
                <a:solidFill>
                  <a:schemeClr val="tx1">
                    <a:lumMod val="85000"/>
                    <a:lumOff val="15000"/>
                  </a:schemeClr>
                </a:solidFill>
                <a:effectLst>
                  <a:outerShdw blurRad="38100" dist="38100" dir="2700000" algn="tl">
                    <a:srgbClr val="000000">
                      <a:alpha val="43137"/>
                    </a:srgbClr>
                  </a:outerShdw>
                </a:effectLst>
                <a:latin typeface="叶根友蚕燕隶书(新春版)" panose="02010601030101010101" pitchFamily="2" charset="-122"/>
                <a:ea typeface="叶根友蚕燕隶书(新春版)" panose="02010601030101010101" pitchFamily="2" charset="-122"/>
              </a:rPr>
              <a:t>录</a:t>
            </a: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99187"/>
            <a:ext cx="1056571" cy="1170029"/>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945" y="2355726"/>
            <a:ext cx="4337094" cy="3575274"/>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997" y="2274908"/>
            <a:ext cx="1475003" cy="2074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42"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par>
                          <p:cTn id="73" fill="hold">
                            <p:stCondLst>
                              <p:cond delay="10000"/>
                            </p:stCondLst>
                            <p:childTnLst>
                              <p:par>
                                <p:cTn id="74" presetID="42"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42" presetClass="entr" presetSubtype="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0" grpId="0" animBg="1"/>
      <p:bldP spid="22" grpId="0" animBg="1"/>
      <p:bldP spid="2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98373">
            <a:off x="881004" y="2211305"/>
            <a:ext cx="2073809" cy="1959381"/>
          </a:xfrm>
          <a:prstGeom prst="rect">
            <a:avLst/>
          </a:prstGeom>
        </p:spPr>
      </p:pic>
      <p:pic>
        <p:nvPicPr>
          <p:cNvPr id="5" name="Picture 16" descr="箭头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677" y="3020047"/>
            <a:ext cx="457784" cy="4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57509" y="2921847"/>
            <a:ext cx="984480" cy="477054"/>
          </a:xfrm>
          <a:prstGeom prst="rect">
            <a:avLst/>
          </a:prstGeom>
          <a:noFill/>
        </p:spPr>
        <p:txBody>
          <a:bodyPr wrap="square" rtlCol="0">
            <a:spAutoFit/>
          </a:bodyPr>
          <a:lstStyle/>
          <a:p>
            <a:r>
              <a:rPr lang="zh-CN" altLang="en-US" sz="2500" b="1" dirty="0">
                <a:latin typeface="+mj-ea"/>
                <a:ea typeface="+mj-ea"/>
              </a:rPr>
              <a:t>文本</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98373">
            <a:off x="3531288" y="2211304"/>
            <a:ext cx="2073809" cy="1959381"/>
          </a:xfrm>
          <a:prstGeom prst="rect">
            <a:avLst/>
          </a:prstGeom>
        </p:spPr>
      </p:pic>
      <p:pic>
        <p:nvPicPr>
          <p:cNvPr id="8" name="Picture 16" descr="箭头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1" y="3020046"/>
            <a:ext cx="457784" cy="4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107793" y="2921846"/>
            <a:ext cx="984480" cy="477054"/>
          </a:xfrm>
          <a:prstGeom prst="rect">
            <a:avLst/>
          </a:prstGeom>
          <a:noFill/>
        </p:spPr>
        <p:txBody>
          <a:bodyPr wrap="square" rtlCol="0">
            <a:spAutoFit/>
          </a:bodyPr>
          <a:lstStyle/>
          <a:p>
            <a:r>
              <a:rPr lang="zh-CN" altLang="en-US" sz="2500" b="1" dirty="0">
                <a:latin typeface="+mj-ea"/>
                <a:ea typeface="+mj-ea"/>
              </a:rPr>
              <a:t>文本</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98373">
            <a:off x="6171254" y="2211304"/>
            <a:ext cx="2073809" cy="1959381"/>
          </a:xfrm>
          <a:prstGeom prst="rect">
            <a:avLst/>
          </a:prstGeom>
        </p:spPr>
      </p:pic>
      <p:sp>
        <p:nvSpPr>
          <p:cNvPr id="11" name="TextBox 10"/>
          <p:cNvSpPr txBox="1"/>
          <p:nvPr/>
        </p:nvSpPr>
        <p:spPr>
          <a:xfrm>
            <a:off x="6747759" y="2921846"/>
            <a:ext cx="984480" cy="477054"/>
          </a:xfrm>
          <a:prstGeom prst="rect">
            <a:avLst/>
          </a:prstGeom>
          <a:noFill/>
        </p:spPr>
        <p:txBody>
          <a:bodyPr wrap="square" rtlCol="0">
            <a:spAutoFit/>
          </a:bodyPr>
          <a:lstStyle/>
          <a:p>
            <a:r>
              <a:rPr lang="zh-CN" altLang="en-US" sz="2500" b="1" dirty="0">
                <a:latin typeface="+mj-ea"/>
                <a:ea typeface="+mj-ea"/>
              </a:rPr>
              <a:t>文本</a:t>
            </a:r>
          </a:p>
        </p:txBody>
      </p:sp>
      <p:sp>
        <p:nvSpPr>
          <p:cNvPr id="12" name="Rectangle 2"/>
          <p:cNvSpPr>
            <a:spLocks noChangeArrowheads="1"/>
          </p:cNvSpPr>
          <p:nvPr/>
        </p:nvSpPr>
        <p:spPr bwMode="auto">
          <a:xfrm>
            <a:off x="539552" y="1203598"/>
            <a:ext cx="586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D7181F"/>
              </a:buClr>
              <a:tabLst>
                <a:tab pos="4460875" algn="l"/>
              </a:tabLst>
            </a:pPr>
            <a:r>
              <a:rPr lang="zh-CN" altLang="en-US" b="1" dirty="0">
                <a:ea typeface="宋体" panose="02010600030101010101" pitchFamily="2" charset="-122"/>
              </a:rPr>
              <a:t>在此添加您的文字在此添加您的文字在此添加您的文字在此添加您的文字</a:t>
            </a:r>
            <a:endParaRPr lang="zh-CN" altLang="en-US" dirty="0">
              <a:ea typeface="宋体" panose="02010600030101010101" pitchFamily="2" charset="-122"/>
            </a:endParaRPr>
          </a:p>
        </p:txBody>
      </p:sp>
      <p:sp>
        <p:nvSpPr>
          <p:cNvPr id="13"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水墨图表素材\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9582"/>
            <a:ext cx="6654031"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9"/>
          <p:cNvSpPr txBox="1">
            <a:spLocks noChangeArrowheads="1"/>
          </p:cNvSpPr>
          <p:nvPr/>
        </p:nvSpPr>
        <p:spPr bwMode="auto">
          <a:xfrm>
            <a:off x="1475656" y="1457895"/>
            <a:ext cx="2895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solidFill>
                  <a:schemeClr val="bg1"/>
                </a:solidFill>
                <a:ea typeface="宋体" panose="02010600030101010101" pitchFamily="2" charset="-122"/>
              </a:rPr>
              <a:t>① 单击此处添加文字</a:t>
            </a:r>
          </a:p>
        </p:txBody>
      </p:sp>
      <p:pic>
        <p:nvPicPr>
          <p:cNvPr id="4" name="Picture 2" descr="E:\水墨图表素材\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67694"/>
            <a:ext cx="6654031"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1547664" y="2466007"/>
            <a:ext cx="2895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solidFill>
                  <a:schemeClr val="bg1"/>
                </a:solidFill>
                <a:ea typeface="宋体" panose="02010600030101010101" pitchFamily="2" charset="-122"/>
              </a:rPr>
              <a:t>② 单击此处添加文字</a:t>
            </a:r>
          </a:p>
        </p:txBody>
      </p:sp>
      <p:pic>
        <p:nvPicPr>
          <p:cNvPr id="6" name="Picture 2" descr="E:\水墨图表素材\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075806"/>
            <a:ext cx="6654031" cy="12961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1547664" y="3474119"/>
            <a:ext cx="2895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solidFill>
                  <a:schemeClr val="bg1"/>
                </a:solidFill>
                <a:ea typeface="宋体" panose="02010600030101010101" pitchFamily="2" charset="-122"/>
              </a:rPr>
              <a:t>③ 单击此处添加文字</a:t>
            </a:r>
          </a:p>
        </p:txBody>
      </p:sp>
      <p:sp>
        <p:nvSpPr>
          <p:cNvPr id="9"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98373">
            <a:off x="2466683" y="1196378"/>
            <a:ext cx="2520280" cy="2381217"/>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090250">
            <a:off x="3751508" y="927357"/>
            <a:ext cx="2520280" cy="2381217"/>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44275">
            <a:off x="3507100" y="2097611"/>
            <a:ext cx="2520280" cy="2381217"/>
          </a:xfrm>
          <a:prstGeom prst="rect">
            <a:avLst/>
          </a:prstGeom>
        </p:spPr>
      </p:pic>
      <p:sp>
        <p:nvSpPr>
          <p:cNvPr id="5" name="Rectangle 22"/>
          <p:cNvSpPr>
            <a:spLocks noChangeArrowheads="1"/>
          </p:cNvSpPr>
          <p:nvPr/>
        </p:nvSpPr>
        <p:spPr bwMode="auto">
          <a:xfrm>
            <a:off x="6228184" y="1762316"/>
            <a:ext cx="1858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080808"/>
                </a:solidFill>
                <a:ea typeface="宋体" panose="02010600030101010101" pitchFamily="2" charset="-122"/>
              </a:rPr>
              <a:t> </a:t>
            </a:r>
            <a:r>
              <a:rPr lang="zh-CN" altLang="en-US" dirty="0">
                <a:solidFill>
                  <a:srgbClr val="080808"/>
                </a:solidFill>
                <a:ea typeface="宋体" panose="02010600030101010101" pitchFamily="2" charset="-122"/>
              </a:rPr>
              <a:t>点击添加文字</a:t>
            </a:r>
          </a:p>
        </p:txBody>
      </p:sp>
      <p:sp>
        <p:nvSpPr>
          <p:cNvPr id="6" name="Line 11"/>
          <p:cNvSpPr>
            <a:spLocks noChangeShapeType="1"/>
          </p:cNvSpPr>
          <p:nvPr/>
        </p:nvSpPr>
        <p:spPr bwMode="auto">
          <a:xfrm rot="10800000">
            <a:off x="6452817" y="2173150"/>
            <a:ext cx="2108200" cy="0"/>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 name="Rectangle 22"/>
          <p:cNvSpPr>
            <a:spLocks noChangeArrowheads="1"/>
          </p:cNvSpPr>
          <p:nvPr/>
        </p:nvSpPr>
        <p:spPr bwMode="auto">
          <a:xfrm>
            <a:off x="6012160" y="3579862"/>
            <a:ext cx="1858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080808"/>
                </a:solidFill>
                <a:ea typeface="宋体" panose="02010600030101010101" pitchFamily="2" charset="-122"/>
              </a:rPr>
              <a:t> </a:t>
            </a:r>
            <a:r>
              <a:rPr lang="zh-CN" altLang="en-US" dirty="0">
                <a:solidFill>
                  <a:srgbClr val="080808"/>
                </a:solidFill>
                <a:ea typeface="宋体" panose="02010600030101010101" pitchFamily="2" charset="-122"/>
              </a:rPr>
              <a:t>点击添加文字</a:t>
            </a:r>
          </a:p>
        </p:txBody>
      </p:sp>
      <p:sp>
        <p:nvSpPr>
          <p:cNvPr id="8" name="Line 11"/>
          <p:cNvSpPr>
            <a:spLocks noChangeShapeType="1"/>
          </p:cNvSpPr>
          <p:nvPr/>
        </p:nvSpPr>
        <p:spPr bwMode="auto">
          <a:xfrm rot="10800000">
            <a:off x="6236793" y="3990696"/>
            <a:ext cx="2108200" cy="0"/>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 name="Line 11"/>
          <p:cNvSpPr>
            <a:spLocks noChangeShapeType="1"/>
          </p:cNvSpPr>
          <p:nvPr/>
        </p:nvSpPr>
        <p:spPr bwMode="auto">
          <a:xfrm rot="10800000" flipH="1">
            <a:off x="362323" y="2803134"/>
            <a:ext cx="2088232" cy="2"/>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 name="Rectangle 22"/>
          <p:cNvSpPr>
            <a:spLocks noChangeArrowheads="1"/>
          </p:cNvSpPr>
          <p:nvPr/>
        </p:nvSpPr>
        <p:spPr bwMode="auto">
          <a:xfrm>
            <a:off x="827584" y="2386986"/>
            <a:ext cx="1858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080808"/>
                </a:solidFill>
                <a:ea typeface="宋体" panose="02010600030101010101" pitchFamily="2" charset="-122"/>
              </a:rPr>
              <a:t> </a:t>
            </a:r>
            <a:r>
              <a:rPr lang="zh-CN" altLang="en-US" dirty="0">
                <a:solidFill>
                  <a:srgbClr val="080808"/>
                </a:solidFill>
                <a:ea typeface="宋体" panose="02010600030101010101" pitchFamily="2" charset="-122"/>
              </a:rPr>
              <a:t>点击添加文字</a:t>
            </a:r>
          </a:p>
        </p:txBody>
      </p:sp>
      <p:sp>
        <p:nvSpPr>
          <p:cNvPr id="11" name="TextBox 10"/>
          <p:cNvSpPr txBox="1"/>
          <p:nvPr/>
        </p:nvSpPr>
        <p:spPr>
          <a:xfrm>
            <a:off x="2878831" y="2093288"/>
            <a:ext cx="829073" cy="477054"/>
          </a:xfrm>
          <a:prstGeom prst="rect">
            <a:avLst/>
          </a:prstGeom>
          <a:noFill/>
        </p:spPr>
        <p:txBody>
          <a:bodyPr wrap="none" rtlCol="0">
            <a:spAutoFit/>
          </a:bodyPr>
          <a:lstStyle/>
          <a:p>
            <a:r>
              <a:rPr lang="zh-CN" altLang="en-US" sz="2500" b="1" dirty="0">
                <a:latin typeface="+mj-ea"/>
                <a:ea typeface="+mj-ea"/>
              </a:rPr>
              <a:t>文本</a:t>
            </a:r>
          </a:p>
        </p:txBody>
      </p:sp>
      <p:sp>
        <p:nvSpPr>
          <p:cNvPr id="12" name="TextBox 11"/>
          <p:cNvSpPr txBox="1"/>
          <p:nvPr/>
        </p:nvSpPr>
        <p:spPr>
          <a:xfrm>
            <a:off x="4860032" y="1584685"/>
            <a:ext cx="829073" cy="477054"/>
          </a:xfrm>
          <a:prstGeom prst="rect">
            <a:avLst/>
          </a:prstGeom>
          <a:noFill/>
        </p:spPr>
        <p:txBody>
          <a:bodyPr wrap="none" rtlCol="0">
            <a:spAutoFit/>
          </a:bodyPr>
          <a:lstStyle/>
          <a:p>
            <a:r>
              <a:rPr lang="zh-CN" altLang="en-US" sz="2500" b="1" dirty="0">
                <a:latin typeface="+mj-ea"/>
                <a:ea typeface="+mj-ea"/>
              </a:rPr>
              <a:t>文本</a:t>
            </a:r>
          </a:p>
        </p:txBody>
      </p:sp>
      <p:sp>
        <p:nvSpPr>
          <p:cNvPr id="13" name="TextBox 12"/>
          <p:cNvSpPr txBox="1"/>
          <p:nvPr/>
        </p:nvSpPr>
        <p:spPr>
          <a:xfrm>
            <a:off x="4436719" y="3469520"/>
            <a:ext cx="829073" cy="477054"/>
          </a:xfrm>
          <a:prstGeom prst="rect">
            <a:avLst/>
          </a:prstGeom>
          <a:noFill/>
        </p:spPr>
        <p:txBody>
          <a:bodyPr wrap="none" rtlCol="0">
            <a:spAutoFit/>
          </a:bodyPr>
          <a:lstStyle/>
          <a:p>
            <a:r>
              <a:rPr lang="zh-CN" altLang="en-US" sz="2500" b="1" dirty="0">
                <a:latin typeface="+mj-ea"/>
                <a:ea typeface="+mj-ea"/>
              </a:rPr>
              <a:t>文本</a:t>
            </a:r>
          </a:p>
        </p:txBody>
      </p:sp>
      <p:sp>
        <p:nvSpPr>
          <p:cNvPr id="15"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slide(fromLeft)">
                                      <p:cBhvr>
                                        <p:cTn id="54" dur="1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slide(fromLeft)">
                                      <p:cBhvr>
                                        <p:cTn id="64" dur="10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right)">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slide(fromLeft)">
                                      <p:cBhvr>
                                        <p:cTn id="7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animBg="1"/>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水墨图表素材\24252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3247628"/>
            <a:ext cx="3861063" cy="1556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水墨图表素材\24252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611" y="2850331"/>
            <a:ext cx="3861063" cy="15563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水墨图表素材\24252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891" y="2392709"/>
            <a:ext cx="3861063" cy="155637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690528" y="1528613"/>
            <a:ext cx="1907083" cy="1769191"/>
            <a:chOff x="690528" y="1888653"/>
            <a:chExt cx="1907083" cy="1769191"/>
          </a:xfrm>
        </p:grpSpPr>
        <p:pic>
          <p:nvPicPr>
            <p:cNvPr id="6" name="Picture 5" descr="E:\水墨图表素材\24252 (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528" y="1888653"/>
              <a:ext cx="1907083" cy="176919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005508" y="2663432"/>
              <a:ext cx="1296144" cy="646331"/>
            </a:xfrm>
            <a:prstGeom prst="rect">
              <a:avLst/>
            </a:prstGeom>
          </p:spPr>
          <p:txBody>
            <a:bodyPr wrap="square">
              <a:spAutoFit/>
            </a:bodyPr>
            <a:lstStyle/>
            <a:p>
              <a:pPr algn="ctr"/>
              <a:r>
                <a:rPr lang="zh-CN" altLang="en-US" b="1" dirty="0">
                  <a:ea typeface="宋体" panose="02010600030101010101" pitchFamily="2" charset="-122"/>
                </a:rPr>
                <a:t>点击此处</a:t>
              </a:r>
            </a:p>
            <a:p>
              <a:pPr algn="ctr"/>
              <a:r>
                <a:rPr lang="zh-CN" altLang="en-US" b="1" dirty="0">
                  <a:ea typeface="宋体" panose="02010600030101010101" pitchFamily="2" charset="-122"/>
                </a:rPr>
                <a:t>添加文字</a:t>
              </a:r>
            </a:p>
          </p:txBody>
        </p:sp>
        <p:sp>
          <p:nvSpPr>
            <p:cNvPr id="8" name="矩形 7"/>
            <p:cNvSpPr/>
            <p:nvPr/>
          </p:nvSpPr>
          <p:spPr>
            <a:xfrm>
              <a:off x="1005508" y="2085627"/>
              <a:ext cx="1296144" cy="707886"/>
            </a:xfrm>
            <a:prstGeom prst="rect">
              <a:avLst/>
            </a:prstGeom>
          </p:spPr>
          <p:txBody>
            <a:bodyPr wrap="square">
              <a:spAutoFit/>
            </a:bodyPr>
            <a:lstStyle/>
            <a:p>
              <a:pPr algn="ctr"/>
              <a:r>
                <a:rPr lang="en-US" altLang="zh-CN" sz="4000" b="1" dirty="0">
                  <a:ea typeface="宋体" panose="02010600030101010101" pitchFamily="2" charset="-122"/>
                </a:rPr>
                <a:t>A</a:t>
              </a:r>
              <a:endParaRPr lang="zh-CN" altLang="en-US" sz="4000" b="1" dirty="0">
                <a:ea typeface="宋体" panose="02010600030101010101" pitchFamily="2" charset="-122"/>
              </a:endParaRPr>
            </a:p>
          </p:txBody>
        </p:sp>
      </p:grpSp>
      <p:grpSp>
        <p:nvGrpSpPr>
          <p:cNvPr id="9" name="组合 8"/>
          <p:cNvGrpSpPr/>
          <p:nvPr/>
        </p:nvGrpSpPr>
        <p:grpSpPr>
          <a:xfrm>
            <a:off x="3347864" y="1081140"/>
            <a:ext cx="1907083" cy="1769191"/>
            <a:chOff x="3347864" y="1441180"/>
            <a:chExt cx="1907083" cy="1769191"/>
          </a:xfrm>
        </p:grpSpPr>
        <p:pic>
          <p:nvPicPr>
            <p:cNvPr id="10" name="Picture 5" descr="E:\水墨图表素材\24252 (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1441180"/>
              <a:ext cx="1907083" cy="1769191"/>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3662844" y="2215959"/>
              <a:ext cx="1296144" cy="646331"/>
            </a:xfrm>
            <a:prstGeom prst="rect">
              <a:avLst/>
            </a:prstGeom>
          </p:spPr>
          <p:txBody>
            <a:bodyPr wrap="square">
              <a:spAutoFit/>
            </a:bodyPr>
            <a:lstStyle/>
            <a:p>
              <a:pPr algn="ctr"/>
              <a:r>
                <a:rPr lang="zh-CN" altLang="en-US" b="1" dirty="0">
                  <a:ea typeface="宋体" panose="02010600030101010101" pitchFamily="2" charset="-122"/>
                </a:rPr>
                <a:t>点击此处</a:t>
              </a:r>
            </a:p>
            <a:p>
              <a:pPr algn="ctr"/>
              <a:r>
                <a:rPr lang="zh-CN" altLang="en-US" b="1" dirty="0">
                  <a:ea typeface="宋体" panose="02010600030101010101" pitchFamily="2" charset="-122"/>
                </a:rPr>
                <a:t>添加文字</a:t>
              </a:r>
            </a:p>
          </p:txBody>
        </p:sp>
        <p:sp>
          <p:nvSpPr>
            <p:cNvPr id="12" name="矩形 11"/>
            <p:cNvSpPr/>
            <p:nvPr/>
          </p:nvSpPr>
          <p:spPr>
            <a:xfrm>
              <a:off x="3662844" y="1638154"/>
              <a:ext cx="1296144" cy="707886"/>
            </a:xfrm>
            <a:prstGeom prst="rect">
              <a:avLst/>
            </a:prstGeom>
          </p:spPr>
          <p:txBody>
            <a:bodyPr wrap="square">
              <a:spAutoFit/>
            </a:bodyPr>
            <a:lstStyle/>
            <a:p>
              <a:pPr algn="ctr"/>
              <a:r>
                <a:rPr lang="en-US" altLang="zh-CN" sz="4000" b="1" dirty="0">
                  <a:ea typeface="宋体" panose="02010600030101010101" pitchFamily="2" charset="-122"/>
                </a:rPr>
                <a:t>B</a:t>
              </a:r>
              <a:endParaRPr lang="zh-CN" altLang="en-US" sz="4000" b="1" dirty="0">
                <a:ea typeface="宋体" panose="02010600030101010101" pitchFamily="2" charset="-122"/>
              </a:endParaRPr>
            </a:p>
          </p:txBody>
        </p:sp>
      </p:grpSp>
      <p:grpSp>
        <p:nvGrpSpPr>
          <p:cNvPr id="13" name="组合 12"/>
          <p:cNvGrpSpPr/>
          <p:nvPr/>
        </p:nvGrpSpPr>
        <p:grpSpPr>
          <a:xfrm>
            <a:off x="5796136" y="623518"/>
            <a:ext cx="1907083" cy="1769191"/>
            <a:chOff x="5796136" y="983558"/>
            <a:chExt cx="1907083" cy="1769191"/>
          </a:xfrm>
        </p:grpSpPr>
        <p:pic>
          <p:nvPicPr>
            <p:cNvPr id="14" name="Picture 5" descr="E:\水墨图表素材\24252 (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983558"/>
              <a:ext cx="1907083" cy="1769191"/>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6111116" y="1758337"/>
              <a:ext cx="1296144" cy="646331"/>
            </a:xfrm>
            <a:prstGeom prst="rect">
              <a:avLst/>
            </a:prstGeom>
          </p:spPr>
          <p:txBody>
            <a:bodyPr wrap="square">
              <a:spAutoFit/>
            </a:bodyPr>
            <a:lstStyle/>
            <a:p>
              <a:pPr algn="ctr"/>
              <a:r>
                <a:rPr lang="zh-CN" altLang="en-US" b="1" dirty="0">
                  <a:ea typeface="宋体" panose="02010600030101010101" pitchFamily="2" charset="-122"/>
                </a:rPr>
                <a:t>点击此处</a:t>
              </a:r>
            </a:p>
            <a:p>
              <a:pPr algn="ctr"/>
              <a:r>
                <a:rPr lang="zh-CN" altLang="en-US" b="1" dirty="0">
                  <a:ea typeface="宋体" panose="02010600030101010101" pitchFamily="2" charset="-122"/>
                </a:rPr>
                <a:t>添加文字</a:t>
              </a:r>
            </a:p>
          </p:txBody>
        </p:sp>
        <p:sp>
          <p:nvSpPr>
            <p:cNvPr id="16" name="矩形 15"/>
            <p:cNvSpPr/>
            <p:nvPr/>
          </p:nvSpPr>
          <p:spPr>
            <a:xfrm>
              <a:off x="6111116" y="1180532"/>
              <a:ext cx="1296144" cy="707886"/>
            </a:xfrm>
            <a:prstGeom prst="rect">
              <a:avLst/>
            </a:prstGeom>
          </p:spPr>
          <p:txBody>
            <a:bodyPr wrap="square">
              <a:spAutoFit/>
            </a:bodyPr>
            <a:lstStyle/>
            <a:p>
              <a:pPr algn="ctr"/>
              <a:r>
                <a:rPr lang="en-US" altLang="zh-CN" sz="4000" b="1" dirty="0">
                  <a:ea typeface="宋体" panose="02010600030101010101" pitchFamily="2" charset="-122"/>
                </a:rPr>
                <a:t>C</a:t>
              </a:r>
              <a:endParaRPr lang="zh-CN" altLang="en-US" sz="4000" b="1" dirty="0">
                <a:ea typeface="宋体" panose="02010600030101010101" pitchFamily="2" charset="-122"/>
              </a:endParaRPr>
            </a:p>
          </p:txBody>
        </p:sp>
      </p:grpSp>
      <p:sp>
        <p:nvSpPr>
          <p:cNvPr id="18"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945" y="2355726"/>
            <a:ext cx="4337094" cy="357527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78" y="2956495"/>
            <a:ext cx="3309938" cy="272854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 y="0"/>
            <a:ext cx="1935138" cy="1529557"/>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997" y="1977281"/>
            <a:ext cx="1475003" cy="2074335"/>
          </a:xfrm>
          <a:prstGeom prst="rect">
            <a:avLst/>
          </a:prstGeom>
        </p:spPr>
      </p:pic>
      <p:sp>
        <p:nvSpPr>
          <p:cNvPr id="9" name="Text Box 160"/>
          <p:cNvSpPr txBox="1">
            <a:spLocks noChangeArrowheads="1"/>
          </p:cNvSpPr>
          <p:nvPr/>
        </p:nvSpPr>
        <p:spPr bwMode="auto">
          <a:xfrm>
            <a:off x="3138203" y="1495548"/>
            <a:ext cx="31683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5400" dirty="0">
                <a:latin typeface="叶根友特楷简体" panose="02010601030101010101" pitchFamily="2" charset="-122"/>
                <a:ea typeface="叶根友特楷简体" panose="02010601030101010101" pitchFamily="2" charset="-122"/>
              </a:rPr>
              <a:t>第四章</a:t>
            </a:r>
          </a:p>
        </p:txBody>
      </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90" y="1310948"/>
            <a:ext cx="918875" cy="485288"/>
          </a:xfrm>
          <a:prstGeom prst="rect">
            <a:avLst/>
          </a:prstGeom>
        </p:spPr>
      </p:pic>
      <p:sp>
        <p:nvSpPr>
          <p:cNvPr id="11" name="Text Box 160"/>
          <p:cNvSpPr txBox="1">
            <a:spLocks noChangeArrowheads="1"/>
          </p:cNvSpPr>
          <p:nvPr/>
        </p:nvSpPr>
        <p:spPr bwMode="auto">
          <a:xfrm>
            <a:off x="2135908" y="2293981"/>
            <a:ext cx="5256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3200" dirty="0">
                <a:latin typeface="叶根友特楷简体" panose="02010601030101010101" pitchFamily="2" charset="-122"/>
                <a:ea typeface="叶根友特楷简体" panose="02010601030101010101" pitchFamily="2" charset="-122"/>
              </a:rPr>
              <a:t>单击添加您的标题</a:t>
            </a:r>
          </a:p>
        </p:txBody>
      </p:sp>
      <p:sp>
        <p:nvSpPr>
          <p:cNvPr id="12" name="文本框 11"/>
          <p:cNvSpPr txBox="1"/>
          <p:nvPr/>
        </p:nvSpPr>
        <p:spPr>
          <a:xfrm>
            <a:off x="1619672" y="2957322"/>
            <a:ext cx="6912768" cy="415498"/>
          </a:xfrm>
          <a:prstGeom prst="rect">
            <a:avLst/>
          </a:prstGeom>
          <a:noFill/>
        </p:spPr>
        <p:txBody>
          <a:bodyPr wrap="square" rtlCol="0">
            <a:spAutoFit/>
          </a:bodyPr>
          <a:lstStyle/>
          <a:p>
            <a:pPr algn="ctr">
              <a:lnSpc>
                <a:spcPct val="150000"/>
              </a:lnSpc>
            </a:pP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Thesis defense Thesis </a:t>
            </a:r>
            <a:r>
              <a:rPr lang="en-US" altLang="zh-CN" sz="1400" dirty="0" err="1">
                <a:solidFill>
                  <a:schemeClr val="tx1">
                    <a:lumMod val="85000"/>
                    <a:lumOff val="15000"/>
                  </a:schemeClr>
                </a:solidFill>
                <a:latin typeface="叶根友特楷简体" panose="02010601030101010101" pitchFamily="2" charset="-122"/>
                <a:ea typeface="叶根友特楷简体" panose="02010601030101010101" pitchFamily="2" charset="-122"/>
              </a:rPr>
              <a:t>defenseThesis</a:t>
            </a: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 </a:t>
            </a:r>
            <a:r>
              <a:rPr lang="en-US" altLang="zh-CN" sz="1400" dirty="0" err="1">
                <a:solidFill>
                  <a:schemeClr val="tx1">
                    <a:lumMod val="85000"/>
                    <a:lumOff val="15000"/>
                  </a:schemeClr>
                </a:solidFill>
                <a:latin typeface="叶根友特楷简体" panose="02010601030101010101" pitchFamily="2" charset="-122"/>
                <a:ea typeface="叶根友特楷简体" panose="02010601030101010101" pitchFamily="2" charset="-122"/>
              </a:rPr>
              <a:t>defenseThesis</a:t>
            </a: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 defense</a:t>
            </a:r>
            <a:endParaRPr lang="zh-CN" altLang="en-US" sz="1400" dirty="0">
              <a:solidFill>
                <a:schemeClr val="tx1">
                  <a:lumMod val="85000"/>
                  <a:lumOff val="15000"/>
                </a:schemeClr>
              </a:solidFill>
              <a:latin typeface="叶根友特楷简体" panose="02010601030101010101" pitchFamily="2" charset="-122"/>
              <a:ea typeface="叶根友特楷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000"/>
                                        <p:tgtEl>
                                          <p:spTgt spid="9">
                                            <p:txEl>
                                              <p:pRg st="0" end="0"/>
                                            </p:txEl>
                                          </p:spTgt>
                                        </p:tgtEl>
                                      </p:cBhvr>
                                    </p:animEffect>
                                  </p:childTnLst>
                                </p:cTn>
                              </p:par>
                            </p:childTnLst>
                          </p:cTn>
                        </p:par>
                        <p:par>
                          <p:cTn id="21" fill="hold">
                            <p:stCondLst>
                              <p:cond delay="1500"/>
                            </p:stCondLst>
                            <p:childTnLst>
                              <p:par>
                                <p:cTn id="22" presetID="26" presetClass="emph" presetSubtype="0" fill="hold" grpId="0" nodeType="afterEffect">
                                  <p:stCondLst>
                                    <p:cond delay="0"/>
                                  </p:stCondLst>
                                  <p:childTnLst>
                                    <p:animEffect transition="out" filter="fade">
                                      <p:cBhvr>
                                        <p:cTn id="23" dur="500" tmFilter="0, 0; .2, .5; .8, .5; 1, 0"/>
                                        <p:tgtEl>
                                          <p:spTgt spid="9">
                                            <p:txEl>
                                              <p:pRg st="0" end="0"/>
                                            </p:txEl>
                                          </p:spTgt>
                                        </p:tgtEl>
                                      </p:cBhvr>
                                    </p:animEffect>
                                    <p:animScale>
                                      <p:cBhvr>
                                        <p:cTn id="24" dur="250" autoRev="1" fill="hold"/>
                                        <p:tgtEl>
                                          <p:spTgt spid="9">
                                            <p:txEl>
                                              <p:pRg st="0" end="0"/>
                                            </p:txEl>
                                          </p:spTgt>
                                        </p:tgtEl>
                                      </p:cBhvr>
                                      <p:by x="105000" y="105000"/>
                                    </p:animScale>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1000"/>
                                        <p:tgtEl>
                                          <p:spTgt spid="11">
                                            <p:txEl>
                                              <p:pRg st="0" end="0"/>
                                            </p:txEl>
                                          </p:spTgt>
                                        </p:tgtEl>
                                      </p:cBhvr>
                                    </p:animEffect>
                                  </p:childTnLst>
                                </p:cTn>
                              </p:par>
                            </p:childTnLst>
                          </p:cTn>
                        </p:par>
                        <p:par>
                          <p:cTn id="35" fill="hold">
                            <p:stCondLst>
                              <p:cond delay="4000"/>
                            </p:stCondLst>
                            <p:childTnLst>
                              <p:par>
                                <p:cTn id="36" presetID="26" presetClass="emph" presetSubtype="0" fill="hold" grpId="0" nodeType="afterEffect">
                                  <p:stCondLst>
                                    <p:cond delay="0"/>
                                  </p:stCondLst>
                                  <p:childTnLst>
                                    <p:animEffect transition="out" filter="fade">
                                      <p:cBhvr>
                                        <p:cTn id="37" dur="500" tmFilter="0, 0; .2, .5; .8, .5; 1, 0"/>
                                        <p:tgtEl>
                                          <p:spTgt spid="11">
                                            <p:txEl>
                                              <p:pRg st="0" end="0"/>
                                            </p:txEl>
                                          </p:spTgt>
                                        </p:tgtEl>
                                      </p:cBhvr>
                                    </p:animEffect>
                                    <p:animScale>
                                      <p:cBhvr>
                                        <p:cTn id="38" dur="250" autoRev="1" fill="hold"/>
                                        <p:tgtEl>
                                          <p:spTgt spid="11">
                                            <p:txEl>
                                              <p:pRg st="0" end="0"/>
                                            </p:txEl>
                                          </p:spTgt>
                                        </p:tgtEl>
                                      </p:cBhvr>
                                      <p:by x="105000" y="105000"/>
                                    </p:animScale>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9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zjd\Desktop\Nipic_9501016_201204191617075191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872724">
            <a:off x="1962635" y="2950034"/>
            <a:ext cx="1497285" cy="488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zjd\Desktop\Nipic_9501016_20120419161707519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488072" y="2863547"/>
            <a:ext cx="1531294" cy="500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zjd\Desktop\Nipic_9501016_201204191617075191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727276" flipH="1">
            <a:off x="5218131" y="2998256"/>
            <a:ext cx="1410890" cy="460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墨圈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73719">
            <a:off x="974575" y="842000"/>
            <a:ext cx="184830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611560" y="1428246"/>
            <a:ext cx="2608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60000"/>
              </a:lnSpc>
              <a:spcBef>
                <a:spcPct val="50000"/>
              </a:spcBef>
              <a:buClr>
                <a:srgbClr val="1F3F5F"/>
              </a:buClr>
            </a:pPr>
            <a:r>
              <a:rPr lang="zh-CN" altLang="en-US" sz="1600" dirty="0">
                <a:ea typeface="宋体" panose="02010600030101010101" pitchFamily="2" charset="-122"/>
              </a:rPr>
              <a:t>点击输入文字</a:t>
            </a:r>
          </a:p>
          <a:p>
            <a:pPr marL="0" indent="0" algn="ctr" eaLnBrk="1" hangingPunct="1"/>
            <a:r>
              <a:rPr lang="zh-CN" altLang="en-US" sz="1600" dirty="0">
                <a:ea typeface="宋体" panose="02010600030101010101" pitchFamily="2" charset="-122"/>
              </a:rPr>
              <a:t>点击输入文字</a:t>
            </a:r>
          </a:p>
          <a:p>
            <a:pPr marL="0" indent="0" algn="ctr" eaLnBrk="1" hangingPunct="1"/>
            <a:r>
              <a:rPr lang="zh-CN" altLang="en-US" sz="1600" dirty="0">
                <a:ea typeface="宋体" panose="02010600030101010101" pitchFamily="2" charset="-122"/>
              </a:rPr>
              <a:t>点击输入文字</a:t>
            </a:r>
          </a:p>
        </p:txBody>
      </p:sp>
      <p:pic>
        <p:nvPicPr>
          <p:cNvPr id="7" name="Picture 3" descr="墨圈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73719">
            <a:off x="3284310" y="842000"/>
            <a:ext cx="184830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p:cNvSpPr txBox="1">
            <a:spLocks noChangeArrowheads="1"/>
          </p:cNvSpPr>
          <p:nvPr/>
        </p:nvSpPr>
        <p:spPr bwMode="auto">
          <a:xfrm>
            <a:off x="2921295" y="1428246"/>
            <a:ext cx="2608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60000"/>
              </a:lnSpc>
              <a:spcBef>
                <a:spcPct val="50000"/>
              </a:spcBef>
              <a:buClr>
                <a:srgbClr val="1F3F5F"/>
              </a:buClr>
            </a:pPr>
            <a:r>
              <a:rPr lang="zh-CN" altLang="en-US" sz="1600" dirty="0">
                <a:ea typeface="宋体" panose="02010600030101010101" pitchFamily="2" charset="-122"/>
              </a:rPr>
              <a:t>点击输入文字</a:t>
            </a:r>
          </a:p>
          <a:p>
            <a:pPr marL="0" indent="0" algn="ctr" eaLnBrk="1" hangingPunct="1"/>
            <a:r>
              <a:rPr lang="zh-CN" altLang="en-US" sz="1600" dirty="0">
                <a:ea typeface="宋体" panose="02010600030101010101" pitchFamily="2" charset="-122"/>
              </a:rPr>
              <a:t>点击输入文字</a:t>
            </a:r>
          </a:p>
          <a:p>
            <a:pPr marL="0" indent="0" algn="ctr" eaLnBrk="1" hangingPunct="1"/>
            <a:r>
              <a:rPr lang="zh-CN" altLang="en-US" sz="1600" dirty="0">
                <a:ea typeface="宋体" panose="02010600030101010101" pitchFamily="2" charset="-122"/>
              </a:rPr>
              <a:t>点击输入文字</a:t>
            </a:r>
          </a:p>
        </p:txBody>
      </p:sp>
      <p:pic>
        <p:nvPicPr>
          <p:cNvPr id="9" name="Picture 3" descr="墨圈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73719">
            <a:off x="5565542" y="842000"/>
            <a:ext cx="184830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p:cNvSpPr txBox="1">
            <a:spLocks noChangeArrowheads="1"/>
          </p:cNvSpPr>
          <p:nvPr/>
        </p:nvSpPr>
        <p:spPr bwMode="auto">
          <a:xfrm>
            <a:off x="5155288" y="1428246"/>
            <a:ext cx="2608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60000"/>
              </a:lnSpc>
              <a:spcBef>
                <a:spcPct val="50000"/>
              </a:spcBef>
              <a:buClr>
                <a:srgbClr val="1F3F5F"/>
              </a:buClr>
            </a:pPr>
            <a:r>
              <a:rPr lang="zh-CN" altLang="en-US" sz="1600" dirty="0">
                <a:ea typeface="宋体" panose="02010600030101010101" pitchFamily="2" charset="-122"/>
              </a:rPr>
              <a:t>点击输入文字</a:t>
            </a:r>
          </a:p>
          <a:p>
            <a:pPr marL="0" indent="0" algn="ctr" eaLnBrk="1" hangingPunct="1"/>
            <a:r>
              <a:rPr lang="zh-CN" altLang="en-US" sz="1600" dirty="0">
                <a:ea typeface="宋体" panose="02010600030101010101" pitchFamily="2" charset="-122"/>
              </a:rPr>
              <a:t>点击输入文字</a:t>
            </a:r>
          </a:p>
          <a:p>
            <a:pPr marL="0" indent="0" algn="ctr" eaLnBrk="1" hangingPunct="1"/>
            <a:r>
              <a:rPr lang="zh-CN" altLang="en-US" sz="1600" dirty="0">
                <a:ea typeface="宋体" panose="02010600030101010101" pitchFamily="2" charset="-122"/>
              </a:rPr>
              <a:t>点击输入文字</a:t>
            </a:r>
          </a:p>
        </p:txBody>
      </p:sp>
      <p:pic>
        <p:nvPicPr>
          <p:cNvPr id="11" name="Picture 2" descr="E:\水墨图表素材\6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539" y="3579862"/>
            <a:ext cx="7920880" cy="15636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p:cNvSpPr txBox="1">
            <a:spLocks noChangeArrowheads="1"/>
          </p:cNvSpPr>
          <p:nvPr/>
        </p:nvSpPr>
        <p:spPr bwMode="auto">
          <a:xfrm>
            <a:off x="1642643" y="4011910"/>
            <a:ext cx="41044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200" b="1" dirty="0">
                <a:solidFill>
                  <a:schemeClr val="bg1"/>
                </a:solidFill>
                <a:ea typeface="宋体" panose="02010600030101010101" pitchFamily="2" charset="-122"/>
              </a:rPr>
              <a:t>点击此处添加字</a:t>
            </a:r>
          </a:p>
        </p:txBody>
      </p:sp>
      <p:sp>
        <p:nvSpPr>
          <p:cNvPr id="14"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500"/>
                                        <p:tgtEl>
                                          <p:spTgt spid="1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up)">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115616" y="1523429"/>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ea typeface="宋体" panose="02010600030101010101" pitchFamily="2" charset="-122"/>
              </a:rPr>
              <a:t>① 单击此处添加文字内容    </a:t>
            </a:r>
            <a:endParaRPr lang="en-US" altLang="zh-CN" sz="2200" dirty="0">
              <a:ea typeface="宋体" panose="02010600030101010101" pitchFamily="2" charset="-122"/>
            </a:endParaRPr>
          </a:p>
          <a:p>
            <a:pPr eaLnBrk="1" hangingPunct="1">
              <a:spcBef>
                <a:spcPct val="50000"/>
              </a:spcBef>
            </a:pPr>
            <a:endParaRPr lang="zh-CN" altLang="en-US" sz="2200" dirty="0">
              <a:ea typeface="宋体" panose="02010600030101010101" pitchFamily="2" charset="-122"/>
            </a:endParaRPr>
          </a:p>
          <a:p>
            <a:pPr eaLnBrk="1" hangingPunct="1">
              <a:spcBef>
                <a:spcPct val="50000"/>
              </a:spcBef>
            </a:pPr>
            <a:endParaRPr lang="zh-CN" altLang="en-US" sz="2200" dirty="0">
              <a:ea typeface="宋体" panose="02010600030101010101" pitchFamily="2" charset="-122"/>
            </a:endParaRPr>
          </a:p>
        </p:txBody>
      </p:sp>
      <p:sp>
        <p:nvSpPr>
          <p:cNvPr id="3" name="Line 22"/>
          <p:cNvSpPr>
            <a:spLocks noChangeShapeType="1"/>
          </p:cNvSpPr>
          <p:nvPr/>
        </p:nvSpPr>
        <p:spPr bwMode="auto">
          <a:xfrm rot="16200000" flipH="1">
            <a:off x="3078063" y="197574"/>
            <a:ext cx="6350" cy="355758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 name="Text Box 9"/>
          <p:cNvSpPr txBox="1">
            <a:spLocks noChangeArrowheads="1"/>
          </p:cNvSpPr>
          <p:nvPr/>
        </p:nvSpPr>
        <p:spPr bwMode="auto">
          <a:xfrm>
            <a:off x="1124873" y="2189217"/>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ea typeface="宋体" panose="02010600030101010101" pitchFamily="2" charset="-122"/>
              </a:rPr>
              <a:t>② 单击此处添加文字内容    </a:t>
            </a:r>
            <a:endParaRPr lang="en-US" altLang="zh-CN" sz="2200" dirty="0">
              <a:ea typeface="宋体" panose="02010600030101010101" pitchFamily="2" charset="-122"/>
            </a:endParaRPr>
          </a:p>
          <a:p>
            <a:pPr eaLnBrk="1" hangingPunct="1">
              <a:spcBef>
                <a:spcPct val="50000"/>
              </a:spcBef>
            </a:pPr>
            <a:endParaRPr lang="zh-CN" altLang="en-US" sz="2200" dirty="0">
              <a:ea typeface="宋体" panose="02010600030101010101" pitchFamily="2" charset="-122"/>
            </a:endParaRPr>
          </a:p>
          <a:p>
            <a:pPr eaLnBrk="1" hangingPunct="1">
              <a:spcBef>
                <a:spcPct val="50000"/>
              </a:spcBef>
            </a:pPr>
            <a:endParaRPr lang="zh-CN" altLang="en-US" sz="2200" dirty="0">
              <a:ea typeface="宋体" panose="02010600030101010101" pitchFamily="2" charset="-122"/>
            </a:endParaRPr>
          </a:p>
        </p:txBody>
      </p:sp>
      <p:sp>
        <p:nvSpPr>
          <p:cNvPr id="5" name="Line 22"/>
          <p:cNvSpPr>
            <a:spLocks noChangeShapeType="1"/>
          </p:cNvSpPr>
          <p:nvPr/>
        </p:nvSpPr>
        <p:spPr bwMode="auto">
          <a:xfrm rot="16200000" flipH="1">
            <a:off x="3087320" y="863362"/>
            <a:ext cx="6350" cy="355758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 name="Text Box 9"/>
          <p:cNvSpPr txBox="1">
            <a:spLocks noChangeArrowheads="1"/>
          </p:cNvSpPr>
          <p:nvPr/>
        </p:nvSpPr>
        <p:spPr bwMode="auto">
          <a:xfrm>
            <a:off x="1121450" y="2912492"/>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ea typeface="宋体" panose="02010600030101010101" pitchFamily="2" charset="-122"/>
              </a:rPr>
              <a:t>③ 单击此处添加文字内容    </a:t>
            </a:r>
            <a:endParaRPr lang="en-US" altLang="zh-CN" sz="2200" dirty="0">
              <a:ea typeface="宋体" panose="02010600030101010101" pitchFamily="2" charset="-122"/>
            </a:endParaRPr>
          </a:p>
          <a:p>
            <a:pPr eaLnBrk="1" hangingPunct="1">
              <a:spcBef>
                <a:spcPct val="50000"/>
              </a:spcBef>
            </a:pPr>
            <a:endParaRPr lang="zh-CN" altLang="en-US" sz="2200" dirty="0">
              <a:ea typeface="宋体" panose="02010600030101010101" pitchFamily="2" charset="-122"/>
            </a:endParaRPr>
          </a:p>
          <a:p>
            <a:pPr eaLnBrk="1" hangingPunct="1">
              <a:spcBef>
                <a:spcPct val="50000"/>
              </a:spcBef>
            </a:pPr>
            <a:endParaRPr lang="zh-CN" altLang="en-US" sz="2200" dirty="0">
              <a:ea typeface="宋体" panose="02010600030101010101" pitchFamily="2" charset="-122"/>
            </a:endParaRPr>
          </a:p>
        </p:txBody>
      </p:sp>
      <p:sp>
        <p:nvSpPr>
          <p:cNvPr id="7" name="Line 22"/>
          <p:cNvSpPr>
            <a:spLocks noChangeShapeType="1"/>
          </p:cNvSpPr>
          <p:nvPr/>
        </p:nvSpPr>
        <p:spPr bwMode="auto">
          <a:xfrm rot="16200000" flipH="1">
            <a:off x="3083897" y="1586637"/>
            <a:ext cx="6350" cy="355758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 name="Picture 3" descr="E:\水墨图表素材\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3342" y="1020986"/>
            <a:ext cx="4986338" cy="37830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bwMode="auto">
          <a:xfrm>
            <a:off x="4586808" y="1110153"/>
            <a:ext cx="3657600" cy="3095625"/>
            <a:chOff x="0" y="0"/>
            <a:chExt cx="2304" cy="1950"/>
          </a:xfrm>
        </p:grpSpPr>
        <p:sp>
          <p:nvSpPr>
            <p:cNvPr id="3" name="Rectangle 3"/>
            <p:cNvSpPr>
              <a:spLocks noChangeArrowheads="1"/>
            </p:cNvSpPr>
            <p:nvPr/>
          </p:nvSpPr>
          <p:spPr bwMode="auto">
            <a:xfrm>
              <a:off x="94" y="73"/>
              <a:ext cx="2210"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10000"/>
                </a:lnSpc>
              </a:pPr>
              <a:r>
                <a:rPr lang="zh-CN" altLang="en-US" sz="2800" b="1" dirty="0">
                  <a:latin typeface="Calibri" panose="020F0502020204030204" pitchFamily="34" charset="0"/>
                  <a:ea typeface="宋体" panose="02010600030101010101" pitchFamily="2" charset="-122"/>
                </a:rPr>
                <a:t>目录</a:t>
              </a:r>
            </a:p>
            <a:p>
              <a:pPr eaLnBrk="0" hangingPunct="0">
                <a:lnSpc>
                  <a:spcPct val="110000"/>
                </a:lnSpc>
              </a:pPr>
              <a:endParaRPr lang="en-US" altLang="zh-CN" sz="1000" dirty="0">
                <a:latin typeface="Calibri" panose="020F0502020204030204" pitchFamily="34" charset="0"/>
                <a:ea typeface="宋体" panose="02010600030101010101" pitchFamily="2" charset="-122"/>
              </a:endParaRPr>
            </a:p>
            <a:p>
              <a:pPr eaLnBrk="0" hangingPunct="0">
                <a:lnSpc>
                  <a:spcPct val="110000"/>
                </a:lnSpc>
              </a:pPr>
              <a:r>
                <a:rPr lang="zh-CN" altLang="en-US" sz="1600" dirty="0">
                  <a:latin typeface="Calibri" panose="020F0502020204030204" pitchFamily="34" charset="0"/>
                  <a:ea typeface="宋体" panose="02010600030101010101" pitchFamily="2" charset="-122"/>
                </a:rPr>
                <a:t>点击在此输入文字，点击在此输入文字，点击在此输入文字</a:t>
              </a:r>
            </a:p>
          </p:txBody>
        </p:sp>
        <p:sp>
          <p:nvSpPr>
            <p:cNvPr id="4" name="Line 4"/>
            <p:cNvSpPr>
              <a:spLocks noChangeShapeType="1"/>
            </p:cNvSpPr>
            <p:nvPr/>
          </p:nvSpPr>
          <p:spPr bwMode="auto">
            <a:xfrm flipH="1">
              <a:off x="0" y="0"/>
              <a:ext cx="3" cy="195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 name="Text Box 18"/>
            <p:cNvSpPr txBox="1">
              <a:spLocks noChangeArrowheads="1"/>
            </p:cNvSpPr>
            <p:nvPr/>
          </p:nvSpPr>
          <p:spPr bwMode="auto">
            <a:xfrm>
              <a:off x="119" y="1098"/>
              <a:ext cx="1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a:latin typeface="Calibri" panose="020F0502020204030204" pitchFamily="34" charset="0"/>
                  <a:ea typeface="宋体" panose="02010600030101010101" pitchFamily="2" charset="-122"/>
                </a:rPr>
                <a:t>点击添加文字</a:t>
              </a:r>
            </a:p>
          </p:txBody>
        </p:sp>
        <p:sp>
          <p:nvSpPr>
            <p:cNvPr id="6" name="Text Box 19"/>
            <p:cNvSpPr txBox="1">
              <a:spLocks noChangeArrowheads="1"/>
            </p:cNvSpPr>
            <p:nvPr/>
          </p:nvSpPr>
          <p:spPr bwMode="auto">
            <a:xfrm>
              <a:off x="119" y="1310"/>
              <a:ext cx="1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a:latin typeface="Calibri" panose="020F0502020204030204" pitchFamily="34" charset="0"/>
                  <a:ea typeface="宋体" panose="02010600030101010101" pitchFamily="2" charset="-122"/>
                </a:rPr>
                <a:t>点击添加文字</a:t>
              </a:r>
            </a:p>
          </p:txBody>
        </p:sp>
        <p:sp>
          <p:nvSpPr>
            <p:cNvPr id="7" name="Text Box 20"/>
            <p:cNvSpPr txBox="1">
              <a:spLocks noChangeArrowheads="1"/>
            </p:cNvSpPr>
            <p:nvPr/>
          </p:nvSpPr>
          <p:spPr bwMode="auto">
            <a:xfrm>
              <a:off x="119" y="1508"/>
              <a:ext cx="1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a:latin typeface="Calibri" panose="020F0502020204030204" pitchFamily="34" charset="0"/>
                  <a:ea typeface="宋体" panose="02010600030101010101" pitchFamily="2" charset="-122"/>
                </a:rPr>
                <a:t>点击添加文字</a:t>
              </a:r>
            </a:p>
          </p:txBody>
        </p:sp>
        <p:sp>
          <p:nvSpPr>
            <p:cNvPr id="8" name="Text Box 21"/>
            <p:cNvSpPr txBox="1">
              <a:spLocks noChangeArrowheads="1"/>
            </p:cNvSpPr>
            <p:nvPr/>
          </p:nvSpPr>
          <p:spPr bwMode="auto">
            <a:xfrm>
              <a:off x="119" y="1721"/>
              <a:ext cx="1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a:latin typeface="Calibri" panose="020F0502020204030204" pitchFamily="34" charset="0"/>
                  <a:ea typeface="宋体" panose="02010600030101010101" pitchFamily="2" charset="-122"/>
                </a:rPr>
                <a:t>点击添加文字</a:t>
              </a:r>
            </a:p>
          </p:txBody>
        </p:sp>
        <p:sp>
          <p:nvSpPr>
            <p:cNvPr id="9" name="Line 22"/>
            <p:cNvSpPr>
              <a:spLocks noChangeShapeType="1"/>
            </p:cNvSpPr>
            <p:nvPr/>
          </p:nvSpPr>
          <p:spPr bwMode="auto">
            <a:xfrm rot="16200000" flipH="1">
              <a:off x="1144" y="-684"/>
              <a:ext cx="4" cy="2241"/>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grpSp>
      <p:pic>
        <p:nvPicPr>
          <p:cNvPr id="10" name="Picture 2" descr="E:\水墨图表素材\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76" y="699542"/>
            <a:ext cx="4057772" cy="37208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bwMode="auto">
          <a:xfrm>
            <a:off x="1297076" y="2214071"/>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b="1" dirty="0">
                <a:ea typeface="宋体" panose="02010600030101010101" pitchFamily="2" charset="-122"/>
              </a:rPr>
              <a:t>点击此处</a:t>
            </a:r>
          </a:p>
          <a:p>
            <a:pPr algn="ctr"/>
            <a:r>
              <a:rPr lang="zh-CN" altLang="en-US" sz="2400" b="1" dirty="0">
                <a:ea typeface="宋体" panose="02010600030101010101" pitchFamily="2" charset="-122"/>
              </a:rPr>
              <a:t>添加字</a:t>
            </a:r>
          </a:p>
        </p:txBody>
      </p:sp>
      <p:sp>
        <p:nvSpPr>
          <p:cNvPr id="13"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8" presetClass="entr" presetSubtype="0" accel="10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2.5"/>
                                          </p:val>
                                        </p:tav>
                                        <p:tav tm="100000">
                                          <p:val>
                                            <p:strVal val="#ppt_w"/>
                                          </p:val>
                                        </p:tav>
                                      </p:tavLst>
                                    </p:anim>
                                    <p:anim calcmode="lin" valueType="num">
                                      <p:cBhvr>
                                        <p:cTn id="16" dur="500" fill="hold"/>
                                        <p:tgtEl>
                                          <p:spTgt spid="2"/>
                                        </p:tgtEl>
                                        <p:attrNameLst>
                                          <p:attrName>ppt_h</p:attrName>
                                        </p:attrNameLst>
                                      </p:cBhvr>
                                      <p:tavLst>
                                        <p:tav tm="0">
                                          <p:val>
                                            <p:strVal val="#ppt_h*0.01"/>
                                          </p:val>
                                        </p:tav>
                                        <p:tav tm="100000">
                                          <p:val>
                                            <p:strVal val="#ppt_h"/>
                                          </p:val>
                                        </p:tav>
                                      </p:tavLst>
                                    </p:anim>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h+1"/>
                                          </p:val>
                                        </p:tav>
                                        <p:tav tm="100000">
                                          <p:val>
                                            <p:strVal val="#ppt_y"/>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3544258" y="627534"/>
            <a:ext cx="185320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3" name="Line 23"/>
          <p:cNvSpPr>
            <a:spLocks noChangeShapeType="1"/>
          </p:cNvSpPr>
          <p:nvPr/>
        </p:nvSpPr>
        <p:spPr bwMode="auto">
          <a:xfrm flipV="1">
            <a:off x="3532954" y="731003"/>
            <a:ext cx="0" cy="1161341"/>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4" name="Rectangle 24"/>
          <p:cNvSpPr>
            <a:spLocks noChangeArrowheads="1"/>
          </p:cNvSpPr>
          <p:nvPr/>
        </p:nvSpPr>
        <p:spPr bwMode="auto">
          <a:xfrm>
            <a:off x="5861820" y="555526"/>
            <a:ext cx="185320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5" name="Line 25"/>
          <p:cNvSpPr>
            <a:spLocks noChangeShapeType="1"/>
          </p:cNvSpPr>
          <p:nvPr/>
        </p:nvSpPr>
        <p:spPr bwMode="auto">
          <a:xfrm flipH="1" flipV="1">
            <a:off x="5861812" y="657448"/>
            <a:ext cx="7" cy="1412526"/>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6" name="Rectangle 26"/>
          <p:cNvSpPr>
            <a:spLocks noChangeArrowheads="1"/>
          </p:cNvSpPr>
          <p:nvPr/>
        </p:nvSpPr>
        <p:spPr bwMode="auto">
          <a:xfrm>
            <a:off x="1926709" y="3507854"/>
            <a:ext cx="1853203" cy="93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7" name="Line 27"/>
          <p:cNvSpPr>
            <a:spLocks noChangeShapeType="1"/>
          </p:cNvSpPr>
          <p:nvPr/>
        </p:nvSpPr>
        <p:spPr bwMode="auto">
          <a:xfrm>
            <a:off x="1855764" y="3474780"/>
            <a:ext cx="0" cy="89717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8" name="Rectangle 28"/>
          <p:cNvSpPr>
            <a:spLocks noChangeArrowheads="1"/>
          </p:cNvSpPr>
          <p:nvPr/>
        </p:nvSpPr>
        <p:spPr bwMode="auto">
          <a:xfrm>
            <a:off x="4355976" y="3636846"/>
            <a:ext cx="185320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9" name="Line 29"/>
          <p:cNvSpPr>
            <a:spLocks noChangeShapeType="1"/>
          </p:cNvSpPr>
          <p:nvPr/>
        </p:nvSpPr>
        <p:spPr bwMode="auto">
          <a:xfrm>
            <a:off x="4365234" y="3070074"/>
            <a:ext cx="0" cy="1301876"/>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10" name="Rectangle 30"/>
          <p:cNvSpPr>
            <a:spLocks noChangeArrowheads="1"/>
          </p:cNvSpPr>
          <p:nvPr/>
        </p:nvSpPr>
        <p:spPr bwMode="auto">
          <a:xfrm>
            <a:off x="6788421" y="3524874"/>
            <a:ext cx="185320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11" name="Line 31"/>
          <p:cNvSpPr>
            <a:spLocks noChangeShapeType="1"/>
          </p:cNvSpPr>
          <p:nvPr/>
        </p:nvSpPr>
        <p:spPr bwMode="auto">
          <a:xfrm>
            <a:off x="6788421" y="2571751"/>
            <a:ext cx="9258" cy="168823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12" name="Rectangle 20"/>
          <p:cNvSpPr>
            <a:spLocks noChangeArrowheads="1"/>
          </p:cNvSpPr>
          <p:nvPr/>
        </p:nvSpPr>
        <p:spPr bwMode="auto">
          <a:xfrm>
            <a:off x="665837" y="837562"/>
            <a:ext cx="181793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mj-ea"/>
                <a:ea typeface="+mj-ea"/>
              </a:rPr>
              <a:t>单击此处添加文字</a:t>
            </a:r>
          </a:p>
        </p:txBody>
      </p:sp>
      <p:sp>
        <p:nvSpPr>
          <p:cNvPr id="13" name="Line 21"/>
          <p:cNvSpPr>
            <a:spLocks noChangeShapeType="1"/>
          </p:cNvSpPr>
          <p:nvPr/>
        </p:nvSpPr>
        <p:spPr bwMode="auto">
          <a:xfrm flipV="1">
            <a:off x="657300" y="928457"/>
            <a:ext cx="0" cy="11392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pic>
        <p:nvPicPr>
          <p:cNvPr id="14" name="Picture 6" descr="E:\水墨图表素材\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9662"/>
            <a:ext cx="7967402" cy="149450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12" presetClass="entr" presetSubtype="4" fill="hold" grpId="0" nodeType="withEffect">
                                  <p:stCondLst>
                                    <p:cond delay="1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par>
                                <p:cTn id="21" presetID="12" presetClass="entr" presetSubtype="1" fill="hold" grpId="0" nodeType="withEffect">
                                  <p:stCondLst>
                                    <p:cond delay="13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ppt_y</p:attrName>
                                        </p:attrNameLst>
                                      </p:cBhvr>
                                      <p:tavLst>
                                        <p:tav tm="0">
                                          <p:val>
                                            <p:strVal val="#ppt_y-#ppt_h*1.125000"/>
                                          </p:val>
                                        </p:tav>
                                        <p:tav tm="100000">
                                          <p:val>
                                            <p:strVal val="#ppt_y"/>
                                          </p:val>
                                        </p:tav>
                                      </p:tavLst>
                                    </p:anim>
                                    <p:animEffect transition="in" filter="wipe(down)">
                                      <p:cBhvr>
                                        <p:cTn id="24" dur="500"/>
                                        <p:tgtEl>
                                          <p:spTgt spid="2"/>
                                        </p:tgtEl>
                                      </p:cBhvr>
                                    </p:animEffect>
                                  </p:childTnLst>
                                </p:cTn>
                              </p:par>
                              <p:par>
                                <p:cTn id="25" presetID="12" presetClass="entr" presetSubtype="4" fill="hold" grpId="0" nodeType="withEffect">
                                  <p:stCondLst>
                                    <p:cond delay="13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par>
                                <p:cTn id="29" presetID="22" presetClass="entr" presetSubtype="1" fill="hold" grpId="0" nodeType="withEffect">
                                  <p:stCondLst>
                                    <p:cond delay="140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140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2" presetClass="entr" presetSubtype="1" fill="hold" grpId="0" nodeType="withEffect">
                                  <p:stCondLst>
                                    <p:cond delay="140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53" presetClass="entr" presetSubtype="16" fill="hold" grpId="0" nodeType="withEffect">
                                  <p:stCondLst>
                                    <p:cond delay="16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grpId="0" nodeType="withEffect">
                                  <p:stCondLst>
                                    <p:cond delay="180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200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8" grpId="0"/>
      <p:bldP spid="9" grpId="0" animBg="1"/>
      <p:bldP spid="10" grpId="0"/>
      <p:bldP spid="11" grpId="0" animBg="1"/>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611560" y="1700355"/>
            <a:ext cx="2397905" cy="2383563"/>
            <a:chOff x="524642" y="2529544"/>
            <a:chExt cx="2144122" cy="2131298"/>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42" y="2529544"/>
              <a:ext cx="2144122" cy="2131298"/>
            </a:xfrm>
            <a:prstGeom prst="rect">
              <a:avLst/>
            </a:prstGeom>
          </p:spPr>
        </p:pic>
        <p:sp>
          <p:nvSpPr>
            <p:cNvPr id="27" name="TextBox 26"/>
            <p:cNvSpPr txBox="1"/>
            <p:nvPr/>
          </p:nvSpPr>
          <p:spPr>
            <a:xfrm>
              <a:off x="1134709" y="3139677"/>
              <a:ext cx="1103897" cy="769441"/>
            </a:xfrm>
            <a:prstGeom prst="rect">
              <a:avLst/>
            </a:prstGeom>
            <a:noFill/>
          </p:spPr>
          <p:txBody>
            <a:bodyPr wrap="square" rtlCol="0">
              <a:spAutoFit/>
            </a:bodyPr>
            <a:lstStyle/>
            <a:p>
              <a:r>
                <a:rPr lang="zh-CN" altLang="en-US" sz="2200" dirty="0">
                  <a:solidFill>
                    <a:schemeClr val="bg1"/>
                  </a:solidFill>
                  <a:latin typeface="+mn-ea"/>
                </a:rPr>
                <a:t>点击添加主题</a:t>
              </a:r>
            </a:p>
          </p:txBody>
        </p:sp>
      </p:grpSp>
      <p:pic>
        <p:nvPicPr>
          <p:cNvPr id="28" name="Picture 2" descr="E:\水墨图表素材\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5426" y="1491630"/>
            <a:ext cx="5112567" cy="995881"/>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9"/>
          <p:cNvSpPr txBox="1">
            <a:spLocks noChangeArrowheads="1"/>
          </p:cNvSpPr>
          <p:nvPr/>
        </p:nvSpPr>
        <p:spPr bwMode="auto">
          <a:xfrm>
            <a:off x="3487473" y="1815903"/>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dirty="0">
                <a:solidFill>
                  <a:schemeClr val="bg1"/>
                </a:solidFill>
                <a:ea typeface="宋体" panose="02010600030101010101" pitchFamily="2" charset="-122"/>
              </a:rPr>
              <a:t>① 单击此处添加文字</a:t>
            </a:r>
          </a:p>
        </p:txBody>
      </p:sp>
      <p:pic>
        <p:nvPicPr>
          <p:cNvPr id="30" name="Picture 2" descr="E:\水墨图表素材\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1" y="2391967"/>
            <a:ext cx="5112567" cy="995881"/>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9"/>
          <p:cNvSpPr txBox="1">
            <a:spLocks noChangeArrowheads="1"/>
          </p:cNvSpPr>
          <p:nvPr/>
        </p:nvSpPr>
        <p:spPr bwMode="auto">
          <a:xfrm>
            <a:off x="3563888" y="2716240"/>
            <a:ext cx="2736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dirty="0">
                <a:solidFill>
                  <a:schemeClr val="bg1"/>
                </a:solidFill>
                <a:ea typeface="宋体" panose="02010600030101010101" pitchFamily="2" charset="-122"/>
              </a:rPr>
              <a:t>② 单击此处添加文字</a:t>
            </a:r>
          </a:p>
        </p:txBody>
      </p:sp>
      <p:pic>
        <p:nvPicPr>
          <p:cNvPr id="32" name="Picture 2" descr="E:\水墨图表素材\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1" y="3256063"/>
            <a:ext cx="5112567" cy="995881"/>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9"/>
          <p:cNvSpPr txBox="1">
            <a:spLocks noChangeArrowheads="1"/>
          </p:cNvSpPr>
          <p:nvPr/>
        </p:nvSpPr>
        <p:spPr bwMode="auto">
          <a:xfrm>
            <a:off x="3563888" y="3580336"/>
            <a:ext cx="288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dirty="0">
                <a:solidFill>
                  <a:schemeClr val="bg1"/>
                </a:solidFill>
                <a:ea typeface="宋体" panose="02010600030101010101" pitchFamily="2" charset="-122"/>
              </a:rPr>
              <a:t>③ 单击此处添加文字</a:t>
            </a:r>
          </a:p>
        </p:txBody>
      </p:sp>
      <p:sp>
        <p:nvSpPr>
          <p:cNvPr id="12"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945" y="2355726"/>
            <a:ext cx="4337094" cy="357527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78" y="2956495"/>
            <a:ext cx="3309938" cy="272854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 y="0"/>
            <a:ext cx="1935138" cy="1529557"/>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997" y="1977281"/>
            <a:ext cx="1475003" cy="2074335"/>
          </a:xfrm>
          <a:prstGeom prst="rect">
            <a:avLst/>
          </a:prstGeom>
        </p:spPr>
      </p:pic>
      <p:sp>
        <p:nvSpPr>
          <p:cNvPr id="9" name="Text Box 160"/>
          <p:cNvSpPr txBox="1">
            <a:spLocks noChangeArrowheads="1"/>
          </p:cNvSpPr>
          <p:nvPr/>
        </p:nvSpPr>
        <p:spPr bwMode="auto">
          <a:xfrm>
            <a:off x="3138203" y="1495548"/>
            <a:ext cx="31683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5400" dirty="0">
                <a:latin typeface="叶根友特楷简体" panose="02010601030101010101" pitchFamily="2" charset="-122"/>
                <a:ea typeface="叶根友特楷简体" panose="02010601030101010101" pitchFamily="2" charset="-122"/>
              </a:rPr>
              <a:t>第一章</a:t>
            </a:r>
          </a:p>
        </p:txBody>
      </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90" y="1310948"/>
            <a:ext cx="918875" cy="485288"/>
          </a:xfrm>
          <a:prstGeom prst="rect">
            <a:avLst/>
          </a:prstGeom>
        </p:spPr>
      </p:pic>
      <p:sp>
        <p:nvSpPr>
          <p:cNvPr id="11" name="Text Box 160"/>
          <p:cNvSpPr txBox="1">
            <a:spLocks noChangeArrowheads="1"/>
          </p:cNvSpPr>
          <p:nvPr/>
        </p:nvSpPr>
        <p:spPr bwMode="auto">
          <a:xfrm>
            <a:off x="2135908" y="2293981"/>
            <a:ext cx="5256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3200" dirty="0">
                <a:latin typeface="叶根友特楷简体" panose="02010601030101010101" pitchFamily="2" charset="-122"/>
                <a:ea typeface="叶根友特楷简体" panose="02010601030101010101" pitchFamily="2" charset="-122"/>
              </a:rPr>
              <a:t>单击添加您的标题</a:t>
            </a:r>
          </a:p>
        </p:txBody>
      </p:sp>
      <p:sp>
        <p:nvSpPr>
          <p:cNvPr id="12" name="文本框 11"/>
          <p:cNvSpPr txBox="1"/>
          <p:nvPr/>
        </p:nvSpPr>
        <p:spPr>
          <a:xfrm>
            <a:off x="1619672" y="2957322"/>
            <a:ext cx="6912768" cy="365036"/>
          </a:xfrm>
          <a:prstGeom prst="rect">
            <a:avLst/>
          </a:prstGeom>
          <a:noFill/>
        </p:spPr>
        <p:txBody>
          <a:bodyPr wrap="square" rtlCol="0">
            <a:spAutoFit/>
          </a:bodyPr>
          <a:lstStyle/>
          <a:p>
            <a:pPr algn="ctr">
              <a:lnSpc>
                <a:spcPct val="150000"/>
              </a:lnSpc>
            </a:pPr>
            <a:r>
              <a:rPr lang="en-US" altLang="zh-CN" sz="1400" dirty="0">
                <a:solidFill>
                  <a:schemeClr val="tx1">
                    <a:lumMod val="85000"/>
                    <a:lumOff val="15000"/>
                  </a:schemeClr>
                </a:solidFill>
                <a:latin typeface="幼圆" panose="02010509060101010101" pitchFamily="49" charset="-122"/>
                <a:ea typeface="幼圆" panose="02010509060101010101" pitchFamily="49" charset="-122"/>
              </a:rPr>
              <a:t>Thesis defense Thesis </a:t>
            </a:r>
            <a:r>
              <a:rPr lang="en-US" altLang="zh-CN" sz="1400" dirty="0" err="1">
                <a:solidFill>
                  <a:schemeClr val="tx1">
                    <a:lumMod val="85000"/>
                    <a:lumOff val="15000"/>
                  </a:schemeClr>
                </a:solidFill>
                <a:latin typeface="幼圆" panose="02010509060101010101" pitchFamily="49" charset="-122"/>
                <a:ea typeface="幼圆" panose="02010509060101010101" pitchFamily="49" charset="-122"/>
              </a:rPr>
              <a:t>defenseThesis</a:t>
            </a:r>
            <a:r>
              <a:rPr lang="en-US" altLang="zh-CN" sz="1400" dirty="0">
                <a:solidFill>
                  <a:schemeClr val="tx1">
                    <a:lumMod val="85000"/>
                    <a:lumOff val="15000"/>
                  </a:schemeClr>
                </a:solidFill>
                <a:latin typeface="幼圆" panose="02010509060101010101" pitchFamily="49" charset="-122"/>
                <a:ea typeface="幼圆" panose="02010509060101010101" pitchFamily="49" charset="-122"/>
              </a:rPr>
              <a:t> </a:t>
            </a:r>
            <a:r>
              <a:rPr lang="en-US" altLang="zh-CN" sz="1400" dirty="0" err="1">
                <a:solidFill>
                  <a:schemeClr val="tx1">
                    <a:lumMod val="85000"/>
                    <a:lumOff val="15000"/>
                  </a:schemeClr>
                </a:solidFill>
                <a:latin typeface="幼圆" panose="02010509060101010101" pitchFamily="49" charset="-122"/>
                <a:ea typeface="幼圆" panose="02010509060101010101" pitchFamily="49" charset="-122"/>
              </a:rPr>
              <a:t>defenseThesis</a:t>
            </a:r>
            <a:r>
              <a:rPr lang="en-US" altLang="zh-CN" sz="1400" dirty="0">
                <a:solidFill>
                  <a:schemeClr val="tx1">
                    <a:lumMod val="85000"/>
                    <a:lumOff val="15000"/>
                  </a:schemeClr>
                </a:solidFill>
                <a:latin typeface="幼圆" panose="02010509060101010101" pitchFamily="49" charset="-122"/>
                <a:ea typeface="幼圆" panose="02010509060101010101" pitchFamily="49" charset="-122"/>
              </a:rPr>
              <a:t> defense</a:t>
            </a:r>
            <a:endParaRPr lang="zh-CN" altLang="en-US" sz="1400" dirty="0">
              <a:solidFill>
                <a:schemeClr val="tx1">
                  <a:lumMod val="85000"/>
                  <a:lumOff val="1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000"/>
                                        <p:tgtEl>
                                          <p:spTgt spid="9">
                                            <p:txEl>
                                              <p:pRg st="0" end="0"/>
                                            </p:txEl>
                                          </p:spTgt>
                                        </p:tgtEl>
                                      </p:cBhvr>
                                    </p:animEffect>
                                  </p:childTnLst>
                                </p:cTn>
                              </p:par>
                            </p:childTnLst>
                          </p:cTn>
                        </p:par>
                        <p:par>
                          <p:cTn id="21" fill="hold">
                            <p:stCondLst>
                              <p:cond delay="1500"/>
                            </p:stCondLst>
                            <p:childTnLst>
                              <p:par>
                                <p:cTn id="22" presetID="26" presetClass="emph" presetSubtype="0" fill="hold" grpId="0" nodeType="afterEffect">
                                  <p:stCondLst>
                                    <p:cond delay="0"/>
                                  </p:stCondLst>
                                  <p:childTnLst>
                                    <p:animEffect transition="out" filter="fade">
                                      <p:cBhvr>
                                        <p:cTn id="23" dur="500" tmFilter="0, 0; .2, .5; .8, .5; 1, 0"/>
                                        <p:tgtEl>
                                          <p:spTgt spid="9">
                                            <p:txEl>
                                              <p:pRg st="0" end="0"/>
                                            </p:txEl>
                                          </p:spTgt>
                                        </p:tgtEl>
                                      </p:cBhvr>
                                    </p:animEffect>
                                    <p:animScale>
                                      <p:cBhvr>
                                        <p:cTn id="24" dur="250" autoRev="1" fill="hold"/>
                                        <p:tgtEl>
                                          <p:spTgt spid="9">
                                            <p:txEl>
                                              <p:pRg st="0" end="0"/>
                                            </p:txEl>
                                          </p:spTgt>
                                        </p:tgtEl>
                                      </p:cBhvr>
                                      <p:by x="105000" y="105000"/>
                                    </p:animScale>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1000"/>
                                        <p:tgtEl>
                                          <p:spTgt spid="11">
                                            <p:txEl>
                                              <p:pRg st="0" end="0"/>
                                            </p:txEl>
                                          </p:spTgt>
                                        </p:tgtEl>
                                      </p:cBhvr>
                                    </p:animEffect>
                                  </p:childTnLst>
                                </p:cTn>
                              </p:par>
                            </p:childTnLst>
                          </p:cTn>
                        </p:par>
                        <p:par>
                          <p:cTn id="35" fill="hold">
                            <p:stCondLst>
                              <p:cond delay="4000"/>
                            </p:stCondLst>
                            <p:childTnLst>
                              <p:par>
                                <p:cTn id="36" presetID="26" presetClass="emph" presetSubtype="0" fill="hold" grpId="0" nodeType="afterEffect">
                                  <p:stCondLst>
                                    <p:cond delay="0"/>
                                  </p:stCondLst>
                                  <p:childTnLst>
                                    <p:animEffect transition="out" filter="fade">
                                      <p:cBhvr>
                                        <p:cTn id="37" dur="500" tmFilter="0, 0; .2, .5; .8, .5; 1, 0"/>
                                        <p:tgtEl>
                                          <p:spTgt spid="11">
                                            <p:txEl>
                                              <p:pRg st="0" end="0"/>
                                            </p:txEl>
                                          </p:spTgt>
                                        </p:tgtEl>
                                      </p:cBhvr>
                                    </p:animEffect>
                                    <p:animScale>
                                      <p:cBhvr>
                                        <p:cTn id="38" dur="250" autoRev="1" fill="hold"/>
                                        <p:tgtEl>
                                          <p:spTgt spid="11">
                                            <p:txEl>
                                              <p:pRg st="0" end="0"/>
                                            </p:txEl>
                                          </p:spTgt>
                                        </p:tgtEl>
                                      </p:cBhvr>
                                      <p:by x="105000" y="105000"/>
                                    </p:animScale>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9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60"/>
          <p:cNvSpPr txBox="1">
            <a:spLocks noChangeArrowheads="1"/>
          </p:cNvSpPr>
          <p:nvPr/>
        </p:nvSpPr>
        <p:spPr bwMode="auto">
          <a:xfrm>
            <a:off x="3155032" y="2643758"/>
            <a:ext cx="35052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err="1">
                <a:latin typeface="叶根友特楷简体" panose="02010601030101010101" pitchFamily="2" charset="-122"/>
                <a:ea typeface="叶根友特楷简体" panose="02010601030101010101" pitchFamily="2" charset="-122"/>
              </a:rPr>
              <a:t>PowerPointTemplate</a:t>
            </a:r>
            <a:endParaRPr lang="zh-CN" altLang="en-US" sz="2000" dirty="0">
              <a:latin typeface="叶根友特楷简体" panose="02010601030101010101" pitchFamily="2" charset="-122"/>
              <a:ea typeface="叶根友特楷简体" panose="02010601030101010101" pitchFamily="2" charset="-122"/>
            </a:endParaRPr>
          </a:p>
          <a:p>
            <a:r>
              <a:rPr lang="zh-CN" altLang="en-US" sz="1500" dirty="0">
                <a:latin typeface="叶根友特楷简体" panose="02010601030101010101" pitchFamily="2" charset="-122"/>
                <a:ea typeface="叶根友特楷简体" panose="02010601030101010101" pitchFamily="2" charset="-122"/>
              </a:rPr>
              <a:t>水墨中国风情</a:t>
            </a:r>
            <a:r>
              <a:rPr lang="en-US" altLang="zh-CN" sz="1500" dirty="0">
                <a:latin typeface="叶根友特楷简体" panose="02010601030101010101" pitchFamily="2" charset="-122"/>
                <a:ea typeface="叶根友特楷简体" panose="02010601030101010101" pitchFamily="2" charset="-122"/>
              </a:rPr>
              <a:t>PPT</a:t>
            </a:r>
            <a:r>
              <a:rPr lang="zh-CN" altLang="en-US" sz="1500" dirty="0">
                <a:latin typeface="叶根友特楷简体" panose="02010601030101010101" pitchFamily="2" charset="-122"/>
                <a:ea typeface="叶根友特楷简体" panose="02010601030101010101" pitchFamily="2" charset="-122"/>
              </a:rPr>
              <a:t>模板</a:t>
            </a:r>
          </a:p>
        </p:txBody>
      </p:sp>
      <p:sp>
        <p:nvSpPr>
          <p:cNvPr id="9" name="Text Box 160"/>
          <p:cNvSpPr txBox="1">
            <a:spLocks noChangeArrowheads="1"/>
          </p:cNvSpPr>
          <p:nvPr/>
        </p:nvSpPr>
        <p:spPr bwMode="auto">
          <a:xfrm>
            <a:off x="1763688" y="1491630"/>
            <a:ext cx="61206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5400" dirty="0">
                <a:latin typeface="叶根友特楷简体" panose="02010601030101010101" pitchFamily="2" charset="-122"/>
                <a:ea typeface="叶根友特楷简体" panose="02010601030101010101" pitchFamily="2" charset="-122"/>
              </a:rPr>
              <a:t>演讲完毕 感谢收听</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485" y="2866902"/>
            <a:ext cx="918875" cy="48528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63" y="2921049"/>
            <a:ext cx="3309938" cy="272854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 y="0"/>
            <a:ext cx="1935138" cy="1529557"/>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945" y="2355726"/>
            <a:ext cx="4337094" cy="357527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997" y="1977281"/>
            <a:ext cx="1475003" cy="2074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000"/>
                                        <p:tgtEl>
                                          <p:spTgt spid="9">
                                            <p:txEl>
                                              <p:pRg st="0" end="0"/>
                                            </p:txEl>
                                          </p:spTgt>
                                        </p:tgtEl>
                                      </p:cBhvr>
                                    </p:animEffect>
                                  </p:childTnLst>
                                </p:cTn>
                              </p:par>
                            </p:childTnLst>
                          </p:cTn>
                        </p:par>
                        <p:par>
                          <p:cTn id="21" fill="hold">
                            <p:stCondLst>
                              <p:cond delay="1500"/>
                            </p:stCondLst>
                            <p:childTnLst>
                              <p:par>
                                <p:cTn id="22" presetID="26" presetClass="emph" presetSubtype="0" fill="hold" grpId="0" nodeType="afterEffect">
                                  <p:stCondLst>
                                    <p:cond delay="0"/>
                                  </p:stCondLst>
                                  <p:childTnLst>
                                    <p:animEffect transition="out" filter="fade">
                                      <p:cBhvr>
                                        <p:cTn id="23" dur="500" tmFilter="0, 0; .2, .5; .8, .5; 1, 0"/>
                                        <p:tgtEl>
                                          <p:spTgt spid="9">
                                            <p:txEl>
                                              <p:pRg st="0" end="0"/>
                                            </p:txEl>
                                          </p:spTgt>
                                        </p:tgtEl>
                                      </p:cBhvr>
                                    </p:animEffect>
                                    <p:animScale>
                                      <p:cBhvr>
                                        <p:cTn id="24" dur="250" autoRev="1" fill="hold"/>
                                        <p:tgtEl>
                                          <p:spTgt spid="9">
                                            <p:txEl>
                                              <p:pRg st="0" end="0"/>
                                            </p:txEl>
                                          </p:spTgt>
                                        </p:tgtEl>
                                      </p:cBhvr>
                                      <p:by x="105000" y="105000"/>
                                    </p:animScale>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500"/>
                                        <p:tgtEl>
                                          <p:spTgt spid="8">
                                            <p:txEl>
                                              <p:pRg st="0" end="0"/>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bwMode="auto">
          <a:xfrm>
            <a:off x="2639082" y="1514206"/>
            <a:ext cx="214529" cy="214529"/>
            <a:chOff x="1200" y="2334"/>
            <a:chExt cx="240" cy="240"/>
          </a:xfrm>
        </p:grpSpPr>
        <p:sp>
          <p:nvSpPr>
            <p:cNvPr id="5" name="Line 7"/>
            <p:cNvSpPr>
              <a:spLocks noChangeShapeType="1"/>
            </p:cNvSpPr>
            <p:nvPr/>
          </p:nvSpPr>
          <p:spPr bwMode="auto">
            <a:xfrm>
              <a:off x="1200" y="2448"/>
              <a:ext cx="240"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8"/>
            <p:cNvSpPr>
              <a:spLocks noChangeShapeType="1"/>
            </p:cNvSpPr>
            <p:nvPr/>
          </p:nvSpPr>
          <p:spPr bwMode="auto">
            <a:xfrm>
              <a:off x="1317" y="2334"/>
              <a:ext cx="0" cy="24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 name="Text Box 30"/>
          <p:cNvSpPr txBox="1">
            <a:spLocks noChangeArrowheads="1"/>
          </p:cNvSpPr>
          <p:nvPr/>
        </p:nvSpPr>
        <p:spPr bwMode="auto">
          <a:xfrm>
            <a:off x="1017261" y="3885024"/>
            <a:ext cx="183634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400" dirty="0"/>
              <a:t>在此输入文字内容</a:t>
            </a:r>
          </a:p>
          <a:p>
            <a:pPr algn="l">
              <a:spcBef>
                <a:spcPct val="50000"/>
              </a:spcBef>
            </a:pPr>
            <a:r>
              <a:rPr lang="zh-CN" altLang="en-US" sz="1400" dirty="0"/>
              <a:t>在此输入文字内容</a:t>
            </a:r>
          </a:p>
        </p:txBody>
      </p:sp>
      <p:grpSp>
        <p:nvGrpSpPr>
          <p:cNvPr id="8" name="Group 9"/>
          <p:cNvGrpSpPr/>
          <p:nvPr/>
        </p:nvGrpSpPr>
        <p:grpSpPr bwMode="auto">
          <a:xfrm>
            <a:off x="6405846" y="1514206"/>
            <a:ext cx="214529" cy="214529"/>
            <a:chOff x="1200" y="2334"/>
            <a:chExt cx="240" cy="240"/>
          </a:xfrm>
        </p:grpSpPr>
        <p:sp>
          <p:nvSpPr>
            <p:cNvPr id="9" name="Line 7"/>
            <p:cNvSpPr>
              <a:spLocks noChangeShapeType="1"/>
            </p:cNvSpPr>
            <p:nvPr/>
          </p:nvSpPr>
          <p:spPr bwMode="auto">
            <a:xfrm>
              <a:off x="1200" y="2448"/>
              <a:ext cx="240"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Line 8"/>
            <p:cNvSpPr>
              <a:spLocks noChangeShapeType="1"/>
            </p:cNvSpPr>
            <p:nvPr/>
          </p:nvSpPr>
          <p:spPr bwMode="auto">
            <a:xfrm>
              <a:off x="1317" y="2334"/>
              <a:ext cx="0" cy="24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 name="组合 10"/>
          <p:cNvGrpSpPr/>
          <p:nvPr/>
        </p:nvGrpSpPr>
        <p:grpSpPr>
          <a:xfrm>
            <a:off x="1082318" y="2244216"/>
            <a:ext cx="1421050" cy="1458571"/>
            <a:chOff x="1185089" y="2083070"/>
            <a:chExt cx="1421050" cy="1458571"/>
          </a:xfrm>
        </p:grpSpPr>
        <p:pic>
          <p:nvPicPr>
            <p:cNvPr id="12" name="Picture 6" descr="E:\水墨图表素材\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04201">
              <a:off x="1185089" y="2083070"/>
              <a:ext cx="1379553" cy="14585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0"/>
            <p:cNvSpPr txBox="1">
              <a:spLocks noChangeArrowheads="1"/>
            </p:cNvSpPr>
            <p:nvPr/>
          </p:nvSpPr>
          <p:spPr bwMode="auto">
            <a:xfrm>
              <a:off x="1475656" y="2552406"/>
              <a:ext cx="11304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500" dirty="0"/>
                <a:t>在此输入文字内容</a:t>
              </a:r>
            </a:p>
          </p:txBody>
        </p:sp>
      </p:grpSp>
      <p:grpSp>
        <p:nvGrpSpPr>
          <p:cNvPr id="14" name="组合 13"/>
          <p:cNvGrpSpPr/>
          <p:nvPr/>
        </p:nvGrpSpPr>
        <p:grpSpPr>
          <a:xfrm>
            <a:off x="899592" y="1311479"/>
            <a:ext cx="1816663" cy="675758"/>
            <a:chOff x="1002363" y="1150333"/>
            <a:chExt cx="1816663" cy="675758"/>
          </a:xfrm>
        </p:grpSpPr>
        <p:pic>
          <p:nvPicPr>
            <p:cNvPr id="15" name="Picture 3" descr="E:\水墨图表素材\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363" y="1150333"/>
              <a:ext cx="1816663" cy="67575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0"/>
            <p:cNvSpPr txBox="1">
              <a:spLocks noChangeArrowheads="1"/>
            </p:cNvSpPr>
            <p:nvPr/>
          </p:nvSpPr>
          <p:spPr bwMode="auto">
            <a:xfrm>
              <a:off x="1187624" y="1306435"/>
              <a:ext cx="1631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400" dirty="0"/>
                <a:t>在此输入文字容</a:t>
              </a:r>
            </a:p>
          </p:txBody>
        </p:sp>
      </p:grpSp>
      <p:grpSp>
        <p:nvGrpSpPr>
          <p:cNvPr id="17" name="Group 9"/>
          <p:cNvGrpSpPr/>
          <p:nvPr/>
        </p:nvGrpSpPr>
        <p:grpSpPr bwMode="auto">
          <a:xfrm>
            <a:off x="4519403" y="1514206"/>
            <a:ext cx="214529" cy="214529"/>
            <a:chOff x="1200" y="2334"/>
            <a:chExt cx="240" cy="240"/>
          </a:xfrm>
        </p:grpSpPr>
        <p:sp>
          <p:nvSpPr>
            <p:cNvPr id="18" name="Line 7"/>
            <p:cNvSpPr>
              <a:spLocks noChangeShapeType="1"/>
            </p:cNvSpPr>
            <p:nvPr/>
          </p:nvSpPr>
          <p:spPr bwMode="auto">
            <a:xfrm>
              <a:off x="1200" y="2448"/>
              <a:ext cx="240"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Line 8"/>
            <p:cNvSpPr>
              <a:spLocks noChangeShapeType="1"/>
            </p:cNvSpPr>
            <p:nvPr/>
          </p:nvSpPr>
          <p:spPr bwMode="auto">
            <a:xfrm>
              <a:off x="1317" y="2334"/>
              <a:ext cx="0" cy="24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 name="组合 19"/>
          <p:cNvGrpSpPr/>
          <p:nvPr/>
        </p:nvGrpSpPr>
        <p:grpSpPr>
          <a:xfrm>
            <a:off x="2774233" y="1311479"/>
            <a:ext cx="1847501" cy="675758"/>
            <a:chOff x="2877004" y="1150333"/>
            <a:chExt cx="1847501" cy="675758"/>
          </a:xfrm>
        </p:grpSpPr>
        <p:pic>
          <p:nvPicPr>
            <p:cNvPr id="21" name="Picture 3" descr="E:\水墨图表素材\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004" y="1150333"/>
              <a:ext cx="1816663" cy="6757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30"/>
            <p:cNvSpPr txBox="1">
              <a:spLocks noChangeArrowheads="1"/>
            </p:cNvSpPr>
            <p:nvPr/>
          </p:nvSpPr>
          <p:spPr bwMode="auto">
            <a:xfrm>
              <a:off x="3093103" y="1306435"/>
              <a:ext cx="1631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400" dirty="0"/>
                <a:t>在此输入文字容</a:t>
              </a:r>
            </a:p>
          </p:txBody>
        </p:sp>
      </p:grpSp>
      <p:grpSp>
        <p:nvGrpSpPr>
          <p:cNvPr id="23" name="组合 22"/>
          <p:cNvGrpSpPr/>
          <p:nvPr/>
        </p:nvGrpSpPr>
        <p:grpSpPr>
          <a:xfrm>
            <a:off x="4666356" y="1311479"/>
            <a:ext cx="1845385" cy="675758"/>
            <a:chOff x="4769127" y="1150333"/>
            <a:chExt cx="1845385" cy="675758"/>
          </a:xfrm>
        </p:grpSpPr>
        <p:pic>
          <p:nvPicPr>
            <p:cNvPr id="24" name="Picture 3" descr="E:\水墨图表素材\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127" y="1150333"/>
              <a:ext cx="1816663" cy="67575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0"/>
            <p:cNvSpPr txBox="1">
              <a:spLocks noChangeArrowheads="1"/>
            </p:cNvSpPr>
            <p:nvPr/>
          </p:nvSpPr>
          <p:spPr bwMode="auto">
            <a:xfrm>
              <a:off x="4983110" y="1306435"/>
              <a:ext cx="1631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400" dirty="0"/>
                <a:t>在此输入文字容</a:t>
              </a:r>
            </a:p>
          </p:txBody>
        </p:sp>
      </p:grpSp>
      <p:grpSp>
        <p:nvGrpSpPr>
          <p:cNvPr id="26" name="组合 25"/>
          <p:cNvGrpSpPr/>
          <p:nvPr/>
        </p:nvGrpSpPr>
        <p:grpSpPr>
          <a:xfrm>
            <a:off x="6540998" y="1311479"/>
            <a:ext cx="1856269" cy="675758"/>
            <a:chOff x="6643769" y="1150333"/>
            <a:chExt cx="1856269" cy="675758"/>
          </a:xfrm>
        </p:grpSpPr>
        <p:pic>
          <p:nvPicPr>
            <p:cNvPr id="27" name="Picture 3" descr="E:\水墨图表素材\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769" y="1150333"/>
              <a:ext cx="1816663" cy="675758"/>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30"/>
            <p:cNvSpPr txBox="1">
              <a:spLocks noChangeArrowheads="1"/>
            </p:cNvSpPr>
            <p:nvPr/>
          </p:nvSpPr>
          <p:spPr bwMode="auto">
            <a:xfrm>
              <a:off x="6868636" y="1306435"/>
              <a:ext cx="1631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400" dirty="0"/>
                <a:t>在此输入文字容</a:t>
              </a:r>
            </a:p>
          </p:txBody>
        </p:sp>
      </p:grpSp>
      <p:sp>
        <p:nvSpPr>
          <p:cNvPr id="29" name="Text Box 30"/>
          <p:cNvSpPr txBox="1">
            <a:spLocks noChangeArrowheads="1"/>
          </p:cNvSpPr>
          <p:nvPr/>
        </p:nvSpPr>
        <p:spPr bwMode="auto">
          <a:xfrm>
            <a:off x="2931139" y="3885024"/>
            <a:ext cx="183634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400" dirty="0"/>
              <a:t>在此输入文字内容</a:t>
            </a:r>
          </a:p>
          <a:p>
            <a:pPr algn="l">
              <a:spcBef>
                <a:spcPct val="50000"/>
              </a:spcBef>
            </a:pPr>
            <a:r>
              <a:rPr lang="zh-CN" altLang="en-US" sz="1400" dirty="0"/>
              <a:t>在此输入文字内容</a:t>
            </a:r>
          </a:p>
        </p:txBody>
      </p:sp>
      <p:grpSp>
        <p:nvGrpSpPr>
          <p:cNvPr id="30" name="组合 29"/>
          <p:cNvGrpSpPr/>
          <p:nvPr/>
        </p:nvGrpSpPr>
        <p:grpSpPr>
          <a:xfrm>
            <a:off x="2996196" y="2244216"/>
            <a:ext cx="1421050" cy="1458571"/>
            <a:chOff x="1185089" y="2083070"/>
            <a:chExt cx="1421050" cy="1458571"/>
          </a:xfrm>
        </p:grpSpPr>
        <p:pic>
          <p:nvPicPr>
            <p:cNvPr id="31" name="Picture 6" descr="E:\水墨图表素材\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04201">
              <a:off x="1185089" y="2083070"/>
              <a:ext cx="1379553" cy="1458571"/>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30"/>
            <p:cNvSpPr txBox="1">
              <a:spLocks noChangeArrowheads="1"/>
            </p:cNvSpPr>
            <p:nvPr/>
          </p:nvSpPr>
          <p:spPr bwMode="auto">
            <a:xfrm>
              <a:off x="1475656" y="2552406"/>
              <a:ext cx="11304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500" dirty="0"/>
                <a:t>在此输入文字内容</a:t>
              </a:r>
            </a:p>
          </p:txBody>
        </p:sp>
      </p:grpSp>
      <p:sp>
        <p:nvSpPr>
          <p:cNvPr id="33" name="Text Box 30"/>
          <p:cNvSpPr txBox="1">
            <a:spLocks noChangeArrowheads="1"/>
          </p:cNvSpPr>
          <p:nvPr/>
        </p:nvSpPr>
        <p:spPr bwMode="auto">
          <a:xfrm>
            <a:off x="4857479" y="3885024"/>
            <a:ext cx="183634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400" dirty="0"/>
              <a:t>在此输入文字内容</a:t>
            </a:r>
          </a:p>
          <a:p>
            <a:pPr algn="l">
              <a:spcBef>
                <a:spcPct val="50000"/>
              </a:spcBef>
            </a:pPr>
            <a:r>
              <a:rPr lang="zh-CN" altLang="en-US" sz="1400" dirty="0"/>
              <a:t>在此输入文字内容</a:t>
            </a:r>
          </a:p>
        </p:txBody>
      </p:sp>
      <p:grpSp>
        <p:nvGrpSpPr>
          <p:cNvPr id="34" name="组合 33"/>
          <p:cNvGrpSpPr/>
          <p:nvPr/>
        </p:nvGrpSpPr>
        <p:grpSpPr>
          <a:xfrm>
            <a:off x="4922536" y="2244216"/>
            <a:ext cx="1421050" cy="1458571"/>
            <a:chOff x="1185089" y="2083070"/>
            <a:chExt cx="1421050" cy="1458571"/>
          </a:xfrm>
        </p:grpSpPr>
        <p:pic>
          <p:nvPicPr>
            <p:cNvPr id="35" name="Picture 6" descr="E:\水墨图表素材\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04201">
              <a:off x="1185089" y="2083070"/>
              <a:ext cx="1379553" cy="1458571"/>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30"/>
            <p:cNvSpPr txBox="1">
              <a:spLocks noChangeArrowheads="1"/>
            </p:cNvSpPr>
            <p:nvPr/>
          </p:nvSpPr>
          <p:spPr bwMode="auto">
            <a:xfrm>
              <a:off x="1475656" y="2552406"/>
              <a:ext cx="11304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500" dirty="0"/>
                <a:t>在此输入文字内容</a:t>
              </a:r>
            </a:p>
          </p:txBody>
        </p:sp>
      </p:grpSp>
      <p:sp>
        <p:nvSpPr>
          <p:cNvPr id="37" name="Text Box 30"/>
          <p:cNvSpPr txBox="1">
            <a:spLocks noChangeArrowheads="1"/>
          </p:cNvSpPr>
          <p:nvPr/>
        </p:nvSpPr>
        <p:spPr bwMode="auto">
          <a:xfrm>
            <a:off x="6731144" y="3885024"/>
            <a:ext cx="183634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400" dirty="0"/>
              <a:t>在此输入文字内容</a:t>
            </a:r>
          </a:p>
          <a:p>
            <a:pPr algn="l">
              <a:spcBef>
                <a:spcPct val="50000"/>
              </a:spcBef>
            </a:pPr>
            <a:r>
              <a:rPr lang="zh-CN" altLang="en-US" sz="1400" dirty="0"/>
              <a:t>在此输入文字内容</a:t>
            </a:r>
          </a:p>
        </p:txBody>
      </p:sp>
      <p:grpSp>
        <p:nvGrpSpPr>
          <p:cNvPr id="38" name="组合 37"/>
          <p:cNvGrpSpPr/>
          <p:nvPr/>
        </p:nvGrpSpPr>
        <p:grpSpPr>
          <a:xfrm>
            <a:off x="6796201" y="2244216"/>
            <a:ext cx="1421050" cy="1458571"/>
            <a:chOff x="1185089" y="2083070"/>
            <a:chExt cx="1421050" cy="1458571"/>
          </a:xfrm>
        </p:grpSpPr>
        <p:pic>
          <p:nvPicPr>
            <p:cNvPr id="39" name="Picture 6" descr="E:\水墨图表素材\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04201">
              <a:off x="1185089" y="2083070"/>
              <a:ext cx="1379553" cy="1458571"/>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30"/>
            <p:cNvSpPr txBox="1">
              <a:spLocks noChangeArrowheads="1"/>
            </p:cNvSpPr>
            <p:nvPr/>
          </p:nvSpPr>
          <p:spPr bwMode="auto">
            <a:xfrm>
              <a:off x="1475656" y="2552406"/>
              <a:ext cx="11304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500" dirty="0"/>
                <a:t>在此输入文字内容</a:t>
              </a:r>
            </a:p>
          </p:txBody>
        </p:sp>
      </p:grpSp>
      <p:sp>
        <p:nvSpPr>
          <p:cNvPr id="41"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3"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269"/>
          <p:cNvSpPr txBox="1">
            <a:spLocks noChangeArrowheads="1"/>
          </p:cNvSpPr>
          <p:nvPr/>
        </p:nvSpPr>
        <p:spPr bwMode="auto">
          <a:xfrm>
            <a:off x="2433761" y="4129435"/>
            <a:ext cx="30940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rgbClr val="000000"/>
                </a:solidFill>
                <a:ea typeface="宋体" panose="02010600030101010101" pitchFamily="2" charset="-122"/>
              </a:rPr>
              <a:t> </a:t>
            </a:r>
            <a:r>
              <a:rPr lang="zh-CN" altLang="en-US" sz="1600" dirty="0">
                <a:solidFill>
                  <a:srgbClr val="000000"/>
                </a:solidFill>
                <a:ea typeface="宋体" panose="02010600030101010101" pitchFamily="2" charset="-122"/>
              </a:rPr>
              <a:t>在此添加标题或目录索引</a:t>
            </a:r>
          </a:p>
          <a:p>
            <a:pPr eaLnBrk="1" hangingPunct="1">
              <a:spcBef>
                <a:spcPct val="50000"/>
              </a:spcBef>
              <a:buFontTx/>
              <a:buChar char="•"/>
            </a:pPr>
            <a:r>
              <a:rPr lang="en-US" altLang="zh-CN" sz="1600" dirty="0">
                <a:solidFill>
                  <a:srgbClr val="000000"/>
                </a:solidFill>
                <a:ea typeface="宋体" panose="02010600030101010101" pitchFamily="2" charset="-122"/>
              </a:rPr>
              <a:t> </a:t>
            </a:r>
            <a:r>
              <a:rPr lang="zh-CN" altLang="en-US" sz="1600" dirty="0">
                <a:solidFill>
                  <a:srgbClr val="000000"/>
                </a:solidFill>
                <a:ea typeface="宋体" panose="02010600030101010101" pitchFamily="2" charset="-122"/>
              </a:rPr>
              <a:t>在此添加标题或目录索引</a:t>
            </a:r>
          </a:p>
        </p:txBody>
      </p:sp>
      <p:sp>
        <p:nvSpPr>
          <p:cNvPr id="32" name="Text Box 270"/>
          <p:cNvSpPr txBox="1">
            <a:spLocks noChangeArrowheads="1"/>
          </p:cNvSpPr>
          <p:nvPr/>
        </p:nvSpPr>
        <p:spPr bwMode="auto">
          <a:xfrm>
            <a:off x="4153024" y="3034060"/>
            <a:ext cx="30940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rgbClr val="000000"/>
                </a:solidFill>
                <a:ea typeface="宋体" panose="02010600030101010101" pitchFamily="2" charset="-122"/>
              </a:rPr>
              <a:t> </a:t>
            </a:r>
            <a:r>
              <a:rPr lang="zh-CN" altLang="en-US" sz="1600" dirty="0">
                <a:solidFill>
                  <a:srgbClr val="000000"/>
                </a:solidFill>
                <a:ea typeface="宋体" panose="02010600030101010101" pitchFamily="2" charset="-122"/>
              </a:rPr>
              <a:t>在此添加标题或目录索引</a:t>
            </a:r>
          </a:p>
          <a:p>
            <a:pPr eaLnBrk="1" hangingPunct="1">
              <a:spcBef>
                <a:spcPct val="50000"/>
              </a:spcBef>
              <a:buFontTx/>
              <a:buChar char="•"/>
            </a:pPr>
            <a:r>
              <a:rPr lang="en-US" altLang="zh-CN" sz="1600" dirty="0">
                <a:solidFill>
                  <a:srgbClr val="000000"/>
                </a:solidFill>
                <a:ea typeface="宋体" panose="02010600030101010101" pitchFamily="2" charset="-122"/>
              </a:rPr>
              <a:t> </a:t>
            </a:r>
            <a:r>
              <a:rPr lang="zh-CN" altLang="en-US" sz="1600" dirty="0">
                <a:solidFill>
                  <a:srgbClr val="000000"/>
                </a:solidFill>
                <a:ea typeface="宋体" panose="02010600030101010101" pitchFamily="2" charset="-122"/>
              </a:rPr>
              <a:t>在此添加标题或目录索引</a:t>
            </a:r>
          </a:p>
        </p:txBody>
      </p:sp>
      <p:sp>
        <p:nvSpPr>
          <p:cNvPr id="33" name="Text Box 271"/>
          <p:cNvSpPr txBox="1">
            <a:spLocks noChangeArrowheads="1"/>
          </p:cNvSpPr>
          <p:nvPr/>
        </p:nvSpPr>
        <p:spPr bwMode="auto">
          <a:xfrm>
            <a:off x="5765924" y="2068860"/>
            <a:ext cx="30940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rgbClr val="000000"/>
                </a:solidFill>
                <a:ea typeface="宋体" panose="02010600030101010101" pitchFamily="2" charset="-122"/>
              </a:rPr>
              <a:t> </a:t>
            </a:r>
            <a:r>
              <a:rPr lang="zh-CN" altLang="en-US" sz="1600" dirty="0">
                <a:solidFill>
                  <a:srgbClr val="000000"/>
                </a:solidFill>
                <a:ea typeface="宋体" panose="02010600030101010101" pitchFamily="2" charset="-122"/>
              </a:rPr>
              <a:t>在此添加标题或目录索引</a:t>
            </a:r>
          </a:p>
          <a:p>
            <a:pPr eaLnBrk="1" hangingPunct="1">
              <a:spcBef>
                <a:spcPct val="50000"/>
              </a:spcBef>
              <a:buFontTx/>
              <a:buChar char="•"/>
            </a:pPr>
            <a:r>
              <a:rPr lang="en-US" altLang="zh-CN" sz="1600" dirty="0">
                <a:solidFill>
                  <a:srgbClr val="000000"/>
                </a:solidFill>
                <a:ea typeface="宋体" panose="02010600030101010101" pitchFamily="2" charset="-122"/>
              </a:rPr>
              <a:t> </a:t>
            </a:r>
            <a:r>
              <a:rPr lang="zh-CN" altLang="en-US" sz="1600" dirty="0">
                <a:solidFill>
                  <a:srgbClr val="000000"/>
                </a:solidFill>
                <a:ea typeface="宋体" panose="02010600030101010101" pitchFamily="2" charset="-122"/>
              </a:rPr>
              <a:t>在此添加标题或目录索引</a:t>
            </a:r>
          </a:p>
        </p:txBody>
      </p:sp>
      <p:grpSp>
        <p:nvGrpSpPr>
          <p:cNvPr id="34" name="组合 33"/>
          <p:cNvGrpSpPr/>
          <p:nvPr/>
        </p:nvGrpSpPr>
        <p:grpSpPr>
          <a:xfrm>
            <a:off x="2201986" y="971088"/>
            <a:ext cx="5110956" cy="3316319"/>
            <a:chOff x="2201986" y="971088"/>
            <a:chExt cx="5110956" cy="3316319"/>
          </a:xfrm>
        </p:grpSpPr>
        <p:pic>
          <p:nvPicPr>
            <p:cNvPr id="35" name="Picture 4" descr="E:\水墨图表素材\5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986" y="3996863"/>
              <a:ext cx="304800" cy="290544"/>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组合 35"/>
            <p:cNvGrpSpPr/>
            <p:nvPr/>
          </p:nvGrpSpPr>
          <p:grpSpPr>
            <a:xfrm>
              <a:off x="2354386" y="971088"/>
              <a:ext cx="4958556" cy="3171047"/>
              <a:chOff x="2354386" y="971088"/>
              <a:chExt cx="4958556" cy="3171047"/>
            </a:xfrm>
          </p:grpSpPr>
          <p:grpSp>
            <p:nvGrpSpPr>
              <p:cNvPr id="37" name="组合 36"/>
              <p:cNvGrpSpPr/>
              <p:nvPr/>
            </p:nvGrpSpPr>
            <p:grpSpPr>
              <a:xfrm>
                <a:off x="2354386" y="971088"/>
                <a:ext cx="4958556" cy="3171047"/>
                <a:chOff x="2354386" y="971088"/>
                <a:chExt cx="4958556" cy="3171047"/>
              </a:xfrm>
            </p:grpSpPr>
            <p:sp>
              <p:nvSpPr>
                <p:cNvPr id="39" name="Line 201"/>
                <p:cNvSpPr>
                  <a:spLocks noChangeShapeType="1"/>
                </p:cNvSpPr>
                <p:nvPr/>
              </p:nvSpPr>
              <p:spPr bwMode="auto">
                <a:xfrm flipV="1">
                  <a:off x="2354386" y="1116360"/>
                  <a:ext cx="4784725" cy="302577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40" name="Picture 4" descr="E:\水墨图表素材\5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142" y="971088"/>
                  <a:ext cx="304800" cy="2905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E:\水墨图表素材\5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436" y="1885818"/>
                  <a:ext cx="304800" cy="290544"/>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4" descr="E:\水墨图表素材\5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624" y="2884086"/>
                <a:ext cx="304800" cy="29054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2" name="组合 41"/>
          <p:cNvGrpSpPr/>
          <p:nvPr/>
        </p:nvGrpSpPr>
        <p:grpSpPr>
          <a:xfrm>
            <a:off x="864162" y="3561973"/>
            <a:ext cx="1452730" cy="572612"/>
            <a:chOff x="864162" y="3561973"/>
            <a:chExt cx="1452730" cy="572612"/>
          </a:xfrm>
        </p:grpSpPr>
        <p:sp>
          <p:nvSpPr>
            <p:cNvPr id="43" name="Text Box 265"/>
            <p:cNvSpPr txBox="1">
              <a:spLocks noChangeArrowheads="1"/>
            </p:cNvSpPr>
            <p:nvPr/>
          </p:nvSpPr>
          <p:spPr bwMode="auto">
            <a:xfrm>
              <a:off x="1205036" y="3635722"/>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a:ea typeface="宋体" panose="02010600030101010101" pitchFamily="2" charset="-122"/>
                </a:rPr>
                <a:t>第一步</a:t>
              </a:r>
            </a:p>
          </p:txBody>
        </p:sp>
        <p:pic>
          <p:nvPicPr>
            <p:cNvPr id="44" name="Picture 6" descr="E:\水墨图表素材\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62" y="3561973"/>
              <a:ext cx="1452730" cy="5726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组合 44"/>
          <p:cNvGrpSpPr/>
          <p:nvPr/>
        </p:nvGrpSpPr>
        <p:grpSpPr>
          <a:xfrm>
            <a:off x="2615214" y="2488208"/>
            <a:ext cx="1452730" cy="572612"/>
            <a:chOff x="864162" y="3561973"/>
            <a:chExt cx="1452730" cy="572612"/>
          </a:xfrm>
        </p:grpSpPr>
        <p:pic>
          <p:nvPicPr>
            <p:cNvPr id="46" name="Picture 6" descr="E:\水墨图表素材\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62" y="3561973"/>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265"/>
            <p:cNvSpPr txBox="1">
              <a:spLocks noChangeArrowheads="1"/>
            </p:cNvSpPr>
            <p:nvPr/>
          </p:nvSpPr>
          <p:spPr bwMode="auto">
            <a:xfrm>
              <a:off x="1205036" y="3635722"/>
              <a:ext cx="806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dirty="0">
                  <a:ea typeface="宋体" panose="02010600030101010101" pitchFamily="2" charset="-122"/>
                </a:rPr>
                <a:t>第二步</a:t>
              </a:r>
            </a:p>
          </p:txBody>
        </p:sp>
      </p:grpSp>
      <p:grpSp>
        <p:nvGrpSpPr>
          <p:cNvPr id="48" name="组合 47"/>
          <p:cNvGrpSpPr/>
          <p:nvPr/>
        </p:nvGrpSpPr>
        <p:grpSpPr>
          <a:xfrm>
            <a:off x="4127382" y="1496248"/>
            <a:ext cx="1452730" cy="572612"/>
            <a:chOff x="4127382" y="1496248"/>
            <a:chExt cx="1452730" cy="572612"/>
          </a:xfrm>
        </p:grpSpPr>
        <p:pic>
          <p:nvPicPr>
            <p:cNvPr id="49" name="Picture 6" descr="E:\水墨图表素材\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382" y="1496248"/>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265"/>
            <p:cNvSpPr txBox="1">
              <a:spLocks noChangeArrowheads="1"/>
            </p:cNvSpPr>
            <p:nvPr/>
          </p:nvSpPr>
          <p:spPr bwMode="auto">
            <a:xfrm>
              <a:off x="4468256" y="1569997"/>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dirty="0">
                  <a:ea typeface="宋体" panose="02010600030101010101" pitchFamily="2" charset="-122"/>
                </a:rPr>
                <a:t>第三步</a:t>
              </a:r>
            </a:p>
          </p:txBody>
        </p:sp>
      </p:grpSp>
      <p:grpSp>
        <p:nvGrpSpPr>
          <p:cNvPr id="51" name="组合 50"/>
          <p:cNvGrpSpPr/>
          <p:nvPr/>
        </p:nvGrpSpPr>
        <p:grpSpPr>
          <a:xfrm>
            <a:off x="5495534" y="684782"/>
            <a:ext cx="1452730" cy="572612"/>
            <a:chOff x="5495534" y="684782"/>
            <a:chExt cx="1452730" cy="572612"/>
          </a:xfrm>
        </p:grpSpPr>
        <p:pic>
          <p:nvPicPr>
            <p:cNvPr id="52" name="Picture 6" descr="E:\水墨图表素材\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534" y="684782"/>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53" name="Text Box 265"/>
            <p:cNvSpPr txBox="1">
              <a:spLocks noChangeArrowheads="1"/>
            </p:cNvSpPr>
            <p:nvPr/>
          </p:nvSpPr>
          <p:spPr bwMode="auto">
            <a:xfrm>
              <a:off x="5836408" y="758531"/>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dirty="0">
                  <a:ea typeface="宋体" panose="02010600030101010101" pitchFamily="2" charset="-122"/>
                </a:rPr>
                <a:t>第四步</a:t>
              </a:r>
            </a:p>
          </p:txBody>
        </p:sp>
      </p:grpSp>
      <p:sp>
        <p:nvSpPr>
          <p:cNvPr id="26"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anim calcmode="lin" valueType="num">
                                      <p:cBhvr>
                                        <p:cTn id="24" dur="1000" fill="hold"/>
                                        <p:tgtEl>
                                          <p:spTgt spid="48"/>
                                        </p:tgtEl>
                                        <p:attrNameLst>
                                          <p:attrName>ppt_x</p:attrName>
                                        </p:attrNameLst>
                                      </p:cBhvr>
                                      <p:tavLst>
                                        <p:tav tm="0">
                                          <p:val>
                                            <p:strVal val="#ppt_x"/>
                                          </p:val>
                                        </p:tav>
                                        <p:tav tm="100000">
                                          <p:val>
                                            <p:strVal val="#ppt_x"/>
                                          </p:val>
                                        </p:tav>
                                      </p:tavLst>
                                    </p:anim>
                                    <p:anim calcmode="lin" valueType="num">
                                      <p:cBhvr>
                                        <p:cTn id="25" dur="1000" fill="hold"/>
                                        <p:tgtEl>
                                          <p:spTgt spid="48"/>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gray">
          <a:xfrm flipH="1">
            <a:off x="1467468" y="4419873"/>
            <a:ext cx="2744491" cy="0"/>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 name="Line 5"/>
          <p:cNvSpPr>
            <a:spLocks noChangeShapeType="1"/>
          </p:cNvSpPr>
          <p:nvPr/>
        </p:nvSpPr>
        <p:spPr bwMode="gray">
          <a:xfrm flipH="1">
            <a:off x="1467468" y="3576910"/>
            <a:ext cx="3027364" cy="1588"/>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 name="Line 6"/>
          <p:cNvSpPr>
            <a:spLocks noChangeShapeType="1"/>
          </p:cNvSpPr>
          <p:nvPr/>
        </p:nvSpPr>
        <p:spPr bwMode="gray">
          <a:xfrm flipH="1">
            <a:off x="1467470" y="2748235"/>
            <a:ext cx="3392562" cy="1588"/>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 name="Line 7"/>
          <p:cNvSpPr>
            <a:spLocks noChangeShapeType="1"/>
          </p:cNvSpPr>
          <p:nvPr/>
        </p:nvSpPr>
        <p:spPr bwMode="gray">
          <a:xfrm flipH="1">
            <a:off x="1467470" y="1914798"/>
            <a:ext cx="3765550" cy="1587"/>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 name="Line 8"/>
          <p:cNvSpPr>
            <a:spLocks noChangeShapeType="1"/>
          </p:cNvSpPr>
          <p:nvPr/>
        </p:nvSpPr>
        <p:spPr bwMode="gray">
          <a:xfrm flipH="1">
            <a:off x="1467470" y="1203598"/>
            <a:ext cx="4040634" cy="1587"/>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 name="Line 9"/>
          <p:cNvSpPr>
            <a:spLocks noChangeShapeType="1"/>
          </p:cNvSpPr>
          <p:nvPr/>
        </p:nvSpPr>
        <p:spPr bwMode="gray">
          <a:xfrm>
            <a:off x="1705595" y="1203598"/>
            <a:ext cx="1587" cy="711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Line 10"/>
          <p:cNvSpPr>
            <a:spLocks noChangeShapeType="1"/>
          </p:cNvSpPr>
          <p:nvPr/>
        </p:nvSpPr>
        <p:spPr bwMode="gray">
          <a:xfrm>
            <a:off x="1705595" y="1914798"/>
            <a:ext cx="1587" cy="841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Line 11"/>
          <p:cNvSpPr>
            <a:spLocks noChangeShapeType="1"/>
          </p:cNvSpPr>
          <p:nvPr/>
        </p:nvSpPr>
        <p:spPr bwMode="gray">
          <a:xfrm>
            <a:off x="1705595" y="2756173"/>
            <a:ext cx="1587" cy="841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Line 12"/>
          <p:cNvSpPr>
            <a:spLocks noChangeShapeType="1"/>
          </p:cNvSpPr>
          <p:nvPr/>
        </p:nvSpPr>
        <p:spPr bwMode="gray">
          <a:xfrm>
            <a:off x="1705595" y="3597548"/>
            <a:ext cx="1587" cy="841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 name="Text Box 43"/>
          <p:cNvSpPr txBox="1">
            <a:spLocks noChangeArrowheads="1"/>
          </p:cNvSpPr>
          <p:nvPr/>
        </p:nvSpPr>
        <p:spPr bwMode="auto">
          <a:xfrm>
            <a:off x="1829420" y="1486173"/>
            <a:ext cx="2665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dirty="0"/>
              <a:t>此处添加标题内容</a:t>
            </a:r>
          </a:p>
        </p:txBody>
      </p:sp>
      <p:sp>
        <p:nvSpPr>
          <p:cNvPr id="14" name="Text Box 44"/>
          <p:cNvSpPr txBox="1">
            <a:spLocks noChangeArrowheads="1"/>
          </p:cNvSpPr>
          <p:nvPr/>
        </p:nvSpPr>
        <p:spPr bwMode="auto">
          <a:xfrm>
            <a:off x="1757982" y="2351360"/>
            <a:ext cx="2665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a:t>此处添加标题内容</a:t>
            </a:r>
          </a:p>
        </p:txBody>
      </p:sp>
      <p:sp>
        <p:nvSpPr>
          <p:cNvPr id="15" name="Text Box 45"/>
          <p:cNvSpPr txBox="1">
            <a:spLocks noChangeArrowheads="1"/>
          </p:cNvSpPr>
          <p:nvPr/>
        </p:nvSpPr>
        <p:spPr bwMode="auto">
          <a:xfrm>
            <a:off x="1757982" y="3070498"/>
            <a:ext cx="2665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a:t>此处添加标题内容</a:t>
            </a:r>
          </a:p>
        </p:txBody>
      </p:sp>
      <p:sp>
        <p:nvSpPr>
          <p:cNvPr id="16" name="Text Box 46"/>
          <p:cNvSpPr txBox="1">
            <a:spLocks noChangeArrowheads="1"/>
          </p:cNvSpPr>
          <p:nvPr/>
        </p:nvSpPr>
        <p:spPr bwMode="auto">
          <a:xfrm>
            <a:off x="1757982" y="3935685"/>
            <a:ext cx="2665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a:t>此处添加标题内容</a:t>
            </a:r>
          </a:p>
        </p:txBody>
      </p:sp>
      <p:grpSp>
        <p:nvGrpSpPr>
          <p:cNvPr id="17" name="组合 16"/>
          <p:cNvGrpSpPr/>
          <p:nvPr/>
        </p:nvGrpSpPr>
        <p:grpSpPr>
          <a:xfrm>
            <a:off x="4286969" y="510722"/>
            <a:ext cx="3381375" cy="4365284"/>
            <a:chOff x="3865172" y="244906"/>
            <a:chExt cx="3381375" cy="4365284"/>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5172" y="3537496"/>
              <a:ext cx="338137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8865" y="2650359"/>
              <a:ext cx="2605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1427" y="2013808"/>
              <a:ext cx="1944644"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801" y="1417754"/>
              <a:ext cx="1387896" cy="36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E:\水墨图表素材\24252 (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673604">
              <a:off x="2572614" y="2382141"/>
              <a:ext cx="4348134" cy="73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E:\水墨图表素材\24252 (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117991">
              <a:off x="4258116" y="2399291"/>
              <a:ext cx="4348134" cy="736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ppt_y</p:attrName>
                                        </p:attrNameLst>
                                      </p:cBhvr>
                                      <p:tavLst>
                                        <p:tav tm="0">
                                          <p:val>
                                            <p:strVal val="#ppt_y+#ppt_h*1.125000"/>
                                          </p:val>
                                        </p:tav>
                                        <p:tav tm="100000">
                                          <p:val>
                                            <p:strVal val="#ppt_y"/>
                                          </p:val>
                                        </p:tav>
                                      </p:tavLst>
                                    </p:anim>
                                    <p:animEffect transition="in" filter="wipe(up)">
                                      <p:cBhvr>
                                        <p:cTn id="33" dur="500"/>
                                        <p:tgtEl>
                                          <p:spTgt spid="15"/>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ppt_y</p:attrName>
                                        </p:attrNameLst>
                                      </p:cBhvr>
                                      <p:tavLst>
                                        <p:tav tm="0">
                                          <p:val>
                                            <p:strVal val="#ppt_y+#ppt_h*1.125000"/>
                                          </p:val>
                                        </p:tav>
                                        <p:tav tm="100000">
                                          <p:val>
                                            <p:strVal val="#ppt_y"/>
                                          </p:val>
                                        </p:tav>
                                      </p:tavLst>
                                    </p:anim>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95817" y="1315947"/>
            <a:ext cx="7420599" cy="2767971"/>
            <a:chOff x="1154557" y="1510181"/>
            <a:chExt cx="6513787" cy="2429720"/>
          </a:xfrm>
        </p:grpSpPr>
        <p:cxnSp>
          <p:nvCxnSpPr>
            <p:cNvPr id="5" name="AutoShape 13"/>
            <p:cNvCxnSpPr>
              <a:cxnSpLocks noChangeShapeType="1"/>
            </p:cNvCxnSpPr>
            <p:nvPr/>
          </p:nvCxnSpPr>
          <p:spPr bwMode="gray">
            <a:xfrm flipV="1">
              <a:off x="1933174" y="1973652"/>
              <a:ext cx="1123214" cy="284748"/>
            </a:xfrm>
            <a:prstGeom prst="bentConnector3">
              <a:avLst>
                <a:gd name="adj1" fmla="val -233"/>
              </a:avLst>
            </a:prstGeom>
            <a:noFill/>
            <a:ln w="127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AutoShape 14"/>
            <p:cNvCxnSpPr>
              <a:cxnSpLocks noChangeShapeType="1"/>
              <a:endCxn id="18" idx="3"/>
            </p:cNvCxnSpPr>
            <p:nvPr/>
          </p:nvCxnSpPr>
          <p:spPr bwMode="gray">
            <a:xfrm rot="10800000">
              <a:off x="5673931" y="1961111"/>
              <a:ext cx="1363317" cy="309307"/>
            </a:xfrm>
            <a:prstGeom prst="bentConnector3">
              <a:avLst>
                <a:gd name="adj1" fmla="val -292"/>
              </a:avLst>
            </a:prstGeom>
            <a:noFill/>
            <a:ln w="12700">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15"/>
            <p:cNvCxnSpPr>
              <a:cxnSpLocks noChangeShapeType="1"/>
            </p:cNvCxnSpPr>
            <p:nvPr/>
          </p:nvCxnSpPr>
          <p:spPr bwMode="gray">
            <a:xfrm rot="16200000" flipH="1">
              <a:off x="2813126" y="3019096"/>
              <a:ext cx="1587" cy="1759972"/>
            </a:xfrm>
            <a:prstGeom prst="bentConnector3">
              <a:avLst>
                <a:gd name="adj1" fmla="val 14300000"/>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16"/>
            <p:cNvCxnSpPr>
              <a:cxnSpLocks noChangeShapeType="1"/>
            </p:cNvCxnSpPr>
            <p:nvPr/>
          </p:nvCxnSpPr>
          <p:spPr bwMode="gray">
            <a:xfrm rot="16200000" flipH="1">
              <a:off x="6034416" y="3019096"/>
              <a:ext cx="1587" cy="1759972"/>
            </a:xfrm>
            <a:prstGeom prst="bentConnector3">
              <a:avLst>
                <a:gd name="adj1" fmla="val 14300000"/>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2" descr="E:\水墨图表素材\1454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154557" y="2099676"/>
              <a:ext cx="1473228" cy="184022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416127" y="2554542"/>
              <a:ext cx="1166313" cy="954107"/>
            </a:xfrm>
            <a:prstGeom prst="rect">
              <a:avLst/>
            </a:prstGeom>
          </p:spPr>
          <p:txBody>
            <a:bodyPr wrap="square">
              <a:spAutoFit/>
            </a:bodyPr>
            <a:lstStyle/>
            <a:p>
              <a:r>
                <a:rPr lang="zh-CN" altLang="en-US" sz="1400" b="1" dirty="0">
                  <a:latin typeface="+mn-ea"/>
                </a:rPr>
                <a:t>点击添主题</a:t>
              </a:r>
              <a:endParaRPr lang="en-US" altLang="zh-CN" sz="1400" b="1" dirty="0">
                <a:latin typeface="+mn-ea"/>
              </a:endParaRPr>
            </a:p>
            <a:p>
              <a:r>
                <a:rPr lang="zh-CN" altLang="en-US" sz="1400" b="1" dirty="0">
                  <a:latin typeface="+mn-ea"/>
                </a:rPr>
                <a:t>点击添主题</a:t>
              </a:r>
            </a:p>
            <a:p>
              <a:r>
                <a:rPr lang="zh-CN" altLang="en-US" sz="1400" b="1" dirty="0">
                  <a:latin typeface="+mn-ea"/>
                </a:rPr>
                <a:t>点击添主题</a:t>
              </a:r>
            </a:p>
            <a:p>
              <a:r>
                <a:rPr lang="zh-CN" altLang="en-US" sz="1400" b="1" dirty="0">
                  <a:latin typeface="+mn-ea"/>
                </a:rPr>
                <a:t>点击添主题</a:t>
              </a:r>
            </a:p>
          </p:txBody>
        </p:sp>
        <p:pic>
          <p:nvPicPr>
            <p:cNvPr id="11" name="Picture 2" descr="E:\水墨图表素材\1454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19700" y="2099676"/>
              <a:ext cx="1473228" cy="184022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3056389" y="2554542"/>
              <a:ext cx="1166313" cy="954107"/>
            </a:xfrm>
            <a:prstGeom prst="rect">
              <a:avLst/>
            </a:prstGeom>
          </p:spPr>
          <p:txBody>
            <a:bodyPr wrap="square">
              <a:spAutoFit/>
            </a:bodyPr>
            <a:lstStyle/>
            <a:p>
              <a:r>
                <a:rPr lang="zh-CN" altLang="en-US" sz="1400" b="1" dirty="0">
                  <a:latin typeface="+mn-ea"/>
                </a:rPr>
                <a:t>点击添主题</a:t>
              </a:r>
              <a:endParaRPr lang="en-US" altLang="zh-CN" sz="1400" b="1" dirty="0">
                <a:latin typeface="+mn-ea"/>
              </a:endParaRPr>
            </a:p>
            <a:p>
              <a:r>
                <a:rPr lang="zh-CN" altLang="en-US" sz="1400" b="1" dirty="0">
                  <a:latin typeface="+mn-ea"/>
                </a:rPr>
                <a:t>点击添主题</a:t>
              </a:r>
            </a:p>
            <a:p>
              <a:r>
                <a:rPr lang="zh-CN" altLang="en-US" sz="1400" b="1" dirty="0">
                  <a:latin typeface="+mn-ea"/>
                </a:rPr>
                <a:t>点击添主题</a:t>
              </a:r>
            </a:p>
            <a:p>
              <a:r>
                <a:rPr lang="zh-CN" altLang="en-US" sz="1400" b="1" dirty="0">
                  <a:latin typeface="+mn-ea"/>
                </a:rPr>
                <a:t>点击添主题</a:t>
              </a:r>
            </a:p>
          </p:txBody>
        </p:sp>
        <p:pic>
          <p:nvPicPr>
            <p:cNvPr id="13" name="Picture 2" descr="E:\水墨图表素材\1454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99993" y="2099676"/>
              <a:ext cx="1473228" cy="1840225"/>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4743695" y="2554542"/>
              <a:ext cx="1166313" cy="954107"/>
            </a:xfrm>
            <a:prstGeom prst="rect">
              <a:avLst/>
            </a:prstGeom>
          </p:spPr>
          <p:txBody>
            <a:bodyPr wrap="square">
              <a:spAutoFit/>
            </a:bodyPr>
            <a:lstStyle/>
            <a:p>
              <a:r>
                <a:rPr lang="zh-CN" altLang="en-US" sz="1400" b="1" dirty="0">
                  <a:latin typeface="+mn-ea"/>
                </a:rPr>
                <a:t>点击添主题</a:t>
              </a:r>
              <a:endParaRPr lang="en-US" altLang="zh-CN" sz="1400" b="1" dirty="0">
                <a:latin typeface="+mn-ea"/>
              </a:endParaRPr>
            </a:p>
            <a:p>
              <a:r>
                <a:rPr lang="zh-CN" altLang="en-US" sz="1400" b="1" dirty="0">
                  <a:latin typeface="+mn-ea"/>
                </a:rPr>
                <a:t>点击添主题</a:t>
              </a:r>
            </a:p>
            <a:p>
              <a:r>
                <a:rPr lang="zh-CN" altLang="en-US" sz="1400" b="1" dirty="0">
                  <a:latin typeface="+mn-ea"/>
                </a:rPr>
                <a:t>点击添主题</a:t>
              </a:r>
            </a:p>
            <a:p>
              <a:r>
                <a:rPr lang="zh-CN" altLang="en-US" sz="1400" b="1" dirty="0">
                  <a:latin typeface="+mn-ea"/>
                </a:rPr>
                <a:t>点击添主题</a:t>
              </a:r>
            </a:p>
          </p:txBody>
        </p:sp>
        <p:pic>
          <p:nvPicPr>
            <p:cNvPr id="15" name="Picture 2" descr="E:\水墨图表素材\1454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195116" y="2099676"/>
              <a:ext cx="1473228" cy="184022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6431001" y="2554542"/>
              <a:ext cx="1166313" cy="954107"/>
            </a:xfrm>
            <a:prstGeom prst="rect">
              <a:avLst/>
            </a:prstGeom>
          </p:spPr>
          <p:txBody>
            <a:bodyPr wrap="square">
              <a:spAutoFit/>
            </a:bodyPr>
            <a:lstStyle/>
            <a:p>
              <a:r>
                <a:rPr lang="zh-CN" altLang="en-US" sz="1400" b="1" dirty="0">
                  <a:latin typeface="+mn-ea"/>
                </a:rPr>
                <a:t>点击添主题</a:t>
              </a:r>
              <a:endParaRPr lang="en-US" altLang="zh-CN" sz="1400" b="1" dirty="0">
                <a:latin typeface="+mn-ea"/>
              </a:endParaRPr>
            </a:p>
            <a:p>
              <a:r>
                <a:rPr lang="zh-CN" altLang="en-US" sz="1400" b="1" dirty="0">
                  <a:latin typeface="+mn-ea"/>
                </a:rPr>
                <a:t>点击添主题</a:t>
              </a:r>
            </a:p>
            <a:p>
              <a:r>
                <a:rPr lang="zh-CN" altLang="en-US" sz="1400" b="1" dirty="0">
                  <a:latin typeface="+mn-ea"/>
                </a:rPr>
                <a:t>点击添主题</a:t>
              </a:r>
            </a:p>
            <a:p>
              <a:r>
                <a:rPr lang="zh-CN" altLang="en-US" sz="1400" b="1" dirty="0">
                  <a:latin typeface="+mn-ea"/>
                </a:rPr>
                <a:t>点击添主题</a:t>
              </a:r>
            </a:p>
          </p:txBody>
        </p:sp>
        <p:pic>
          <p:nvPicPr>
            <p:cNvPr id="17" name="Picture 3" descr="E:\水墨图表素材\022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702" y="1510181"/>
              <a:ext cx="2494733" cy="87752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479251" y="1791834"/>
              <a:ext cx="2194677" cy="338554"/>
            </a:xfrm>
            <a:prstGeom prst="rect">
              <a:avLst/>
            </a:prstGeom>
            <a:noFill/>
          </p:spPr>
          <p:txBody>
            <a:bodyPr wrap="square" rtlCol="0">
              <a:spAutoFit/>
            </a:bodyPr>
            <a:lstStyle/>
            <a:p>
              <a:r>
                <a:rPr lang="zh-CN" altLang="en-US" sz="1600" b="1" dirty="0">
                  <a:latin typeface="+mj-ea"/>
                  <a:ea typeface="+mj-ea"/>
                </a:rPr>
                <a:t>单击此处添加标题</a:t>
              </a:r>
            </a:p>
          </p:txBody>
        </p:sp>
      </p:grpSp>
      <p:sp>
        <p:nvSpPr>
          <p:cNvPr id="19"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图片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25" y="1275606"/>
            <a:ext cx="4015541" cy="3456384"/>
          </a:xfrm>
          <a:prstGeom prst="rect">
            <a:avLst/>
          </a:prstGeom>
        </p:spPr>
      </p:pic>
      <p:sp>
        <p:nvSpPr>
          <p:cNvPr id="99" name="Text Box 9"/>
          <p:cNvSpPr txBox="1">
            <a:spLocks noChangeArrowheads="1"/>
          </p:cNvSpPr>
          <p:nvPr/>
        </p:nvSpPr>
        <p:spPr bwMode="auto">
          <a:xfrm>
            <a:off x="4550218" y="1954819"/>
            <a:ext cx="40567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ea typeface="宋体" panose="02010600030101010101" pitchFamily="2" charset="-122"/>
              </a:rPr>
              <a:t>      单击此处添加文字内容标</a:t>
            </a:r>
          </a:p>
        </p:txBody>
      </p:sp>
      <p:sp>
        <p:nvSpPr>
          <p:cNvPr id="100" name="Line 22"/>
          <p:cNvSpPr>
            <a:spLocks noChangeShapeType="1"/>
          </p:cNvSpPr>
          <p:nvPr/>
        </p:nvSpPr>
        <p:spPr bwMode="auto">
          <a:xfrm rot="16200000" flipH="1">
            <a:off x="6679792" y="796091"/>
            <a:ext cx="0" cy="3229684"/>
          </a:xfrm>
          <a:prstGeom prst="line">
            <a:avLst/>
          </a:prstGeom>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grpSp>
        <p:nvGrpSpPr>
          <p:cNvPr id="101" name="组合 100"/>
          <p:cNvGrpSpPr/>
          <p:nvPr/>
        </p:nvGrpSpPr>
        <p:grpSpPr>
          <a:xfrm>
            <a:off x="4499992" y="1954819"/>
            <a:ext cx="564958" cy="538533"/>
            <a:chOff x="5364088" y="1241698"/>
            <a:chExt cx="732746" cy="698473"/>
          </a:xfrm>
        </p:grpSpPr>
        <p:pic>
          <p:nvPicPr>
            <p:cNvPr id="102" name="Picture 3" descr="E:\水墨图表素材\53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241698"/>
              <a:ext cx="732746" cy="698473"/>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4">
              <a:hlinkClick r:id="" action="ppaction://noaction"/>
            </p:cNvPr>
            <p:cNvSpPr txBox="1">
              <a:spLocks noChangeArrowheads="1"/>
            </p:cNvSpPr>
            <p:nvPr/>
          </p:nvSpPr>
          <p:spPr bwMode="auto">
            <a:xfrm>
              <a:off x="5429231" y="1277107"/>
              <a:ext cx="4683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b="1" dirty="0">
                  <a:solidFill>
                    <a:srgbClr val="FFFFFF"/>
                  </a:solidFill>
                  <a:latin typeface="+mj-ea"/>
                  <a:ea typeface="+mj-ea"/>
                </a:rPr>
                <a:t>一</a:t>
              </a:r>
            </a:p>
          </p:txBody>
        </p:sp>
      </p:grpSp>
      <p:sp>
        <p:nvSpPr>
          <p:cNvPr id="104" name="Text Box 9"/>
          <p:cNvSpPr txBox="1">
            <a:spLocks noChangeArrowheads="1"/>
          </p:cNvSpPr>
          <p:nvPr/>
        </p:nvSpPr>
        <p:spPr bwMode="auto">
          <a:xfrm>
            <a:off x="4550218" y="2825305"/>
            <a:ext cx="40567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ea typeface="宋体" panose="02010600030101010101" pitchFamily="2" charset="-122"/>
              </a:rPr>
              <a:t>      单击此处添加文字内容标</a:t>
            </a:r>
          </a:p>
        </p:txBody>
      </p:sp>
      <p:sp>
        <p:nvSpPr>
          <p:cNvPr id="105" name="Line 22"/>
          <p:cNvSpPr>
            <a:spLocks noChangeShapeType="1"/>
          </p:cNvSpPr>
          <p:nvPr/>
        </p:nvSpPr>
        <p:spPr bwMode="auto">
          <a:xfrm rot="16200000" flipH="1">
            <a:off x="6679792" y="1666577"/>
            <a:ext cx="0" cy="3229684"/>
          </a:xfrm>
          <a:prstGeom prst="line">
            <a:avLst/>
          </a:prstGeom>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grpSp>
        <p:nvGrpSpPr>
          <p:cNvPr id="106" name="组合 105"/>
          <p:cNvGrpSpPr/>
          <p:nvPr/>
        </p:nvGrpSpPr>
        <p:grpSpPr>
          <a:xfrm>
            <a:off x="4499992" y="2825305"/>
            <a:ext cx="564958" cy="538533"/>
            <a:chOff x="5364088" y="1241698"/>
            <a:chExt cx="732746" cy="698473"/>
          </a:xfrm>
        </p:grpSpPr>
        <p:pic>
          <p:nvPicPr>
            <p:cNvPr id="107" name="Picture 3" descr="E:\水墨图表素材\53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241698"/>
              <a:ext cx="732746" cy="698473"/>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4">
              <a:hlinkClick r:id="" action="ppaction://noaction"/>
            </p:cNvPr>
            <p:cNvSpPr txBox="1">
              <a:spLocks noChangeArrowheads="1"/>
            </p:cNvSpPr>
            <p:nvPr/>
          </p:nvSpPr>
          <p:spPr bwMode="auto">
            <a:xfrm>
              <a:off x="5429231" y="1277107"/>
              <a:ext cx="607508" cy="55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b="1" dirty="0">
                  <a:solidFill>
                    <a:srgbClr val="FFFFFF"/>
                  </a:solidFill>
                  <a:latin typeface="+mj-ea"/>
                  <a:ea typeface="+mj-ea"/>
                </a:rPr>
                <a:t>二</a:t>
              </a:r>
            </a:p>
          </p:txBody>
        </p:sp>
      </p:grpSp>
      <p:sp>
        <p:nvSpPr>
          <p:cNvPr id="109" name="Text Box 9"/>
          <p:cNvSpPr txBox="1">
            <a:spLocks noChangeArrowheads="1"/>
          </p:cNvSpPr>
          <p:nvPr/>
        </p:nvSpPr>
        <p:spPr bwMode="auto">
          <a:xfrm>
            <a:off x="4550218" y="3617393"/>
            <a:ext cx="40567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ea typeface="宋体" panose="02010600030101010101" pitchFamily="2" charset="-122"/>
              </a:rPr>
              <a:t>      单击此处添加文字内容标</a:t>
            </a:r>
          </a:p>
        </p:txBody>
      </p:sp>
      <p:sp>
        <p:nvSpPr>
          <p:cNvPr id="110" name="Line 22"/>
          <p:cNvSpPr>
            <a:spLocks noChangeShapeType="1"/>
          </p:cNvSpPr>
          <p:nvPr/>
        </p:nvSpPr>
        <p:spPr bwMode="auto">
          <a:xfrm rot="16200000" flipH="1">
            <a:off x="6679792" y="2458665"/>
            <a:ext cx="0" cy="3229684"/>
          </a:xfrm>
          <a:prstGeom prst="line">
            <a:avLst/>
          </a:prstGeom>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grpSp>
        <p:nvGrpSpPr>
          <p:cNvPr id="111" name="组合 110"/>
          <p:cNvGrpSpPr/>
          <p:nvPr/>
        </p:nvGrpSpPr>
        <p:grpSpPr>
          <a:xfrm>
            <a:off x="4499992" y="3617393"/>
            <a:ext cx="564958" cy="538533"/>
            <a:chOff x="5364088" y="1241698"/>
            <a:chExt cx="732746" cy="698473"/>
          </a:xfrm>
        </p:grpSpPr>
        <p:pic>
          <p:nvPicPr>
            <p:cNvPr id="112" name="Picture 3" descr="E:\水墨图表素材\53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241698"/>
              <a:ext cx="732746" cy="698473"/>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4">
              <a:hlinkClick r:id="" action="ppaction://noaction"/>
            </p:cNvPr>
            <p:cNvSpPr txBox="1">
              <a:spLocks noChangeArrowheads="1"/>
            </p:cNvSpPr>
            <p:nvPr/>
          </p:nvSpPr>
          <p:spPr bwMode="auto">
            <a:xfrm>
              <a:off x="5429231" y="1277107"/>
              <a:ext cx="607508" cy="55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b="1" dirty="0">
                  <a:solidFill>
                    <a:srgbClr val="FFFFFF"/>
                  </a:solidFill>
                  <a:latin typeface="+mj-ea"/>
                  <a:ea typeface="+mj-ea"/>
                </a:rPr>
                <a:t>三</a:t>
              </a:r>
            </a:p>
          </p:txBody>
        </p:sp>
      </p:grpSp>
      <p:sp>
        <p:nvSpPr>
          <p:cNvPr id="19" name="Text Box 160"/>
          <p:cNvSpPr txBox="1">
            <a:spLocks noChangeArrowheads="1"/>
          </p:cNvSpPr>
          <p:nvPr/>
        </p:nvSpPr>
        <p:spPr bwMode="auto">
          <a:xfrm>
            <a:off x="1907704" y="116913"/>
            <a:ext cx="52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400" dirty="0">
                <a:latin typeface="★日文毛笔行书" pitchFamily="65" charset="-128"/>
                <a:ea typeface="★日文毛笔行书" pitchFamily="65" charset="-128"/>
              </a:rPr>
              <a:t>单击添加您的标题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animEffect transition="in" filter="fade">
                                      <p:cBhvr>
                                        <p:cTn id="15" dur="500"/>
                                        <p:tgtEl>
                                          <p:spTgt spid="10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500"/>
                                        <p:tgtEl>
                                          <p:spTgt spid="100"/>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p:cTn id="29" dur="500" fill="hold"/>
                                        <p:tgtEl>
                                          <p:spTgt spid="106"/>
                                        </p:tgtEl>
                                        <p:attrNameLst>
                                          <p:attrName>ppt_w</p:attrName>
                                        </p:attrNameLst>
                                      </p:cBhvr>
                                      <p:tavLst>
                                        <p:tav tm="0">
                                          <p:val>
                                            <p:fltVal val="0"/>
                                          </p:val>
                                        </p:tav>
                                        <p:tav tm="100000">
                                          <p:val>
                                            <p:strVal val="#ppt_w"/>
                                          </p:val>
                                        </p:tav>
                                      </p:tavLst>
                                    </p:anim>
                                    <p:anim calcmode="lin" valueType="num">
                                      <p:cBhvr>
                                        <p:cTn id="30" dur="500" fill="hold"/>
                                        <p:tgtEl>
                                          <p:spTgt spid="106"/>
                                        </p:tgtEl>
                                        <p:attrNameLst>
                                          <p:attrName>ppt_h</p:attrName>
                                        </p:attrNameLst>
                                      </p:cBhvr>
                                      <p:tavLst>
                                        <p:tav tm="0">
                                          <p:val>
                                            <p:fltVal val="0"/>
                                          </p:val>
                                        </p:tav>
                                        <p:tav tm="100000">
                                          <p:val>
                                            <p:strVal val="#ppt_h"/>
                                          </p:val>
                                        </p:tav>
                                      </p:tavLst>
                                    </p:anim>
                                    <p:animEffect transition="in" filter="fade">
                                      <p:cBhvr>
                                        <p:cTn id="31" dur="5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500"/>
                                        <p:tgtEl>
                                          <p:spTgt spid="105"/>
                                        </p:tgtEl>
                                      </p:cBhvr>
                                    </p:animEffect>
                                  </p:childTnLst>
                                </p:cTn>
                              </p:par>
                            </p:childTnLst>
                          </p:cTn>
                        </p:par>
                        <p:par>
                          <p:cTn id="42" fill="hold">
                            <p:stCondLst>
                              <p:cond delay="500"/>
                            </p:stCondLst>
                            <p:childTnLst>
                              <p:par>
                                <p:cTn id="43" presetID="53" presetClass="entr" presetSubtype="16" fill="hold" nodeType="after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500" fill="hold"/>
                                        <p:tgtEl>
                                          <p:spTgt spid="111"/>
                                        </p:tgtEl>
                                        <p:attrNameLst>
                                          <p:attrName>ppt_w</p:attrName>
                                        </p:attrNameLst>
                                      </p:cBhvr>
                                      <p:tavLst>
                                        <p:tav tm="0">
                                          <p:val>
                                            <p:fltVal val="0"/>
                                          </p:val>
                                        </p:tav>
                                        <p:tav tm="100000">
                                          <p:val>
                                            <p:strVal val="#ppt_w"/>
                                          </p:val>
                                        </p:tav>
                                      </p:tavLst>
                                    </p:anim>
                                    <p:anim calcmode="lin" valueType="num">
                                      <p:cBhvr>
                                        <p:cTn id="46" dur="500" fill="hold"/>
                                        <p:tgtEl>
                                          <p:spTgt spid="111"/>
                                        </p:tgtEl>
                                        <p:attrNameLst>
                                          <p:attrName>ppt_h</p:attrName>
                                        </p:attrNameLst>
                                      </p:cBhvr>
                                      <p:tavLst>
                                        <p:tav tm="0">
                                          <p:val>
                                            <p:fltVal val="0"/>
                                          </p:val>
                                        </p:tav>
                                        <p:tav tm="100000">
                                          <p:val>
                                            <p:strVal val="#ppt_h"/>
                                          </p:val>
                                        </p:tav>
                                      </p:tavLst>
                                    </p:anim>
                                    <p:animEffect transition="in" filter="fade">
                                      <p:cBhvr>
                                        <p:cTn id="47" dur="500"/>
                                        <p:tgtEl>
                                          <p:spTgt spid="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wipe(left)">
                                      <p:cBhvr>
                                        <p:cTn id="5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animBg="1"/>
      <p:bldP spid="104" grpId="0"/>
      <p:bldP spid="105" grpId="0" animBg="1"/>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945" y="2355726"/>
            <a:ext cx="4337094" cy="357527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78" y="2956495"/>
            <a:ext cx="3309938" cy="272854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4" y="0"/>
            <a:ext cx="1935138" cy="1529557"/>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997" y="1977281"/>
            <a:ext cx="1475003" cy="2074335"/>
          </a:xfrm>
          <a:prstGeom prst="rect">
            <a:avLst/>
          </a:prstGeom>
        </p:spPr>
      </p:pic>
      <p:sp>
        <p:nvSpPr>
          <p:cNvPr id="9" name="Text Box 160"/>
          <p:cNvSpPr txBox="1">
            <a:spLocks noChangeArrowheads="1"/>
          </p:cNvSpPr>
          <p:nvPr/>
        </p:nvSpPr>
        <p:spPr bwMode="auto">
          <a:xfrm>
            <a:off x="3138203" y="1495548"/>
            <a:ext cx="31683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5400" dirty="0">
                <a:latin typeface="叶根友特楷简体" panose="02010601030101010101" pitchFamily="2" charset="-122"/>
                <a:ea typeface="叶根友特楷简体" panose="02010601030101010101" pitchFamily="2" charset="-122"/>
              </a:rPr>
              <a:t>第二章</a:t>
            </a:r>
          </a:p>
        </p:txBody>
      </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90" y="1310948"/>
            <a:ext cx="918875" cy="485288"/>
          </a:xfrm>
          <a:prstGeom prst="rect">
            <a:avLst/>
          </a:prstGeom>
        </p:spPr>
      </p:pic>
      <p:sp>
        <p:nvSpPr>
          <p:cNvPr id="11" name="Text Box 160"/>
          <p:cNvSpPr txBox="1">
            <a:spLocks noChangeArrowheads="1"/>
          </p:cNvSpPr>
          <p:nvPr/>
        </p:nvSpPr>
        <p:spPr bwMode="auto">
          <a:xfrm>
            <a:off x="2135908" y="2293981"/>
            <a:ext cx="5256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3200" dirty="0">
                <a:latin typeface="叶根友特楷简体" panose="02010601030101010101" pitchFamily="2" charset="-122"/>
                <a:ea typeface="叶根友特楷简体" panose="02010601030101010101" pitchFamily="2" charset="-122"/>
              </a:rPr>
              <a:t>单击添加您的标题</a:t>
            </a:r>
          </a:p>
        </p:txBody>
      </p:sp>
      <p:sp>
        <p:nvSpPr>
          <p:cNvPr id="12" name="文本框 11"/>
          <p:cNvSpPr txBox="1"/>
          <p:nvPr/>
        </p:nvSpPr>
        <p:spPr>
          <a:xfrm>
            <a:off x="1619672" y="2957322"/>
            <a:ext cx="6912768" cy="415498"/>
          </a:xfrm>
          <a:prstGeom prst="rect">
            <a:avLst/>
          </a:prstGeom>
          <a:noFill/>
        </p:spPr>
        <p:txBody>
          <a:bodyPr wrap="square" rtlCol="0">
            <a:spAutoFit/>
          </a:bodyPr>
          <a:lstStyle/>
          <a:p>
            <a:pPr algn="ctr">
              <a:lnSpc>
                <a:spcPct val="150000"/>
              </a:lnSpc>
            </a:pP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Thesis defense Thesis </a:t>
            </a:r>
            <a:r>
              <a:rPr lang="en-US" altLang="zh-CN" sz="1400" dirty="0" err="1">
                <a:solidFill>
                  <a:schemeClr val="tx1">
                    <a:lumMod val="85000"/>
                    <a:lumOff val="15000"/>
                  </a:schemeClr>
                </a:solidFill>
                <a:latin typeface="叶根友特楷简体" panose="02010601030101010101" pitchFamily="2" charset="-122"/>
                <a:ea typeface="叶根友特楷简体" panose="02010601030101010101" pitchFamily="2" charset="-122"/>
              </a:rPr>
              <a:t>defenseThesis</a:t>
            </a: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 </a:t>
            </a:r>
            <a:r>
              <a:rPr lang="en-US" altLang="zh-CN" sz="1400" dirty="0" err="1">
                <a:solidFill>
                  <a:schemeClr val="tx1">
                    <a:lumMod val="85000"/>
                    <a:lumOff val="15000"/>
                  </a:schemeClr>
                </a:solidFill>
                <a:latin typeface="叶根友特楷简体" panose="02010601030101010101" pitchFamily="2" charset="-122"/>
                <a:ea typeface="叶根友特楷简体" panose="02010601030101010101" pitchFamily="2" charset="-122"/>
              </a:rPr>
              <a:t>defenseThesis</a:t>
            </a:r>
            <a:r>
              <a:rPr lang="en-US" altLang="zh-CN" sz="1400" dirty="0">
                <a:solidFill>
                  <a:schemeClr val="tx1">
                    <a:lumMod val="85000"/>
                    <a:lumOff val="15000"/>
                  </a:schemeClr>
                </a:solidFill>
                <a:latin typeface="叶根友特楷简体" panose="02010601030101010101" pitchFamily="2" charset="-122"/>
                <a:ea typeface="叶根友特楷简体" panose="02010601030101010101" pitchFamily="2" charset="-122"/>
              </a:rPr>
              <a:t> defense</a:t>
            </a:r>
            <a:endParaRPr lang="zh-CN" altLang="en-US" sz="1400" dirty="0">
              <a:solidFill>
                <a:schemeClr val="tx1">
                  <a:lumMod val="85000"/>
                  <a:lumOff val="15000"/>
                </a:schemeClr>
              </a:solidFill>
              <a:latin typeface="叶根友特楷简体" panose="02010601030101010101" pitchFamily="2" charset="-122"/>
              <a:ea typeface="叶根友特楷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000"/>
                                        <p:tgtEl>
                                          <p:spTgt spid="9">
                                            <p:txEl>
                                              <p:pRg st="0" end="0"/>
                                            </p:txEl>
                                          </p:spTgt>
                                        </p:tgtEl>
                                      </p:cBhvr>
                                    </p:animEffect>
                                  </p:childTnLst>
                                </p:cTn>
                              </p:par>
                            </p:childTnLst>
                          </p:cTn>
                        </p:par>
                        <p:par>
                          <p:cTn id="21" fill="hold">
                            <p:stCondLst>
                              <p:cond delay="1500"/>
                            </p:stCondLst>
                            <p:childTnLst>
                              <p:par>
                                <p:cTn id="22" presetID="26" presetClass="emph" presetSubtype="0" fill="hold" grpId="0" nodeType="afterEffect">
                                  <p:stCondLst>
                                    <p:cond delay="0"/>
                                  </p:stCondLst>
                                  <p:childTnLst>
                                    <p:animEffect transition="out" filter="fade">
                                      <p:cBhvr>
                                        <p:cTn id="23" dur="500" tmFilter="0, 0; .2, .5; .8, .5; 1, 0"/>
                                        <p:tgtEl>
                                          <p:spTgt spid="9">
                                            <p:txEl>
                                              <p:pRg st="0" end="0"/>
                                            </p:txEl>
                                          </p:spTgt>
                                        </p:tgtEl>
                                      </p:cBhvr>
                                    </p:animEffect>
                                    <p:animScale>
                                      <p:cBhvr>
                                        <p:cTn id="24" dur="250" autoRev="1" fill="hold"/>
                                        <p:tgtEl>
                                          <p:spTgt spid="9">
                                            <p:txEl>
                                              <p:pRg st="0" end="0"/>
                                            </p:txEl>
                                          </p:spTgt>
                                        </p:tgtEl>
                                      </p:cBhvr>
                                      <p:by x="105000" y="105000"/>
                                    </p:animScale>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1000"/>
                                        <p:tgtEl>
                                          <p:spTgt spid="11">
                                            <p:txEl>
                                              <p:pRg st="0" end="0"/>
                                            </p:txEl>
                                          </p:spTgt>
                                        </p:tgtEl>
                                      </p:cBhvr>
                                    </p:animEffect>
                                  </p:childTnLst>
                                </p:cTn>
                              </p:par>
                            </p:childTnLst>
                          </p:cTn>
                        </p:par>
                        <p:par>
                          <p:cTn id="35" fill="hold">
                            <p:stCondLst>
                              <p:cond delay="4000"/>
                            </p:stCondLst>
                            <p:childTnLst>
                              <p:par>
                                <p:cTn id="36" presetID="26" presetClass="emph" presetSubtype="0" fill="hold" grpId="0" nodeType="afterEffect">
                                  <p:stCondLst>
                                    <p:cond delay="0"/>
                                  </p:stCondLst>
                                  <p:childTnLst>
                                    <p:animEffect transition="out" filter="fade">
                                      <p:cBhvr>
                                        <p:cTn id="37" dur="500" tmFilter="0, 0; .2, .5; .8, .5; 1, 0"/>
                                        <p:tgtEl>
                                          <p:spTgt spid="11">
                                            <p:txEl>
                                              <p:pRg st="0" end="0"/>
                                            </p:txEl>
                                          </p:spTgt>
                                        </p:tgtEl>
                                      </p:cBhvr>
                                    </p:animEffect>
                                    <p:animScale>
                                      <p:cBhvr>
                                        <p:cTn id="38" dur="250" autoRev="1" fill="hold"/>
                                        <p:tgtEl>
                                          <p:spTgt spid="11">
                                            <p:txEl>
                                              <p:pRg st="0" end="0"/>
                                            </p:txEl>
                                          </p:spTgt>
                                        </p:tgtEl>
                                      </p:cBhvr>
                                      <p:by x="105000" y="105000"/>
                                    </p:animScale>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9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全屏显示(16:9)</PresentationFormat>
  <Paragraphs>279</Paragraphs>
  <Slides>30</Slides>
  <Notes>30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★日文毛笔行书</vt:lpstr>
      <vt:lpstr>Adobe 黑体 Std R</vt:lpstr>
      <vt:lpstr>宋体</vt:lpstr>
      <vt:lpstr>微软雅黑</vt:lpstr>
      <vt:lpstr>叶根友蚕燕隶书(新春版)</vt:lpstr>
      <vt:lpstr>叶根友特楷简体</vt:lpstr>
      <vt:lpstr>幼圆</vt: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23</cp:revision>
  <dcterms:created xsi:type="dcterms:W3CDTF">2014-05-16T12:33:00Z</dcterms:created>
  <dcterms:modified xsi:type="dcterms:W3CDTF">2021-01-04T14:27:49Z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