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3" r:id="rId3"/>
    <p:sldId id="283" r:id="rId4"/>
    <p:sldId id="265" r:id="rId5"/>
    <p:sldId id="281" r:id="rId6"/>
    <p:sldId id="266" r:id="rId7"/>
    <p:sldId id="267" r:id="rId8"/>
    <p:sldId id="285" r:id="rId9"/>
    <p:sldId id="271" r:id="rId10"/>
    <p:sldId id="269" r:id="rId11"/>
    <p:sldId id="270" r:id="rId12"/>
    <p:sldId id="272" r:id="rId13"/>
    <p:sldId id="274" r:id="rId14"/>
    <p:sldId id="275" r:id="rId15"/>
    <p:sldId id="276" r:id="rId16"/>
    <p:sldId id="284" r:id="rId17"/>
    <p:sldId id="286" r:id="rId18"/>
    <p:sldId id="277" r:id="rId19"/>
    <p:sldId id="278" r:id="rId20"/>
    <p:sldId id="279" r:id="rId21"/>
    <p:sldId id="262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0DC"/>
    <a:srgbClr val="F3F5F4"/>
    <a:srgbClr val="FBF0D2"/>
    <a:srgbClr val="F8E7B2"/>
    <a:srgbClr val="FEFAF0"/>
    <a:srgbClr val="DBE1DD"/>
    <a:srgbClr val="E7E7D8"/>
    <a:srgbClr val="EFEEEE"/>
    <a:srgbClr val="FCFCFC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910878" y="671379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2" b="20486"/>
          <a:stretch>
            <a:fillRect/>
          </a:stretch>
        </p:blipFill>
        <p:spPr>
          <a:xfrm>
            <a:off x="2461446" y="2119744"/>
            <a:ext cx="9715258" cy="473825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88819" y="837561"/>
            <a:ext cx="3036303" cy="5315874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40677" y="3398791"/>
            <a:ext cx="430887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3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古典文学通用模板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90" y="985410"/>
            <a:ext cx="938786" cy="85953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60837" y="1923224"/>
            <a:ext cx="1877437" cy="29136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1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国风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84402" y="1944887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中国风</a:t>
            </a:r>
          </a:p>
        </p:txBody>
      </p:sp>
      <p:grpSp>
        <p:nvGrpSpPr>
          <p:cNvPr id="22" name="印章"/>
          <p:cNvGrpSpPr/>
          <p:nvPr/>
        </p:nvGrpSpPr>
        <p:grpSpPr bwMode="auto">
          <a:xfrm>
            <a:off x="3361319" y="4744458"/>
            <a:ext cx="250159" cy="660432"/>
            <a:chOff x="-18298" y="-8220"/>
            <a:chExt cx="372676" cy="702317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矩形 13"/>
            <p:cNvSpPr>
              <a:spLocks noChangeArrowheads="1"/>
            </p:cNvSpPr>
            <p:nvPr/>
          </p:nvSpPr>
          <p:spPr bwMode="auto">
            <a:xfrm>
              <a:off x="-18298" y="-8220"/>
              <a:ext cx="319692" cy="68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 spc="-30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  <a:sym typeface="方正兰亭粗黑简体" panose="02000000000000000000" pitchFamily="2" charset="-122"/>
                </a:rPr>
                <a:t>添加文字</a:t>
              </a:r>
            </a:p>
          </p:txBody>
        </p:sp>
      </p:grpSp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5219" r="46947" b="43053"/>
          <a:stretch>
            <a:fillRect/>
          </a:stretch>
        </p:blipFill>
        <p:spPr bwMode="auto">
          <a:xfrm>
            <a:off x="747082" y="472207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97731" y="1536582"/>
            <a:ext cx="10191263" cy="4427666"/>
            <a:chOff x="1558777" y="1814052"/>
            <a:chExt cx="8912578" cy="3967316"/>
          </a:xfrm>
        </p:grpSpPr>
        <p:sp>
          <p:nvSpPr>
            <p:cNvPr id="9" name="矩形 8"/>
            <p:cNvSpPr/>
            <p:nvPr/>
          </p:nvSpPr>
          <p:spPr>
            <a:xfrm>
              <a:off x="4203778" y="1814052"/>
              <a:ext cx="6267577" cy="3967316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  <a:endParaRPr lang="en-US" altLang="zh-CN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水墨主题请在此输入文字  水墨主题请在此输入文字  水墨主题请在此输入文字 水墨主题请在此输入文字 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水墨主题请在此输入文字 水墨主题请在此输入文字 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endParaRPr lang="zh-CN" altLang="en-US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水墨主题请在此输入文字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538" y="4264603"/>
            <a:ext cx="2833768" cy="1814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4104" y="36031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973972" y="4774853"/>
            <a:ext cx="5109161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  水墨主题请在此输入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文字 水墨主题请在此输入文字 水墨主题请在此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输入文字 水墨主题请在此输入文字 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3973" y="3276607"/>
            <a:ext cx="5109161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  水墨主题请在此输入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文字 水墨主题请在此输入文字 水墨主题请在此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输入文字 水墨主题请在此输入文字 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3974" y="1784486"/>
            <a:ext cx="5032147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  水墨主题请在此输入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文字 水墨主题请在此输入文字 水墨主题请在此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输入文字 水墨主题请在此输入文字 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请插入标题三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73462" y="190918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请在这里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输入副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800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58644" y="2212258"/>
            <a:ext cx="9127187" cy="28169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" y="2716365"/>
            <a:ext cx="4179796" cy="26838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02117" y="2392189"/>
            <a:ext cx="2400657" cy="27597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请在这里输入标题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</a:t>
            </a:r>
            <a:r>
              <a:rPr lang="en-US" altLang="zh-CN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  </a:t>
            </a: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墨主题请在此输入文字  水墨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主题请在此输入文字 水墨主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题请在此输入文字 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主题请在此输入文字 水墨主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题请在此输入文字 </a:t>
            </a:r>
          </a:p>
          <a:p>
            <a:endParaRPr lang="zh-CN" altLang="en-US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12" y="3048034"/>
            <a:ext cx="3479980" cy="202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6099" y="151794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523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717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189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702457" y="2051721"/>
            <a:ext cx="2031325" cy="33239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32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  <a:endParaRPr lang="en-US" altLang="zh-CN" sz="32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71056" y="1990635"/>
            <a:ext cx="2031325" cy="33239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  <a:endParaRPr lang="en-US" altLang="zh-CN" sz="32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19" y="2051721"/>
            <a:ext cx="3906394" cy="282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6705833" y="1624796"/>
            <a:ext cx="6351" cy="375460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rot="16200000" flipH="1">
            <a:off x="8153158" y="1942912"/>
            <a:ext cx="0" cy="293719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12" name="组合 11"/>
          <p:cNvGrpSpPr/>
          <p:nvPr/>
        </p:nvGrpSpPr>
        <p:grpSpPr>
          <a:xfrm>
            <a:off x="803445" y="1523321"/>
            <a:ext cx="5022307" cy="3926503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13" name="椭圆 12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sp>
        <p:nvSpPr>
          <p:cNvPr id="19" name="文本框 18"/>
          <p:cNvSpPr txBox="1"/>
          <p:nvPr/>
        </p:nvSpPr>
        <p:spPr>
          <a:xfrm>
            <a:off x="7168034" y="2851125"/>
            <a:ext cx="2339102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请插入标题一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36766" y="3604541"/>
            <a:ext cx="541924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请在这里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输入副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标题输入文字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请插入标题四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27772" y="136105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请在这里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输入副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13576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72256" y="2343982"/>
            <a:ext cx="3589420" cy="2301765"/>
            <a:chOff x="972256" y="2343982"/>
            <a:chExt cx="3589420" cy="2301765"/>
          </a:xfrm>
        </p:grpSpPr>
        <p:sp>
          <p:nvSpPr>
            <p:cNvPr id="8" name="椭圆 7"/>
            <p:cNvSpPr/>
            <p:nvPr/>
          </p:nvSpPr>
          <p:spPr>
            <a:xfrm>
              <a:off x="2049009" y="2343982"/>
              <a:ext cx="2301765" cy="230176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2256" y="2387724"/>
              <a:ext cx="3589420" cy="225802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95" y="3149179"/>
            <a:ext cx="5102005" cy="3708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12448" y="2343982"/>
            <a:ext cx="455509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输入标题</a:t>
            </a:r>
            <a:endParaRPr lang="en-US" altLang="zh-CN" sz="24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请在此输入文字水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水墨主题请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在此输入文字 主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05665" y="5073376"/>
            <a:ext cx="7580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</a:t>
            </a:r>
            <a:r>
              <a:rPr lang="en-US" altLang="zh-CN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  </a:t>
            </a: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  水墨主题请在此输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入文字水墨主题请在此输入文字  水墨主题请在此输入文字</a:t>
            </a:r>
            <a:r>
              <a:rPr lang="en-US" altLang="zh-CN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 </a:t>
            </a: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 水墨主题请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在此输入文字 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3461606"/>
            <a:ext cx="2738981" cy="15157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93476" y="1523300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9044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2647" y="1529648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82166" y="1523300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128784" y="1050277"/>
            <a:ext cx="949781" cy="1662850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9" b="34909"/>
          <a:stretch>
            <a:fillRect/>
          </a:stretch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5235" y="1219982"/>
            <a:ext cx="923330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目录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8" y="1110105"/>
            <a:ext cx="121920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23629" y="1379005"/>
            <a:ext cx="2637731" cy="539858"/>
            <a:chOff x="3343357" y="3004515"/>
            <a:chExt cx="2637731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1980029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请插入标题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23629" y="2151827"/>
            <a:ext cx="2637731" cy="539858"/>
            <a:chOff x="3343357" y="3004515"/>
            <a:chExt cx="2637731" cy="539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1980029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请插入标题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23629" y="2948886"/>
            <a:ext cx="2637731" cy="539858"/>
            <a:chOff x="3343357" y="3004515"/>
            <a:chExt cx="2637731" cy="5398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1980029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请插入标题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23629" y="3721708"/>
            <a:ext cx="2637731" cy="539858"/>
            <a:chOff x="3343357" y="3004515"/>
            <a:chExt cx="2637731" cy="53985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01059" y="3004515"/>
              <a:ext cx="1980029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请插入标题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233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95738" y="4836353"/>
            <a:ext cx="8190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</a:t>
            </a:r>
            <a:endParaRPr lang="en-US" altLang="zh-CN" sz="32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水墨主题请在此输入文字  水墨主题请在此输入文字 水墨主题请在此输入文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字水墨主题请在此输入文字  水墨主题请在此输入文字 </a:t>
            </a:r>
            <a:endParaRPr lang="en-US" altLang="zh-CN" sz="16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3910878" y="671379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2" b="20486"/>
          <a:stretch>
            <a:fillRect/>
          </a:stretch>
        </p:blipFill>
        <p:spPr>
          <a:xfrm>
            <a:off x="3144981" y="2448468"/>
            <a:ext cx="9041247" cy="44095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8" t="28849" b="34909"/>
          <a:stretch>
            <a:fillRect/>
          </a:stretch>
        </p:blipFill>
        <p:spPr>
          <a:xfrm flipH="1">
            <a:off x="-30228" y="-58885"/>
            <a:ext cx="1884898" cy="125764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9209" y="699089"/>
            <a:ext cx="3036303" cy="5315874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91067" y="3260319"/>
            <a:ext cx="430887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3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古典文学通用模板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80" y="846938"/>
            <a:ext cx="938786" cy="85953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49056" y="1226537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谢谢指导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34792" y="1806415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中国风</a:t>
            </a:r>
          </a:p>
        </p:txBody>
      </p:sp>
      <p:grpSp>
        <p:nvGrpSpPr>
          <p:cNvPr id="22" name="印章"/>
          <p:cNvGrpSpPr/>
          <p:nvPr/>
        </p:nvGrpSpPr>
        <p:grpSpPr bwMode="auto">
          <a:xfrm>
            <a:off x="5511709" y="4605986"/>
            <a:ext cx="250159" cy="660432"/>
            <a:chOff x="-18298" y="-8220"/>
            <a:chExt cx="372676" cy="702317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矩形 13"/>
            <p:cNvSpPr>
              <a:spLocks noChangeArrowheads="1"/>
            </p:cNvSpPr>
            <p:nvPr/>
          </p:nvSpPr>
          <p:spPr bwMode="auto">
            <a:xfrm>
              <a:off x="-18298" y="-8220"/>
              <a:ext cx="319692" cy="68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 spc="-300" dirty="0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  <a:sym typeface="方正兰亭粗黑简体" panose="02000000000000000000" pitchFamily="2" charset="-122"/>
                </a:rPr>
                <a:t>添加文字</a:t>
              </a:r>
            </a:p>
          </p:txBody>
        </p:sp>
      </p:grpSp>
      <p:pic>
        <p:nvPicPr>
          <p:cNvPr id="26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5219" r="46947" b="43053"/>
          <a:stretch>
            <a:fillRect/>
          </a:stretch>
        </p:blipFill>
        <p:spPr bwMode="auto">
          <a:xfrm>
            <a:off x="2897472" y="4583599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69893" y="1235554"/>
            <a:ext cx="67710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2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请插入标题一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27772" y="136105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请在这里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输入副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13576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2" y="1437561"/>
            <a:ext cx="3352669" cy="50301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06624" y="1886273"/>
            <a:ext cx="2236510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  <a:endParaRPr lang="en-US" altLang="zh-CN" sz="20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2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sz="20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2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  <a:endParaRPr lang="en-US" altLang="zh-CN" sz="20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z="2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sz="20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2" y="1437561"/>
            <a:ext cx="3353616" cy="50301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69768" y="1956977"/>
            <a:ext cx="2236510" cy="224676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20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水墨主题模板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47" y="2094500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37093" y="2904674"/>
            <a:ext cx="145316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点此输入文字点此输入文字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2123542" y="2052408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</a:p>
        </p:txBody>
      </p:sp>
      <p:pic>
        <p:nvPicPr>
          <p:cNvPr id="22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69" y="2136592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206908" y="2858836"/>
            <a:ext cx="145316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16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点此输入文字点此输入文字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4499990" y="2017920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</a:p>
        </p:txBody>
      </p:sp>
      <p:pic>
        <p:nvPicPr>
          <p:cNvPr id="25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89" y="2120873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552228" y="2843119"/>
            <a:ext cx="145316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16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点此输入文字点此输入文字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6876438" y="2035608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</a:p>
        </p:txBody>
      </p:sp>
      <p:pic>
        <p:nvPicPr>
          <p:cNvPr id="28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11" y="2136592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897551" y="2858836"/>
            <a:ext cx="145316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16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点此输入文字点此输入文字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9221758" y="2073678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肆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36" name="文本框 35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84792" y="1224953"/>
            <a:ext cx="10629555" cy="4631301"/>
            <a:chOff x="1250066" y="1906598"/>
            <a:chExt cx="9757458" cy="4251328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77924" y="1999403"/>
              <a:ext cx="6755863" cy="3414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65168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52742" y="2209065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42113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52941" y="1929466"/>
              <a:ext cx="791070" cy="42284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91" y="1941986"/>
            <a:ext cx="2482956" cy="343936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00283" y="1554454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6352" y="1709678"/>
            <a:ext cx="5370899" cy="4199037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grpSp>
        <p:nvGrpSpPr>
          <p:cNvPr id="4" name="组合 3"/>
          <p:cNvGrpSpPr/>
          <p:nvPr/>
        </p:nvGrpSpPr>
        <p:grpSpPr>
          <a:xfrm>
            <a:off x="8817352" y="1709678"/>
            <a:ext cx="1632076" cy="3801682"/>
            <a:chOff x="8817352" y="1709678"/>
            <a:chExt cx="1632076" cy="3801682"/>
          </a:xfrm>
        </p:grpSpPr>
        <p:sp>
          <p:nvSpPr>
            <p:cNvPr id="8" name="文本框 7"/>
            <p:cNvSpPr txBox="1"/>
            <p:nvPr/>
          </p:nvSpPr>
          <p:spPr>
            <a:xfrm>
              <a:off x="9895430" y="1709678"/>
              <a:ext cx="553998" cy="25545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817352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09751" y="1709678"/>
            <a:ext cx="1704912" cy="3801682"/>
            <a:chOff x="6809751" y="1709678"/>
            <a:chExt cx="1704912" cy="3801682"/>
          </a:xfrm>
        </p:grpSpPr>
        <p:sp>
          <p:nvSpPr>
            <p:cNvPr id="19" name="文本框 18"/>
            <p:cNvSpPr txBox="1"/>
            <p:nvPr/>
          </p:nvSpPr>
          <p:spPr>
            <a:xfrm>
              <a:off x="7960665" y="1709678"/>
              <a:ext cx="553998" cy="25545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2400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9751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请插入标题二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45084" y="136105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请在这里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输入副</a:t>
            </a:r>
            <a:endParaRPr lang="en-US" altLang="zh-CN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7272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12110" y="1620594"/>
            <a:ext cx="5238104" cy="1469847"/>
            <a:chOff x="1412110" y="1620594"/>
            <a:chExt cx="5238104" cy="1469847"/>
          </a:xfrm>
        </p:grpSpPr>
        <p:sp>
          <p:nvSpPr>
            <p:cNvPr id="8" name="矩形 7"/>
            <p:cNvSpPr/>
            <p:nvPr/>
          </p:nvSpPr>
          <p:spPr>
            <a:xfrm>
              <a:off x="1412110" y="1620594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1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  <a:endParaRPr lang="en-US" altLang="zh-CN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水墨主题请在此输入文字  水墨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主题请在此输入文字  水墨主题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请在此输入文字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07" y="1799306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491695" y="3269153"/>
            <a:ext cx="5208609" cy="1469847"/>
            <a:chOff x="3491695" y="3269153"/>
            <a:chExt cx="5208609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1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  <a:endParaRPr lang="en-US" altLang="zh-CN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水墨主题请在此输入文字  水墨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主题请在此输入文字  水墨主题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请在此输入文字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695" y="3487102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84610" y="4917712"/>
            <a:ext cx="5208609" cy="1469847"/>
            <a:chOff x="5784610" y="4917712"/>
            <a:chExt cx="5208609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  <a:endParaRPr lang="en-US" altLang="zh-CN" sz="24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水墨主题请在此输入文字  水墨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主题请在此输入文字  水墨主题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请在此输入文字</a:t>
              </a:r>
              <a:endParaRPr lang="en-US" altLang="zh-CN" sz="1600" dirty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350" y="5197139"/>
              <a:ext cx="1462737" cy="11904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古典文学水墨情"/>
  <p:tag name="ISPRING_ULTRA_SCORM_COURSE_ID" val="BFF00CE5-1B06-43BF-A0DE-DC0221CA9B5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Office PowerPoint</Application>
  <PresentationFormat>宽屏</PresentationFormat>
  <Paragraphs>261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方正隶二繁体</vt:lpstr>
      <vt:lpstr>方正祥隶繁体</vt:lpstr>
      <vt:lpstr>方正新舒体繁体</vt:lpstr>
      <vt:lpstr>汉仪行楷简</vt:lpstr>
      <vt:lpstr>隶书</vt:lpstr>
      <vt:lpstr>叶根友行书繁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古典文学水墨情</dc:title>
  <dc:creator>优品PPT</dc:creator>
  <cp:lastModifiedBy>天 下</cp:lastModifiedBy>
  <cp:revision>168</cp:revision>
  <dcterms:created xsi:type="dcterms:W3CDTF">2017-03-21T08:36:00Z</dcterms:created>
  <dcterms:modified xsi:type="dcterms:W3CDTF">2021-01-04T14:27:52Z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