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6" r:id="rId2"/>
    <p:sldId id="257" r:id="rId3"/>
    <p:sldId id="258" r:id="rId4"/>
    <p:sldId id="262" r:id="rId5"/>
    <p:sldId id="275" r:id="rId6"/>
    <p:sldId id="259" r:id="rId7"/>
    <p:sldId id="263" r:id="rId8"/>
    <p:sldId id="260" r:id="rId9"/>
    <p:sldId id="264" r:id="rId10"/>
    <p:sldId id="265" r:id="rId11"/>
    <p:sldId id="266" r:id="rId12"/>
    <p:sldId id="272" r:id="rId13"/>
    <p:sldId id="261" r:id="rId14"/>
    <p:sldId id="267" r:id="rId15"/>
    <p:sldId id="268" r:id="rId16"/>
    <p:sldId id="269" r:id="rId17"/>
    <p:sldId id="273" r:id="rId18"/>
    <p:sldId id="274" r:id="rId19"/>
    <p:sldId id="271" r:id="rId20"/>
    <p:sldId id="281" r:id="rId21"/>
    <p:sldId id="276" r:id="rId22"/>
    <p:sldId id="277" r:id="rId23"/>
    <p:sldId id="278" r:id="rId24"/>
    <p:sldId id="279" r:id="rId25"/>
    <p:sldId id="270" r:id="rId26"/>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FDF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368" autoAdjust="0"/>
    <p:restoredTop sz="96318" autoAdjust="0"/>
  </p:normalViewPr>
  <p:slideViewPr>
    <p:cSldViewPr snapToGrid="0">
      <p:cViewPr varScale="1">
        <p:scale>
          <a:sx n="109" d="100"/>
          <a:sy n="109" d="100"/>
        </p:scale>
        <p:origin x="70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4BFA88-4687-4130-A9E9-50D5AF27B2AA}" type="datetimeFigureOut">
              <a:rPr lang="zh-CN" altLang="en-US" smtClean="0"/>
              <a:t>2021/1/4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56D82B-CA12-4BF0-92DC-C78675322D60}"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756D82B-CA12-4BF0-92DC-C78675322D60}"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756D82B-CA12-4BF0-92DC-C78675322D60}"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756D82B-CA12-4BF0-92DC-C78675322D60}"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756D82B-CA12-4BF0-92DC-C78675322D60}"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756D82B-CA12-4BF0-92DC-C78675322D60}"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756D82B-CA12-4BF0-92DC-C78675322D60}"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756D82B-CA12-4BF0-92DC-C78675322D60}"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756D82B-CA12-4BF0-92DC-C78675322D60}"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756D82B-CA12-4BF0-92DC-C78675322D60}"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756D82B-CA12-4BF0-92DC-C78675322D60}"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756D82B-CA12-4BF0-92DC-C78675322D60}"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756D82B-CA12-4BF0-92DC-C78675322D60}"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756D82B-CA12-4BF0-92DC-C78675322D60}"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756D82B-CA12-4BF0-92DC-C78675322D60}"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756D82B-CA12-4BF0-92DC-C78675322D60}"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756D82B-CA12-4BF0-92DC-C78675322D60}"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756D82B-CA12-4BF0-92DC-C78675322D60}"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756D82B-CA12-4BF0-92DC-C78675322D60}" type="slidenum">
              <a:rPr lang="zh-CN" altLang="en-US" smtClean="0"/>
              <a:t>25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756D82B-CA12-4BF0-92DC-C78675322D60}"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756D82B-CA12-4BF0-92DC-C78675322D60}"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756D82B-CA12-4BF0-92DC-C78675322D60}"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756D82B-CA12-4BF0-92DC-C78675322D60}"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756D82B-CA12-4BF0-92DC-C78675322D60}"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756D82B-CA12-4BF0-92DC-C78675322D60}"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756D82B-CA12-4BF0-92DC-C78675322D60}"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B5ECE486-C6A0-4608-840F-0A72D58B9722}"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95D1B26-46D7-4B80-82F2-700270B5A61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B5ECE486-C6A0-4608-840F-0A72D58B9722}"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95D1B26-46D7-4B80-82F2-700270B5A61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B5ECE486-C6A0-4608-840F-0A72D58B9722}"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95D1B26-46D7-4B80-82F2-700270B5A61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B5ECE486-C6A0-4608-840F-0A72D58B9722}"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95D1B26-46D7-4B80-82F2-700270B5A61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B5ECE486-C6A0-4608-840F-0A72D58B9722}"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95D1B26-46D7-4B80-82F2-700270B5A61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B5ECE486-C6A0-4608-840F-0A72D58B9722}" type="datetimeFigureOut">
              <a:rPr lang="zh-CN" altLang="en-US" smtClean="0"/>
              <a:t>2021/1/4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95D1B26-46D7-4B80-82F2-700270B5A61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B5ECE486-C6A0-4608-840F-0A72D58B9722}" type="datetimeFigureOut">
              <a:rPr lang="zh-CN" altLang="en-US" smtClean="0"/>
              <a:t>2021/1/4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95D1B26-46D7-4B80-82F2-700270B5A61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B5ECE486-C6A0-4608-840F-0A72D58B9722}" type="datetimeFigureOut">
              <a:rPr lang="zh-CN" altLang="en-US" smtClean="0"/>
              <a:t>2021/1/4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95D1B26-46D7-4B80-82F2-700270B5A61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5ECE486-C6A0-4608-840F-0A72D58B9722}" type="datetimeFigureOut">
              <a:rPr lang="zh-CN" altLang="en-US" smtClean="0"/>
              <a:t>2021/1/4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95D1B26-46D7-4B80-82F2-700270B5A61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5ECE486-C6A0-4608-840F-0A72D58B9722}" type="datetimeFigureOut">
              <a:rPr lang="zh-CN" altLang="en-US" smtClean="0"/>
              <a:t>2021/1/4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95D1B26-46D7-4B80-82F2-700270B5A61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5ECE486-C6A0-4608-840F-0A72D58B9722}" type="datetimeFigureOut">
              <a:rPr lang="zh-CN" altLang="en-US" smtClean="0"/>
              <a:t>2021/1/4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95D1B26-46D7-4B80-82F2-700270B5A61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alpha val="31000"/>
          </a:scheme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ECE486-C6A0-4608-840F-0A72D58B9722}" type="datetimeFigureOut">
              <a:rPr lang="zh-CN" altLang="en-US" smtClean="0"/>
              <a:t>2021/1/4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5D1B26-46D7-4B80-82F2-700270B5A618}"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32.jpe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38.jpeg"/></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pic>
        <p:nvPicPr>
          <p:cNvPr id="17" name="图片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680726"/>
            <a:ext cx="6224562" cy="1420492"/>
          </a:xfrm>
          <a:prstGeom prst="rect">
            <a:avLst/>
          </a:prstGeom>
        </p:spPr>
      </p:pic>
      <p:sp>
        <p:nvSpPr>
          <p:cNvPr id="6" name="文本框 5"/>
          <p:cNvSpPr txBox="1"/>
          <p:nvPr/>
        </p:nvSpPr>
        <p:spPr>
          <a:xfrm>
            <a:off x="8094395" y="469302"/>
            <a:ext cx="1105469" cy="5016758"/>
          </a:xfrm>
          <a:prstGeom prst="rect">
            <a:avLst/>
          </a:prstGeom>
          <a:noFill/>
        </p:spPr>
        <p:txBody>
          <a:bodyPr wrap="square" rtlCol="0">
            <a:spAutoFit/>
          </a:bodyPr>
          <a:lstStyle/>
          <a:p>
            <a:r>
              <a:rPr lang="zh-CN" altLang="en-US" sz="8000" b="1" dirty="0">
                <a:solidFill>
                  <a:schemeClr val="tx1">
                    <a:lumMod val="65000"/>
                    <a:lumOff val="35000"/>
                  </a:schemeClr>
                </a:solidFill>
                <a:latin typeface="字魂49号-逍遥行书" panose="00000500000000000000" pitchFamily="2" charset="-122"/>
                <a:ea typeface="字魂49号-逍遥行书" panose="00000500000000000000" pitchFamily="2" charset="-122"/>
              </a:rPr>
              <a:t>古典文化</a:t>
            </a:r>
          </a:p>
        </p:txBody>
      </p:sp>
      <p:sp>
        <p:nvSpPr>
          <p:cNvPr id="8" name="文本框 7"/>
          <p:cNvSpPr txBox="1"/>
          <p:nvPr/>
        </p:nvSpPr>
        <p:spPr>
          <a:xfrm>
            <a:off x="7180239" y="1679936"/>
            <a:ext cx="830997" cy="4599296"/>
          </a:xfrm>
          <a:prstGeom prst="rect">
            <a:avLst/>
          </a:prstGeom>
          <a:noFill/>
        </p:spPr>
        <p:txBody>
          <a:bodyPr vert="eaVert" wrap="square" rtlCol="0">
            <a:spAutoFit/>
          </a:bodyPr>
          <a:lstStyle/>
          <a:p>
            <a:pPr>
              <a:lnSpc>
                <a:spcPct val="150000"/>
              </a:lnSpc>
            </a:pPr>
            <a:r>
              <a:rPr lang="zh-CN" altLang="en-US" sz="1400" dirty="0">
                <a:solidFill>
                  <a:schemeClr val="tx1">
                    <a:lumMod val="50000"/>
                    <a:lumOff val="50000"/>
                  </a:schemeClr>
                </a:solidFill>
                <a:latin typeface="字魂49号-逍遥行书" panose="00000500000000000000" pitchFamily="2" charset="-122"/>
                <a:ea typeface="字魂49号-逍遥行书" panose="00000500000000000000" pitchFamily="2" charset="-122"/>
              </a:rPr>
              <a:t>输入你需要的文本内容输入你需要的文本内容输入你需要的文本内容输入你需要的文本内容</a:t>
            </a:r>
          </a:p>
        </p:txBody>
      </p:sp>
      <p:pic>
        <p:nvPicPr>
          <p:cNvPr id="10" name="图片 9"/>
          <p:cNvPicPr>
            <a:picLocks noChangeAspect="1"/>
          </p:cNvPicPr>
          <p:nvPr/>
        </p:nvPicPr>
        <p:blipFill rotWithShape="1">
          <a:blip r:embed="rId5" cstate="print">
            <a:extLst>
              <a:ext uri="{28A0092B-C50C-407E-A947-70E740481C1C}">
                <a14:useLocalDpi xmlns:a14="http://schemas.microsoft.com/office/drawing/2010/main" val="0"/>
              </a:ext>
            </a:extLst>
          </a:blip>
          <a:srcRect l="58497" t="3184" r="27022" b="53433"/>
          <a:stretch>
            <a:fillRect/>
          </a:stretch>
        </p:blipFill>
        <p:spPr>
          <a:xfrm>
            <a:off x="6671592" y="4919678"/>
            <a:ext cx="508647" cy="1132765"/>
          </a:xfrm>
          <a:prstGeom prst="rect">
            <a:avLst/>
          </a:prstGeom>
        </p:spPr>
      </p:pic>
      <p:sp>
        <p:nvSpPr>
          <p:cNvPr id="11" name="文本框 10"/>
          <p:cNvSpPr txBox="1"/>
          <p:nvPr/>
        </p:nvSpPr>
        <p:spPr>
          <a:xfrm>
            <a:off x="6754750" y="4978229"/>
            <a:ext cx="342330" cy="1015663"/>
          </a:xfrm>
          <a:prstGeom prst="rect">
            <a:avLst/>
          </a:prstGeom>
          <a:noFill/>
        </p:spPr>
        <p:txBody>
          <a:bodyPr wrap="square" rtlCol="0">
            <a:spAutoFit/>
          </a:bodyPr>
          <a:lstStyle/>
          <a:p>
            <a:pPr algn="ctr"/>
            <a:r>
              <a:rPr lang="zh-CN" altLang="en-US" sz="2000" b="1" dirty="0">
                <a:solidFill>
                  <a:schemeClr val="bg1"/>
                </a:solidFill>
                <a:latin typeface="字魂49号-逍遥行书" panose="00000500000000000000" pitchFamily="2" charset="-122"/>
                <a:ea typeface="字魂49号-逍遥行书" panose="00000500000000000000" pitchFamily="2" charset="-122"/>
              </a:rPr>
              <a:t>中国风</a:t>
            </a:r>
          </a:p>
        </p:txBody>
      </p:sp>
      <p:pic>
        <p:nvPicPr>
          <p:cNvPr id="13" name="图片 12" descr="图片包含 动物, 鸟, 水鸟&#10;&#10;描述已自动生成"/>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680874">
            <a:off x="10158167" y="2683719"/>
            <a:ext cx="1535997" cy="153599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fltVal val="0"/>
                                          </p:val>
                                        </p:tav>
                                        <p:tav tm="100000">
                                          <p:val>
                                            <p:strVal val="#ppt_h"/>
                                          </p:val>
                                        </p:tav>
                                      </p:tavLst>
                                    </p:anim>
                                    <p:animEffect transition="in" filter="fad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7" y="5049671"/>
            <a:ext cx="12182426" cy="1808329"/>
          </a:xfrm>
          <a:prstGeom prst="rect">
            <a:avLst/>
          </a:prstGeom>
        </p:spPr>
      </p:pic>
      <p:sp>
        <p:nvSpPr>
          <p:cNvPr id="8" name="矩形 7"/>
          <p:cNvSpPr/>
          <p:nvPr/>
        </p:nvSpPr>
        <p:spPr>
          <a:xfrm>
            <a:off x="0" y="0"/>
            <a:ext cx="12192000" cy="6858000"/>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49号-逍遥行书" panose="00000500000000000000" pitchFamily="2" charset="-122"/>
              <a:ea typeface="字魂49号-逍遥行书" panose="00000500000000000000" pitchFamily="2" charset="-122"/>
            </a:endParaRPr>
          </a:p>
        </p:txBody>
      </p:sp>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217572" y="165012"/>
            <a:ext cx="912695" cy="912695"/>
          </a:xfrm>
          <a:prstGeom prst="ellipse">
            <a:avLst/>
          </a:prstGeom>
        </p:spPr>
      </p:pic>
      <p:sp>
        <p:nvSpPr>
          <p:cNvPr id="9" name="文本框 8"/>
          <p:cNvSpPr txBox="1"/>
          <p:nvPr/>
        </p:nvSpPr>
        <p:spPr>
          <a:xfrm>
            <a:off x="613246" y="328972"/>
            <a:ext cx="121347" cy="584775"/>
          </a:xfrm>
          <a:prstGeom prst="rect">
            <a:avLst/>
          </a:prstGeom>
          <a:noFill/>
        </p:spPr>
        <p:txBody>
          <a:bodyPr wrap="square" rtlCol="0">
            <a:spAutoFit/>
          </a:bodyPr>
          <a:lstStyle/>
          <a:p>
            <a:pPr algn="ctr"/>
            <a:r>
              <a:rPr lang="zh-CN" altLang="en-US" sz="3200" b="1">
                <a:solidFill>
                  <a:schemeClr val="tx1">
                    <a:lumMod val="65000"/>
                    <a:lumOff val="35000"/>
                  </a:schemeClr>
                </a:solidFill>
                <a:latin typeface="字魂49号-逍遥行书" panose="00000500000000000000" pitchFamily="2" charset="-122"/>
                <a:ea typeface="字魂49号-逍遥行书" panose="00000500000000000000" pitchFamily="2" charset="-122"/>
              </a:rPr>
              <a:t>贰</a:t>
            </a:r>
            <a:endParaRPr lang="zh-CN" altLang="en-US" sz="3200" b="1" dirty="0">
              <a:solidFill>
                <a:schemeClr val="tx1">
                  <a:lumMod val="65000"/>
                  <a:lumOff val="35000"/>
                </a:schemeClr>
              </a:solidFill>
              <a:latin typeface="字魂49号-逍遥行书" panose="00000500000000000000" pitchFamily="2" charset="-122"/>
              <a:ea typeface="字魂49号-逍遥行书" panose="00000500000000000000" pitchFamily="2" charset="-122"/>
            </a:endParaRPr>
          </a:p>
        </p:txBody>
      </p:sp>
      <p:grpSp>
        <p:nvGrpSpPr>
          <p:cNvPr id="4" name="组合 3"/>
          <p:cNvGrpSpPr/>
          <p:nvPr/>
        </p:nvGrpSpPr>
        <p:grpSpPr>
          <a:xfrm>
            <a:off x="1770482" y="1633178"/>
            <a:ext cx="2001678" cy="2001678"/>
            <a:chOff x="1770482" y="1633178"/>
            <a:chExt cx="2001678" cy="2001678"/>
          </a:xfrm>
        </p:grpSpPr>
        <p:pic>
          <p:nvPicPr>
            <p:cNvPr id="3" name="图片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70482" y="1633178"/>
              <a:ext cx="2001678" cy="2001678"/>
            </a:xfrm>
            <a:prstGeom prst="rect">
              <a:avLst/>
            </a:prstGeom>
          </p:spPr>
        </p:pic>
        <p:sp>
          <p:nvSpPr>
            <p:cNvPr id="11" name="椭圆 10"/>
            <p:cNvSpPr/>
            <p:nvPr/>
          </p:nvSpPr>
          <p:spPr>
            <a:xfrm>
              <a:off x="1827922" y="1690618"/>
              <a:ext cx="1886798" cy="1886798"/>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49号-逍遥行书" panose="00000500000000000000" pitchFamily="2" charset="-122"/>
                <a:ea typeface="字魂49号-逍遥行书" panose="00000500000000000000" pitchFamily="2" charset="-122"/>
              </a:endParaRPr>
            </a:p>
          </p:txBody>
        </p:sp>
        <p:sp>
          <p:nvSpPr>
            <p:cNvPr id="16" name="文本框 15"/>
            <p:cNvSpPr txBox="1"/>
            <p:nvPr/>
          </p:nvSpPr>
          <p:spPr>
            <a:xfrm>
              <a:off x="2401989" y="2126186"/>
              <a:ext cx="738664" cy="1015663"/>
            </a:xfrm>
            <a:prstGeom prst="rect">
              <a:avLst/>
            </a:prstGeom>
            <a:noFill/>
          </p:spPr>
          <p:txBody>
            <a:bodyPr wrap="square" rtlCol="0">
              <a:spAutoFit/>
            </a:bodyPr>
            <a:lstStyle/>
            <a:p>
              <a:pPr algn="ctr"/>
              <a:r>
                <a:rPr lang="zh-CN" altLang="en-US" sz="6000" b="1" dirty="0">
                  <a:solidFill>
                    <a:schemeClr val="tx1">
                      <a:lumMod val="65000"/>
                      <a:lumOff val="35000"/>
                    </a:schemeClr>
                  </a:solidFill>
                  <a:latin typeface="字魂49号-逍遥行书" panose="00000500000000000000" pitchFamily="2" charset="-122"/>
                  <a:ea typeface="字魂49号-逍遥行书" panose="00000500000000000000" pitchFamily="2" charset="-122"/>
                </a:rPr>
                <a:t>壹</a:t>
              </a:r>
            </a:p>
          </p:txBody>
        </p:sp>
      </p:grpSp>
      <p:grpSp>
        <p:nvGrpSpPr>
          <p:cNvPr id="7" name="组合 6"/>
          <p:cNvGrpSpPr/>
          <p:nvPr/>
        </p:nvGrpSpPr>
        <p:grpSpPr>
          <a:xfrm>
            <a:off x="4900494" y="1426660"/>
            <a:ext cx="2414715" cy="2414715"/>
            <a:chOff x="4900494" y="1426660"/>
            <a:chExt cx="2414715" cy="2414715"/>
          </a:xfrm>
        </p:grpSpPr>
        <p:pic>
          <p:nvPicPr>
            <p:cNvPr id="12" name="图片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00494" y="1426660"/>
              <a:ext cx="2414715" cy="2414715"/>
            </a:xfrm>
            <a:prstGeom prst="rect">
              <a:avLst/>
            </a:prstGeom>
          </p:spPr>
        </p:pic>
        <p:sp>
          <p:nvSpPr>
            <p:cNvPr id="13" name="椭圆 12"/>
            <p:cNvSpPr/>
            <p:nvPr/>
          </p:nvSpPr>
          <p:spPr>
            <a:xfrm>
              <a:off x="4957935" y="1495952"/>
              <a:ext cx="2276130" cy="2276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49号-逍遥行书" panose="00000500000000000000" pitchFamily="2" charset="-122"/>
                <a:ea typeface="字魂49号-逍遥行书" panose="00000500000000000000" pitchFamily="2" charset="-122"/>
              </a:endParaRPr>
            </a:p>
          </p:txBody>
        </p:sp>
        <p:sp>
          <p:nvSpPr>
            <p:cNvPr id="17" name="文本框 16"/>
            <p:cNvSpPr txBox="1"/>
            <p:nvPr/>
          </p:nvSpPr>
          <p:spPr>
            <a:xfrm>
              <a:off x="5738519" y="2080019"/>
              <a:ext cx="738664" cy="1107996"/>
            </a:xfrm>
            <a:prstGeom prst="rect">
              <a:avLst/>
            </a:prstGeom>
            <a:noFill/>
          </p:spPr>
          <p:txBody>
            <a:bodyPr wrap="square" rtlCol="0">
              <a:spAutoFit/>
            </a:bodyPr>
            <a:lstStyle/>
            <a:p>
              <a:pPr algn="ctr"/>
              <a:r>
                <a:rPr lang="zh-CN" altLang="en-US" sz="6600" b="1" dirty="0">
                  <a:solidFill>
                    <a:schemeClr val="tx1">
                      <a:lumMod val="65000"/>
                      <a:lumOff val="35000"/>
                    </a:schemeClr>
                  </a:solidFill>
                  <a:latin typeface="字魂49号-逍遥行书" panose="00000500000000000000" pitchFamily="2" charset="-122"/>
                  <a:ea typeface="字魂49号-逍遥行书" panose="00000500000000000000" pitchFamily="2" charset="-122"/>
                </a:rPr>
                <a:t>贰</a:t>
              </a:r>
            </a:p>
          </p:txBody>
        </p:sp>
      </p:grpSp>
      <p:grpSp>
        <p:nvGrpSpPr>
          <p:cNvPr id="2" name="组合 1"/>
          <p:cNvGrpSpPr/>
          <p:nvPr/>
        </p:nvGrpSpPr>
        <p:grpSpPr>
          <a:xfrm>
            <a:off x="8443543" y="1633178"/>
            <a:ext cx="2001678" cy="2001678"/>
            <a:chOff x="8443543" y="1633178"/>
            <a:chExt cx="2001678" cy="2001678"/>
          </a:xfrm>
        </p:grpSpPr>
        <p:pic>
          <p:nvPicPr>
            <p:cNvPr id="14" name="图片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43543" y="1633178"/>
              <a:ext cx="2001678" cy="2001678"/>
            </a:xfrm>
            <a:prstGeom prst="rect">
              <a:avLst/>
            </a:prstGeom>
          </p:spPr>
        </p:pic>
        <p:grpSp>
          <p:nvGrpSpPr>
            <p:cNvPr id="22" name="组合 21"/>
            <p:cNvGrpSpPr/>
            <p:nvPr/>
          </p:nvGrpSpPr>
          <p:grpSpPr>
            <a:xfrm>
              <a:off x="8500983" y="1690618"/>
              <a:ext cx="1886798" cy="1886798"/>
              <a:chOff x="8500983" y="1690618"/>
              <a:chExt cx="1886798" cy="1886798"/>
            </a:xfrm>
          </p:grpSpPr>
          <p:sp>
            <p:nvSpPr>
              <p:cNvPr id="15" name="椭圆 14"/>
              <p:cNvSpPr/>
              <p:nvPr/>
            </p:nvSpPr>
            <p:spPr>
              <a:xfrm>
                <a:off x="8500983" y="1690618"/>
                <a:ext cx="1886798" cy="1886798"/>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49号-逍遥行书" panose="00000500000000000000" pitchFamily="2" charset="-122"/>
                  <a:ea typeface="字魂49号-逍遥行书" panose="00000500000000000000" pitchFamily="2" charset="-122"/>
                </a:endParaRPr>
              </a:p>
            </p:txBody>
          </p:sp>
          <p:sp>
            <p:nvSpPr>
              <p:cNvPr id="18" name="文本框 17"/>
              <p:cNvSpPr txBox="1"/>
              <p:nvPr/>
            </p:nvSpPr>
            <p:spPr>
              <a:xfrm>
                <a:off x="9075050" y="2126186"/>
                <a:ext cx="738664" cy="1015663"/>
              </a:xfrm>
              <a:prstGeom prst="rect">
                <a:avLst/>
              </a:prstGeom>
              <a:noFill/>
            </p:spPr>
            <p:txBody>
              <a:bodyPr wrap="square" rtlCol="0">
                <a:spAutoFit/>
              </a:bodyPr>
              <a:lstStyle/>
              <a:p>
                <a:pPr algn="ctr"/>
                <a:r>
                  <a:rPr lang="zh-CN" altLang="en-US" sz="6000" b="1" dirty="0">
                    <a:solidFill>
                      <a:schemeClr val="tx1">
                        <a:lumMod val="65000"/>
                        <a:lumOff val="35000"/>
                      </a:schemeClr>
                    </a:solidFill>
                    <a:latin typeface="字魂49号-逍遥行书" panose="00000500000000000000" pitchFamily="2" charset="-122"/>
                    <a:ea typeface="字魂49号-逍遥行书" panose="00000500000000000000" pitchFamily="2" charset="-122"/>
                  </a:rPr>
                  <a:t>叁</a:t>
                </a:r>
              </a:p>
            </p:txBody>
          </p:sp>
        </p:grpSp>
      </p:grpSp>
      <p:sp>
        <p:nvSpPr>
          <p:cNvPr id="19" name="文本框 18"/>
          <p:cNvSpPr txBox="1"/>
          <p:nvPr/>
        </p:nvSpPr>
        <p:spPr>
          <a:xfrm>
            <a:off x="1643675" y="3626981"/>
            <a:ext cx="2255292" cy="1398844"/>
          </a:xfrm>
          <a:prstGeom prst="rect">
            <a:avLst/>
          </a:prstGeom>
          <a:noFill/>
        </p:spPr>
        <p:txBody>
          <a:bodyPr wrap="square" rtlCol="0">
            <a:spAutoFit/>
          </a:bodyPr>
          <a:lstStyle/>
          <a:p>
            <a:pPr algn="ctr">
              <a:lnSpc>
                <a:spcPct val="250000"/>
              </a:lnSpc>
            </a:pPr>
            <a:r>
              <a:rPr lang="zh-CN" altLang="en-US" sz="1200" dirty="0">
                <a:solidFill>
                  <a:schemeClr val="tx1">
                    <a:lumMod val="50000"/>
                    <a:lumOff val="50000"/>
                  </a:schemeClr>
                </a:solidFill>
                <a:latin typeface="字魂49号-逍遥行书" panose="00000500000000000000" pitchFamily="2" charset="-122"/>
                <a:ea typeface="字魂49号-逍遥行书" panose="00000500000000000000" pitchFamily="2" charset="-122"/>
              </a:rPr>
              <a:t>输入你需要的文本内容输入你需要的文本内容输入你需要的文本内容</a:t>
            </a:r>
          </a:p>
        </p:txBody>
      </p:sp>
      <p:sp>
        <p:nvSpPr>
          <p:cNvPr id="20" name="文本框 19"/>
          <p:cNvSpPr txBox="1"/>
          <p:nvPr/>
        </p:nvSpPr>
        <p:spPr>
          <a:xfrm>
            <a:off x="4968354" y="3826216"/>
            <a:ext cx="2255292" cy="1398844"/>
          </a:xfrm>
          <a:prstGeom prst="rect">
            <a:avLst/>
          </a:prstGeom>
          <a:noFill/>
        </p:spPr>
        <p:txBody>
          <a:bodyPr wrap="square" rtlCol="0">
            <a:spAutoFit/>
          </a:bodyPr>
          <a:lstStyle/>
          <a:p>
            <a:pPr algn="ctr">
              <a:lnSpc>
                <a:spcPct val="250000"/>
              </a:lnSpc>
            </a:pPr>
            <a:r>
              <a:rPr lang="zh-CN" altLang="en-US" sz="1200" dirty="0">
                <a:solidFill>
                  <a:schemeClr val="tx1">
                    <a:lumMod val="50000"/>
                    <a:lumOff val="50000"/>
                  </a:schemeClr>
                </a:solidFill>
                <a:latin typeface="字魂49号-逍遥行书" panose="00000500000000000000" pitchFamily="2" charset="-122"/>
                <a:ea typeface="字魂49号-逍遥行书" panose="00000500000000000000" pitchFamily="2" charset="-122"/>
              </a:rPr>
              <a:t>输入你需要的文本内容输入你需要的文本内容输入你需要的文本内容</a:t>
            </a:r>
          </a:p>
        </p:txBody>
      </p:sp>
      <p:sp>
        <p:nvSpPr>
          <p:cNvPr id="21" name="文本框 20"/>
          <p:cNvSpPr txBox="1"/>
          <p:nvPr/>
        </p:nvSpPr>
        <p:spPr>
          <a:xfrm>
            <a:off x="8316736" y="3626981"/>
            <a:ext cx="2255292" cy="1398844"/>
          </a:xfrm>
          <a:prstGeom prst="rect">
            <a:avLst/>
          </a:prstGeom>
          <a:noFill/>
        </p:spPr>
        <p:txBody>
          <a:bodyPr wrap="square" rtlCol="0">
            <a:spAutoFit/>
          </a:bodyPr>
          <a:lstStyle/>
          <a:p>
            <a:pPr algn="ctr">
              <a:lnSpc>
                <a:spcPct val="250000"/>
              </a:lnSpc>
            </a:pPr>
            <a:r>
              <a:rPr lang="zh-CN" altLang="en-US" sz="1200" dirty="0">
                <a:solidFill>
                  <a:schemeClr val="tx1">
                    <a:lumMod val="50000"/>
                    <a:lumOff val="50000"/>
                  </a:schemeClr>
                </a:solidFill>
                <a:latin typeface="字魂49号-逍遥行书" panose="00000500000000000000" pitchFamily="2" charset="-122"/>
                <a:ea typeface="字魂49号-逍遥行书" panose="00000500000000000000" pitchFamily="2" charset="-122"/>
              </a:rPr>
              <a:t>输入你需要的文本内容输入你需要的文本内容输入你需要的文本内容</a:t>
            </a:r>
          </a:p>
        </p:txBody>
      </p:sp>
      <p:sp>
        <p:nvSpPr>
          <p:cNvPr id="23" name="文本框 22"/>
          <p:cNvSpPr txBox="1"/>
          <p:nvPr/>
        </p:nvSpPr>
        <p:spPr>
          <a:xfrm>
            <a:off x="1130267" y="298472"/>
            <a:ext cx="2255292" cy="584775"/>
          </a:xfrm>
          <a:prstGeom prst="rect">
            <a:avLst/>
          </a:prstGeom>
          <a:noFill/>
        </p:spPr>
        <p:txBody>
          <a:bodyPr wrap="square" rtlCol="0">
            <a:spAutoFit/>
          </a:bodyPr>
          <a:lstStyle/>
          <a:p>
            <a:r>
              <a:rPr lang="zh-CN" altLang="en-US" sz="3200" b="1" dirty="0">
                <a:solidFill>
                  <a:schemeClr val="tx1">
                    <a:lumMod val="50000"/>
                    <a:lumOff val="50000"/>
                  </a:schemeClr>
                </a:solidFill>
                <a:latin typeface="字魂49号-逍遥行书" panose="00000500000000000000" pitchFamily="2" charset="-122"/>
                <a:ea typeface="字魂49号-逍遥行书" panose="00000500000000000000" pitchFamily="2" charset="-122"/>
              </a:rPr>
              <a:t>古诗文化</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ppt_x"/>
                                          </p:val>
                                        </p:tav>
                                        <p:tav tm="100000">
                                          <p:val>
                                            <p:strVal val="#ppt_x"/>
                                          </p:val>
                                        </p:tav>
                                      </p:tavLst>
                                    </p:anim>
                                    <p:anim calcmode="lin" valueType="num">
                                      <p:cBhvr additive="base">
                                        <p:cTn id="13" dur="500" fill="hold"/>
                                        <p:tgtEl>
                                          <p:spTgt spid="19"/>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additive="base">
                                        <p:cTn id="22" dur="500" fill="hold"/>
                                        <p:tgtEl>
                                          <p:spTgt spid="20"/>
                                        </p:tgtEl>
                                        <p:attrNameLst>
                                          <p:attrName>ppt_x</p:attrName>
                                        </p:attrNameLst>
                                      </p:cBhvr>
                                      <p:tavLst>
                                        <p:tav tm="0">
                                          <p:val>
                                            <p:strVal val="#ppt_x"/>
                                          </p:val>
                                        </p:tav>
                                        <p:tav tm="100000">
                                          <p:val>
                                            <p:strVal val="#ppt_x"/>
                                          </p:val>
                                        </p:tav>
                                      </p:tavLst>
                                    </p:anim>
                                    <p:anim calcmode="lin" valueType="num">
                                      <p:cBhvr additive="base">
                                        <p:cTn id="23" dur="500" fill="hold"/>
                                        <p:tgtEl>
                                          <p:spTgt spid="20"/>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500" fill="hold"/>
                                        <p:tgtEl>
                                          <p:spTgt spid="2"/>
                                        </p:tgtEl>
                                        <p:attrNameLst>
                                          <p:attrName>ppt_x</p:attrName>
                                        </p:attrNameLst>
                                      </p:cBhvr>
                                      <p:tavLst>
                                        <p:tav tm="0">
                                          <p:val>
                                            <p:strVal val="#ppt_x"/>
                                          </p:val>
                                        </p:tav>
                                        <p:tav tm="100000">
                                          <p:val>
                                            <p:strVal val="#ppt_x"/>
                                          </p:val>
                                        </p:tav>
                                      </p:tavLst>
                                    </p:anim>
                                    <p:anim calcmode="lin" valueType="num">
                                      <p:cBhvr additive="base">
                                        <p:cTn id="28" dur="500" fill="hold"/>
                                        <p:tgtEl>
                                          <p:spTgt spid="2"/>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500" fill="hold"/>
                                        <p:tgtEl>
                                          <p:spTgt spid="21"/>
                                        </p:tgtEl>
                                        <p:attrNameLst>
                                          <p:attrName>ppt_x</p:attrName>
                                        </p:attrNameLst>
                                      </p:cBhvr>
                                      <p:tavLst>
                                        <p:tav tm="0">
                                          <p:val>
                                            <p:strVal val="#ppt_x"/>
                                          </p:val>
                                        </p:tav>
                                        <p:tav tm="100000">
                                          <p:val>
                                            <p:strVal val="#ppt_x"/>
                                          </p:val>
                                        </p:tav>
                                      </p:tavLst>
                                    </p:anim>
                                    <p:anim calcmode="lin" valueType="num">
                                      <p:cBhvr additive="base">
                                        <p:cTn id="33"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7" y="5049671"/>
            <a:ext cx="12182426" cy="1808329"/>
          </a:xfrm>
          <a:prstGeom prst="rect">
            <a:avLst/>
          </a:prstGeom>
        </p:spPr>
      </p:pic>
      <p:sp>
        <p:nvSpPr>
          <p:cNvPr id="8" name="矩形 7"/>
          <p:cNvSpPr/>
          <p:nvPr/>
        </p:nvSpPr>
        <p:spPr>
          <a:xfrm>
            <a:off x="0" y="0"/>
            <a:ext cx="12192000" cy="6858000"/>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49号-逍遥行书" panose="00000500000000000000" pitchFamily="2" charset="-122"/>
              <a:ea typeface="字魂49号-逍遥行书" panose="00000500000000000000" pitchFamily="2" charset="-122"/>
            </a:endParaRPr>
          </a:p>
        </p:txBody>
      </p:sp>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217572" y="165012"/>
            <a:ext cx="912695" cy="912695"/>
          </a:xfrm>
          <a:prstGeom prst="ellipse">
            <a:avLst/>
          </a:prstGeom>
        </p:spPr>
      </p:pic>
      <p:sp>
        <p:nvSpPr>
          <p:cNvPr id="9" name="文本框 8"/>
          <p:cNvSpPr txBox="1"/>
          <p:nvPr/>
        </p:nvSpPr>
        <p:spPr>
          <a:xfrm>
            <a:off x="613246" y="328972"/>
            <a:ext cx="121347" cy="584775"/>
          </a:xfrm>
          <a:prstGeom prst="rect">
            <a:avLst/>
          </a:prstGeom>
          <a:noFill/>
        </p:spPr>
        <p:txBody>
          <a:bodyPr wrap="square" rtlCol="0">
            <a:spAutoFit/>
          </a:bodyPr>
          <a:lstStyle/>
          <a:p>
            <a:pPr algn="ctr"/>
            <a:r>
              <a:rPr lang="zh-CN" altLang="en-US" sz="3200" b="1">
                <a:solidFill>
                  <a:schemeClr val="tx1">
                    <a:lumMod val="65000"/>
                    <a:lumOff val="35000"/>
                  </a:schemeClr>
                </a:solidFill>
                <a:latin typeface="字魂49号-逍遥行书" panose="00000500000000000000" pitchFamily="2" charset="-122"/>
                <a:ea typeface="字魂49号-逍遥行书" panose="00000500000000000000" pitchFamily="2" charset="-122"/>
              </a:rPr>
              <a:t>贰</a:t>
            </a:r>
            <a:endParaRPr lang="zh-CN" altLang="en-US" sz="3200" b="1" dirty="0">
              <a:solidFill>
                <a:schemeClr val="tx1">
                  <a:lumMod val="65000"/>
                  <a:lumOff val="35000"/>
                </a:schemeClr>
              </a:solidFill>
              <a:latin typeface="字魂49号-逍遥行书" panose="00000500000000000000" pitchFamily="2" charset="-122"/>
              <a:ea typeface="字魂49号-逍遥行书" panose="00000500000000000000" pitchFamily="2" charset="-122"/>
            </a:endParaRPr>
          </a:p>
        </p:txBody>
      </p:sp>
      <p:pic>
        <p:nvPicPr>
          <p:cNvPr id="3" name="图片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5726" y="1809155"/>
            <a:ext cx="4890298" cy="4024434"/>
          </a:xfrm>
          <a:prstGeom prst="rect">
            <a:avLst/>
          </a:prstGeom>
        </p:spPr>
      </p:pic>
      <p:sp>
        <p:nvSpPr>
          <p:cNvPr id="11" name="文本框 10"/>
          <p:cNvSpPr txBox="1"/>
          <p:nvPr/>
        </p:nvSpPr>
        <p:spPr>
          <a:xfrm>
            <a:off x="1123172" y="1905705"/>
            <a:ext cx="2255292" cy="400110"/>
          </a:xfrm>
          <a:prstGeom prst="rect">
            <a:avLst/>
          </a:prstGeom>
          <a:noFill/>
        </p:spPr>
        <p:txBody>
          <a:bodyPr wrap="square" rtlCol="0">
            <a:spAutoFit/>
          </a:bodyPr>
          <a:lstStyle/>
          <a:p>
            <a:pPr algn="ctr"/>
            <a:r>
              <a:rPr lang="zh-CN" altLang="en-US" sz="2000" b="1" dirty="0">
                <a:solidFill>
                  <a:schemeClr val="tx1">
                    <a:lumMod val="65000"/>
                    <a:lumOff val="35000"/>
                  </a:schemeClr>
                </a:solidFill>
                <a:latin typeface="字魂49号-逍遥行书" panose="00000500000000000000" pitchFamily="2" charset="-122"/>
                <a:ea typeface="字魂49号-逍遥行书" panose="00000500000000000000" pitchFamily="2" charset="-122"/>
              </a:rPr>
              <a:t>输入标题</a:t>
            </a:r>
          </a:p>
        </p:txBody>
      </p:sp>
      <p:sp>
        <p:nvSpPr>
          <p:cNvPr id="12" name="文本框 11"/>
          <p:cNvSpPr txBox="1"/>
          <p:nvPr/>
        </p:nvSpPr>
        <p:spPr>
          <a:xfrm>
            <a:off x="1123172" y="2305815"/>
            <a:ext cx="2255293" cy="900246"/>
          </a:xfrm>
          <a:prstGeom prst="rect">
            <a:avLst/>
          </a:prstGeom>
          <a:noFill/>
        </p:spPr>
        <p:txBody>
          <a:bodyPr wrap="square" rtlCol="0">
            <a:spAutoFit/>
          </a:bodyPr>
          <a:lstStyle/>
          <a:p>
            <a:pPr algn="ctr">
              <a:lnSpc>
                <a:spcPct val="150000"/>
              </a:lnSpc>
            </a:pPr>
            <a:r>
              <a:rPr lang="zh-CN" altLang="en-US" sz="1200" dirty="0">
                <a:solidFill>
                  <a:schemeClr val="tx1">
                    <a:lumMod val="50000"/>
                    <a:lumOff val="50000"/>
                  </a:schemeClr>
                </a:solidFill>
                <a:latin typeface="字魂49号-逍遥行书" panose="00000500000000000000" pitchFamily="2" charset="-122"/>
                <a:ea typeface="字魂49号-逍遥行书" panose="00000500000000000000" pitchFamily="2" charset="-122"/>
              </a:rPr>
              <a:t>输入你需要的文本内容输入你需要的文本内容输入你需要的文本内容</a:t>
            </a:r>
          </a:p>
        </p:txBody>
      </p:sp>
      <p:sp>
        <p:nvSpPr>
          <p:cNvPr id="13" name="文本框 12"/>
          <p:cNvSpPr txBox="1"/>
          <p:nvPr/>
        </p:nvSpPr>
        <p:spPr>
          <a:xfrm>
            <a:off x="4387262" y="1919484"/>
            <a:ext cx="2255292" cy="400110"/>
          </a:xfrm>
          <a:prstGeom prst="rect">
            <a:avLst/>
          </a:prstGeom>
          <a:noFill/>
        </p:spPr>
        <p:txBody>
          <a:bodyPr wrap="square" rtlCol="0">
            <a:spAutoFit/>
          </a:bodyPr>
          <a:lstStyle/>
          <a:p>
            <a:pPr algn="ctr"/>
            <a:r>
              <a:rPr lang="zh-CN" altLang="en-US" sz="2000" b="1" dirty="0">
                <a:solidFill>
                  <a:schemeClr val="tx1">
                    <a:lumMod val="65000"/>
                    <a:lumOff val="35000"/>
                  </a:schemeClr>
                </a:solidFill>
                <a:latin typeface="字魂49号-逍遥行书" panose="00000500000000000000" pitchFamily="2" charset="-122"/>
                <a:ea typeface="字魂49号-逍遥行书" panose="00000500000000000000" pitchFamily="2" charset="-122"/>
              </a:rPr>
              <a:t>输入标题</a:t>
            </a:r>
          </a:p>
        </p:txBody>
      </p:sp>
      <p:sp>
        <p:nvSpPr>
          <p:cNvPr id="14" name="文本框 13"/>
          <p:cNvSpPr txBox="1"/>
          <p:nvPr/>
        </p:nvSpPr>
        <p:spPr>
          <a:xfrm>
            <a:off x="4387262" y="2319594"/>
            <a:ext cx="2255293" cy="900246"/>
          </a:xfrm>
          <a:prstGeom prst="rect">
            <a:avLst/>
          </a:prstGeom>
          <a:noFill/>
        </p:spPr>
        <p:txBody>
          <a:bodyPr wrap="square" rtlCol="0">
            <a:spAutoFit/>
          </a:bodyPr>
          <a:lstStyle/>
          <a:p>
            <a:pPr algn="ctr">
              <a:lnSpc>
                <a:spcPct val="150000"/>
              </a:lnSpc>
            </a:pPr>
            <a:r>
              <a:rPr lang="zh-CN" altLang="en-US" sz="1200" dirty="0">
                <a:solidFill>
                  <a:schemeClr val="tx1">
                    <a:lumMod val="50000"/>
                    <a:lumOff val="50000"/>
                  </a:schemeClr>
                </a:solidFill>
                <a:latin typeface="字魂49号-逍遥行书" panose="00000500000000000000" pitchFamily="2" charset="-122"/>
                <a:ea typeface="字魂49号-逍遥行书" panose="00000500000000000000" pitchFamily="2" charset="-122"/>
              </a:rPr>
              <a:t>输入你需要的文本内容输入你需要的文本内容输入你需要的文本内容</a:t>
            </a:r>
          </a:p>
        </p:txBody>
      </p:sp>
      <p:sp>
        <p:nvSpPr>
          <p:cNvPr id="15" name="文本框 14"/>
          <p:cNvSpPr txBox="1"/>
          <p:nvPr/>
        </p:nvSpPr>
        <p:spPr>
          <a:xfrm>
            <a:off x="1123172" y="3680944"/>
            <a:ext cx="2255292" cy="400110"/>
          </a:xfrm>
          <a:prstGeom prst="rect">
            <a:avLst/>
          </a:prstGeom>
          <a:noFill/>
        </p:spPr>
        <p:txBody>
          <a:bodyPr wrap="square" rtlCol="0">
            <a:spAutoFit/>
          </a:bodyPr>
          <a:lstStyle/>
          <a:p>
            <a:pPr algn="ctr"/>
            <a:r>
              <a:rPr lang="zh-CN" altLang="en-US" sz="2000" b="1" dirty="0">
                <a:solidFill>
                  <a:schemeClr val="tx1">
                    <a:lumMod val="65000"/>
                    <a:lumOff val="35000"/>
                  </a:schemeClr>
                </a:solidFill>
                <a:latin typeface="字魂49号-逍遥行书" panose="00000500000000000000" pitchFamily="2" charset="-122"/>
                <a:ea typeface="字魂49号-逍遥行书" panose="00000500000000000000" pitchFamily="2" charset="-122"/>
              </a:rPr>
              <a:t>输入标题</a:t>
            </a:r>
          </a:p>
        </p:txBody>
      </p:sp>
      <p:sp>
        <p:nvSpPr>
          <p:cNvPr id="16" name="文本框 15"/>
          <p:cNvSpPr txBox="1"/>
          <p:nvPr/>
        </p:nvSpPr>
        <p:spPr>
          <a:xfrm>
            <a:off x="1123172" y="4081054"/>
            <a:ext cx="2255293" cy="900246"/>
          </a:xfrm>
          <a:prstGeom prst="rect">
            <a:avLst/>
          </a:prstGeom>
          <a:noFill/>
        </p:spPr>
        <p:txBody>
          <a:bodyPr wrap="square" rtlCol="0">
            <a:spAutoFit/>
          </a:bodyPr>
          <a:lstStyle/>
          <a:p>
            <a:pPr algn="ctr">
              <a:lnSpc>
                <a:spcPct val="150000"/>
              </a:lnSpc>
            </a:pPr>
            <a:r>
              <a:rPr lang="zh-CN" altLang="en-US" sz="1200" dirty="0">
                <a:solidFill>
                  <a:schemeClr val="tx1">
                    <a:lumMod val="50000"/>
                    <a:lumOff val="50000"/>
                  </a:schemeClr>
                </a:solidFill>
                <a:latin typeface="字魂49号-逍遥行书" panose="00000500000000000000" pitchFamily="2" charset="-122"/>
                <a:ea typeface="字魂49号-逍遥行书" panose="00000500000000000000" pitchFamily="2" charset="-122"/>
              </a:rPr>
              <a:t>输入你需要的文本内容输入你需要的文本内容输入你需要的文本内容</a:t>
            </a:r>
          </a:p>
        </p:txBody>
      </p:sp>
      <p:sp>
        <p:nvSpPr>
          <p:cNvPr id="17" name="文本框 16"/>
          <p:cNvSpPr txBox="1"/>
          <p:nvPr/>
        </p:nvSpPr>
        <p:spPr>
          <a:xfrm>
            <a:off x="4387262" y="3694723"/>
            <a:ext cx="2255292" cy="400110"/>
          </a:xfrm>
          <a:prstGeom prst="rect">
            <a:avLst/>
          </a:prstGeom>
          <a:noFill/>
        </p:spPr>
        <p:txBody>
          <a:bodyPr wrap="square" rtlCol="0">
            <a:spAutoFit/>
          </a:bodyPr>
          <a:lstStyle/>
          <a:p>
            <a:pPr algn="ctr"/>
            <a:r>
              <a:rPr lang="zh-CN" altLang="en-US" sz="2000" b="1" dirty="0">
                <a:solidFill>
                  <a:schemeClr val="tx1">
                    <a:lumMod val="65000"/>
                    <a:lumOff val="35000"/>
                  </a:schemeClr>
                </a:solidFill>
                <a:latin typeface="字魂49号-逍遥行书" panose="00000500000000000000" pitchFamily="2" charset="-122"/>
                <a:ea typeface="字魂49号-逍遥行书" panose="00000500000000000000" pitchFamily="2" charset="-122"/>
              </a:rPr>
              <a:t>输入标题</a:t>
            </a:r>
          </a:p>
        </p:txBody>
      </p:sp>
      <p:sp>
        <p:nvSpPr>
          <p:cNvPr id="18" name="文本框 17"/>
          <p:cNvSpPr txBox="1"/>
          <p:nvPr/>
        </p:nvSpPr>
        <p:spPr>
          <a:xfrm>
            <a:off x="4387262" y="4094833"/>
            <a:ext cx="2255293" cy="900246"/>
          </a:xfrm>
          <a:prstGeom prst="rect">
            <a:avLst/>
          </a:prstGeom>
          <a:noFill/>
        </p:spPr>
        <p:txBody>
          <a:bodyPr wrap="square" rtlCol="0">
            <a:spAutoFit/>
          </a:bodyPr>
          <a:lstStyle/>
          <a:p>
            <a:pPr algn="ctr">
              <a:lnSpc>
                <a:spcPct val="150000"/>
              </a:lnSpc>
            </a:pPr>
            <a:r>
              <a:rPr lang="zh-CN" altLang="en-US" sz="1200" dirty="0">
                <a:solidFill>
                  <a:schemeClr val="tx1">
                    <a:lumMod val="50000"/>
                    <a:lumOff val="50000"/>
                  </a:schemeClr>
                </a:solidFill>
                <a:latin typeface="字魂49号-逍遥行书" panose="00000500000000000000" pitchFamily="2" charset="-122"/>
                <a:ea typeface="字魂49号-逍遥行书" panose="00000500000000000000" pitchFamily="2" charset="-122"/>
              </a:rPr>
              <a:t>输入你需要的文本内容输入你需要的文本内容输入你需要的文本内容</a:t>
            </a:r>
          </a:p>
        </p:txBody>
      </p:sp>
      <p:sp>
        <p:nvSpPr>
          <p:cNvPr id="19" name="文本框 18"/>
          <p:cNvSpPr txBox="1"/>
          <p:nvPr/>
        </p:nvSpPr>
        <p:spPr>
          <a:xfrm>
            <a:off x="1130267" y="298472"/>
            <a:ext cx="2255292" cy="584775"/>
          </a:xfrm>
          <a:prstGeom prst="rect">
            <a:avLst/>
          </a:prstGeom>
          <a:noFill/>
        </p:spPr>
        <p:txBody>
          <a:bodyPr wrap="square" rtlCol="0">
            <a:spAutoFit/>
          </a:bodyPr>
          <a:lstStyle/>
          <a:p>
            <a:r>
              <a:rPr lang="zh-CN" altLang="en-US" sz="3200" b="1" dirty="0">
                <a:solidFill>
                  <a:schemeClr val="tx1">
                    <a:lumMod val="50000"/>
                    <a:lumOff val="50000"/>
                  </a:schemeClr>
                </a:solidFill>
                <a:latin typeface="字魂49号-逍遥行书" panose="00000500000000000000" pitchFamily="2" charset="-122"/>
                <a:ea typeface="字魂49号-逍遥行书" panose="00000500000000000000" pitchFamily="2" charset="-122"/>
              </a:rPr>
              <a:t>古诗文化</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circle(in)">
                                      <p:cBhvr>
                                        <p:cTn id="11" dur="2000"/>
                                        <p:tgtEl>
                                          <p:spTgt spid="12"/>
                                        </p:tgtEl>
                                      </p:cBhvr>
                                    </p:animEffect>
                                  </p:childTnLst>
                                </p:cTn>
                              </p:par>
                            </p:childTnLst>
                          </p:cTn>
                        </p:par>
                        <p:par>
                          <p:cTn id="12" fill="hold">
                            <p:stCondLst>
                              <p:cond delay="4000"/>
                            </p:stCondLst>
                            <p:childTnLst>
                              <p:par>
                                <p:cTn id="13" presetID="6"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circle(in)">
                                      <p:cBhvr>
                                        <p:cTn id="15" dur="2000"/>
                                        <p:tgtEl>
                                          <p:spTgt spid="13"/>
                                        </p:tgtEl>
                                      </p:cBhvr>
                                    </p:animEffect>
                                  </p:childTnLst>
                                </p:cTn>
                              </p:par>
                            </p:childTnLst>
                          </p:cTn>
                        </p:par>
                        <p:par>
                          <p:cTn id="16" fill="hold">
                            <p:stCondLst>
                              <p:cond delay="6000"/>
                            </p:stCondLst>
                            <p:childTnLst>
                              <p:par>
                                <p:cTn id="17" presetID="6"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circle(in)">
                                      <p:cBhvr>
                                        <p:cTn id="19" dur="2000"/>
                                        <p:tgtEl>
                                          <p:spTgt spid="14"/>
                                        </p:tgtEl>
                                      </p:cBhvr>
                                    </p:animEffect>
                                  </p:childTnLst>
                                </p:cTn>
                              </p:par>
                            </p:childTnLst>
                          </p:cTn>
                        </p:par>
                        <p:par>
                          <p:cTn id="20" fill="hold">
                            <p:stCondLst>
                              <p:cond delay="8000"/>
                            </p:stCondLst>
                            <p:childTnLst>
                              <p:par>
                                <p:cTn id="21" presetID="6" presetClass="entr" presetSubtype="16"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circle(in)">
                                      <p:cBhvr>
                                        <p:cTn id="23" dur="2000"/>
                                        <p:tgtEl>
                                          <p:spTgt spid="15"/>
                                        </p:tgtEl>
                                      </p:cBhvr>
                                    </p:animEffect>
                                  </p:childTnLst>
                                </p:cTn>
                              </p:par>
                            </p:childTnLst>
                          </p:cTn>
                        </p:par>
                        <p:par>
                          <p:cTn id="24" fill="hold">
                            <p:stCondLst>
                              <p:cond delay="10000"/>
                            </p:stCondLst>
                            <p:childTnLst>
                              <p:par>
                                <p:cTn id="25" presetID="6" presetClass="entr" presetSubtype="16"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circle(in)">
                                      <p:cBhvr>
                                        <p:cTn id="27" dur="2000"/>
                                        <p:tgtEl>
                                          <p:spTgt spid="16"/>
                                        </p:tgtEl>
                                      </p:cBhvr>
                                    </p:animEffect>
                                  </p:childTnLst>
                                </p:cTn>
                              </p:par>
                            </p:childTnLst>
                          </p:cTn>
                        </p:par>
                        <p:par>
                          <p:cTn id="28" fill="hold">
                            <p:stCondLst>
                              <p:cond delay="12000"/>
                            </p:stCondLst>
                            <p:childTnLst>
                              <p:par>
                                <p:cTn id="29" presetID="6" presetClass="entr" presetSubtype="16"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circle(in)">
                                      <p:cBhvr>
                                        <p:cTn id="31" dur="2000"/>
                                        <p:tgtEl>
                                          <p:spTgt spid="17"/>
                                        </p:tgtEl>
                                      </p:cBhvr>
                                    </p:animEffect>
                                  </p:childTnLst>
                                </p:cTn>
                              </p:par>
                            </p:childTnLst>
                          </p:cTn>
                        </p:par>
                        <p:par>
                          <p:cTn id="32" fill="hold">
                            <p:stCondLst>
                              <p:cond delay="14000"/>
                            </p:stCondLst>
                            <p:childTnLst>
                              <p:par>
                                <p:cTn id="33" presetID="6" presetClass="entr" presetSubtype="16"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circle(in)">
                                      <p:cBhvr>
                                        <p:cTn id="35"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0"/>
            <a:ext cx="12192000" cy="6858000"/>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217572" y="165012"/>
            <a:ext cx="912695" cy="912695"/>
          </a:xfrm>
          <a:prstGeom prst="ellipse">
            <a:avLst/>
          </a:prstGeom>
        </p:spPr>
      </p:pic>
      <p:sp>
        <p:nvSpPr>
          <p:cNvPr id="8" name="文本框 7"/>
          <p:cNvSpPr txBox="1"/>
          <p:nvPr/>
        </p:nvSpPr>
        <p:spPr>
          <a:xfrm>
            <a:off x="613246" y="328972"/>
            <a:ext cx="121347" cy="584775"/>
          </a:xfrm>
          <a:prstGeom prst="rect">
            <a:avLst/>
          </a:prstGeom>
          <a:noFill/>
        </p:spPr>
        <p:txBody>
          <a:bodyPr wrap="square" rtlCol="0">
            <a:spAutoFit/>
          </a:bodyPr>
          <a:lstStyle/>
          <a:p>
            <a:pPr algn="ctr"/>
            <a:r>
              <a:rPr lang="zh-CN" altLang="en-US" sz="3200" b="1">
                <a:solidFill>
                  <a:schemeClr val="tx1">
                    <a:lumMod val="65000"/>
                    <a:lumOff val="35000"/>
                  </a:schemeClr>
                </a:solidFill>
                <a:latin typeface="字魂49号-逍遥行书" panose="00000500000000000000" pitchFamily="2" charset="-122"/>
                <a:ea typeface="字魂49号-逍遥行书" panose="00000500000000000000" pitchFamily="2" charset="-122"/>
              </a:rPr>
              <a:t>贰</a:t>
            </a:r>
            <a:endParaRPr lang="zh-CN" altLang="en-US" sz="3200" b="1" dirty="0">
              <a:solidFill>
                <a:schemeClr val="tx1">
                  <a:lumMod val="65000"/>
                  <a:lumOff val="35000"/>
                </a:schemeClr>
              </a:solidFill>
              <a:latin typeface="字魂49号-逍遥行书" panose="00000500000000000000" pitchFamily="2" charset="-122"/>
              <a:ea typeface="字魂49号-逍遥行书" panose="00000500000000000000" pitchFamily="2" charset="-122"/>
            </a:endParaRPr>
          </a:p>
        </p:txBody>
      </p:sp>
      <p:sp>
        <p:nvSpPr>
          <p:cNvPr id="12" name="文本框 11"/>
          <p:cNvSpPr txBox="1"/>
          <p:nvPr/>
        </p:nvSpPr>
        <p:spPr>
          <a:xfrm>
            <a:off x="1130267" y="298472"/>
            <a:ext cx="2255292" cy="584775"/>
          </a:xfrm>
          <a:prstGeom prst="rect">
            <a:avLst/>
          </a:prstGeom>
          <a:noFill/>
        </p:spPr>
        <p:txBody>
          <a:bodyPr wrap="square" rtlCol="0">
            <a:spAutoFit/>
          </a:bodyPr>
          <a:lstStyle/>
          <a:p>
            <a:r>
              <a:rPr lang="zh-CN" altLang="en-US" sz="3200" b="1" dirty="0">
                <a:solidFill>
                  <a:schemeClr val="tx1">
                    <a:lumMod val="50000"/>
                    <a:lumOff val="50000"/>
                  </a:schemeClr>
                </a:solidFill>
                <a:latin typeface="字魂49号-逍遥行书" panose="00000500000000000000" pitchFamily="2" charset="-122"/>
                <a:ea typeface="字魂49号-逍遥行书" panose="00000500000000000000" pitchFamily="2" charset="-122"/>
              </a:rPr>
              <a:t>古诗文化</a:t>
            </a:r>
          </a:p>
        </p:txBody>
      </p:sp>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7300" y="4104042"/>
            <a:ext cx="12603516" cy="2887417"/>
          </a:xfrm>
          <a:prstGeom prst="rect">
            <a:avLst/>
          </a:prstGeom>
        </p:spPr>
      </p:pic>
      <p:sp>
        <p:nvSpPr>
          <p:cNvPr id="16" name="文本框 15"/>
          <p:cNvSpPr txBox="1"/>
          <p:nvPr/>
        </p:nvSpPr>
        <p:spPr>
          <a:xfrm>
            <a:off x="5504827" y="1713994"/>
            <a:ext cx="4732065" cy="1902663"/>
          </a:xfrm>
          <a:prstGeom prst="rect">
            <a:avLst/>
          </a:prstGeom>
          <a:noFill/>
        </p:spPr>
        <p:txBody>
          <a:bodyPr vert="eaVert" wrap="square" rtlCol="0">
            <a:spAutoFit/>
          </a:bodyPr>
          <a:lstStyle/>
          <a:p>
            <a:pPr>
              <a:lnSpc>
                <a:spcPct val="250000"/>
              </a:lnSpc>
            </a:pPr>
            <a:r>
              <a:rPr lang="zh-CN" altLang="en-US" sz="1200" dirty="0">
                <a:solidFill>
                  <a:schemeClr val="tx1">
                    <a:lumMod val="50000"/>
                    <a:lumOff val="50000"/>
                  </a:schemeClr>
                </a:solidFill>
                <a:latin typeface="字魂49号-逍遥行书" panose="00000500000000000000" pitchFamily="2" charset="-122"/>
                <a:ea typeface="字魂49号-逍遥行书" panose="00000500000000000000" pitchFamily="2" charset="-122"/>
              </a:rPr>
              <a:t>输入你需要的文本内容输入你需要的文本内容输入你需要的文本内容输入你需要的文本内容输入你需要的文本内容输入你需要的文本内容输入你需要的文本内容输入你需要的文本内容输入你需要的文本内容</a:t>
            </a:r>
          </a:p>
          <a:p>
            <a:pPr>
              <a:lnSpc>
                <a:spcPct val="250000"/>
              </a:lnSpc>
            </a:pPr>
            <a:endParaRPr lang="zh-CN" altLang="en-US" sz="1200" dirty="0">
              <a:solidFill>
                <a:schemeClr val="tx1">
                  <a:lumMod val="50000"/>
                  <a:lumOff val="50000"/>
                </a:schemeClr>
              </a:solidFill>
              <a:latin typeface="字魂49号-逍遥行书" panose="00000500000000000000" pitchFamily="2" charset="-122"/>
              <a:ea typeface="字魂49号-逍遥行书" panose="00000500000000000000" pitchFamily="2" charset="-122"/>
            </a:endParaRPr>
          </a:p>
        </p:txBody>
      </p:sp>
      <p:sp>
        <p:nvSpPr>
          <p:cNvPr id="17" name="文本框 16"/>
          <p:cNvSpPr txBox="1"/>
          <p:nvPr/>
        </p:nvSpPr>
        <p:spPr>
          <a:xfrm>
            <a:off x="10236892" y="1785398"/>
            <a:ext cx="646331" cy="2710915"/>
          </a:xfrm>
          <a:prstGeom prst="rect">
            <a:avLst/>
          </a:prstGeom>
          <a:noFill/>
        </p:spPr>
        <p:txBody>
          <a:bodyPr vert="eaVert" wrap="square" rtlCol="0">
            <a:spAutoFit/>
          </a:bodyPr>
          <a:lstStyle/>
          <a:p>
            <a:pPr>
              <a:lnSpc>
                <a:spcPct val="150000"/>
              </a:lnSpc>
            </a:pPr>
            <a:r>
              <a:rPr lang="zh-CN" altLang="en-US" sz="2000" b="1" dirty="0">
                <a:solidFill>
                  <a:schemeClr val="tx1">
                    <a:lumMod val="50000"/>
                    <a:lumOff val="50000"/>
                  </a:schemeClr>
                </a:solidFill>
                <a:latin typeface="字魂49号-逍遥行书" panose="00000500000000000000" pitchFamily="2" charset="-122"/>
                <a:ea typeface="字魂49号-逍遥行书" panose="00000500000000000000" pitchFamily="2" charset="-122"/>
              </a:rPr>
              <a:t>输入标题</a:t>
            </a:r>
          </a:p>
        </p:txBody>
      </p:sp>
      <p:sp>
        <p:nvSpPr>
          <p:cNvPr id="19" name="矩形 18"/>
          <p:cNvSpPr/>
          <p:nvPr/>
        </p:nvSpPr>
        <p:spPr>
          <a:xfrm>
            <a:off x="5349921" y="1569897"/>
            <a:ext cx="5533301" cy="2142294"/>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49号-逍遥行书" panose="00000500000000000000" pitchFamily="2" charset="-122"/>
              <a:ea typeface="字魂49号-逍遥行书" panose="00000500000000000000" pitchFamily="2" charset="-122"/>
            </a:endParaRPr>
          </a:p>
        </p:txBody>
      </p:sp>
      <p:pic>
        <p:nvPicPr>
          <p:cNvPr id="20" name="图片 19" descr="图片包含 动物, 鸟, 水鸟&#10;&#10;描述已自动生成"/>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35533" y="2557305"/>
            <a:ext cx="1515507" cy="151550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p:cTn id="13" dur="500" fill="hold"/>
                                        <p:tgtEl>
                                          <p:spTgt spid="17"/>
                                        </p:tgtEl>
                                        <p:attrNameLst>
                                          <p:attrName>ppt_w</p:attrName>
                                        </p:attrNameLst>
                                      </p:cBhvr>
                                      <p:tavLst>
                                        <p:tav tm="0">
                                          <p:val>
                                            <p:fltVal val="0"/>
                                          </p:val>
                                        </p:tav>
                                        <p:tav tm="100000">
                                          <p:val>
                                            <p:strVal val="#ppt_w"/>
                                          </p:val>
                                        </p:tav>
                                      </p:tavLst>
                                    </p:anim>
                                    <p:anim calcmode="lin" valueType="num">
                                      <p:cBhvr>
                                        <p:cTn id="14" dur="500" fill="hold"/>
                                        <p:tgtEl>
                                          <p:spTgt spid="17"/>
                                        </p:tgtEl>
                                        <p:attrNameLst>
                                          <p:attrName>ppt_h</p:attrName>
                                        </p:attrNameLst>
                                      </p:cBhvr>
                                      <p:tavLst>
                                        <p:tav tm="0">
                                          <p:val>
                                            <p:fltVal val="0"/>
                                          </p:val>
                                        </p:tav>
                                        <p:tav tm="100000">
                                          <p:val>
                                            <p:strVal val="#ppt_h"/>
                                          </p:val>
                                        </p:tav>
                                      </p:tavLst>
                                    </p:anim>
                                    <p:animEffect transition="in" filter="fade">
                                      <p:cBhvr>
                                        <p:cTn id="15" dur="500"/>
                                        <p:tgtEl>
                                          <p:spTgt spid="17"/>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childTnLst>
                          </p:cTn>
                        </p:par>
                        <p:par>
                          <p:cTn id="22" fill="hold">
                            <p:stCondLst>
                              <p:cond delay="1500"/>
                            </p:stCondLst>
                            <p:childTnLst>
                              <p:par>
                                <p:cTn id="23" presetID="2" presetClass="entr" presetSubtype="4"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7" y="5049671"/>
            <a:ext cx="12182426" cy="1808329"/>
          </a:xfrm>
          <a:prstGeom prst="rect">
            <a:avLst/>
          </a:prstGeom>
        </p:spPr>
      </p:pic>
      <p:sp>
        <p:nvSpPr>
          <p:cNvPr id="8" name="矩形 7"/>
          <p:cNvSpPr/>
          <p:nvPr/>
        </p:nvSpPr>
        <p:spPr>
          <a:xfrm>
            <a:off x="0" y="0"/>
            <a:ext cx="12192000" cy="6858000"/>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49号-逍遥行书" panose="00000500000000000000" pitchFamily="2" charset="-122"/>
              <a:ea typeface="字魂49号-逍遥行书" panose="00000500000000000000" pitchFamily="2" charset="-122"/>
            </a:endParaRPr>
          </a:p>
        </p:txBody>
      </p:sp>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3318111" y="512834"/>
            <a:ext cx="5555777" cy="5555777"/>
          </a:xfrm>
          <a:prstGeom prst="ellipse">
            <a:avLst/>
          </a:prstGeom>
        </p:spPr>
      </p:pic>
      <p:sp>
        <p:nvSpPr>
          <p:cNvPr id="9" name="文本框 8"/>
          <p:cNvSpPr txBox="1"/>
          <p:nvPr/>
        </p:nvSpPr>
        <p:spPr>
          <a:xfrm>
            <a:off x="6670244" y="2629002"/>
            <a:ext cx="738664" cy="1323439"/>
          </a:xfrm>
          <a:prstGeom prst="rect">
            <a:avLst/>
          </a:prstGeom>
          <a:noFill/>
        </p:spPr>
        <p:txBody>
          <a:bodyPr wrap="square" rtlCol="0">
            <a:spAutoFit/>
          </a:bodyPr>
          <a:lstStyle/>
          <a:p>
            <a:pPr algn="ctr"/>
            <a:r>
              <a:rPr lang="zh-CN" altLang="en-US" sz="8000" b="1" dirty="0">
                <a:solidFill>
                  <a:schemeClr val="tx1">
                    <a:lumMod val="65000"/>
                    <a:lumOff val="35000"/>
                  </a:schemeClr>
                </a:solidFill>
                <a:latin typeface="字魂49号-逍遥行书" panose="00000500000000000000" pitchFamily="2" charset="-122"/>
                <a:ea typeface="字魂49号-逍遥行书" panose="00000500000000000000" pitchFamily="2" charset="-122"/>
              </a:rPr>
              <a:t>叁</a:t>
            </a:r>
          </a:p>
        </p:txBody>
      </p:sp>
      <p:sp>
        <p:nvSpPr>
          <p:cNvPr id="10" name="文本框 9"/>
          <p:cNvSpPr txBox="1"/>
          <p:nvPr/>
        </p:nvSpPr>
        <p:spPr>
          <a:xfrm>
            <a:off x="5107490" y="1988430"/>
            <a:ext cx="738664" cy="2604582"/>
          </a:xfrm>
          <a:prstGeom prst="rect">
            <a:avLst/>
          </a:prstGeom>
          <a:noFill/>
        </p:spPr>
        <p:txBody>
          <a:bodyPr vert="eaVert" wrap="square" rtlCol="0">
            <a:spAutoFit/>
          </a:bodyPr>
          <a:lstStyle/>
          <a:p>
            <a:pPr algn="ctr">
              <a:lnSpc>
                <a:spcPct val="150000"/>
              </a:lnSpc>
            </a:pPr>
            <a:r>
              <a:rPr lang="zh-CN" altLang="en-US" sz="1200" dirty="0">
                <a:solidFill>
                  <a:schemeClr val="tx1">
                    <a:lumMod val="50000"/>
                    <a:lumOff val="50000"/>
                  </a:schemeClr>
                </a:solidFill>
                <a:latin typeface="字魂49号-逍遥行书" panose="00000500000000000000" pitchFamily="2" charset="-122"/>
                <a:ea typeface="字魂49号-逍遥行书" panose="00000500000000000000" pitchFamily="2" charset="-122"/>
              </a:rPr>
              <a:t>输入你需要的文本内容输入你需要的文本内容输入你需要的文本内容</a:t>
            </a:r>
          </a:p>
        </p:txBody>
      </p:sp>
      <p:sp>
        <p:nvSpPr>
          <p:cNvPr id="11" name="文本框 10"/>
          <p:cNvSpPr txBox="1"/>
          <p:nvPr/>
        </p:nvSpPr>
        <p:spPr>
          <a:xfrm>
            <a:off x="5756279" y="1948912"/>
            <a:ext cx="1200329" cy="2710915"/>
          </a:xfrm>
          <a:prstGeom prst="rect">
            <a:avLst/>
          </a:prstGeom>
          <a:noFill/>
        </p:spPr>
        <p:txBody>
          <a:bodyPr vert="eaVert" wrap="square" rtlCol="0">
            <a:spAutoFit/>
          </a:bodyPr>
          <a:lstStyle/>
          <a:p>
            <a:pPr algn="ctr">
              <a:lnSpc>
                <a:spcPct val="150000"/>
              </a:lnSpc>
            </a:pPr>
            <a:r>
              <a:rPr lang="zh-CN" altLang="en-US" sz="4400" b="1" dirty="0">
                <a:solidFill>
                  <a:schemeClr val="tx1">
                    <a:lumMod val="50000"/>
                    <a:lumOff val="50000"/>
                  </a:schemeClr>
                </a:solidFill>
                <a:latin typeface="字魂49号-逍遥行书" panose="00000500000000000000" pitchFamily="2" charset="-122"/>
                <a:ea typeface="字魂49号-逍遥行书" panose="00000500000000000000" pitchFamily="2" charset="-122"/>
              </a:rPr>
              <a:t>古诗分享</a:t>
            </a:r>
          </a:p>
        </p:txBody>
      </p:sp>
      <p:pic>
        <p:nvPicPr>
          <p:cNvPr id="12" name="图片 11" descr="图片包含 动物, 鸟, 水鸟&#10;&#10;描述已自动生成"/>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63596" y="1935264"/>
            <a:ext cx="2253636" cy="225363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par>
                          <p:cTn id="11" fill="hold">
                            <p:stCondLst>
                              <p:cond delay="1000"/>
                            </p:stCondLst>
                            <p:childTnLst>
                              <p:par>
                                <p:cTn id="12" presetID="31"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1000" fill="hold"/>
                                        <p:tgtEl>
                                          <p:spTgt spid="9"/>
                                        </p:tgtEl>
                                        <p:attrNameLst>
                                          <p:attrName>ppt_w</p:attrName>
                                        </p:attrNameLst>
                                      </p:cBhvr>
                                      <p:tavLst>
                                        <p:tav tm="0">
                                          <p:val>
                                            <p:fltVal val="0"/>
                                          </p:val>
                                        </p:tav>
                                        <p:tav tm="100000">
                                          <p:val>
                                            <p:strVal val="#ppt_w"/>
                                          </p:val>
                                        </p:tav>
                                      </p:tavLst>
                                    </p:anim>
                                    <p:anim calcmode="lin" valueType="num">
                                      <p:cBhvr>
                                        <p:cTn id="15" dur="1000" fill="hold"/>
                                        <p:tgtEl>
                                          <p:spTgt spid="9"/>
                                        </p:tgtEl>
                                        <p:attrNameLst>
                                          <p:attrName>ppt_h</p:attrName>
                                        </p:attrNameLst>
                                      </p:cBhvr>
                                      <p:tavLst>
                                        <p:tav tm="0">
                                          <p:val>
                                            <p:fltVal val="0"/>
                                          </p:val>
                                        </p:tav>
                                        <p:tav tm="100000">
                                          <p:val>
                                            <p:strVal val="#ppt_h"/>
                                          </p:val>
                                        </p:tav>
                                      </p:tavLst>
                                    </p:anim>
                                    <p:anim calcmode="lin" valueType="num">
                                      <p:cBhvr>
                                        <p:cTn id="16" dur="1000" fill="hold"/>
                                        <p:tgtEl>
                                          <p:spTgt spid="9"/>
                                        </p:tgtEl>
                                        <p:attrNameLst>
                                          <p:attrName>style.rotation</p:attrName>
                                        </p:attrNameLst>
                                      </p:cBhvr>
                                      <p:tavLst>
                                        <p:tav tm="0">
                                          <p:val>
                                            <p:fltVal val="90"/>
                                          </p:val>
                                        </p:tav>
                                        <p:tav tm="100000">
                                          <p:val>
                                            <p:fltVal val="0"/>
                                          </p:val>
                                        </p:tav>
                                      </p:tavLst>
                                    </p:anim>
                                    <p:animEffect transition="in" filter="fade">
                                      <p:cBhvr>
                                        <p:cTn id="17" dur="1000"/>
                                        <p:tgtEl>
                                          <p:spTgt spid="9"/>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1000" fill="hold"/>
                                        <p:tgtEl>
                                          <p:spTgt spid="11"/>
                                        </p:tgtEl>
                                        <p:attrNameLst>
                                          <p:attrName>ppt_w</p:attrName>
                                        </p:attrNameLst>
                                      </p:cBhvr>
                                      <p:tavLst>
                                        <p:tav tm="0">
                                          <p:val>
                                            <p:fltVal val="0"/>
                                          </p:val>
                                        </p:tav>
                                        <p:tav tm="100000">
                                          <p:val>
                                            <p:strVal val="#ppt_w"/>
                                          </p:val>
                                        </p:tav>
                                      </p:tavLst>
                                    </p:anim>
                                    <p:anim calcmode="lin" valueType="num">
                                      <p:cBhvr>
                                        <p:cTn id="22" dur="1000" fill="hold"/>
                                        <p:tgtEl>
                                          <p:spTgt spid="11"/>
                                        </p:tgtEl>
                                        <p:attrNameLst>
                                          <p:attrName>ppt_h</p:attrName>
                                        </p:attrNameLst>
                                      </p:cBhvr>
                                      <p:tavLst>
                                        <p:tav tm="0">
                                          <p:val>
                                            <p:fltVal val="0"/>
                                          </p:val>
                                        </p:tav>
                                        <p:tav tm="100000">
                                          <p:val>
                                            <p:strVal val="#ppt_h"/>
                                          </p:val>
                                        </p:tav>
                                      </p:tavLst>
                                    </p:anim>
                                    <p:anim calcmode="lin" valueType="num">
                                      <p:cBhvr>
                                        <p:cTn id="23" dur="1000" fill="hold"/>
                                        <p:tgtEl>
                                          <p:spTgt spid="11"/>
                                        </p:tgtEl>
                                        <p:attrNameLst>
                                          <p:attrName>style.rotation</p:attrName>
                                        </p:attrNameLst>
                                      </p:cBhvr>
                                      <p:tavLst>
                                        <p:tav tm="0">
                                          <p:val>
                                            <p:fltVal val="90"/>
                                          </p:val>
                                        </p:tav>
                                        <p:tav tm="100000">
                                          <p:val>
                                            <p:fltVal val="0"/>
                                          </p:val>
                                        </p:tav>
                                      </p:tavLst>
                                    </p:anim>
                                    <p:animEffect transition="in" filter="fade">
                                      <p:cBhvr>
                                        <p:cTn id="24" dur="1000"/>
                                        <p:tgtEl>
                                          <p:spTgt spid="11"/>
                                        </p:tgtEl>
                                      </p:cBhvr>
                                    </p:animEffect>
                                  </p:childTnLst>
                                </p:cTn>
                              </p:par>
                            </p:childTnLst>
                          </p:cTn>
                        </p:par>
                        <p:par>
                          <p:cTn id="25" fill="hold">
                            <p:stCondLst>
                              <p:cond delay="3000"/>
                            </p:stCondLst>
                            <p:childTnLst>
                              <p:par>
                                <p:cTn id="26" presetID="31"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1000" fill="hold"/>
                                        <p:tgtEl>
                                          <p:spTgt spid="10"/>
                                        </p:tgtEl>
                                        <p:attrNameLst>
                                          <p:attrName>ppt_w</p:attrName>
                                        </p:attrNameLst>
                                      </p:cBhvr>
                                      <p:tavLst>
                                        <p:tav tm="0">
                                          <p:val>
                                            <p:fltVal val="0"/>
                                          </p:val>
                                        </p:tav>
                                        <p:tav tm="100000">
                                          <p:val>
                                            <p:strVal val="#ppt_w"/>
                                          </p:val>
                                        </p:tav>
                                      </p:tavLst>
                                    </p:anim>
                                    <p:anim calcmode="lin" valueType="num">
                                      <p:cBhvr>
                                        <p:cTn id="29" dur="1000" fill="hold"/>
                                        <p:tgtEl>
                                          <p:spTgt spid="10"/>
                                        </p:tgtEl>
                                        <p:attrNameLst>
                                          <p:attrName>ppt_h</p:attrName>
                                        </p:attrNameLst>
                                      </p:cBhvr>
                                      <p:tavLst>
                                        <p:tav tm="0">
                                          <p:val>
                                            <p:fltVal val="0"/>
                                          </p:val>
                                        </p:tav>
                                        <p:tav tm="100000">
                                          <p:val>
                                            <p:strVal val="#ppt_h"/>
                                          </p:val>
                                        </p:tav>
                                      </p:tavLst>
                                    </p:anim>
                                    <p:anim calcmode="lin" valueType="num">
                                      <p:cBhvr>
                                        <p:cTn id="30" dur="1000" fill="hold"/>
                                        <p:tgtEl>
                                          <p:spTgt spid="10"/>
                                        </p:tgtEl>
                                        <p:attrNameLst>
                                          <p:attrName>style.rotation</p:attrName>
                                        </p:attrNameLst>
                                      </p:cBhvr>
                                      <p:tavLst>
                                        <p:tav tm="0">
                                          <p:val>
                                            <p:fltVal val="90"/>
                                          </p:val>
                                        </p:tav>
                                        <p:tav tm="100000">
                                          <p:val>
                                            <p:fltVal val="0"/>
                                          </p:val>
                                        </p:tav>
                                      </p:tavLst>
                                    </p:anim>
                                    <p:animEffect transition="in" filter="fade">
                                      <p:cBhvr>
                                        <p:cTn id="31"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7" y="5049671"/>
            <a:ext cx="12182426" cy="1808329"/>
          </a:xfrm>
          <a:prstGeom prst="rect">
            <a:avLst/>
          </a:prstGeom>
        </p:spPr>
      </p:pic>
      <p:sp>
        <p:nvSpPr>
          <p:cNvPr id="8" name="矩形 7"/>
          <p:cNvSpPr/>
          <p:nvPr/>
        </p:nvSpPr>
        <p:spPr>
          <a:xfrm>
            <a:off x="0" y="0"/>
            <a:ext cx="12192000" cy="6858000"/>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217572" y="165012"/>
            <a:ext cx="912695" cy="912695"/>
          </a:xfrm>
          <a:prstGeom prst="ellipse">
            <a:avLst/>
          </a:prstGeom>
        </p:spPr>
      </p:pic>
      <p:sp>
        <p:nvSpPr>
          <p:cNvPr id="9" name="文本框 8"/>
          <p:cNvSpPr txBox="1"/>
          <p:nvPr/>
        </p:nvSpPr>
        <p:spPr>
          <a:xfrm>
            <a:off x="613246" y="328972"/>
            <a:ext cx="121347" cy="584775"/>
          </a:xfrm>
          <a:prstGeom prst="rect">
            <a:avLst/>
          </a:prstGeom>
          <a:noFill/>
        </p:spPr>
        <p:txBody>
          <a:bodyPr wrap="square" rtlCol="0">
            <a:spAutoFit/>
          </a:bodyPr>
          <a:lstStyle/>
          <a:p>
            <a:pPr algn="ctr"/>
            <a:r>
              <a:rPr lang="zh-CN" altLang="en-US" sz="3200" b="1">
                <a:solidFill>
                  <a:schemeClr val="tx1">
                    <a:lumMod val="65000"/>
                    <a:lumOff val="35000"/>
                  </a:schemeClr>
                </a:solidFill>
                <a:latin typeface="字魂49号-逍遥行书" panose="00000500000000000000" pitchFamily="2" charset="-122"/>
                <a:ea typeface="字魂49号-逍遥行书" panose="00000500000000000000" pitchFamily="2" charset="-122"/>
              </a:rPr>
              <a:t>叁</a:t>
            </a:r>
            <a:endParaRPr lang="zh-CN" altLang="en-US" sz="3200" b="1" dirty="0">
              <a:solidFill>
                <a:schemeClr val="tx1">
                  <a:lumMod val="65000"/>
                  <a:lumOff val="35000"/>
                </a:schemeClr>
              </a:solidFill>
              <a:latin typeface="字魂49号-逍遥行书" panose="00000500000000000000" pitchFamily="2" charset="-122"/>
              <a:ea typeface="字魂49号-逍遥行书" panose="00000500000000000000" pitchFamily="2" charset="-122"/>
            </a:endParaRPr>
          </a:p>
        </p:txBody>
      </p:sp>
      <p:sp>
        <p:nvSpPr>
          <p:cNvPr id="10" name="文本框 9"/>
          <p:cNvSpPr txBox="1"/>
          <p:nvPr/>
        </p:nvSpPr>
        <p:spPr>
          <a:xfrm>
            <a:off x="1130267" y="298472"/>
            <a:ext cx="2255292" cy="584775"/>
          </a:xfrm>
          <a:prstGeom prst="rect">
            <a:avLst/>
          </a:prstGeom>
          <a:noFill/>
        </p:spPr>
        <p:txBody>
          <a:bodyPr wrap="square" rtlCol="0">
            <a:spAutoFit/>
          </a:bodyPr>
          <a:lstStyle/>
          <a:p>
            <a:r>
              <a:rPr lang="zh-CN" altLang="en-US" sz="3200" b="1">
                <a:solidFill>
                  <a:schemeClr val="tx1">
                    <a:lumMod val="50000"/>
                    <a:lumOff val="50000"/>
                  </a:schemeClr>
                </a:solidFill>
                <a:latin typeface="字魂49号-逍遥行书" panose="00000500000000000000" pitchFamily="2" charset="-122"/>
                <a:ea typeface="字魂49号-逍遥行书" panose="00000500000000000000" pitchFamily="2" charset="-122"/>
              </a:rPr>
              <a:t>古诗分享</a:t>
            </a:r>
            <a:endParaRPr lang="zh-CN" altLang="en-US" sz="3200" b="1" dirty="0">
              <a:solidFill>
                <a:schemeClr val="tx1">
                  <a:lumMod val="50000"/>
                  <a:lumOff val="50000"/>
                </a:schemeClr>
              </a:solidFill>
              <a:latin typeface="字魂49号-逍遥行书" panose="00000500000000000000" pitchFamily="2" charset="-122"/>
              <a:ea typeface="字魂49号-逍遥行书" panose="00000500000000000000" pitchFamily="2" charset="-122"/>
            </a:endParaRPr>
          </a:p>
        </p:txBody>
      </p:sp>
      <p:pic>
        <p:nvPicPr>
          <p:cNvPr id="7" name="图片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30267" y="2031955"/>
            <a:ext cx="1483861" cy="1327246"/>
          </a:xfrm>
          <a:prstGeom prst="rect">
            <a:avLst/>
          </a:prstGeom>
        </p:spPr>
      </p:pic>
      <p:sp>
        <p:nvSpPr>
          <p:cNvPr id="11" name="文本框 10"/>
          <p:cNvSpPr txBox="1"/>
          <p:nvPr/>
        </p:nvSpPr>
        <p:spPr>
          <a:xfrm>
            <a:off x="1502865" y="2277242"/>
            <a:ext cx="738664" cy="769441"/>
          </a:xfrm>
          <a:prstGeom prst="rect">
            <a:avLst/>
          </a:prstGeom>
          <a:noFill/>
        </p:spPr>
        <p:txBody>
          <a:bodyPr wrap="square" rtlCol="0">
            <a:spAutoFit/>
          </a:bodyPr>
          <a:lstStyle/>
          <a:p>
            <a:pPr algn="ctr"/>
            <a:r>
              <a:rPr lang="zh-CN" altLang="en-US" sz="4400" b="1" dirty="0">
                <a:solidFill>
                  <a:schemeClr val="tx1">
                    <a:lumMod val="65000"/>
                    <a:lumOff val="35000"/>
                  </a:schemeClr>
                </a:solidFill>
                <a:latin typeface="字魂49号-逍遥行书" panose="00000500000000000000" pitchFamily="2" charset="-122"/>
                <a:ea typeface="字魂49号-逍遥行书" panose="00000500000000000000" pitchFamily="2" charset="-122"/>
              </a:rPr>
              <a:t>壹</a:t>
            </a:r>
          </a:p>
        </p:txBody>
      </p:sp>
      <p:sp>
        <p:nvSpPr>
          <p:cNvPr id="12" name="文本框 11"/>
          <p:cNvSpPr txBox="1"/>
          <p:nvPr/>
        </p:nvSpPr>
        <p:spPr>
          <a:xfrm>
            <a:off x="2616748" y="2111280"/>
            <a:ext cx="2255292" cy="400110"/>
          </a:xfrm>
          <a:prstGeom prst="rect">
            <a:avLst/>
          </a:prstGeom>
          <a:noFill/>
        </p:spPr>
        <p:txBody>
          <a:bodyPr wrap="square" rtlCol="0">
            <a:spAutoFit/>
          </a:bodyPr>
          <a:lstStyle/>
          <a:p>
            <a:r>
              <a:rPr lang="zh-CN" altLang="en-US" sz="2000" b="1" dirty="0">
                <a:solidFill>
                  <a:schemeClr val="tx1">
                    <a:lumMod val="65000"/>
                    <a:lumOff val="35000"/>
                  </a:schemeClr>
                </a:solidFill>
                <a:latin typeface="字魂49号-逍遥行书" panose="00000500000000000000" pitchFamily="2" charset="-122"/>
                <a:ea typeface="字魂49号-逍遥行书" panose="00000500000000000000" pitchFamily="2" charset="-122"/>
              </a:rPr>
              <a:t>输入标题</a:t>
            </a:r>
          </a:p>
        </p:txBody>
      </p:sp>
      <p:sp>
        <p:nvSpPr>
          <p:cNvPr id="13" name="文本框 12"/>
          <p:cNvSpPr txBox="1"/>
          <p:nvPr/>
        </p:nvSpPr>
        <p:spPr>
          <a:xfrm>
            <a:off x="2616747" y="2511390"/>
            <a:ext cx="4084303" cy="623248"/>
          </a:xfrm>
          <a:prstGeom prst="rect">
            <a:avLst/>
          </a:prstGeom>
          <a:noFill/>
        </p:spPr>
        <p:txBody>
          <a:bodyPr wrap="square" rtlCol="0">
            <a:spAutoFit/>
          </a:bodyPr>
          <a:lstStyle/>
          <a:p>
            <a:pPr>
              <a:lnSpc>
                <a:spcPct val="150000"/>
              </a:lnSpc>
            </a:pPr>
            <a:r>
              <a:rPr lang="zh-CN" altLang="en-US" sz="1200" dirty="0">
                <a:solidFill>
                  <a:schemeClr val="tx1">
                    <a:lumMod val="50000"/>
                    <a:lumOff val="50000"/>
                  </a:schemeClr>
                </a:solidFill>
                <a:latin typeface="字魂49号-逍遥行书" panose="00000500000000000000" pitchFamily="2" charset="-122"/>
                <a:ea typeface="字魂49号-逍遥行书" panose="00000500000000000000" pitchFamily="2" charset="-122"/>
              </a:rPr>
              <a:t>输入你需要的文本内容输入你需要的文本内容输入你需要的文本内容输入你需要的文本内容</a:t>
            </a:r>
          </a:p>
        </p:txBody>
      </p:sp>
      <p:pic>
        <p:nvPicPr>
          <p:cNvPr id="14" name="图片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65807" y="3722425"/>
            <a:ext cx="1483861" cy="1327246"/>
          </a:xfrm>
          <a:prstGeom prst="rect">
            <a:avLst/>
          </a:prstGeom>
        </p:spPr>
      </p:pic>
      <p:sp>
        <p:nvSpPr>
          <p:cNvPr id="15" name="文本框 14"/>
          <p:cNvSpPr txBox="1"/>
          <p:nvPr/>
        </p:nvSpPr>
        <p:spPr>
          <a:xfrm>
            <a:off x="3238405" y="3967712"/>
            <a:ext cx="738664" cy="769441"/>
          </a:xfrm>
          <a:prstGeom prst="rect">
            <a:avLst/>
          </a:prstGeom>
          <a:noFill/>
        </p:spPr>
        <p:txBody>
          <a:bodyPr wrap="square" rtlCol="0">
            <a:spAutoFit/>
          </a:bodyPr>
          <a:lstStyle/>
          <a:p>
            <a:pPr algn="ctr"/>
            <a:r>
              <a:rPr lang="zh-CN" altLang="en-US" sz="4400" b="1" dirty="0">
                <a:solidFill>
                  <a:schemeClr val="tx1">
                    <a:lumMod val="65000"/>
                    <a:lumOff val="35000"/>
                  </a:schemeClr>
                </a:solidFill>
                <a:latin typeface="字魂49号-逍遥行书" panose="00000500000000000000" pitchFamily="2" charset="-122"/>
                <a:ea typeface="字魂49号-逍遥行书" panose="00000500000000000000" pitchFamily="2" charset="-122"/>
              </a:rPr>
              <a:t>贰</a:t>
            </a:r>
          </a:p>
        </p:txBody>
      </p:sp>
      <p:sp>
        <p:nvSpPr>
          <p:cNvPr id="16" name="文本框 15"/>
          <p:cNvSpPr txBox="1"/>
          <p:nvPr/>
        </p:nvSpPr>
        <p:spPr>
          <a:xfrm>
            <a:off x="4352288" y="3801750"/>
            <a:ext cx="2255292" cy="400110"/>
          </a:xfrm>
          <a:prstGeom prst="rect">
            <a:avLst/>
          </a:prstGeom>
          <a:noFill/>
        </p:spPr>
        <p:txBody>
          <a:bodyPr wrap="square" rtlCol="0">
            <a:spAutoFit/>
          </a:bodyPr>
          <a:lstStyle/>
          <a:p>
            <a:r>
              <a:rPr lang="zh-CN" altLang="en-US" sz="2000" b="1" dirty="0">
                <a:solidFill>
                  <a:schemeClr val="tx1">
                    <a:lumMod val="65000"/>
                    <a:lumOff val="35000"/>
                  </a:schemeClr>
                </a:solidFill>
                <a:latin typeface="字魂49号-逍遥行书" panose="00000500000000000000" pitchFamily="2" charset="-122"/>
                <a:ea typeface="字魂49号-逍遥行书" panose="00000500000000000000" pitchFamily="2" charset="-122"/>
              </a:rPr>
              <a:t>输入标题</a:t>
            </a:r>
          </a:p>
        </p:txBody>
      </p:sp>
      <p:sp>
        <p:nvSpPr>
          <p:cNvPr id="17" name="文本框 16"/>
          <p:cNvSpPr txBox="1"/>
          <p:nvPr/>
        </p:nvSpPr>
        <p:spPr>
          <a:xfrm>
            <a:off x="4352287" y="4201860"/>
            <a:ext cx="4084303" cy="623248"/>
          </a:xfrm>
          <a:prstGeom prst="rect">
            <a:avLst/>
          </a:prstGeom>
          <a:noFill/>
        </p:spPr>
        <p:txBody>
          <a:bodyPr wrap="square" rtlCol="0">
            <a:spAutoFit/>
          </a:bodyPr>
          <a:lstStyle/>
          <a:p>
            <a:pPr>
              <a:lnSpc>
                <a:spcPct val="150000"/>
              </a:lnSpc>
            </a:pPr>
            <a:r>
              <a:rPr lang="zh-CN" altLang="en-US" sz="1200" dirty="0">
                <a:solidFill>
                  <a:schemeClr val="tx1">
                    <a:lumMod val="50000"/>
                    <a:lumOff val="50000"/>
                  </a:schemeClr>
                </a:solidFill>
                <a:latin typeface="字魂49号-逍遥行书" panose="00000500000000000000" pitchFamily="2" charset="-122"/>
                <a:ea typeface="字魂49号-逍遥行书" panose="00000500000000000000" pitchFamily="2" charset="-122"/>
              </a:rPr>
              <a:t>输入你需要的文本内容输入你需要的文本内容输入你需要的文本内容输入你需要的文本内容</a:t>
            </a:r>
          </a:p>
        </p:txBody>
      </p:sp>
      <p:pic>
        <p:nvPicPr>
          <p:cNvPr id="19" name="图片 18"/>
          <p:cNvPicPr>
            <a:picLocks noChangeAspect="1"/>
          </p:cNvPicPr>
          <p:nvPr/>
        </p:nvPicPr>
        <p:blipFill rotWithShape="1">
          <a:blip r:embed="rId6" cstate="print">
            <a:extLst>
              <a:ext uri="{28A0092B-C50C-407E-A947-70E740481C1C}">
                <a14:useLocalDpi xmlns:a14="http://schemas.microsoft.com/office/drawing/2010/main" val="0"/>
              </a:ext>
            </a:extLst>
          </a:blip>
          <a:srcRect t="25376" r="40500" b="21819"/>
          <a:stretch>
            <a:fillRect/>
          </a:stretch>
        </p:blipFill>
        <p:spPr>
          <a:xfrm>
            <a:off x="8290909" y="2302848"/>
            <a:ext cx="3890539" cy="189901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Effect transition="in" filter="fade">
                                      <p:cBhvr>
                                        <p:cTn id="21" dur="500"/>
                                        <p:tgtEl>
                                          <p:spTgt spid="12"/>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p:cTn id="49" dur="500" fill="hold"/>
                                        <p:tgtEl>
                                          <p:spTgt spid="17"/>
                                        </p:tgtEl>
                                        <p:attrNameLst>
                                          <p:attrName>ppt_w</p:attrName>
                                        </p:attrNameLst>
                                      </p:cBhvr>
                                      <p:tavLst>
                                        <p:tav tm="0">
                                          <p:val>
                                            <p:fltVal val="0"/>
                                          </p:val>
                                        </p:tav>
                                        <p:tav tm="100000">
                                          <p:val>
                                            <p:strVal val="#ppt_w"/>
                                          </p:val>
                                        </p:tav>
                                      </p:tavLst>
                                    </p:anim>
                                    <p:anim calcmode="lin" valueType="num">
                                      <p:cBhvr>
                                        <p:cTn id="50" dur="500" fill="hold"/>
                                        <p:tgtEl>
                                          <p:spTgt spid="17"/>
                                        </p:tgtEl>
                                        <p:attrNameLst>
                                          <p:attrName>ppt_h</p:attrName>
                                        </p:attrNameLst>
                                      </p:cBhvr>
                                      <p:tavLst>
                                        <p:tav tm="0">
                                          <p:val>
                                            <p:fltVal val="0"/>
                                          </p:val>
                                        </p:tav>
                                        <p:tav tm="100000">
                                          <p:val>
                                            <p:strVal val="#ppt_h"/>
                                          </p:val>
                                        </p:tav>
                                      </p:tavLst>
                                    </p:anim>
                                    <p:animEffect transition="in" filter="fade">
                                      <p:cBhvr>
                                        <p:cTn id="5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5" grpId="0"/>
      <p:bldP spid="16" grpId="0"/>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7" y="5049671"/>
            <a:ext cx="12182426" cy="1808329"/>
          </a:xfrm>
          <a:prstGeom prst="rect">
            <a:avLst/>
          </a:prstGeom>
        </p:spPr>
      </p:pic>
      <p:sp>
        <p:nvSpPr>
          <p:cNvPr id="8" name="矩形 7"/>
          <p:cNvSpPr/>
          <p:nvPr/>
        </p:nvSpPr>
        <p:spPr>
          <a:xfrm>
            <a:off x="0" y="0"/>
            <a:ext cx="12192000" cy="6858000"/>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49号-逍遥行书" panose="00000500000000000000" pitchFamily="2" charset="-122"/>
              <a:ea typeface="字魂49号-逍遥行书" panose="00000500000000000000" pitchFamily="2" charset="-122"/>
            </a:endParaRPr>
          </a:p>
        </p:txBody>
      </p:sp>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217572" y="165012"/>
            <a:ext cx="912695" cy="912695"/>
          </a:xfrm>
          <a:prstGeom prst="ellipse">
            <a:avLst/>
          </a:prstGeom>
        </p:spPr>
      </p:pic>
      <p:sp>
        <p:nvSpPr>
          <p:cNvPr id="9" name="文本框 8"/>
          <p:cNvSpPr txBox="1"/>
          <p:nvPr/>
        </p:nvSpPr>
        <p:spPr>
          <a:xfrm>
            <a:off x="613246" y="328972"/>
            <a:ext cx="121347" cy="584775"/>
          </a:xfrm>
          <a:prstGeom prst="rect">
            <a:avLst/>
          </a:prstGeom>
          <a:noFill/>
        </p:spPr>
        <p:txBody>
          <a:bodyPr wrap="square" rtlCol="0">
            <a:spAutoFit/>
          </a:bodyPr>
          <a:lstStyle/>
          <a:p>
            <a:pPr algn="ctr"/>
            <a:r>
              <a:rPr lang="zh-CN" altLang="en-US" sz="3200" b="1">
                <a:solidFill>
                  <a:schemeClr val="tx1">
                    <a:lumMod val="65000"/>
                    <a:lumOff val="35000"/>
                  </a:schemeClr>
                </a:solidFill>
                <a:latin typeface="字魂49号-逍遥行书" panose="00000500000000000000" pitchFamily="2" charset="-122"/>
                <a:ea typeface="字魂49号-逍遥行书" panose="00000500000000000000" pitchFamily="2" charset="-122"/>
              </a:rPr>
              <a:t>叁</a:t>
            </a:r>
            <a:endParaRPr lang="zh-CN" altLang="en-US" sz="3200" b="1" dirty="0">
              <a:solidFill>
                <a:schemeClr val="tx1">
                  <a:lumMod val="65000"/>
                  <a:lumOff val="35000"/>
                </a:schemeClr>
              </a:solidFill>
              <a:latin typeface="字魂49号-逍遥行书" panose="00000500000000000000" pitchFamily="2" charset="-122"/>
              <a:ea typeface="字魂49号-逍遥行书" panose="00000500000000000000" pitchFamily="2" charset="-122"/>
            </a:endParaRPr>
          </a:p>
        </p:txBody>
      </p:sp>
      <p:sp>
        <p:nvSpPr>
          <p:cNvPr id="10" name="文本框 9"/>
          <p:cNvSpPr txBox="1"/>
          <p:nvPr/>
        </p:nvSpPr>
        <p:spPr>
          <a:xfrm>
            <a:off x="1130267" y="298472"/>
            <a:ext cx="2255292" cy="584775"/>
          </a:xfrm>
          <a:prstGeom prst="rect">
            <a:avLst/>
          </a:prstGeom>
          <a:noFill/>
        </p:spPr>
        <p:txBody>
          <a:bodyPr wrap="square" rtlCol="0">
            <a:spAutoFit/>
          </a:bodyPr>
          <a:lstStyle/>
          <a:p>
            <a:r>
              <a:rPr lang="zh-CN" altLang="en-US" sz="3200" b="1" dirty="0">
                <a:solidFill>
                  <a:schemeClr val="tx1">
                    <a:lumMod val="50000"/>
                    <a:lumOff val="50000"/>
                  </a:schemeClr>
                </a:solidFill>
                <a:latin typeface="字魂49号-逍遥行书" panose="00000500000000000000" pitchFamily="2" charset="-122"/>
                <a:ea typeface="字魂49号-逍遥行书" panose="00000500000000000000" pitchFamily="2" charset="-122"/>
              </a:rPr>
              <a:t>古诗分享</a:t>
            </a:r>
          </a:p>
        </p:txBody>
      </p:sp>
      <p:pic>
        <p:nvPicPr>
          <p:cNvPr id="3" name="图片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33260" y="1079245"/>
            <a:ext cx="3792658" cy="5030454"/>
          </a:xfrm>
          <a:prstGeom prst="rect">
            <a:avLst/>
          </a:prstGeom>
        </p:spPr>
      </p:pic>
      <p:sp>
        <p:nvSpPr>
          <p:cNvPr id="11" name="文本框 10"/>
          <p:cNvSpPr txBox="1"/>
          <p:nvPr/>
        </p:nvSpPr>
        <p:spPr>
          <a:xfrm>
            <a:off x="9198146" y="1785398"/>
            <a:ext cx="1038746" cy="3892229"/>
          </a:xfrm>
          <a:prstGeom prst="rect">
            <a:avLst/>
          </a:prstGeom>
          <a:noFill/>
        </p:spPr>
        <p:txBody>
          <a:bodyPr vert="eaVert" wrap="square" rtlCol="0">
            <a:spAutoFit/>
          </a:bodyPr>
          <a:lstStyle/>
          <a:p>
            <a:pPr>
              <a:lnSpc>
                <a:spcPct val="250000"/>
              </a:lnSpc>
            </a:pPr>
            <a:r>
              <a:rPr lang="zh-CN" altLang="en-US" sz="1200" dirty="0">
                <a:solidFill>
                  <a:schemeClr val="tx1">
                    <a:lumMod val="50000"/>
                    <a:lumOff val="50000"/>
                  </a:schemeClr>
                </a:solidFill>
                <a:latin typeface="字魂49号-逍遥行书" panose="00000500000000000000" pitchFamily="2" charset="-122"/>
                <a:ea typeface="字魂49号-逍遥行书" panose="00000500000000000000" pitchFamily="2" charset="-122"/>
              </a:rPr>
              <a:t>输入你需要的文本内容输入你需要的文本内容输入你需要的文本内容</a:t>
            </a:r>
          </a:p>
        </p:txBody>
      </p:sp>
      <p:sp>
        <p:nvSpPr>
          <p:cNvPr id="12" name="文本框 11"/>
          <p:cNvSpPr txBox="1"/>
          <p:nvPr/>
        </p:nvSpPr>
        <p:spPr>
          <a:xfrm>
            <a:off x="10236892" y="1785398"/>
            <a:ext cx="646331" cy="2710915"/>
          </a:xfrm>
          <a:prstGeom prst="rect">
            <a:avLst/>
          </a:prstGeom>
          <a:noFill/>
        </p:spPr>
        <p:txBody>
          <a:bodyPr vert="eaVert" wrap="square" rtlCol="0">
            <a:spAutoFit/>
          </a:bodyPr>
          <a:lstStyle/>
          <a:p>
            <a:pPr>
              <a:lnSpc>
                <a:spcPct val="150000"/>
              </a:lnSpc>
            </a:pPr>
            <a:r>
              <a:rPr lang="zh-CN" altLang="en-US" sz="2000" b="1" dirty="0">
                <a:solidFill>
                  <a:schemeClr val="tx1">
                    <a:lumMod val="50000"/>
                    <a:lumOff val="50000"/>
                  </a:schemeClr>
                </a:solidFill>
                <a:latin typeface="字魂49号-逍遥行书" panose="00000500000000000000" pitchFamily="2" charset="-122"/>
                <a:ea typeface="字魂49号-逍遥行书" panose="00000500000000000000" pitchFamily="2" charset="-122"/>
              </a:rPr>
              <a:t>输入标题</a:t>
            </a:r>
          </a:p>
        </p:txBody>
      </p:sp>
      <p:sp>
        <p:nvSpPr>
          <p:cNvPr id="4" name="矩形 3"/>
          <p:cNvSpPr/>
          <p:nvPr/>
        </p:nvSpPr>
        <p:spPr>
          <a:xfrm>
            <a:off x="9048467" y="1602461"/>
            <a:ext cx="1910974" cy="4258102"/>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49号-逍遥行书" panose="00000500000000000000" pitchFamily="2" charset="-122"/>
              <a:ea typeface="字魂49号-逍遥行书" panose="00000500000000000000" pitchFamily="2" charset="-122"/>
            </a:endParaRPr>
          </a:p>
        </p:txBody>
      </p:sp>
      <p:sp>
        <p:nvSpPr>
          <p:cNvPr id="13" name="文本框 12"/>
          <p:cNvSpPr txBox="1"/>
          <p:nvPr/>
        </p:nvSpPr>
        <p:spPr>
          <a:xfrm>
            <a:off x="1458456" y="1785398"/>
            <a:ext cx="1038746" cy="3892229"/>
          </a:xfrm>
          <a:prstGeom prst="rect">
            <a:avLst/>
          </a:prstGeom>
          <a:noFill/>
        </p:spPr>
        <p:txBody>
          <a:bodyPr vert="eaVert" wrap="square" rtlCol="0">
            <a:spAutoFit/>
          </a:bodyPr>
          <a:lstStyle/>
          <a:p>
            <a:pPr>
              <a:lnSpc>
                <a:spcPct val="250000"/>
              </a:lnSpc>
            </a:pPr>
            <a:r>
              <a:rPr lang="zh-CN" altLang="en-US" sz="1200" dirty="0">
                <a:solidFill>
                  <a:schemeClr val="tx1">
                    <a:lumMod val="50000"/>
                    <a:lumOff val="50000"/>
                  </a:schemeClr>
                </a:solidFill>
                <a:latin typeface="字魂49号-逍遥行书" panose="00000500000000000000" pitchFamily="2" charset="-122"/>
                <a:ea typeface="字魂49号-逍遥行书" panose="00000500000000000000" pitchFamily="2" charset="-122"/>
              </a:rPr>
              <a:t>输入你需要的文本内容输入你需要的文本内容输入你需要的文本内容</a:t>
            </a:r>
          </a:p>
        </p:txBody>
      </p:sp>
      <p:sp>
        <p:nvSpPr>
          <p:cNvPr id="14" name="文本框 13"/>
          <p:cNvSpPr txBox="1"/>
          <p:nvPr/>
        </p:nvSpPr>
        <p:spPr>
          <a:xfrm>
            <a:off x="2497202" y="1785398"/>
            <a:ext cx="646331" cy="2710915"/>
          </a:xfrm>
          <a:prstGeom prst="rect">
            <a:avLst/>
          </a:prstGeom>
          <a:noFill/>
        </p:spPr>
        <p:txBody>
          <a:bodyPr vert="eaVert" wrap="square" rtlCol="0">
            <a:spAutoFit/>
          </a:bodyPr>
          <a:lstStyle/>
          <a:p>
            <a:pPr>
              <a:lnSpc>
                <a:spcPct val="150000"/>
              </a:lnSpc>
            </a:pPr>
            <a:r>
              <a:rPr lang="zh-CN" altLang="en-US" sz="2000" b="1" dirty="0">
                <a:solidFill>
                  <a:schemeClr val="tx1">
                    <a:lumMod val="50000"/>
                    <a:lumOff val="50000"/>
                  </a:schemeClr>
                </a:solidFill>
                <a:latin typeface="字魂49号-逍遥行书" panose="00000500000000000000" pitchFamily="2" charset="-122"/>
                <a:ea typeface="字魂49号-逍遥行书" panose="00000500000000000000" pitchFamily="2" charset="-122"/>
              </a:rPr>
              <a:t>输入标题</a:t>
            </a:r>
          </a:p>
        </p:txBody>
      </p:sp>
      <p:sp>
        <p:nvSpPr>
          <p:cNvPr id="15" name="矩形 14"/>
          <p:cNvSpPr/>
          <p:nvPr/>
        </p:nvSpPr>
        <p:spPr>
          <a:xfrm>
            <a:off x="1308777" y="1602461"/>
            <a:ext cx="1910974" cy="4258102"/>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49号-逍遥行书" panose="00000500000000000000" pitchFamily="2" charset="-122"/>
              <a:ea typeface="字魂49号-逍遥行书" panose="000005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Effect transition="in" filter="fade">
                                      <p:cBhvr>
                                        <p:cTn id="21" dur="500"/>
                                        <p:tgtEl>
                                          <p:spTgt spid="12"/>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fltVal val="0"/>
                                          </p:val>
                                        </p:tav>
                                        <p:tav tm="100000">
                                          <p:val>
                                            <p:strVal val="#ppt_h"/>
                                          </p:val>
                                        </p:tav>
                                      </p:tavLst>
                                    </p:anim>
                                    <p:animEffect transition="in" filter="fade">
                                      <p:cBhvr>
                                        <p:cTn id="27" dur="500"/>
                                        <p:tgtEl>
                                          <p:spTgt spid="11"/>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500" fill="hold"/>
                                        <p:tgtEl>
                                          <p:spTgt spid="14"/>
                                        </p:tgtEl>
                                        <p:attrNameLst>
                                          <p:attrName>ppt_w</p:attrName>
                                        </p:attrNameLst>
                                      </p:cBhvr>
                                      <p:tavLst>
                                        <p:tav tm="0">
                                          <p:val>
                                            <p:fltVal val="0"/>
                                          </p:val>
                                        </p:tav>
                                        <p:tav tm="100000">
                                          <p:val>
                                            <p:strVal val="#ppt_w"/>
                                          </p:val>
                                        </p:tav>
                                      </p:tavLst>
                                    </p:anim>
                                    <p:anim calcmode="lin" valueType="num">
                                      <p:cBhvr>
                                        <p:cTn id="38" dur="500" fill="hold"/>
                                        <p:tgtEl>
                                          <p:spTgt spid="14"/>
                                        </p:tgtEl>
                                        <p:attrNameLst>
                                          <p:attrName>ppt_h</p:attrName>
                                        </p:attrNameLst>
                                      </p:cBhvr>
                                      <p:tavLst>
                                        <p:tav tm="0">
                                          <p:val>
                                            <p:fltVal val="0"/>
                                          </p:val>
                                        </p:tav>
                                        <p:tav tm="100000">
                                          <p:val>
                                            <p:strVal val="#ppt_h"/>
                                          </p:val>
                                        </p:tav>
                                      </p:tavLst>
                                    </p:anim>
                                    <p:animEffect transition="in" filter="fade">
                                      <p:cBhvr>
                                        <p:cTn id="39" dur="500"/>
                                        <p:tgtEl>
                                          <p:spTgt spid="14"/>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500" fill="hold"/>
                                        <p:tgtEl>
                                          <p:spTgt spid="13"/>
                                        </p:tgtEl>
                                        <p:attrNameLst>
                                          <p:attrName>ppt_w</p:attrName>
                                        </p:attrNameLst>
                                      </p:cBhvr>
                                      <p:tavLst>
                                        <p:tav tm="0">
                                          <p:val>
                                            <p:fltVal val="0"/>
                                          </p:val>
                                        </p:tav>
                                        <p:tav tm="100000">
                                          <p:val>
                                            <p:strVal val="#ppt_w"/>
                                          </p:val>
                                        </p:tav>
                                      </p:tavLst>
                                    </p:anim>
                                    <p:anim calcmode="lin" valueType="num">
                                      <p:cBhvr>
                                        <p:cTn id="44" dur="500" fill="hold"/>
                                        <p:tgtEl>
                                          <p:spTgt spid="13"/>
                                        </p:tgtEl>
                                        <p:attrNameLst>
                                          <p:attrName>ppt_h</p:attrName>
                                        </p:attrNameLst>
                                      </p:cBhvr>
                                      <p:tavLst>
                                        <p:tav tm="0">
                                          <p:val>
                                            <p:fltVal val="0"/>
                                          </p:val>
                                        </p:tav>
                                        <p:tav tm="100000">
                                          <p:val>
                                            <p:strVal val="#ppt_h"/>
                                          </p:val>
                                        </p:tav>
                                      </p:tavLst>
                                    </p:anim>
                                    <p:animEffect transition="in" filter="fade">
                                      <p:cBhvr>
                                        <p:cTn id="4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4" grpId="0" animBg="1"/>
      <p:bldP spid="13" grpId="0"/>
      <p:bldP spid="14" grpId="0"/>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图片包含 户外, 雪花, 天空, 滑雪&#10;&#10;描述已自动生成"/>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2975197"/>
            <a:ext cx="12192000" cy="3882803"/>
          </a:xfrm>
          <a:prstGeom prst="rect">
            <a:avLst/>
          </a:prstGeom>
        </p:spPr>
      </p:pic>
      <p:sp>
        <p:nvSpPr>
          <p:cNvPr id="8" name="矩形 7"/>
          <p:cNvSpPr/>
          <p:nvPr/>
        </p:nvSpPr>
        <p:spPr>
          <a:xfrm>
            <a:off x="0" y="0"/>
            <a:ext cx="12192000" cy="6858000"/>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217572" y="165012"/>
            <a:ext cx="912695" cy="912695"/>
          </a:xfrm>
          <a:prstGeom prst="ellipse">
            <a:avLst/>
          </a:prstGeom>
        </p:spPr>
      </p:pic>
      <p:sp>
        <p:nvSpPr>
          <p:cNvPr id="9" name="文本框 8"/>
          <p:cNvSpPr txBox="1"/>
          <p:nvPr/>
        </p:nvSpPr>
        <p:spPr>
          <a:xfrm>
            <a:off x="613246" y="328972"/>
            <a:ext cx="121347" cy="584775"/>
          </a:xfrm>
          <a:prstGeom prst="rect">
            <a:avLst/>
          </a:prstGeom>
          <a:noFill/>
        </p:spPr>
        <p:txBody>
          <a:bodyPr wrap="square" rtlCol="0">
            <a:spAutoFit/>
          </a:bodyPr>
          <a:lstStyle/>
          <a:p>
            <a:pPr algn="ctr"/>
            <a:r>
              <a:rPr lang="zh-CN" altLang="en-US" sz="3200" b="1">
                <a:solidFill>
                  <a:schemeClr val="tx1">
                    <a:lumMod val="65000"/>
                    <a:lumOff val="35000"/>
                  </a:schemeClr>
                </a:solidFill>
                <a:latin typeface="字魂49号-逍遥行书" panose="00000500000000000000" pitchFamily="2" charset="-122"/>
                <a:ea typeface="字魂49号-逍遥行书" panose="00000500000000000000" pitchFamily="2" charset="-122"/>
              </a:rPr>
              <a:t>叁</a:t>
            </a:r>
            <a:endParaRPr lang="zh-CN" altLang="en-US" sz="3200" b="1" dirty="0">
              <a:solidFill>
                <a:schemeClr val="tx1">
                  <a:lumMod val="65000"/>
                  <a:lumOff val="35000"/>
                </a:schemeClr>
              </a:solidFill>
              <a:latin typeface="字魂49号-逍遥行书" panose="00000500000000000000" pitchFamily="2" charset="-122"/>
              <a:ea typeface="字魂49号-逍遥行书" panose="00000500000000000000" pitchFamily="2" charset="-122"/>
            </a:endParaRPr>
          </a:p>
        </p:txBody>
      </p:sp>
      <p:sp>
        <p:nvSpPr>
          <p:cNvPr id="10" name="文本框 9"/>
          <p:cNvSpPr txBox="1"/>
          <p:nvPr/>
        </p:nvSpPr>
        <p:spPr>
          <a:xfrm>
            <a:off x="1130267" y="298472"/>
            <a:ext cx="2255292" cy="584775"/>
          </a:xfrm>
          <a:prstGeom prst="rect">
            <a:avLst/>
          </a:prstGeom>
          <a:noFill/>
        </p:spPr>
        <p:txBody>
          <a:bodyPr wrap="square" rtlCol="0">
            <a:spAutoFit/>
          </a:bodyPr>
          <a:lstStyle/>
          <a:p>
            <a:r>
              <a:rPr lang="zh-CN" altLang="en-US" sz="3200" b="1" dirty="0">
                <a:solidFill>
                  <a:schemeClr val="tx1">
                    <a:lumMod val="50000"/>
                    <a:lumOff val="50000"/>
                  </a:schemeClr>
                </a:solidFill>
                <a:latin typeface="字魂49号-逍遥行书" panose="00000500000000000000" pitchFamily="2" charset="-122"/>
                <a:ea typeface="字魂49号-逍遥行书" panose="00000500000000000000" pitchFamily="2" charset="-122"/>
              </a:rPr>
              <a:t>古诗分享</a:t>
            </a:r>
          </a:p>
        </p:txBody>
      </p:sp>
      <p:pic>
        <p:nvPicPr>
          <p:cNvPr id="17" name="图片 16" descr="图片包含 动物, 鸟, 水鸟&#10;&#10;描述已自动生成"/>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06443" y="570180"/>
            <a:ext cx="2612482" cy="2612482"/>
          </a:xfrm>
          <a:prstGeom prst="rect">
            <a:avLst/>
          </a:prstGeom>
        </p:spPr>
      </p:pic>
      <p:sp>
        <p:nvSpPr>
          <p:cNvPr id="18" name="文本框 17"/>
          <p:cNvSpPr txBox="1"/>
          <p:nvPr/>
        </p:nvSpPr>
        <p:spPr>
          <a:xfrm>
            <a:off x="3385558" y="1917499"/>
            <a:ext cx="2255292" cy="400110"/>
          </a:xfrm>
          <a:prstGeom prst="rect">
            <a:avLst/>
          </a:prstGeom>
          <a:noFill/>
        </p:spPr>
        <p:txBody>
          <a:bodyPr wrap="square" rtlCol="0">
            <a:spAutoFit/>
          </a:bodyPr>
          <a:lstStyle/>
          <a:p>
            <a:r>
              <a:rPr lang="zh-CN" altLang="en-US" sz="2000" b="1" dirty="0">
                <a:solidFill>
                  <a:schemeClr val="tx1">
                    <a:lumMod val="65000"/>
                    <a:lumOff val="35000"/>
                  </a:schemeClr>
                </a:solidFill>
                <a:latin typeface="字魂49号-逍遥行书" panose="00000500000000000000" pitchFamily="2" charset="-122"/>
                <a:ea typeface="字魂49号-逍遥行书" panose="00000500000000000000" pitchFamily="2" charset="-122"/>
              </a:rPr>
              <a:t>输入标题</a:t>
            </a:r>
          </a:p>
        </p:txBody>
      </p:sp>
      <p:sp>
        <p:nvSpPr>
          <p:cNvPr id="19" name="文本框 18"/>
          <p:cNvSpPr txBox="1"/>
          <p:nvPr/>
        </p:nvSpPr>
        <p:spPr>
          <a:xfrm>
            <a:off x="3385558" y="2525074"/>
            <a:ext cx="2255293" cy="900246"/>
          </a:xfrm>
          <a:prstGeom prst="rect">
            <a:avLst/>
          </a:prstGeom>
          <a:noFill/>
        </p:spPr>
        <p:txBody>
          <a:bodyPr wrap="square" rtlCol="0">
            <a:spAutoFit/>
          </a:bodyPr>
          <a:lstStyle/>
          <a:p>
            <a:pPr>
              <a:lnSpc>
                <a:spcPct val="150000"/>
              </a:lnSpc>
            </a:pPr>
            <a:r>
              <a:rPr lang="zh-CN" altLang="en-US" sz="1200" dirty="0">
                <a:solidFill>
                  <a:schemeClr val="tx1">
                    <a:lumMod val="50000"/>
                    <a:lumOff val="50000"/>
                  </a:schemeClr>
                </a:solidFill>
                <a:latin typeface="字魂49号-逍遥行书" panose="00000500000000000000" pitchFamily="2" charset="-122"/>
                <a:ea typeface="字魂49号-逍遥行书" panose="00000500000000000000" pitchFamily="2" charset="-122"/>
              </a:rPr>
              <a:t>输入你需要的文本内容输入你需要的文本内容输入你需要的文本内容</a:t>
            </a:r>
          </a:p>
        </p:txBody>
      </p:sp>
      <p:sp>
        <p:nvSpPr>
          <p:cNvPr id="20" name="文本框 19"/>
          <p:cNvSpPr txBox="1"/>
          <p:nvPr/>
        </p:nvSpPr>
        <p:spPr>
          <a:xfrm>
            <a:off x="6408955" y="2525074"/>
            <a:ext cx="2255293" cy="900246"/>
          </a:xfrm>
          <a:prstGeom prst="rect">
            <a:avLst/>
          </a:prstGeom>
          <a:noFill/>
        </p:spPr>
        <p:txBody>
          <a:bodyPr wrap="square" rtlCol="0">
            <a:spAutoFit/>
          </a:bodyPr>
          <a:lstStyle/>
          <a:p>
            <a:pPr>
              <a:lnSpc>
                <a:spcPct val="150000"/>
              </a:lnSpc>
            </a:pPr>
            <a:r>
              <a:rPr lang="zh-CN" altLang="en-US" sz="1200" dirty="0">
                <a:solidFill>
                  <a:schemeClr val="tx1">
                    <a:lumMod val="50000"/>
                    <a:lumOff val="50000"/>
                  </a:schemeClr>
                </a:solidFill>
                <a:latin typeface="字魂49号-逍遥行书" panose="00000500000000000000" pitchFamily="2" charset="-122"/>
                <a:ea typeface="字魂49号-逍遥行书" panose="00000500000000000000" pitchFamily="2" charset="-122"/>
              </a:rPr>
              <a:t>输入你需要的文本内容输入你需要的文本内容输入你需要的文本内容</a:t>
            </a:r>
          </a:p>
        </p:txBody>
      </p:sp>
      <p:sp>
        <p:nvSpPr>
          <p:cNvPr id="21" name="文本框 20"/>
          <p:cNvSpPr txBox="1"/>
          <p:nvPr/>
        </p:nvSpPr>
        <p:spPr>
          <a:xfrm>
            <a:off x="3385558" y="3764976"/>
            <a:ext cx="2255293" cy="900246"/>
          </a:xfrm>
          <a:prstGeom prst="rect">
            <a:avLst/>
          </a:prstGeom>
          <a:noFill/>
        </p:spPr>
        <p:txBody>
          <a:bodyPr wrap="square" rtlCol="0">
            <a:spAutoFit/>
          </a:bodyPr>
          <a:lstStyle/>
          <a:p>
            <a:pPr>
              <a:lnSpc>
                <a:spcPct val="150000"/>
              </a:lnSpc>
            </a:pPr>
            <a:r>
              <a:rPr lang="zh-CN" altLang="en-US" sz="1200" dirty="0">
                <a:solidFill>
                  <a:schemeClr val="tx1">
                    <a:lumMod val="50000"/>
                    <a:lumOff val="50000"/>
                  </a:schemeClr>
                </a:solidFill>
                <a:latin typeface="字魂49号-逍遥行书" panose="00000500000000000000" pitchFamily="2" charset="-122"/>
                <a:ea typeface="字魂49号-逍遥行书" panose="00000500000000000000" pitchFamily="2" charset="-122"/>
              </a:rPr>
              <a:t>输入你需要的文本内容输入你需要的文本内容输入你需要的文本内容</a:t>
            </a:r>
          </a:p>
        </p:txBody>
      </p:sp>
      <p:sp>
        <p:nvSpPr>
          <p:cNvPr id="22" name="文本框 21"/>
          <p:cNvSpPr txBox="1"/>
          <p:nvPr/>
        </p:nvSpPr>
        <p:spPr>
          <a:xfrm>
            <a:off x="6408955" y="3764976"/>
            <a:ext cx="2255293" cy="900246"/>
          </a:xfrm>
          <a:prstGeom prst="rect">
            <a:avLst/>
          </a:prstGeom>
          <a:noFill/>
        </p:spPr>
        <p:txBody>
          <a:bodyPr wrap="square" rtlCol="0">
            <a:spAutoFit/>
          </a:bodyPr>
          <a:lstStyle/>
          <a:p>
            <a:pPr>
              <a:lnSpc>
                <a:spcPct val="150000"/>
              </a:lnSpc>
            </a:pPr>
            <a:r>
              <a:rPr lang="zh-CN" altLang="en-US" sz="1200" dirty="0">
                <a:solidFill>
                  <a:schemeClr val="tx1">
                    <a:lumMod val="50000"/>
                    <a:lumOff val="50000"/>
                  </a:schemeClr>
                </a:solidFill>
                <a:latin typeface="字魂49号-逍遥行书" panose="00000500000000000000" pitchFamily="2" charset="-122"/>
                <a:ea typeface="字魂49号-逍遥行书" panose="00000500000000000000" pitchFamily="2" charset="-122"/>
              </a:rPr>
              <a:t>输入你需要的文本内容输入你需要的文本内容输入你需要的文本内容</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7" y="5049671"/>
            <a:ext cx="12182426" cy="1808329"/>
          </a:xfrm>
          <a:prstGeom prst="rect">
            <a:avLst/>
          </a:prstGeom>
        </p:spPr>
      </p:pic>
      <p:sp>
        <p:nvSpPr>
          <p:cNvPr id="8" name="矩形 7"/>
          <p:cNvSpPr/>
          <p:nvPr/>
        </p:nvSpPr>
        <p:spPr>
          <a:xfrm>
            <a:off x="0" y="0"/>
            <a:ext cx="12192000" cy="6858000"/>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217572" y="165012"/>
            <a:ext cx="912695" cy="912695"/>
          </a:xfrm>
          <a:prstGeom prst="ellipse">
            <a:avLst/>
          </a:prstGeom>
        </p:spPr>
      </p:pic>
      <p:sp>
        <p:nvSpPr>
          <p:cNvPr id="9" name="文本框 8"/>
          <p:cNvSpPr txBox="1"/>
          <p:nvPr/>
        </p:nvSpPr>
        <p:spPr>
          <a:xfrm>
            <a:off x="613246" y="328972"/>
            <a:ext cx="121347" cy="584775"/>
          </a:xfrm>
          <a:prstGeom prst="rect">
            <a:avLst/>
          </a:prstGeom>
          <a:noFill/>
        </p:spPr>
        <p:txBody>
          <a:bodyPr wrap="square" rtlCol="0">
            <a:spAutoFit/>
          </a:bodyPr>
          <a:lstStyle/>
          <a:p>
            <a:pPr algn="ctr"/>
            <a:r>
              <a:rPr lang="zh-CN" altLang="en-US" sz="3200" b="1">
                <a:solidFill>
                  <a:schemeClr val="tx1">
                    <a:lumMod val="65000"/>
                    <a:lumOff val="35000"/>
                  </a:schemeClr>
                </a:solidFill>
                <a:latin typeface="字魂49号-逍遥行书" panose="00000500000000000000" pitchFamily="2" charset="-122"/>
                <a:ea typeface="字魂49号-逍遥行书" panose="00000500000000000000" pitchFamily="2" charset="-122"/>
              </a:rPr>
              <a:t>叁</a:t>
            </a:r>
            <a:endParaRPr lang="zh-CN" altLang="en-US" sz="3200" b="1" dirty="0">
              <a:solidFill>
                <a:schemeClr val="tx1">
                  <a:lumMod val="65000"/>
                  <a:lumOff val="35000"/>
                </a:schemeClr>
              </a:solidFill>
              <a:latin typeface="字魂49号-逍遥行书" panose="00000500000000000000" pitchFamily="2" charset="-122"/>
              <a:ea typeface="字魂49号-逍遥行书" panose="00000500000000000000" pitchFamily="2" charset="-122"/>
            </a:endParaRPr>
          </a:p>
        </p:txBody>
      </p:sp>
      <p:sp>
        <p:nvSpPr>
          <p:cNvPr id="10" name="文本框 9"/>
          <p:cNvSpPr txBox="1"/>
          <p:nvPr/>
        </p:nvSpPr>
        <p:spPr>
          <a:xfrm>
            <a:off x="1130267" y="312120"/>
            <a:ext cx="2255292" cy="584775"/>
          </a:xfrm>
          <a:prstGeom prst="rect">
            <a:avLst/>
          </a:prstGeom>
          <a:noFill/>
        </p:spPr>
        <p:txBody>
          <a:bodyPr wrap="square" rtlCol="0">
            <a:spAutoFit/>
          </a:bodyPr>
          <a:lstStyle/>
          <a:p>
            <a:r>
              <a:rPr lang="zh-CN" altLang="en-US" sz="3200" b="1" dirty="0">
                <a:solidFill>
                  <a:schemeClr val="tx1">
                    <a:lumMod val="50000"/>
                    <a:lumOff val="50000"/>
                  </a:schemeClr>
                </a:solidFill>
                <a:latin typeface="字魂49号-逍遥行书" panose="00000500000000000000" pitchFamily="2" charset="-122"/>
                <a:ea typeface="字魂49号-逍遥行书" panose="00000500000000000000" pitchFamily="2" charset="-122"/>
              </a:rPr>
              <a:t>古诗分享</a:t>
            </a:r>
          </a:p>
        </p:txBody>
      </p:sp>
      <p:sp>
        <p:nvSpPr>
          <p:cNvPr id="18" name="文本框 17"/>
          <p:cNvSpPr txBox="1"/>
          <p:nvPr/>
        </p:nvSpPr>
        <p:spPr>
          <a:xfrm>
            <a:off x="1577496" y="2464944"/>
            <a:ext cx="2308324" cy="2225847"/>
          </a:xfrm>
          <a:prstGeom prst="rect">
            <a:avLst/>
          </a:prstGeom>
          <a:noFill/>
        </p:spPr>
        <p:txBody>
          <a:bodyPr vert="eaVert" wrap="square" rtlCol="0">
            <a:spAutoFit/>
          </a:bodyPr>
          <a:lstStyle/>
          <a:p>
            <a:pPr>
              <a:lnSpc>
                <a:spcPct val="250000"/>
              </a:lnSpc>
            </a:pPr>
            <a:r>
              <a:rPr lang="zh-CN" altLang="en-US" sz="1200" dirty="0">
                <a:solidFill>
                  <a:schemeClr val="tx1">
                    <a:lumMod val="50000"/>
                    <a:lumOff val="50000"/>
                  </a:schemeClr>
                </a:solidFill>
                <a:latin typeface="字魂49号-逍遥行书" panose="00000500000000000000" pitchFamily="2" charset="-122"/>
                <a:ea typeface="字魂49号-逍遥行书" panose="00000500000000000000" pitchFamily="2" charset="-122"/>
              </a:rPr>
              <a:t>输入你需要的文本内容输入你需要的文本内容输入你需要的文本内容输入你需要的文本内容输入你需要的文本内容</a:t>
            </a:r>
          </a:p>
        </p:txBody>
      </p:sp>
      <p:sp>
        <p:nvSpPr>
          <p:cNvPr id="21" name="矩形 20"/>
          <p:cNvSpPr/>
          <p:nvPr/>
        </p:nvSpPr>
        <p:spPr>
          <a:xfrm>
            <a:off x="1456856" y="2360328"/>
            <a:ext cx="3151513" cy="2435079"/>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49号-逍遥行书" panose="00000500000000000000" pitchFamily="2" charset="-122"/>
              <a:ea typeface="字魂49号-逍遥行书" panose="00000500000000000000" pitchFamily="2" charset="-122"/>
            </a:endParaRPr>
          </a:p>
        </p:txBody>
      </p:sp>
      <p:pic>
        <p:nvPicPr>
          <p:cNvPr id="3" name="图片 2"/>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8402" t="21945" r="68539" b="8652"/>
          <a:stretch>
            <a:fillRect/>
          </a:stretch>
        </p:blipFill>
        <p:spPr>
          <a:xfrm>
            <a:off x="3352775" y="1151158"/>
            <a:ext cx="2511188" cy="3023178"/>
          </a:xfrm>
          <a:prstGeom prst="rect">
            <a:avLst/>
          </a:prstGeom>
        </p:spPr>
      </p:pic>
      <p:sp>
        <p:nvSpPr>
          <p:cNvPr id="22" name="文本框 21"/>
          <p:cNvSpPr txBox="1"/>
          <p:nvPr/>
        </p:nvSpPr>
        <p:spPr>
          <a:xfrm>
            <a:off x="7036653" y="2464944"/>
            <a:ext cx="2308324" cy="2225847"/>
          </a:xfrm>
          <a:prstGeom prst="rect">
            <a:avLst/>
          </a:prstGeom>
          <a:noFill/>
        </p:spPr>
        <p:txBody>
          <a:bodyPr vert="eaVert" wrap="square" rtlCol="0">
            <a:spAutoFit/>
          </a:bodyPr>
          <a:lstStyle/>
          <a:p>
            <a:pPr>
              <a:lnSpc>
                <a:spcPct val="250000"/>
              </a:lnSpc>
            </a:pPr>
            <a:r>
              <a:rPr lang="zh-CN" altLang="en-US" sz="1200" dirty="0">
                <a:solidFill>
                  <a:schemeClr val="tx1">
                    <a:lumMod val="50000"/>
                    <a:lumOff val="50000"/>
                  </a:schemeClr>
                </a:solidFill>
                <a:latin typeface="字魂49号-逍遥行书" panose="00000500000000000000" pitchFamily="2" charset="-122"/>
                <a:ea typeface="字魂49号-逍遥行书" panose="00000500000000000000" pitchFamily="2" charset="-122"/>
              </a:rPr>
              <a:t>输入你需要的文本内容输入你需要的文本内容输入你需要的文本内容输入你需要的文本内容输入你需要的文本内容</a:t>
            </a:r>
          </a:p>
        </p:txBody>
      </p:sp>
      <p:sp>
        <p:nvSpPr>
          <p:cNvPr id="23" name="矩形 22"/>
          <p:cNvSpPr/>
          <p:nvPr/>
        </p:nvSpPr>
        <p:spPr>
          <a:xfrm>
            <a:off x="6916013" y="2360328"/>
            <a:ext cx="3151513" cy="2435079"/>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49号-逍遥行书" panose="00000500000000000000" pitchFamily="2" charset="-122"/>
              <a:ea typeface="字魂49号-逍遥行书" panose="00000500000000000000" pitchFamily="2" charset="-122"/>
            </a:endParaRPr>
          </a:p>
        </p:txBody>
      </p:sp>
      <p:pic>
        <p:nvPicPr>
          <p:cNvPr id="24" name="图片 23"/>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8402" t="21945" r="68539" b="8652"/>
          <a:stretch>
            <a:fillRect/>
          </a:stretch>
        </p:blipFill>
        <p:spPr>
          <a:xfrm>
            <a:off x="8811932" y="1151158"/>
            <a:ext cx="2511188" cy="302317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500"/>
                                        <p:tgtEl>
                                          <p:spTgt spid="24"/>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p:cTn id="15" dur="500" fill="hold"/>
                                        <p:tgtEl>
                                          <p:spTgt spid="21"/>
                                        </p:tgtEl>
                                        <p:attrNameLst>
                                          <p:attrName>ppt_w</p:attrName>
                                        </p:attrNameLst>
                                      </p:cBhvr>
                                      <p:tavLst>
                                        <p:tav tm="0">
                                          <p:val>
                                            <p:fltVal val="0"/>
                                          </p:val>
                                        </p:tav>
                                        <p:tav tm="100000">
                                          <p:val>
                                            <p:strVal val="#ppt_w"/>
                                          </p:val>
                                        </p:tav>
                                      </p:tavLst>
                                    </p:anim>
                                    <p:anim calcmode="lin" valueType="num">
                                      <p:cBhvr>
                                        <p:cTn id="16" dur="500" fill="hold"/>
                                        <p:tgtEl>
                                          <p:spTgt spid="21"/>
                                        </p:tgtEl>
                                        <p:attrNameLst>
                                          <p:attrName>ppt_h</p:attrName>
                                        </p:attrNameLst>
                                      </p:cBhvr>
                                      <p:tavLst>
                                        <p:tav tm="0">
                                          <p:val>
                                            <p:fltVal val="0"/>
                                          </p:val>
                                        </p:tav>
                                        <p:tav tm="100000">
                                          <p:val>
                                            <p:strVal val="#ppt_h"/>
                                          </p:val>
                                        </p:tav>
                                      </p:tavLst>
                                    </p:anim>
                                    <p:animEffect transition="in" filter="fade">
                                      <p:cBhvr>
                                        <p:cTn id="17" dur="500"/>
                                        <p:tgtEl>
                                          <p:spTgt spid="21"/>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p:cTn id="21" dur="500" fill="hold"/>
                                        <p:tgtEl>
                                          <p:spTgt spid="18"/>
                                        </p:tgtEl>
                                        <p:attrNameLst>
                                          <p:attrName>ppt_w</p:attrName>
                                        </p:attrNameLst>
                                      </p:cBhvr>
                                      <p:tavLst>
                                        <p:tav tm="0">
                                          <p:val>
                                            <p:fltVal val="0"/>
                                          </p:val>
                                        </p:tav>
                                        <p:tav tm="100000">
                                          <p:val>
                                            <p:strVal val="#ppt_w"/>
                                          </p:val>
                                        </p:tav>
                                      </p:tavLst>
                                    </p:anim>
                                    <p:anim calcmode="lin" valueType="num">
                                      <p:cBhvr>
                                        <p:cTn id="22" dur="500" fill="hold"/>
                                        <p:tgtEl>
                                          <p:spTgt spid="18"/>
                                        </p:tgtEl>
                                        <p:attrNameLst>
                                          <p:attrName>ppt_h</p:attrName>
                                        </p:attrNameLst>
                                      </p:cBhvr>
                                      <p:tavLst>
                                        <p:tav tm="0">
                                          <p:val>
                                            <p:fltVal val="0"/>
                                          </p:val>
                                        </p:tav>
                                        <p:tav tm="100000">
                                          <p:val>
                                            <p:strVal val="#ppt_h"/>
                                          </p:val>
                                        </p:tav>
                                      </p:tavLst>
                                    </p:anim>
                                    <p:animEffect transition="in" filter="fade">
                                      <p:cBhvr>
                                        <p:cTn id="23" dur="500"/>
                                        <p:tgtEl>
                                          <p:spTgt spid="18"/>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1" grpId="0" animBg="1"/>
      <p:bldP spid="22" grpId="0"/>
      <p:bldP spid="2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7" y="5049671"/>
            <a:ext cx="12182426" cy="1808329"/>
          </a:xfrm>
          <a:prstGeom prst="rect">
            <a:avLst/>
          </a:prstGeom>
        </p:spPr>
      </p:pic>
      <p:sp>
        <p:nvSpPr>
          <p:cNvPr id="8" name="矩形 7"/>
          <p:cNvSpPr/>
          <p:nvPr/>
        </p:nvSpPr>
        <p:spPr>
          <a:xfrm>
            <a:off x="0" y="0"/>
            <a:ext cx="12192000" cy="6858000"/>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49号-逍遥行书" panose="00000500000000000000" pitchFamily="2" charset="-122"/>
              <a:ea typeface="字魂49号-逍遥行书" panose="00000500000000000000" pitchFamily="2" charset="-122"/>
            </a:endParaRPr>
          </a:p>
        </p:txBody>
      </p:sp>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3318111" y="512834"/>
            <a:ext cx="5555777" cy="5555777"/>
          </a:xfrm>
          <a:prstGeom prst="ellipse">
            <a:avLst/>
          </a:prstGeom>
        </p:spPr>
      </p:pic>
      <p:sp>
        <p:nvSpPr>
          <p:cNvPr id="9" name="文本框 8"/>
          <p:cNvSpPr txBox="1"/>
          <p:nvPr/>
        </p:nvSpPr>
        <p:spPr>
          <a:xfrm>
            <a:off x="6670244" y="2629002"/>
            <a:ext cx="738664" cy="1323439"/>
          </a:xfrm>
          <a:prstGeom prst="rect">
            <a:avLst/>
          </a:prstGeom>
          <a:noFill/>
        </p:spPr>
        <p:txBody>
          <a:bodyPr wrap="square" rtlCol="0">
            <a:spAutoFit/>
          </a:bodyPr>
          <a:lstStyle/>
          <a:p>
            <a:pPr algn="ctr"/>
            <a:r>
              <a:rPr lang="zh-CN" altLang="en-US" sz="8000" b="1" dirty="0">
                <a:solidFill>
                  <a:schemeClr val="tx1">
                    <a:lumMod val="65000"/>
                    <a:lumOff val="35000"/>
                  </a:schemeClr>
                </a:solidFill>
                <a:latin typeface="字魂49号-逍遥行书" panose="00000500000000000000" pitchFamily="2" charset="-122"/>
                <a:ea typeface="字魂49号-逍遥行书" panose="00000500000000000000" pitchFamily="2" charset="-122"/>
              </a:rPr>
              <a:t>肆</a:t>
            </a:r>
          </a:p>
        </p:txBody>
      </p:sp>
      <p:sp>
        <p:nvSpPr>
          <p:cNvPr id="10" name="文本框 9"/>
          <p:cNvSpPr txBox="1"/>
          <p:nvPr/>
        </p:nvSpPr>
        <p:spPr>
          <a:xfrm>
            <a:off x="5107490" y="1988430"/>
            <a:ext cx="738664" cy="2604582"/>
          </a:xfrm>
          <a:prstGeom prst="rect">
            <a:avLst/>
          </a:prstGeom>
          <a:noFill/>
        </p:spPr>
        <p:txBody>
          <a:bodyPr vert="eaVert" wrap="square" rtlCol="0">
            <a:spAutoFit/>
          </a:bodyPr>
          <a:lstStyle/>
          <a:p>
            <a:pPr algn="ctr">
              <a:lnSpc>
                <a:spcPct val="150000"/>
              </a:lnSpc>
            </a:pPr>
            <a:r>
              <a:rPr lang="zh-CN" altLang="en-US" sz="1200" dirty="0">
                <a:solidFill>
                  <a:schemeClr val="tx1">
                    <a:lumMod val="50000"/>
                    <a:lumOff val="50000"/>
                  </a:schemeClr>
                </a:solidFill>
                <a:latin typeface="字魂49号-逍遥行书" panose="00000500000000000000" pitchFamily="2" charset="-122"/>
                <a:ea typeface="字魂49号-逍遥行书" panose="00000500000000000000" pitchFamily="2" charset="-122"/>
              </a:rPr>
              <a:t>输入你需要的文本内容输入你需要的文本内容输入你需要的文本内容</a:t>
            </a:r>
          </a:p>
        </p:txBody>
      </p:sp>
      <p:sp>
        <p:nvSpPr>
          <p:cNvPr id="11" name="文本框 10"/>
          <p:cNvSpPr txBox="1"/>
          <p:nvPr/>
        </p:nvSpPr>
        <p:spPr>
          <a:xfrm>
            <a:off x="5728983" y="1935264"/>
            <a:ext cx="1200329" cy="2710915"/>
          </a:xfrm>
          <a:prstGeom prst="rect">
            <a:avLst/>
          </a:prstGeom>
          <a:noFill/>
        </p:spPr>
        <p:txBody>
          <a:bodyPr vert="eaVert" wrap="square" rtlCol="0">
            <a:spAutoFit/>
          </a:bodyPr>
          <a:lstStyle/>
          <a:p>
            <a:pPr algn="ctr">
              <a:lnSpc>
                <a:spcPct val="150000"/>
              </a:lnSpc>
            </a:pPr>
            <a:r>
              <a:rPr lang="zh-CN" altLang="en-US" sz="4400" b="1" dirty="0">
                <a:solidFill>
                  <a:schemeClr val="tx1">
                    <a:lumMod val="50000"/>
                    <a:lumOff val="50000"/>
                  </a:schemeClr>
                </a:solidFill>
                <a:latin typeface="字魂49号-逍遥行书" panose="00000500000000000000" pitchFamily="2" charset="-122"/>
                <a:ea typeface="字魂49号-逍遥行书" panose="00000500000000000000" pitchFamily="2" charset="-122"/>
              </a:rPr>
              <a:t>古诗赏析</a:t>
            </a:r>
          </a:p>
        </p:txBody>
      </p:sp>
      <p:pic>
        <p:nvPicPr>
          <p:cNvPr id="12" name="图片 11" descr="图片包含 动物, 鸟, 水鸟&#10;&#10;描述已自动生成"/>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63596" y="1935264"/>
            <a:ext cx="2253636" cy="225363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par>
                          <p:cTn id="11" fill="hold">
                            <p:stCondLst>
                              <p:cond delay="1000"/>
                            </p:stCondLst>
                            <p:childTnLst>
                              <p:par>
                                <p:cTn id="12" presetID="31"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1000" fill="hold"/>
                                        <p:tgtEl>
                                          <p:spTgt spid="9"/>
                                        </p:tgtEl>
                                        <p:attrNameLst>
                                          <p:attrName>ppt_w</p:attrName>
                                        </p:attrNameLst>
                                      </p:cBhvr>
                                      <p:tavLst>
                                        <p:tav tm="0">
                                          <p:val>
                                            <p:fltVal val="0"/>
                                          </p:val>
                                        </p:tav>
                                        <p:tav tm="100000">
                                          <p:val>
                                            <p:strVal val="#ppt_w"/>
                                          </p:val>
                                        </p:tav>
                                      </p:tavLst>
                                    </p:anim>
                                    <p:anim calcmode="lin" valueType="num">
                                      <p:cBhvr>
                                        <p:cTn id="15" dur="1000" fill="hold"/>
                                        <p:tgtEl>
                                          <p:spTgt spid="9"/>
                                        </p:tgtEl>
                                        <p:attrNameLst>
                                          <p:attrName>ppt_h</p:attrName>
                                        </p:attrNameLst>
                                      </p:cBhvr>
                                      <p:tavLst>
                                        <p:tav tm="0">
                                          <p:val>
                                            <p:fltVal val="0"/>
                                          </p:val>
                                        </p:tav>
                                        <p:tav tm="100000">
                                          <p:val>
                                            <p:strVal val="#ppt_h"/>
                                          </p:val>
                                        </p:tav>
                                      </p:tavLst>
                                    </p:anim>
                                    <p:anim calcmode="lin" valueType="num">
                                      <p:cBhvr>
                                        <p:cTn id="16" dur="1000" fill="hold"/>
                                        <p:tgtEl>
                                          <p:spTgt spid="9"/>
                                        </p:tgtEl>
                                        <p:attrNameLst>
                                          <p:attrName>style.rotation</p:attrName>
                                        </p:attrNameLst>
                                      </p:cBhvr>
                                      <p:tavLst>
                                        <p:tav tm="0">
                                          <p:val>
                                            <p:fltVal val="90"/>
                                          </p:val>
                                        </p:tav>
                                        <p:tav tm="100000">
                                          <p:val>
                                            <p:fltVal val="0"/>
                                          </p:val>
                                        </p:tav>
                                      </p:tavLst>
                                    </p:anim>
                                    <p:animEffect transition="in" filter="fade">
                                      <p:cBhvr>
                                        <p:cTn id="17" dur="1000"/>
                                        <p:tgtEl>
                                          <p:spTgt spid="9"/>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1000" fill="hold"/>
                                        <p:tgtEl>
                                          <p:spTgt spid="11"/>
                                        </p:tgtEl>
                                        <p:attrNameLst>
                                          <p:attrName>ppt_w</p:attrName>
                                        </p:attrNameLst>
                                      </p:cBhvr>
                                      <p:tavLst>
                                        <p:tav tm="0">
                                          <p:val>
                                            <p:fltVal val="0"/>
                                          </p:val>
                                        </p:tav>
                                        <p:tav tm="100000">
                                          <p:val>
                                            <p:strVal val="#ppt_w"/>
                                          </p:val>
                                        </p:tav>
                                      </p:tavLst>
                                    </p:anim>
                                    <p:anim calcmode="lin" valueType="num">
                                      <p:cBhvr>
                                        <p:cTn id="22" dur="1000" fill="hold"/>
                                        <p:tgtEl>
                                          <p:spTgt spid="11"/>
                                        </p:tgtEl>
                                        <p:attrNameLst>
                                          <p:attrName>ppt_h</p:attrName>
                                        </p:attrNameLst>
                                      </p:cBhvr>
                                      <p:tavLst>
                                        <p:tav tm="0">
                                          <p:val>
                                            <p:fltVal val="0"/>
                                          </p:val>
                                        </p:tav>
                                        <p:tav tm="100000">
                                          <p:val>
                                            <p:strVal val="#ppt_h"/>
                                          </p:val>
                                        </p:tav>
                                      </p:tavLst>
                                    </p:anim>
                                    <p:anim calcmode="lin" valueType="num">
                                      <p:cBhvr>
                                        <p:cTn id="23" dur="1000" fill="hold"/>
                                        <p:tgtEl>
                                          <p:spTgt spid="11"/>
                                        </p:tgtEl>
                                        <p:attrNameLst>
                                          <p:attrName>style.rotation</p:attrName>
                                        </p:attrNameLst>
                                      </p:cBhvr>
                                      <p:tavLst>
                                        <p:tav tm="0">
                                          <p:val>
                                            <p:fltVal val="90"/>
                                          </p:val>
                                        </p:tav>
                                        <p:tav tm="100000">
                                          <p:val>
                                            <p:fltVal val="0"/>
                                          </p:val>
                                        </p:tav>
                                      </p:tavLst>
                                    </p:anim>
                                    <p:animEffect transition="in" filter="fade">
                                      <p:cBhvr>
                                        <p:cTn id="24" dur="1000"/>
                                        <p:tgtEl>
                                          <p:spTgt spid="11"/>
                                        </p:tgtEl>
                                      </p:cBhvr>
                                    </p:animEffect>
                                  </p:childTnLst>
                                </p:cTn>
                              </p:par>
                            </p:childTnLst>
                          </p:cTn>
                        </p:par>
                        <p:par>
                          <p:cTn id="25" fill="hold">
                            <p:stCondLst>
                              <p:cond delay="3000"/>
                            </p:stCondLst>
                            <p:childTnLst>
                              <p:par>
                                <p:cTn id="26" presetID="31"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1000" fill="hold"/>
                                        <p:tgtEl>
                                          <p:spTgt spid="10"/>
                                        </p:tgtEl>
                                        <p:attrNameLst>
                                          <p:attrName>ppt_w</p:attrName>
                                        </p:attrNameLst>
                                      </p:cBhvr>
                                      <p:tavLst>
                                        <p:tav tm="0">
                                          <p:val>
                                            <p:fltVal val="0"/>
                                          </p:val>
                                        </p:tav>
                                        <p:tav tm="100000">
                                          <p:val>
                                            <p:strVal val="#ppt_w"/>
                                          </p:val>
                                        </p:tav>
                                      </p:tavLst>
                                    </p:anim>
                                    <p:anim calcmode="lin" valueType="num">
                                      <p:cBhvr>
                                        <p:cTn id="29" dur="1000" fill="hold"/>
                                        <p:tgtEl>
                                          <p:spTgt spid="10"/>
                                        </p:tgtEl>
                                        <p:attrNameLst>
                                          <p:attrName>ppt_h</p:attrName>
                                        </p:attrNameLst>
                                      </p:cBhvr>
                                      <p:tavLst>
                                        <p:tav tm="0">
                                          <p:val>
                                            <p:fltVal val="0"/>
                                          </p:val>
                                        </p:tav>
                                        <p:tav tm="100000">
                                          <p:val>
                                            <p:strVal val="#ppt_h"/>
                                          </p:val>
                                        </p:tav>
                                      </p:tavLst>
                                    </p:anim>
                                    <p:anim calcmode="lin" valueType="num">
                                      <p:cBhvr>
                                        <p:cTn id="30" dur="1000" fill="hold"/>
                                        <p:tgtEl>
                                          <p:spTgt spid="10"/>
                                        </p:tgtEl>
                                        <p:attrNameLst>
                                          <p:attrName>style.rotation</p:attrName>
                                        </p:attrNameLst>
                                      </p:cBhvr>
                                      <p:tavLst>
                                        <p:tav tm="0">
                                          <p:val>
                                            <p:fltVal val="90"/>
                                          </p:val>
                                        </p:tav>
                                        <p:tav tm="100000">
                                          <p:val>
                                            <p:fltVal val="0"/>
                                          </p:val>
                                        </p:tav>
                                      </p:tavLst>
                                    </p:anim>
                                    <p:animEffect transition="in" filter="fade">
                                      <p:cBhvr>
                                        <p:cTn id="31"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0"/>
            <a:ext cx="12192000" cy="6858000"/>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217572" y="165012"/>
            <a:ext cx="912695" cy="912695"/>
          </a:xfrm>
          <a:prstGeom prst="ellipse">
            <a:avLst/>
          </a:prstGeom>
        </p:spPr>
      </p:pic>
      <p:sp>
        <p:nvSpPr>
          <p:cNvPr id="9" name="文本框 8"/>
          <p:cNvSpPr txBox="1"/>
          <p:nvPr/>
        </p:nvSpPr>
        <p:spPr>
          <a:xfrm>
            <a:off x="613246" y="328972"/>
            <a:ext cx="121347" cy="584775"/>
          </a:xfrm>
          <a:prstGeom prst="rect">
            <a:avLst/>
          </a:prstGeom>
          <a:noFill/>
        </p:spPr>
        <p:txBody>
          <a:bodyPr wrap="square" rtlCol="0">
            <a:spAutoFit/>
          </a:bodyPr>
          <a:lstStyle/>
          <a:p>
            <a:pPr algn="ctr"/>
            <a:r>
              <a:rPr lang="zh-CN" altLang="en-US" sz="3200" b="1">
                <a:solidFill>
                  <a:schemeClr val="tx1">
                    <a:lumMod val="65000"/>
                    <a:lumOff val="35000"/>
                  </a:schemeClr>
                </a:solidFill>
                <a:latin typeface="字魂49号-逍遥行书" panose="00000500000000000000" pitchFamily="2" charset="-122"/>
                <a:ea typeface="字魂49号-逍遥行书" panose="00000500000000000000" pitchFamily="2" charset="-122"/>
              </a:rPr>
              <a:t>肆</a:t>
            </a:r>
            <a:endParaRPr lang="zh-CN" altLang="en-US" sz="3200" b="1" dirty="0">
              <a:solidFill>
                <a:schemeClr val="tx1">
                  <a:lumMod val="65000"/>
                  <a:lumOff val="35000"/>
                </a:schemeClr>
              </a:solidFill>
              <a:latin typeface="字魂49号-逍遥行书" panose="00000500000000000000" pitchFamily="2" charset="-122"/>
              <a:ea typeface="字魂49号-逍遥行书" panose="00000500000000000000" pitchFamily="2" charset="-122"/>
            </a:endParaRPr>
          </a:p>
        </p:txBody>
      </p:sp>
      <p:sp>
        <p:nvSpPr>
          <p:cNvPr id="10" name="文本框 9"/>
          <p:cNvSpPr txBox="1"/>
          <p:nvPr/>
        </p:nvSpPr>
        <p:spPr>
          <a:xfrm>
            <a:off x="1130267" y="298472"/>
            <a:ext cx="2255292" cy="584775"/>
          </a:xfrm>
          <a:prstGeom prst="rect">
            <a:avLst/>
          </a:prstGeom>
          <a:noFill/>
        </p:spPr>
        <p:txBody>
          <a:bodyPr wrap="square" rtlCol="0">
            <a:spAutoFit/>
          </a:bodyPr>
          <a:lstStyle/>
          <a:p>
            <a:r>
              <a:rPr lang="zh-CN" altLang="en-US" sz="3200" b="1" dirty="0">
                <a:solidFill>
                  <a:schemeClr val="tx1">
                    <a:lumMod val="50000"/>
                    <a:lumOff val="50000"/>
                  </a:schemeClr>
                </a:solidFill>
                <a:latin typeface="字魂49号-逍遥行书" panose="00000500000000000000" pitchFamily="2" charset="-122"/>
                <a:ea typeface="字魂49号-逍遥行书" panose="00000500000000000000" pitchFamily="2" charset="-122"/>
              </a:rPr>
              <a:t>古诗起源</a:t>
            </a:r>
          </a:p>
        </p:txBody>
      </p:sp>
      <p:sp>
        <p:nvSpPr>
          <p:cNvPr id="5" name="矩形 4"/>
          <p:cNvSpPr/>
          <p:nvPr/>
        </p:nvSpPr>
        <p:spPr>
          <a:xfrm>
            <a:off x="1501254" y="2265528"/>
            <a:ext cx="8147714" cy="3234520"/>
          </a:xfrm>
          <a:prstGeom prst="rect">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86854" y="0"/>
            <a:ext cx="3638408" cy="6313888"/>
          </a:xfrm>
          <a:prstGeom prst="rect">
            <a:avLst/>
          </a:prstGeom>
        </p:spPr>
      </p:pic>
      <p:sp>
        <p:nvSpPr>
          <p:cNvPr id="19" name="文本框 18"/>
          <p:cNvSpPr txBox="1"/>
          <p:nvPr/>
        </p:nvSpPr>
        <p:spPr>
          <a:xfrm>
            <a:off x="1747234" y="2872501"/>
            <a:ext cx="2255292" cy="461665"/>
          </a:xfrm>
          <a:prstGeom prst="rect">
            <a:avLst/>
          </a:prstGeom>
          <a:noFill/>
        </p:spPr>
        <p:txBody>
          <a:bodyPr wrap="square" rtlCol="0">
            <a:spAutoFit/>
          </a:bodyPr>
          <a:lstStyle/>
          <a:p>
            <a:r>
              <a:rPr lang="zh-CN" altLang="en-US" sz="2400" b="1" dirty="0">
                <a:solidFill>
                  <a:schemeClr val="tx1">
                    <a:lumMod val="65000"/>
                    <a:lumOff val="35000"/>
                  </a:schemeClr>
                </a:solidFill>
                <a:latin typeface="字魂49号-逍遥行书" panose="00000500000000000000" pitchFamily="2" charset="-122"/>
                <a:ea typeface="字魂49号-逍遥行书" panose="00000500000000000000" pitchFamily="2" charset="-122"/>
              </a:rPr>
              <a:t>输入标题</a:t>
            </a:r>
          </a:p>
        </p:txBody>
      </p:sp>
      <p:sp>
        <p:nvSpPr>
          <p:cNvPr id="20" name="文本框 19"/>
          <p:cNvSpPr txBox="1"/>
          <p:nvPr/>
        </p:nvSpPr>
        <p:spPr>
          <a:xfrm>
            <a:off x="1747234" y="3630900"/>
            <a:ext cx="6363771" cy="1320361"/>
          </a:xfrm>
          <a:prstGeom prst="rect">
            <a:avLst/>
          </a:prstGeom>
          <a:noFill/>
        </p:spPr>
        <p:txBody>
          <a:bodyPr wrap="square" rtlCol="0">
            <a:spAutoFit/>
          </a:bodyPr>
          <a:lstStyle/>
          <a:p>
            <a:pPr>
              <a:lnSpc>
                <a:spcPct val="200000"/>
              </a:lnSpc>
            </a:pPr>
            <a:r>
              <a:rPr lang="zh-CN" altLang="en-US" sz="1400" dirty="0">
                <a:solidFill>
                  <a:schemeClr val="tx1">
                    <a:lumMod val="50000"/>
                    <a:lumOff val="50000"/>
                  </a:schemeClr>
                </a:solidFill>
                <a:latin typeface="字魂49号-逍遥行书" panose="00000500000000000000" pitchFamily="2" charset="-122"/>
                <a:ea typeface="字魂49号-逍遥行书" panose="00000500000000000000" pitchFamily="2" charset="-122"/>
              </a:rPr>
              <a:t>输入你需要的文本内容输入你需要的文本内容输入你需要的文本内容输入你需要的文本内容输入你需要的文本内容输入你需要的文本内容输入你需要的文本内容输入你需要的文本内容</a:t>
            </a:r>
          </a:p>
        </p:txBody>
      </p:sp>
      <p:pic>
        <p:nvPicPr>
          <p:cNvPr id="8" name="图片 7" descr="图片包含 雨伞, 配件, 打开, 户外&#10;&#10;描述已自动生成"/>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88484" y="2666649"/>
            <a:ext cx="964251" cy="96425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1000"/>
                                        <p:tgtEl>
                                          <p:spTgt spid="19"/>
                                        </p:tgtEl>
                                      </p:cBhvr>
                                    </p:animEffect>
                                    <p:anim calcmode="lin" valueType="num">
                                      <p:cBhvr>
                                        <p:cTn id="20" dur="1000" fill="hold"/>
                                        <p:tgtEl>
                                          <p:spTgt spid="19"/>
                                        </p:tgtEl>
                                        <p:attrNameLst>
                                          <p:attrName>ppt_x</p:attrName>
                                        </p:attrNameLst>
                                      </p:cBhvr>
                                      <p:tavLst>
                                        <p:tav tm="0">
                                          <p:val>
                                            <p:strVal val="#ppt_x"/>
                                          </p:val>
                                        </p:tav>
                                        <p:tav tm="100000">
                                          <p:val>
                                            <p:strVal val="#ppt_x"/>
                                          </p:val>
                                        </p:tav>
                                      </p:tavLst>
                                    </p:anim>
                                    <p:anim calcmode="lin" valueType="num">
                                      <p:cBhvr>
                                        <p:cTn id="21" dur="1000" fill="hold"/>
                                        <p:tgtEl>
                                          <p:spTgt spid="19"/>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9"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7" y="5049671"/>
            <a:ext cx="12182426" cy="1808329"/>
          </a:xfrm>
          <a:prstGeom prst="rect">
            <a:avLst/>
          </a:prstGeom>
        </p:spPr>
      </p:pic>
      <p:sp>
        <p:nvSpPr>
          <p:cNvPr id="8" name="矩形 7"/>
          <p:cNvSpPr/>
          <p:nvPr/>
        </p:nvSpPr>
        <p:spPr>
          <a:xfrm>
            <a:off x="0" y="-226318"/>
            <a:ext cx="12192000" cy="7084318"/>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1" name="组合 20"/>
          <p:cNvGrpSpPr/>
          <p:nvPr/>
        </p:nvGrpSpPr>
        <p:grpSpPr>
          <a:xfrm>
            <a:off x="7396518" y="1259494"/>
            <a:ext cx="3613244" cy="3613244"/>
            <a:chOff x="7396518" y="1259494"/>
            <a:chExt cx="3613244" cy="3613244"/>
          </a:xfrm>
        </p:grpSpPr>
        <p:pic>
          <p:nvPicPr>
            <p:cNvPr id="7" name="图片 6"/>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396518" y="1259494"/>
              <a:ext cx="3613244" cy="3613244"/>
            </a:xfrm>
            <a:prstGeom prst="rect">
              <a:avLst/>
            </a:prstGeom>
          </p:spPr>
        </p:pic>
        <p:sp>
          <p:nvSpPr>
            <p:cNvPr id="9" name="椭圆 8"/>
            <p:cNvSpPr/>
            <p:nvPr/>
          </p:nvSpPr>
          <p:spPr>
            <a:xfrm>
              <a:off x="7406754" y="1269730"/>
              <a:ext cx="3592773" cy="359277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8513929" y="1542622"/>
              <a:ext cx="1378423" cy="3046988"/>
            </a:xfrm>
            <a:prstGeom prst="rect">
              <a:avLst/>
            </a:prstGeom>
            <a:noFill/>
          </p:spPr>
          <p:txBody>
            <a:bodyPr wrap="square" rtlCol="0">
              <a:spAutoFit/>
            </a:bodyPr>
            <a:lstStyle/>
            <a:p>
              <a:r>
                <a:rPr lang="zh-CN" altLang="en-US" sz="9600" b="1" dirty="0">
                  <a:solidFill>
                    <a:schemeClr val="tx1">
                      <a:lumMod val="65000"/>
                      <a:lumOff val="35000"/>
                    </a:schemeClr>
                  </a:solidFill>
                  <a:latin typeface="字魂49号-逍遥行书" panose="00000500000000000000" pitchFamily="2" charset="-122"/>
                  <a:ea typeface="字魂49号-逍遥行书" panose="00000500000000000000" pitchFamily="2" charset="-122"/>
                </a:rPr>
                <a:t>目录</a:t>
              </a:r>
            </a:p>
          </p:txBody>
        </p:sp>
      </p:grpSp>
      <p:grpSp>
        <p:nvGrpSpPr>
          <p:cNvPr id="2" name="组合 1"/>
          <p:cNvGrpSpPr/>
          <p:nvPr/>
        </p:nvGrpSpPr>
        <p:grpSpPr>
          <a:xfrm>
            <a:off x="994870" y="832473"/>
            <a:ext cx="6237024" cy="854041"/>
            <a:chOff x="1090404" y="1126281"/>
            <a:chExt cx="6237024" cy="854041"/>
          </a:xfrm>
        </p:grpSpPr>
        <p:pic>
          <p:nvPicPr>
            <p:cNvPr id="12" name="图片 11"/>
            <p:cNvPicPr>
              <a:picLocks noChangeAspect="1"/>
            </p:cNvPicPr>
            <p:nvPr/>
          </p:nvPicPr>
          <p:blipFill rotWithShape="1">
            <a:blip r:embed="rId5" cstate="print">
              <a:extLst>
                <a:ext uri="{28A0092B-C50C-407E-A947-70E740481C1C}">
                  <a14:useLocalDpi xmlns:a14="http://schemas.microsoft.com/office/drawing/2010/main" val="0"/>
                </a:ext>
              </a:extLst>
            </a:blip>
            <a:srcRect l="9387" t="28159" r="8225" b="32835"/>
            <a:stretch>
              <a:fillRect/>
            </a:stretch>
          </p:blipFill>
          <p:spPr>
            <a:xfrm>
              <a:off x="1090404" y="1300501"/>
              <a:ext cx="914400" cy="432905"/>
            </a:xfrm>
            <a:prstGeom prst="rect">
              <a:avLst/>
            </a:prstGeom>
          </p:spPr>
        </p:pic>
        <p:sp>
          <p:nvSpPr>
            <p:cNvPr id="13" name="文本框 12"/>
            <p:cNvSpPr txBox="1"/>
            <p:nvPr/>
          </p:nvSpPr>
          <p:spPr>
            <a:xfrm>
              <a:off x="2015039" y="1126281"/>
              <a:ext cx="2255292" cy="523220"/>
            </a:xfrm>
            <a:prstGeom prst="rect">
              <a:avLst/>
            </a:prstGeom>
            <a:noFill/>
          </p:spPr>
          <p:txBody>
            <a:bodyPr wrap="square" rtlCol="0">
              <a:spAutoFit/>
            </a:bodyPr>
            <a:lstStyle/>
            <a:p>
              <a:r>
                <a:rPr lang="zh-CN" altLang="en-US" sz="2800" b="1" dirty="0">
                  <a:solidFill>
                    <a:schemeClr val="tx1">
                      <a:lumMod val="65000"/>
                      <a:lumOff val="35000"/>
                    </a:schemeClr>
                  </a:solidFill>
                  <a:latin typeface="字魂49号-逍遥行书" panose="00000500000000000000" pitchFamily="2" charset="-122"/>
                  <a:ea typeface="字魂49号-逍遥行书" panose="00000500000000000000" pitchFamily="2" charset="-122"/>
                </a:rPr>
                <a:t>古诗起源</a:t>
              </a:r>
            </a:p>
          </p:txBody>
        </p:sp>
        <p:sp>
          <p:nvSpPr>
            <p:cNvPr id="14" name="文本框 13"/>
            <p:cNvSpPr txBox="1"/>
            <p:nvPr/>
          </p:nvSpPr>
          <p:spPr>
            <a:xfrm>
              <a:off x="2064227" y="1641768"/>
              <a:ext cx="5263201" cy="338554"/>
            </a:xfrm>
            <a:prstGeom prst="rect">
              <a:avLst/>
            </a:prstGeom>
            <a:noFill/>
          </p:spPr>
          <p:txBody>
            <a:bodyPr wrap="square" rtlCol="0">
              <a:spAutoFit/>
            </a:bodyPr>
            <a:lstStyle/>
            <a:p>
              <a:r>
                <a:rPr lang="zh-CN" altLang="en-US" sz="1600" dirty="0">
                  <a:solidFill>
                    <a:schemeClr val="tx1">
                      <a:lumMod val="50000"/>
                      <a:lumOff val="50000"/>
                    </a:schemeClr>
                  </a:solidFill>
                  <a:latin typeface="字魂49号-逍遥行书" panose="00000500000000000000" pitchFamily="2" charset="-122"/>
                  <a:ea typeface="字魂49号-逍遥行书" panose="00000500000000000000" pitchFamily="2" charset="-122"/>
                </a:rPr>
                <a:t>输入你需要的文本内容输入你需要的文本内容</a:t>
              </a:r>
            </a:p>
          </p:txBody>
        </p:sp>
      </p:grpSp>
      <p:grpSp>
        <p:nvGrpSpPr>
          <p:cNvPr id="3" name="组合 2"/>
          <p:cNvGrpSpPr/>
          <p:nvPr/>
        </p:nvGrpSpPr>
        <p:grpSpPr>
          <a:xfrm>
            <a:off x="994870" y="2086239"/>
            <a:ext cx="6237024" cy="854041"/>
            <a:chOff x="1090404" y="2557516"/>
            <a:chExt cx="6237024" cy="854041"/>
          </a:xfrm>
        </p:grpSpPr>
        <p:pic>
          <p:nvPicPr>
            <p:cNvPr id="15" name="图片 14"/>
            <p:cNvPicPr>
              <a:picLocks noChangeAspect="1"/>
            </p:cNvPicPr>
            <p:nvPr/>
          </p:nvPicPr>
          <p:blipFill rotWithShape="1">
            <a:blip r:embed="rId5" cstate="print">
              <a:extLst>
                <a:ext uri="{28A0092B-C50C-407E-A947-70E740481C1C}">
                  <a14:useLocalDpi xmlns:a14="http://schemas.microsoft.com/office/drawing/2010/main" val="0"/>
                </a:ext>
              </a:extLst>
            </a:blip>
            <a:srcRect l="9387" t="28159" r="8225" b="32835"/>
            <a:stretch>
              <a:fillRect/>
            </a:stretch>
          </p:blipFill>
          <p:spPr>
            <a:xfrm>
              <a:off x="1090404" y="2731736"/>
              <a:ext cx="914400" cy="432905"/>
            </a:xfrm>
            <a:prstGeom prst="rect">
              <a:avLst/>
            </a:prstGeom>
          </p:spPr>
        </p:pic>
        <p:sp>
          <p:nvSpPr>
            <p:cNvPr id="16" name="文本框 15"/>
            <p:cNvSpPr txBox="1"/>
            <p:nvPr/>
          </p:nvSpPr>
          <p:spPr>
            <a:xfrm>
              <a:off x="2015039" y="2557516"/>
              <a:ext cx="2255292" cy="523220"/>
            </a:xfrm>
            <a:prstGeom prst="rect">
              <a:avLst/>
            </a:prstGeom>
            <a:noFill/>
          </p:spPr>
          <p:txBody>
            <a:bodyPr wrap="square" rtlCol="0">
              <a:spAutoFit/>
            </a:bodyPr>
            <a:lstStyle/>
            <a:p>
              <a:r>
                <a:rPr lang="zh-CN" altLang="en-US" sz="2800" b="1" dirty="0">
                  <a:solidFill>
                    <a:schemeClr val="tx1">
                      <a:lumMod val="65000"/>
                      <a:lumOff val="35000"/>
                    </a:schemeClr>
                  </a:solidFill>
                  <a:latin typeface="字魂49号-逍遥行书" panose="00000500000000000000" pitchFamily="2" charset="-122"/>
                  <a:ea typeface="字魂49号-逍遥行书" panose="00000500000000000000" pitchFamily="2" charset="-122"/>
                </a:rPr>
                <a:t>古诗文化</a:t>
              </a:r>
            </a:p>
          </p:txBody>
        </p:sp>
        <p:sp>
          <p:nvSpPr>
            <p:cNvPr id="17" name="文本框 16"/>
            <p:cNvSpPr txBox="1"/>
            <p:nvPr/>
          </p:nvSpPr>
          <p:spPr>
            <a:xfrm>
              <a:off x="2064227" y="3073003"/>
              <a:ext cx="5263201" cy="338554"/>
            </a:xfrm>
            <a:prstGeom prst="rect">
              <a:avLst/>
            </a:prstGeom>
            <a:noFill/>
          </p:spPr>
          <p:txBody>
            <a:bodyPr wrap="square" rtlCol="0">
              <a:spAutoFit/>
            </a:bodyPr>
            <a:lstStyle/>
            <a:p>
              <a:r>
                <a:rPr lang="zh-CN" altLang="en-US" sz="1600" dirty="0">
                  <a:solidFill>
                    <a:schemeClr val="tx1">
                      <a:lumMod val="50000"/>
                      <a:lumOff val="50000"/>
                    </a:schemeClr>
                  </a:solidFill>
                  <a:latin typeface="字魂49号-逍遥行书" panose="00000500000000000000" pitchFamily="2" charset="-122"/>
                  <a:ea typeface="字魂49号-逍遥行书" panose="00000500000000000000" pitchFamily="2" charset="-122"/>
                </a:rPr>
                <a:t>输入你需要的文本内容输入你需要的文本内容</a:t>
              </a:r>
            </a:p>
          </p:txBody>
        </p:sp>
      </p:grpSp>
      <p:grpSp>
        <p:nvGrpSpPr>
          <p:cNvPr id="4" name="组合 3"/>
          <p:cNvGrpSpPr/>
          <p:nvPr/>
        </p:nvGrpSpPr>
        <p:grpSpPr>
          <a:xfrm>
            <a:off x="994870" y="3340005"/>
            <a:ext cx="6237024" cy="854041"/>
            <a:chOff x="1090404" y="3904846"/>
            <a:chExt cx="6237024" cy="854041"/>
          </a:xfrm>
        </p:grpSpPr>
        <p:pic>
          <p:nvPicPr>
            <p:cNvPr id="18" name="图片 17"/>
            <p:cNvPicPr>
              <a:picLocks noChangeAspect="1"/>
            </p:cNvPicPr>
            <p:nvPr/>
          </p:nvPicPr>
          <p:blipFill rotWithShape="1">
            <a:blip r:embed="rId5" cstate="print">
              <a:extLst>
                <a:ext uri="{28A0092B-C50C-407E-A947-70E740481C1C}">
                  <a14:useLocalDpi xmlns:a14="http://schemas.microsoft.com/office/drawing/2010/main" val="0"/>
                </a:ext>
              </a:extLst>
            </a:blip>
            <a:srcRect l="9387" t="28159" r="8225" b="32835"/>
            <a:stretch>
              <a:fillRect/>
            </a:stretch>
          </p:blipFill>
          <p:spPr>
            <a:xfrm>
              <a:off x="1090404" y="4079066"/>
              <a:ext cx="914400" cy="432905"/>
            </a:xfrm>
            <a:prstGeom prst="rect">
              <a:avLst/>
            </a:prstGeom>
          </p:spPr>
        </p:pic>
        <p:sp>
          <p:nvSpPr>
            <p:cNvPr id="19" name="文本框 18"/>
            <p:cNvSpPr txBox="1"/>
            <p:nvPr/>
          </p:nvSpPr>
          <p:spPr>
            <a:xfrm>
              <a:off x="2015039" y="3904846"/>
              <a:ext cx="2255292" cy="523220"/>
            </a:xfrm>
            <a:prstGeom prst="rect">
              <a:avLst/>
            </a:prstGeom>
            <a:noFill/>
          </p:spPr>
          <p:txBody>
            <a:bodyPr wrap="square" rtlCol="0">
              <a:spAutoFit/>
            </a:bodyPr>
            <a:lstStyle/>
            <a:p>
              <a:r>
                <a:rPr lang="zh-CN" altLang="en-US" sz="2800" b="1" dirty="0">
                  <a:solidFill>
                    <a:schemeClr val="tx1">
                      <a:lumMod val="65000"/>
                      <a:lumOff val="35000"/>
                    </a:schemeClr>
                  </a:solidFill>
                  <a:latin typeface="字魂49号-逍遥行书" panose="00000500000000000000" pitchFamily="2" charset="-122"/>
                  <a:ea typeface="字魂49号-逍遥行书" panose="00000500000000000000" pitchFamily="2" charset="-122"/>
                </a:rPr>
                <a:t>古诗分享</a:t>
              </a:r>
            </a:p>
          </p:txBody>
        </p:sp>
        <p:sp>
          <p:nvSpPr>
            <p:cNvPr id="20" name="文本框 19"/>
            <p:cNvSpPr txBox="1"/>
            <p:nvPr/>
          </p:nvSpPr>
          <p:spPr>
            <a:xfrm>
              <a:off x="2064227" y="4420333"/>
              <a:ext cx="5263201" cy="338554"/>
            </a:xfrm>
            <a:prstGeom prst="rect">
              <a:avLst/>
            </a:prstGeom>
            <a:noFill/>
          </p:spPr>
          <p:txBody>
            <a:bodyPr wrap="square" rtlCol="0">
              <a:spAutoFit/>
            </a:bodyPr>
            <a:lstStyle/>
            <a:p>
              <a:r>
                <a:rPr lang="zh-CN" altLang="en-US" sz="1600" dirty="0">
                  <a:solidFill>
                    <a:schemeClr val="tx1">
                      <a:lumMod val="50000"/>
                      <a:lumOff val="50000"/>
                    </a:schemeClr>
                  </a:solidFill>
                  <a:latin typeface="字魂49号-逍遥行书" panose="00000500000000000000" pitchFamily="2" charset="-122"/>
                  <a:ea typeface="字魂49号-逍遥行书" panose="00000500000000000000" pitchFamily="2" charset="-122"/>
                </a:rPr>
                <a:t>输入你需要的文本内容输入你需要的文本内容</a:t>
              </a:r>
            </a:p>
          </p:txBody>
        </p:sp>
      </p:grpSp>
      <p:grpSp>
        <p:nvGrpSpPr>
          <p:cNvPr id="22" name="组合 21"/>
          <p:cNvGrpSpPr/>
          <p:nvPr/>
        </p:nvGrpSpPr>
        <p:grpSpPr>
          <a:xfrm>
            <a:off x="994870" y="4593772"/>
            <a:ext cx="6237024" cy="854041"/>
            <a:chOff x="1090404" y="3904846"/>
            <a:chExt cx="6237024" cy="854041"/>
          </a:xfrm>
        </p:grpSpPr>
        <p:pic>
          <p:nvPicPr>
            <p:cNvPr id="23" name="图片 22"/>
            <p:cNvPicPr>
              <a:picLocks noChangeAspect="1"/>
            </p:cNvPicPr>
            <p:nvPr/>
          </p:nvPicPr>
          <p:blipFill rotWithShape="1">
            <a:blip r:embed="rId5" cstate="print">
              <a:extLst>
                <a:ext uri="{28A0092B-C50C-407E-A947-70E740481C1C}">
                  <a14:useLocalDpi xmlns:a14="http://schemas.microsoft.com/office/drawing/2010/main" val="0"/>
                </a:ext>
              </a:extLst>
            </a:blip>
            <a:srcRect l="9387" t="28159" r="8225" b="32835"/>
            <a:stretch>
              <a:fillRect/>
            </a:stretch>
          </p:blipFill>
          <p:spPr>
            <a:xfrm>
              <a:off x="1090404" y="4079066"/>
              <a:ext cx="914400" cy="432905"/>
            </a:xfrm>
            <a:prstGeom prst="rect">
              <a:avLst/>
            </a:prstGeom>
          </p:spPr>
        </p:pic>
        <p:sp>
          <p:nvSpPr>
            <p:cNvPr id="24" name="文本框 23"/>
            <p:cNvSpPr txBox="1"/>
            <p:nvPr/>
          </p:nvSpPr>
          <p:spPr>
            <a:xfrm>
              <a:off x="2015039" y="3904846"/>
              <a:ext cx="2255292" cy="523220"/>
            </a:xfrm>
            <a:prstGeom prst="rect">
              <a:avLst/>
            </a:prstGeom>
            <a:noFill/>
          </p:spPr>
          <p:txBody>
            <a:bodyPr wrap="square" rtlCol="0">
              <a:spAutoFit/>
            </a:bodyPr>
            <a:lstStyle/>
            <a:p>
              <a:r>
                <a:rPr lang="zh-CN" altLang="en-US" sz="2800" b="1" dirty="0">
                  <a:solidFill>
                    <a:schemeClr val="tx1">
                      <a:lumMod val="65000"/>
                      <a:lumOff val="35000"/>
                    </a:schemeClr>
                  </a:solidFill>
                  <a:latin typeface="字魂49号-逍遥行书" panose="00000500000000000000" pitchFamily="2" charset="-122"/>
                  <a:ea typeface="字魂49号-逍遥行书" panose="00000500000000000000" pitchFamily="2" charset="-122"/>
                </a:rPr>
                <a:t>古诗赏析</a:t>
              </a:r>
            </a:p>
          </p:txBody>
        </p:sp>
        <p:sp>
          <p:nvSpPr>
            <p:cNvPr id="25" name="文本框 24"/>
            <p:cNvSpPr txBox="1"/>
            <p:nvPr/>
          </p:nvSpPr>
          <p:spPr>
            <a:xfrm>
              <a:off x="2064227" y="4420333"/>
              <a:ext cx="5263201" cy="338554"/>
            </a:xfrm>
            <a:prstGeom prst="rect">
              <a:avLst/>
            </a:prstGeom>
            <a:noFill/>
          </p:spPr>
          <p:txBody>
            <a:bodyPr wrap="square" rtlCol="0">
              <a:spAutoFit/>
            </a:bodyPr>
            <a:lstStyle/>
            <a:p>
              <a:r>
                <a:rPr lang="zh-CN" altLang="en-US" sz="1600" dirty="0">
                  <a:solidFill>
                    <a:schemeClr val="tx1">
                      <a:lumMod val="50000"/>
                      <a:lumOff val="50000"/>
                    </a:schemeClr>
                  </a:solidFill>
                  <a:latin typeface="字魂49号-逍遥行书" panose="00000500000000000000" pitchFamily="2" charset="-122"/>
                  <a:ea typeface="字魂49号-逍遥行书" panose="00000500000000000000" pitchFamily="2" charset="-122"/>
                </a:rPr>
                <a:t>输入你需要的文本内容输入你需要的文本内容</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2" presetClass="entr" presetSubtype="4"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childTnLst>
                          </p:cTn>
                        </p:par>
                        <p:par>
                          <p:cTn id="20" fill="hold">
                            <p:stCondLst>
                              <p:cond delay="2000"/>
                            </p:stCondLst>
                            <p:childTnLst>
                              <p:par>
                                <p:cTn id="21" presetID="2" presetClass="entr" presetSubtype="4"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 presetClass="entr" presetSubtype="4" fill="hold" nodeType="afterEffect">
                                  <p:stCondLst>
                                    <p:cond delay="0"/>
                                  </p:stCondLst>
                                  <p:childTnLst>
                                    <p:set>
                                      <p:cBhvr>
                                        <p:cTn id="27" dur="1" fill="hold">
                                          <p:stCondLst>
                                            <p:cond delay="0"/>
                                          </p:stCondLst>
                                        </p:cTn>
                                        <p:tgtEl>
                                          <p:spTgt spid="22"/>
                                        </p:tgtEl>
                                        <p:attrNameLst>
                                          <p:attrName>style.visibility</p:attrName>
                                        </p:attrNameLst>
                                      </p:cBhvr>
                                      <p:to>
                                        <p:strVal val="visible"/>
                                      </p:to>
                                    </p:set>
                                    <p:anim calcmode="lin" valueType="num">
                                      <p:cBhvr additive="base">
                                        <p:cTn id="28" dur="500" fill="hold"/>
                                        <p:tgtEl>
                                          <p:spTgt spid="22"/>
                                        </p:tgtEl>
                                        <p:attrNameLst>
                                          <p:attrName>ppt_x</p:attrName>
                                        </p:attrNameLst>
                                      </p:cBhvr>
                                      <p:tavLst>
                                        <p:tav tm="0">
                                          <p:val>
                                            <p:strVal val="#ppt_x"/>
                                          </p:val>
                                        </p:tav>
                                        <p:tav tm="100000">
                                          <p:val>
                                            <p:strVal val="#ppt_x"/>
                                          </p:val>
                                        </p:tav>
                                      </p:tavLst>
                                    </p:anim>
                                    <p:anim calcmode="lin" valueType="num">
                                      <p:cBhvr additive="base">
                                        <p:cTn id="29"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0"/>
            <a:ext cx="12192000" cy="6858000"/>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217572" y="165012"/>
            <a:ext cx="912695" cy="912695"/>
          </a:xfrm>
          <a:prstGeom prst="ellipse">
            <a:avLst/>
          </a:prstGeom>
        </p:spPr>
      </p:pic>
      <p:sp>
        <p:nvSpPr>
          <p:cNvPr id="9" name="文本框 8"/>
          <p:cNvSpPr txBox="1"/>
          <p:nvPr/>
        </p:nvSpPr>
        <p:spPr>
          <a:xfrm>
            <a:off x="613246" y="328972"/>
            <a:ext cx="121347" cy="584775"/>
          </a:xfrm>
          <a:prstGeom prst="rect">
            <a:avLst/>
          </a:prstGeom>
          <a:noFill/>
        </p:spPr>
        <p:txBody>
          <a:bodyPr wrap="square" rtlCol="0">
            <a:spAutoFit/>
          </a:bodyPr>
          <a:lstStyle/>
          <a:p>
            <a:pPr algn="ctr"/>
            <a:r>
              <a:rPr lang="zh-CN" altLang="en-US" sz="3200" b="1">
                <a:solidFill>
                  <a:schemeClr val="tx1">
                    <a:lumMod val="65000"/>
                    <a:lumOff val="35000"/>
                  </a:schemeClr>
                </a:solidFill>
                <a:latin typeface="字魂49号-逍遥行书" panose="00000500000000000000" pitchFamily="2" charset="-122"/>
                <a:ea typeface="字魂49号-逍遥行书" panose="00000500000000000000" pitchFamily="2" charset="-122"/>
              </a:rPr>
              <a:t>肆</a:t>
            </a:r>
            <a:endParaRPr lang="zh-CN" altLang="en-US" sz="3200" b="1" dirty="0">
              <a:solidFill>
                <a:schemeClr val="tx1">
                  <a:lumMod val="65000"/>
                  <a:lumOff val="35000"/>
                </a:schemeClr>
              </a:solidFill>
              <a:latin typeface="字魂49号-逍遥行书" panose="00000500000000000000" pitchFamily="2" charset="-122"/>
              <a:ea typeface="字魂49号-逍遥行书" panose="00000500000000000000" pitchFamily="2" charset="-122"/>
            </a:endParaRPr>
          </a:p>
        </p:txBody>
      </p:sp>
      <p:sp>
        <p:nvSpPr>
          <p:cNvPr id="10" name="文本框 9"/>
          <p:cNvSpPr txBox="1"/>
          <p:nvPr/>
        </p:nvSpPr>
        <p:spPr>
          <a:xfrm>
            <a:off x="1130267" y="298472"/>
            <a:ext cx="2255292" cy="584775"/>
          </a:xfrm>
          <a:prstGeom prst="rect">
            <a:avLst/>
          </a:prstGeom>
          <a:noFill/>
        </p:spPr>
        <p:txBody>
          <a:bodyPr wrap="square" rtlCol="0">
            <a:spAutoFit/>
          </a:bodyPr>
          <a:lstStyle/>
          <a:p>
            <a:r>
              <a:rPr lang="zh-CN" altLang="en-US" sz="3200" b="1" dirty="0">
                <a:solidFill>
                  <a:schemeClr val="tx1">
                    <a:lumMod val="50000"/>
                    <a:lumOff val="50000"/>
                  </a:schemeClr>
                </a:solidFill>
                <a:latin typeface="字魂49号-逍遥行书" panose="00000500000000000000" pitchFamily="2" charset="-122"/>
                <a:ea typeface="字魂49号-逍遥行书" panose="00000500000000000000" pitchFamily="2" charset="-122"/>
              </a:rPr>
              <a:t>古诗起源</a:t>
            </a:r>
          </a:p>
        </p:txBody>
      </p:sp>
      <p:pic>
        <p:nvPicPr>
          <p:cNvPr id="3" name="图片 2" descr="图片包含 天空, 户外&#10;&#10;描述已自动生成"/>
          <p:cNvPicPr>
            <a:picLocks noChangeAspect="1"/>
          </p:cNvPicPr>
          <p:nvPr/>
        </p:nvPicPr>
        <p:blipFill rotWithShape="1">
          <a:blip r:embed="rId4" cstate="print">
            <a:extLst>
              <a:ext uri="{28A0092B-C50C-407E-A947-70E740481C1C}">
                <a14:useLocalDpi xmlns:a14="http://schemas.microsoft.com/office/drawing/2010/main" val="0"/>
              </a:ext>
            </a:extLst>
          </a:blip>
          <a:srcRect l="9408"/>
          <a:stretch>
            <a:fillRect/>
          </a:stretch>
        </p:blipFill>
        <p:spPr>
          <a:xfrm flipH="1">
            <a:off x="-1" y="1575714"/>
            <a:ext cx="6237027" cy="4589819"/>
          </a:xfrm>
          <a:prstGeom prst="rect">
            <a:avLst/>
          </a:prstGeom>
        </p:spPr>
      </p:pic>
      <p:sp>
        <p:nvSpPr>
          <p:cNvPr id="7" name="矩形 6"/>
          <p:cNvSpPr/>
          <p:nvPr/>
        </p:nvSpPr>
        <p:spPr>
          <a:xfrm>
            <a:off x="1446663" y="1575713"/>
            <a:ext cx="136478" cy="4589819"/>
          </a:xfrm>
          <a:prstGeom prst="rect">
            <a:avLst/>
          </a:prstGeom>
          <a:solidFill>
            <a:srgbClr val="FDF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3645659" y="1575713"/>
            <a:ext cx="136478" cy="4589819"/>
          </a:xfrm>
          <a:prstGeom prst="rect">
            <a:avLst/>
          </a:prstGeom>
          <a:solidFill>
            <a:srgbClr val="FDF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p:cNvPicPr>
            <a:picLocks noChangeAspect="1"/>
          </p:cNvPicPr>
          <p:nvPr/>
        </p:nvPicPr>
        <p:blipFill rotWithShape="1">
          <a:blip r:embed="rId5" cstate="print">
            <a:extLst>
              <a:ext uri="{28A0092B-C50C-407E-A947-70E740481C1C}">
                <a14:useLocalDpi xmlns:a14="http://schemas.microsoft.com/office/drawing/2010/main" val="0"/>
              </a:ext>
            </a:extLst>
          </a:blip>
          <a:srcRect t="20920" b="23048"/>
          <a:stretch>
            <a:fillRect/>
          </a:stretch>
        </p:blipFill>
        <p:spPr>
          <a:xfrm>
            <a:off x="6835505" y="1575713"/>
            <a:ext cx="1574360" cy="471451"/>
          </a:xfrm>
          <a:prstGeom prst="rect">
            <a:avLst/>
          </a:prstGeom>
        </p:spPr>
      </p:pic>
      <p:sp>
        <p:nvSpPr>
          <p:cNvPr id="17" name="文本框 16"/>
          <p:cNvSpPr txBox="1"/>
          <p:nvPr/>
        </p:nvSpPr>
        <p:spPr>
          <a:xfrm>
            <a:off x="6969743" y="1211274"/>
            <a:ext cx="2255292" cy="400110"/>
          </a:xfrm>
          <a:prstGeom prst="rect">
            <a:avLst/>
          </a:prstGeom>
          <a:noFill/>
        </p:spPr>
        <p:txBody>
          <a:bodyPr wrap="square" rtlCol="0">
            <a:spAutoFit/>
          </a:bodyPr>
          <a:lstStyle/>
          <a:p>
            <a:r>
              <a:rPr lang="zh-CN" altLang="en-US" sz="2000" b="1" dirty="0">
                <a:solidFill>
                  <a:schemeClr val="tx1">
                    <a:lumMod val="65000"/>
                    <a:lumOff val="35000"/>
                  </a:schemeClr>
                </a:solidFill>
                <a:latin typeface="字魂49号-逍遥行书" panose="00000500000000000000" pitchFamily="2" charset="-122"/>
                <a:ea typeface="字魂49号-逍遥行书" panose="00000500000000000000" pitchFamily="2" charset="-122"/>
              </a:rPr>
              <a:t>输入标题</a:t>
            </a:r>
          </a:p>
        </p:txBody>
      </p:sp>
      <p:sp>
        <p:nvSpPr>
          <p:cNvPr id="18" name="文本框 17"/>
          <p:cNvSpPr txBox="1"/>
          <p:nvPr/>
        </p:nvSpPr>
        <p:spPr>
          <a:xfrm>
            <a:off x="6969743" y="1975823"/>
            <a:ext cx="4522811" cy="614014"/>
          </a:xfrm>
          <a:prstGeom prst="rect">
            <a:avLst/>
          </a:prstGeom>
          <a:noFill/>
        </p:spPr>
        <p:txBody>
          <a:bodyPr wrap="square" rtlCol="0">
            <a:spAutoFit/>
          </a:bodyPr>
          <a:lstStyle/>
          <a:p>
            <a:pPr>
              <a:lnSpc>
                <a:spcPct val="150000"/>
              </a:lnSpc>
            </a:pPr>
            <a:r>
              <a:rPr lang="zh-CN" altLang="en-US" sz="1200" dirty="0">
                <a:solidFill>
                  <a:schemeClr val="tx1">
                    <a:lumMod val="50000"/>
                    <a:lumOff val="50000"/>
                  </a:schemeClr>
                </a:solidFill>
                <a:latin typeface="字魂49号-逍遥行书" panose="00000500000000000000" pitchFamily="2" charset="-122"/>
                <a:ea typeface="字魂49号-逍遥行书" panose="00000500000000000000" pitchFamily="2" charset="-122"/>
              </a:rPr>
              <a:t>输入你需要的文本内容输入你需要的文本内容输入你需要的文本内容输入你需要的文本内容</a:t>
            </a:r>
          </a:p>
        </p:txBody>
      </p:sp>
      <p:pic>
        <p:nvPicPr>
          <p:cNvPr id="21" name="图片 20"/>
          <p:cNvPicPr>
            <a:picLocks noChangeAspect="1"/>
          </p:cNvPicPr>
          <p:nvPr/>
        </p:nvPicPr>
        <p:blipFill rotWithShape="1">
          <a:blip r:embed="rId5" cstate="print">
            <a:extLst>
              <a:ext uri="{28A0092B-C50C-407E-A947-70E740481C1C}">
                <a14:useLocalDpi xmlns:a14="http://schemas.microsoft.com/office/drawing/2010/main" val="0"/>
              </a:ext>
            </a:extLst>
          </a:blip>
          <a:srcRect t="20920" b="23048"/>
          <a:stretch>
            <a:fillRect/>
          </a:stretch>
        </p:blipFill>
        <p:spPr>
          <a:xfrm>
            <a:off x="6835505" y="3375958"/>
            <a:ext cx="1574360" cy="471451"/>
          </a:xfrm>
          <a:prstGeom prst="rect">
            <a:avLst/>
          </a:prstGeom>
        </p:spPr>
      </p:pic>
      <p:sp>
        <p:nvSpPr>
          <p:cNvPr id="22" name="文本框 21"/>
          <p:cNvSpPr txBox="1"/>
          <p:nvPr/>
        </p:nvSpPr>
        <p:spPr>
          <a:xfrm>
            <a:off x="6969743" y="3011519"/>
            <a:ext cx="2255292" cy="400110"/>
          </a:xfrm>
          <a:prstGeom prst="rect">
            <a:avLst/>
          </a:prstGeom>
          <a:noFill/>
        </p:spPr>
        <p:txBody>
          <a:bodyPr wrap="square" rtlCol="0">
            <a:spAutoFit/>
          </a:bodyPr>
          <a:lstStyle/>
          <a:p>
            <a:r>
              <a:rPr lang="zh-CN" altLang="en-US" sz="2000" b="1" dirty="0">
                <a:solidFill>
                  <a:schemeClr val="tx1">
                    <a:lumMod val="65000"/>
                    <a:lumOff val="35000"/>
                  </a:schemeClr>
                </a:solidFill>
                <a:latin typeface="字魂49号-逍遥行书" panose="00000500000000000000" pitchFamily="2" charset="-122"/>
                <a:ea typeface="字魂49号-逍遥行书" panose="00000500000000000000" pitchFamily="2" charset="-122"/>
              </a:rPr>
              <a:t>输入标题</a:t>
            </a:r>
          </a:p>
        </p:txBody>
      </p:sp>
      <p:sp>
        <p:nvSpPr>
          <p:cNvPr id="23" name="文本框 22"/>
          <p:cNvSpPr txBox="1"/>
          <p:nvPr/>
        </p:nvSpPr>
        <p:spPr>
          <a:xfrm>
            <a:off x="6969743" y="3776068"/>
            <a:ext cx="4522811" cy="614014"/>
          </a:xfrm>
          <a:prstGeom prst="rect">
            <a:avLst/>
          </a:prstGeom>
          <a:noFill/>
        </p:spPr>
        <p:txBody>
          <a:bodyPr wrap="square" rtlCol="0">
            <a:spAutoFit/>
          </a:bodyPr>
          <a:lstStyle/>
          <a:p>
            <a:pPr>
              <a:lnSpc>
                <a:spcPct val="150000"/>
              </a:lnSpc>
            </a:pPr>
            <a:r>
              <a:rPr lang="zh-CN" altLang="en-US" sz="1200" dirty="0">
                <a:solidFill>
                  <a:schemeClr val="tx1">
                    <a:lumMod val="50000"/>
                    <a:lumOff val="50000"/>
                  </a:schemeClr>
                </a:solidFill>
                <a:latin typeface="字魂49号-逍遥行书" panose="00000500000000000000" pitchFamily="2" charset="-122"/>
                <a:ea typeface="字魂49号-逍遥行书" panose="00000500000000000000" pitchFamily="2" charset="-122"/>
              </a:rPr>
              <a:t>输入你需要的文本内容输入你需要的文本内容输入你需要的文本内容输入你需要的文本内容</a:t>
            </a:r>
          </a:p>
        </p:txBody>
      </p:sp>
      <p:pic>
        <p:nvPicPr>
          <p:cNvPr id="24" name="图片 23"/>
          <p:cNvPicPr>
            <a:picLocks noChangeAspect="1"/>
          </p:cNvPicPr>
          <p:nvPr/>
        </p:nvPicPr>
        <p:blipFill rotWithShape="1">
          <a:blip r:embed="rId5" cstate="print">
            <a:extLst>
              <a:ext uri="{28A0092B-C50C-407E-A947-70E740481C1C}">
                <a14:useLocalDpi xmlns:a14="http://schemas.microsoft.com/office/drawing/2010/main" val="0"/>
              </a:ext>
            </a:extLst>
          </a:blip>
          <a:srcRect t="20920" b="23048"/>
          <a:stretch>
            <a:fillRect/>
          </a:stretch>
        </p:blipFill>
        <p:spPr>
          <a:xfrm>
            <a:off x="6835504" y="5180090"/>
            <a:ext cx="1574360" cy="471451"/>
          </a:xfrm>
          <a:prstGeom prst="rect">
            <a:avLst/>
          </a:prstGeom>
        </p:spPr>
      </p:pic>
      <p:sp>
        <p:nvSpPr>
          <p:cNvPr id="25" name="文本框 24"/>
          <p:cNvSpPr txBox="1"/>
          <p:nvPr/>
        </p:nvSpPr>
        <p:spPr>
          <a:xfrm>
            <a:off x="6969742" y="4815651"/>
            <a:ext cx="2255292" cy="400110"/>
          </a:xfrm>
          <a:prstGeom prst="rect">
            <a:avLst/>
          </a:prstGeom>
          <a:noFill/>
        </p:spPr>
        <p:txBody>
          <a:bodyPr wrap="square" rtlCol="0">
            <a:spAutoFit/>
          </a:bodyPr>
          <a:lstStyle/>
          <a:p>
            <a:r>
              <a:rPr lang="zh-CN" altLang="en-US" sz="2000" b="1" dirty="0">
                <a:solidFill>
                  <a:schemeClr val="tx1">
                    <a:lumMod val="65000"/>
                    <a:lumOff val="35000"/>
                  </a:schemeClr>
                </a:solidFill>
                <a:latin typeface="字魂49号-逍遥行书" panose="00000500000000000000" pitchFamily="2" charset="-122"/>
                <a:ea typeface="字魂49号-逍遥行书" panose="00000500000000000000" pitchFamily="2" charset="-122"/>
              </a:rPr>
              <a:t>输入标题</a:t>
            </a:r>
          </a:p>
        </p:txBody>
      </p:sp>
      <p:sp>
        <p:nvSpPr>
          <p:cNvPr id="26" name="文本框 25"/>
          <p:cNvSpPr txBox="1"/>
          <p:nvPr/>
        </p:nvSpPr>
        <p:spPr>
          <a:xfrm>
            <a:off x="6969742" y="5580200"/>
            <a:ext cx="4522811" cy="614014"/>
          </a:xfrm>
          <a:prstGeom prst="rect">
            <a:avLst/>
          </a:prstGeom>
          <a:noFill/>
        </p:spPr>
        <p:txBody>
          <a:bodyPr wrap="square" rtlCol="0">
            <a:spAutoFit/>
          </a:bodyPr>
          <a:lstStyle/>
          <a:p>
            <a:pPr>
              <a:lnSpc>
                <a:spcPct val="150000"/>
              </a:lnSpc>
            </a:pPr>
            <a:r>
              <a:rPr lang="zh-CN" altLang="en-US" sz="1200" dirty="0">
                <a:solidFill>
                  <a:schemeClr val="tx1">
                    <a:lumMod val="50000"/>
                    <a:lumOff val="50000"/>
                  </a:schemeClr>
                </a:solidFill>
                <a:latin typeface="字魂49号-逍遥行书" panose="00000500000000000000" pitchFamily="2" charset="-122"/>
                <a:ea typeface="字魂49号-逍遥行书" panose="00000500000000000000" pitchFamily="2" charset="-122"/>
              </a:rPr>
              <a:t>输入你需要的文本内容输入你需要的文本内容输入你需要的文本内容输入你需要的文本内容</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1000"/>
                                        <p:tgtEl>
                                          <p:spTgt spid="17"/>
                                        </p:tgtEl>
                                      </p:cBhvr>
                                    </p:animEffect>
                                    <p:anim calcmode="lin" valueType="num">
                                      <p:cBhvr>
                                        <p:cTn id="14" dur="1000" fill="hold"/>
                                        <p:tgtEl>
                                          <p:spTgt spid="17"/>
                                        </p:tgtEl>
                                        <p:attrNameLst>
                                          <p:attrName>ppt_x</p:attrName>
                                        </p:attrNameLst>
                                      </p:cBhvr>
                                      <p:tavLst>
                                        <p:tav tm="0">
                                          <p:val>
                                            <p:strVal val="#ppt_x"/>
                                          </p:val>
                                        </p:tav>
                                        <p:tav tm="100000">
                                          <p:val>
                                            <p:strVal val="#ppt_x"/>
                                          </p:val>
                                        </p:tav>
                                      </p:tavLst>
                                    </p:anim>
                                    <p:anim calcmode="lin" valueType="num">
                                      <p:cBhvr>
                                        <p:cTn id="15" dur="1000" fill="hold"/>
                                        <p:tgtEl>
                                          <p:spTgt spid="17"/>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1000" fill="hold"/>
                                        <p:tgtEl>
                                          <p:spTgt spid="13"/>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1000"/>
                                        <p:tgtEl>
                                          <p:spTgt spid="18"/>
                                        </p:tgtEl>
                                      </p:cBhvr>
                                    </p:animEffect>
                                    <p:anim calcmode="lin" valueType="num">
                                      <p:cBhvr>
                                        <p:cTn id="24" dur="1000" fill="hold"/>
                                        <p:tgtEl>
                                          <p:spTgt spid="18"/>
                                        </p:tgtEl>
                                        <p:attrNameLst>
                                          <p:attrName>ppt_x</p:attrName>
                                        </p:attrNameLst>
                                      </p:cBhvr>
                                      <p:tavLst>
                                        <p:tav tm="0">
                                          <p:val>
                                            <p:strVal val="#ppt_x"/>
                                          </p:val>
                                        </p:tav>
                                        <p:tav tm="100000">
                                          <p:val>
                                            <p:strVal val="#ppt_x"/>
                                          </p:val>
                                        </p:tav>
                                      </p:tavLst>
                                    </p:anim>
                                    <p:anim calcmode="lin" valueType="num">
                                      <p:cBhvr>
                                        <p:cTn id="25" dur="1000" fill="hold"/>
                                        <p:tgtEl>
                                          <p:spTgt spid="18"/>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1000"/>
                                        <p:tgtEl>
                                          <p:spTgt spid="22"/>
                                        </p:tgtEl>
                                      </p:cBhvr>
                                    </p:animEffect>
                                    <p:anim calcmode="lin" valueType="num">
                                      <p:cBhvr>
                                        <p:cTn id="30" dur="1000" fill="hold"/>
                                        <p:tgtEl>
                                          <p:spTgt spid="22"/>
                                        </p:tgtEl>
                                        <p:attrNameLst>
                                          <p:attrName>ppt_x</p:attrName>
                                        </p:attrNameLst>
                                      </p:cBhvr>
                                      <p:tavLst>
                                        <p:tav tm="0">
                                          <p:val>
                                            <p:strVal val="#ppt_x"/>
                                          </p:val>
                                        </p:tav>
                                        <p:tav tm="100000">
                                          <p:val>
                                            <p:strVal val="#ppt_x"/>
                                          </p:val>
                                        </p:tav>
                                      </p:tavLst>
                                    </p:anim>
                                    <p:anim calcmode="lin" valueType="num">
                                      <p:cBhvr>
                                        <p:cTn id="31" dur="1000" fill="hold"/>
                                        <p:tgtEl>
                                          <p:spTgt spid="22"/>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1000"/>
                                        <p:tgtEl>
                                          <p:spTgt spid="21"/>
                                        </p:tgtEl>
                                      </p:cBhvr>
                                    </p:animEffect>
                                    <p:anim calcmode="lin" valueType="num">
                                      <p:cBhvr>
                                        <p:cTn id="35" dur="1000" fill="hold"/>
                                        <p:tgtEl>
                                          <p:spTgt spid="21"/>
                                        </p:tgtEl>
                                        <p:attrNameLst>
                                          <p:attrName>ppt_x</p:attrName>
                                        </p:attrNameLst>
                                      </p:cBhvr>
                                      <p:tavLst>
                                        <p:tav tm="0">
                                          <p:val>
                                            <p:strVal val="#ppt_x"/>
                                          </p:val>
                                        </p:tav>
                                        <p:tav tm="100000">
                                          <p:val>
                                            <p:strVal val="#ppt_x"/>
                                          </p:val>
                                        </p:tav>
                                      </p:tavLst>
                                    </p:anim>
                                    <p:anim calcmode="lin" valueType="num">
                                      <p:cBhvr>
                                        <p:cTn id="36" dur="1000" fill="hold"/>
                                        <p:tgtEl>
                                          <p:spTgt spid="21"/>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1000"/>
                                        <p:tgtEl>
                                          <p:spTgt spid="23"/>
                                        </p:tgtEl>
                                      </p:cBhvr>
                                    </p:animEffect>
                                    <p:anim calcmode="lin" valueType="num">
                                      <p:cBhvr>
                                        <p:cTn id="40" dur="1000" fill="hold"/>
                                        <p:tgtEl>
                                          <p:spTgt spid="23"/>
                                        </p:tgtEl>
                                        <p:attrNameLst>
                                          <p:attrName>ppt_x</p:attrName>
                                        </p:attrNameLst>
                                      </p:cBhvr>
                                      <p:tavLst>
                                        <p:tav tm="0">
                                          <p:val>
                                            <p:strVal val="#ppt_x"/>
                                          </p:val>
                                        </p:tav>
                                        <p:tav tm="100000">
                                          <p:val>
                                            <p:strVal val="#ppt_x"/>
                                          </p:val>
                                        </p:tav>
                                      </p:tavLst>
                                    </p:anim>
                                    <p:anim calcmode="lin" valueType="num">
                                      <p:cBhvr>
                                        <p:cTn id="41" dur="1000" fill="hold"/>
                                        <p:tgtEl>
                                          <p:spTgt spid="23"/>
                                        </p:tgtEl>
                                        <p:attrNameLst>
                                          <p:attrName>ppt_y</p:attrName>
                                        </p:attrNameLst>
                                      </p:cBhvr>
                                      <p:tavLst>
                                        <p:tav tm="0">
                                          <p:val>
                                            <p:strVal val="#ppt_y+.1"/>
                                          </p:val>
                                        </p:tav>
                                        <p:tav tm="100000">
                                          <p:val>
                                            <p:strVal val="#ppt_y"/>
                                          </p:val>
                                        </p:tav>
                                      </p:tavLst>
                                    </p:anim>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1000"/>
                                        <p:tgtEl>
                                          <p:spTgt spid="25"/>
                                        </p:tgtEl>
                                      </p:cBhvr>
                                    </p:animEffect>
                                    <p:anim calcmode="lin" valueType="num">
                                      <p:cBhvr>
                                        <p:cTn id="46" dur="1000" fill="hold"/>
                                        <p:tgtEl>
                                          <p:spTgt spid="25"/>
                                        </p:tgtEl>
                                        <p:attrNameLst>
                                          <p:attrName>ppt_x</p:attrName>
                                        </p:attrNameLst>
                                      </p:cBhvr>
                                      <p:tavLst>
                                        <p:tav tm="0">
                                          <p:val>
                                            <p:strVal val="#ppt_x"/>
                                          </p:val>
                                        </p:tav>
                                        <p:tav tm="100000">
                                          <p:val>
                                            <p:strVal val="#ppt_x"/>
                                          </p:val>
                                        </p:tav>
                                      </p:tavLst>
                                    </p:anim>
                                    <p:anim calcmode="lin" valueType="num">
                                      <p:cBhvr>
                                        <p:cTn id="47" dur="1000" fill="hold"/>
                                        <p:tgtEl>
                                          <p:spTgt spid="2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22" grpId="0"/>
      <p:bldP spid="23" grpId="0"/>
      <p:bldP spid="25" grpId="0"/>
      <p:bldP spid="2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7" y="5049671"/>
            <a:ext cx="12182426" cy="1808329"/>
          </a:xfrm>
          <a:prstGeom prst="rect">
            <a:avLst/>
          </a:prstGeom>
        </p:spPr>
      </p:pic>
      <p:sp>
        <p:nvSpPr>
          <p:cNvPr id="8" name="矩形 7"/>
          <p:cNvSpPr/>
          <p:nvPr/>
        </p:nvSpPr>
        <p:spPr>
          <a:xfrm>
            <a:off x="0" y="0"/>
            <a:ext cx="12192000" cy="6858000"/>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217572" y="165012"/>
            <a:ext cx="912695" cy="912695"/>
          </a:xfrm>
          <a:prstGeom prst="ellipse">
            <a:avLst/>
          </a:prstGeom>
        </p:spPr>
      </p:pic>
      <p:sp>
        <p:nvSpPr>
          <p:cNvPr id="9" name="文本框 8"/>
          <p:cNvSpPr txBox="1"/>
          <p:nvPr/>
        </p:nvSpPr>
        <p:spPr>
          <a:xfrm>
            <a:off x="613246" y="328972"/>
            <a:ext cx="121347" cy="584775"/>
          </a:xfrm>
          <a:prstGeom prst="rect">
            <a:avLst/>
          </a:prstGeom>
          <a:noFill/>
        </p:spPr>
        <p:txBody>
          <a:bodyPr wrap="square" rtlCol="0">
            <a:spAutoFit/>
          </a:bodyPr>
          <a:lstStyle/>
          <a:p>
            <a:pPr algn="ctr"/>
            <a:r>
              <a:rPr lang="zh-CN" altLang="en-US" sz="3200" b="1" dirty="0">
                <a:solidFill>
                  <a:schemeClr val="tx1">
                    <a:lumMod val="65000"/>
                    <a:lumOff val="35000"/>
                  </a:schemeClr>
                </a:solidFill>
                <a:latin typeface="字魂49号-逍遥行书" panose="00000500000000000000" pitchFamily="2" charset="-122"/>
                <a:ea typeface="字魂49号-逍遥行书" panose="00000500000000000000" pitchFamily="2" charset="-122"/>
              </a:rPr>
              <a:t>肆</a:t>
            </a:r>
          </a:p>
        </p:txBody>
      </p:sp>
      <p:sp>
        <p:nvSpPr>
          <p:cNvPr id="10" name="文本框 9"/>
          <p:cNvSpPr txBox="1"/>
          <p:nvPr/>
        </p:nvSpPr>
        <p:spPr>
          <a:xfrm>
            <a:off x="1130267" y="298472"/>
            <a:ext cx="2255292" cy="584775"/>
          </a:xfrm>
          <a:prstGeom prst="rect">
            <a:avLst/>
          </a:prstGeom>
          <a:noFill/>
        </p:spPr>
        <p:txBody>
          <a:bodyPr wrap="square" rtlCol="0">
            <a:spAutoFit/>
          </a:bodyPr>
          <a:lstStyle/>
          <a:p>
            <a:r>
              <a:rPr lang="zh-CN" altLang="en-US" sz="3200" b="1" dirty="0">
                <a:solidFill>
                  <a:schemeClr val="tx1">
                    <a:lumMod val="50000"/>
                    <a:lumOff val="50000"/>
                  </a:schemeClr>
                </a:solidFill>
                <a:latin typeface="字魂49号-逍遥行书" panose="00000500000000000000" pitchFamily="2" charset="-122"/>
                <a:ea typeface="字魂49号-逍遥行书" panose="00000500000000000000" pitchFamily="2" charset="-122"/>
              </a:rPr>
              <a:t>古诗赏析</a:t>
            </a:r>
          </a:p>
        </p:txBody>
      </p:sp>
      <p:pic>
        <p:nvPicPr>
          <p:cNvPr id="7" name="图片 6"/>
          <p:cNvPicPr>
            <a:picLocks noChangeAspect="1"/>
          </p:cNvPicPr>
          <p:nvPr/>
        </p:nvPicPr>
        <p:blipFill rotWithShape="1">
          <a:blip r:embed="rId5" cstate="print">
            <a:extLst>
              <a:ext uri="{28A0092B-C50C-407E-A947-70E740481C1C}">
                <a14:useLocalDpi xmlns:a14="http://schemas.microsoft.com/office/drawing/2010/main" val="0"/>
              </a:ext>
            </a:extLst>
          </a:blip>
          <a:srcRect l="17351" t="34825" r="70336" b="26604"/>
          <a:stretch>
            <a:fillRect/>
          </a:stretch>
        </p:blipFill>
        <p:spPr>
          <a:xfrm rot="19055187">
            <a:off x="3001283" y="2455621"/>
            <a:ext cx="597846" cy="936357"/>
          </a:xfrm>
          <a:prstGeom prst="rect">
            <a:avLst/>
          </a:prstGeom>
        </p:spPr>
      </p:pic>
      <p:grpSp>
        <p:nvGrpSpPr>
          <p:cNvPr id="31" name="组合 30"/>
          <p:cNvGrpSpPr/>
          <p:nvPr/>
        </p:nvGrpSpPr>
        <p:grpSpPr>
          <a:xfrm>
            <a:off x="1021085" y="1604546"/>
            <a:ext cx="2542301" cy="3199466"/>
            <a:chOff x="1021085" y="1604546"/>
            <a:chExt cx="2542301" cy="3199466"/>
          </a:xfrm>
        </p:grpSpPr>
        <p:pic>
          <p:nvPicPr>
            <p:cNvPr id="3" name="图片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21085" y="1604546"/>
              <a:ext cx="1897319" cy="1697065"/>
            </a:xfrm>
            <a:prstGeom prst="rect">
              <a:avLst/>
            </a:prstGeom>
          </p:spPr>
        </p:pic>
        <p:sp>
          <p:nvSpPr>
            <p:cNvPr id="11" name="文本框 10"/>
            <p:cNvSpPr txBox="1"/>
            <p:nvPr/>
          </p:nvSpPr>
          <p:spPr>
            <a:xfrm>
              <a:off x="1784691" y="2037580"/>
              <a:ext cx="370106" cy="830997"/>
            </a:xfrm>
            <a:prstGeom prst="rect">
              <a:avLst/>
            </a:prstGeom>
            <a:noFill/>
          </p:spPr>
          <p:txBody>
            <a:bodyPr wrap="square" rtlCol="0">
              <a:spAutoFit/>
            </a:bodyPr>
            <a:lstStyle/>
            <a:p>
              <a:pPr algn="ctr"/>
              <a:r>
                <a:rPr lang="zh-CN" altLang="en-US" sz="4800" b="1" dirty="0">
                  <a:solidFill>
                    <a:schemeClr val="tx1">
                      <a:lumMod val="65000"/>
                      <a:lumOff val="35000"/>
                    </a:schemeClr>
                  </a:solidFill>
                  <a:latin typeface="字魂49号-逍遥行书" panose="00000500000000000000" pitchFamily="2" charset="-122"/>
                  <a:ea typeface="字魂49号-逍遥行书" panose="00000500000000000000" pitchFamily="2" charset="-122"/>
                </a:rPr>
                <a:t>壹</a:t>
              </a:r>
            </a:p>
          </p:txBody>
        </p:sp>
        <p:sp>
          <p:nvSpPr>
            <p:cNvPr id="12" name="文本框 11"/>
            <p:cNvSpPr txBox="1"/>
            <p:nvPr/>
          </p:nvSpPr>
          <p:spPr>
            <a:xfrm>
              <a:off x="1308094" y="3512889"/>
              <a:ext cx="2255292" cy="400110"/>
            </a:xfrm>
            <a:prstGeom prst="rect">
              <a:avLst/>
            </a:prstGeom>
            <a:noFill/>
          </p:spPr>
          <p:txBody>
            <a:bodyPr wrap="square" rtlCol="0">
              <a:spAutoFit/>
            </a:bodyPr>
            <a:lstStyle/>
            <a:p>
              <a:r>
                <a:rPr lang="zh-CN" altLang="en-US" sz="2000" b="1" dirty="0">
                  <a:solidFill>
                    <a:schemeClr val="tx1">
                      <a:lumMod val="65000"/>
                      <a:lumOff val="35000"/>
                    </a:schemeClr>
                  </a:solidFill>
                  <a:latin typeface="字魂49号-逍遥行书" panose="00000500000000000000" pitchFamily="2" charset="-122"/>
                  <a:ea typeface="字魂49号-逍遥行书" panose="00000500000000000000" pitchFamily="2" charset="-122"/>
                </a:rPr>
                <a:t>输入标题</a:t>
              </a:r>
            </a:p>
          </p:txBody>
        </p:sp>
        <p:sp>
          <p:nvSpPr>
            <p:cNvPr id="13" name="文本框 12"/>
            <p:cNvSpPr txBox="1"/>
            <p:nvPr/>
          </p:nvSpPr>
          <p:spPr>
            <a:xfrm>
              <a:off x="1308093" y="3912999"/>
              <a:ext cx="2076551" cy="891013"/>
            </a:xfrm>
            <a:prstGeom prst="rect">
              <a:avLst/>
            </a:prstGeom>
            <a:noFill/>
          </p:spPr>
          <p:txBody>
            <a:bodyPr wrap="square" rtlCol="0">
              <a:spAutoFit/>
            </a:bodyPr>
            <a:lstStyle/>
            <a:p>
              <a:pPr>
                <a:lnSpc>
                  <a:spcPct val="150000"/>
                </a:lnSpc>
              </a:pPr>
              <a:r>
                <a:rPr lang="zh-CN" altLang="en-US" sz="1200" dirty="0">
                  <a:solidFill>
                    <a:schemeClr val="tx1">
                      <a:lumMod val="50000"/>
                      <a:lumOff val="50000"/>
                    </a:schemeClr>
                  </a:solidFill>
                  <a:latin typeface="字魂49号-逍遥行书" panose="00000500000000000000" pitchFamily="2" charset="-122"/>
                  <a:ea typeface="字魂49号-逍遥行书" panose="00000500000000000000" pitchFamily="2" charset="-122"/>
                </a:rPr>
                <a:t>输入你需要的文本内容输入你需要的文本内容输入你需要的文本内容</a:t>
              </a:r>
            </a:p>
          </p:txBody>
        </p:sp>
      </p:grpSp>
      <p:grpSp>
        <p:nvGrpSpPr>
          <p:cNvPr id="32" name="组合 31"/>
          <p:cNvGrpSpPr/>
          <p:nvPr/>
        </p:nvGrpSpPr>
        <p:grpSpPr>
          <a:xfrm>
            <a:off x="3712395" y="2664356"/>
            <a:ext cx="2577864" cy="2875906"/>
            <a:chOff x="3712395" y="2664356"/>
            <a:chExt cx="2577864" cy="2875906"/>
          </a:xfrm>
        </p:grpSpPr>
        <p:pic>
          <p:nvPicPr>
            <p:cNvPr id="14" name="图片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12395" y="2664356"/>
              <a:ext cx="1897319" cy="1697065"/>
            </a:xfrm>
            <a:prstGeom prst="rect">
              <a:avLst/>
            </a:prstGeom>
          </p:spPr>
        </p:pic>
        <p:sp>
          <p:nvSpPr>
            <p:cNvPr id="15" name="文本框 14"/>
            <p:cNvSpPr txBox="1"/>
            <p:nvPr/>
          </p:nvSpPr>
          <p:spPr>
            <a:xfrm>
              <a:off x="4476001" y="3097390"/>
              <a:ext cx="370106" cy="830997"/>
            </a:xfrm>
            <a:prstGeom prst="rect">
              <a:avLst/>
            </a:prstGeom>
            <a:noFill/>
          </p:spPr>
          <p:txBody>
            <a:bodyPr wrap="square" rtlCol="0">
              <a:spAutoFit/>
            </a:bodyPr>
            <a:lstStyle/>
            <a:p>
              <a:pPr algn="ctr"/>
              <a:r>
                <a:rPr lang="zh-CN" altLang="en-US" sz="4800" b="1" dirty="0">
                  <a:solidFill>
                    <a:schemeClr val="tx1">
                      <a:lumMod val="65000"/>
                      <a:lumOff val="35000"/>
                    </a:schemeClr>
                  </a:solidFill>
                  <a:latin typeface="字魂49号-逍遥行书" panose="00000500000000000000" pitchFamily="2" charset="-122"/>
                  <a:ea typeface="字魂49号-逍遥行书" panose="00000500000000000000" pitchFamily="2" charset="-122"/>
                </a:rPr>
                <a:t>贰</a:t>
              </a:r>
            </a:p>
          </p:txBody>
        </p:sp>
        <p:sp>
          <p:nvSpPr>
            <p:cNvPr id="16" name="文本框 15"/>
            <p:cNvSpPr txBox="1"/>
            <p:nvPr/>
          </p:nvSpPr>
          <p:spPr>
            <a:xfrm>
              <a:off x="4034967" y="4249139"/>
              <a:ext cx="2255292" cy="400110"/>
            </a:xfrm>
            <a:prstGeom prst="rect">
              <a:avLst/>
            </a:prstGeom>
            <a:noFill/>
          </p:spPr>
          <p:txBody>
            <a:bodyPr wrap="square" rtlCol="0">
              <a:spAutoFit/>
            </a:bodyPr>
            <a:lstStyle/>
            <a:p>
              <a:r>
                <a:rPr lang="zh-CN" altLang="en-US" sz="2000" b="1" dirty="0">
                  <a:solidFill>
                    <a:schemeClr val="tx1">
                      <a:lumMod val="65000"/>
                      <a:lumOff val="35000"/>
                    </a:schemeClr>
                  </a:solidFill>
                  <a:latin typeface="字魂49号-逍遥行书" panose="00000500000000000000" pitchFamily="2" charset="-122"/>
                  <a:ea typeface="字魂49号-逍遥行书" panose="00000500000000000000" pitchFamily="2" charset="-122"/>
                </a:rPr>
                <a:t>输入标题</a:t>
              </a:r>
            </a:p>
          </p:txBody>
        </p:sp>
        <p:sp>
          <p:nvSpPr>
            <p:cNvPr id="17" name="文本框 16"/>
            <p:cNvSpPr txBox="1"/>
            <p:nvPr/>
          </p:nvSpPr>
          <p:spPr>
            <a:xfrm>
              <a:off x="4034966" y="4649249"/>
              <a:ext cx="2076551" cy="891013"/>
            </a:xfrm>
            <a:prstGeom prst="rect">
              <a:avLst/>
            </a:prstGeom>
            <a:noFill/>
          </p:spPr>
          <p:txBody>
            <a:bodyPr wrap="square" rtlCol="0">
              <a:spAutoFit/>
            </a:bodyPr>
            <a:lstStyle/>
            <a:p>
              <a:pPr>
                <a:lnSpc>
                  <a:spcPct val="150000"/>
                </a:lnSpc>
              </a:pPr>
              <a:r>
                <a:rPr lang="zh-CN" altLang="en-US" sz="1200" dirty="0">
                  <a:solidFill>
                    <a:schemeClr val="tx1">
                      <a:lumMod val="50000"/>
                      <a:lumOff val="50000"/>
                    </a:schemeClr>
                  </a:solidFill>
                  <a:latin typeface="字魂49号-逍遥行书" panose="00000500000000000000" pitchFamily="2" charset="-122"/>
                  <a:ea typeface="字魂49号-逍遥行书" panose="00000500000000000000" pitchFamily="2" charset="-122"/>
                </a:rPr>
                <a:t>输入你需要的文本内容输入你需要的文本内容输入你需要的文本内容</a:t>
              </a:r>
            </a:p>
          </p:txBody>
        </p:sp>
      </p:grpSp>
      <p:pic>
        <p:nvPicPr>
          <p:cNvPr id="18" name="图片 17"/>
          <p:cNvPicPr>
            <a:picLocks noChangeAspect="1"/>
          </p:cNvPicPr>
          <p:nvPr/>
        </p:nvPicPr>
        <p:blipFill rotWithShape="1">
          <a:blip r:embed="rId5" cstate="print">
            <a:extLst>
              <a:ext uri="{28A0092B-C50C-407E-A947-70E740481C1C}">
                <a14:useLocalDpi xmlns:a14="http://schemas.microsoft.com/office/drawing/2010/main" val="0"/>
              </a:ext>
            </a:extLst>
          </a:blip>
          <a:srcRect l="17351" t="34825" r="70336" b="26604"/>
          <a:stretch>
            <a:fillRect/>
          </a:stretch>
        </p:blipFill>
        <p:spPr>
          <a:xfrm rot="19055187">
            <a:off x="5638540" y="3591980"/>
            <a:ext cx="597846" cy="936357"/>
          </a:xfrm>
          <a:prstGeom prst="rect">
            <a:avLst/>
          </a:prstGeom>
        </p:spPr>
      </p:pic>
      <p:grpSp>
        <p:nvGrpSpPr>
          <p:cNvPr id="33" name="组合 32"/>
          <p:cNvGrpSpPr/>
          <p:nvPr/>
        </p:nvGrpSpPr>
        <p:grpSpPr>
          <a:xfrm>
            <a:off x="6265212" y="2101413"/>
            <a:ext cx="2548453" cy="3131926"/>
            <a:chOff x="6265212" y="2101413"/>
            <a:chExt cx="2548453" cy="3131926"/>
          </a:xfrm>
        </p:grpSpPr>
        <p:pic>
          <p:nvPicPr>
            <p:cNvPr id="19" name="图片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65212" y="3536274"/>
              <a:ext cx="1897319" cy="1697065"/>
            </a:xfrm>
            <a:prstGeom prst="rect">
              <a:avLst/>
            </a:prstGeom>
          </p:spPr>
        </p:pic>
        <p:sp>
          <p:nvSpPr>
            <p:cNvPr id="20" name="文本框 19"/>
            <p:cNvSpPr txBox="1"/>
            <p:nvPr/>
          </p:nvSpPr>
          <p:spPr>
            <a:xfrm>
              <a:off x="7028818" y="3969308"/>
              <a:ext cx="370106" cy="830997"/>
            </a:xfrm>
            <a:prstGeom prst="rect">
              <a:avLst/>
            </a:prstGeom>
            <a:noFill/>
          </p:spPr>
          <p:txBody>
            <a:bodyPr wrap="square" rtlCol="0">
              <a:spAutoFit/>
            </a:bodyPr>
            <a:lstStyle/>
            <a:p>
              <a:pPr algn="ctr"/>
              <a:r>
                <a:rPr lang="zh-CN" altLang="en-US" sz="4800" b="1" dirty="0">
                  <a:solidFill>
                    <a:schemeClr val="tx1">
                      <a:lumMod val="65000"/>
                      <a:lumOff val="35000"/>
                    </a:schemeClr>
                  </a:solidFill>
                  <a:latin typeface="字魂49号-逍遥行书" panose="00000500000000000000" pitchFamily="2" charset="-122"/>
                  <a:ea typeface="字魂49号-逍遥行书" panose="00000500000000000000" pitchFamily="2" charset="-122"/>
                </a:rPr>
                <a:t>叁</a:t>
              </a:r>
            </a:p>
          </p:txBody>
        </p:sp>
        <p:sp>
          <p:nvSpPr>
            <p:cNvPr id="21" name="文本框 20"/>
            <p:cNvSpPr txBox="1"/>
            <p:nvPr/>
          </p:nvSpPr>
          <p:spPr>
            <a:xfrm>
              <a:off x="6558373" y="2101413"/>
              <a:ext cx="2255292" cy="400110"/>
            </a:xfrm>
            <a:prstGeom prst="rect">
              <a:avLst/>
            </a:prstGeom>
            <a:noFill/>
          </p:spPr>
          <p:txBody>
            <a:bodyPr wrap="square" rtlCol="0">
              <a:spAutoFit/>
            </a:bodyPr>
            <a:lstStyle/>
            <a:p>
              <a:r>
                <a:rPr lang="zh-CN" altLang="en-US" sz="2000" b="1" dirty="0">
                  <a:solidFill>
                    <a:schemeClr val="tx1">
                      <a:lumMod val="65000"/>
                      <a:lumOff val="35000"/>
                    </a:schemeClr>
                  </a:solidFill>
                  <a:latin typeface="字魂49号-逍遥行书" panose="00000500000000000000" pitchFamily="2" charset="-122"/>
                  <a:ea typeface="字魂49号-逍遥行书" panose="00000500000000000000" pitchFamily="2" charset="-122"/>
                </a:rPr>
                <a:t>输入标题</a:t>
              </a:r>
            </a:p>
          </p:txBody>
        </p:sp>
        <p:sp>
          <p:nvSpPr>
            <p:cNvPr id="22" name="文本框 21"/>
            <p:cNvSpPr txBox="1"/>
            <p:nvPr/>
          </p:nvSpPr>
          <p:spPr>
            <a:xfrm>
              <a:off x="6558372" y="2501523"/>
              <a:ext cx="2076551" cy="891013"/>
            </a:xfrm>
            <a:prstGeom prst="rect">
              <a:avLst/>
            </a:prstGeom>
            <a:noFill/>
          </p:spPr>
          <p:txBody>
            <a:bodyPr wrap="square" rtlCol="0">
              <a:spAutoFit/>
            </a:bodyPr>
            <a:lstStyle/>
            <a:p>
              <a:pPr>
                <a:lnSpc>
                  <a:spcPct val="150000"/>
                </a:lnSpc>
              </a:pPr>
              <a:r>
                <a:rPr lang="zh-CN" altLang="en-US" sz="1200" dirty="0">
                  <a:solidFill>
                    <a:schemeClr val="tx1">
                      <a:lumMod val="50000"/>
                      <a:lumOff val="50000"/>
                    </a:schemeClr>
                  </a:solidFill>
                  <a:latin typeface="字魂49号-逍遥行书" panose="00000500000000000000" pitchFamily="2" charset="-122"/>
                  <a:ea typeface="字魂49号-逍遥行书" panose="00000500000000000000" pitchFamily="2" charset="-122"/>
                </a:rPr>
                <a:t>输入你需要的文本内容输入你需要的文本内容输入你需要的文本内容</a:t>
              </a:r>
            </a:p>
          </p:txBody>
        </p:sp>
      </p:grpSp>
      <p:pic>
        <p:nvPicPr>
          <p:cNvPr id="23" name="图片 22"/>
          <p:cNvPicPr>
            <a:picLocks noChangeAspect="1"/>
          </p:cNvPicPr>
          <p:nvPr/>
        </p:nvPicPr>
        <p:blipFill rotWithShape="1">
          <a:blip r:embed="rId5" cstate="print">
            <a:extLst>
              <a:ext uri="{28A0092B-C50C-407E-A947-70E740481C1C}">
                <a14:useLocalDpi xmlns:a14="http://schemas.microsoft.com/office/drawing/2010/main" val="0"/>
              </a:ext>
            </a:extLst>
          </a:blip>
          <a:srcRect l="17351" t="34825" r="70336" b="26604"/>
          <a:stretch>
            <a:fillRect/>
          </a:stretch>
        </p:blipFill>
        <p:spPr>
          <a:xfrm rot="16200000">
            <a:off x="8221581" y="3841757"/>
            <a:ext cx="597846" cy="936357"/>
          </a:xfrm>
          <a:prstGeom prst="rect">
            <a:avLst/>
          </a:prstGeom>
        </p:spPr>
      </p:pic>
      <p:grpSp>
        <p:nvGrpSpPr>
          <p:cNvPr id="34" name="组合 33"/>
          <p:cNvGrpSpPr/>
          <p:nvPr/>
        </p:nvGrpSpPr>
        <p:grpSpPr>
          <a:xfrm>
            <a:off x="8926137" y="1480511"/>
            <a:ext cx="2548453" cy="3131926"/>
            <a:chOff x="8926137" y="1480511"/>
            <a:chExt cx="2548453" cy="3131926"/>
          </a:xfrm>
        </p:grpSpPr>
        <p:pic>
          <p:nvPicPr>
            <p:cNvPr id="27" name="图片 2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26137" y="2915372"/>
              <a:ext cx="1897319" cy="1697065"/>
            </a:xfrm>
            <a:prstGeom prst="rect">
              <a:avLst/>
            </a:prstGeom>
          </p:spPr>
        </p:pic>
        <p:sp>
          <p:nvSpPr>
            <p:cNvPr id="28" name="文本框 27"/>
            <p:cNvSpPr txBox="1"/>
            <p:nvPr/>
          </p:nvSpPr>
          <p:spPr>
            <a:xfrm>
              <a:off x="9689743" y="3348406"/>
              <a:ext cx="370106" cy="830997"/>
            </a:xfrm>
            <a:prstGeom prst="rect">
              <a:avLst/>
            </a:prstGeom>
            <a:noFill/>
          </p:spPr>
          <p:txBody>
            <a:bodyPr wrap="square" rtlCol="0">
              <a:spAutoFit/>
            </a:bodyPr>
            <a:lstStyle/>
            <a:p>
              <a:pPr algn="ctr"/>
              <a:r>
                <a:rPr lang="zh-CN" altLang="en-US" sz="4800" b="1" dirty="0">
                  <a:solidFill>
                    <a:schemeClr val="tx1">
                      <a:lumMod val="65000"/>
                      <a:lumOff val="35000"/>
                    </a:schemeClr>
                  </a:solidFill>
                  <a:latin typeface="字魂49号-逍遥行书" panose="00000500000000000000" pitchFamily="2" charset="-122"/>
                  <a:ea typeface="字魂49号-逍遥行书" panose="00000500000000000000" pitchFamily="2" charset="-122"/>
                </a:rPr>
                <a:t>肆</a:t>
              </a:r>
            </a:p>
          </p:txBody>
        </p:sp>
        <p:sp>
          <p:nvSpPr>
            <p:cNvPr id="29" name="文本框 28"/>
            <p:cNvSpPr txBox="1"/>
            <p:nvPr/>
          </p:nvSpPr>
          <p:spPr>
            <a:xfrm>
              <a:off x="9219298" y="1480511"/>
              <a:ext cx="2255292" cy="400110"/>
            </a:xfrm>
            <a:prstGeom prst="rect">
              <a:avLst/>
            </a:prstGeom>
            <a:noFill/>
          </p:spPr>
          <p:txBody>
            <a:bodyPr wrap="square" rtlCol="0">
              <a:spAutoFit/>
            </a:bodyPr>
            <a:lstStyle/>
            <a:p>
              <a:r>
                <a:rPr lang="zh-CN" altLang="en-US" sz="2000" b="1" dirty="0">
                  <a:solidFill>
                    <a:schemeClr val="tx1">
                      <a:lumMod val="65000"/>
                      <a:lumOff val="35000"/>
                    </a:schemeClr>
                  </a:solidFill>
                  <a:latin typeface="字魂49号-逍遥行书" panose="00000500000000000000" pitchFamily="2" charset="-122"/>
                  <a:ea typeface="字魂49号-逍遥行书" panose="00000500000000000000" pitchFamily="2" charset="-122"/>
                </a:rPr>
                <a:t>输入标题</a:t>
              </a:r>
            </a:p>
          </p:txBody>
        </p:sp>
        <p:sp>
          <p:nvSpPr>
            <p:cNvPr id="30" name="文本框 29"/>
            <p:cNvSpPr txBox="1"/>
            <p:nvPr/>
          </p:nvSpPr>
          <p:spPr>
            <a:xfrm>
              <a:off x="9219297" y="1880621"/>
              <a:ext cx="2076551" cy="891013"/>
            </a:xfrm>
            <a:prstGeom prst="rect">
              <a:avLst/>
            </a:prstGeom>
            <a:noFill/>
          </p:spPr>
          <p:txBody>
            <a:bodyPr wrap="square" rtlCol="0">
              <a:spAutoFit/>
            </a:bodyPr>
            <a:lstStyle/>
            <a:p>
              <a:pPr>
                <a:lnSpc>
                  <a:spcPct val="150000"/>
                </a:lnSpc>
              </a:pPr>
              <a:r>
                <a:rPr lang="zh-CN" altLang="en-US" sz="1200" dirty="0">
                  <a:solidFill>
                    <a:schemeClr val="tx1">
                      <a:lumMod val="50000"/>
                      <a:lumOff val="50000"/>
                    </a:schemeClr>
                  </a:solidFill>
                  <a:latin typeface="字魂49号-逍遥行书" panose="00000500000000000000" pitchFamily="2" charset="-122"/>
                  <a:ea typeface="字魂49号-逍遥行书" panose="00000500000000000000" pitchFamily="2" charset="-122"/>
                </a:rPr>
                <a:t>输入你需要的文本内容输入你需要的文本内容输入你需要的文本内容</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left)">
                                      <p:cBhvr>
                                        <p:cTn id="15" dur="500"/>
                                        <p:tgtEl>
                                          <p:spTgt spid="32"/>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left)">
                                      <p:cBhvr>
                                        <p:cTn id="19" dur="500"/>
                                        <p:tgtEl>
                                          <p:spTgt spid="18"/>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wipe(left)">
                                      <p:cBhvr>
                                        <p:cTn id="23" dur="500"/>
                                        <p:tgtEl>
                                          <p:spTgt spid="33"/>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left)">
                                      <p:cBhvr>
                                        <p:cTn id="27" dur="500"/>
                                        <p:tgtEl>
                                          <p:spTgt spid="23"/>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7" y="5049671"/>
            <a:ext cx="12182426" cy="1808329"/>
          </a:xfrm>
          <a:prstGeom prst="rect">
            <a:avLst/>
          </a:prstGeom>
        </p:spPr>
      </p:pic>
      <p:sp>
        <p:nvSpPr>
          <p:cNvPr id="8" name="矩形 7"/>
          <p:cNvSpPr/>
          <p:nvPr/>
        </p:nvSpPr>
        <p:spPr>
          <a:xfrm>
            <a:off x="0" y="0"/>
            <a:ext cx="12192000" cy="6858000"/>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217572" y="165012"/>
            <a:ext cx="912695" cy="912695"/>
          </a:xfrm>
          <a:prstGeom prst="ellipse">
            <a:avLst/>
          </a:prstGeom>
        </p:spPr>
      </p:pic>
      <p:sp>
        <p:nvSpPr>
          <p:cNvPr id="9" name="文本框 8"/>
          <p:cNvSpPr txBox="1"/>
          <p:nvPr/>
        </p:nvSpPr>
        <p:spPr>
          <a:xfrm>
            <a:off x="613246" y="328972"/>
            <a:ext cx="121347" cy="584775"/>
          </a:xfrm>
          <a:prstGeom prst="rect">
            <a:avLst/>
          </a:prstGeom>
          <a:noFill/>
        </p:spPr>
        <p:txBody>
          <a:bodyPr wrap="square" rtlCol="0">
            <a:spAutoFit/>
          </a:bodyPr>
          <a:lstStyle/>
          <a:p>
            <a:pPr algn="ctr"/>
            <a:r>
              <a:rPr lang="zh-CN" altLang="en-US" sz="3200" b="1" dirty="0">
                <a:solidFill>
                  <a:schemeClr val="tx1">
                    <a:lumMod val="65000"/>
                    <a:lumOff val="35000"/>
                  </a:schemeClr>
                </a:solidFill>
                <a:latin typeface="字魂49号-逍遥行书" panose="00000500000000000000" pitchFamily="2" charset="-122"/>
                <a:ea typeface="字魂49号-逍遥行书" panose="00000500000000000000" pitchFamily="2" charset="-122"/>
              </a:rPr>
              <a:t>肆</a:t>
            </a:r>
          </a:p>
        </p:txBody>
      </p:sp>
      <p:sp>
        <p:nvSpPr>
          <p:cNvPr id="10" name="文本框 9"/>
          <p:cNvSpPr txBox="1"/>
          <p:nvPr/>
        </p:nvSpPr>
        <p:spPr>
          <a:xfrm>
            <a:off x="1130267" y="312120"/>
            <a:ext cx="2255292" cy="584775"/>
          </a:xfrm>
          <a:prstGeom prst="rect">
            <a:avLst/>
          </a:prstGeom>
          <a:noFill/>
        </p:spPr>
        <p:txBody>
          <a:bodyPr wrap="square" rtlCol="0">
            <a:spAutoFit/>
          </a:bodyPr>
          <a:lstStyle/>
          <a:p>
            <a:r>
              <a:rPr lang="zh-CN" altLang="en-US" sz="3200" b="1" dirty="0">
                <a:solidFill>
                  <a:schemeClr val="tx1">
                    <a:lumMod val="50000"/>
                    <a:lumOff val="50000"/>
                  </a:schemeClr>
                </a:solidFill>
                <a:latin typeface="字魂49号-逍遥行书" panose="00000500000000000000" pitchFamily="2" charset="-122"/>
                <a:ea typeface="字魂49号-逍遥行书" panose="00000500000000000000" pitchFamily="2" charset="-122"/>
              </a:rPr>
              <a:t>古诗赏析</a:t>
            </a:r>
          </a:p>
        </p:txBody>
      </p:sp>
      <p:pic>
        <p:nvPicPr>
          <p:cNvPr id="7" name="图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85283" y="1196870"/>
            <a:ext cx="4442476" cy="1646937"/>
          </a:xfrm>
          <a:prstGeom prst="rect">
            <a:avLst/>
          </a:prstGeom>
        </p:spPr>
      </p:pic>
      <p:sp>
        <p:nvSpPr>
          <p:cNvPr id="12" name="文本框 11"/>
          <p:cNvSpPr txBox="1"/>
          <p:nvPr/>
        </p:nvSpPr>
        <p:spPr>
          <a:xfrm>
            <a:off x="8709186" y="2871740"/>
            <a:ext cx="1500411" cy="2433164"/>
          </a:xfrm>
          <a:prstGeom prst="rect">
            <a:avLst/>
          </a:prstGeom>
          <a:noFill/>
        </p:spPr>
        <p:txBody>
          <a:bodyPr vert="eaVert" wrap="square" rtlCol="0">
            <a:spAutoFit/>
          </a:bodyPr>
          <a:lstStyle/>
          <a:p>
            <a:pPr>
              <a:lnSpc>
                <a:spcPct val="250000"/>
              </a:lnSpc>
            </a:pPr>
            <a:r>
              <a:rPr lang="zh-CN" altLang="en-US" sz="1200" dirty="0">
                <a:solidFill>
                  <a:schemeClr val="tx1">
                    <a:lumMod val="50000"/>
                    <a:lumOff val="50000"/>
                  </a:schemeClr>
                </a:solidFill>
                <a:latin typeface="字魂49号-逍遥行书" panose="00000500000000000000" pitchFamily="2" charset="-122"/>
                <a:ea typeface="字魂49号-逍遥行书" panose="00000500000000000000" pitchFamily="2" charset="-122"/>
              </a:rPr>
              <a:t>输入你需要的文本内容输入你需要的文本内容输入你需要的文本内容输入你需要的文本内容</a:t>
            </a:r>
          </a:p>
        </p:txBody>
      </p:sp>
      <p:sp>
        <p:nvSpPr>
          <p:cNvPr id="13" name="文本框 12"/>
          <p:cNvSpPr txBox="1"/>
          <p:nvPr/>
        </p:nvSpPr>
        <p:spPr>
          <a:xfrm>
            <a:off x="10209597" y="2871740"/>
            <a:ext cx="646331" cy="2710915"/>
          </a:xfrm>
          <a:prstGeom prst="rect">
            <a:avLst/>
          </a:prstGeom>
          <a:noFill/>
        </p:spPr>
        <p:txBody>
          <a:bodyPr vert="eaVert" wrap="square" rtlCol="0">
            <a:spAutoFit/>
          </a:bodyPr>
          <a:lstStyle/>
          <a:p>
            <a:pPr>
              <a:lnSpc>
                <a:spcPct val="150000"/>
              </a:lnSpc>
            </a:pPr>
            <a:r>
              <a:rPr lang="zh-CN" altLang="en-US" sz="2000" b="1" dirty="0">
                <a:solidFill>
                  <a:schemeClr val="tx1">
                    <a:lumMod val="50000"/>
                    <a:lumOff val="50000"/>
                  </a:schemeClr>
                </a:solidFill>
                <a:latin typeface="字魂49号-逍遥行书" panose="00000500000000000000" pitchFamily="2" charset="-122"/>
                <a:ea typeface="字魂49号-逍遥行书" panose="00000500000000000000" pitchFamily="2" charset="-122"/>
              </a:rPr>
              <a:t>输入标题</a:t>
            </a:r>
          </a:p>
        </p:txBody>
      </p:sp>
      <p:pic>
        <p:nvPicPr>
          <p:cNvPr id="15" name="图片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4832" y="2578793"/>
            <a:ext cx="2955916" cy="1700413"/>
          </a:xfrm>
          <a:prstGeom prst="rect">
            <a:avLst/>
          </a:prstGeom>
        </p:spPr>
      </p:pic>
      <p:sp>
        <p:nvSpPr>
          <p:cNvPr id="16" name="文本框 15"/>
          <p:cNvSpPr txBox="1"/>
          <p:nvPr/>
        </p:nvSpPr>
        <p:spPr>
          <a:xfrm>
            <a:off x="3549824" y="2647152"/>
            <a:ext cx="2955916" cy="400110"/>
          </a:xfrm>
          <a:prstGeom prst="rect">
            <a:avLst/>
          </a:prstGeom>
          <a:noFill/>
        </p:spPr>
        <p:txBody>
          <a:bodyPr wrap="square" rtlCol="0">
            <a:spAutoFit/>
          </a:bodyPr>
          <a:lstStyle/>
          <a:p>
            <a:r>
              <a:rPr lang="zh-CN" altLang="en-US" sz="2000" b="1" dirty="0">
                <a:solidFill>
                  <a:schemeClr val="tx1">
                    <a:lumMod val="65000"/>
                    <a:lumOff val="35000"/>
                  </a:schemeClr>
                </a:solidFill>
                <a:latin typeface="字魂49号-逍遥行书" panose="00000500000000000000" pitchFamily="2" charset="-122"/>
                <a:ea typeface="字魂49号-逍遥行书" panose="00000500000000000000" pitchFamily="2" charset="-122"/>
              </a:rPr>
              <a:t>输入标题</a:t>
            </a:r>
          </a:p>
        </p:txBody>
      </p:sp>
      <p:sp>
        <p:nvSpPr>
          <p:cNvPr id="17" name="文本框 16"/>
          <p:cNvSpPr txBox="1"/>
          <p:nvPr/>
        </p:nvSpPr>
        <p:spPr>
          <a:xfrm>
            <a:off x="3549822" y="3047262"/>
            <a:ext cx="3315001" cy="1398844"/>
          </a:xfrm>
          <a:prstGeom prst="rect">
            <a:avLst/>
          </a:prstGeom>
          <a:noFill/>
        </p:spPr>
        <p:txBody>
          <a:bodyPr wrap="square" rtlCol="0">
            <a:spAutoFit/>
          </a:bodyPr>
          <a:lstStyle/>
          <a:p>
            <a:pPr>
              <a:lnSpc>
                <a:spcPct val="250000"/>
              </a:lnSpc>
            </a:pPr>
            <a:r>
              <a:rPr lang="zh-CN" altLang="en-US" sz="1200" dirty="0">
                <a:solidFill>
                  <a:schemeClr val="tx1">
                    <a:lumMod val="50000"/>
                    <a:lumOff val="50000"/>
                  </a:schemeClr>
                </a:solidFill>
                <a:latin typeface="字魂49号-逍遥行书" panose="00000500000000000000" pitchFamily="2" charset="-122"/>
                <a:ea typeface="字魂49号-逍遥行书" panose="00000500000000000000" pitchFamily="2" charset="-122"/>
              </a:rPr>
              <a:t>输入你需要的文本内容输入你需要的文本内容输入你需要的文本内容输入你需要的文本内容输入你需要的文本内容</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style.rotation</p:attrName>
                                        </p:attrNameLst>
                                      </p:cBhvr>
                                      <p:tavLst>
                                        <p:tav tm="0">
                                          <p:val>
                                            <p:fltVal val="90"/>
                                          </p:val>
                                        </p:tav>
                                        <p:tav tm="100000">
                                          <p:val>
                                            <p:fltVal val="0"/>
                                          </p:val>
                                        </p:tav>
                                      </p:tavLst>
                                    </p:anim>
                                    <p:animEffect transition="in" filter="fade">
                                      <p:cBhvr>
                                        <p:cTn id="10" dur="1000"/>
                                        <p:tgtEl>
                                          <p:spTgt spid="15"/>
                                        </p:tgtEl>
                                      </p:cBhvr>
                                    </p:animEffect>
                                  </p:childTnLst>
                                </p:cTn>
                              </p:par>
                            </p:childTnLst>
                          </p:cTn>
                        </p:par>
                        <p:par>
                          <p:cTn id="11" fill="hold">
                            <p:stCondLst>
                              <p:cond delay="1000"/>
                            </p:stCondLst>
                            <p:childTnLst>
                              <p:par>
                                <p:cTn id="12" presetID="31" presetClass="entr" presetSubtype="0" fill="hold" grpId="0" nodeType="after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p:cTn id="14" dur="1000" fill="hold"/>
                                        <p:tgtEl>
                                          <p:spTgt spid="16"/>
                                        </p:tgtEl>
                                        <p:attrNameLst>
                                          <p:attrName>ppt_w</p:attrName>
                                        </p:attrNameLst>
                                      </p:cBhvr>
                                      <p:tavLst>
                                        <p:tav tm="0">
                                          <p:val>
                                            <p:fltVal val="0"/>
                                          </p:val>
                                        </p:tav>
                                        <p:tav tm="100000">
                                          <p:val>
                                            <p:strVal val="#ppt_w"/>
                                          </p:val>
                                        </p:tav>
                                      </p:tavLst>
                                    </p:anim>
                                    <p:anim calcmode="lin" valueType="num">
                                      <p:cBhvr>
                                        <p:cTn id="15" dur="1000" fill="hold"/>
                                        <p:tgtEl>
                                          <p:spTgt spid="16"/>
                                        </p:tgtEl>
                                        <p:attrNameLst>
                                          <p:attrName>ppt_h</p:attrName>
                                        </p:attrNameLst>
                                      </p:cBhvr>
                                      <p:tavLst>
                                        <p:tav tm="0">
                                          <p:val>
                                            <p:fltVal val="0"/>
                                          </p:val>
                                        </p:tav>
                                        <p:tav tm="100000">
                                          <p:val>
                                            <p:strVal val="#ppt_h"/>
                                          </p:val>
                                        </p:tav>
                                      </p:tavLst>
                                    </p:anim>
                                    <p:anim calcmode="lin" valueType="num">
                                      <p:cBhvr>
                                        <p:cTn id="16" dur="1000" fill="hold"/>
                                        <p:tgtEl>
                                          <p:spTgt spid="16"/>
                                        </p:tgtEl>
                                        <p:attrNameLst>
                                          <p:attrName>style.rotation</p:attrName>
                                        </p:attrNameLst>
                                      </p:cBhvr>
                                      <p:tavLst>
                                        <p:tav tm="0">
                                          <p:val>
                                            <p:fltVal val="90"/>
                                          </p:val>
                                        </p:tav>
                                        <p:tav tm="100000">
                                          <p:val>
                                            <p:fltVal val="0"/>
                                          </p:val>
                                        </p:tav>
                                      </p:tavLst>
                                    </p:anim>
                                    <p:animEffect transition="in" filter="fade">
                                      <p:cBhvr>
                                        <p:cTn id="17" dur="1000"/>
                                        <p:tgtEl>
                                          <p:spTgt spid="16"/>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1000" fill="hold"/>
                                        <p:tgtEl>
                                          <p:spTgt spid="17"/>
                                        </p:tgtEl>
                                        <p:attrNameLst>
                                          <p:attrName>ppt_w</p:attrName>
                                        </p:attrNameLst>
                                      </p:cBhvr>
                                      <p:tavLst>
                                        <p:tav tm="0">
                                          <p:val>
                                            <p:fltVal val="0"/>
                                          </p:val>
                                        </p:tav>
                                        <p:tav tm="100000">
                                          <p:val>
                                            <p:strVal val="#ppt_w"/>
                                          </p:val>
                                        </p:tav>
                                      </p:tavLst>
                                    </p:anim>
                                    <p:anim calcmode="lin" valueType="num">
                                      <p:cBhvr>
                                        <p:cTn id="22" dur="1000" fill="hold"/>
                                        <p:tgtEl>
                                          <p:spTgt spid="17"/>
                                        </p:tgtEl>
                                        <p:attrNameLst>
                                          <p:attrName>ppt_h</p:attrName>
                                        </p:attrNameLst>
                                      </p:cBhvr>
                                      <p:tavLst>
                                        <p:tav tm="0">
                                          <p:val>
                                            <p:fltVal val="0"/>
                                          </p:val>
                                        </p:tav>
                                        <p:tav tm="100000">
                                          <p:val>
                                            <p:strVal val="#ppt_h"/>
                                          </p:val>
                                        </p:tav>
                                      </p:tavLst>
                                    </p:anim>
                                    <p:anim calcmode="lin" valueType="num">
                                      <p:cBhvr>
                                        <p:cTn id="23" dur="1000" fill="hold"/>
                                        <p:tgtEl>
                                          <p:spTgt spid="17"/>
                                        </p:tgtEl>
                                        <p:attrNameLst>
                                          <p:attrName>style.rotation</p:attrName>
                                        </p:attrNameLst>
                                      </p:cBhvr>
                                      <p:tavLst>
                                        <p:tav tm="0">
                                          <p:val>
                                            <p:fltVal val="90"/>
                                          </p:val>
                                        </p:tav>
                                        <p:tav tm="100000">
                                          <p:val>
                                            <p:fltVal val="0"/>
                                          </p:val>
                                        </p:tav>
                                      </p:tavLst>
                                    </p:anim>
                                    <p:animEffect transition="in" filter="fade">
                                      <p:cBhvr>
                                        <p:cTn id="24" dur="1000"/>
                                        <p:tgtEl>
                                          <p:spTgt spid="17"/>
                                        </p:tgtEl>
                                      </p:cBhvr>
                                    </p:animEffect>
                                  </p:childTnLst>
                                </p:cTn>
                              </p:par>
                            </p:childTnLst>
                          </p:cTn>
                        </p:par>
                        <p:par>
                          <p:cTn id="25" fill="hold">
                            <p:stCondLst>
                              <p:cond delay="3000"/>
                            </p:stCondLst>
                            <p:childTnLst>
                              <p:par>
                                <p:cTn id="26" presetID="42" presetClass="entr" presetSubtype="0"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500" fill="hold"/>
                                        <p:tgtEl>
                                          <p:spTgt spid="13"/>
                                        </p:tgtEl>
                                        <p:attrNameLst>
                                          <p:attrName>ppt_w</p:attrName>
                                        </p:attrNameLst>
                                      </p:cBhvr>
                                      <p:tavLst>
                                        <p:tav tm="0">
                                          <p:val>
                                            <p:fltVal val="0"/>
                                          </p:val>
                                        </p:tav>
                                        <p:tav tm="100000">
                                          <p:val>
                                            <p:strVal val="#ppt_w"/>
                                          </p:val>
                                        </p:tav>
                                      </p:tavLst>
                                    </p:anim>
                                    <p:anim calcmode="lin" valueType="num">
                                      <p:cBhvr>
                                        <p:cTn id="35" dur="500" fill="hold"/>
                                        <p:tgtEl>
                                          <p:spTgt spid="13"/>
                                        </p:tgtEl>
                                        <p:attrNameLst>
                                          <p:attrName>ppt_h</p:attrName>
                                        </p:attrNameLst>
                                      </p:cBhvr>
                                      <p:tavLst>
                                        <p:tav tm="0">
                                          <p:val>
                                            <p:fltVal val="0"/>
                                          </p:val>
                                        </p:tav>
                                        <p:tav tm="100000">
                                          <p:val>
                                            <p:strVal val="#ppt_h"/>
                                          </p:val>
                                        </p:tav>
                                      </p:tavLst>
                                    </p:anim>
                                    <p:animEffect transition="in" filter="fade">
                                      <p:cBhvr>
                                        <p:cTn id="36" dur="500"/>
                                        <p:tgtEl>
                                          <p:spTgt spid="13"/>
                                        </p:tgtEl>
                                      </p:cBhvr>
                                    </p:animEffect>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500" fill="hold"/>
                                        <p:tgtEl>
                                          <p:spTgt spid="12"/>
                                        </p:tgtEl>
                                        <p:attrNameLst>
                                          <p:attrName>ppt_w</p:attrName>
                                        </p:attrNameLst>
                                      </p:cBhvr>
                                      <p:tavLst>
                                        <p:tav tm="0">
                                          <p:val>
                                            <p:fltVal val="0"/>
                                          </p:val>
                                        </p:tav>
                                        <p:tav tm="100000">
                                          <p:val>
                                            <p:strVal val="#ppt_w"/>
                                          </p:val>
                                        </p:tav>
                                      </p:tavLst>
                                    </p:anim>
                                    <p:anim calcmode="lin" valueType="num">
                                      <p:cBhvr>
                                        <p:cTn id="41" dur="500" fill="hold"/>
                                        <p:tgtEl>
                                          <p:spTgt spid="12"/>
                                        </p:tgtEl>
                                        <p:attrNameLst>
                                          <p:attrName>ppt_h</p:attrName>
                                        </p:attrNameLst>
                                      </p:cBhvr>
                                      <p:tavLst>
                                        <p:tav tm="0">
                                          <p:val>
                                            <p:fltVal val="0"/>
                                          </p:val>
                                        </p:tav>
                                        <p:tav tm="100000">
                                          <p:val>
                                            <p:strVal val="#ppt_h"/>
                                          </p:val>
                                        </p:tav>
                                      </p:tavLst>
                                    </p:anim>
                                    <p:animEffect transition="in" filter="fade">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6"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7" y="5049671"/>
            <a:ext cx="12182426" cy="1808329"/>
          </a:xfrm>
          <a:prstGeom prst="rect">
            <a:avLst/>
          </a:prstGeom>
        </p:spPr>
      </p:pic>
      <p:sp>
        <p:nvSpPr>
          <p:cNvPr id="8" name="矩形 7"/>
          <p:cNvSpPr/>
          <p:nvPr/>
        </p:nvSpPr>
        <p:spPr>
          <a:xfrm>
            <a:off x="0" y="0"/>
            <a:ext cx="12192000" cy="6858000"/>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1244401" y="2846220"/>
            <a:ext cx="2058734" cy="400110"/>
          </a:xfrm>
          <a:prstGeom prst="rect">
            <a:avLst/>
          </a:prstGeom>
          <a:noFill/>
        </p:spPr>
        <p:txBody>
          <a:bodyPr wrap="square" rtlCol="0">
            <a:spAutoFit/>
          </a:bodyPr>
          <a:lstStyle/>
          <a:p>
            <a:pPr algn="ctr"/>
            <a:r>
              <a:rPr lang="zh-CN" altLang="en-US" sz="2000" b="1" dirty="0">
                <a:solidFill>
                  <a:schemeClr val="tx1">
                    <a:lumMod val="65000"/>
                    <a:lumOff val="35000"/>
                  </a:schemeClr>
                </a:solidFill>
                <a:latin typeface="字魂49号-逍遥行书" panose="00000500000000000000" pitchFamily="2" charset="-122"/>
                <a:ea typeface="字魂49号-逍遥行书" panose="00000500000000000000" pitchFamily="2" charset="-122"/>
              </a:rPr>
              <a:t>输入标题</a:t>
            </a:r>
          </a:p>
        </p:txBody>
      </p:sp>
      <p:sp>
        <p:nvSpPr>
          <p:cNvPr id="11" name="文本框 10"/>
          <p:cNvSpPr txBox="1"/>
          <p:nvPr/>
        </p:nvSpPr>
        <p:spPr>
          <a:xfrm>
            <a:off x="974489" y="3246330"/>
            <a:ext cx="2598559" cy="1398844"/>
          </a:xfrm>
          <a:prstGeom prst="rect">
            <a:avLst/>
          </a:prstGeom>
          <a:noFill/>
        </p:spPr>
        <p:txBody>
          <a:bodyPr wrap="square" rtlCol="0">
            <a:spAutoFit/>
          </a:bodyPr>
          <a:lstStyle/>
          <a:p>
            <a:pPr algn="ctr">
              <a:lnSpc>
                <a:spcPct val="250000"/>
              </a:lnSpc>
            </a:pPr>
            <a:r>
              <a:rPr lang="zh-CN" altLang="en-US" sz="1200" dirty="0">
                <a:solidFill>
                  <a:schemeClr val="tx1">
                    <a:lumMod val="50000"/>
                    <a:lumOff val="50000"/>
                  </a:schemeClr>
                </a:solidFill>
                <a:latin typeface="字魂49号-逍遥行书" panose="00000500000000000000" pitchFamily="2" charset="-122"/>
                <a:ea typeface="字魂49号-逍遥行书" panose="00000500000000000000" pitchFamily="2" charset="-122"/>
              </a:rPr>
              <a:t>输入你需要的文本内容输入你需要的文本内容输入你需要的文本内容输入你需要的文本内容</a:t>
            </a:r>
          </a:p>
        </p:txBody>
      </p:sp>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55" y="0"/>
            <a:ext cx="12189089" cy="2462196"/>
          </a:xfrm>
          <a:prstGeom prst="rect">
            <a:avLst/>
          </a:prstGeom>
        </p:spPr>
      </p:pic>
      <p:sp>
        <p:nvSpPr>
          <p:cNvPr id="12" name="矩形 11"/>
          <p:cNvSpPr/>
          <p:nvPr/>
        </p:nvSpPr>
        <p:spPr>
          <a:xfrm>
            <a:off x="835346" y="2211460"/>
            <a:ext cx="2876845" cy="28382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49号-逍遥行书" panose="00000500000000000000" pitchFamily="2" charset="-122"/>
              <a:ea typeface="字魂49号-逍遥行书" panose="00000500000000000000" pitchFamily="2" charset="-122"/>
            </a:endParaRPr>
          </a:p>
        </p:txBody>
      </p:sp>
      <p:sp>
        <p:nvSpPr>
          <p:cNvPr id="13" name="文本框 12"/>
          <p:cNvSpPr txBox="1"/>
          <p:nvPr/>
        </p:nvSpPr>
        <p:spPr>
          <a:xfrm>
            <a:off x="4968353" y="2990666"/>
            <a:ext cx="2255292" cy="400110"/>
          </a:xfrm>
          <a:prstGeom prst="rect">
            <a:avLst/>
          </a:prstGeom>
          <a:noFill/>
        </p:spPr>
        <p:txBody>
          <a:bodyPr wrap="square" rtlCol="0">
            <a:spAutoFit/>
          </a:bodyPr>
          <a:lstStyle/>
          <a:p>
            <a:pPr algn="ctr"/>
            <a:r>
              <a:rPr lang="zh-CN" altLang="en-US" sz="2000" b="1" dirty="0">
                <a:solidFill>
                  <a:schemeClr val="tx1">
                    <a:lumMod val="65000"/>
                    <a:lumOff val="35000"/>
                  </a:schemeClr>
                </a:solidFill>
                <a:latin typeface="字魂49号-逍遥行书" panose="00000500000000000000" pitchFamily="2" charset="-122"/>
                <a:ea typeface="字魂49号-逍遥行书" panose="00000500000000000000" pitchFamily="2" charset="-122"/>
              </a:rPr>
              <a:t>输入标题</a:t>
            </a:r>
          </a:p>
        </p:txBody>
      </p:sp>
      <p:sp>
        <p:nvSpPr>
          <p:cNvPr id="14" name="文本框 13"/>
          <p:cNvSpPr txBox="1"/>
          <p:nvPr/>
        </p:nvSpPr>
        <p:spPr>
          <a:xfrm>
            <a:off x="4672671" y="3390776"/>
            <a:ext cx="2846657" cy="1398844"/>
          </a:xfrm>
          <a:prstGeom prst="rect">
            <a:avLst/>
          </a:prstGeom>
          <a:noFill/>
        </p:spPr>
        <p:txBody>
          <a:bodyPr wrap="square" rtlCol="0">
            <a:spAutoFit/>
          </a:bodyPr>
          <a:lstStyle/>
          <a:p>
            <a:pPr algn="ctr">
              <a:lnSpc>
                <a:spcPct val="250000"/>
              </a:lnSpc>
            </a:pPr>
            <a:r>
              <a:rPr lang="zh-CN" altLang="en-US" sz="1200" dirty="0">
                <a:solidFill>
                  <a:schemeClr val="tx1">
                    <a:lumMod val="50000"/>
                    <a:lumOff val="50000"/>
                  </a:schemeClr>
                </a:solidFill>
                <a:latin typeface="字魂49号-逍遥行书" panose="00000500000000000000" pitchFamily="2" charset="-122"/>
                <a:ea typeface="字魂49号-逍遥行书" panose="00000500000000000000" pitchFamily="2" charset="-122"/>
              </a:rPr>
              <a:t>输入你需要的文本内容输入你需要的文本内容输入你需要的文本内容输入你需要的文本内容</a:t>
            </a:r>
          </a:p>
        </p:txBody>
      </p:sp>
      <p:sp>
        <p:nvSpPr>
          <p:cNvPr id="15" name="矩形 14"/>
          <p:cNvSpPr/>
          <p:nvPr/>
        </p:nvSpPr>
        <p:spPr>
          <a:xfrm>
            <a:off x="4520243" y="1923867"/>
            <a:ext cx="3151513" cy="3565252"/>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49号-逍遥行书" panose="00000500000000000000" pitchFamily="2" charset="-122"/>
              <a:ea typeface="字魂49号-逍遥行书" panose="00000500000000000000" pitchFamily="2" charset="-122"/>
            </a:endParaRPr>
          </a:p>
        </p:txBody>
      </p:sp>
      <p:sp>
        <p:nvSpPr>
          <p:cNvPr id="16" name="文本框 15"/>
          <p:cNvSpPr txBox="1"/>
          <p:nvPr/>
        </p:nvSpPr>
        <p:spPr>
          <a:xfrm>
            <a:off x="8902510" y="2846220"/>
            <a:ext cx="2058734" cy="400110"/>
          </a:xfrm>
          <a:prstGeom prst="rect">
            <a:avLst/>
          </a:prstGeom>
          <a:noFill/>
        </p:spPr>
        <p:txBody>
          <a:bodyPr wrap="square" rtlCol="0">
            <a:spAutoFit/>
          </a:bodyPr>
          <a:lstStyle/>
          <a:p>
            <a:pPr algn="ctr"/>
            <a:r>
              <a:rPr lang="zh-CN" altLang="en-US" sz="2000" b="1" dirty="0">
                <a:solidFill>
                  <a:schemeClr val="tx1">
                    <a:lumMod val="65000"/>
                    <a:lumOff val="35000"/>
                  </a:schemeClr>
                </a:solidFill>
                <a:latin typeface="字魂49号-逍遥行书" panose="00000500000000000000" pitchFamily="2" charset="-122"/>
                <a:ea typeface="字魂49号-逍遥行书" panose="00000500000000000000" pitchFamily="2" charset="-122"/>
              </a:rPr>
              <a:t>输入标题</a:t>
            </a:r>
          </a:p>
        </p:txBody>
      </p:sp>
      <p:sp>
        <p:nvSpPr>
          <p:cNvPr id="17" name="文本框 16"/>
          <p:cNvSpPr txBox="1"/>
          <p:nvPr/>
        </p:nvSpPr>
        <p:spPr>
          <a:xfrm>
            <a:off x="8632598" y="3246330"/>
            <a:ext cx="2598559" cy="1398844"/>
          </a:xfrm>
          <a:prstGeom prst="rect">
            <a:avLst/>
          </a:prstGeom>
          <a:noFill/>
        </p:spPr>
        <p:txBody>
          <a:bodyPr wrap="square" rtlCol="0">
            <a:spAutoFit/>
          </a:bodyPr>
          <a:lstStyle/>
          <a:p>
            <a:pPr algn="ctr">
              <a:lnSpc>
                <a:spcPct val="250000"/>
              </a:lnSpc>
            </a:pPr>
            <a:r>
              <a:rPr lang="zh-CN" altLang="en-US" sz="1200" dirty="0">
                <a:solidFill>
                  <a:schemeClr val="tx1">
                    <a:lumMod val="50000"/>
                    <a:lumOff val="50000"/>
                  </a:schemeClr>
                </a:solidFill>
                <a:latin typeface="字魂49号-逍遥行书" panose="00000500000000000000" pitchFamily="2" charset="-122"/>
                <a:ea typeface="字魂49号-逍遥行书" panose="00000500000000000000" pitchFamily="2" charset="-122"/>
              </a:rPr>
              <a:t>输入你需要的文本内容输入你需要的文本内容输入你需要的文本内容输入你需要的文本内容</a:t>
            </a:r>
          </a:p>
        </p:txBody>
      </p:sp>
      <p:sp>
        <p:nvSpPr>
          <p:cNvPr id="18" name="矩形 17"/>
          <p:cNvSpPr/>
          <p:nvPr/>
        </p:nvSpPr>
        <p:spPr>
          <a:xfrm>
            <a:off x="8493455" y="2211460"/>
            <a:ext cx="2876845" cy="283821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49号-逍遥行书" panose="00000500000000000000" pitchFamily="2" charset="-122"/>
              <a:ea typeface="字魂49号-逍遥行书" panose="000005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fltVal val="0"/>
                                          </p:val>
                                        </p:tav>
                                        <p:tav tm="100000">
                                          <p:val>
                                            <p:strVal val="#ppt_h"/>
                                          </p:val>
                                        </p:tav>
                                      </p:tavLst>
                                    </p:anim>
                                    <p:animEffect transition="in" filter="fade">
                                      <p:cBhvr>
                                        <p:cTn id="15" dur="500"/>
                                        <p:tgtEl>
                                          <p:spTgt spid="12"/>
                                        </p:tgtEl>
                                      </p:cBhvr>
                                    </p:animEffect>
                                  </p:childTnLst>
                                </p:cTn>
                              </p:par>
                            </p:childTnLst>
                          </p:cTn>
                        </p:par>
                        <p:par>
                          <p:cTn id="16" fill="hold">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1000"/>
                                        <p:tgtEl>
                                          <p:spTgt spid="13"/>
                                        </p:tgtEl>
                                      </p:cBhvr>
                                    </p:animEffect>
                                    <p:anim calcmode="lin" valueType="num">
                                      <p:cBhvr>
                                        <p:cTn id="38" dur="1000" fill="hold"/>
                                        <p:tgtEl>
                                          <p:spTgt spid="13"/>
                                        </p:tgtEl>
                                        <p:attrNameLst>
                                          <p:attrName>ppt_x</p:attrName>
                                        </p:attrNameLst>
                                      </p:cBhvr>
                                      <p:tavLst>
                                        <p:tav tm="0">
                                          <p:val>
                                            <p:strVal val="#ppt_x"/>
                                          </p:val>
                                        </p:tav>
                                        <p:tav tm="100000">
                                          <p:val>
                                            <p:strVal val="#ppt_x"/>
                                          </p:val>
                                        </p:tav>
                                      </p:tavLst>
                                    </p:anim>
                                    <p:anim calcmode="lin" valueType="num">
                                      <p:cBhvr>
                                        <p:cTn id="39" dur="1000" fill="hold"/>
                                        <p:tgtEl>
                                          <p:spTgt spid="13"/>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1000"/>
                                        <p:tgtEl>
                                          <p:spTgt spid="14"/>
                                        </p:tgtEl>
                                      </p:cBhvr>
                                    </p:animEffect>
                                    <p:anim calcmode="lin" valueType="num">
                                      <p:cBhvr>
                                        <p:cTn id="44" dur="1000" fill="hold"/>
                                        <p:tgtEl>
                                          <p:spTgt spid="14"/>
                                        </p:tgtEl>
                                        <p:attrNameLst>
                                          <p:attrName>ppt_x</p:attrName>
                                        </p:attrNameLst>
                                      </p:cBhvr>
                                      <p:tavLst>
                                        <p:tav tm="0">
                                          <p:val>
                                            <p:strVal val="#ppt_x"/>
                                          </p:val>
                                        </p:tav>
                                        <p:tav tm="100000">
                                          <p:val>
                                            <p:strVal val="#ppt_x"/>
                                          </p:val>
                                        </p:tav>
                                      </p:tavLst>
                                    </p:anim>
                                    <p:anim calcmode="lin" valueType="num">
                                      <p:cBhvr>
                                        <p:cTn id="45" dur="1000" fill="hold"/>
                                        <p:tgtEl>
                                          <p:spTgt spid="1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p:cTn id="49" dur="500" fill="hold"/>
                                        <p:tgtEl>
                                          <p:spTgt spid="18"/>
                                        </p:tgtEl>
                                        <p:attrNameLst>
                                          <p:attrName>ppt_w</p:attrName>
                                        </p:attrNameLst>
                                      </p:cBhvr>
                                      <p:tavLst>
                                        <p:tav tm="0">
                                          <p:val>
                                            <p:fltVal val="0"/>
                                          </p:val>
                                        </p:tav>
                                        <p:tav tm="100000">
                                          <p:val>
                                            <p:strVal val="#ppt_w"/>
                                          </p:val>
                                        </p:tav>
                                      </p:tavLst>
                                    </p:anim>
                                    <p:anim calcmode="lin" valueType="num">
                                      <p:cBhvr>
                                        <p:cTn id="50" dur="500" fill="hold"/>
                                        <p:tgtEl>
                                          <p:spTgt spid="18"/>
                                        </p:tgtEl>
                                        <p:attrNameLst>
                                          <p:attrName>ppt_h</p:attrName>
                                        </p:attrNameLst>
                                      </p:cBhvr>
                                      <p:tavLst>
                                        <p:tav tm="0">
                                          <p:val>
                                            <p:fltVal val="0"/>
                                          </p:val>
                                        </p:tav>
                                        <p:tav tm="100000">
                                          <p:val>
                                            <p:strVal val="#ppt_h"/>
                                          </p:val>
                                        </p:tav>
                                      </p:tavLst>
                                    </p:anim>
                                    <p:animEffect transition="in" filter="fade">
                                      <p:cBhvr>
                                        <p:cTn id="51" dur="500"/>
                                        <p:tgtEl>
                                          <p:spTgt spid="18"/>
                                        </p:tgtEl>
                                      </p:cBhvr>
                                    </p:animEffect>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42" presetClass="entr" presetSubtype="0"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fade">
                                      <p:cBhvr>
                                        <p:cTn id="61" dur="1000"/>
                                        <p:tgtEl>
                                          <p:spTgt spid="17"/>
                                        </p:tgtEl>
                                      </p:cBhvr>
                                    </p:animEffect>
                                    <p:anim calcmode="lin" valueType="num">
                                      <p:cBhvr>
                                        <p:cTn id="62" dur="1000" fill="hold"/>
                                        <p:tgtEl>
                                          <p:spTgt spid="17"/>
                                        </p:tgtEl>
                                        <p:attrNameLst>
                                          <p:attrName>ppt_x</p:attrName>
                                        </p:attrNameLst>
                                      </p:cBhvr>
                                      <p:tavLst>
                                        <p:tav tm="0">
                                          <p:val>
                                            <p:strVal val="#ppt_x"/>
                                          </p:val>
                                        </p:tav>
                                        <p:tav tm="100000">
                                          <p:val>
                                            <p:strVal val="#ppt_x"/>
                                          </p:val>
                                        </p:tav>
                                      </p:tavLst>
                                    </p:anim>
                                    <p:anim calcmode="lin" valueType="num">
                                      <p:cBhvr>
                                        <p:cTn id="6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animBg="1"/>
      <p:bldP spid="13" grpId="0"/>
      <p:bldP spid="14" grpId="0"/>
      <p:bldP spid="15" grpId="0" animBg="1"/>
      <p:bldP spid="16" grpId="0"/>
      <p:bldP spid="17" grpId="0"/>
      <p:bldP spid="1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0"/>
            <a:ext cx="12192000" cy="6858000"/>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217572" y="165012"/>
            <a:ext cx="912695" cy="912695"/>
          </a:xfrm>
          <a:prstGeom prst="ellipse">
            <a:avLst/>
          </a:prstGeom>
        </p:spPr>
      </p:pic>
      <p:sp>
        <p:nvSpPr>
          <p:cNvPr id="9" name="文本框 8"/>
          <p:cNvSpPr txBox="1"/>
          <p:nvPr/>
        </p:nvSpPr>
        <p:spPr>
          <a:xfrm>
            <a:off x="613246" y="328972"/>
            <a:ext cx="121347" cy="584775"/>
          </a:xfrm>
          <a:prstGeom prst="rect">
            <a:avLst/>
          </a:prstGeom>
          <a:noFill/>
        </p:spPr>
        <p:txBody>
          <a:bodyPr wrap="square" rtlCol="0">
            <a:spAutoFit/>
          </a:bodyPr>
          <a:lstStyle/>
          <a:p>
            <a:pPr algn="ctr"/>
            <a:r>
              <a:rPr lang="zh-CN" altLang="en-US" sz="3200" b="1" dirty="0">
                <a:solidFill>
                  <a:schemeClr val="tx1">
                    <a:lumMod val="65000"/>
                    <a:lumOff val="35000"/>
                  </a:schemeClr>
                </a:solidFill>
                <a:latin typeface="字魂49号-逍遥行书" panose="00000500000000000000" pitchFamily="2" charset="-122"/>
                <a:ea typeface="字魂49号-逍遥行书" panose="00000500000000000000" pitchFamily="2" charset="-122"/>
              </a:rPr>
              <a:t>肆</a:t>
            </a:r>
          </a:p>
        </p:txBody>
      </p:sp>
      <p:sp>
        <p:nvSpPr>
          <p:cNvPr id="10" name="文本框 9"/>
          <p:cNvSpPr txBox="1"/>
          <p:nvPr/>
        </p:nvSpPr>
        <p:spPr>
          <a:xfrm>
            <a:off x="1130267" y="312120"/>
            <a:ext cx="2255292" cy="584775"/>
          </a:xfrm>
          <a:prstGeom prst="rect">
            <a:avLst/>
          </a:prstGeom>
          <a:noFill/>
        </p:spPr>
        <p:txBody>
          <a:bodyPr wrap="square" rtlCol="0">
            <a:spAutoFit/>
          </a:bodyPr>
          <a:lstStyle/>
          <a:p>
            <a:r>
              <a:rPr lang="zh-CN" altLang="en-US" sz="3200" b="1" dirty="0">
                <a:solidFill>
                  <a:schemeClr val="tx1">
                    <a:lumMod val="50000"/>
                    <a:lumOff val="50000"/>
                  </a:schemeClr>
                </a:solidFill>
                <a:latin typeface="字魂49号-逍遥行书" panose="00000500000000000000" pitchFamily="2" charset="-122"/>
                <a:ea typeface="字魂49号-逍遥行书" panose="00000500000000000000" pitchFamily="2" charset="-122"/>
              </a:rPr>
              <a:t>古诗赏析</a:t>
            </a:r>
          </a:p>
        </p:txBody>
      </p:sp>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1" y="2987396"/>
            <a:ext cx="12190877" cy="3870604"/>
          </a:xfrm>
          <a:prstGeom prst="rect">
            <a:avLst/>
          </a:prstGeom>
        </p:spPr>
      </p:pic>
      <p:sp>
        <p:nvSpPr>
          <p:cNvPr id="11" name="文本框 10"/>
          <p:cNvSpPr txBox="1"/>
          <p:nvPr/>
        </p:nvSpPr>
        <p:spPr>
          <a:xfrm>
            <a:off x="980143" y="1867480"/>
            <a:ext cx="2955916" cy="461665"/>
          </a:xfrm>
          <a:prstGeom prst="rect">
            <a:avLst/>
          </a:prstGeom>
          <a:noFill/>
        </p:spPr>
        <p:txBody>
          <a:bodyPr wrap="square" rtlCol="0">
            <a:spAutoFit/>
          </a:bodyPr>
          <a:lstStyle/>
          <a:p>
            <a:r>
              <a:rPr lang="zh-CN" altLang="en-US" sz="2400" b="1" dirty="0">
                <a:solidFill>
                  <a:schemeClr val="tx1">
                    <a:lumMod val="65000"/>
                    <a:lumOff val="35000"/>
                  </a:schemeClr>
                </a:solidFill>
                <a:latin typeface="字魂49号-逍遥行书" panose="00000500000000000000" pitchFamily="2" charset="-122"/>
                <a:ea typeface="字魂49号-逍遥行书" panose="00000500000000000000" pitchFamily="2" charset="-122"/>
              </a:rPr>
              <a:t>输入标题</a:t>
            </a:r>
          </a:p>
        </p:txBody>
      </p:sp>
      <p:sp>
        <p:nvSpPr>
          <p:cNvPr id="12" name="文本框 11"/>
          <p:cNvSpPr txBox="1"/>
          <p:nvPr/>
        </p:nvSpPr>
        <p:spPr>
          <a:xfrm>
            <a:off x="980141" y="2267590"/>
            <a:ext cx="8395870" cy="1077987"/>
          </a:xfrm>
          <a:prstGeom prst="rect">
            <a:avLst/>
          </a:prstGeom>
          <a:noFill/>
        </p:spPr>
        <p:txBody>
          <a:bodyPr wrap="square" rtlCol="0">
            <a:spAutoFit/>
          </a:bodyPr>
          <a:lstStyle/>
          <a:p>
            <a:pPr>
              <a:lnSpc>
                <a:spcPct val="250000"/>
              </a:lnSpc>
            </a:pPr>
            <a:r>
              <a:rPr lang="zh-CN" altLang="en-US" sz="1400" dirty="0">
                <a:solidFill>
                  <a:schemeClr val="tx1">
                    <a:lumMod val="50000"/>
                    <a:lumOff val="50000"/>
                  </a:schemeClr>
                </a:solidFill>
                <a:latin typeface="字魂49号-逍遥行书" panose="00000500000000000000" pitchFamily="2" charset="-122"/>
                <a:ea typeface="字魂49号-逍遥行书" panose="00000500000000000000" pitchFamily="2" charset="-122"/>
              </a:rPr>
              <a:t>输入你需要的文本内容输入你需要的文本内容输入你需要的文本内容输入你需要的文本内容输入你需要的文本内容输入你需要的文本内容输入你需要的文本内容</a:t>
            </a:r>
          </a:p>
        </p:txBody>
      </p:sp>
      <p:pic>
        <p:nvPicPr>
          <p:cNvPr id="13" name="图片 12"/>
          <p:cNvPicPr>
            <a:picLocks noChangeAspect="1"/>
          </p:cNvPicPr>
          <p:nvPr/>
        </p:nvPicPr>
        <p:blipFill rotWithShape="1">
          <a:blip r:embed="rId5" cstate="print">
            <a:extLst>
              <a:ext uri="{28A0092B-C50C-407E-A947-70E740481C1C}">
                <a14:useLocalDpi xmlns:a14="http://schemas.microsoft.com/office/drawing/2010/main" val="0"/>
              </a:ext>
            </a:extLst>
          </a:blip>
          <a:srcRect l="58497" t="3184" r="27022" b="53433"/>
          <a:stretch>
            <a:fillRect/>
          </a:stretch>
        </p:blipFill>
        <p:spPr>
          <a:xfrm>
            <a:off x="6012842" y="3118174"/>
            <a:ext cx="508647" cy="1132765"/>
          </a:xfrm>
          <a:prstGeom prst="rect">
            <a:avLst/>
          </a:prstGeom>
        </p:spPr>
      </p:pic>
      <p:sp>
        <p:nvSpPr>
          <p:cNvPr id="14" name="文本框 13"/>
          <p:cNvSpPr txBox="1"/>
          <p:nvPr/>
        </p:nvSpPr>
        <p:spPr>
          <a:xfrm>
            <a:off x="6096000" y="3176725"/>
            <a:ext cx="342330" cy="1015663"/>
          </a:xfrm>
          <a:prstGeom prst="rect">
            <a:avLst/>
          </a:prstGeom>
          <a:noFill/>
        </p:spPr>
        <p:txBody>
          <a:bodyPr wrap="square" rtlCol="0">
            <a:spAutoFit/>
          </a:bodyPr>
          <a:lstStyle/>
          <a:p>
            <a:pPr algn="ctr"/>
            <a:r>
              <a:rPr lang="zh-CN" altLang="en-US" sz="2000" b="1" dirty="0">
                <a:solidFill>
                  <a:schemeClr val="bg1"/>
                </a:solidFill>
                <a:latin typeface="字魂49号-逍遥行书" panose="00000500000000000000" pitchFamily="2" charset="-122"/>
                <a:ea typeface="字魂49号-逍遥行书" panose="00000500000000000000" pitchFamily="2" charset="-122"/>
              </a:rPr>
              <a:t>中国风</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par>
                          <p:cTn id="11" fill="hold">
                            <p:stCondLst>
                              <p:cond delay="1000"/>
                            </p:stCondLst>
                            <p:childTnLst>
                              <p:par>
                                <p:cTn id="12" presetID="31" presetClass="entr" presetSubtype="0"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1000" fill="hold"/>
                                        <p:tgtEl>
                                          <p:spTgt spid="12"/>
                                        </p:tgtEl>
                                        <p:attrNameLst>
                                          <p:attrName>ppt_w</p:attrName>
                                        </p:attrNameLst>
                                      </p:cBhvr>
                                      <p:tavLst>
                                        <p:tav tm="0">
                                          <p:val>
                                            <p:fltVal val="0"/>
                                          </p:val>
                                        </p:tav>
                                        <p:tav tm="100000">
                                          <p:val>
                                            <p:strVal val="#ppt_w"/>
                                          </p:val>
                                        </p:tav>
                                      </p:tavLst>
                                    </p:anim>
                                    <p:anim calcmode="lin" valueType="num">
                                      <p:cBhvr>
                                        <p:cTn id="15" dur="1000" fill="hold"/>
                                        <p:tgtEl>
                                          <p:spTgt spid="12"/>
                                        </p:tgtEl>
                                        <p:attrNameLst>
                                          <p:attrName>ppt_h</p:attrName>
                                        </p:attrNameLst>
                                      </p:cBhvr>
                                      <p:tavLst>
                                        <p:tav tm="0">
                                          <p:val>
                                            <p:fltVal val="0"/>
                                          </p:val>
                                        </p:tav>
                                        <p:tav tm="100000">
                                          <p:val>
                                            <p:strVal val="#ppt_h"/>
                                          </p:val>
                                        </p:tav>
                                      </p:tavLst>
                                    </p:anim>
                                    <p:anim calcmode="lin" valueType="num">
                                      <p:cBhvr>
                                        <p:cTn id="16" dur="1000" fill="hold"/>
                                        <p:tgtEl>
                                          <p:spTgt spid="12"/>
                                        </p:tgtEl>
                                        <p:attrNameLst>
                                          <p:attrName>style.rotation</p:attrName>
                                        </p:attrNameLst>
                                      </p:cBhvr>
                                      <p:tavLst>
                                        <p:tav tm="0">
                                          <p:val>
                                            <p:fltVal val="90"/>
                                          </p:val>
                                        </p:tav>
                                        <p:tav tm="100000">
                                          <p:val>
                                            <p:fltVal val="0"/>
                                          </p:val>
                                        </p:tav>
                                      </p:tavLst>
                                    </p:anim>
                                    <p:animEffect transition="in" filter="fade">
                                      <p:cBhvr>
                                        <p:cTn id="17" dur="1000"/>
                                        <p:tgtEl>
                                          <p:spTgt spid="12"/>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6" name="文本框 5"/>
          <p:cNvSpPr txBox="1"/>
          <p:nvPr/>
        </p:nvSpPr>
        <p:spPr>
          <a:xfrm>
            <a:off x="8308575" y="1024516"/>
            <a:ext cx="1105469" cy="4154984"/>
          </a:xfrm>
          <a:prstGeom prst="rect">
            <a:avLst/>
          </a:prstGeom>
          <a:noFill/>
        </p:spPr>
        <p:txBody>
          <a:bodyPr wrap="square" rtlCol="0">
            <a:spAutoFit/>
          </a:bodyPr>
          <a:lstStyle/>
          <a:p>
            <a:r>
              <a:rPr lang="zh-CN" altLang="en-US" sz="6600" b="1" dirty="0">
                <a:solidFill>
                  <a:schemeClr val="tx1">
                    <a:lumMod val="65000"/>
                    <a:lumOff val="35000"/>
                  </a:schemeClr>
                </a:solidFill>
                <a:latin typeface="字魂49号-逍遥行书" panose="00000500000000000000" pitchFamily="2" charset="-122"/>
                <a:ea typeface="字魂49号-逍遥行书" panose="00000500000000000000" pitchFamily="2" charset="-122"/>
              </a:rPr>
              <a:t>谢谢欣赏</a:t>
            </a:r>
          </a:p>
        </p:txBody>
      </p:sp>
      <p:sp>
        <p:nvSpPr>
          <p:cNvPr id="8" name="文本框 7"/>
          <p:cNvSpPr txBox="1"/>
          <p:nvPr/>
        </p:nvSpPr>
        <p:spPr>
          <a:xfrm>
            <a:off x="7477578" y="1570426"/>
            <a:ext cx="830997" cy="4599296"/>
          </a:xfrm>
          <a:prstGeom prst="rect">
            <a:avLst/>
          </a:prstGeom>
          <a:noFill/>
        </p:spPr>
        <p:txBody>
          <a:bodyPr vert="eaVert" wrap="square" rtlCol="0">
            <a:spAutoFit/>
          </a:bodyPr>
          <a:lstStyle/>
          <a:p>
            <a:pPr>
              <a:lnSpc>
                <a:spcPct val="150000"/>
              </a:lnSpc>
            </a:pPr>
            <a:r>
              <a:rPr lang="zh-CN" altLang="en-US" sz="1400" dirty="0">
                <a:solidFill>
                  <a:schemeClr val="tx1">
                    <a:lumMod val="50000"/>
                    <a:lumOff val="50000"/>
                  </a:schemeClr>
                </a:solidFill>
                <a:latin typeface="字魂49号-逍遥行书" panose="00000500000000000000" pitchFamily="2" charset="-122"/>
                <a:ea typeface="字魂49号-逍遥行书" panose="00000500000000000000" pitchFamily="2" charset="-122"/>
              </a:rPr>
              <a:t>输入你需要的文本内容输入你需要的文本内容输入你需要的文本内容输入你需要的文本内容</a:t>
            </a:r>
          </a:p>
        </p:txBody>
      </p:sp>
      <p:pic>
        <p:nvPicPr>
          <p:cNvPr id="10" name="图片 9"/>
          <p:cNvPicPr>
            <a:picLocks noChangeAspect="1"/>
          </p:cNvPicPr>
          <p:nvPr/>
        </p:nvPicPr>
        <p:blipFill rotWithShape="1">
          <a:blip r:embed="rId4" cstate="print">
            <a:extLst>
              <a:ext uri="{28A0092B-C50C-407E-A947-70E740481C1C}">
                <a14:useLocalDpi xmlns:a14="http://schemas.microsoft.com/office/drawing/2010/main" val="0"/>
              </a:ext>
            </a:extLst>
          </a:blip>
          <a:srcRect l="58497" t="3184" r="27022" b="53433"/>
          <a:stretch>
            <a:fillRect/>
          </a:stretch>
        </p:blipFill>
        <p:spPr>
          <a:xfrm>
            <a:off x="6968931" y="4810168"/>
            <a:ext cx="508647" cy="1132765"/>
          </a:xfrm>
          <a:prstGeom prst="rect">
            <a:avLst/>
          </a:prstGeom>
        </p:spPr>
      </p:pic>
      <p:sp>
        <p:nvSpPr>
          <p:cNvPr id="11" name="文本框 10"/>
          <p:cNvSpPr txBox="1"/>
          <p:nvPr/>
        </p:nvSpPr>
        <p:spPr>
          <a:xfrm>
            <a:off x="7052089" y="4868719"/>
            <a:ext cx="342330" cy="1015663"/>
          </a:xfrm>
          <a:prstGeom prst="rect">
            <a:avLst/>
          </a:prstGeom>
          <a:noFill/>
        </p:spPr>
        <p:txBody>
          <a:bodyPr wrap="square" rtlCol="0">
            <a:spAutoFit/>
          </a:bodyPr>
          <a:lstStyle/>
          <a:p>
            <a:pPr algn="ctr"/>
            <a:r>
              <a:rPr lang="zh-CN" altLang="en-US" sz="2000" b="1" dirty="0">
                <a:solidFill>
                  <a:schemeClr val="bg1"/>
                </a:solidFill>
                <a:latin typeface="字魂49号-逍遥行书" panose="00000500000000000000" pitchFamily="2" charset="-122"/>
                <a:ea typeface="字魂49号-逍遥行书" panose="00000500000000000000" pitchFamily="2" charset="-122"/>
              </a:rPr>
              <a:t>中国风</a:t>
            </a:r>
          </a:p>
        </p:txBody>
      </p:sp>
      <p:pic>
        <p:nvPicPr>
          <p:cNvPr id="7" name="图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680726"/>
            <a:ext cx="6224562" cy="1420492"/>
          </a:xfrm>
          <a:prstGeom prst="rect">
            <a:avLst/>
          </a:prstGeom>
        </p:spPr>
      </p:pic>
      <p:pic>
        <p:nvPicPr>
          <p:cNvPr id="9" name="图片 8" descr="图片包含 动物, 鸟, 水鸟&#10;&#10;描述已自动生成"/>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680874">
            <a:off x="10158167" y="2683719"/>
            <a:ext cx="1535997" cy="153599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fltVal val="0"/>
                                          </p:val>
                                        </p:tav>
                                        <p:tav tm="100000">
                                          <p:val>
                                            <p:strVal val="#ppt_h"/>
                                          </p:val>
                                        </p:tav>
                                      </p:tavLst>
                                    </p:anim>
                                    <p:animEffect transition="in" filter="fad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7" y="5049671"/>
            <a:ext cx="12182426" cy="1808329"/>
          </a:xfrm>
          <a:prstGeom prst="rect">
            <a:avLst/>
          </a:prstGeom>
        </p:spPr>
      </p:pic>
      <p:sp>
        <p:nvSpPr>
          <p:cNvPr id="8" name="矩形 7"/>
          <p:cNvSpPr/>
          <p:nvPr/>
        </p:nvSpPr>
        <p:spPr>
          <a:xfrm>
            <a:off x="0" y="0"/>
            <a:ext cx="12192000" cy="6858000"/>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3318111" y="512834"/>
            <a:ext cx="5555777" cy="5555777"/>
          </a:xfrm>
          <a:prstGeom prst="ellipse">
            <a:avLst/>
          </a:prstGeom>
        </p:spPr>
      </p:pic>
      <p:sp>
        <p:nvSpPr>
          <p:cNvPr id="9" name="文本框 8"/>
          <p:cNvSpPr txBox="1"/>
          <p:nvPr/>
        </p:nvSpPr>
        <p:spPr>
          <a:xfrm>
            <a:off x="6670244" y="2629002"/>
            <a:ext cx="738664" cy="1323439"/>
          </a:xfrm>
          <a:prstGeom prst="rect">
            <a:avLst/>
          </a:prstGeom>
          <a:noFill/>
        </p:spPr>
        <p:txBody>
          <a:bodyPr wrap="square" rtlCol="0">
            <a:spAutoFit/>
          </a:bodyPr>
          <a:lstStyle/>
          <a:p>
            <a:pPr algn="ctr"/>
            <a:r>
              <a:rPr lang="zh-CN" altLang="en-US" sz="8000" b="1" dirty="0">
                <a:solidFill>
                  <a:schemeClr val="tx1">
                    <a:lumMod val="65000"/>
                    <a:lumOff val="35000"/>
                  </a:schemeClr>
                </a:solidFill>
                <a:latin typeface="字魂49号-逍遥行书" panose="00000500000000000000" pitchFamily="2" charset="-122"/>
                <a:ea typeface="字魂49号-逍遥行书" panose="00000500000000000000" pitchFamily="2" charset="-122"/>
              </a:rPr>
              <a:t>壹</a:t>
            </a:r>
          </a:p>
        </p:txBody>
      </p:sp>
      <p:sp>
        <p:nvSpPr>
          <p:cNvPr id="10" name="文本框 9"/>
          <p:cNvSpPr txBox="1"/>
          <p:nvPr/>
        </p:nvSpPr>
        <p:spPr>
          <a:xfrm>
            <a:off x="5107490" y="1988430"/>
            <a:ext cx="738664" cy="2604582"/>
          </a:xfrm>
          <a:prstGeom prst="rect">
            <a:avLst/>
          </a:prstGeom>
          <a:noFill/>
        </p:spPr>
        <p:txBody>
          <a:bodyPr vert="eaVert" wrap="square" rtlCol="0">
            <a:spAutoFit/>
          </a:bodyPr>
          <a:lstStyle/>
          <a:p>
            <a:pPr algn="ctr">
              <a:lnSpc>
                <a:spcPct val="150000"/>
              </a:lnSpc>
            </a:pPr>
            <a:r>
              <a:rPr lang="zh-CN" altLang="en-US" sz="1200" dirty="0">
                <a:solidFill>
                  <a:schemeClr val="tx1">
                    <a:lumMod val="50000"/>
                    <a:lumOff val="50000"/>
                  </a:schemeClr>
                </a:solidFill>
                <a:latin typeface="字魂49号-逍遥行书" panose="00000500000000000000" pitchFamily="2" charset="-122"/>
                <a:ea typeface="字魂49号-逍遥行书" panose="00000500000000000000" pitchFamily="2" charset="-122"/>
              </a:rPr>
              <a:t>输入你需要的文本内容输入你需要的文本内容输入你需要的文本内容</a:t>
            </a:r>
          </a:p>
        </p:txBody>
      </p:sp>
      <p:sp>
        <p:nvSpPr>
          <p:cNvPr id="11" name="文本框 10"/>
          <p:cNvSpPr txBox="1"/>
          <p:nvPr/>
        </p:nvSpPr>
        <p:spPr>
          <a:xfrm>
            <a:off x="5728983" y="1935264"/>
            <a:ext cx="1200329" cy="2710915"/>
          </a:xfrm>
          <a:prstGeom prst="rect">
            <a:avLst/>
          </a:prstGeom>
          <a:noFill/>
        </p:spPr>
        <p:txBody>
          <a:bodyPr vert="eaVert" wrap="square" rtlCol="0">
            <a:spAutoFit/>
          </a:bodyPr>
          <a:lstStyle/>
          <a:p>
            <a:pPr algn="ctr">
              <a:lnSpc>
                <a:spcPct val="150000"/>
              </a:lnSpc>
            </a:pPr>
            <a:r>
              <a:rPr lang="zh-CN" altLang="en-US" sz="4400" b="1" dirty="0">
                <a:solidFill>
                  <a:schemeClr val="tx1">
                    <a:lumMod val="50000"/>
                    <a:lumOff val="50000"/>
                  </a:schemeClr>
                </a:solidFill>
                <a:latin typeface="字魂49号-逍遥行书" panose="00000500000000000000" pitchFamily="2" charset="-122"/>
                <a:ea typeface="字魂49号-逍遥行书" panose="00000500000000000000" pitchFamily="2" charset="-122"/>
              </a:rPr>
              <a:t>古诗起源</a:t>
            </a:r>
          </a:p>
        </p:txBody>
      </p:sp>
      <p:pic>
        <p:nvPicPr>
          <p:cNvPr id="6" name="图片 5" descr="图片包含 动物, 鸟, 水鸟&#10;&#10;描述已自动生成"/>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63596" y="1935264"/>
            <a:ext cx="2253636" cy="225363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par>
                          <p:cTn id="11" fill="hold">
                            <p:stCondLst>
                              <p:cond delay="1000"/>
                            </p:stCondLst>
                            <p:childTnLst>
                              <p:par>
                                <p:cTn id="12" presetID="31"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1000" fill="hold"/>
                                        <p:tgtEl>
                                          <p:spTgt spid="9"/>
                                        </p:tgtEl>
                                        <p:attrNameLst>
                                          <p:attrName>ppt_w</p:attrName>
                                        </p:attrNameLst>
                                      </p:cBhvr>
                                      <p:tavLst>
                                        <p:tav tm="0">
                                          <p:val>
                                            <p:fltVal val="0"/>
                                          </p:val>
                                        </p:tav>
                                        <p:tav tm="100000">
                                          <p:val>
                                            <p:strVal val="#ppt_w"/>
                                          </p:val>
                                        </p:tav>
                                      </p:tavLst>
                                    </p:anim>
                                    <p:anim calcmode="lin" valueType="num">
                                      <p:cBhvr>
                                        <p:cTn id="15" dur="1000" fill="hold"/>
                                        <p:tgtEl>
                                          <p:spTgt spid="9"/>
                                        </p:tgtEl>
                                        <p:attrNameLst>
                                          <p:attrName>ppt_h</p:attrName>
                                        </p:attrNameLst>
                                      </p:cBhvr>
                                      <p:tavLst>
                                        <p:tav tm="0">
                                          <p:val>
                                            <p:fltVal val="0"/>
                                          </p:val>
                                        </p:tav>
                                        <p:tav tm="100000">
                                          <p:val>
                                            <p:strVal val="#ppt_h"/>
                                          </p:val>
                                        </p:tav>
                                      </p:tavLst>
                                    </p:anim>
                                    <p:anim calcmode="lin" valueType="num">
                                      <p:cBhvr>
                                        <p:cTn id="16" dur="1000" fill="hold"/>
                                        <p:tgtEl>
                                          <p:spTgt spid="9"/>
                                        </p:tgtEl>
                                        <p:attrNameLst>
                                          <p:attrName>style.rotation</p:attrName>
                                        </p:attrNameLst>
                                      </p:cBhvr>
                                      <p:tavLst>
                                        <p:tav tm="0">
                                          <p:val>
                                            <p:fltVal val="90"/>
                                          </p:val>
                                        </p:tav>
                                        <p:tav tm="100000">
                                          <p:val>
                                            <p:fltVal val="0"/>
                                          </p:val>
                                        </p:tav>
                                      </p:tavLst>
                                    </p:anim>
                                    <p:animEffect transition="in" filter="fade">
                                      <p:cBhvr>
                                        <p:cTn id="17" dur="1000"/>
                                        <p:tgtEl>
                                          <p:spTgt spid="9"/>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1000" fill="hold"/>
                                        <p:tgtEl>
                                          <p:spTgt spid="11"/>
                                        </p:tgtEl>
                                        <p:attrNameLst>
                                          <p:attrName>ppt_w</p:attrName>
                                        </p:attrNameLst>
                                      </p:cBhvr>
                                      <p:tavLst>
                                        <p:tav tm="0">
                                          <p:val>
                                            <p:fltVal val="0"/>
                                          </p:val>
                                        </p:tav>
                                        <p:tav tm="100000">
                                          <p:val>
                                            <p:strVal val="#ppt_w"/>
                                          </p:val>
                                        </p:tav>
                                      </p:tavLst>
                                    </p:anim>
                                    <p:anim calcmode="lin" valueType="num">
                                      <p:cBhvr>
                                        <p:cTn id="22" dur="1000" fill="hold"/>
                                        <p:tgtEl>
                                          <p:spTgt spid="11"/>
                                        </p:tgtEl>
                                        <p:attrNameLst>
                                          <p:attrName>ppt_h</p:attrName>
                                        </p:attrNameLst>
                                      </p:cBhvr>
                                      <p:tavLst>
                                        <p:tav tm="0">
                                          <p:val>
                                            <p:fltVal val="0"/>
                                          </p:val>
                                        </p:tav>
                                        <p:tav tm="100000">
                                          <p:val>
                                            <p:strVal val="#ppt_h"/>
                                          </p:val>
                                        </p:tav>
                                      </p:tavLst>
                                    </p:anim>
                                    <p:anim calcmode="lin" valueType="num">
                                      <p:cBhvr>
                                        <p:cTn id="23" dur="1000" fill="hold"/>
                                        <p:tgtEl>
                                          <p:spTgt spid="11"/>
                                        </p:tgtEl>
                                        <p:attrNameLst>
                                          <p:attrName>style.rotation</p:attrName>
                                        </p:attrNameLst>
                                      </p:cBhvr>
                                      <p:tavLst>
                                        <p:tav tm="0">
                                          <p:val>
                                            <p:fltVal val="90"/>
                                          </p:val>
                                        </p:tav>
                                        <p:tav tm="100000">
                                          <p:val>
                                            <p:fltVal val="0"/>
                                          </p:val>
                                        </p:tav>
                                      </p:tavLst>
                                    </p:anim>
                                    <p:animEffect transition="in" filter="fade">
                                      <p:cBhvr>
                                        <p:cTn id="24" dur="1000"/>
                                        <p:tgtEl>
                                          <p:spTgt spid="11"/>
                                        </p:tgtEl>
                                      </p:cBhvr>
                                    </p:animEffect>
                                  </p:childTnLst>
                                </p:cTn>
                              </p:par>
                            </p:childTnLst>
                          </p:cTn>
                        </p:par>
                        <p:par>
                          <p:cTn id="25" fill="hold">
                            <p:stCondLst>
                              <p:cond delay="3000"/>
                            </p:stCondLst>
                            <p:childTnLst>
                              <p:par>
                                <p:cTn id="26" presetID="31"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1000" fill="hold"/>
                                        <p:tgtEl>
                                          <p:spTgt spid="10"/>
                                        </p:tgtEl>
                                        <p:attrNameLst>
                                          <p:attrName>ppt_w</p:attrName>
                                        </p:attrNameLst>
                                      </p:cBhvr>
                                      <p:tavLst>
                                        <p:tav tm="0">
                                          <p:val>
                                            <p:fltVal val="0"/>
                                          </p:val>
                                        </p:tav>
                                        <p:tav tm="100000">
                                          <p:val>
                                            <p:strVal val="#ppt_w"/>
                                          </p:val>
                                        </p:tav>
                                      </p:tavLst>
                                    </p:anim>
                                    <p:anim calcmode="lin" valueType="num">
                                      <p:cBhvr>
                                        <p:cTn id="29" dur="1000" fill="hold"/>
                                        <p:tgtEl>
                                          <p:spTgt spid="10"/>
                                        </p:tgtEl>
                                        <p:attrNameLst>
                                          <p:attrName>ppt_h</p:attrName>
                                        </p:attrNameLst>
                                      </p:cBhvr>
                                      <p:tavLst>
                                        <p:tav tm="0">
                                          <p:val>
                                            <p:fltVal val="0"/>
                                          </p:val>
                                        </p:tav>
                                        <p:tav tm="100000">
                                          <p:val>
                                            <p:strVal val="#ppt_h"/>
                                          </p:val>
                                        </p:tav>
                                      </p:tavLst>
                                    </p:anim>
                                    <p:anim calcmode="lin" valueType="num">
                                      <p:cBhvr>
                                        <p:cTn id="30" dur="1000" fill="hold"/>
                                        <p:tgtEl>
                                          <p:spTgt spid="10"/>
                                        </p:tgtEl>
                                        <p:attrNameLst>
                                          <p:attrName>style.rotation</p:attrName>
                                        </p:attrNameLst>
                                      </p:cBhvr>
                                      <p:tavLst>
                                        <p:tav tm="0">
                                          <p:val>
                                            <p:fltVal val="90"/>
                                          </p:val>
                                        </p:tav>
                                        <p:tav tm="100000">
                                          <p:val>
                                            <p:fltVal val="0"/>
                                          </p:val>
                                        </p:tav>
                                      </p:tavLst>
                                    </p:anim>
                                    <p:animEffect transition="in" filter="fade">
                                      <p:cBhvr>
                                        <p:cTn id="31"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0" y="0"/>
            <a:ext cx="12192000" cy="6858000"/>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49号-逍遥行书" panose="00000500000000000000" pitchFamily="2" charset="-122"/>
              <a:ea typeface="字魂49号-逍遥行书" panose="00000500000000000000" pitchFamily="2" charset="-122"/>
            </a:endParaRPr>
          </a:p>
        </p:txBody>
      </p:sp>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217572" y="165012"/>
            <a:ext cx="912695" cy="912695"/>
          </a:xfrm>
          <a:prstGeom prst="ellipse">
            <a:avLst/>
          </a:prstGeom>
        </p:spPr>
      </p:pic>
      <p:sp>
        <p:nvSpPr>
          <p:cNvPr id="9" name="文本框 8"/>
          <p:cNvSpPr txBox="1"/>
          <p:nvPr/>
        </p:nvSpPr>
        <p:spPr>
          <a:xfrm>
            <a:off x="613246" y="328972"/>
            <a:ext cx="121347" cy="584775"/>
          </a:xfrm>
          <a:prstGeom prst="rect">
            <a:avLst/>
          </a:prstGeom>
          <a:noFill/>
        </p:spPr>
        <p:txBody>
          <a:bodyPr wrap="square" rtlCol="0">
            <a:spAutoFit/>
          </a:bodyPr>
          <a:lstStyle/>
          <a:p>
            <a:pPr algn="ctr"/>
            <a:r>
              <a:rPr lang="zh-CN" altLang="en-US" sz="3200" b="1" dirty="0">
                <a:solidFill>
                  <a:schemeClr val="tx1">
                    <a:lumMod val="65000"/>
                    <a:lumOff val="35000"/>
                  </a:schemeClr>
                </a:solidFill>
                <a:latin typeface="字魂49号-逍遥行书" panose="00000500000000000000" pitchFamily="2" charset="-122"/>
                <a:ea typeface="字魂49号-逍遥行书" panose="00000500000000000000" pitchFamily="2" charset="-122"/>
              </a:rPr>
              <a:t>壹</a:t>
            </a:r>
          </a:p>
        </p:txBody>
      </p:sp>
      <p:pic>
        <p:nvPicPr>
          <p:cNvPr id="14" name="图片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66" y="1642831"/>
            <a:ext cx="12179890" cy="3739226"/>
          </a:xfrm>
          <a:prstGeom prst="rect">
            <a:avLst/>
          </a:prstGeom>
        </p:spPr>
      </p:pic>
      <p:sp>
        <p:nvSpPr>
          <p:cNvPr id="16" name="文本框 15"/>
          <p:cNvSpPr txBox="1"/>
          <p:nvPr/>
        </p:nvSpPr>
        <p:spPr>
          <a:xfrm>
            <a:off x="4388629" y="4050874"/>
            <a:ext cx="4951355" cy="1763072"/>
          </a:xfrm>
          <a:prstGeom prst="rect">
            <a:avLst/>
          </a:prstGeom>
          <a:noFill/>
        </p:spPr>
        <p:txBody>
          <a:bodyPr vert="eaVert" wrap="square" rtlCol="0">
            <a:spAutoFit/>
          </a:bodyPr>
          <a:lstStyle/>
          <a:p>
            <a:pPr>
              <a:lnSpc>
                <a:spcPct val="250000"/>
              </a:lnSpc>
            </a:pPr>
            <a:r>
              <a:rPr lang="zh-CN" altLang="en-US" sz="1400" dirty="0">
                <a:solidFill>
                  <a:schemeClr val="tx1">
                    <a:lumMod val="50000"/>
                    <a:lumOff val="50000"/>
                  </a:schemeClr>
                </a:solidFill>
                <a:latin typeface="字魂49号-逍遥行书" panose="00000500000000000000" pitchFamily="2" charset="-122"/>
                <a:ea typeface="字魂49号-逍遥行书" panose="00000500000000000000" pitchFamily="2" charset="-122"/>
              </a:rPr>
              <a:t>输入你需要的文本内容输入你需要的文本内容输入你需要的文本内容输入你需要的文本内容输入你需要的文本内容输入你需要的文本内容输入你需要的文本内容输入你需要的文本内容</a:t>
            </a:r>
          </a:p>
        </p:txBody>
      </p:sp>
      <p:sp>
        <p:nvSpPr>
          <p:cNvPr id="17" name="文本框 16"/>
          <p:cNvSpPr txBox="1"/>
          <p:nvPr/>
        </p:nvSpPr>
        <p:spPr>
          <a:xfrm>
            <a:off x="9339984" y="3512444"/>
            <a:ext cx="830997" cy="2710915"/>
          </a:xfrm>
          <a:prstGeom prst="rect">
            <a:avLst/>
          </a:prstGeom>
          <a:noFill/>
        </p:spPr>
        <p:txBody>
          <a:bodyPr vert="eaVert" wrap="square" rtlCol="0">
            <a:spAutoFit/>
          </a:bodyPr>
          <a:lstStyle/>
          <a:p>
            <a:pPr algn="ctr">
              <a:lnSpc>
                <a:spcPct val="150000"/>
              </a:lnSpc>
            </a:pPr>
            <a:r>
              <a:rPr lang="zh-CN" altLang="en-US" sz="2800" b="1" dirty="0">
                <a:solidFill>
                  <a:schemeClr val="tx1">
                    <a:lumMod val="50000"/>
                    <a:lumOff val="50000"/>
                  </a:schemeClr>
                </a:solidFill>
                <a:latin typeface="字魂49号-逍遥行书" panose="00000500000000000000" pitchFamily="2" charset="-122"/>
                <a:ea typeface="字魂49号-逍遥行书" panose="00000500000000000000" pitchFamily="2" charset="-122"/>
              </a:rPr>
              <a:t>输入标题</a:t>
            </a:r>
          </a:p>
        </p:txBody>
      </p:sp>
      <p:sp>
        <p:nvSpPr>
          <p:cNvPr id="11" name="文本框 10"/>
          <p:cNvSpPr txBox="1"/>
          <p:nvPr/>
        </p:nvSpPr>
        <p:spPr>
          <a:xfrm>
            <a:off x="1130267" y="298472"/>
            <a:ext cx="2255292" cy="584775"/>
          </a:xfrm>
          <a:prstGeom prst="rect">
            <a:avLst/>
          </a:prstGeom>
          <a:noFill/>
        </p:spPr>
        <p:txBody>
          <a:bodyPr wrap="square" rtlCol="0">
            <a:spAutoFit/>
          </a:bodyPr>
          <a:lstStyle/>
          <a:p>
            <a:r>
              <a:rPr lang="zh-CN" altLang="en-US" sz="3200" b="1" dirty="0">
                <a:solidFill>
                  <a:schemeClr val="tx1">
                    <a:lumMod val="50000"/>
                    <a:lumOff val="50000"/>
                  </a:schemeClr>
                </a:solidFill>
                <a:latin typeface="字魂49号-逍遥行书" panose="00000500000000000000" pitchFamily="2" charset="-122"/>
                <a:ea typeface="字魂49号-逍遥行书" panose="00000500000000000000" pitchFamily="2" charset="-122"/>
              </a:rPr>
              <a:t>古诗起源</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500"/>
                                        <p:tgtEl>
                                          <p:spTgt spid="1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7" y="5049671"/>
            <a:ext cx="12182426" cy="1808329"/>
          </a:xfrm>
          <a:prstGeom prst="rect">
            <a:avLst/>
          </a:prstGeom>
        </p:spPr>
      </p:pic>
      <p:sp>
        <p:nvSpPr>
          <p:cNvPr id="8" name="矩形 7"/>
          <p:cNvSpPr/>
          <p:nvPr/>
        </p:nvSpPr>
        <p:spPr>
          <a:xfrm>
            <a:off x="0" y="0"/>
            <a:ext cx="12192000" cy="6858000"/>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217572" y="165012"/>
            <a:ext cx="912695" cy="912695"/>
          </a:xfrm>
          <a:prstGeom prst="ellipse">
            <a:avLst/>
          </a:prstGeom>
        </p:spPr>
      </p:pic>
      <p:sp>
        <p:nvSpPr>
          <p:cNvPr id="9" name="文本框 8"/>
          <p:cNvSpPr txBox="1"/>
          <p:nvPr/>
        </p:nvSpPr>
        <p:spPr>
          <a:xfrm>
            <a:off x="613246" y="328972"/>
            <a:ext cx="121347" cy="584775"/>
          </a:xfrm>
          <a:prstGeom prst="rect">
            <a:avLst/>
          </a:prstGeom>
          <a:noFill/>
        </p:spPr>
        <p:txBody>
          <a:bodyPr wrap="square" rtlCol="0">
            <a:spAutoFit/>
          </a:bodyPr>
          <a:lstStyle/>
          <a:p>
            <a:pPr algn="ctr"/>
            <a:r>
              <a:rPr lang="zh-CN" altLang="en-US" sz="3200" b="1">
                <a:solidFill>
                  <a:schemeClr val="tx1">
                    <a:lumMod val="65000"/>
                    <a:lumOff val="35000"/>
                  </a:schemeClr>
                </a:solidFill>
                <a:latin typeface="字魂49号-逍遥行书" panose="00000500000000000000" pitchFamily="2" charset="-122"/>
                <a:ea typeface="字魂49号-逍遥行书" panose="00000500000000000000" pitchFamily="2" charset="-122"/>
              </a:rPr>
              <a:t>壹</a:t>
            </a:r>
            <a:endParaRPr lang="zh-CN" altLang="en-US" sz="3200" b="1" dirty="0">
              <a:solidFill>
                <a:schemeClr val="tx1">
                  <a:lumMod val="65000"/>
                  <a:lumOff val="35000"/>
                </a:schemeClr>
              </a:solidFill>
              <a:latin typeface="字魂49号-逍遥行书" panose="00000500000000000000" pitchFamily="2" charset="-122"/>
              <a:ea typeface="字魂49号-逍遥行书" panose="00000500000000000000" pitchFamily="2" charset="-122"/>
            </a:endParaRPr>
          </a:p>
        </p:txBody>
      </p:sp>
      <p:sp>
        <p:nvSpPr>
          <p:cNvPr id="10" name="文本框 9"/>
          <p:cNvSpPr txBox="1"/>
          <p:nvPr/>
        </p:nvSpPr>
        <p:spPr>
          <a:xfrm>
            <a:off x="1130267" y="312120"/>
            <a:ext cx="2255292" cy="584775"/>
          </a:xfrm>
          <a:prstGeom prst="rect">
            <a:avLst/>
          </a:prstGeom>
          <a:noFill/>
        </p:spPr>
        <p:txBody>
          <a:bodyPr wrap="square" rtlCol="0">
            <a:spAutoFit/>
          </a:bodyPr>
          <a:lstStyle/>
          <a:p>
            <a:r>
              <a:rPr lang="zh-CN" altLang="en-US" sz="3200" b="1">
                <a:solidFill>
                  <a:schemeClr val="tx1">
                    <a:lumMod val="50000"/>
                    <a:lumOff val="50000"/>
                  </a:schemeClr>
                </a:solidFill>
                <a:latin typeface="字魂49号-逍遥行书" panose="00000500000000000000" pitchFamily="2" charset="-122"/>
                <a:ea typeface="字魂49号-逍遥行书" panose="00000500000000000000" pitchFamily="2" charset="-122"/>
              </a:rPr>
              <a:t>古诗赏析</a:t>
            </a:r>
            <a:endParaRPr lang="zh-CN" altLang="en-US" sz="3200" b="1" dirty="0">
              <a:solidFill>
                <a:schemeClr val="tx1">
                  <a:lumMod val="50000"/>
                  <a:lumOff val="50000"/>
                </a:schemeClr>
              </a:solidFill>
              <a:latin typeface="字魂49号-逍遥行书" panose="00000500000000000000" pitchFamily="2" charset="-122"/>
              <a:ea typeface="字魂49号-逍遥行书" panose="00000500000000000000" pitchFamily="2" charset="-122"/>
            </a:endParaRPr>
          </a:p>
        </p:txBody>
      </p:sp>
      <p:pic>
        <p:nvPicPr>
          <p:cNvPr id="3" name="图片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11568" y="1503883"/>
            <a:ext cx="2371943" cy="4719496"/>
          </a:xfrm>
          <a:prstGeom prst="rect">
            <a:avLst/>
          </a:prstGeom>
        </p:spPr>
      </p:pic>
      <p:pic>
        <p:nvPicPr>
          <p:cNvPr id="7" name="图片 6" descr="图片包含 就坐, 室内&#10;&#10;描述已自动生成"/>
          <p:cNvPicPr>
            <a:picLocks noChangeAspect="1"/>
          </p:cNvPicPr>
          <p:nvPr/>
        </p:nvPicPr>
        <p:blipFill rotWithShape="1">
          <a:blip r:embed="rId6" cstate="print">
            <a:extLst>
              <a:ext uri="{28A0092B-C50C-407E-A947-70E740481C1C}">
                <a14:useLocalDpi xmlns:a14="http://schemas.microsoft.com/office/drawing/2010/main" val="0"/>
              </a:ext>
            </a:extLst>
          </a:blip>
          <a:srcRect t="11605" b="23266"/>
          <a:stretch>
            <a:fillRect/>
          </a:stretch>
        </p:blipFill>
        <p:spPr>
          <a:xfrm>
            <a:off x="7870348" y="-67619"/>
            <a:ext cx="4321652" cy="3751895"/>
          </a:xfrm>
          <a:prstGeom prst="rect">
            <a:avLst/>
          </a:prstGeom>
        </p:spPr>
      </p:pic>
      <p:sp>
        <p:nvSpPr>
          <p:cNvPr id="11" name="矩形 10"/>
          <p:cNvSpPr/>
          <p:nvPr/>
        </p:nvSpPr>
        <p:spPr>
          <a:xfrm>
            <a:off x="1310184" y="1503883"/>
            <a:ext cx="5227094" cy="4719496"/>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4272423" y="1962765"/>
            <a:ext cx="1500411" cy="4042249"/>
          </a:xfrm>
          <a:prstGeom prst="rect">
            <a:avLst/>
          </a:prstGeom>
          <a:noFill/>
        </p:spPr>
        <p:txBody>
          <a:bodyPr vert="eaVert" wrap="square" rtlCol="0">
            <a:spAutoFit/>
          </a:bodyPr>
          <a:lstStyle/>
          <a:p>
            <a:pPr>
              <a:lnSpc>
                <a:spcPct val="250000"/>
              </a:lnSpc>
            </a:pPr>
            <a:r>
              <a:rPr lang="zh-CN" altLang="en-US" sz="1200" dirty="0">
                <a:solidFill>
                  <a:schemeClr val="tx1">
                    <a:lumMod val="50000"/>
                    <a:lumOff val="50000"/>
                  </a:schemeClr>
                </a:solidFill>
                <a:latin typeface="字魂49号-逍遥行书" panose="00000500000000000000" pitchFamily="2" charset="-122"/>
                <a:ea typeface="字魂49号-逍遥行书" panose="00000500000000000000" pitchFamily="2" charset="-122"/>
              </a:rPr>
              <a:t>输入你需要的文本内容输入你需要的文本内容输入你需要的文本内容输入你需要的文本内容输入你需要的文本内容输入你需要的文本内容</a:t>
            </a:r>
          </a:p>
        </p:txBody>
      </p:sp>
      <p:sp>
        <p:nvSpPr>
          <p:cNvPr id="13" name="文本框 12"/>
          <p:cNvSpPr txBox="1"/>
          <p:nvPr/>
        </p:nvSpPr>
        <p:spPr>
          <a:xfrm>
            <a:off x="5772834" y="1962765"/>
            <a:ext cx="646331" cy="1228356"/>
          </a:xfrm>
          <a:prstGeom prst="rect">
            <a:avLst/>
          </a:prstGeom>
          <a:noFill/>
        </p:spPr>
        <p:txBody>
          <a:bodyPr vert="eaVert" wrap="square" rtlCol="0">
            <a:spAutoFit/>
          </a:bodyPr>
          <a:lstStyle/>
          <a:p>
            <a:pPr algn="ctr">
              <a:lnSpc>
                <a:spcPct val="150000"/>
              </a:lnSpc>
            </a:pPr>
            <a:r>
              <a:rPr lang="zh-CN" altLang="en-US" sz="2000" b="1" dirty="0">
                <a:solidFill>
                  <a:schemeClr val="tx1">
                    <a:lumMod val="50000"/>
                    <a:lumOff val="50000"/>
                  </a:schemeClr>
                </a:solidFill>
                <a:latin typeface="字魂49号-逍遥行书" panose="00000500000000000000" pitchFamily="2" charset="-122"/>
                <a:ea typeface="字魂49号-逍遥行书" panose="00000500000000000000" pitchFamily="2" charset="-122"/>
              </a:rPr>
              <a:t>输入标题</a:t>
            </a:r>
          </a:p>
        </p:txBody>
      </p:sp>
      <p:sp>
        <p:nvSpPr>
          <p:cNvPr id="14" name="文本框 13"/>
          <p:cNvSpPr txBox="1"/>
          <p:nvPr/>
        </p:nvSpPr>
        <p:spPr>
          <a:xfrm>
            <a:off x="8889919" y="3864455"/>
            <a:ext cx="2423740" cy="2089380"/>
          </a:xfrm>
          <a:prstGeom prst="rect">
            <a:avLst/>
          </a:prstGeom>
          <a:noFill/>
        </p:spPr>
        <p:txBody>
          <a:bodyPr vert="eaVert" wrap="square" rtlCol="0">
            <a:spAutoFit/>
          </a:bodyPr>
          <a:lstStyle/>
          <a:p>
            <a:pPr>
              <a:lnSpc>
                <a:spcPct val="250000"/>
              </a:lnSpc>
            </a:pPr>
            <a:r>
              <a:rPr lang="zh-CN" altLang="en-US" sz="1200" dirty="0">
                <a:solidFill>
                  <a:schemeClr val="tx1">
                    <a:lumMod val="50000"/>
                    <a:lumOff val="50000"/>
                  </a:schemeClr>
                </a:solidFill>
                <a:latin typeface="字魂49号-逍遥行书" panose="00000500000000000000" pitchFamily="2" charset="-122"/>
                <a:ea typeface="字魂49号-逍遥行书" panose="00000500000000000000" pitchFamily="2" charset="-122"/>
              </a:rPr>
              <a:t>输入你需要的文本内容输入你需要的文本内容输入你需要的文本内容输入你需要的文本内容输入你需要的文本内容输入你需要的文本内容</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par>
                          <p:cTn id="11" fill="hold">
                            <p:stCondLst>
                              <p:cond delay="1000"/>
                            </p:stCondLst>
                            <p:childTnLst>
                              <p:par>
                                <p:cTn id="12" presetID="31" presetClass="entr" presetSubtype="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style.rotation</p:attrName>
                                        </p:attrNameLst>
                                      </p:cBhvr>
                                      <p:tavLst>
                                        <p:tav tm="0">
                                          <p:val>
                                            <p:fltVal val="90"/>
                                          </p:val>
                                        </p:tav>
                                        <p:tav tm="100000">
                                          <p:val>
                                            <p:fltVal val="0"/>
                                          </p:val>
                                        </p:tav>
                                      </p:tavLst>
                                    </p:anim>
                                    <p:animEffect transition="in" filter="fade">
                                      <p:cBhvr>
                                        <p:cTn id="17" dur="1000"/>
                                        <p:tgtEl>
                                          <p:spTgt spid="3"/>
                                        </p:tgtEl>
                                      </p:cBhvr>
                                    </p:animEffect>
                                  </p:childTnLst>
                                </p:cTn>
                              </p:par>
                            </p:childTnLst>
                          </p:cTn>
                        </p:par>
                        <p:par>
                          <p:cTn id="18" fill="hold">
                            <p:stCondLst>
                              <p:cond delay="2000"/>
                            </p:stCondLst>
                            <p:childTnLst>
                              <p:par>
                                <p:cTn id="19" presetID="31"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fltVal val="0"/>
                                          </p:val>
                                        </p:tav>
                                        <p:tav tm="100000">
                                          <p:val>
                                            <p:strVal val="#ppt_w"/>
                                          </p:val>
                                        </p:tav>
                                      </p:tavLst>
                                    </p:anim>
                                    <p:anim calcmode="lin" valueType="num">
                                      <p:cBhvr>
                                        <p:cTn id="22" dur="1000" fill="hold"/>
                                        <p:tgtEl>
                                          <p:spTgt spid="7"/>
                                        </p:tgtEl>
                                        <p:attrNameLst>
                                          <p:attrName>ppt_h</p:attrName>
                                        </p:attrNameLst>
                                      </p:cBhvr>
                                      <p:tavLst>
                                        <p:tav tm="0">
                                          <p:val>
                                            <p:fltVal val="0"/>
                                          </p:val>
                                        </p:tav>
                                        <p:tav tm="100000">
                                          <p:val>
                                            <p:strVal val="#ppt_h"/>
                                          </p:val>
                                        </p:tav>
                                      </p:tavLst>
                                    </p:anim>
                                    <p:anim calcmode="lin" valueType="num">
                                      <p:cBhvr>
                                        <p:cTn id="23" dur="1000" fill="hold"/>
                                        <p:tgtEl>
                                          <p:spTgt spid="7"/>
                                        </p:tgtEl>
                                        <p:attrNameLst>
                                          <p:attrName>style.rotation</p:attrName>
                                        </p:attrNameLst>
                                      </p:cBhvr>
                                      <p:tavLst>
                                        <p:tav tm="0">
                                          <p:val>
                                            <p:fltVal val="90"/>
                                          </p:val>
                                        </p:tav>
                                        <p:tav tm="100000">
                                          <p:val>
                                            <p:fltVal val="0"/>
                                          </p:val>
                                        </p:tav>
                                      </p:tavLst>
                                    </p:anim>
                                    <p:animEffect transition="in" filter="fade">
                                      <p:cBhvr>
                                        <p:cTn id="24" dur="1000"/>
                                        <p:tgtEl>
                                          <p:spTgt spid="7"/>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up)">
                                      <p:cBhvr>
                                        <p:cTn id="28" dur="500"/>
                                        <p:tgtEl>
                                          <p:spTgt spid="13"/>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up)">
                                      <p:cBhvr>
                                        <p:cTn id="32" dur="500"/>
                                        <p:tgtEl>
                                          <p:spTgt spid="12"/>
                                        </p:tgtEl>
                                      </p:cBhvr>
                                    </p:animEffect>
                                  </p:childTnLst>
                                </p:cTn>
                              </p:par>
                            </p:childTnLst>
                          </p:cTn>
                        </p:par>
                        <p:par>
                          <p:cTn id="33" fill="hold">
                            <p:stCondLst>
                              <p:cond delay="4000"/>
                            </p:stCondLst>
                            <p:childTnLst>
                              <p:par>
                                <p:cTn id="34" presetID="22" presetClass="entr" presetSubtype="1"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up)">
                                      <p:cBhvr>
                                        <p:cTn id="3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7" y="5049671"/>
            <a:ext cx="12182426" cy="1808329"/>
          </a:xfrm>
          <a:prstGeom prst="rect">
            <a:avLst/>
          </a:prstGeom>
        </p:spPr>
      </p:pic>
      <p:sp>
        <p:nvSpPr>
          <p:cNvPr id="8" name="矩形 7"/>
          <p:cNvSpPr/>
          <p:nvPr/>
        </p:nvSpPr>
        <p:spPr>
          <a:xfrm>
            <a:off x="0" y="0"/>
            <a:ext cx="12192000" cy="6858000"/>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217572" y="165012"/>
            <a:ext cx="912695" cy="912695"/>
          </a:xfrm>
          <a:prstGeom prst="ellipse">
            <a:avLst/>
          </a:prstGeom>
        </p:spPr>
      </p:pic>
      <p:sp>
        <p:nvSpPr>
          <p:cNvPr id="9" name="文本框 8"/>
          <p:cNvSpPr txBox="1"/>
          <p:nvPr/>
        </p:nvSpPr>
        <p:spPr>
          <a:xfrm>
            <a:off x="613246" y="328972"/>
            <a:ext cx="121347" cy="584775"/>
          </a:xfrm>
          <a:prstGeom prst="rect">
            <a:avLst/>
          </a:prstGeom>
          <a:noFill/>
        </p:spPr>
        <p:txBody>
          <a:bodyPr wrap="square" rtlCol="0">
            <a:spAutoFit/>
          </a:bodyPr>
          <a:lstStyle/>
          <a:p>
            <a:pPr algn="ctr"/>
            <a:r>
              <a:rPr lang="zh-CN" altLang="en-US" sz="3200" b="1">
                <a:solidFill>
                  <a:schemeClr val="tx1">
                    <a:lumMod val="65000"/>
                    <a:lumOff val="35000"/>
                  </a:schemeClr>
                </a:solidFill>
                <a:latin typeface="字魂49号-逍遥行书" panose="00000500000000000000" pitchFamily="2" charset="-122"/>
                <a:ea typeface="字魂49号-逍遥行书" panose="00000500000000000000" pitchFamily="2" charset="-122"/>
              </a:rPr>
              <a:t>壹</a:t>
            </a:r>
            <a:endParaRPr lang="zh-CN" altLang="en-US" sz="3200" b="1" dirty="0">
              <a:solidFill>
                <a:schemeClr val="tx1">
                  <a:lumMod val="65000"/>
                  <a:lumOff val="35000"/>
                </a:schemeClr>
              </a:solidFill>
              <a:latin typeface="字魂49号-逍遥行书" panose="00000500000000000000" pitchFamily="2" charset="-122"/>
              <a:ea typeface="字魂49号-逍遥行书" panose="00000500000000000000" pitchFamily="2" charset="-122"/>
            </a:endParaRPr>
          </a:p>
        </p:txBody>
      </p:sp>
      <p:pic>
        <p:nvPicPr>
          <p:cNvPr id="3" name="图片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71262" y="1808329"/>
            <a:ext cx="3651913" cy="3651913"/>
          </a:xfrm>
          <a:prstGeom prst="rect">
            <a:avLst/>
          </a:prstGeom>
        </p:spPr>
      </p:pic>
      <p:sp>
        <p:nvSpPr>
          <p:cNvPr id="11" name="文本框 10"/>
          <p:cNvSpPr txBox="1"/>
          <p:nvPr/>
        </p:nvSpPr>
        <p:spPr>
          <a:xfrm>
            <a:off x="9319182" y="2278827"/>
            <a:ext cx="830997" cy="2710915"/>
          </a:xfrm>
          <a:prstGeom prst="rect">
            <a:avLst/>
          </a:prstGeom>
          <a:noFill/>
        </p:spPr>
        <p:txBody>
          <a:bodyPr vert="eaVert" wrap="square" rtlCol="0">
            <a:spAutoFit/>
          </a:bodyPr>
          <a:lstStyle/>
          <a:p>
            <a:pPr algn="ctr">
              <a:lnSpc>
                <a:spcPct val="150000"/>
              </a:lnSpc>
            </a:pPr>
            <a:r>
              <a:rPr lang="zh-CN" altLang="en-US" sz="2800" b="1" dirty="0">
                <a:solidFill>
                  <a:schemeClr val="tx1">
                    <a:lumMod val="50000"/>
                    <a:lumOff val="50000"/>
                  </a:schemeClr>
                </a:solidFill>
                <a:latin typeface="字魂49号-逍遥行书" panose="00000500000000000000" pitchFamily="2" charset="-122"/>
                <a:ea typeface="字魂49号-逍遥行书" panose="00000500000000000000" pitchFamily="2" charset="-122"/>
              </a:rPr>
              <a:t>输入标题</a:t>
            </a:r>
          </a:p>
        </p:txBody>
      </p:sp>
      <p:pic>
        <p:nvPicPr>
          <p:cNvPr id="12" name="图片 11"/>
          <p:cNvPicPr>
            <a:picLocks noChangeAspect="1"/>
          </p:cNvPicPr>
          <p:nvPr/>
        </p:nvPicPr>
        <p:blipFill rotWithShape="1">
          <a:blip r:embed="rId6" cstate="print">
            <a:extLst>
              <a:ext uri="{28A0092B-C50C-407E-A947-70E740481C1C}">
                <a14:useLocalDpi xmlns:a14="http://schemas.microsoft.com/office/drawing/2010/main" val="0"/>
              </a:ext>
            </a:extLst>
          </a:blip>
          <a:srcRect l="71119" t="27501" r="5373" b="29067"/>
          <a:stretch>
            <a:fillRect/>
          </a:stretch>
        </p:blipFill>
        <p:spPr>
          <a:xfrm>
            <a:off x="847867" y="2353152"/>
            <a:ext cx="805218" cy="743869"/>
          </a:xfrm>
          <a:prstGeom prst="rect">
            <a:avLst/>
          </a:prstGeom>
        </p:spPr>
      </p:pic>
      <p:sp>
        <p:nvSpPr>
          <p:cNvPr id="13" name="文本框 12"/>
          <p:cNvSpPr txBox="1"/>
          <p:nvPr/>
        </p:nvSpPr>
        <p:spPr>
          <a:xfrm>
            <a:off x="1864914" y="2147939"/>
            <a:ext cx="2255292" cy="400110"/>
          </a:xfrm>
          <a:prstGeom prst="rect">
            <a:avLst/>
          </a:prstGeom>
          <a:noFill/>
        </p:spPr>
        <p:txBody>
          <a:bodyPr wrap="square" rtlCol="0">
            <a:spAutoFit/>
          </a:bodyPr>
          <a:lstStyle/>
          <a:p>
            <a:r>
              <a:rPr lang="zh-CN" altLang="en-US" sz="2000" b="1" dirty="0">
                <a:solidFill>
                  <a:schemeClr val="tx1">
                    <a:lumMod val="65000"/>
                    <a:lumOff val="35000"/>
                  </a:schemeClr>
                </a:solidFill>
                <a:latin typeface="字魂49号-逍遥行书" panose="00000500000000000000" pitchFamily="2" charset="-122"/>
                <a:ea typeface="字魂49号-逍遥行书" panose="00000500000000000000" pitchFamily="2" charset="-122"/>
              </a:rPr>
              <a:t>输入标题</a:t>
            </a:r>
          </a:p>
        </p:txBody>
      </p:sp>
      <p:sp>
        <p:nvSpPr>
          <p:cNvPr id="14" name="文本框 13"/>
          <p:cNvSpPr txBox="1"/>
          <p:nvPr/>
        </p:nvSpPr>
        <p:spPr>
          <a:xfrm>
            <a:off x="1864914" y="2548049"/>
            <a:ext cx="4718710" cy="623248"/>
          </a:xfrm>
          <a:prstGeom prst="rect">
            <a:avLst/>
          </a:prstGeom>
          <a:noFill/>
        </p:spPr>
        <p:txBody>
          <a:bodyPr wrap="square" rtlCol="0">
            <a:spAutoFit/>
          </a:bodyPr>
          <a:lstStyle/>
          <a:p>
            <a:pPr>
              <a:lnSpc>
                <a:spcPct val="150000"/>
              </a:lnSpc>
            </a:pPr>
            <a:r>
              <a:rPr lang="zh-CN" altLang="en-US" sz="1200" dirty="0">
                <a:solidFill>
                  <a:schemeClr val="tx1">
                    <a:lumMod val="50000"/>
                    <a:lumOff val="50000"/>
                  </a:schemeClr>
                </a:solidFill>
                <a:latin typeface="字魂49号-逍遥行书" panose="00000500000000000000" pitchFamily="2" charset="-122"/>
                <a:ea typeface="字魂49号-逍遥行书" panose="00000500000000000000" pitchFamily="2" charset="-122"/>
              </a:rPr>
              <a:t>输入你需要的文本内容输入你需要的文本内容输入你需要的文本内容输入你需要的文本内容</a:t>
            </a:r>
          </a:p>
        </p:txBody>
      </p:sp>
      <p:pic>
        <p:nvPicPr>
          <p:cNvPr id="15" name="图片 14"/>
          <p:cNvPicPr>
            <a:picLocks noChangeAspect="1"/>
          </p:cNvPicPr>
          <p:nvPr/>
        </p:nvPicPr>
        <p:blipFill rotWithShape="1">
          <a:blip r:embed="rId6" cstate="print">
            <a:extLst>
              <a:ext uri="{28A0092B-C50C-407E-A947-70E740481C1C}">
                <a14:useLocalDpi xmlns:a14="http://schemas.microsoft.com/office/drawing/2010/main" val="0"/>
              </a:ext>
            </a:extLst>
          </a:blip>
          <a:srcRect l="71119" t="27501" r="5373" b="29067"/>
          <a:stretch>
            <a:fillRect/>
          </a:stretch>
        </p:blipFill>
        <p:spPr>
          <a:xfrm>
            <a:off x="847867" y="3994178"/>
            <a:ext cx="805218" cy="743869"/>
          </a:xfrm>
          <a:prstGeom prst="rect">
            <a:avLst/>
          </a:prstGeom>
        </p:spPr>
      </p:pic>
      <p:sp>
        <p:nvSpPr>
          <p:cNvPr id="16" name="文本框 15"/>
          <p:cNvSpPr txBox="1"/>
          <p:nvPr/>
        </p:nvSpPr>
        <p:spPr>
          <a:xfrm>
            <a:off x="1864914" y="3788965"/>
            <a:ext cx="2255292" cy="400110"/>
          </a:xfrm>
          <a:prstGeom prst="rect">
            <a:avLst/>
          </a:prstGeom>
          <a:noFill/>
        </p:spPr>
        <p:txBody>
          <a:bodyPr wrap="square" rtlCol="0">
            <a:spAutoFit/>
          </a:bodyPr>
          <a:lstStyle/>
          <a:p>
            <a:r>
              <a:rPr lang="zh-CN" altLang="en-US" sz="2000" b="1" dirty="0">
                <a:solidFill>
                  <a:schemeClr val="tx1">
                    <a:lumMod val="65000"/>
                    <a:lumOff val="35000"/>
                  </a:schemeClr>
                </a:solidFill>
                <a:latin typeface="字魂49号-逍遥行书" panose="00000500000000000000" pitchFamily="2" charset="-122"/>
                <a:ea typeface="字魂49号-逍遥行书" panose="00000500000000000000" pitchFamily="2" charset="-122"/>
              </a:rPr>
              <a:t>输入标题</a:t>
            </a:r>
          </a:p>
        </p:txBody>
      </p:sp>
      <p:sp>
        <p:nvSpPr>
          <p:cNvPr id="17" name="文本框 16"/>
          <p:cNvSpPr txBox="1"/>
          <p:nvPr/>
        </p:nvSpPr>
        <p:spPr>
          <a:xfrm>
            <a:off x="1864914" y="4189075"/>
            <a:ext cx="4718710" cy="623248"/>
          </a:xfrm>
          <a:prstGeom prst="rect">
            <a:avLst/>
          </a:prstGeom>
          <a:noFill/>
        </p:spPr>
        <p:txBody>
          <a:bodyPr wrap="square" rtlCol="0">
            <a:spAutoFit/>
          </a:bodyPr>
          <a:lstStyle/>
          <a:p>
            <a:pPr>
              <a:lnSpc>
                <a:spcPct val="150000"/>
              </a:lnSpc>
            </a:pPr>
            <a:r>
              <a:rPr lang="zh-CN" altLang="en-US" sz="1200" dirty="0">
                <a:solidFill>
                  <a:schemeClr val="tx1">
                    <a:lumMod val="50000"/>
                    <a:lumOff val="50000"/>
                  </a:schemeClr>
                </a:solidFill>
                <a:latin typeface="字魂49号-逍遥行书" panose="00000500000000000000" pitchFamily="2" charset="-122"/>
                <a:ea typeface="字魂49号-逍遥行书" panose="00000500000000000000" pitchFamily="2" charset="-122"/>
              </a:rPr>
              <a:t>输入你需要的文本内容输入你需要的文本内容输入你需要的文本内容输入你需要的文本内容</a:t>
            </a:r>
          </a:p>
        </p:txBody>
      </p:sp>
      <p:sp>
        <p:nvSpPr>
          <p:cNvPr id="18" name="文本框 17"/>
          <p:cNvSpPr txBox="1"/>
          <p:nvPr/>
        </p:nvSpPr>
        <p:spPr>
          <a:xfrm>
            <a:off x="1130267" y="298472"/>
            <a:ext cx="2255292" cy="584775"/>
          </a:xfrm>
          <a:prstGeom prst="rect">
            <a:avLst/>
          </a:prstGeom>
          <a:noFill/>
        </p:spPr>
        <p:txBody>
          <a:bodyPr wrap="square" rtlCol="0">
            <a:spAutoFit/>
          </a:bodyPr>
          <a:lstStyle/>
          <a:p>
            <a:r>
              <a:rPr lang="zh-CN" altLang="en-US" sz="3200" b="1" dirty="0">
                <a:solidFill>
                  <a:schemeClr val="tx1">
                    <a:lumMod val="50000"/>
                    <a:lumOff val="50000"/>
                  </a:schemeClr>
                </a:solidFill>
                <a:latin typeface="字魂49号-逍遥行书" panose="00000500000000000000" pitchFamily="2" charset="-122"/>
                <a:ea typeface="字魂49号-逍遥行书" panose="00000500000000000000" pitchFamily="2" charset="-122"/>
              </a:rPr>
              <a:t>古诗起源</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circle(in)">
                                      <p:cBhvr>
                                        <p:cTn id="11" dur="2000"/>
                                        <p:tgtEl>
                                          <p:spTgt spid="11"/>
                                        </p:tgtEl>
                                      </p:cBhvr>
                                    </p:animEffect>
                                  </p:childTnLst>
                                </p:cTn>
                              </p:par>
                            </p:childTnLst>
                          </p:cTn>
                        </p:par>
                        <p:par>
                          <p:cTn id="12" fill="hold">
                            <p:stCondLst>
                              <p:cond delay="4000"/>
                            </p:stCondLst>
                            <p:childTnLst>
                              <p:par>
                                <p:cTn id="13" presetID="6" presetClass="entr" presetSubtype="16"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circle(in)">
                                      <p:cBhvr>
                                        <p:cTn id="15" dur="2000"/>
                                        <p:tgtEl>
                                          <p:spTgt spid="12"/>
                                        </p:tgtEl>
                                      </p:cBhvr>
                                    </p:animEffect>
                                  </p:childTnLst>
                                </p:cTn>
                              </p:par>
                            </p:childTnLst>
                          </p:cTn>
                        </p:par>
                        <p:par>
                          <p:cTn id="16" fill="hold">
                            <p:stCondLst>
                              <p:cond delay="6000"/>
                            </p:stCondLst>
                            <p:childTnLst>
                              <p:par>
                                <p:cTn id="17" presetID="6" presetClass="entr" presetSubtype="16"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circle(in)">
                                      <p:cBhvr>
                                        <p:cTn id="19" dur="2000"/>
                                        <p:tgtEl>
                                          <p:spTgt spid="13"/>
                                        </p:tgtEl>
                                      </p:cBhvr>
                                    </p:animEffect>
                                  </p:childTnLst>
                                </p:cTn>
                              </p:par>
                            </p:childTnLst>
                          </p:cTn>
                        </p:par>
                        <p:par>
                          <p:cTn id="20" fill="hold">
                            <p:stCondLst>
                              <p:cond delay="8000"/>
                            </p:stCondLst>
                            <p:childTnLst>
                              <p:par>
                                <p:cTn id="21" presetID="6" presetClass="entr" presetSubtype="16"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circle(in)">
                                      <p:cBhvr>
                                        <p:cTn id="23" dur="2000"/>
                                        <p:tgtEl>
                                          <p:spTgt spid="14"/>
                                        </p:tgtEl>
                                      </p:cBhvr>
                                    </p:animEffect>
                                  </p:childTnLst>
                                </p:cTn>
                              </p:par>
                            </p:childTnLst>
                          </p:cTn>
                        </p:par>
                        <p:par>
                          <p:cTn id="24" fill="hold">
                            <p:stCondLst>
                              <p:cond delay="10000"/>
                            </p:stCondLst>
                            <p:childTnLst>
                              <p:par>
                                <p:cTn id="25" presetID="6" presetClass="entr" presetSubtype="16"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circle(in)">
                                      <p:cBhvr>
                                        <p:cTn id="27" dur="2000"/>
                                        <p:tgtEl>
                                          <p:spTgt spid="15"/>
                                        </p:tgtEl>
                                      </p:cBhvr>
                                    </p:animEffect>
                                  </p:childTnLst>
                                </p:cTn>
                              </p:par>
                            </p:childTnLst>
                          </p:cTn>
                        </p:par>
                        <p:par>
                          <p:cTn id="28" fill="hold">
                            <p:stCondLst>
                              <p:cond delay="12000"/>
                            </p:stCondLst>
                            <p:childTnLst>
                              <p:par>
                                <p:cTn id="29" presetID="6" presetClass="entr" presetSubtype="16"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circle(in)">
                                      <p:cBhvr>
                                        <p:cTn id="31" dur="2000"/>
                                        <p:tgtEl>
                                          <p:spTgt spid="16"/>
                                        </p:tgtEl>
                                      </p:cBhvr>
                                    </p:animEffect>
                                  </p:childTnLst>
                                </p:cTn>
                              </p:par>
                            </p:childTnLst>
                          </p:cTn>
                        </p:par>
                        <p:par>
                          <p:cTn id="32" fill="hold">
                            <p:stCondLst>
                              <p:cond delay="14000"/>
                            </p:stCondLst>
                            <p:childTnLst>
                              <p:par>
                                <p:cTn id="33" presetID="6" presetClass="entr" presetSubtype="16"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circle(in)">
                                      <p:cBhvr>
                                        <p:cTn id="35"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0"/>
            <a:ext cx="12192000" cy="6858000"/>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49号-逍遥行书" panose="00000500000000000000" pitchFamily="2" charset="-122"/>
              <a:ea typeface="字魂49号-逍遥行书" panose="00000500000000000000" pitchFamily="2" charset="-122"/>
            </a:endParaRPr>
          </a:p>
        </p:txBody>
      </p:sp>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217572" y="165012"/>
            <a:ext cx="912695" cy="912695"/>
          </a:xfrm>
          <a:prstGeom prst="ellipse">
            <a:avLst/>
          </a:prstGeom>
        </p:spPr>
      </p:pic>
      <p:sp>
        <p:nvSpPr>
          <p:cNvPr id="9" name="文本框 8"/>
          <p:cNvSpPr txBox="1"/>
          <p:nvPr/>
        </p:nvSpPr>
        <p:spPr>
          <a:xfrm>
            <a:off x="613246" y="328972"/>
            <a:ext cx="121347" cy="584775"/>
          </a:xfrm>
          <a:prstGeom prst="rect">
            <a:avLst/>
          </a:prstGeom>
          <a:noFill/>
        </p:spPr>
        <p:txBody>
          <a:bodyPr wrap="square" rtlCol="0">
            <a:spAutoFit/>
          </a:bodyPr>
          <a:lstStyle/>
          <a:p>
            <a:pPr algn="ctr"/>
            <a:r>
              <a:rPr lang="zh-CN" altLang="en-US" sz="3200" b="1">
                <a:solidFill>
                  <a:schemeClr val="tx1">
                    <a:lumMod val="65000"/>
                    <a:lumOff val="35000"/>
                  </a:schemeClr>
                </a:solidFill>
                <a:latin typeface="字魂49号-逍遥行书" panose="00000500000000000000" pitchFamily="2" charset="-122"/>
                <a:ea typeface="字魂49号-逍遥行书" panose="00000500000000000000" pitchFamily="2" charset="-122"/>
              </a:rPr>
              <a:t>壹</a:t>
            </a:r>
            <a:endParaRPr lang="zh-CN" altLang="en-US" sz="3200" b="1" dirty="0">
              <a:solidFill>
                <a:schemeClr val="tx1">
                  <a:lumMod val="65000"/>
                  <a:lumOff val="35000"/>
                </a:schemeClr>
              </a:solidFill>
              <a:latin typeface="字魂49号-逍遥行书" panose="00000500000000000000" pitchFamily="2" charset="-122"/>
              <a:ea typeface="字魂49号-逍遥行书" panose="00000500000000000000" pitchFamily="2" charset="-122"/>
            </a:endParaRPr>
          </a:p>
        </p:txBody>
      </p:sp>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243795"/>
            <a:ext cx="5627045" cy="5407571"/>
          </a:xfrm>
          <a:prstGeom prst="rect">
            <a:avLst/>
          </a:prstGeom>
        </p:spPr>
      </p:pic>
      <p:sp>
        <p:nvSpPr>
          <p:cNvPr id="12" name="文本框 11"/>
          <p:cNvSpPr txBox="1"/>
          <p:nvPr/>
        </p:nvSpPr>
        <p:spPr>
          <a:xfrm>
            <a:off x="10352368" y="1555566"/>
            <a:ext cx="738664" cy="4266481"/>
          </a:xfrm>
          <a:prstGeom prst="rect">
            <a:avLst/>
          </a:prstGeom>
          <a:noFill/>
        </p:spPr>
        <p:txBody>
          <a:bodyPr vert="eaVert" wrap="square" rtlCol="0">
            <a:spAutoFit/>
          </a:bodyPr>
          <a:lstStyle/>
          <a:p>
            <a:pPr>
              <a:lnSpc>
                <a:spcPct val="150000"/>
              </a:lnSpc>
            </a:pPr>
            <a:r>
              <a:rPr lang="zh-CN" altLang="en-US" sz="1200" dirty="0">
                <a:solidFill>
                  <a:schemeClr val="tx1">
                    <a:lumMod val="50000"/>
                    <a:lumOff val="50000"/>
                  </a:schemeClr>
                </a:solidFill>
                <a:latin typeface="字魂49号-逍遥行书" panose="00000500000000000000" pitchFamily="2" charset="-122"/>
                <a:ea typeface="字魂49号-逍遥行书" panose="00000500000000000000" pitchFamily="2" charset="-122"/>
              </a:rPr>
              <a:t>输入你需要的文本内容输入你需要的文本内容输入你需要的文本内容输入你需要的文本内容</a:t>
            </a:r>
          </a:p>
        </p:txBody>
      </p:sp>
      <p:sp>
        <p:nvSpPr>
          <p:cNvPr id="13" name="文本框 12"/>
          <p:cNvSpPr txBox="1"/>
          <p:nvPr/>
        </p:nvSpPr>
        <p:spPr>
          <a:xfrm>
            <a:off x="11091032" y="1555566"/>
            <a:ext cx="646331" cy="2710915"/>
          </a:xfrm>
          <a:prstGeom prst="rect">
            <a:avLst/>
          </a:prstGeom>
          <a:noFill/>
        </p:spPr>
        <p:txBody>
          <a:bodyPr vert="eaVert" wrap="square" rtlCol="0">
            <a:spAutoFit/>
          </a:bodyPr>
          <a:lstStyle/>
          <a:p>
            <a:pPr>
              <a:lnSpc>
                <a:spcPct val="150000"/>
              </a:lnSpc>
            </a:pPr>
            <a:r>
              <a:rPr lang="zh-CN" altLang="en-US" sz="2000" b="1" dirty="0">
                <a:solidFill>
                  <a:schemeClr val="tx1">
                    <a:lumMod val="50000"/>
                    <a:lumOff val="50000"/>
                  </a:schemeClr>
                </a:solidFill>
                <a:latin typeface="字魂49号-逍遥行书" panose="00000500000000000000" pitchFamily="2" charset="-122"/>
                <a:ea typeface="字魂49号-逍遥行书" panose="00000500000000000000" pitchFamily="2" charset="-122"/>
              </a:rPr>
              <a:t>输入标题</a:t>
            </a:r>
          </a:p>
        </p:txBody>
      </p:sp>
      <p:sp>
        <p:nvSpPr>
          <p:cNvPr id="14" name="文本框 13"/>
          <p:cNvSpPr txBox="1"/>
          <p:nvPr/>
        </p:nvSpPr>
        <p:spPr>
          <a:xfrm>
            <a:off x="8329526" y="1555566"/>
            <a:ext cx="738664" cy="4266481"/>
          </a:xfrm>
          <a:prstGeom prst="rect">
            <a:avLst/>
          </a:prstGeom>
          <a:noFill/>
        </p:spPr>
        <p:txBody>
          <a:bodyPr vert="eaVert" wrap="square" rtlCol="0">
            <a:spAutoFit/>
          </a:bodyPr>
          <a:lstStyle/>
          <a:p>
            <a:pPr>
              <a:lnSpc>
                <a:spcPct val="150000"/>
              </a:lnSpc>
            </a:pPr>
            <a:r>
              <a:rPr lang="zh-CN" altLang="en-US" sz="1200" dirty="0">
                <a:solidFill>
                  <a:schemeClr val="tx1">
                    <a:lumMod val="50000"/>
                    <a:lumOff val="50000"/>
                  </a:schemeClr>
                </a:solidFill>
                <a:latin typeface="字魂49号-逍遥行书" panose="00000500000000000000" pitchFamily="2" charset="-122"/>
                <a:ea typeface="字魂49号-逍遥行书" panose="00000500000000000000" pitchFamily="2" charset="-122"/>
              </a:rPr>
              <a:t>输入你需要的文本内容输入你需要的文本内容输入你需要的文本内容输入你需要的文本内容</a:t>
            </a:r>
          </a:p>
        </p:txBody>
      </p:sp>
      <p:sp>
        <p:nvSpPr>
          <p:cNvPr id="15" name="文本框 14"/>
          <p:cNvSpPr txBox="1"/>
          <p:nvPr/>
        </p:nvSpPr>
        <p:spPr>
          <a:xfrm>
            <a:off x="9068190" y="1555566"/>
            <a:ext cx="646331" cy="2710915"/>
          </a:xfrm>
          <a:prstGeom prst="rect">
            <a:avLst/>
          </a:prstGeom>
          <a:noFill/>
        </p:spPr>
        <p:txBody>
          <a:bodyPr vert="eaVert" wrap="square" rtlCol="0">
            <a:spAutoFit/>
          </a:bodyPr>
          <a:lstStyle/>
          <a:p>
            <a:pPr>
              <a:lnSpc>
                <a:spcPct val="150000"/>
              </a:lnSpc>
            </a:pPr>
            <a:r>
              <a:rPr lang="zh-CN" altLang="en-US" sz="2000" b="1" dirty="0">
                <a:solidFill>
                  <a:schemeClr val="tx1">
                    <a:lumMod val="50000"/>
                    <a:lumOff val="50000"/>
                  </a:schemeClr>
                </a:solidFill>
                <a:latin typeface="字魂49号-逍遥行书" panose="00000500000000000000" pitchFamily="2" charset="-122"/>
                <a:ea typeface="字魂49号-逍遥行书" panose="00000500000000000000" pitchFamily="2" charset="-122"/>
              </a:rPr>
              <a:t>输入标题</a:t>
            </a:r>
          </a:p>
        </p:txBody>
      </p:sp>
      <p:sp>
        <p:nvSpPr>
          <p:cNvPr id="16" name="文本框 15"/>
          <p:cNvSpPr txBox="1"/>
          <p:nvPr/>
        </p:nvSpPr>
        <p:spPr>
          <a:xfrm>
            <a:off x="6081681" y="1555566"/>
            <a:ext cx="738664" cy="4266481"/>
          </a:xfrm>
          <a:prstGeom prst="rect">
            <a:avLst/>
          </a:prstGeom>
          <a:noFill/>
        </p:spPr>
        <p:txBody>
          <a:bodyPr vert="eaVert" wrap="square" rtlCol="0">
            <a:spAutoFit/>
          </a:bodyPr>
          <a:lstStyle/>
          <a:p>
            <a:pPr>
              <a:lnSpc>
                <a:spcPct val="150000"/>
              </a:lnSpc>
            </a:pPr>
            <a:r>
              <a:rPr lang="zh-CN" altLang="en-US" sz="1200" dirty="0">
                <a:solidFill>
                  <a:schemeClr val="tx1">
                    <a:lumMod val="50000"/>
                    <a:lumOff val="50000"/>
                  </a:schemeClr>
                </a:solidFill>
                <a:latin typeface="字魂49号-逍遥行书" panose="00000500000000000000" pitchFamily="2" charset="-122"/>
                <a:ea typeface="字魂49号-逍遥行书" panose="00000500000000000000" pitchFamily="2" charset="-122"/>
              </a:rPr>
              <a:t>输入你需要的文本内容输入你需要的文本内容输入你需要的文本内容输入你需要的文本内容</a:t>
            </a:r>
          </a:p>
        </p:txBody>
      </p:sp>
      <p:sp>
        <p:nvSpPr>
          <p:cNvPr id="17" name="文本框 16"/>
          <p:cNvSpPr txBox="1"/>
          <p:nvPr/>
        </p:nvSpPr>
        <p:spPr>
          <a:xfrm>
            <a:off x="6820345" y="1555566"/>
            <a:ext cx="646331" cy="2710915"/>
          </a:xfrm>
          <a:prstGeom prst="rect">
            <a:avLst/>
          </a:prstGeom>
          <a:noFill/>
        </p:spPr>
        <p:txBody>
          <a:bodyPr vert="eaVert" wrap="square" rtlCol="0">
            <a:spAutoFit/>
          </a:bodyPr>
          <a:lstStyle/>
          <a:p>
            <a:pPr>
              <a:lnSpc>
                <a:spcPct val="150000"/>
              </a:lnSpc>
            </a:pPr>
            <a:r>
              <a:rPr lang="zh-CN" altLang="en-US" sz="2000" b="1" dirty="0">
                <a:solidFill>
                  <a:schemeClr val="tx1">
                    <a:lumMod val="50000"/>
                    <a:lumOff val="50000"/>
                  </a:schemeClr>
                </a:solidFill>
                <a:latin typeface="字魂49号-逍遥行书" panose="00000500000000000000" pitchFamily="2" charset="-122"/>
                <a:ea typeface="字魂49号-逍遥行书" panose="00000500000000000000" pitchFamily="2" charset="-122"/>
              </a:rPr>
              <a:t>输入标题</a:t>
            </a:r>
          </a:p>
        </p:txBody>
      </p:sp>
      <p:sp>
        <p:nvSpPr>
          <p:cNvPr id="18" name="文本框 17"/>
          <p:cNvSpPr txBox="1"/>
          <p:nvPr/>
        </p:nvSpPr>
        <p:spPr>
          <a:xfrm>
            <a:off x="1130267" y="298472"/>
            <a:ext cx="2255292" cy="584775"/>
          </a:xfrm>
          <a:prstGeom prst="rect">
            <a:avLst/>
          </a:prstGeom>
          <a:noFill/>
        </p:spPr>
        <p:txBody>
          <a:bodyPr wrap="square" rtlCol="0">
            <a:spAutoFit/>
          </a:bodyPr>
          <a:lstStyle/>
          <a:p>
            <a:r>
              <a:rPr lang="zh-CN" altLang="en-US" sz="3200" b="1" dirty="0">
                <a:solidFill>
                  <a:schemeClr val="tx1">
                    <a:lumMod val="50000"/>
                    <a:lumOff val="50000"/>
                  </a:schemeClr>
                </a:solidFill>
                <a:latin typeface="字魂49号-逍遥行书" panose="00000500000000000000" pitchFamily="2" charset="-122"/>
                <a:ea typeface="字魂49号-逍遥行书" panose="00000500000000000000" pitchFamily="2" charset="-122"/>
              </a:rPr>
              <a:t>古诗起源</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p:cTn id="13" dur="500" fill="hold"/>
                                        <p:tgtEl>
                                          <p:spTgt spid="17"/>
                                        </p:tgtEl>
                                        <p:attrNameLst>
                                          <p:attrName>ppt_w</p:attrName>
                                        </p:attrNameLst>
                                      </p:cBhvr>
                                      <p:tavLst>
                                        <p:tav tm="0">
                                          <p:val>
                                            <p:fltVal val="0"/>
                                          </p:val>
                                        </p:tav>
                                        <p:tav tm="100000">
                                          <p:val>
                                            <p:strVal val="#ppt_w"/>
                                          </p:val>
                                        </p:tav>
                                      </p:tavLst>
                                    </p:anim>
                                    <p:anim calcmode="lin" valueType="num">
                                      <p:cBhvr>
                                        <p:cTn id="14" dur="500" fill="hold"/>
                                        <p:tgtEl>
                                          <p:spTgt spid="17"/>
                                        </p:tgtEl>
                                        <p:attrNameLst>
                                          <p:attrName>ppt_h</p:attrName>
                                        </p:attrNameLst>
                                      </p:cBhvr>
                                      <p:tavLst>
                                        <p:tav tm="0">
                                          <p:val>
                                            <p:fltVal val="0"/>
                                          </p:val>
                                        </p:tav>
                                        <p:tav tm="100000">
                                          <p:val>
                                            <p:strVal val="#ppt_h"/>
                                          </p:val>
                                        </p:tav>
                                      </p:tavLst>
                                    </p:anim>
                                    <p:animEffect transition="in" filter="fade">
                                      <p:cBhvr>
                                        <p:cTn id="15" dur="500"/>
                                        <p:tgtEl>
                                          <p:spTgt spid="17"/>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p:cTn id="25" dur="500" fill="hold"/>
                                        <p:tgtEl>
                                          <p:spTgt spid="15"/>
                                        </p:tgtEl>
                                        <p:attrNameLst>
                                          <p:attrName>ppt_w</p:attrName>
                                        </p:attrNameLst>
                                      </p:cBhvr>
                                      <p:tavLst>
                                        <p:tav tm="0">
                                          <p:val>
                                            <p:fltVal val="0"/>
                                          </p:val>
                                        </p:tav>
                                        <p:tav tm="100000">
                                          <p:val>
                                            <p:strVal val="#ppt_w"/>
                                          </p:val>
                                        </p:tav>
                                      </p:tavLst>
                                    </p:anim>
                                    <p:anim calcmode="lin" valueType="num">
                                      <p:cBhvr>
                                        <p:cTn id="26" dur="500" fill="hold"/>
                                        <p:tgtEl>
                                          <p:spTgt spid="15"/>
                                        </p:tgtEl>
                                        <p:attrNameLst>
                                          <p:attrName>ppt_h</p:attrName>
                                        </p:attrNameLst>
                                      </p:cBhvr>
                                      <p:tavLst>
                                        <p:tav tm="0">
                                          <p:val>
                                            <p:fltVal val="0"/>
                                          </p:val>
                                        </p:tav>
                                        <p:tav tm="100000">
                                          <p:val>
                                            <p:strVal val="#ppt_h"/>
                                          </p:val>
                                        </p:tav>
                                      </p:tavLst>
                                    </p:anim>
                                    <p:animEffect transition="in" filter="fade">
                                      <p:cBhvr>
                                        <p:cTn id="27" dur="500"/>
                                        <p:tgtEl>
                                          <p:spTgt spid="15"/>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p:cTn id="43" dur="500" fill="hold"/>
                                        <p:tgtEl>
                                          <p:spTgt spid="12"/>
                                        </p:tgtEl>
                                        <p:attrNameLst>
                                          <p:attrName>ppt_w</p:attrName>
                                        </p:attrNameLst>
                                      </p:cBhvr>
                                      <p:tavLst>
                                        <p:tav tm="0">
                                          <p:val>
                                            <p:fltVal val="0"/>
                                          </p:val>
                                        </p:tav>
                                        <p:tav tm="100000">
                                          <p:val>
                                            <p:strVal val="#ppt_w"/>
                                          </p:val>
                                        </p:tav>
                                      </p:tavLst>
                                    </p:anim>
                                    <p:anim calcmode="lin" valueType="num">
                                      <p:cBhvr>
                                        <p:cTn id="44" dur="500" fill="hold"/>
                                        <p:tgtEl>
                                          <p:spTgt spid="12"/>
                                        </p:tgtEl>
                                        <p:attrNameLst>
                                          <p:attrName>ppt_h</p:attrName>
                                        </p:attrNameLst>
                                      </p:cBhvr>
                                      <p:tavLst>
                                        <p:tav tm="0">
                                          <p:val>
                                            <p:fltVal val="0"/>
                                          </p:val>
                                        </p:tav>
                                        <p:tav tm="100000">
                                          <p:val>
                                            <p:strVal val="#ppt_h"/>
                                          </p:val>
                                        </p:tav>
                                      </p:tavLst>
                                    </p:anim>
                                    <p:animEffect transition="in" filter="fade">
                                      <p:cBhvr>
                                        <p:cTn id="4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7" y="5049671"/>
            <a:ext cx="12182426" cy="1808329"/>
          </a:xfrm>
          <a:prstGeom prst="rect">
            <a:avLst/>
          </a:prstGeom>
        </p:spPr>
      </p:pic>
      <p:sp>
        <p:nvSpPr>
          <p:cNvPr id="8" name="矩形 7"/>
          <p:cNvSpPr/>
          <p:nvPr/>
        </p:nvSpPr>
        <p:spPr>
          <a:xfrm>
            <a:off x="0" y="0"/>
            <a:ext cx="12192000" cy="6858000"/>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49号-逍遥行书" panose="00000500000000000000" pitchFamily="2" charset="-122"/>
              <a:ea typeface="字魂49号-逍遥行书" panose="00000500000000000000" pitchFamily="2" charset="-122"/>
            </a:endParaRPr>
          </a:p>
        </p:txBody>
      </p:sp>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3318111" y="512834"/>
            <a:ext cx="5555777" cy="5555777"/>
          </a:xfrm>
          <a:prstGeom prst="ellipse">
            <a:avLst/>
          </a:prstGeom>
        </p:spPr>
      </p:pic>
      <p:sp>
        <p:nvSpPr>
          <p:cNvPr id="9" name="文本框 8"/>
          <p:cNvSpPr txBox="1"/>
          <p:nvPr/>
        </p:nvSpPr>
        <p:spPr>
          <a:xfrm>
            <a:off x="6670244" y="2629002"/>
            <a:ext cx="738664" cy="1323439"/>
          </a:xfrm>
          <a:prstGeom prst="rect">
            <a:avLst/>
          </a:prstGeom>
          <a:noFill/>
        </p:spPr>
        <p:txBody>
          <a:bodyPr wrap="square" rtlCol="0">
            <a:spAutoFit/>
          </a:bodyPr>
          <a:lstStyle/>
          <a:p>
            <a:pPr algn="ctr"/>
            <a:r>
              <a:rPr lang="zh-CN" altLang="en-US" sz="8000" b="1" dirty="0">
                <a:solidFill>
                  <a:schemeClr val="tx1">
                    <a:lumMod val="65000"/>
                    <a:lumOff val="35000"/>
                  </a:schemeClr>
                </a:solidFill>
                <a:latin typeface="字魂49号-逍遥行书" panose="00000500000000000000" pitchFamily="2" charset="-122"/>
                <a:ea typeface="字魂49号-逍遥行书" panose="00000500000000000000" pitchFamily="2" charset="-122"/>
              </a:rPr>
              <a:t>贰</a:t>
            </a:r>
          </a:p>
        </p:txBody>
      </p:sp>
      <p:sp>
        <p:nvSpPr>
          <p:cNvPr id="10" name="文本框 9"/>
          <p:cNvSpPr txBox="1"/>
          <p:nvPr/>
        </p:nvSpPr>
        <p:spPr>
          <a:xfrm>
            <a:off x="5107490" y="1988430"/>
            <a:ext cx="738664" cy="2604582"/>
          </a:xfrm>
          <a:prstGeom prst="rect">
            <a:avLst/>
          </a:prstGeom>
          <a:noFill/>
        </p:spPr>
        <p:txBody>
          <a:bodyPr vert="eaVert" wrap="square" rtlCol="0">
            <a:spAutoFit/>
          </a:bodyPr>
          <a:lstStyle/>
          <a:p>
            <a:pPr algn="ctr">
              <a:lnSpc>
                <a:spcPct val="150000"/>
              </a:lnSpc>
            </a:pPr>
            <a:r>
              <a:rPr lang="zh-CN" altLang="en-US" sz="1200" dirty="0">
                <a:solidFill>
                  <a:schemeClr val="tx1">
                    <a:lumMod val="50000"/>
                    <a:lumOff val="50000"/>
                  </a:schemeClr>
                </a:solidFill>
                <a:latin typeface="字魂49号-逍遥行书" panose="00000500000000000000" pitchFamily="2" charset="-122"/>
                <a:ea typeface="字魂49号-逍遥行书" panose="00000500000000000000" pitchFamily="2" charset="-122"/>
              </a:rPr>
              <a:t>输入你需要的文本内容输入你需要的文本内容输入你需要的文本内容</a:t>
            </a:r>
          </a:p>
        </p:txBody>
      </p:sp>
      <p:sp>
        <p:nvSpPr>
          <p:cNvPr id="11" name="文本框 10"/>
          <p:cNvSpPr txBox="1"/>
          <p:nvPr/>
        </p:nvSpPr>
        <p:spPr>
          <a:xfrm>
            <a:off x="5728983" y="1935264"/>
            <a:ext cx="1200329" cy="2710915"/>
          </a:xfrm>
          <a:prstGeom prst="rect">
            <a:avLst/>
          </a:prstGeom>
          <a:noFill/>
        </p:spPr>
        <p:txBody>
          <a:bodyPr vert="eaVert" wrap="square" rtlCol="0">
            <a:spAutoFit/>
          </a:bodyPr>
          <a:lstStyle/>
          <a:p>
            <a:pPr algn="ctr">
              <a:lnSpc>
                <a:spcPct val="150000"/>
              </a:lnSpc>
            </a:pPr>
            <a:r>
              <a:rPr lang="zh-CN" altLang="en-US" sz="4400" b="1" dirty="0">
                <a:solidFill>
                  <a:schemeClr val="tx1">
                    <a:lumMod val="50000"/>
                    <a:lumOff val="50000"/>
                  </a:schemeClr>
                </a:solidFill>
                <a:latin typeface="字魂49号-逍遥行书" panose="00000500000000000000" pitchFamily="2" charset="-122"/>
                <a:ea typeface="字魂49号-逍遥行书" panose="00000500000000000000" pitchFamily="2" charset="-122"/>
              </a:rPr>
              <a:t>古诗文化</a:t>
            </a:r>
          </a:p>
        </p:txBody>
      </p:sp>
      <p:pic>
        <p:nvPicPr>
          <p:cNvPr id="12" name="图片 11" descr="图片包含 动物, 鸟, 水鸟&#10;&#10;描述已自动生成"/>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63596" y="1935264"/>
            <a:ext cx="2253636" cy="225363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par>
                          <p:cTn id="11" fill="hold">
                            <p:stCondLst>
                              <p:cond delay="1000"/>
                            </p:stCondLst>
                            <p:childTnLst>
                              <p:par>
                                <p:cTn id="12" presetID="31"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1000" fill="hold"/>
                                        <p:tgtEl>
                                          <p:spTgt spid="9"/>
                                        </p:tgtEl>
                                        <p:attrNameLst>
                                          <p:attrName>ppt_w</p:attrName>
                                        </p:attrNameLst>
                                      </p:cBhvr>
                                      <p:tavLst>
                                        <p:tav tm="0">
                                          <p:val>
                                            <p:fltVal val="0"/>
                                          </p:val>
                                        </p:tav>
                                        <p:tav tm="100000">
                                          <p:val>
                                            <p:strVal val="#ppt_w"/>
                                          </p:val>
                                        </p:tav>
                                      </p:tavLst>
                                    </p:anim>
                                    <p:anim calcmode="lin" valueType="num">
                                      <p:cBhvr>
                                        <p:cTn id="15" dur="1000" fill="hold"/>
                                        <p:tgtEl>
                                          <p:spTgt spid="9"/>
                                        </p:tgtEl>
                                        <p:attrNameLst>
                                          <p:attrName>ppt_h</p:attrName>
                                        </p:attrNameLst>
                                      </p:cBhvr>
                                      <p:tavLst>
                                        <p:tav tm="0">
                                          <p:val>
                                            <p:fltVal val="0"/>
                                          </p:val>
                                        </p:tav>
                                        <p:tav tm="100000">
                                          <p:val>
                                            <p:strVal val="#ppt_h"/>
                                          </p:val>
                                        </p:tav>
                                      </p:tavLst>
                                    </p:anim>
                                    <p:anim calcmode="lin" valueType="num">
                                      <p:cBhvr>
                                        <p:cTn id="16" dur="1000" fill="hold"/>
                                        <p:tgtEl>
                                          <p:spTgt spid="9"/>
                                        </p:tgtEl>
                                        <p:attrNameLst>
                                          <p:attrName>style.rotation</p:attrName>
                                        </p:attrNameLst>
                                      </p:cBhvr>
                                      <p:tavLst>
                                        <p:tav tm="0">
                                          <p:val>
                                            <p:fltVal val="90"/>
                                          </p:val>
                                        </p:tav>
                                        <p:tav tm="100000">
                                          <p:val>
                                            <p:fltVal val="0"/>
                                          </p:val>
                                        </p:tav>
                                      </p:tavLst>
                                    </p:anim>
                                    <p:animEffect transition="in" filter="fade">
                                      <p:cBhvr>
                                        <p:cTn id="17" dur="1000"/>
                                        <p:tgtEl>
                                          <p:spTgt spid="9"/>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1000" fill="hold"/>
                                        <p:tgtEl>
                                          <p:spTgt spid="11"/>
                                        </p:tgtEl>
                                        <p:attrNameLst>
                                          <p:attrName>ppt_w</p:attrName>
                                        </p:attrNameLst>
                                      </p:cBhvr>
                                      <p:tavLst>
                                        <p:tav tm="0">
                                          <p:val>
                                            <p:fltVal val="0"/>
                                          </p:val>
                                        </p:tav>
                                        <p:tav tm="100000">
                                          <p:val>
                                            <p:strVal val="#ppt_w"/>
                                          </p:val>
                                        </p:tav>
                                      </p:tavLst>
                                    </p:anim>
                                    <p:anim calcmode="lin" valueType="num">
                                      <p:cBhvr>
                                        <p:cTn id="22" dur="1000" fill="hold"/>
                                        <p:tgtEl>
                                          <p:spTgt spid="11"/>
                                        </p:tgtEl>
                                        <p:attrNameLst>
                                          <p:attrName>ppt_h</p:attrName>
                                        </p:attrNameLst>
                                      </p:cBhvr>
                                      <p:tavLst>
                                        <p:tav tm="0">
                                          <p:val>
                                            <p:fltVal val="0"/>
                                          </p:val>
                                        </p:tav>
                                        <p:tav tm="100000">
                                          <p:val>
                                            <p:strVal val="#ppt_h"/>
                                          </p:val>
                                        </p:tav>
                                      </p:tavLst>
                                    </p:anim>
                                    <p:anim calcmode="lin" valueType="num">
                                      <p:cBhvr>
                                        <p:cTn id="23" dur="1000" fill="hold"/>
                                        <p:tgtEl>
                                          <p:spTgt spid="11"/>
                                        </p:tgtEl>
                                        <p:attrNameLst>
                                          <p:attrName>style.rotation</p:attrName>
                                        </p:attrNameLst>
                                      </p:cBhvr>
                                      <p:tavLst>
                                        <p:tav tm="0">
                                          <p:val>
                                            <p:fltVal val="90"/>
                                          </p:val>
                                        </p:tav>
                                        <p:tav tm="100000">
                                          <p:val>
                                            <p:fltVal val="0"/>
                                          </p:val>
                                        </p:tav>
                                      </p:tavLst>
                                    </p:anim>
                                    <p:animEffect transition="in" filter="fade">
                                      <p:cBhvr>
                                        <p:cTn id="24" dur="1000"/>
                                        <p:tgtEl>
                                          <p:spTgt spid="11"/>
                                        </p:tgtEl>
                                      </p:cBhvr>
                                    </p:animEffect>
                                  </p:childTnLst>
                                </p:cTn>
                              </p:par>
                            </p:childTnLst>
                          </p:cTn>
                        </p:par>
                        <p:par>
                          <p:cTn id="25" fill="hold">
                            <p:stCondLst>
                              <p:cond delay="3000"/>
                            </p:stCondLst>
                            <p:childTnLst>
                              <p:par>
                                <p:cTn id="26" presetID="31"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1000" fill="hold"/>
                                        <p:tgtEl>
                                          <p:spTgt spid="10"/>
                                        </p:tgtEl>
                                        <p:attrNameLst>
                                          <p:attrName>ppt_w</p:attrName>
                                        </p:attrNameLst>
                                      </p:cBhvr>
                                      <p:tavLst>
                                        <p:tav tm="0">
                                          <p:val>
                                            <p:fltVal val="0"/>
                                          </p:val>
                                        </p:tav>
                                        <p:tav tm="100000">
                                          <p:val>
                                            <p:strVal val="#ppt_w"/>
                                          </p:val>
                                        </p:tav>
                                      </p:tavLst>
                                    </p:anim>
                                    <p:anim calcmode="lin" valueType="num">
                                      <p:cBhvr>
                                        <p:cTn id="29" dur="1000" fill="hold"/>
                                        <p:tgtEl>
                                          <p:spTgt spid="10"/>
                                        </p:tgtEl>
                                        <p:attrNameLst>
                                          <p:attrName>ppt_h</p:attrName>
                                        </p:attrNameLst>
                                      </p:cBhvr>
                                      <p:tavLst>
                                        <p:tav tm="0">
                                          <p:val>
                                            <p:fltVal val="0"/>
                                          </p:val>
                                        </p:tav>
                                        <p:tav tm="100000">
                                          <p:val>
                                            <p:strVal val="#ppt_h"/>
                                          </p:val>
                                        </p:tav>
                                      </p:tavLst>
                                    </p:anim>
                                    <p:anim calcmode="lin" valueType="num">
                                      <p:cBhvr>
                                        <p:cTn id="30" dur="1000" fill="hold"/>
                                        <p:tgtEl>
                                          <p:spTgt spid="10"/>
                                        </p:tgtEl>
                                        <p:attrNameLst>
                                          <p:attrName>style.rotation</p:attrName>
                                        </p:attrNameLst>
                                      </p:cBhvr>
                                      <p:tavLst>
                                        <p:tav tm="0">
                                          <p:val>
                                            <p:fltVal val="90"/>
                                          </p:val>
                                        </p:tav>
                                        <p:tav tm="100000">
                                          <p:val>
                                            <p:fltVal val="0"/>
                                          </p:val>
                                        </p:tav>
                                      </p:tavLst>
                                    </p:anim>
                                    <p:animEffect transition="in" filter="fade">
                                      <p:cBhvr>
                                        <p:cTn id="31"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7" y="5049671"/>
            <a:ext cx="12182426" cy="1808329"/>
          </a:xfrm>
          <a:prstGeom prst="rect">
            <a:avLst/>
          </a:prstGeom>
        </p:spPr>
      </p:pic>
      <p:sp>
        <p:nvSpPr>
          <p:cNvPr id="8" name="矩形 7"/>
          <p:cNvSpPr/>
          <p:nvPr/>
        </p:nvSpPr>
        <p:spPr>
          <a:xfrm>
            <a:off x="0" y="0"/>
            <a:ext cx="12192000" cy="6857999"/>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49号-逍遥行书" panose="00000500000000000000" pitchFamily="2" charset="-122"/>
              <a:ea typeface="字魂49号-逍遥行书" panose="00000500000000000000" pitchFamily="2" charset="-122"/>
            </a:endParaRPr>
          </a:p>
        </p:txBody>
      </p:sp>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217572" y="165012"/>
            <a:ext cx="912695" cy="912695"/>
          </a:xfrm>
          <a:prstGeom prst="ellipse">
            <a:avLst/>
          </a:prstGeom>
        </p:spPr>
      </p:pic>
      <p:sp>
        <p:nvSpPr>
          <p:cNvPr id="9" name="文本框 8"/>
          <p:cNvSpPr txBox="1"/>
          <p:nvPr/>
        </p:nvSpPr>
        <p:spPr>
          <a:xfrm>
            <a:off x="613246" y="328972"/>
            <a:ext cx="121347" cy="584775"/>
          </a:xfrm>
          <a:prstGeom prst="rect">
            <a:avLst/>
          </a:prstGeom>
          <a:noFill/>
        </p:spPr>
        <p:txBody>
          <a:bodyPr wrap="square" rtlCol="0">
            <a:spAutoFit/>
          </a:bodyPr>
          <a:lstStyle/>
          <a:p>
            <a:pPr algn="ctr"/>
            <a:r>
              <a:rPr lang="zh-CN" altLang="en-US" sz="3200" b="1">
                <a:solidFill>
                  <a:schemeClr val="tx1">
                    <a:lumMod val="65000"/>
                    <a:lumOff val="35000"/>
                  </a:schemeClr>
                </a:solidFill>
                <a:latin typeface="字魂49号-逍遥行书" panose="00000500000000000000" pitchFamily="2" charset="-122"/>
                <a:ea typeface="字魂49号-逍遥行书" panose="00000500000000000000" pitchFamily="2" charset="-122"/>
              </a:rPr>
              <a:t>贰</a:t>
            </a:r>
            <a:endParaRPr lang="zh-CN" altLang="en-US" sz="3200" b="1" dirty="0">
              <a:solidFill>
                <a:schemeClr val="tx1">
                  <a:lumMod val="65000"/>
                  <a:lumOff val="35000"/>
                </a:schemeClr>
              </a:solidFill>
              <a:latin typeface="字魂49号-逍遥行书" panose="00000500000000000000" pitchFamily="2" charset="-122"/>
              <a:ea typeface="字魂49号-逍遥行书" panose="00000500000000000000" pitchFamily="2" charset="-122"/>
            </a:endParaRPr>
          </a:p>
        </p:txBody>
      </p:sp>
      <p:pic>
        <p:nvPicPr>
          <p:cNvPr id="3" name="图片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809414"/>
            <a:ext cx="6096012" cy="5047498"/>
          </a:xfrm>
          <a:prstGeom prst="rect">
            <a:avLst/>
          </a:prstGeom>
        </p:spPr>
      </p:pic>
      <p:sp>
        <p:nvSpPr>
          <p:cNvPr id="11" name="文本框 10"/>
          <p:cNvSpPr txBox="1"/>
          <p:nvPr/>
        </p:nvSpPr>
        <p:spPr>
          <a:xfrm>
            <a:off x="6341380" y="1931896"/>
            <a:ext cx="2255292" cy="461665"/>
          </a:xfrm>
          <a:prstGeom prst="rect">
            <a:avLst/>
          </a:prstGeom>
          <a:noFill/>
        </p:spPr>
        <p:txBody>
          <a:bodyPr wrap="square" rtlCol="0">
            <a:spAutoFit/>
          </a:bodyPr>
          <a:lstStyle/>
          <a:p>
            <a:r>
              <a:rPr lang="zh-CN" altLang="en-US" sz="2400" b="1" dirty="0">
                <a:solidFill>
                  <a:schemeClr val="tx1">
                    <a:lumMod val="65000"/>
                    <a:lumOff val="35000"/>
                  </a:schemeClr>
                </a:solidFill>
                <a:latin typeface="字魂49号-逍遥行书" panose="00000500000000000000" pitchFamily="2" charset="-122"/>
                <a:ea typeface="字魂49号-逍遥行书" panose="00000500000000000000" pitchFamily="2" charset="-122"/>
              </a:rPr>
              <a:t>输入标题</a:t>
            </a:r>
          </a:p>
        </p:txBody>
      </p:sp>
      <p:sp>
        <p:nvSpPr>
          <p:cNvPr id="12" name="文本框 11"/>
          <p:cNvSpPr txBox="1"/>
          <p:nvPr/>
        </p:nvSpPr>
        <p:spPr>
          <a:xfrm>
            <a:off x="6341380" y="2534518"/>
            <a:ext cx="4718710" cy="2155205"/>
          </a:xfrm>
          <a:prstGeom prst="rect">
            <a:avLst/>
          </a:prstGeom>
          <a:noFill/>
        </p:spPr>
        <p:txBody>
          <a:bodyPr wrap="square" rtlCol="0">
            <a:spAutoFit/>
          </a:bodyPr>
          <a:lstStyle/>
          <a:p>
            <a:pPr>
              <a:lnSpc>
                <a:spcPct val="250000"/>
              </a:lnSpc>
            </a:pPr>
            <a:r>
              <a:rPr lang="zh-CN" altLang="en-US" sz="1400" dirty="0">
                <a:solidFill>
                  <a:schemeClr val="tx1">
                    <a:lumMod val="50000"/>
                    <a:lumOff val="50000"/>
                  </a:schemeClr>
                </a:solidFill>
                <a:latin typeface="字魂49号-逍遥行书" panose="00000500000000000000" pitchFamily="2" charset="-122"/>
                <a:ea typeface="字魂49号-逍遥行书" panose="00000500000000000000" pitchFamily="2" charset="-122"/>
              </a:rPr>
              <a:t>输入你需要的文本内容输入你需要的文本内容输入你需要的文本内容输入你需要的文本内容输入你需要的文本内容输入你需要的文本内容输入你需要的文本内容输入你需要的文本内容</a:t>
            </a:r>
          </a:p>
        </p:txBody>
      </p:sp>
      <p:pic>
        <p:nvPicPr>
          <p:cNvPr id="13" name="图片 12" descr="图片包含 深色, 户外, 雨伞&#10;&#10;描述已自动生成"/>
          <p:cNvPicPr>
            <a:picLocks noChangeAspect="1"/>
          </p:cNvPicPr>
          <p:nvPr/>
        </p:nvPicPr>
        <p:blipFill rotWithShape="1">
          <a:blip r:embed="rId6" cstate="print">
            <a:extLst>
              <a:ext uri="{28A0092B-C50C-407E-A947-70E740481C1C}">
                <a14:useLocalDpi xmlns:a14="http://schemas.microsoft.com/office/drawing/2010/main" val="0"/>
              </a:ext>
            </a:extLst>
          </a:blip>
          <a:srcRect t="20000" b="20952"/>
          <a:stretch>
            <a:fillRect/>
          </a:stretch>
        </p:blipFill>
        <p:spPr>
          <a:xfrm>
            <a:off x="9039625" y="4464439"/>
            <a:ext cx="2984053" cy="1762020"/>
          </a:xfrm>
          <a:prstGeom prst="rect">
            <a:avLst/>
          </a:prstGeom>
        </p:spPr>
      </p:pic>
      <p:sp>
        <p:nvSpPr>
          <p:cNvPr id="14" name="文本框 13"/>
          <p:cNvSpPr txBox="1"/>
          <p:nvPr/>
        </p:nvSpPr>
        <p:spPr>
          <a:xfrm>
            <a:off x="1130267" y="298472"/>
            <a:ext cx="2255292" cy="584775"/>
          </a:xfrm>
          <a:prstGeom prst="rect">
            <a:avLst/>
          </a:prstGeom>
          <a:noFill/>
        </p:spPr>
        <p:txBody>
          <a:bodyPr wrap="square" rtlCol="0">
            <a:spAutoFit/>
          </a:bodyPr>
          <a:lstStyle/>
          <a:p>
            <a:r>
              <a:rPr lang="zh-CN" altLang="en-US" sz="3200" b="1" dirty="0">
                <a:solidFill>
                  <a:schemeClr val="tx1">
                    <a:lumMod val="50000"/>
                    <a:lumOff val="50000"/>
                  </a:schemeClr>
                </a:solidFill>
                <a:latin typeface="字魂49号-逍遥行书" panose="00000500000000000000" pitchFamily="2" charset="-122"/>
                <a:ea typeface="字魂49号-逍遥行书" panose="00000500000000000000" pitchFamily="2" charset="-122"/>
              </a:rPr>
              <a:t>古诗文化</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1394</Words>
  <Application>Microsoft Office PowerPoint</Application>
  <PresentationFormat>宽屏</PresentationFormat>
  <Paragraphs>170</Paragraphs>
  <Slides>25</Slides>
  <Notes>25</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25</vt:i4>
      </vt:variant>
    </vt:vector>
  </HeadingPairs>
  <TitlesOfParts>
    <vt:vector size="30" baseType="lpstr">
      <vt:lpstr>等线</vt:lpstr>
      <vt:lpstr>等线 Light</vt:lpstr>
      <vt:lpstr>字魂49号-逍遥行书</vt:lpstr>
      <vt:lpstr>Arial</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天 下</cp:lastModifiedBy>
  <cp:revision>57</cp:revision>
  <dcterms:created xsi:type="dcterms:W3CDTF">2019-07-18T07:05:00Z</dcterms:created>
  <dcterms:modified xsi:type="dcterms:W3CDTF">2021-01-04T14:27:54Z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