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0" r:id="rId2"/>
    <p:sldId id="262" r:id="rId3"/>
    <p:sldId id="263" r:id="rId4"/>
    <p:sldId id="267" r:id="rId5"/>
    <p:sldId id="268" r:id="rId6"/>
    <p:sldId id="269" r:id="rId7"/>
    <p:sldId id="282" r:id="rId8"/>
    <p:sldId id="264" r:id="rId9"/>
    <p:sldId id="272" r:id="rId10"/>
    <p:sldId id="271" r:id="rId11"/>
    <p:sldId id="273" r:id="rId12"/>
    <p:sldId id="274" r:id="rId13"/>
    <p:sldId id="265" r:id="rId14"/>
    <p:sldId id="275" r:id="rId15"/>
    <p:sldId id="276" r:id="rId16"/>
    <p:sldId id="277" r:id="rId17"/>
    <p:sldId id="278" r:id="rId18"/>
    <p:sldId id="266" r:id="rId19"/>
    <p:sldId id="279" r:id="rId20"/>
    <p:sldId id="280" r:id="rId21"/>
    <p:sldId id="281" r:id="rId22"/>
    <p:sldId id="270" r:id="rId23"/>
    <p:sldId id="261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0CE"/>
    <a:srgbClr val="F2F2F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9" autoAdjust="0"/>
    <p:restoredTop sz="94660"/>
  </p:normalViewPr>
  <p:slideViewPr>
    <p:cSldViewPr snapToGrid="0">
      <p:cViewPr varScale="1">
        <p:scale>
          <a:sx n="54" d="100"/>
          <a:sy n="54" d="100"/>
        </p:scale>
        <p:origin x="-120" y="-16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C59CFF5-5CBA-43DA-BCE4-F7D80CAB0050}" type="datetimeFigureOut">
              <a:rPr lang="zh-CN" altLang="en-US" smtClean="0"/>
              <a:t>2021/1/4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B1190207-0793-4749-AC41-0B35562AFFE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90207-0793-4749-AC41-0B35562AFFE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47556" y="-112542"/>
            <a:ext cx="4130903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54323" y="885945"/>
            <a:ext cx="2538484" cy="503602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73642" y="1088200"/>
            <a:ext cx="1746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31832" y="2279012"/>
            <a:ext cx="1746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05288" y="2696857"/>
            <a:ext cx="17469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你好</a:t>
            </a:r>
          </a:p>
        </p:txBody>
      </p:sp>
      <p:sp>
        <p:nvSpPr>
          <p:cNvPr id="9" name="矩形 8"/>
          <p:cNvSpPr/>
          <p:nvPr/>
        </p:nvSpPr>
        <p:spPr>
          <a:xfrm>
            <a:off x="4306723" y="1038345"/>
            <a:ext cx="2538484" cy="503602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281" y="2440499"/>
            <a:ext cx="6191251" cy="61912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70315" y="1935142"/>
            <a:ext cx="5192973" cy="51929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63897" y="3279029"/>
            <a:ext cx="3431371" cy="289378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8380521" y="939900"/>
            <a:ext cx="49159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spc="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千古回首杏雨西湖边</a:t>
            </a:r>
            <a:endParaRPr lang="en-US" altLang="zh-CN" sz="20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0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en-US" altLang="zh-CN" sz="28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80241" y="895210"/>
            <a:ext cx="4957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spc="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纸伞朦胧间洒下阴影一片</a:t>
            </a:r>
            <a:endParaRPr lang="en-US" altLang="zh-CN" sz="20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266768" y="3374553"/>
            <a:ext cx="1632688" cy="163268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8872116" y="3716679"/>
            <a:ext cx="491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肆月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  <p:bldP spid="18" grpId="0"/>
      <p:bldP spid="19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2" y="400050"/>
            <a:ext cx="11087100" cy="5962650"/>
          </a:xfrm>
          <a:prstGeom prst="rect">
            <a:avLst/>
          </a:prstGeom>
          <a:noFill/>
          <a:ln>
            <a:solidFill>
              <a:srgbClr val="D7D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9551" y="1847850"/>
            <a:ext cx="647700" cy="2762250"/>
          </a:xfrm>
          <a:prstGeom prst="rect">
            <a:avLst/>
          </a:prstGeom>
          <a:solidFill>
            <a:srgbClr val="D7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549" y="2227213"/>
            <a:ext cx="628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第二章节</a:t>
            </a: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2142933" y="400050"/>
            <a:ext cx="6875" cy="5962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961959" y="1111662"/>
            <a:ext cx="438148" cy="4381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930734" y="2901020"/>
            <a:ext cx="438148" cy="4381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923859" y="4879510"/>
            <a:ext cx="438148" cy="4381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19180" y="834392"/>
            <a:ext cx="46672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单击此处添加文本单击此处添加文本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</a:t>
            </a:r>
          </a:p>
          <a:p>
            <a:endParaRPr lang="zh-CN" altLang="en-US" sz="20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64527" y="2653665"/>
            <a:ext cx="46672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单击此处添加文本单击此处添加文本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</a:t>
            </a:r>
          </a:p>
          <a:p>
            <a:endParaRPr lang="zh-CN" altLang="en-US" sz="20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91855" y="4583164"/>
            <a:ext cx="46672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单击此处添加文本单击此处添加文本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811" y="1332965"/>
            <a:ext cx="5715000" cy="4819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2" y="400050"/>
            <a:ext cx="11087100" cy="5962650"/>
          </a:xfrm>
          <a:prstGeom prst="rect">
            <a:avLst/>
          </a:prstGeom>
          <a:noFill/>
          <a:ln>
            <a:solidFill>
              <a:srgbClr val="D7D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9551" y="1847850"/>
            <a:ext cx="647700" cy="2762250"/>
          </a:xfrm>
          <a:prstGeom prst="rect">
            <a:avLst/>
          </a:prstGeom>
          <a:solidFill>
            <a:srgbClr val="D7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549" y="2227213"/>
            <a:ext cx="628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第二章节</a:t>
            </a: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1931894" y="1553620"/>
            <a:ext cx="1987551" cy="2144712"/>
            <a:chOff x="3649528" y="1940780"/>
            <a:chExt cx="1987606" cy="2143181"/>
          </a:xfrm>
        </p:grpSpPr>
        <p:pic>
          <p:nvPicPr>
            <p:cNvPr id="6" name="图片 13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-5400000">
              <a:off x="3571740" y="201856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文本框 14"/>
            <p:cNvSpPr txBox="1">
              <a:spLocks noChangeArrowheads="1"/>
            </p:cNvSpPr>
            <p:nvPr/>
          </p:nvSpPr>
          <p:spPr bwMode="auto">
            <a:xfrm>
              <a:off x="4223792" y="2596872"/>
              <a:ext cx="12961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</a:t>
              </a:r>
              <a:endParaRPr lang="en-US" altLang="zh-CN" sz="2400" b="1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  <a:p>
              <a:pPr eaLnBrk="1" hangingPunct="1"/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</a:t>
              </a: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5248909" y="1419332"/>
            <a:ext cx="1987551" cy="2143125"/>
            <a:chOff x="6284887" y="1838520"/>
            <a:chExt cx="1987606" cy="2143181"/>
          </a:xfrm>
        </p:grpSpPr>
        <p:pic>
          <p:nvPicPr>
            <p:cNvPr id="9" name="图片 17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5400000">
              <a:off x="6207099" y="191630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本框 18"/>
            <p:cNvSpPr txBox="1">
              <a:spLocks noChangeArrowheads="1"/>
            </p:cNvSpPr>
            <p:nvPr/>
          </p:nvSpPr>
          <p:spPr bwMode="auto">
            <a:xfrm>
              <a:off x="6902378" y="2596872"/>
              <a:ext cx="12961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</a:t>
              </a:r>
              <a:endParaRPr lang="en-US" altLang="zh-CN" sz="2400" b="1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  <a:p>
              <a:pPr eaLnBrk="1" hangingPunct="1"/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</a:t>
              </a: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8475219" y="1419332"/>
            <a:ext cx="1987551" cy="2143125"/>
            <a:chOff x="8805487" y="1838520"/>
            <a:chExt cx="1987606" cy="214318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-5400000">
              <a:off x="8727699" y="191630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12"/>
            <p:cNvSpPr txBox="1">
              <a:spLocks noChangeArrowheads="1"/>
            </p:cNvSpPr>
            <p:nvPr/>
          </p:nvSpPr>
          <p:spPr bwMode="auto">
            <a:xfrm>
              <a:off x="9362162" y="2596872"/>
              <a:ext cx="12961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</a:t>
              </a:r>
              <a:endParaRPr lang="en-US" altLang="zh-CN" sz="2400" b="1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  <a:p>
              <a:pPr eaLnBrk="1" hangingPunct="1"/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485308" y="4128551"/>
            <a:ext cx="109759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72337" y="4642794"/>
            <a:ext cx="25235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单击此处添加文本单击此处添加文本单击此处添加文本</a:t>
            </a:r>
          </a:p>
          <a:p>
            <a:endParaRPr lang="zh-CN" altLang="en-US" sz="1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90612" y="4095859"/>
            <a:ext cx="109759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977641" y="4610102"/>
            <a:ext cx="25235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单击此处添加文本单击此处添加文本单击此处添加文本</a:t>
            </a:r>
          </a:p>
          <a:p>
            <a:endParaRPr lang="zh-CN" altLang="en-US" sz="1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32948" y="4095859"/>
            <a:ext cx="109759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219976" y="4610102"/>
            <a:ext cx="25235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单击此处添加文本单击此处添加文本单击此处添加文本</a:t>
            </a:r>
          </a:p>
          <a:p>
            <a:endParaRPr lang="zh-CN" altLang="en-US" sz="1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2" y="400050"/>
            <a:ext cx="11087100" cy="5962650"/>
          </a:xfrm>
          <a:prstGeom prst="rect">
            <a:avLst/>
          </a:prstGeom>
          <a:noFill/>
          <a:ln>
            <a:solidFill>
              <a:srgbClr val="D7D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9551" y="1847850"/>
            <a:ext cx="647700" cy="2762250"/>
          </a:xfrm>
          <a:prstGeom prst="rect">
            <a:avLst/>
          </a:prstGeom>
          <a:solidFill>
            <a:srgbClr val="D7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549" y="2227213"/>
            <a:ext cx="628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第二章节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14447" y="1552579"/>
            <a:ext cx="3877985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千古回首杏雨西湖边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纸伞朦胧间洒下阴影一片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眉眼低垂微敛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风声掠过指尖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素衣映湖中月 水光潋滟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rgbClr val="7D7447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4356" y="4722182"/>
            <a:ext cx="1632688" cy="163268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79705" y="5064310"/>
            <a:ext cx="491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肆月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32111" y="0"/>
            <a:ext cx="44577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96488" y="1540237"/>
            <a:ext cx="1066800" cy="3276600"/>
          </a:xfrm>
          <a:prstGeom prst="rect">
            <a:avLst/>
          </a:prstGeom>
          <a:solidFill>
            <a:srgbClr val="D7D0CE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06037" y="1995800"/>
            <a:ext cx="628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第三章节</a:t>
            </a:r>
          </a:p>
        </p:txBody>
      </p:sp>
      <p:sp>
        <p:nvSpPr>
          <p:cNvPr id="8" name="矩形 7"/>
          <p:cNvSpPr/>
          <p:nvPr/>
        </p:nvSpPr>
        <p:spPr>
          <a:xfrm>
            <a:off x="6848890" y="1749787"/>
            <a:ext cx="723900" cy="28003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29953" y="2137340"/>
            <a:ext cx="49159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spc="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千古回首杏雨西湖边</a:t>
            </a:r>
            <a:endParaRPr lang="en-US" altLang="zh-CN" sz="20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0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en-US" altLang="zh-CN" sz="28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29672" y="2092646"/>
            <a:ext cx="4957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spc="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纸伞朦胧间洒下阴影一片</a:t>
            </a:r>
            <a:endParaRPr lang="en-US" altLang="zh-CN" sz="20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16200" y="4571993"/>
            <a:ext cx="1632688" cy="1632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821549" y="4914121"/>
            <a:ext cx="491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肆月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55" y="3445231"/>
            <a:ext cx="3602439" cy="3602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2" y="400050"/>
            <a:ext cx="11087100" cy="5962650"/>
          </a:xfrm>
          <a:prstGeom prst="rect">
            <a:avLst/>
          </a:prstGeom>
          <a:noFill/>
          <a:ln>
            <a:solidFill>
              <a:srgbClr val="D7D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9551" y="1847850"/>
            <a:ext cx="647700" cy="2762250"/>
          </a:xfrm>
          <a:prstGeom prst="rect">
            <a:avLst/>
          </a:prstGeom>
          <a:solidFill>
            <a:srgbClr val="D7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549" y="2227213"/>
            <a:ext cx="628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第三章节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2" y="642921"/>
            <a:ext cx="5360081" cy="5973424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6330230" y="2096961"/>
            <a:ext cx="438148" cy="4381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323358" y="4075451"/>
            <a:ext cx="438148" cy="4381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64025" y="1849606"/>
            <a:ext cx="46672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单击此处添加文本单击此处添加文本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</a:t>
            </a:r>
          </a:p>
          <a:p>
            <a:endParaRPr lang="zh-CN" altLang="en-US" sz="20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91352" y="3779105"/>
            <a:ext cx="46672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单击此处添加文本单击此处添加文本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2" y="400050"/>
            <a:ext cx="11087100" cy="5962650"/>
          </a:xfrm>
          <a:prstGeom prst="rect">
            <a:avLst/>
          </a:prstGeom>
          <a:noFill/>
          <a:ln>
            <a:solidFill>
              <a:srgbClr val="D7D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9551" y="1847850"/>
            <a:ext cx="647700" cy="2762250"/>
          </a:xfrm>
          <a:prstGeom prst="rect">
            <a:avLst/>
          </a:prstGeom>
          <a:solidFill>
            <a:srgbClr val="D7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549" y="2227213"/>
            <a:ext cx="628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第三章节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69374" y="909641"/>
            <a:ext cx="3571191" cy="5038725"/>
          </a:xfrm>
          <a:prstGeom prst="rect">
            <a:avLst/>
          </a:prstGeom>
        </p:spPr>
      </p:pic>
      <p:cxnSp>
        <p:nvCxnSpPr>
          <p:cNvPr id="6" name="连接符: 肘形 5"/>
          <p:cNvCxnSpPr/>
          <p:nvPr/>
        </p:nvCxnSpPr>
        <p:spPr>
          <a:xfrm flipV="1">
            <a:off x="8005918" y="1233949"/>
            <a:ext cx="1681316" cy="88849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连接符: 肘形 6"/>
          <p:cNvCxnSpPr/>
          <p:nvPr/>
        </p:nvCxnSpPr>
        <p:spPr>
          <a:xfrm rot="16200000" flipV="1">
            <a:off x="4210512" y="3655298"/>
            <a:ext cx="1514477" cy="1061884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0368885" y="1741661"/>
            <a:ext cx="540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壹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0282979" y="1774414"/>
            <a:ext cx="0" cy="14941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742643" y="1649987"/>
            <a:ext cx="540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单击添加文本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294528" y="1649987"/>
            <a:ext cx="540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单击添加文本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31249" y="3080489"/>
            <a:ext cx="540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贰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145343" y="3113242"/>
            <a:ext cx="0" cy="14941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605007" y="2988815"/>
            <a:ext cx="540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单击添加文本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156892" y="2988815"/>
            <a:ext cx="540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2" y="400050"/>
            <a:ext cx="11087100" cy="5962650"/>
          </a:xfrm>
          <a:prstGeom prst="rect">
            <a:avLst/>
          </a:prstGeom>
          <a:noFill/>
          <a:ln>
            <a:solidFill>
              <a:srgbClr val="D7D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9551" y="1847850"/>
            <a:ext cx="647700" cy="2762250"/>
          </a:xfrm>
          <a:prstGeom prst="rect">
            <a:avLst/>
          </a:prstGeom>
          <a:solidFill>
            <a:srgbClr val="D7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549" y="2227213"/>
            <a:ext cx="628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第三章节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67349" y="1333562"/>
            <a:ext cx="6191251" cy="502913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78291" y="1560405"/>
            <a:ext cx="3877985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千古回首杏雨西湖边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纸伞朦胧间洒下阴影一片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眉眼低垂微敛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风声掠过指尖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素衣映湖中月 水光潋滟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rgbClr val="7D7447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8200" y="4730012"/>
            <a:ext cx="1632688" cy="163268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43549" y="5072140"/>
            <a:ext cx="491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肆月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2" y="400050"/>
            <a:ext cx="11087100" cy="5962650"/>
          </a:xfrm>
          <a:prstGeom prst="rect">
            <a:avLst/>
          </a:prstGeom>
          <a:noFill/>
          <a:ln>
            <a:solidFill>
              <a:srgbClr val="D7D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9551" y="1847850"/>
            <a:ext cx="647700" cy="2762250"/>
          </a:xfrm>
          <a:prstGeom prst="rect">
            <a:avLst/>
          </a:prstGeom>
          <a:solidFill>
            <a:srgbClr val="D7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549" y="2227213"/>
            <a:ext cx="628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第三章节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7253" y="954040"/>
            <a:ext cx="4949927" cy="4949927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6088627" y="1513590"/>
            <a:ext cx="1507895" cy="55380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88625" y="1513591"/>
            <a:ext cx="470399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  <a:endParaRPr lang="en-US" altLang="zh-CN" sz="28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单击此处添加文本单击此处添加单击此处添加文本单击此处添加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6096003" y="3617524"/>
            <a:ext cx="1507895" cy="55380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6001" y="3617522"/>
            <a:ext cx="470399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  <a:endParaRPr lang="en-US" altLang="zh-CN" sz="28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单击此处添加文本单击此处添加单击此处添加文本单击此处添加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32111" y="-117113"/>
            <a:ext cx="44577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96488" y="1540237"/>
            <a:ext cx="1066800" cy="3276600"/>
          </a:xfrm>
          <a:prstGeom prst="rect">
            <a:avLst/>
          </a:prstGeom>
          <a:solidFill>
            <a:srgbClr val="D7D0CE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06037" y="1995800"/>
            <a:ext cx="628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第四章节</a:t>
            </a:r>
          </a:p>
        </p:txBody>
      </p:sp>
      <p:sp>
        <p:nvSpPr>
          <p:cNvPr id="8" name="矩形 7"/>
          <p:cNvSpPr/>
          <p:nvPr/>
        </p:nvSpPr>
        <p:spPr>
          <a:xfrm>
            <a:off x="6848890" y="1749787"/>
            <a:ext cx="723900" cy="28003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29953" y="2137340"/>
            <a:ext cx="49159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spc="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千古回首杏雨西湖边</a:t>
            </a:r>
            <a:endParaRPr lang="en-US" altLang="zh-CN" sz="20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0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en-US" altLang="zh-CN" sz="28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29672" y="2092646"/>
            <a:ext cx="4957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spc="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纸伞朦胧间洒下阴影一片</a:t>
            </a:r>
            <a:endParaRPr lang="en-US" altLang="zh-CN" sz="20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16200" y="4571993"/>
            <a:ext cx="1632688" cy="1632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821549" y="4914121"/>
            <a:ext cx="491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肆月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55" y="3445231"/>
            <a:ext cx="3602439" cy="3602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2" y="400050"/>
            <a:ext cx="11087100" cy="5962650"/>
          </a:xfrm>
          <a:prstGeom prst="rect">
            <a:avLst/>
          </a:prstGeom>
          <a:noFill/>
          <a:ln>
            <a:solidFill>
              <a:srgbClr val="D7D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9551" y="1847850"/>
            <a:ext cx="647700" cy="2762250"/>
          </a:xfrm>
          <a:prstGeom prst="rect">
            <a:avLst/>
          </a:prstGeom>
          <a:solidFill>
            <a:srgbClr val="D7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549" y="2227213"/>
            <a:ext cx="628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第四章节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7363422" y="3720812"/>
            <a:ext cx="4230319" cy="268098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 bwMode="auto">
          <a:xfrm>
            <a:off x="1896700" y="1518735"/>
            <a:ext cx="3236912" cy="3236913"/>
            <a:chOff x="0" y="0"/>
            <a:chExt cx="3236976" cy="3236976"/>
          </a:xfrm>
        </p:grpSpPr>
        <p:sp>
          <p:nvSpPr>
            <p:cNvPr id="7" name="椭圆 6"/>
            <p:cNvSpPr>
              <a:spLocks noChangeArrowheads="1"/>
            </p:cNvSpPr>
            <p:nvPr/>
          </p:nvSpPr>
          <p:spPr bwMode="auto">
            <a:xfrm>
              <a:off x="0" y="0"/>
              <a:ext cx="3236976" cy="3236976"/>
            </a:xfrm>
            <a:prstGeom prst="ellipse">
              <a:avLst/>
            </a:prstGeom>
            <a:noFill/>
            <a:ln w="12700" cmpd="sng">
              <a:solidFill>
                <a:srgbClr val="D7D0C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Freeform 106"/>
            <p:cNvSpPr/>
            <p:nvPr/>
          </p:nvSpPr>
          <p:spPr bwMode="auto">
            <a:xfrm>
              <a:off x="1445105" y="370067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D7D0CE"/>
              </a:solidFill>
              <a:round/>
            </a:ln>
          </p:spPr>
          <p:txBody>
            <a:bodyPr/>
            <a:lstStyle/>
            <a:p>
              <a:endParaRPr lang="zh-CN" altLang="en-US" dirty="0">
                <a:solidFill>
                  <a:srgbClr val="FF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9" name="矩形: 圆角 8"/>
          <p:cNvSpPr/>
          <p:nvPr/>
        </p:nvSpPr>
        <p:spPr>
          <a:xfrm>
            <a:off x="2916781" y="2674456"/>
            <a:ext cx="1219200" cy="447089"/>
          </a:xfrm>
          <a:prstGeom prst="roundRect">
            <a:avLst/>
          </a:prstGeom>
          <a:solidFill>
            <a:srgbClr val="D7D0CE"/>
          </a:solidFill>
          <a:ln>
            <a:solidFill>
              <a:srgbClr val="D7D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36492" y="2674452"/>
            <a:ext cx="297361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  <a:endParaRPr lang="en-US" altLang="zh-CN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单击此处添加文本单击此处添加文本单击此处添加</a:t>
            </a:r>
          </a:p>
        </p:txBody>
      </p:sp>
      <p:grpSp>
        <p:nvGrpSpPr>
          <p:cNvPr id="11" name="组合 7"/>
          <p:cNvGrpSpPr/>
          <p:nvPr/>
        </p:nvGrpSpPr>
        <p:grpSpPr bwMode="auto">
          <a:xfrm>
            <a:off x="4828581" y="1518735"/>
            <a:ext cx="3236912" cy="3236913"/>
            <a:chOff x="0" y="0"/>
            <a:chExt cx="3236976" cy="3236976"/>
          </a:xfrm>
        </p:grpSpPr>
        <p:sp>
          <p:nvSpPr>
            <p:cNvPr id="12" name="椭圆 8"/>
            <p:cNvSpPr>
              <a:spLocks noChangeArrowheads="1"/>
            </p:cNvSpPr>
            <p:nvPr/>
          </p:nvSpPr>
          <p:spPr bwMode="auto">
            <a:xfrm>
              <a:off x="0" y="0"/>
              <a:ext cx="3236976" cy="3236976"/>
            </a:xfrm>
            <a:prstGeom prst="ellipse">
              <a:avLst/>
            </a:prstGeom>
            <a:noFill/>
            <a:ln w="12700" cmpd="sng">
              <a:solidFill>
                <a:srgbClr val="D7D0C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Freeform 106"/>
            <p:cNvSpPr/>
            <p:nvPr/>
          </p:nvSpPr>
          <p:spPr bwMode="auto">
            <a:xfrm>
              <a:off x="1445105" y="370067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D7D0CE"/>
              </a:solidFill>
              <a:round/>
            </a:ln>
          </p:spPr>
          <p:txBody>
            <a:bodyPr/>
            <a:lstStyle/>
            <a:p>
              <a:endParaRPr lang="zh-CN" altLang="en-US" dirty="0">
                <a:solidFill>
                  <a:srgbClr val="FF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4" name="矩形: 圆角 13"/>
          <p:cNvSpPr/>
          <p:nvPr/>
        </p:nvSpPr>
        <p:spPr>
          <a:xfrm>
            <a:off x="5848663" y="2674456"/>
            <a:ext cx="1219200" cy="447089"/>
          </a:xfrm>
          <a:prstGeom prst="roundRect">
            <a:avLst/>
          </a:prstGeom>
          <a:solidFill>
            <a:srgbClr val="D7D0CE"/>
          </a:solidFill>
          <a:ln>
            <a:solidFill>
              <a:srgbClr val="D7D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10107" y="2674452"/>
            <a:ext cx="297361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  <a:endParaRPr lang="en-US" altLang="zh-CN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单击此处添加文本单击此处添加文本单击此处添加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900" y="1612545"/>
            <a:ext cx="3840083" cy="36329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09849" y="2343150"/>
            <a:ext cx="10096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目录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0925168" y="2150635"/>
            <a:ext cx="0" cy="21857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0134595" y="2075356"/>
            <a:ext cx="43815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壹 </a:t>
            </a:r>
            <a:r>
              <a:rPr lang="en-US" altLang="zh-CN" sz="3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.</a:t>
            </a:r>
            <a:r>
              <a:rPr lang="zh-CN" altLang="en-US" sz="32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  <a:endParaRPr lang="zh-CN" altLang="en-US" sz="3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653583" y="2150635"/>
            <a:ext cx="0" cy="21857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863011" y="2075356"/>
            <a:ext cx="43815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贰 </a:t>
            </a:r>
            <a:r>
              <a:rPr lang="en-US" altLang="zh-CN" sz="3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.</a:t>
            </a:r>
            <a:r>
              <a:rPr lang="zh-CN" altLang="en-US" sz="32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  <a:endParaRPr lang="zh-CN" altLang="en-US" sz="3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158159" y="2150635"/>
            <a:ext cx="0" cy="21857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367587" y="2075356"/>
            <a:ext cx="43815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叁 </a:t>
            </a:r>
            <a:r>
              <a:rPr lang="en-US" altLang="zh-CN" sz="3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.</a:t>
            </a:r>
            <a:r>
              <a:rPr lang="zh-CN" altLang="en-US" sz="32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  <a:endParaRPr lang="zh-CN" altLang="en-US" sz="3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6886575" y="2150635"/>
            <a:ext cx="0" cy="21857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096002" y="2075356"/>
            <a:ext cx="43815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肆 </a:t>
            </a:r>
            <a:r>
              <a:rPr lang="en-US" altLang="zh-CN" sz="3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.</a:t>
            </a:r>
            <a:r>
              <a:rPr lang="zh-CN" altLang="en-US" sz="32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  <a:endParaRPr lang="zh-CN" altLang="en-US" sz="3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2" y="400050"/>
            <a:ext cx="11087100" cy="5962650"/>
          </a:xfrm>
          <a:prstGeom prst="rect">
            <a:avLst/>
          </a:prstGeom>
          <a:noFill/>
          <a:ln>
            <a:solidFill>
              <a:srgbClr val="D7D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9551" y="1847850"/>
            <a:ext cx="647700" cy="2762250"/>
          </a:xfrm>
          <a:prstGeom prst="rect">
            <a:avLst/>
          </a:prstGeom>
          <a:solidFill>
            <a:srgbClr val="D7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549" y="2227213"/>
            <a:ext cx="628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第四章节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895351" y="1893838"/>
            <a:ext cx="10583812" cy="0"/>
          </a:xfrm>
          <a:prstGeom prst="line">
            <a:avLst/>
          </a:prstGeom>
          <a:ln>
            <a:solidFill>
              <a:srgbClr val="7D74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9789051" y="1674764"/>
            <a:ext cx="438148" cy="4381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58723" y="2730246"/>
            <a:ext cx="540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壹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0372815" y="2762998"/>
            <a:ext cx="0" cy="14941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832479" y="2638572"/>
            <a:ext cx="540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单击添加文本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384365" y="2638572"/>
            <a:ext cx="540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单击添加文本</a:t>
            </a:r>
          </a:p>
        </p:txBody>
      </p:sp>
      <p:sp>
        <p:nvSpPr>
          <p:cNvPr id="11" name="椭圆 10"/>
          <p:cNvSpPr/>
          <p:nvPr/>
        </p:nvSpPr>
        <p:spPr>
          <a:xfrm>
            <a:off x="6506247" y="1766434"/>
            <a:ext cx="438148" cy="4381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5919" y="2821916"/>
            <a:ext cx="540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贰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7090011" y="2854669"/>
            <a:ext cx="0" cy="14941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549675" y="2730242"/>
            <a:ext cx="540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单击添加文本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01560" y="2730242"/>
            <a:ext cx="540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单击添加文本</a:t>
            </a:r>
          </a:p>
        </p:txBody>
      </p:sp>
      <p:sp>
        <p:nvSpPr>
          <p:cNvPr id="16" name="椭圆 15"/>
          <p:cNvSpPr/>
          <p:nvPr/>
        </p:nvSpPr>
        <p:spPr>
          <a:xfrm>
            <a:off x="3065275" y="1726691"/>
            <a:ext cx="438148" cy="4381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34948" y="2782173"/>
            <a:ext cx="540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叁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3649040" y="2814926"/>
            <a:ext cx="0" cy="14941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108704" y="2690499"/>
            <a:ext cx="540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单击添加文本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660591" y="2690499"/>
            <a:ext cx="540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9" grpId="0"/>
      <p:bldP spid="10" grpId="0"/>
      <p:bldP spid="11" grpId="0" animBg="1"/>
      <p:bldP spid="12" grpId="0"/>
      <p:bldP spid="14" grpId="0"/>
      <p:bldP spid="15" grpId="0"/>
      <p:bldP spid="16" grpId="0" animBg="1"/>
      <p:bldP spid="17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2" y="400050"/>
            <a:ext cx="11087100" cy="5962650"/>
          </a:xfrm>
          <a:prstGeom prst="rect">
            <a:avLst/>
          </a:prstGeom>
          <a:noFill/>
          <a:ln>
            <a:solidFill>
              <a:srgbClr val="D7D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9551" y="1847850"/>
            <a:ext cx="647700" cy="2762250"/>
          </a:xfrm>
          <a:prstGeom prst="rect">
            <a:avLst/>
          </a:prstGeom>
          <a:solidFill>
            <a:srgbClr val="D7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549" y="2227213"/>
            <a:ext cx="628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第四章节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671314"/>
            <a:ext cx="4578904" cy="649550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椭圆 5"/>
          <p:cNvSpPr/>
          <p:nvPr/>
        </p:nvSpPr>
        <p:spPr>
          <a:xfrm>
            <a:off x="5995479" y="2014446"/>
            <a:ext cx="438148" cy="4381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988606" y="3992936"/>
            <a:ext cx="438148" cy="4381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29273" y="1767091"/>
            <a:ext cx="46672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单击此处添加文本单击此处添加文本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</a:t>
            </a:r>
          </a:p>
          <a:p>
            <a:endParaRPr lang="zh-CN" altLang="en-US" sz="20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56600" y="3696590"/>
            <a:ext cx="46672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单击此处添加文本单击此处添加文本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2" y="400050"/>
            <a:ext cx="11087100" cy="5962650"/>
          </a:xfrm>
          <a:prstGeom prst="rect">
            <a:avLst/>
          </a:prstGeom>
          <a:noFill/>
          <a:ln>
            <a:solidFill>
              <a:srgbClr val="D7D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9551" y="1847850"/>
            <a:ext cx="647700" cy="2762250"/>
          </a:xfrm>
          <a:prstGeom prst="rect">
            <a:avLst/>
          </a:prstGeom>
          <a:solidFill>
            <a:srgbClr val="D7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549" y="2227213"/>
            <a:ext cx="628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第四章节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7261956" y="3600450"/>
            <a:ext cx="4358544" cy="2762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13829" y="1552581"/>
            <a:ext cx="3877985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千古回首杏雨西湖边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纸伞朦胧间洒下阴影一片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眉眼低垂微敛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风声掠过指尖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rgbClr val="7D7447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rgbClr val="7D7447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rgbClr val="7D7447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3827" y="4012833"/>
            <a:ext cx="1632688" cy="163268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19173" y="4354961"/>
            <a:ext cx="491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肆月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47556" y="-112542"/>
            <a:ext cx="4130903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54323" y="885945"/>
            <a:ext cx="2538484" cy="503602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73642" y="1088200"/>
            <a:ext cx="1746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31832" y="2279012"/>
            <a:ext cx="1746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05288" y="2696857"/>
            <a:ext cx="17469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再见</a:t>
            </a:r>
          </a:p>
        </p:txBody>
      </p:sp>
      <p:sp>
        <p:nvSpPr>
          <p:cNvPr id="9" name="矩形 8"/>
          <p:cNvSpPr/>
          <p:nvPr/>
        </p:nvSpPr>
        <p:spPr>
          <a:xfrm>
            <a:off x="4306723" y="1038345"/>
            <a:ext cx="2538484" cy="503602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117" y="2468268"/>
            <a:ext cx="6191251" cy="61912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70315" y="1935142"/>
            <a:ext cx="5192973" cy="51929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63897" y="3279029"/>
            <a:ext cx="3431371" cy="289378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8380521" y="939900"/>
            <a:ext cx="49159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spc="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千古回首杏雨西湖边</a:t>
            </a:r>
            <a:endParaRPr lang="en-US" altLang="zh-CN" sz="20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0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en-US" altLang="zh-CN" sz="28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80241" y="895210"/>
            <a:ext cx="4957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spc="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纸伞朦胧间洒下阴影一片</a:t>
            </a:r>
            <a:endParaRPr lang="en-US" altLang="zh-CN" sz="20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266768" y="3374553"/>
            <a:ext cx="1632688" cy="163268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8872116" y="3716679"/>
            <a:ext cx="491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肆月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  <p:bldP spid="18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32111" y="189669"/>
            <a:ext cx="44577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96488" y="1540237"/>
            <a:ext cx="1066800" cy="3276600"/>
          </a:xfrm>
          <a:prstGeom prst="rect">
            <a:avLst/>
          </a:prstGeom>
          <a:solidFill>
            <a:srgbClr val="D7D0CE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06037" y="1995800"/>
            <a:ext cx="628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第一章节</a:t>
            </a:r>
          </a:p>
        </p:txBody>
      </p:sp>
      <p:sp>
        <p:nvSpPr>
          <p:cNvPr id="8" name="矩形 7"/>
          <p:cNvSpPr/>
          <p:nvPr/>
        </p:nvSpPr>
        <p:spPr>
          <a:xfrm>
            <a:off x="6848890" y="1749787"/>
            <a:ext cx="723900" cy="28003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29953" y="2137340"/>
            <a:ext cx="49159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spc="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千古回首杏雨西湖边</a:t>
            </a:r>
            <a:endParaRPr lang="en-US" altLang="zh-CN" sz="20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0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en-US" altLang="zh-CN" sz="28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29672" y="2092646"/>
            <a:ext cx="4957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spc="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纸伞朦胧间洒下阴影一片</a:t>
            </a:r>
            <a:endParaRPr lang="en-US" altLang="zh-CN" sz="20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16200" y="4571993"/>
            <a:ext cx="1632688" cy="1632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821549" y="4914121"/>
            <a:ext cx="491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肆月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55" y="3445231"/>
            <a:ext cx="3602439" cy="3602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2" y="400050"/>
            <a:ext cx="11087100" cy="5962650"/>
          </a:xfrm>
          <a:prstGeom prst="rect">
            <a:avLst/>
          </a:prstGeom>
          <a:noFill/>
          <a:ln>
            <a:solidFill>
              <a:srgbClr val="D7D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9551" y="1847850"/>
            <a:ext cx="647700" cy="2762250"/>
          </a:xfrm>
          <a:prstGeom prst="rect">
            <a:avLst/>
          </a:prstGeom>
          <a:solidFill>
            <a:srgbClr val="D7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549" y="2227213"/>
            <a:ext cx="628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第一章节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90601" y="2084706"/>
            <a:ext cx="5429251" cy="43732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00558" y="1457326"/>
            <a:ext cx="5724644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千古回首杏雨西湖边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纸伞朦胧间洒下阴影一片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眉眼低垂微敛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风声掠过指尖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素衣映湖中月 水光潋滟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把盏笑谈世间 酒色清浅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琴音何处寄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2" y="400050"/>
            <a:ext cx="11087100" cy="5962650"/>
          </a:xfrm>
          <a:prstGeom prst="rect">
            <a:avLst/>
          </a:prstGeom>
          <a:noFill/>
          <a:ln>
            <a:solidFill>
              <a:srgbClr val="D7D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9551" y="1847850"/>
            <a:ext cx="647700" cy="2762250"/>
          </a:xfrm>
          <a:prstGeom prst="rect">
            <a:avLst/>
          </a:prstGeom>
          <a:solidFill>
            <a:srgbClr val="D7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549" y="2227213"/>
            <a:ext cx="628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第一章节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623007" y="1183482"/>
            <a:ext cx="2743200" cy="2708946"/>
          </a:xfrm>
          <a:prstGeom prst="ellipse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045703" y="1183482"/>
            <a:ext cx="2743200" cy="2708946"/>
          </a:xfrm>
          <a:prstGeom prst="ellipse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45811" y="4501009"/>
            <a:ext cx="109759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32837" y="5015252"/>
            <a:ext cx="25235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单击此处添加文本单击此处添加文本单击此处添加文本</a:t>
            </a:r>
          </a:p>
          <a:p>
            <a:endParaRPr lang="zh-CN" altLang="en-US" sz="1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13592" y="4506584"/>
            <a:ext cx="109759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00618" y="5020827"/>
            <a:ext cx="25235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单击此处添加文本单击此处添加文本单击此处添加文本</a:t>
            </a:r>
          </a:p>
          <a:p>
            <a:endParaRPr lang="zh-CN" altLang="en-US" sz="1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468400" y="1183482"/>
            <a:ext cx="2743200" cy="2708946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291204" y="4501009"/>
            <a:ext cx="109759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78232" y="5015252"/>
            <a:ext cx="25235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单击此处添加文本单击此处添加文本单击此处添加文本</a:t>
            </a:r>
          </a:p>
          <a:p>
            <a:endParaRPr lang="zh-CN" altLang="en-US" sz="1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 animBg="1"/>
      <p:bldP spid="10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2" y="400050"/>
            <a:ext cx="11087100" cy="5962650"/>
          </a:xfrm>
          <a:prstGeom prst="rect">
            <a:avLst/>
          </a:prstGeom>
          <a:noFill/>
          <a:ln>
            <a:solidFill>
              <a:srgbClr val="D7D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9551" y="1847850"/>
            <a:ext cx="647700" cy="2762250"/>
          </a:xfrm>
          <a:prstGeom prst="rect">
            <a:avLst/>
          </a:prstGeom>
          <a:solidFill>
            <a:srgbClr val="D7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549" y="2227213"/>
            <a:ext cx="628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第一章节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8201" y="0"/>
            <a:ext cx="5403987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90529" y="1819279"/>
            <a:ext cx="3877985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千古回首杏雨西湖边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纸伞朦胧间洒下阴影一片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眉眼低垂微敛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风声掠过指尖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rgbClr val="7D7447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rgbClr val="7D7447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rgbClr val="7D7447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90527" y="4279533"/>
            <a:ext cx="1632688" cy="163268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195873" y="4621661"/>
            <a:ext cx="491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肆月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2" y="400050"/>
            <a:ext cx="11087100" cy="5962650"/>
          </a:xfrm>
          <a:prstGeom prst="rect">
            <a:avLst/>
          </a:prstGeom>
          <a:noFill/>
          <a:ln>
            <a:solidFill>
              <a:srgbClr val="D7D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9551" y="1847850"/>
            <a:ext cx="647700" cy="2762250"/>
          </a:xfrm>
          <a:prstGeom prst="rect">
            <a:avLst/>
          </a:prstGeom>
          <a:solidFill>
            <a:srgbClr val="D7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549" y="2227213"/>
            <a:ext cx="628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第一章节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08137" y="2428530"/>
            <a:ext cx="1746251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40389" y="2428530"/>
            <a:ext cx="1746251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1392016" y="1614147"/>
            <a:ext cx="1901825" cy="1951037"/>
            <a:chOff x="1199456" y="1668522"/>
            <a:chExt cx="1902604" cy="1951687"/>
          </a:xfrm>
        </p:grpSpPr>
        <p:pic>
          <p:nvPicPr>
            <p:cNvPr id="8" name="图片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99456" y="1668522"/>
              <a:ext cx="1902604" cy="195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15"/>
            <p:cNvSpPr txBox="1">
              <a:spLocks noChangeArrowheads="1"/>
            </p:cNvSpPr>
            <p:nvPr/>
          </p:nvSpPr>
          <p:spPr bwMode="auto">
            <a:xfrm>
              <a:off x="1467351" y="2453047"/>
              <a:ext cx="1368152" cy="400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5424263" y="1610972"/>
            <a:ext cx="1903412" cy="1951037"/>
            <a:chOff x="5231904" y="1665934"/>
            <a:chExt cx="1902604" cy="1951687"/>
          </a:xfrm>
        </p:grpSpPr>
        <p:pic>
          <p:nvPicPr>
            <p:cNvPr id="11" name="图片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31904" y="1665934"/>
              <a:ext cx="1902604" cy="195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8"/>
            <p:cNvSpPr txBox="1">
              <a:spLocks noChangeArrowheads="1"/>
            </p:cNvSpPr>
            <p:nvPr/>
          </p:nvSpPr>
          <p:spPr bwMode="auto">
            <a:xfrm>
              <a:off x="5499131" y="2469018"/>
              <a:ext cx="1368152" cy="400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/>
              <a:r>
                <a:rPr lang="zh-CN" altLang="en-US" sz="2000" b="1" dirty="0">
                  <a:solidFill>
                    <a:prstClr val="white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9456515" y="1610972"/>
            <a:ext cx="1903412" cy="1951037"/>
            <a:chOff x="9264352" y="1665934"/>
            <a:chExt cx="1902604" cy="1951687"/>
          </a:xfrm>
        </p:grpSpPr>
        <p:pic>
          <p:nvPicPr>
            <p:cNvPr id="14" name="图片 2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64352" y="1665934"/>
              <a:ext cx="1902604" cy="195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文本框 21"/>
            <p:cNvSpPr txBox="1">
              <a:spLocks noChangeArrowheads="1"/>
            </p:cNvSpPr>
            <p:nvPr/>
          </p:nvSpPr>
          <p:spPr bwMode="auto">
            <a:xfrm>
              <a:off x="9576048" y="2469018"/>
              <a:ext cx="1368152" cy="400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/>
              <a:r>
                <a:rPr lang="zh-CN" altLang="en-US" sz="2000" b="1" dirty="0">
                  <a:solidFill>
                    <a:prstClr val="white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875023" y="4095859"/>
            <a:ext cx="109759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62049" y="4610102"/>
            <a:ext cx="25235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单击此处添加文本单击此处添加文本单击此处添加文本</a:t>
            </a:r>
          </a:p>
          <a:p>
            <a:endParaRPr lang="zh-CN" altLang="en-US" sz="1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26408" y="4095859"/>
            <a:ext cx="109759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013437" y="4610102"/>
            <a:ext cx="25235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单击此处添加文本单击此处添加文本单击此处添加文本</a:t>
            </a:r>
          </a:p>
          <a:p>
            <a:endParaRPr lang="zh-CN" altLang="en-US" sz="1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41967" y="4095859"/>
            <a:ext cx="109759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028993" y="4610102"/>
            <a:ext cx="25235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单击此处添加文本单击此处添加文本单击此处添加文本</a:t>
            </a:r>
          </a:p>
          <a:p>
            <a:endParaRPr lang="zh-CN" altLang="en-US" sz="1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32111" y="16231"/>
            <a:ext cx="44577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96488" y="1540237"/>
            <a:ext cx="1066800" cy="3276600"/>
          </a:xfrm>
          <a:prstGeom prst="rect">
            <a:avLst/>
          </a:prstGeom>
          <a:solidFill>
            <a:srgbClr val="D7D0CE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06037" y="1995800"/>
            <a:ext cx="628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第二章节</a:t>
            </a:r>
          </a:p>
        </p:txBody>
      </p:sp>
      <p:sp>
        <p:nvSpPr>
          <p:cNvPr id="8" name="矩形 7"/>
          <p:cNvSpPr/>
          <p:nvPr/>
        </p:nvSpPr>
        <p:spPr>
          <a:xfrm>
            <a:off x="6848890" y="1749787"/>
            <a:ext cx="723900" cy="28003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29953" y="2137340"/>
            <a:ext cx="49159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spc="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千古回首杏雨西湖边</a:t>
            </a:r>
            <a:endParaRPr lang="en-US" altLang="zh-CN" sz="20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0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en-US" altLang="zh-CN" sz="28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29672" y="2092646"/>
            <a:ext cx="4957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spc="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纸伞朦胧间洒下阴影一片</a:t>
            </a:r>
            <a:endParaRPr lang="en-US" altLang="zh-CN" sz="2000" spc="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16200" y="4571993"/>
            <a:ext cx="1632688" cy="1632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821549" y="4914121"/>
            <a:ext cx="491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肆月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55" y="3445231"/>
            <a:ext cx="3602439" cy="3602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402" y="400050"/>
            <a:ext cx="11087100" cy="5962650"/>
          </a:xfrm>
          <a:prstGeom prst="rect">
            <a:avLst/>
          </a:prstGeom>
          <a:noFill/>
          <a:ln>
            <a:solidFill>
              <a:srgbClr val="D7D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9551" y="1847850"/>
            <a:ext cx="647700" cy="2762250"/>
          </a:xfrm>
          <a:prstGeom prst="rect">
            <a:avLst/>
          </a:prstGeom>
          <a:solidFill>
            <a:srgbClr val="D7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549" y="2227213"/>
            <a:ext cx="628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第二章节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72255" y="-180713"/>
            <a:ext cx="3248247" cy="65434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96535" y="1609729"/>
            <a:ext cx="5724644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千古回首杏雨西湖边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纸伞朦胧间洒下阴影一片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眉眼低垂微敛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风声掠过指尖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素衣映湖中月 水光潋滟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把盏笑谈世间 酒色清浅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r>
              <a:rPr lang="zh-CN" altLang="en-US" sz="2400" spc="600" dirty="0">
                <a:solidFill>
                  <a:schemeClr val="accent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琴音何处寄</a:t>
            </a:r>
            <a:endParaRPr lang="en-US" altLang="zh-CN" sz="2400" spc="600" dirty="0">
              <a:solidFill>
                <a:schemeClr val="accent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rgbClr val="7D7447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lang="zh-CN" altLang="en-US" sz="2400" spc="600" dirty="0">
              <a:solidFill>
                <a:srgbClr val="7D7447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77485" y="4124327"/>
            <a:ext cx="1632688" cy="163268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82833" y="4466455"/>
            <a:ext cx="491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肆月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F419E94-A631-4589-A787-AA9CC6FEDB5E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40"/>
  <p:tag name="ISPRING_SCORM_PASSING_SCORE" val="100.000000"/>
  <p:tag name="ISPRING_OUTPUT_FOLDER" val="D:\ppt\第11批\642938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第一PPT，www.1ppt.com">
  <a:themeElements>
    <a:clrScheme name="自定义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nimgqaz5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692</Words>
  <Application>Microsoft Office PowerPoint</Application>
  <PresentationFormat>宽屏</PresentationFormat>
  <Paragraphs>208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字魂59号-创粗黑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第一PPT，www.1ppt.com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四月你好</dc:title>
  <dc:creator>第一PPT</dc:creator>
  <cp:keywords>www.1ppt.com</cp:keywords>
  <dc:description>www.1ppt.com</dc:description>
  <cp:lastModifiedBy>天 下</cp:lastModifiedBy>
  <cp:revision>134</cp:revision>
  <dcterms:created xsi:type="dcterms:W3CDTF">2017-08-18T03:02:00Z</dcterms:created>
  <dcterms:modified xsi:type="dcterms:W3CDTF">2021-01-04T14:27:56Z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