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0" r:id="rId2"/>
    <p:sldId id="262" r:id="rId3"/>
    <p:sldId id="263" r:id="rId4"/>
    <p:sldId id="269" r:id="rId5"/>
    <p:sldId id="271" r:id="rId6"/>
    <p:sldId id="285" r:id="rId7"/>
    <p:sldId id="265" r:id="rId8"/>
    <p:sldId id="270" r:id="rId9"/>
    <p:sldId id="273" r:id="rId10"/>
    <p:sldId id="274" r:id="rId11"/>
    <p:sldId id="266" r:id="rId12"/>
    <p:sldId id="275" r:id="rId13"/>
    <p:sldId id="276" r:id="rId14"/>
    <p:sldId id="277" r:id="rId15"/>
    <p:sldId id="267" r:id="rId16"/>
    <p:sldId id="278" r:id="rId17"/>
    <p:sldId id="279" r:id="rId18"/>
    <p:sldId id="280" r:id="rId19"/>
    <p:sldId id="268" r:id="rId20"/>
    <p:sldId id="281" r:id="rId21"/>
    <p:sldId id="282" r:id="rId22"/>
    <p:sldId id="283" r:id="rId23"/>
    <p:sldId id="284" r:id="rId24"/>
    <p:sldId id="28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4B74E-6952-4F07-9242-C96EF62A68C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1E86-8444-47B7-9464-0096FBE1A1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1E86-8444-47B7-9464-0096FBE1A17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430128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" name="矩形 1"/>
            <p:cNvSpPr/>
            <p:nvPr/>
          </p:nvSpPr>
          <p:spPr>
            <a:xfrm>
              <a:off x="7914640" y="0"/>
              <a:ext cx="4277360" cy="6858000"/>
            </a:xfrm>
            <a:prstGeom prst="rect">
              <a:avLst/>
            </a:prstGeom>
            <a:ln>
              <a:noFill/>
            </a:ln>
            <a:effectLst>
              <a:outerShdw blurRad="177800" dist="76200" dir="10800000" algn="r" rotWithShape="0">
                <a:schemeClr val="accent6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096000" y="477491"/>
              <a:ext cx="4064000" cy="5903017"/>
              <a:chOff x="6106160" y="797560"/>
              <a:chExt cx="3637280" cy="52832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106160" y="797560"/>
                <a:ext cx="3637280" cy="5283200"/>
              </a:xfrm>
              <a:prstGeom prst="rect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6106160" y="1388669"/>
                <a:ext cx="3637280" cy="4692091"/>
              </a:xfrm>
              <a:prstGeom prst="rect">
                <a:avLst/>
              </a:prstGeom>
            </p:spPr>
          </p:pic>
        </p:grp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 t="3462"/>
          <a:stretch>
            <a:fillRect/>
          </a:stretch>
        </p:blipFill>
        <p:spPr>
          <a:xfrm flipH="1">
            <a:off x="-24552" y="0"/>
            <a:ext cx="2210544" cy="3187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11433" y="5634533"/>
            <a:ext cx="1611582" cy="13385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927902" y="4936171"/>
            <a:ext cx="1879628" cy="18796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997758" y="2377156"/>
            <a:ext cx="1352009" cy="683197"/>
            <a:chOff x="915735" y="1477422"/>
            <a:chExt cx="1352009" cy="683197"/>
          </a:xfrm>
        </p:grpSpPr>
        <p:grpSp>
          <p:nvGrpSpPr>
            <p:cNvPr id="45" name="组合 44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61" name="弧形 6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2" name="直接连接符 61"/>
                <p:cNvCxnSpPr>
                  <a:stCxn id="6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弧形 6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58" name="弧形 5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9" name="直接连接符 58"/>
                <p:cNvCxnSpPr>
                  <a:stCxn id="5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2" name="弧形 5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3" name="直接连接符 52"/>
                <p:cNvCxnSpPr>
                  <a:stCxn id="5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弧形 5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9" name="弧形 4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直接连接符 49"/>
                <p:cNvCxnSpPr>
                  <a:stCxn id="4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组合 23"/>
          <p:cNvGrpSpPr/>
          <p:nvPr/>
        </p:nvGrpSpPr>
        <p:grpSpPr>
          <a:xfrm>
            <a:off x="4141855" y="4098674"/>
            <a:ext cx="1793956" cy="719341"/>
            <a:chOff x="3210092" y="3198940"/>
            <a:chExt cx="1793956" cy="719341"/>
          </a:xfrm>
        </p:grpSpPr>
        <p:grpSp>
          <p:nvGrpSpPr>
            <p:cNvPr id="25" name="组合 24"/>
            <p:cNvGrpSpPr/>
            <p:nvPr/>
          </p:nvGrpSpPr>
          <p:grpSpPr>
            <a:xfrm>
              <a:off x="3371463" y="3198940"/>
              <a:ext cx="1632585" cy="373996"/>
              <a:chOff x="-164379" y="2115819"/>
              <a:chExt cx="4132029" cy="94657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1" name="弧形 4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2" name="直接连接符 41"/>
                <p:cNvCxnSpPr>
                  <a:stCxn id="4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9" name="直接连接符 38"/>
                <p:cNvCxnSpPr>
                  <a:stCxn id="3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组合 25"/>
            <p:cNvGrpSpPr/>
            <p:nvPr/>
          </p:nvGrpSpPr>
          <p:grpSpPr>
            <a:xfrm flipV="1">
              <a:off x="3210092" y="3665440"/>
              <a:ext cx="1103713" cy="252841"/>
              <a:chOff x="-164379" y="2115819"/>
              <a:chExt cx="4132029" cy="94657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2" name="弧形 3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3" name="直接连接符 32"/>
                <p:cNvCxnSpPr>
                  <a:stCxn id="3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弧形 3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/>
                <p:cNvCxnSpPr>
                  <a:stCxn id="2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902" y="3835147"/>
            <a:ext cx="1413729" cy="1413729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2823494" y="4141194"/>
            <a:ext cx="42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文字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013537" y="1180137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唯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438575" y="2020446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美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013537" y="2844291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国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437709" y="3704915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风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297321" y="1365716"/>
            <a:ext cx="430887" cy="2883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</a:rPr>
              <a:t>ZHONGGUOFENG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249" y="352425"/>
            <a:ext cx="11231881" cy="6111241"/>
            <a:chOff x="476249" y="352425"/>
            <a:chExt cx="11231881" cy="6111241"/>
          </a:xfrm>
        </p:grpSpPr>
        <p:grpSp>
          <p:nvGrpSpPr>
            <p:cNvPr id="3" name="组合 2"/>
            <p:cNvGrpSpPr/>
            <p:nvPr/>
          </p:nvGrpSpPr>
          <p:grpSpPr>
            <a:xfrm>
              <a:off x="476249" y="352425"/>
              <a:ext cx="533401" cy="533401"/>
              <a:chOff x="1904999" y="1666875"/>
              <a:chExt cx="533401" cy="533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16200000" flipV="1">
              <a:off x="11174729" y="5930265"/>
              <a:ext cx="533401" cy="533401"/>
              <a:chOff x="1904999" y="1666875"/>
              <a:chExt cx="533401" cy="533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矩形 4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48926" y="716793"/>
            <a:ext cx="3243074" cy="4153339"/>
            <a:chOff x="840861" y="2461928"/>
            <a:chExt cx="3243074" cy="415333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-14608"/>
            <a:stretch>
              <a:fillRect/>
            </a:stretch>
          </p:blipFill>
          <p:spPr>
            <a:xfrm flipH="1">
              <a:off x="840861" y="4502292"/>
              <a:ext cx="1122882" cy="15632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3743" y="3952545"/>
              <a:ext cx="2120192" cy="266272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525413" y="2461928"/>
              <a:ext cx="1661993" cy="3603592"/>
              <a:chOff x="1840373" y="2461928"/>
              <a:chExt cx="1661993" cy="3603592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579036" y="2461928"/>
                <a:ext cx="0" cy="3603592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1840373" y="3179839"/>
                <a:ext cx="800219" cy="20015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zh-CN" altLang="en-US" sz="4000" spc="600" dirty="0">
                    <a:solidFill>
                      <a:schemeClr val="accent6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输入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02147" y="2461928"/>
                <a:ext cx="800219" cy="2174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4000" spc="600" dirty="0">
                    <a:solidFill>
                      <a:schemeClr val="accent6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</a:t>
                </a: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27081" y="2435464"/>
            <a:ext cx="2517845" cy="483855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14506" y="1678670"/>
            <a:ext cx="6340197" cy="3744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点击输入标题文字，点击输入标题文字，点击输入标题文字，点击输入标题文字，点击输入标题文字，点击输入文字。点击输入标题文字，点击输入标题文字，点击输入标题文字，点击输入标题文字，点击输入标题文字，点击输入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57446" y="117684"/>
              <a:ext cx="677108" cy="1755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accent4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第三章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9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炼得身形似鹤形，千株松下两函经</a:t>
              </a:r>
              <a:endParaRPr lang="en-US" altLang="zh-CN" sz="2000" spc="600" dirty="0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我来问道无余说，云在青天水在瓶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46776" y="1783339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47257" y="198992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6776" y="3222652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47257" y="342924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6776" y="4661966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47257" y="48685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03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任意多边形 3"/>
          <p:cNvSpPr/>
          <p:nvPr/>
        </p:nvSpPr>
        <p:spPr>
          <a:xfrm>
            <a:off x="39757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任意多边形 4"/>
          <p:cNvSpPr/>
          <p:nvPr/>
        </p:nvSpPr>
        <p:spPr>
          <a:xfrm flipH="1">
            <a:off x="364818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0" y="2770562"/>
            <a:ext cx="3906611" cy="141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4"/>
          <p:cNvGrpSpPr/>
          <p:nvPr/>
        </p:nvGrpSpPr>
        <p:grpSpPr>
          <a:xfrm>
            <a:off x="4955663" y="3464602"/>
            <a:ext cx="2930700" cy="2094344"/>
            <a:chOff x="838200" y="2256765"/>
            <a:chExt cx="2930700" cy="2094344"/>
          </a:xfrm>
        </p:grpSpPr>
        <p:sp>
          <p:nvSpPr>
            <p:cNvPr id="19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1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02</a:t>
              </a:r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1359198" y="3464602"/>
            <a:ext cx="2930700" cy="2094344"/>
            <a:chOff x="838200" y="2256765"/>
            <a:chExt cx="2930700" cy="2094344"/>
          </a:xfrm>
        </p:grpSpPr>
        <p:sp>
          <p:nvSpPr>
            <p:cNvPr id="23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4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5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01</a:t>
              </a:r>
            </a:p>
          </p:txBody>
        </p:sp>
      </p:grpSp>
      <p:grpSp>
        <p:nvGrpSpPr>
          <p:cNvPr id="26" name="Group 14"/>
          <p:cNvGrpSpPr/>
          <p:nvPr/>
        </p:nvGrpSpPr>
        <p:grpSpPr>
          <a:xfrm>
            <a:off x="8446841" y="3429000"/>
            <a:ext cx="2930700" cy="2094344"/>
            <a:chOff x="838200" y="2256765"/>
            <a:chExt cx="2930700" cy="2094344"/>
          </a:xfrm>
        </p:grpSpPr>
        <p:sp>
          <p:nvSpPr>
            <p:cNvPr id="27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8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03</a:t>
              </a:r>
            </a:p>
          </p:txBody>
        </p:sp>
      </p:grpSp>
      <p:pic>
        <p:nvPicPr>
          <p:cNvPr id="30" name="图片占位符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59110" y="1593362"/>
            <a:ext cx="1520793" cy="1346275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1" name="图片占位符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13424" y="1515866"/>
            <a:ext cx="1520793" cy="144124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2" name="图片占位符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92276" y="1559181"/>
            <a:ext cx="1520793" cy="135461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8364" y="1339215"/>
            <a:ext cx="387798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点击输入标题文字，点击输入标题文字，点击输入标题文字，点击输入标题文字，点击输入标题文字，点击输入文字。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276" y="4508822"/>
            <a:ext cx="1632688" cy="16326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2984" y="4839875"/>
            <a:ext cx="49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点击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57446" y="117684"/>
              <a:ext cx="677108" cy="1755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accent4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第四章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9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炼得身形似鹤形，千株松下两函经</a:t>
              </a:r>
              <a:endParaRPr lang="en-US" altLang="zh-CN" sz="2000" spc="600" dirty="0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我来问道无余说，云在青天水在瓶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6403" y="3372533"/>
            <a:ext cx="6175580" cy="23694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5148476" y="3696788"/>
            <a:ext cx="5670442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accent4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kern="0" dirty="0">
              <a:solidFill>
                <a:schemeClr val="accent4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84447" y="1579507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0407" y="17383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01</a:t>
            </a:r>
            <a:endParaRPr lang="zh-CN" altLang="en-US" sz="3200" b="1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83716" y="1554570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29676" y="1713431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02</a:t>
            </a:r>
            <a:endParaRPr lang="zh-CN" altLang="en-US" sz="3200" b="1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 t="14175" b="12713"/>
          <a:stretch>
            <a:fillRect/>
          </a:stretch>
        </p:blipFill>
        <p:spPr>
          <a:xfrm>
            <a:off x="1684447" y="3257078"/>
            <a:ext cx="2757069" cy="2600325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5148476" y="4514766"/>
            <a:ext cx="56704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accent4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solidFill>
                <a:schemeClr val="accent4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9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065412"/>
            <a:ext cx="12192000" cy="4756406"/>
            <a:chOff x="0" y="1299092"/>
            <a:chExt cx="12192000" cy="4756406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1299092"/>
              <a:ext cx="12192000" cy="2663307"/>
              <a:chOff x="0" y="1532772"/>
              <a:chExt cx="12192000" cy="266330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1532772"/>
                <a:ext cx="12192000" cy="2663307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4323" y="1759355"/>
                <a:ext cx="3570317" cy="225216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16072" y="1695333"/>
                <a:ext cx="3565859" cy="238021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093363" y="1759355"/>
                <a:ext cx="3570316" cy="2252166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714435" y="4485838"/>
              <a:ext cx="3210092" cy="1494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600" dirty="0">
                  <a:latin typeface="文悦古典明朝体 (非商业使用) W5" pitchFamily="2" charset="-122"/>
                  <a:ea typeface="文悦古典明朝体 (非商业使用) W5" pitchFamily="2" charset="-122"/>
                </a:rPr>
                <a:t>点击这里输入您的文字内容，您可以对字体及其格式做一定调整。点击这里输入您的文字内容</a:t>
              </a:r>
              <a:r>
                <a:rPr lang="en-US" altLang="zh-CN" sz="1600" dirty="0">
                  <a:latin typeface="文悦古典明朝体 (非商业使用) W5" pitchFamily="2" charset="-122"/>
                  <a:ea typeface="文悦古典明朝体 (非商业使用) W5" pitchFamily="2" charset="-122"/>
                </a:rPr>
                <a:t>.</a:t>
              </a:r>
              <a:endParaRPr lang="zh-CN" altLang="en-US" sz="1600" dirty="0"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493955" y="4485838"/>
              <a:ext cx="32100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600" dirty="0">
                  <a:latin typeface="文悦古典明朝体 (非商业使用) W5" pitchFamily="2" charset="-122"/>
                  <a:ea typeface="文悦古典明朝体 (非商业使用) W5" pitchFamily="2" charset="-122"/>
                </a:rPr>
                <a:t>点击这里输入您的文字内容，您可以对字体及其格式做一定调整。点击这里输入您的文字内容</a:t>
              </a:r>
              <a:r>
                <a:rPr lang="en-US" altLang="zh-CN" sz="1600" dirty="0">
                  <a:latin typeface="文悦古典明朝体 (非商业使用) W5" pitchFamily="2" charset="-122"/>
                  <a:ea typeface="文悦古典明朝体 (非商业使用) W5" pitchFamily="2" charset="-122"/>
                </a:rPr>
                <a:t>.</a:t>
              </a:r>
              <a:endParaRPr lang="zh-CN" altLang="en-US" sz="1600" dirty="0"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273475" y="4485838"/>
              <a:ext cx="32100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600" dirty="0">
                  <a:latin typeface="文悦古典明朝体 (非商业使用) W5" pitchFamily="2" charset="-122"/>
                  <a:ea typeface="文悦古典明朝体 (非商业使用) W5" pitchFamily="2" charset="-122"/>
                </a:rPr>
                <a:t>点击这里输入您的文字内容，您可以对字体及其格式做一定调整。点击这里输入您的文字内容</a:t>
              </a:r>
              <a:r>
                <a:rPr lang="en-US" altLang="zh-CN" sz="1600" dirty="0">
                  <a:latin typeface="文悦古典明朝体 (非商业使用) W5" pitchFamily="2" charset="-122"/>
                  <a:ea typeface="文悦古典明朝体 (非商业使用) W5" pitchFamily="2" charset="-122"/>
                </a:rPr>
                <a:t>.</a:t>
              </a:r>
              <a:endParaRPr lang="zh-CN" altLang="en-US" sz="1600" dirty="0"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6970" y="1262716"/>
            <a:ext cx="2769270" cy="4332567"/>
            <a:chOff x="6881067" y="1606756"/>
            <a:chExt cx="3514688" cy="4332567"/>
          </a:xfrm>
        </p:grpSpPr>
        <p:sp>
          <p:nvSpPr>
            <p:cNvPr id="3" name="矩形 2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893372" y="140921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2907" y="140921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13527" y="1886492"/>
            <a:ext cx="2031325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accent4"/>
                </a:solidFill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89118" y="1886491"/>
            <a:ext cx="2031325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652" y="1886491"/>
            <a:ext cx="2031325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57446" y="117684"/>
              <a:ext cx="677108" cy="1755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accent4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第五章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9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炼得身形似鹤形，千株松下两函经</a:t>
              </a:r>
              <a:endParaRPr lang="en-US" altLang="zh-CN" sz="2000" spc="600" dirty="0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我来问道无余说，云在青天水在瓶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8480" y="1687"/>
            <a:ext cx="11125200" cy="6145113"/>
            <a:chOff x="538480" y="1687"/>
            <a:chExt cx="11125200" cy="6145113"/>
          </a:xfrm>
        </p:grpSpPr>
        <p:sp>
          <p:nvSpPr>
            <p:cNvPr id="5" name="矩形 4"/>
            <p:cNvSpPr/>
            <p:nvPr/>
          </p:nvSpPr>
          <p:spPr>
            <a:xfrm>
              <a:off x="538480" y="731520"/>
              <a:ext cx="11125200" cy="54152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12700" sx="101000" sy="101000" algn="ctr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814207" y="1687"/>
              <a:ext cx="2563586" cy="2859582"/>
              <a:chOff x="4814207" y="1687"/>
              <a:chExt cx="2563586" cy="2859582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5612763" y="168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3"/>
              <p:cNvSpPr/>
              <p:nvPr/>
            </p:nvSpPr>
            <p:spPr>
              <a:xfrm>
                <a:off x="4814207" y="1521102"/>
                <a:ext cx="2563586" cy="1340167"/>
              </a:xfrm>
              <a:custGeom>
                <a:avLst/>
                <a:gdLst>
                  <a:gd name="connsiteX0" fmla="*/ 263311 w 3278889"/>
                  <a:gd name="connsiteY0" fmla="*/ 933095 h 1879959"/>
                  <a:gd name="connsiteX1" fmla="*/ 1051102 w 3278889"/>
                  <a:gd name="connsiteY1" fmla="*/ 4627 h 1879959"/>
                  <a:gd name="connsiteX2" fmla="*/ 1656013 w 3278889"/>
                  <a:gd name="connsiteY2" fmla="*/ 567335 h 1879959"/>
                  <a:gd name="connsiteX3" fmla="*/ 2232788 w 3278889"/>
                  <a:gd name="connsiteY3" fmla="*/ 384455 h 1879959"/>
                  <a:gd name="connsiteX4" fmla="*/ 3104985 w 3278889"/>
                  <a:gd name="connsiteY4" fmla="*/ 806485 h 1879959"/>
                  <a:gd name="connsiteX5" fmla="*/ 2992444 w 3278889"/>
                  <a:gd name="connsiteY5" fmla="*/ 1805291 h 1879959"/>
                  <a:gd name="connsiteX6" fmla="*/ 221108 w 3278889"/>
                  <a:gd name="connsiteY6" fmla="*/ 1706818 h 1879959"/>
                  <a:gd name="connsiteX7" fmla="*/ 263311 w 3278889"/>
                  <a:gd name="connsiteY7" fmla="*/ 933095 h 187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889" h="1879959">
                    <a:moveTo>
                      <a:pt x="263311" y="933095"/>
                    </a:moveTo>
                    <a:cubicBezTo>
                      <a:pt x="401643" y="649397"/>
                      <a:pt x="818985" y="65587"/>
                      <a:pt x="1051102" y="4627"/>
                    </a:cubicBezTo>
                    <a:cubicBezTo>
                      <a:pt x="1283219" y="-56333"/>
                      <a:pt x="1459065" y="504030"/>
                      <a:pt x="1656013" y="567335"/>
                    </a:cubicBezTo>
                    <a:cubicBezTo>
                      <a:pt x="1852961" y="630640"/>
                      <a:pt x="1991293" y="344597"/>
                      <a:pt x="2232788" y="384455"/>
                    </a:cubicBezTo>
                    <a:cubicBezTo>
                      <a:pt x="2474283" y="424313"/>
                      <a:pt x="2978376" y="569679"/>
                      <a:pt x="3104985" y="806485"/>
                    </a:cubicBezTo>
                    <a:cubicBezTo>
                      <a:pt x="3231594" y="1043291"/>
                      <a:pt x="3473090" y="1655236"/>
                      <a:pt x="2992444" y="1805291"/>
                    </a:cubicBezTo>
                    <a:cubicBezTo>
                      <a:pt x="2511798" y="1955347"/>
                      <a:pt x="671274" y="1856873"/>
                      <a:pt x="221108" y="1706818"/>
                    </a:cubicBezTo>
                    <a:cubicBezTo>
                      <a:pt x="-229058" y="1556763"/>
                      <a:pt x="124979" y="1216793"/>
                      <a:pt x="263311" y="9330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72202A">
                      <a:alpha val="53000"/>
                    </a:srgbClr>
                  </a:gs>
                  <a:gs pos="64000">
                    <a:srgbClr val="FFFFFF">
                      <a:alpha val="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726668" y="1688"/>
                <a:ext cx="738664" cy="14596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600" spc="600" dirty="0">
                    <a:solidFill>
                      <a:schemeClr val="accent4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目录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r="27260" b="7335"/>
          <a:stretch>
            <a:fillRect/>
          </a:stretch>
        </p:blipFill>
        <p:spPr>
          <a:xfrm>
            <a:off x="9936480" y="3323421"/>
            <a:ext cx="2265680" cy="352441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27042" y="2821730"/>
            <a:ext cx="8748881" cy="2783840"/>
            <a:chOff x="1259682" y="2821730"/>
            <a:chExt cx="8748881" cy="278384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59682" y="2821730"/>
              <a:ext cx="1169551" cy="2783840"/>
              <a:chOff x="1284367" y="2672080"/>
              <a:chExt cx="1169551" cy="278384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84367" y="2672080"/>
                <a:ext cx="615553" cy="1920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第一章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899920" y="2672080"/>
                <a:ext cx="553998" cy="2783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accent6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炼得身形似鹤形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504237" y="2821730"/>
              <a:ext cx="1169551" cy="2783840"/>
              <a:chOff x="1284367" y="2672080"/>
              <a:chExt cx="1169551" cy="278384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284367" y="2672080"/>
                <a:ext cx="615553" cy="1920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第二章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99920" y="2672080"/>
                <a:ext cx="553998" cy="2783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accent6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千株松下两函经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135007" y="2821730"/>
              <a:ext cx="1169551" cy="2783840"/>
              <a:chOff x="1284367" y="2672080"/>
              <a:chExt cx="1169551" cy="2783840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284367" y="2672080"/>
                <a:ext cx="615553" cy="1920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第三章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899920" y="2672080"/>
                <a:ext cx="553998" cy="2783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accent6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我来问道无余说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839012" y="2821730"/>
              <a:ext cx="1169551" cy="2783840"/>
              <a:chOff x="1284367" y="2672080"/>
              <a:chExt cx="1169551" cy="278384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284367" y="2672080"/>
                <a:ext cx="615553" cy="1920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第四章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899920" y="2672080"/>
                <a:ext cx="553998" cy="2783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accent6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云在青天水在瓶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082085" y="3692"/>
            <a:ext cx="16052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669817" y="1119964"/>
            <a:ext cx="4731026" cy="4611757"/>
            <a:chOff x="6927574" y="1495884"/>
            <a:chExt cx="4731026" cy="4611757"/>
          </a:xfrm>
        </p:grpSpPr>
        <p:sp>
          <p:nvSpPr>
            <p:cNvPr id="30" name="文本框 29"/>
            <p:cNvSpPr txBox="1"/>
            <p:nvPr/>
          </p:nvSpPr>
          <p:spPr>
            <a:xfrm>
              <a:off x="6927574" y="1495884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+mn-lt"/>
                </a:rPr>
                <a:t>点击输入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927574" y="2085214"/>
              <a:ext cx="4731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+mn-lt"/>
                </a:rPr>
                <a:t>ADD YOUR TITLE</a:t>
              </a:r>
              <a:endParaRPr lang="zh-CN" altLang="en-US" sz="2800" b="1" dirty="0">
                <a:solidFill>
                  <a:schemeClr val="bg2">
                    <a:lumMod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+mn-lt"/>
              </a:endParaRPr>
            </a:p>
          </p:txBody>
        </p:sp>
        <p:sp>
          <p:nvSpPr>
            <p:cNvPr id="32" name="MH_Title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927574" y="2728265"/>
              <a:ext cx="4363278" cy="59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b="1" spc="3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+mn-lt"/>
                </a:rPr>
                <a:t>点击此处更换文本，点击此处更换文本 ，点击此处更换文本，点击此处更换文本点击此处更换文本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927574" y="3950852"/>
              <a:ext cx="2661915" cy="2156789"/>
              <a:chOff x="8351829" y="2489668"/>
              <a:chExt cx="4578920" cy="3333343"/>
            </a:xfrm>
          </p:grpSpPr>
          <p:sp>
            <p:nvSpPr>
              <p:cNvPr id="34" name="îṣļîḑé-Freeform: Shape 26"/>
              <p:cNvSpPr/>
              <p:nvPr/>
            </p:nvSpPr>
            <p:spPr bwMode="auto">
              <a:xfrm>
                <a:off x="8351829" y="2740856"/>
                <a:ext cx="441472" cy="441472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27"/>
              <p:cNvSpPr/>
              <p:nvPr/>
            </p:nvSpPr>
            <p:spPr bwMode="auto">
              <a:xfrm>
                <a:off x="8351829" y="3907930"/>
                <a:ext cx="441472" cy="441472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28"/>
              <p:cNvSpPr/>
              <p:nvPr/>
            </p:nvSpPr>
            <p:spPr bwMode="auto">
              <a:xfrm>
                <a:off x="8351829" y="5051156"/>
                <a:ext cx="441472" cy="441472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îṣļîḑé-TextBox 44"/>
              <p:cNvSpPr txBox="1"/>
              <p:nvPr/>
            </p:nvSpPr>
            <p:spPr>
              <a:xfrm>
                <a:off x="9036411" y="2489668"/>
                <a:ext cx="3894338" cy="464842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îṣļîḑé-TextBox 45"/>
              <p:cNvSpPr txBox="1"/>
              <p:nvPr/>
            </p:nvSpPr>
            <p:spPr>
              <a:xfrm>
                <a:off x="9036411" y="3044576"/>
                <a:ext cx="3894338" cy="507591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+mn-lt"/>
                  </a:rPr>
                  <a:t>点击此处更换文本</a:t>
                </a:r>
              </a:p>
            </p:txBody>
          </p:sp>
          <p:sp>
            <p:nvSpPr>
              <p:cNvPr id="39" name="îṣļîḑé-TextBox 47"/>
              <p:cNvSpPr txBox="1"/>
              <p:nvPr/>
            </p:nvSpPr>
            <p:spPr>
              <a:xfrm>
                <a:off x="9036411" y="3681282"/>
                <a:ext cx="3894338" cy="464842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îṣļîḑé-TextBox 48"/>
              <p:cNvSpPr txBox="1"/>
              <p:nvPr/>
            </p:nvSpPr>
            <p:spPr>
              <a:xfrm>
                <a:off x="9036411" y="4236192"/>
                <a:ext cx="3894338" cy="507591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+mn-lt"/>
                  </a:rPr>
                  <a:t>点击此处更换文本</a:t>
                </a:r>
              </a:p>
            </p:txBody>
          </p:sp>
          <p:sp>
            <p:nvSpPr>
              <p:cNvPr id="41" name="îṣļîḑé-TextBox 50"/>
              <p:cNvSpPr txBox="1"/>
              <p:nvPr/>
            </p:nvSpPr>
            <p:spPr>
              <a:xfrm>
                <a:off x="9036411" y="4760511"/>
                <a:ext cx="3894338" cy="464842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Autofit/>
              </a:bodyPr>
              <a:lstStyle/>
              <a:p>
                <a:r>
                  <a:rPr lang="zh-CN" altLang="en-US" b="1">
                    <a:solidFill>
                      <a:schemeClr val="accent3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îṣļîḑé-TextBox 51"/>
              <p:cNvSpPr txBox="1"/>
              <p:nvPr/>
            </p:nvSpPr>
            <p:spPr>
              <a:xfrm>
                <a:off x="9036411" y="5315420"/>
                <a:ext cx="3894338" cy="507591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+mn-lt"/>
                  </a:rPr>
                  <a:t>点击此处更换文本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991360" y="680720"/>
            <a:ext cx="3786731" cy="5500280"/>
            <a:chOff x="1361440" y="623423"/>
            <a:chExt cx="4064000" cy="5903017"/>
          </a:xfrm>
        </p:grpSpPr>
        <p:sp>
          <p:nvSpPr>
            <p:cNvPr id="43" name="矩形 42"/>
            <p:cNvSpPr/>
            <p:nvPr/>
          </p:nvSpPr>
          <p:spPr>
            <a:xfrm>
              <a:off x="1361440" y="623423"/>
              <a:ext cx="4064000" cy="5903017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203200" dist="88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361440" y="1283880"/>
              <a:ext cx="4064000" cy="52425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249" y="352425"/>
            <a:ext cx="11231881" cy="6111241"/>
            <a:chOff x="476249" y="352425"/>
            <a:chExt cx="11231881" cy="6111241"/>
          </a:xfrm>
        </p:grpSpPr>
        <p:grpSp>
          <p:nvGrpSpPr>
            <p:cNvPr id="4" name="组合 3"/>
            <p:cNvGrpSpPr/>
            <p:nvPr/>
          </p:nvGrpSpPr>
          <p:grpSpPr>
            <a:xfrm>
              <a:off x="476249" y="352425"/>
              <a:ext cx="533401" cy="533401"/>
              <a:chOff x="1904999" y="1666875"/>
              <a:chExt cx="533401" cy="533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矩形 7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16200000" flipV="1">
              <a:off x="11174729" y="5930265"/>
              <a:ext cx="533401" cy="533401"/>
              <a:chOff x="1904999" y="1666875"/>
              <a:chExt cx="533401" cy="533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 flipH="1">
            <a:off x="10202170" y="-20291"/>
            <a:ext cx="1617719" cy="1590473"/>
            <a:chOff x="9215120" y="-20291"/>
            <a:chExt cx="2604770" cy="25609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0529570" y="0"/>
              <a:ext cx="1290320" cy="216282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9215120" y="-20291"/>
              <a:ext cx="1527810" cy="25609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9626" y="2630344"/>
            <a:ext cx="3243074" cy="4153339"/>
            <a:chOff x="840861" y="2461928"/>
            <a:chExt cx="3243074" cy="415333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-14608"/>
            <a:stretch>
              <a:fillRect/>
            </a:stretch>
          </p:blipFill>
          <p:spPr>
            <a:xfrm flipH="1">
              <a:off x="840861" y="4502292"/>
              <a:ext cx="1122882" cy="15632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3743" y="3952545"/>
              <a:ext cx="2120192" cy="2662722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1525413" y="2461928"/>
              <a:ext cx="1661993" cy="3603592"/>
              <a:chOff x="1840373" y="2461928"/>
              <a:chExt cx="1661993" cy="36035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2579036" y="2461928"/>
                <a:ext cx="0" cy="3603592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1840373" y="3179839"/>
                <a:ext cx="800219" cy="20015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zh-CN" altLang="en-US" sz="4000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输入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02147" y="2461928"/>
                <a:ext cx="800219" cy="2174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4000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661026" y="1508911"/>
            <a:ext cx="7925584" cy="3996764"/>
            <a:chOff x="3661026" y="1508911"/>
            <a:chExt cx="7925584" cy="3996764"/>
          </a:xfrm>
        </p:grpSpPr>
        <p:grpSp>
          <p:nvGrpSpPr>
            <p:cNvPr id="27" name="组合 26"/>
            <p:cNvGrpSpPr/>
            <p:nvPr/>
          </p:nvGrpSpPr>
          <p:grpSpPr>
            <a:xfrm>
              <a:off x="3661026" y="1508911"/>
              <a:ext cx="1107996" cy="3996764"/>
              <a:chOff x="3571325" y="1337235"/>
              <a:chExt cx="1107996" cy="3996764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3652528" y="1941963"/>
                <a:ext cx="934460" cy="2985833"/>
                <a:chOff x="3623826" y="1538041"/>
                <a:chExt cx="934460" cy="3773104"/>
              </a:xfrm>
            </p:grpSpPr>
            <p:sp>
              <p:nvSpPr>
                <p:cNvPr id="32" name="文本框 31"/>
                <p:cNvSpPr txBox="1"/>
                <p:nvPr/>
              </p:nvSpPr>
              <p:spPr>
                <a:xfrm>
                  <a:off x="3623826" y="1538041"/>
                  <a:ext cx="461665" cy="37731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pc="300" dirty="0">
                      <a:solidFill>
                        <a:schemeClr val="accent5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</a:rPr>
                    <a:t>点击输入你的文字标题</a:t>
                  </a: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4096621" y="1538041"/>
                  <a:ext cx="461665" cy="37731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accent5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</a:rPr>
                    <a:t>ADD YOUR TITLE HERE.</a:t>
                  </a:r>
                  <a:endParaRPr lang="zh-CN" altLang="en-US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endParaRP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3571325" y="1337235"/>
                <a:ext cx="1107996" cy="53065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【</a:t>
                </a:r>
                <a:endParaRPr lang="zh-CN" altLang="en-US" sz="60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flipH="1" flipV="1">
                <a:off x="3571325" y="4803345"/>
                <a:ext cx="1107996" cy="53065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【</a:t>
                </a:r>
                <a:endParaRPr lang="zh-CN" altLang="en-US" sz="60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8077957" y="1811101"/>
              <a:ext cx="3508653" cy="33923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点击输入标题文字，点击输入标题文字，点击输入标题文字，点击输入标题文字，点击输入标题文字，点击输入文字。点击输入标题文字，点击输入标题文字，点击输入标题文字，点击输入标题文字，点击输入标题文字，点击输入文字。</a:t>
              </a:r>
            </a:p>
            <a:p>
              <a:pPr>
                <a:lnSpc>
                  <a:spcPct val="200000"/>
                </a:lnSpc>
              </a:pPr>
              <a:endParaRPr lang="zh-CN" altLang="en-US" spc="600" dirty="0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7774" y="1003225"/>
            <a:ext cx="7134225" cy="3000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14223" b="27540"/>
          <a:stretch>
            <a:fillRect/>
          </a:stretch>
        </p:blipFill>
        <p:spPr>
          <a:xfrm>
            <a:off x="1197859" y="1241633"/>
            <a:ext cx="3859916" cy="2743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152" y="1395469"/>
            <a:ext cx="4271319" cy="24355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97859" y="4386649"/>
            <a:ext cx="9070605" cy="1012906"/>
            <a:chOff x="814800" y="2934729"/>
            <a:chExt cx="9070605" cy="1012906"/>
          </a:xfrm>
        </p:grpSpPr>
        <p:sp>
          <p:nvSpPr>
            <p:cNvPr id="6" name="文本框 26"/>
            <p:cNvSpPr txBox="1">
              <a:spLocks noChangeArrowheads="1"/>
            </p:cNvSpPr>
            <p:nvPr/>
          </p:nvSpPr>
          <p:spPr bwMode="auto">
            <a:xfrm>
              <a:off x="814800" y="3334839"/>
              <a:ext cx="9070605" cy="61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accent5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solidFill>
                  <a:schemeClr val="accent5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4801" y="2934729"/>
              <a:ext cx="2311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accent5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输入标题内容</a:t>
              </a:r>
            </a:p>
          </p:txBody>
        </p:sp>
      </p:grp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1197859" y="5457804"/>
            <a:ext cx="9070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accent5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solidFill>
                <a:schemeClr val="accent5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6079" y="713555"/>
            <a:ext cx="11379201" cy="6693085"/>
            <a:chOff x="386079" y="713555"/>
            <a:chExt cx="11379201" cy="6693085"/>
          </a:xfrm>
        </p:grpSpPr>
        <p:grpSp>
          <p:nvGrpSpPr>
            <p:cNvPr id="3" name="组合 2"/>
            <p:cNvGrpSpPr/>
            <p:nvPr/>
          </p:nvGrpSpPr>
          <p:grpSpPr>
            <a:xfrm>
              <a:off x="386079" y="713555"/>
              <a:ext cx="6424507" cy="6693085"/>
              <a:chOff x="609599" y="418915"/>
              <a:chExt cx="6424507" cy="669308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09599" y="3942080"/>
                <a:ext cx="4815841" cy="31699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606800" y="418915"/>
                <a:ext cx="3427306" cy="5140960"/>
              </a:xfrm>
              <a:prstGeom prst="rect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14400" y="4337765"/>
                <a:ext cx="2509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点击输入</a:t>
                </a:r>
                <a:r>
                  <a:rPr lang="en-US" altLang="zh-CN" sz="2800" spc="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·</a:t>
                </a:r>
                <a:endParaRPr lang="zh-CN" altLang="en-US" sz="28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09600" y="4860985"/>
                <a:ext cx="2814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TITLE HERE.</a:t>
                </a:r>
                <a:endParaRPr lang="zh-CN" altLang="en-US" sz="28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88059" y="5559875"/>
                <a:ext cx="4058920" cy="78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点击这里输入您的文字内容，您可以对字体及其格式做一定调整。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630160" y="1242619"/>
              <a:ext cx="4135120" cy="3809910"/>
              <a:chOff x="7640320" y="1039414"/>
              <a:chExt cx="4135120" cy="380991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640321" y="1039414"/>
                <a:ext cx="4135119" cy="78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点击这里输入您的文字内容，您可以对字体及其格式做一定调整。点击这里输入。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640320" y="2551216"/>
                <a:ext cx="4135119" cy="78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点击这里输入您的文字内容，您可以对字体及其格式做一定调整。点击这里输入。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640320" y="4063018"/>
                <a:ext cx="4135119" cy="78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5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点击这里输入您的文字内容，您可以对字体及其格式做一定调整。点击这里输入。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7034107" y="1622557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34107" y="3134359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34107" y="4646161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" name="矩形 1"/>
            <p:cNvSpPr/>
            <p:nvPr/>
          </p:nvSpPr>
          <p:spPr>
            <a:xfrm>
              <a:off x="7914640" y="0"/>
              <a:ext cx="4277360" cy="6858000"/>
            </a:xfrm>
            <a:prstGeom prst="rect">
              <a:avLst/>
            </a:prstGeom>
            <a:ln>
              <a:noFill/>
            </a:ln>
            <a:effectLst>
              <a:outerShdw blurRad="177800" dist="76200" dir="10800000" algn="r" rotWithShape="0">
                <a:schemeClr val="accent6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096000" y="477491"/>
              <a:ext cx="4064000" cy="5903017"/>
              <a:chOff x="6106160" y="797560"/>
              <a:chExt cx="3637280" cy="52832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106160" y="797560"/>
                <a:ext cx="3637280" cy="5283200"/>
              </a:xfrm>
              <a:prstGeom prst="rect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6106160" y="1388669"/>
                <a:ext cx="3637280" cy="4692091"/>
              </a:xfrm>
              <a:prstGeom prst="rect">
                <a:avLst/>
              </a:prstGeom>
            </p:spPr>
          </p:pic>
        </p:grp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 t="3462"/>
          <a:stretch>
            <a:fillRect/>
          </a:stretch>
        </p:blipFill>
        <p:spPr>
          <a:xfrm flipH="1">
            <a:off x="-24552" y="0"/>
            <a:ext cx="2210544" cy="3187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11433" y="5634533"/>
            <a:ext cx="1611582" cy="13385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927902" y="4936171"/>
            <a:ext cx="1879628" cy="18796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997758" y="2377156"/>
            <a:ext cx="1352009" cy="683197"/>
            <a:chOff x="915735" y="1477422"/>
            <a:chExt cx="1352009" cy="683197"/>
          </a:xfrm>
        </p:grpSpPr>
        <p:grpSp>
          <p:nvGrpSpPr>
            <p:cNvPr id="45" name="组合 44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61" name="弧形 6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2" name="直接连接符 61"/>
                <p:cNvCxnSpPr>
                  <a:stCxn id="6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弧形 6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58" name="弧形 5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9" name="直接连接符 58"/>
                <p:cNvCxnSpPr>
                  <a:stCxn id="5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2" name="弧形 5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3" name="直接连接符 52"/>
                <p:cNvCxnSpPr>
                  <a:stCxn id="5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弧形 5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9" name="弧形 4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0" name="直接连接符 49"/>
                <p:cNvCxnSpPr>
                  <a:stCxn id="4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组合 23"/>
          <p:cNvGrpSpPr/>
          <p:nvPr/>
        </p:nvGrpSpPr>
        <p:grpSpPr>
          <a:xfrm>
            <a:off x="4141855" y="4098674"/>
            <a:ext cx="1793956" cy="719341"/>
            <a:chOff x="3210092" y="3198940"/>
            <a:chExt cx="1793956" cy="719341"/>
          </a:xfrm>
        </p:grpSpPr>
        <p:grpSp>
          <p:nvGrpSpPr>
            <p:cNvPr id="25" name="组合 24"/>
            <p:cNvGrpSpPr/>
            <p:nvPr/>
          </p:nvGrpSpPr>
          <p:grpSpPr>
            <a:xfrm>
              <a:off x="3371463" y="3198940"/>
              <a:ext cx="1632585" cy="373996"/>
              <a:chOff x="-164379" y="2115819"/>
              <a:chExt cx="4132029" cy="94657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1" name="弧形 4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42" name="直接连接符 41"/>
                <p:cNvCxnSpPr>
                  <a:stCxn id="4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>
                  <a:stCxn id="3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组合 25"/>
            <p:cNvGrpSpPr/>
            <p:nvPr/>
          </p:nvGrpSpPr>
          <p:grpSpPr>
            <a:xfrm flipV="1">
              <a:off x="3210092" y="3665440"/>
              <a:ext cx="1103713" cy="252841"/>
              <a:chOff x="-164379" y="2115819"/>
              <a:chExt cx="4132029" cy="94657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2" name="弧形 3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3" name="直接连接符 32"/>
                <p:cNvCxnSpPr>
                  <a:stCxn id="3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弧形 3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0" name="直接连接符 29"/>
                <p:cNvCxnSpPr>
                  <a:stCxn id="2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902" y="3835147"/>
            <a:ext cx="1413729" cy="1413729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2823494" y="4141194"/>
            <a:ext cx="42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文字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013537" y="1180137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solidFill>
                  <a:srgbClr val="00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唯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438575" y="2020446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solidFill>
                  <a:srgbClr val="00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美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013537" y="2844291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solidFill>
                  <a:srgbClr val="00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国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437709" y="3704915"/>
            <a:ext cx="7877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solidFill>
                  <a:srgbClr val="00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风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297321" y="1365716"/>
            <a:ext cx="430887" cy="2883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文悦古典明朝体 (非商业使用) W5" pitchFamily="2" charset="-122"/>
                <a:ea typeface="文悦古典明朝体 (非商业使用) W5" pitchFamily="2" charset="-122"/>
              </a:rPr>
              <a:t>ZHONGGUOFENG</a:t>
            </a:r>
            <a:endParaRPr lang="zh-CN" altLang="en-US" sz="1600" dirty="0">
              <a:solidFill>
                <a:srgbClr val="000000">
                  <a:lumMod val="65000"/>
                  <a:lumOff val="35000"/>
                </a:srgbClr>
              </a:solidFill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57446" y="117684"/>
              <a:ext cx="677108" cy="1755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accent4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第一章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9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炼得身形似鹤形，千株松下两函经</a:t>
              </a:r>
              <a:endParaRPr lang="en-US" altLang="zh-CN" sz="2000" spc="600" dirty="0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我来问道无余说，云在青天水在瓶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0640" y="699270"/>
            <a:ext cx="9570720" cy="4817610"/>
            <a:chOff x="1219200" y="617990"/>
            <a:chExt cx="9570720" cy="481761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055338" y="617990"/>
              <a:ext cx="3734582" cy="481761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219200" y="1422400"/>
              <a:ext cx="5836138" cy="401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88339" y="2103104"/>
              <a:ext cx="5294233" cy="2655632"/>
              <a:chOff x="1488339" y="2143744"/>
              <a:chExt cx="5294233" cy="265563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488339" y="2143744"/>
                <a:ext cx="250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spc="600" dirty="0">
                    <a:solidFill>
                      <a:schemeClr val="accent4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点击输入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491966" y="2825887"/>
                <a:ext cx="5290606" cy="1973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600" dirty="0">
                    <a:solidFill>
                      <a:schemeClr val="accent4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点击这里输入您的文字内容，您可以对字体及其格式做一定调整。点击这里输入您的文字内容，您可以对字体及其格式做一定调整。点击这里输入您的文字内容，您可以对字体及其格式做一定调整。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7468" y="0"/>
            <a:ext cx="5403986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66331" y="1263172"/>
            <a:ext cx="2954655" cy="39946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点击输入标题文字，点击输入标题文字，点击输入标题文字，点击输入标题文字，点击输入标题文字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001" y="3812808"/>
            <a:ext cx="1632688" cy="163268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32548" y="4213653"/>
            <a:ext cx="49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点击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  <a:solidFill>
            <a:schemeClr val="accent4"/>
          </a:solidFill>
        </p:grpSpPr>
        <p:sp>
          <p:nvSpPr>
            <p:cNvPr id="2" name="矩形 1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4511040"/>
              <a:ext cx="2346960" cy="2346960"/>
            </a:xfrm>
            <a:prstGeom prst="rect">
              <a:avLst/>
            </a:prstGeom>
            <a:grpFill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60797" y="238760"/>
              <a:ext cx="2610643" cy="3190240"/>
            </a:xfrm>
            <a:prstGeom prst="rect">
              <a:avLst/>
            </a:prstGeom>
            <a:grpFill/>
          </p:spPr>
        </p:pic>
      </p:grpSp>
      <p:grpSp>
        <p:nvGrpSpPr>
          <p:cNvPr id="11" name="组合 10"/>
          <p:cNvGrpSpPr/>
          <p:nvPr/>
        </p:nvGrpSpPr>
        <p:grpSpPr>
          <a:xfrm>
            <a:off x="1888634" y="1449401"/>
            <a:ext cx="2076120" cy="3959198"/>
            <a:chOff x="1868314" y="1449401"/>
            <a:chExt cx="2076120" cy="3959198"/>
          </a:xfrm>
        </p:grpSpPr>
        <p:sp>
          <p:nvSpPr>
            <p:cNvPr id="12" name="文本框 11"/>
            <p:cNvSpPr txBox="1"/>
            <p:nvPr/>
          </p:nvSpPr>
          <p:spPr>
            <a:xfrm>
              <a:off x="1868314" y="2521059"/>
              <a:ext cx="767241" cy="181588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李旭科钢笔行书v1.0" panose="02000603000000000000" pitchFamily="2" charset="-122"/>
                </a:rPr>
                <a:t>点击输入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59549" y="1449401"/>
              <a:ext cx="984885" cy="3959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李旭科钢笔行书v1.0" panose="02000603000000000000" pitchFamily="2" charset="-122"/>
                </a:rPr>
                <a:t>点击此处更换文本，点击此处更换文本，点击输入文字内容</a:t>
              </a:r>
              <a:endParaRPr lang="zh-CN" altLang="en-US" sz="3600" spc="200" dirty="0">
                <a:solidFill>
                  <a:schemeClr val="accent2">
                    <a:lumMod val="50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李旭科钢笔行书v1.0" panose="02000603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116672" y="0"/>
            <a:ext cx="6096000" cy="68580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66331" y="1263172"/>
            <a:ext cx="2954655" cy="39946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600" dirty="0">
                <a:solidFill>
                  <a:srgbClr val="FCFAF6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点击输入标题文字，点击输入标题文字，点击输入标题文字，点击输入标题文字，点击输入标题文字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001" y="3812808"/>
            <a:ext cx="1632688" cy="163268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532548" y="4213653"/>
            <a:ext cx="49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点击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57446" y="117684"/>
              <a:ext cx="677108" cy="1755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accent4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第二章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9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炼得身形似鹤形，千株松下两函经</a:t>
              </a:r>
              <a:endParaRPr lang="en-US" altLang="zh-CN" sz="2000" spc="600" dirty="0">
                <a:solidFill>
                  <a:schemeClr val="accent5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spc="600" dirty="0">
                  <a:solidFill>
                    <a:schemeClr val="accent5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我来问道无余说，云在青天水在瓶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9183" y="2191349"/>
            <a:ext cx="2094329" cy="2491861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0939" y="1627934"/>
            <a:ext cx="1114834" cy="2252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77469" y="1783449"/>
            <a:ext cx="861774" cy="1901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accent4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中国风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764"/>
          <a:stretch>
            <a:fillRect/>
          </a:stretch>
        </p:blipFill>
        <p:spPr>
          <a:xfrm>
            <a:off x="5152768" y="2081718"/>
            <a:ext cx="1155478" cy="41192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777" y="4683210"/>
            <a:ext cx="1907182" cy="1941858"/>
          </a:xfrm>
          <a:prstGeom prst="rect">
            <a:avLst/>
          </a:prstGeom>
        </p:spPr>
      </p:pic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7687568" y="2453895"/>
            <a:ext cx="3668291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7687568" y="3716228"/>
            <a:ext cx="3668291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855939" y="2453895"/>
            <a:ext cx="3668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855939" y="3716228"/>
            <a:ext cx="3668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50898" y="1036155"/>
            <a:ext cx="954026" cy="11551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28246" y="3716228"/>
            <a:ext cx="1000898" cy="2566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99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3753" y="314587"/>
            <a:ext cx="3248247" cy="65434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0665" y="1255712"/>
            <a:ext cx="5355312" cy="4366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点击输入标题文字，点击输入标题文字，点击输入标题文字，点击输入标题文字，点击输入标题文字，点击输入文字。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665" y="3719514"/>
            <a:ext cx="1632688" cy="16326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1212" y="4120359"/>
            <a:ext cx="49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点击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朗诵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02D34"/>
      </a:accent1>
      <a:accent2>
        <a:srgbClr val="B73B3A"/>
      </a:accent2>
      <a:accent3>
        <a:srgbClr val="A6644D"/>
      </a:accent3>
      <a:accent4>
        <a:srgbClr val="F2EBDB"/>
      </a:accent4>
      <a:accent5>
        <a:srgbClr val="313737"/>
      </a:accent5>
      <a:accent6>
        <a:srgbClr val="474E4E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宽屏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WenYue GuDianMingChaoTi (Non-Commercial Use)</vt:lpstr>
      <vt:lpstr>等线</vt:lpstr>
      <vt:lpstr>等线 Light</vt:lpstr>
      <vt:lpstr>文悦古典明朝体 (非商业使用) W5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唯美中国风</dc:title>
  <dc:creator>第一PPT</dc:creator>
  <cp:keywords>www.1ppt.com</cp:keywords>
  <dc:description>www.1ppt.com</dc:description>
  <cp:lastModifiedBy>天 下</cp:lastModifiedBy>
  <cp:revision>49</cp:revision>
  <dcterms:created xsi:type="dcterms:W3CDTF">2018-04-22T06:46:00Z</dcterms:created>
  <dcterms:modified xsi:type="dcterms:W3CDTF">2021-01-04T14:27:57Z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